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2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ika Kopp" initials="MK" lastIdx="1" clrIdx="0">
    <p:extLst>
      <p:ext uri="{19B8F6BF-5375-455C-9EA6-DF929625EA0E}">
        <p15:presenceInfo xmlns:p15="http://schemas.microsoft.com/office/powerpoint/2012/main" userId="S::koppm@cityofloveland.org::d82cd511-377e-4097-ab5e-99a427c6db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B183"/>
    <a:srgbClr val="4061A2"/>
    <a:srgbClr val="00267D"/>
    <a:srgbClr val="99CCFF"/>
    <a:srgbClr val="008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58"/>
    <p:restoredTop sz="86442"/>
  </p:normalViewPr>
  <p:slideViewPr>
    <p:cSldViewPr snapToGrid="0" snapToObjects="1">
      <p:cViewPr>
        <p:scale>
          <a:sx n="66" d="100"/>
          <a:sy n="66" d="100"/>
        </p:scale>
        <p:origin x="1503" y="11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16" d="100"/>
          <a:sy n="116" d="100"/>
        </p:scale>
        <p:origin x="302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 dirty="0">
              <a:latin typeface="Muli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D966CA51-F936-394B-9806-25184CB372C6}" type="datetimeFigureOut">
              <a:rPr lang="en-US" smtClean="0">
                <a:latin typeface="Muli Regular" charset="0"/>
              </a:rPr>
              <a:t>10/31/2023</a:t>
            </a:fld>
            <a:endParaRPr lang="en-US" dirty="0">
              <a:latin typeface="Muli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 dirty="0">
              <a:latin typeface="Muli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CCF3835D-1F67-8740-A6E3-E9CBFBC1AAFA}" type="slidenum">
              <a:rPr lang="en-US" smtClean="0">
                <a:latin typeface="Muli Regular" charset="0"/>
              </a:rPr>
              <a:t>‹#›</a:t>
            </a:fld>
            <a:endParaRPr lang="en-US" dirty="0">
              <a:latin typeface="Muli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967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 b="0" i="0">
                <a:latin typeface="Muli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 b="0" i="0">
                <a:latin typeface="Muli Regular" charset="0"/>
              </a:defRPr>
            </a:lvl1pPr>
          </a:lstStyle>
          <a:p>
            <a:fld id="{D1379AAA-C0C0-CB49-8400-60D4C0C57CDC}" type="datetimeFigureOut">
              <a:rPr lang="en-US" smtClean="0"/>
              <a:pPr/>
              <a:t>10/31/2023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2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 b="0" i="0">
                <a:latin typeface="Muli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 b="0" i="0">
                <a:latin typeface="Muli Regular" charset="0"/>
              </a:defRPr>
            </a:lvl1pPr>
          </a:lstStyle>
          <a:p>
            <a:fld id="{3C1A31D5-59AE-914B-B6B8-D3FB1071DED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017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b="0" i="0" kern="1200">
        <a:solidFill>
          <a:schemeClr val="tx1"/>
        </a:solidFill>
        <a:latin typeface="Muli Regular" charset="0"/>
        <a:ea typeface="+mn-ea"/>
        <a:cs typeface="+mn-cs"/>
      </a:defRPr>
    </a:lvl1pPr>
    <a:lvl2pPr marL="457178" algn="l" defTabSz="914354" rtl="0" eaLnBrk="1" latinLnBrk="0" hangingPunct="1">
      <a:defRPr sz="1200" b="0" i="0" kern="1200">
        <a:solidFill>
          <a:schemeClr val="tx1"/>
        </a:solidFill>
        <a:latin typeface="Muli Regular" charset="0"/>
        <a:ea typeface="+mn-ea"/>
        <a:cs typeface="+mn-cs"/>
      </a:defRPr>
    </a:lvl2pPr>
    <a:lvl3pPr marL="914354" algn="l" defTabSz="914354" rtl="0" eaLnBrk="1" latinLnBrk="0" hangingPunct="1">
      <a:defRPr sz="1200" b="0" i="0" kern="1200">
        <a:solidFill>
          <a:schemeClr val="tx1"/>
        </a:solidFill>
        <a:latin typeface="Muli Regular" charset="0"/>
        <a:ea typeface="+mn-ea"/>
        <a:cs typeface="+mn-cs"/>
      </a:defRPr>
    </a:lvl3pPr>
    <a:lvl4pPr marL="1371532" algn="l" defTabSz="914354" rtl="0" eaLnBrk="1" latinLnBrk="0" hangingPunct="1">
      <a:defRPr sz="1200" b="0" i="0" kern="1200">
        <a:solidFill>
          <a:schemeClr val="tx1"/>
        </a:solidFill>
        <a:latin typeface="Muli Regular" charset="0"/>
        <a:ea typeface="+mn-ea"/>
        <a:cs typeface="+mn-cs"/>
      </a:defRPr>
    </a:lvl4pPr>
    <a:lvl5pPr marL="1828709" algn="l" defTabSz="914354" rtl="0" eaLnBrk="1" latinLnBrk="0" hangingPunct="1">
      <a:defRPr sz="1200" b="0" i="0" kern="1200">
        <a:solidFill>
          <a:schemeClr val="tx1"/>
        </a:solidFill>
        <a:latin typeface="Muli Regular" charset="0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EA222-1A31-37F8-1AAA-D21F4C7204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44A8EB-8A4D-EA5B-36B6-CD5A45173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364769-1E3E-561A-90B7-230CAFFFD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1E70D5-AB84-AD91-7B61-D16FD8520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D7ED5-FEBE-D22D-E50E-F57CC9DCD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8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32D9C-7190-48E0-1EED-BF9C93E8B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6BA012-B63F-C702-4079-FF9AA5F0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60BE3-9363-71EC-0138-67000FCE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BE6F9-D44E-15F5-B89F-E0FA233B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10B33E-175E-6FA5-E1EA-5F040233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6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0C5876-848D-A82C-FE0B-FBD5A8939B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C3727C-E984-6FD8-AC4C-34CE63A6E8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FA882-CE61-970C-4665-F2D7BCF5D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A1515-4298-1F33-74BC-1CFF6439A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9FD92-6363-632F-65AB-9D0F872EA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54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0E6FE-486B-7517-91D0-AF3AA8A2E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1BD8B-7B4D-237D-A42B-79688DB04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FA35B1-50A7-ED37-7A90-525A4F58A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C5537-36DE-97AE-5311-53269056E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DA629-48A0-BD6D-A074-21AE816E5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322CC-3F1D-2EA0-E04B-26E57E290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B69E69-A5A0-3162-11FF-C21E108C9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42884-9BBA-356E-4F74-322FE9FC5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6E16A5-69BD-1D19-9224-041C604C3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65E74-2DC4-C880-8AA7-2362C56B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615F3-9A7A-D7CF-531D-9C652828C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AFCA6-7026-D653-3FBD-D4E3914EAC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25D10-4E1B-B0CA-A790-4CF633B8E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26968-F3B0-F647-8C65-FB3451AAE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3E5A2-3F22-C252-2319-1BB0ECF9D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CAC4E-9413-1160-852A-198032551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86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F131C-062A-8BD6-42AD-8367E10B9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C322F-1AAE-E5C5-0B9B-91005ED49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E7F98-F30D-9DE1-25B6-31D81B53DD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8C3148-7876-5CA6-AF2A-4943E8F51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F963C4-A977-F8B2-E10E-D6A89027F1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83BD9F-7364-3F04-14C3-FCBF9CE56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335E0D-18C8-D22A-F80E-2E47BACC9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3EB07F-EF54-5E52-33F2-401751A5F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021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F7D34-7F0C-207F-4CCB-33D452A06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5FCAE-12E9-EF5F-A2D2-5F5AFC8F5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F6906D-41D4-3D5A-C652-955C5BA8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C43103-4828-E2F4-F13F-7D7196850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8003A1-3080-1346-2020-907221AC8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9B5327-F226-24E9-3330-79AA6AC19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3E7BB-642B-94BC-F6C6-23FEFF067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1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1C409-698D-C644-D576-2D8F3E103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15E1E-28B7-8FA0-496C-0470D438F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F634C6-1945-90B7-26E3-347DD5AC1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1145B-1894-FF88-0353-2F98FB65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39D951-8B8D-A545-B9E1-540EB0164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3A6F3-AB73-3097-3F5A-E0F6D190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20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E7489-20D9-FE86-A609-72822560F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31F54-20BD-2499-4403-7FF74DDBF0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2E90C8-7EEE-3F39-DF31-9AF2493A76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899F7-59B6-915C-4EE3-DCA46EBB4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2E331-8DB1-56A1-5BB1-23315563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A2DFF8-19D5-DDE6-B0FA-D3F24430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96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E186D5-290A-7381-DF75-9301742C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54E31B-5871-34CC-2A11-FA3818B9F8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7F406A-B7F4-687F-4DE3-78FAACC370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14CD4-A3E1-4376-A308-43567EE44EE3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625F9-92B5-49F8-6F96-ED74F621D0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36AB7-2630-D547-7ECA-2CC597CD6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AFE07-1F0D-4709-9CE4-38C605086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0F79CD-2CAD-AACE-BCAE-73E3178D21AB}"/>
              </a:ext>
            </a:extLst>
          </p:cNvPr>
          <p:cNvSpPr/>
          <p:nvPr/>
        </p:nvSpPr>
        <p:spPr>
          <a:xfrm>
            <a:off x="317983" y="637964"/>
            <a:ext cx="2609515" cy="210940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Zoning Amendment Application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Selected zone provides a menu of uses. Zoning document will set parameters such as density, housing product and design guidelines.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575532-4815-EF80-6626-F4F31FBE723A}"/>
              </a:ext>
            </a:extLst>
          </p:cNvPr>
          <p:cNvSpPr/>
          <p:nvPr/>
        </p:nvSpPr>
        <p:spPr>
          <a:xfrm>
            <a:off x="3605194" y="1065753"/>
            <a:ext cx="1593516" cy="10534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Neighborhood Meeting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43957EFB-56CE-35BB-D110-F36EA605C7B5}"/>
              </a:ext>
            </a:extLst>
          </p:cNvPr>
          <p:cNvSpPr/>
          <p:nvPr/>
        </p:nvSpPr>
        <p:spPr>
          <a:xfrm>
            <a:off x="2953623" y="1526043"/>
            <a:ext cx="617694" cy="92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13CF82-5343-E22A-CF0E-6021DF61A575}"/>
              </a:ext>
            </a:extLst>
          </p:cNvPr>
          <p:cNvSpPr/>
          <p:nvPr/>
        </p:nvSpPr>
        <p:spPr>
          <a:xfrm>
            <a:off x="5885246" y="1065752"/>
            <a:ext cx="1593516" cy="10534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Planning Commission public hearing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73BAEB29-3DB4-8C53-792D-B70D330F685D}"/>
              </a:ext>
            </a:extLst>
          </p:cNvPr>
          <p:cNvSpPr/>
          <p:nvPr/>
        </p:nvSpPr>
        <p:spPr>
          <a:xfrm>
            <a:off x="5241959" y="1526043"/>
            <a:ext cx="617694" cy="92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E2C0CE52-4BA2-903A-2BD5-9D205C749CA5}"/>
              </a:ext>
            </a:extLst>
          </p:cNvPr>
          <p:cNvSpPr/>
          <p:nvPr/>
        </p:nvSpPr>
        <p:spPr>
          <a:xfrm>
            <a:off x="7504355" y="1501329"/>
            <a:ext cx="617694" cy="92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5D2D38-1522-CBC5-A697-E508E3572741}"/>
              </a:ext>
            </a:extLst>
          </p:cNvPr>
          <p:cNvSpPr/>
          <p:nvPr/>
        </p:nvSpPr>
        <p:spPr>
          <a:xfrm>
            <a:off x="8163999" y="1065752"/>
            <a:ext cx="1593516" cy="1053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City Council public hearing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reading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8C1C3E6-4D7F-2FFF-F30E-77FA37636A34}"/>
              </a:ext>
            </a:extLst>
          </p:cNvPr>
          <p:cNvSpPr/>
          <p:nvPr/>
        </p:nvSpPr>
        <p:spPr>
          <a:xfrm>
            <a:off x="10426395" y="1065753"/>
            <a:ext cx="1399021" cy="10534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City Council 2</a:t>
            </a:r>
            <a:r>
              <a:rPr kumimoji="0" lang="en-US" sz="1800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reading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6F0501D-E656-CBF8-1BDE-2B5434262351}"/>
              </a:ext>
            </a:extLst>
          </p:cNvPr>
          <p:cNvSpPr/>
          <p:nvPr/>
        </p:nvSpPr>
        <p:spPr>
          <a:xfrm>
            <a:off x="9799465" y="1499792"/>
            <a:ext cx="617694" cy="926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0C07EC9-1C60-F240-24DC-88E0D1710F9B}"/>
              </a:ext>
            </a:extLst>
          </p:cNvPr>
          <p:cNvSpPr txBox="1"/>
          <p:nvPr/>
        </p:nvSpPr>
        <p:spPr>
          <a:xfrm>
            <a:off x="3969465" y="238311"/>
            <a:ext cx="57335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Decision Making Process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74A805-8095-12EE-0A91-2A67CEFE4F89}"/>
              </a:ext>
            </a:extLst>
          </p:cNvPr>
          <p:cNvSpPr/>
          <p:nvPr/>
        </p:nvSpPr>
        <p:spPr>
          <a:xfrm>
            <a:off x="850233" y="3356523"/>
            <a:ext cx="2754962" cy="215164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Subdivision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Development Application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Uses permitted based on the zoning document.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Plans submitted to City: traffic study, site plan, utilities, lighting, building, parking and landscaping plans.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row: Curved Right 14">
            <a:extLst>
              <a:ext uri="{FF2B5EF4-FFF2-40B4-BE49-F238E27FC236}">
                <a16:creationId xmlns:a16="http://schemas.microsoft.com/office/drawing/2014/main" id="{07CCA99E-5247-3318-DA37-412BD98D8893}"/>
              </a:ext>
            </a:extLst>
          </p:cNvPr>
          <p:cNvSpPr/>
          <p:nvPr/>
        </p:nvSpPr>
        <p:spPr>
          <a:xfrm>
            <a:off x="4059195" y="3510872"/>
            <a:ext cx="821724" cy="15569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Curved Left 15">
            <a:extLst>
              <a:ext uri="{FF2B5EF4-FFF2-40B4-BE49-F238E27FC236}">
                <a16:creationId xmlns:a16="http://schemas.microsoft.com/office/drawing/2014/main" id="{C22E8F5A-9220-8183-4452-FE4CDCACE63F}"/>
              </a:ext>
            </a:extLst>
          </p:cNvPr>
          <p:cNvSpPr/>
          <p:nvPr/>
        </p:nvSpPr>
        <p:spPr>
          <a:xfrm rot="10800000" flipH="1">
            <a:off x="5100350" y="3429000"/>
            <a:ext cx="800441" cy="15569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D623D24-7D48-9759-17C6-24D0BC062DFD}"/>
              </a:ext>
            </a:extLst>
          </p:cNvPr>
          <p:cNvSpPr txBox="1"/>
          <p:nvPr/>
        </p:nvSpPr>
        <p:spPr>
          <a:xfrm>
            <a:off x="4335748" y="3808804"/>
            <a:ext cx="149811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City Review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compliance with standards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86B419B4-15AE-8B83-3068-DEEF571F5A17}"/>
              </a:ext>
            </a:extLst>
          </p:cNvPr>
          <p:cNvSpPr/>
          <p:nvPr/>
        </p:nvSpPr>
        <p:spPr>
          <a:xfrm>
            <a:off x="3651421" y="4174818"/>
            <a:ext cx="356389" cy="1438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223A63-3ED0-C8A9-127C-414C5A518FBE}"/>
              </a:ext>
            </a:extLst>
          </p:cNvPr>
          <p:cNvSpPr/>
          <p:nvPr/>
        </p:nvSpPr>
        <p:spPr>
          <a:xfrm>
            <a:off x="9834808" y="4932621"/>
            <a:ext cx="1990608" cy="11511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Approved Administratively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A1FA79A-F713-9D63-76A7-74B2348059E2}"/>
              </a:ext>
            </a:extLst>
          </p:cNvPr>
          <p:cNvSpPr/>
          <p:nvPr/>
        </p:nvSpPr>
        <p:spPr>
          <a:xfrm>
            <a:off x="6891961" y="3510872"/>
            <a:ext cx="2907503" cy="10534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Sketch/Final Plat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10-day notice and neighborhood comment period</a:t>
            </a:r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F1EF9873-96FA-6D5A-5741-1F1234B39F14}"/>
              </a:ext>
            </a:extLst>
          </p:cNvPr>
          <p:cNvSpPr/>
          <p:nvPr/>
        </p:nvSpPr>
        <p:spPr>
          <a:xfrm flipV="1">
            <a:off x="5989192" y="4075168"/>
            <a:ext cx="704018" cy="199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529F895-B2C2-637C-A3FA-C3FEB4109D33}"/>
              </a:ext>
            </a:extLst>
          </p:cNvPr>
          <p:cNvSpPr/>
          <p:nvPr/>
        </p:nvSpPr>
        <p:spPr>
          <a:xfrm rot="5400000">
            <a:off x="2731236" y="2862930"/>
            <a:ext cx="805704" cy="1116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8E907C7-EEE7-7888-4AC3-8B18CBCF3E6A}"/>
              </a:ext>
            </a:extLst>
          </p:cNvPr>
          <p:cNvSpPr/>
          <p:nvPr/>
        </p:nvSpPr>
        <p:spPr>
          <a:xfrm>
            <a:off x="3109526" y="2498184"/>
            <a:ext cx="806209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8D569AC-0D7C-7CA5-3CAC-4CB6BD978117}"/>
              </a:ext>
            </a:extLst>
          </p:cNvPr>
          <p:cNvSpPr/>
          <p:nvPr/>
        </p:nvSpPr>
        <p:spPr>
          <a:xfrm>
            <a:off x="11125903" y="2119184"/>
            <a:ext cx="45719" cy="424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1DFFA2-298F-E3F2-4330-E885A0FF7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325576">
            <a:off x="9275071" y="4750591"/>
            <a:ext cx="529385" cy="1702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83EF303-41FC-BADE-AD15-5DF542655169}"/>
              </a:ext>
            </a:extLst>
          </p:cNvPr>
          <p:cNvSpPr txBox="1"/>
          <p:nvPr/>
        </p:nvSpPr>
        <p:spPr>
          <a:xfrm>
            <a:off x="9556982" y="2567741"/>
            <a:ext cx="1384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If Approved</a:t>
            </a:r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E2E658A4-D141-C7AA-AA34-CB23422E2ACF}"/>
              </a:ext>
            </a:extLst>
          </p:cNvPr>
          <p:cNvSpPr/>
          <p:nvPr/>
        </p:nvSpPr>
        <p:spPr>
          <a:xfrm rot="10800000">
            <a:off x="9782729" y="2402113"/>
            <a:ext cx="805704" cy="2287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0477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9E41DED2BFD64EB0A2AFEF78458701" ma:contentTypeVersion="2" ma:contentTypeDescription="Create a new document." ma:contentTypeScope="" ma:versionID="7cff532488a95b7b30e265b2834d7f83">
  <xsd:schema xmlns:xsd="http://www.w3.org/2001/XMLSchema" xmlns:xs="http://www.w3.org/2001/XMLSchema" xmlns:p="http://schemas.microsoft.com/office/2006/metadata/properties" xmlns:ns2="ec1c797f-f2b3-4c01-8a28-35ebb43d63ab" targetNamespace="http://schemas.microsoft.com/office/2006/metadata/properties" ma:root="true" ma:fieldsID="a7f18f6f43151812b24e96eb42448081" ns2:_="">
    <xsd:import namespace="ec1c797f-f2b3-4c01-8a28-35ebb43d63ab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1c797f-f2b3-4c01-8a28-35ebb43d63a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DE7FF2-7912-4D81-81E2-D5CC2DEFCC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400490-5B69-4EC1-96D9-9B3C65FF64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1c797f-f2b3-4c01-8a28-35ebb43d63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CD12BB-812E-4CA8-A02A-C7B69BB9C02B}">
  <ds:schemaRefs>
    <ds:schemaRef ds:uri="ec1c797f-f2b3-4c01-8a28-35ebb43d63ab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7310</TotalTime>
  <Words>98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Muli Regular</vt:lpstr>
      <vt:lpstr>Office Theme</vt:lpstr>
      <vt:lpstr>PowerPoint Presentation</vt:lpstr>
    </vt:vector>
  </TitlesOfParts>
  <Manager/>
  <Company>bilmaw creative</Company>
  <LinksUpToDate>false</LinksUpToDate>
  <SharedDoc>false</SharedDoc>
  <HyperlinkBase>https://creativemarket.com/bilmaw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Bill Mawhinney</dc:creator>
  <cp:keywords/>
  <dc:description>© bilmaw creative</dc:description>
  <cp:lastModifiedBy>Marika Kopp</cp:lastModifiedBy>
  <cp:revision>613</cp:revision>
  <cp:lastPrinted>2023-02-03T19:17:41Z</cp:lastPrinted>
  <dcterms:created xsi:type="dcterms:W3CDTF">2017-05-24T15:16:35Z</dcterms:created>
  <dcterms:modified xsi:type="dcterms:W3CDTF">2023-10-31T15:31:43Z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0x010100CC9E41DED2BFD64EB0A2AFEF78458701</vt:lpwstr>
  </property>
</Properties>
</file>