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1" r:id="rId4"/>
  </p:sldMasterIdLst>
  <p:notesMasterIdLst>
    <p:notesMasterId r:id="rId38"/>
  </p:notesMasterIdLst>
  <p:handoutMasterIdLst>
    <p:handoutMasterId r:id="rId39"/>
  </p:handoutMasterIdLst>
  <p:sldIdLst>
    <p:sldId id="1339" r:id="rId5"/>
    <p:sldId id="1367" r:id="rId6"/>
    <p:sldId id="1452" r:id="rId7"/>
    <p:sldId id="1460" r:id="rId8"/>
    <p:sldId id="1461" r:id="rId9"/>
    <p:sldId id="1363" r:id="rId10"/>
    <p:sldId id="1447" r:id="rId11"/>
    <p:sldId id="1459" r:id="rId12"/>
    <p:sldId id="1463" r:id="rId13"/>
    <p:sldId id="1451" r:id="rId14"/>
    <p:sldId id="1411" r:id="rId15"/>
    <p:sldId id="1434" r:id="rId16"/>
    <p:sldId id="1453" r:id="rId17"/>
    <p:sldId id="1468" r:id="rId18"/>
    <p:sldId id="1449" r:id="rId19"/>
    <p:sldId id="1455" r:id="rId20"/>
    <p:sldId id="1437" r:id="rId21"/>
    <p:sldId id="1454" r:id="rId22"/>
    <p:sldId id="1368" r:id="rId23"/>
    <p:sldId id="1369" r:id="rId24"/>
    <p:sldId id="1450" r:id="rId25"/>
    <p:sldId id="1370" r:id="rId26"/>
    <p:sldId id="1371" r:id="rId27"/>
    <p:sldId id="1439" r:id="rId28"/>
    <p:sldId id="1429" r:id="rId29"/>
    <p:sldId id="1458" r:id="rId30"/>
    <p:sldId id="1409" r:id="rId31"/>
    <p:sldId id="293" r:id="rId32"/>
    <p:sldId id="1443" r:id="rId33"/>
    <p:sldId id="1457" r:id="rId34"/>
    <p:sldId id="1467" r:id="rId35"/>
    <p:sldId id="1462" r:id="rId36"/>
    <p:sldId id="1466"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sic Slides" id="{9C0A1001-E1D8-1340-8424-4322B93AC03A}">
          <p14:sldIdLst>
            <p14:sldId id="1339"/>
          </p14:sldIdLst>
        </p14:section>
        <p14:section name="12th Major Millennium GDP Amendment" id="{8B20051D-848A-4555-B74F-F42CB029B579}">
          <p14:sldIdLst>
            <p14:sldId id="1367"/>
            <p14:sldId id="1452"/>
            <p14:sldId id="1460"/>
            <p14:sldId id="1461"/>
          </p14:sldIdLst>
        </p14:section>
        <p14:section name="Changes" id="{F2622EF4-5466-40CD-BB27-D5D3F2F7C457}">
          <p14:sldIdLst>
            <p14:sldId id="1363"/>
            <p14:sldId id="1447"/>
            <p14:sldId id="1459"/>
            <p14:sldId id="1463"/>
          </p14:sldIdLst>
        </p14:section>
        <p14:section name="Criteria" id="{CD1C7EC9-D33E-437D-B70B-539E6F0D5F66}">
          <p14:sldIdLst>
            <p14:sldId id="1451"/>
            <p14:sldId id="1411"/>
            <p14:sldId id="1434"/>
            <p14:sldId id="1453"/>
            <p14:sldId id="1468"/>
            <p14:sldId id="1449"/>
            <p14:sldId id="1455"/>
            <p14:sldId id="1437"/>
            <p14:sldId id="1454"/>
            <p14:sldId id="1368"/>
            <p14:sldId id="1369"/>
            <p14:sldId id="1450"/>
            <p14:sldId id="1370"/>
            <p14:sldId id="1371"/>
            <p14:sldId id="1439"/>
          </p14:sldIdLst>
        </p14:section>
        <p14:section name="Annexation and Development Agreement Amendment" id="{1FC39128-B4C0-45AE-9DC2-D5439891A29C}">
          <p14:sldIdLst>
            <p14:sldId id="1429"/>
            <p14:sldId id="1458"/>
          </p14:sldIdLst>
        </p14:section>
        <p14:section name="Environmental Fees Agreement Amendment" id="{C55B05E2-6250-44F5-89B4-1FD10641BB0F}">
          <p14:sldIdLst>
            <p14:sldId id="1409"/>
            <p14:sldId id="293"/>
            <p14:sldId id="1443"/>
          </p14:sldIdLst>
        </p14:section>
        <p14:section name="Back Up Slides" id="{FE0FB999-4E1F-4967-AC6F-B0A2C4894A73}">
          <p14:sldIdLst>
            <p14:sldId id="1457"/>
            <p14:sldId id="1467"/>
            <p14:sldId id="1462"/>
            <p14:sldId id="1466"/>
          </p14:sldIdLst>
        </p14:section>
        <p14:section name="Other Content Slides" id="{93CD52A7-C226-2849-840C-0F07CA82B81A}">
          <p14:sldIdLst/>
        </p14:section>
        <p14:section name="Resources" id="{AE8FED72-CD8D-604A-A8CF-DC47CCA7A3D8}">
          <p14:sldIdLst/>
        </p14:section>
      </p14:sectionLst>
    </p:ext>
    <p:ext uri="{EFAFB233-063F-42B5-8137-9DF3F51BA10A}">
      <p15:sldGuideLst xmlns:p15="http://schemas.microsoft.com/office/powerpoint/2012/main">
        <p15:guide id="1" orient="horz" pos="2160"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er Tsinman" initials="AT" lastIdx="14" clrIdx="0">
    <p:extLst>
      <p:ext uri="{19B8F6BF-5375-455C-9EA6-DF929625EA0E}">
        <p15:presenceInfo xmlns:p15="http://schemas.microsoft.com/office/powerpoint/2012/main" userId="S-1-5-21-3814449816-1147414744-3287126245-433975" providerId="AD"/>
      </p:ext>
    </p:extLst>
  </p:cmAuthor>
  <p:cmAuthor id="2" name="Monte Huber" initials="MH" lastIdx="19" clrIdx="1">
    <p:extLst>
      <p:ext uri="{19B8F6BF-5375-455C-9EA6-DF929625EA0E}">
        <p15:presenceInfo xmlns:p15="http://schemas.microsoft.com/office/powerpoint/2012/main" userId="S-1-5-21-3601556757-479140830-3041955200-3689" providerId="AD"/>
      </p:ext>
    </p:extLst>
  </p:cmAuthor>
  <p:cmAuthor id="3" name="Mike Marciniak" initials="MM" lastIdx="12" clrIdx="2">
    <p:extLst>
      <p:ext uri="{19B8F6BF-5375-455C-9EA6-DF929625EA0E}">
        <p15:presenceInfo xmlns:p15="http://schemas.microsoft.com/office/powerpoint/2012/main" userId="S-1-5-21-1645522239-113007714-1801674531-42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3C31"/>
    <a:srgbClr val="D9D9D6"/>
    <a:srgbClr val="75787B"/>
    <a:srgbClr val="EFC581"/>
    <a:srgbClr val="FFFF66"/>
    <a:srgbClr val="FFFF99"/>
    <a:srgbClr val="191919"/>
    <a:srgbClr val="F02B24"/>
    <a:srgbClr val="E1E1E1"/>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71" autoAdjust="0"/>
    <p:restoredTop sz="88602" autoAdjust="0"/>
  </p:normalViewPr>
  <p:slideViewPr>
    <p:cSldViewPr snapToGrid="0">
      <p:cViewPr varScale="1">
        <p:scale>
          <a:sx n="101" d="100"/>
          <a:sy n="101" d="100"/>
        </p:scale>
        <p:origin x="192" y="180"/>
      </p:cViewPr>
      <p:guideLst>
        <p:guide orient="horz" pos="2160"/>
        <p:guide pos="384"/>
      </p:guideLst>
    </p:cSldViewPr>
  </p:slideViewPr>
  <p:notesTextViewPr>
    <p:cViewPr>
      <p:scale>
        <a:sx n="1" d="1"/>
        <a:sy n="1" d="1"/>
      </p:scale>
      <p:origin x="0" y="0"/>
    </p:cViewPr>
  </p:notesTextViewPr>
  <p:sorterViewPr>
    <p:cViewPr varScale="1">
      <p:scale>
        <a:sx n="100" d="100"/>
        <a:sy n="100" d="100"/>
      </p:scale>
      <p:origin x="0" y="-6904"/>
    </p:cViewPr>
  </p:sorterViewPr>
  <p:notesViewPr>
    <p:cSldViewPr snapToGrid="0">
      <p:cViewPr varScale="1">
        <p:scale>
          <a:sx n="95" d="100"/>
          <a:sy n="95" d="100"/>
        </p:scale>
        <p:origin x="4320" y="20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openxmlformats.org/officeDocument/2006/relationships/handoutMaster" Target="handoutMasters/handoutMaster1.xml" Id="rId39" /><Relationship Type="http://schemas.openxmlformats.org/officeDocument/2006/relationships/slide" Target="slides/slide17.xml" Id="rId21" /><Relationship Type="http://schemas.openxmlformats.org/officeDocument/2006/relationships/slide" Target="slides/slide30.xml" Id="rId34" /><Relationship Type="http://schemas.openxmlformats.org/officeDocument/2006/relationships/viewProps" Target="viewProps.xml" Id="rId42" /><Relationship Type="http://schemas.openxmlformats.org/officeDocument/2006/relationships/slide" Target="slides/slide3.xml" Id="rId7"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presProps" Target="presProps.xml" Id="rId41"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slide" Target="slides/slide28.xml" Id="rId32" /><Relationship Type="http://schemas.openxmlformats.org/officeDocument/2006/relationships/slide" Target="slides/slide33.xml" Id="rId37" /><Relationship Type="http://schemas.openxmlformats.org/officeDocument/2006/relationships/commentAuthors" Target="commentAuthors.xml" Id="rId40"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slide" Target="slides/slide32.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 Target="slides/slide27.xml" Id="rId31" /><Relationship Type="http://schemas.openxmlformats.org/officeDocument/2006/relationships/tableStyles" Target="tableStyles.xml" Id="rId44"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slide" Target="slides/slide31.xml" Id="rId35" /><Relationship Type="http://schemas.openxmlformats.org/officeDocument/2006/relationships/theme" Target="theme/theme1.xml" Id="rId43" /><Relationship Type="http://schemas.openxmlformats.org/officeDocument/2006/relationships/slide" Target="slides/slide4.xml" Id="rId8" /><Relationship Type="http://schemas.openxmlformats.org/officeDocument/2006/relationships/customXml" Target="../customXml/item3.xml" Id="rId3"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slide" Target="slides/slide29.xml" Id="rId33" /><Relationship Type="http://schemas.openxmlformats.org/officeDocument/2006/relationships/notesMaster" Target="notesMasters/notesMaster1.xml" Id="rId38" /><Relationship Type="http://schemas.openxmlformats.org/officeDocument/2006/relationships/customXml" Target="/customXML/item4.xml" Id="imanage.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44B8E16-C78C-3943-B3FD-CB4DD511804F}" type="datetimeFigureOut">
              <a:rPr lang="en-US" smtClean="0"/>
              <a:t>9/6/2023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3B4F573-4600-D348-9925-125DD049E388}" type="slidenum">
              <a:rPr lang="en-US" smtClean="0"/>
              <a:t>‹#›</a:t>
            </a:fld>
            <a:endParaRPr lang="en-US" dirty="0"/>
          </a:p>
        </p:txBody>
      </p:sp>
    </p:spTree>
    <p:extLst>
      <p:ext uri="{BB962C8B-B14F-4D97-AF65-F5344CB8AC3E}">
        <p14:creationId xmlns:p14="http://schemas.microsoft.com/office/powerpoint/2010/main" val="8275862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283A9ED-DE78-4E5A-A5B2-CD6FB4B23C44}" type="datetimeFigureOut">
              <a:rPr lang="en-US" smtClean="0"/>
              <a:t>9/6/2023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772E913-C8C0-4B92-896D-CC82B5DD8A85}" type="slidenum">
              <a:rPr lang="en-US" smtClean="0"/>
              <a:t>‹#›</a:t>
            </a:fld>
            <a:endParaRPr lang="en-US" dirty="0"/>
          </a:p>
        </p:txBody>
      </p:sp>
    </p:spTree>
    <p:extLst>
      <p:ext uri="{BB962C8B-B14F-4D97-AF65-F5344CB8AC3E}">
        <p14:creationId xmlns:p14="http://schemas.microsoft.com/office/powerpoint/2010/main" val="10812660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2E913-C8C0-4B92-896D-CC82B5DD8A85}" type="slidenum">
              <a:rPr lang="en-US" smtClean="0"/>
              <a:t>1</a:t>
            </a:fld>
            <a:endParaRPr lang="en-US" dirty="0"/>
          </a:p>
        </p:txBody>
      </p:sp>
    </p:spTree>
    <p:extLst>
      <p:ext uri="{BB962C8B-B14F-4D97-AF65-F5344CB8AC3E}">
        <p14:creationId xmlns:p14="http://schemas.microsoft.com/office/powerpoint/2010/main" val="296244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2E913-C8C0-4B92-896D-CC82B5DD8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251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2E913-C8C0-4B92-896D-CC82B5DD8A85}" type="slidenum">
              <a:rPr lang="en-US" smtClean="0"/>
              <a:t>25</a:t>
            </a:fld>
            <a:endParaRPr lang="en-US" dirty="0"/>
          </a:p>
        </p:txBody>
      </p:sp>
    </p:spTree>
    <p:extLst>
      <p:ext uri="{BB962C8B-B14F-4D97-AF65-F5344CB8AC3E}">
        <p14:creationId xmlns:p14="http://schemas.microsoft.com/office/powerpoint/2010/main" val="221128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2E913-C8C0-4B92-896D-CC82B5DD8A85}" type="slidenum">
              <a:rPr lang="en-US" smtClean="0"/>
              <a:t>2</a:t>
            </a:fld>
            <a:endParaRPr lang="en-US" dirty="0"/>
          </a:p>
        </p:txBody>
      </p:sp>
    </p:spTree>
    <p:extLst>
      <p:ext uri="{BB962C8B-B14F-4D97-AF65-F5344CB8AC3E}">
        <p14:creationId xmlns:p14="http://schemas.microsoft.com/office/powerpoint/2010/main" val="288301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2E913-C8C0-4B92-896D-CC82B5DD8A85}" type="slidenum">
              <a:rPr lang="en-US" smtClean="0"/>
              <a:t>4</a:t>
            </a:fld>
            <a:endParaRPr lang="en-US" dirty="0"/>
          </a:p>
        </p:txBody>
      </p:sp>
    </p:spTree>
    <p:extLst>
      <p:ext uri="{BB962C8B-B14F-4D97-AF65-F5344CB8AC3E}">
        <p14:creationId xmlns:p14="http://schemas.microsoft.com/office/powerpoint/2010/main" val="173474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2E913-C8C0-4B92-896D-CC82B5DD8A85}" type="slidenum">
              <a:rPr lang="en-US" smtClean="0"/>
              <a:t>6</a:t>
            </a:fld>
            <a:endParaRPr lang="en-US" dirty="0"/>
          </a:p>
        </p:txBody>
      </p:sp>
    </p:spTree>
    <p:extLst>
      <p:ext uri="{BB962C8B-B14F-4D97-AF65-F5344CB8AC3E}">
        <p14:creationId xmlns:p14="http://schemas.microsoft.com/office/powerpoint/2010/main" val="3083025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2E913-C8C0-4B92-896D-CC82B5DD8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301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2E913-C8C0-4B92-896D-CC82B5DD8A85}" type="slidenum">
              <a:rPr lang="en-US" smtClean="0"/>
              <a:t>17</a:t>
            </a:fld>
            <a:endParaRPr lang="en-US" dirty="0"/>
          </a:p>
        </p:txBody>
      </p:sp>
    </p:spTree>
    <p:extLst>
      <p:ext uri="{BB962C8B-B14F-4D97-AF65-F5344CB8AC3E}">
        <p14:creationId xmlns:p14="http://schemas.microsoft.com/office/powerpoint/2010/main" val="217777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2E913-C8C0-4B92-896D-CC82B5DD8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301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2E913-C8C0-4B92-896D-CC82B5DD8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1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2E913-C8C0-4B92-896D-CC82B5DD8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9312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B3FDFCF-13EB-4449-A4A2-9D910A79079D}"/>
              </a:ext>
            </a:extLst>
          </p:cNvPr>
          <p:cNvSpPr>
            <a:spLocks noGrp="1"/>
          </p:cNvSpPr>
          <p:nvPr>
            <p:ph type="title" hasCustomPrompt="1"/>
          </p:nvPr>
        </p:nvSpPr>
        <p:spPr>
          <a:xfrm>
            <a:off x="5477747" y="3214292"/>
            <a:ext cx="5292380" cy="213419"/>
          </a:xfrm>
        </p:spPr>
        <p:txBody>
          <a:bodyPr/>
          <a:lstStyle>
            <a:lvl1pPr algn="l">
              <a:defRPr sz="3000" b="1" i="0">
                <a:solidFill>
                  <a:schemeClr val="accent6"/>
                </a:solidFill>
                <a:latin typeface="Calibri" panose="020F0502020204030204" pitchFamily="34" charset="0"/>
                <a:cs typeface="Calibri" panose="020F0502020204030204" pitchFamily="34" charset="0"/>
              </a:defRPr>
            </a:lvl1pPr>
          </a:lstStyle>
          <a:p>
            <a:r>
              <a:rPr lang="en-US" dirty="0"/>
              <a:t>Title of Presentation</a:t>
            </a:r>
          </a:p>
        </p:txBody>
      </p:sp>
      <p:sp>
        <p:nvSpPr>
          <p:cNvPr id="21" name="Text Placeholder 2">
            <a:extLst>
              <a:ext uri="{FF2B5EF4-FFF2-40B4-BE49-F238E27FC236}">
                <a16:creationId xmlns:a16="http://schemas.microsoft.com/office/drawing/2014/main" id="{3CB7F1EC-116D-A445-A374-0F95C120E694}"/>
              </a:ext>
            </a:extLst>
          </p:cNvPr>
          <p:cNvSpPr>
            <a:spLocks noGrp="1"/>
          </p:cNvSpPr>
          <p:nvPr>
            <p:ph type="body" sz="quarter" idx="10" hasCustomPrompt="1"/>
          </p:nvPr>
        </p:nvSpPr>
        <p:spPr>
          <a:xfrm>
            <a:off x="5477747" y="3833785"/>
            <a:ext cx="5292380" cy="139409"/>
          </a:xfrm>
        </p:spPr>
        <p:txBody>
          <a:bodyPr>
            <a:noAutofit/>
          </a:bodyPr>
          <a:lstStyle>
            <a:lvl1pPr marL="0" indent="0" algn="l">
              <a:buNone/>
              <a:defRPr sz="1000" b="0" i="0">
                <a:solidFill>
                  <a:schemeClr val="accent6"/>
                </a:solidFill>
                <a:latin typeface="Calibri" panose="020F0502020204030204" pitchFamily="34" charset="0"/>
                <a:cs typeface="Calibri" panose="020F0502020204030204" pitchFamily="34" charset="0"/>
              </a:defRPr>
            </a:lvl1pPr>
            <a:lvl2pPr marL="171446" indent="0">
              <a:buNone/>
              <a:defRPr sz="1100" b="1" i="0">
                <a:solidFill>
                  <a:schemeClr val="tx2"/>
                </a:solidFill>
                <a:latin typeface="Poppins" pitchFamily="2" charset="77"/>
                <a:cs typeface="Poppins" pitchFamily="2" charset="77"/>
              </a:defRPr>
            </a:lvl2pPr>
            <a:lvl3pPr marL="342891" indent="0">
              <a:buNone/>
              <a:defRPr sz="1100" b="1" i="0">
                <a:solidFill>
                  <a:schemeClr val="tx2"/>
                </a:solidFill>
                <a:latin typeface="Poppins" pitchFamily="2" charset="77"/>
                <a:cs typeface="Poppins" pitchFamily="2" charset="77"/>
              </a:defRPr>
            </a:lvl3pPr>
            <a:lvl4pPr marL="514338" indent="0">
              <a:buNone/>
              <a:defRPr sz="1100" b="1" i="0">
                <a:solidFill>
                  <a:schemeClr val="tx2"/>
                </a:solidFill>
                <a:latin typeface="Poppins" pitchFamily="2" charset="77"/>
                <a:cs typeface="Poppins" pitchFamily="2" charset="77"/>
              </a:defRPr>
            </a:lvl4pPr>
            <a:lvl5pPr marL="685783" indent="0">
              <a:buNone/>
              <a:defRPr sz="1100" b="1" i="0">
                <a:solidFill>
                  <a:schemeClr val="tx2"/>
                </a:solidFill>
                <a:latin typeface="Poppins" pitchFamily="2" charset="77"/>
                <a:cs typeface="Poppins" pitchFamily="2" charset="77"/>
              </a:defRPr>
            </a:lvl5pPr>
          </a:lstStyle>
          <a:p>
            <a:pPr lvl="0"/>
            <a:r>
              <a:rPr lang="en-US" dirty="0"/>
              <a:t>MONTH DD, YYYY</a:t>
            </a:r>
          </a:p>
        </p:txBody>
      </p:sp>
      <p:pic>
        <p:nvPicPr>
          <p:cNvPr id="11" name="Picture 10">
            <a:extLst>
              <a:ext uri="{FF2B5EF4-FFF2-40B4-BE49-F238E27FC236}">
                <a16:creationId xmlns:a16="http://schemas.microsoft.com/office/drawing/2014/main" id="{53CCBDBA-5C5D-BB47-80D6-0A42F02BA2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77745" y="760739"/>
            <a:ext cx="3083598" cy="473525"/>
          </a:xfrm>
          <a:prstGeom prst="rect">
            <a:avLst/>
          </a:prstGeom>
        </p:spPr>
      </p:pic>
      <p:pic>
        <p:nvPicPr>
          <p:cNvPr id="6" name="Picture 5">
            <a:extLst>
              <a:ext uri="{FF2B5EF4-FFF2-40B4-BE49-F238E27FC236}">
                <a16:creationId xmlns:a16="http://schemas.microsoft.com/office/drawing/2014/main" id="{3C85BCDC-0ACA-7240-A388-70E03300C6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014" r="25677"/>
          <a:stretch/>
        </p:blipFill>
        <p:spPr>
          <a:xfrm>
            <a:off x="-16329" y="-1289"/>
            <a:ext cx="4294414" cy="6858000"/>
          </a:xfrm>
          <a:prstGeom prst="rect">
            <a:avLst/>
          </a:prstGeom>
        </p:spPr>
      </p:pic>
    </p:spTree>
    <p:extLst>
      <p:ext uri="{BB962C8B-B14F-4D97-AF65-F5344CB8AC3E}">
        <p14:creationId xmlns:p14="http://schemas.microsoft.com/office/powerpoint/2010/main" val="5583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547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7E3A74-A3B5-AE4A-B9D0-4BB8A306EAAC}"/>
              </a:ext>
            </a:extLst>
          </p:cNvPr>
          <p:cNvSpPr/>
          <p:nvPr userDrawn="1"/>
        </p:nvSpPr>
        <p:spPr>
          <a:xfrm>
            <a:off x="4072128" y="2588"/>
            <a:ext cx="8119872" cy="6855412"/>
          </a:xfrm>
          <a:prstGeom prst="rect">
            <a:avLst/>
          </a:prstGeom>
          <a:solidFill>
            <a:srgbClr val="DF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3E6D7E9-86C3-3E40-B15F-C55C6F87D597}"/>
              </a:ext>
            </a:extLst>
          </p:cNvPr>
          <p:cNvSpPr>
            <a:spLocks noGrp="1"/>
          </p:cNvSpPr>
          <p:nvPr>
            <p:ph type="title" hasCustomPrompt="1"/>
          </p:nvPr>
        </p:nvSpPr>
        <p:spPr>
          <a:xfrm>
            <a:off x="4785287" y="1981445"/>
            <a:ext cx="6888624" cy="410233"/>
          </a:xfrm>
        </p:spPr>
        <p:txBody>
          <a:bodyPr anchor="ctr"/>
          <a:lstStyle>
            <a:lvl1pPr>
              <a:defRPr sz="1800" b="0" i="0">
                <a:solidFill>
                  <a:schemeClr val="accent6"/>
                </a:solidFill>
                <a:latin typeface="Calibri" panose="020F0502020204030204" pitchFamily="34" charset="0"/>
                <a:cs typeface="Calibri" panose="020F0502020204030204" pitchFamily="34" charset="0"/>
              </a:defRPr>
            </a:lvl1pPr>
          </a:lstStyle>
          <a:p>
            <a:r>
              <a:rPr lang="en-US" dirty="0"/>
              <a:t>Click here to add a subhead</a:t>
            </a:r>
          </a:p>
        </p:txBody>
      </p:sp>
      <p:sp>
        <p:nvSpPr>
          <p:cNvPr id="15" name="Text Placeholder 23">
            <a:extLst>
              <a:ext uri="{FF2B5EF4-FFF2-40B4-BE49-F238E27FC236}">
                <a16:creationId xmlns:a16="http://schemas.microsoft.com/office/drawing/2014/main" id="{4B5E4FE6-0DA3-AB4E-9040-A2037C075C9A}"/>
              </a:ext>
            </a:extLst>
          </p:cNvPr>
          <p:cNvSpPr>
            <a:spLocks noGrp="1"/>
          </p:cNvSpPr>
          <p:nvPr>
            <p:ph type="body" sz="quarter" idx="11" hasCustomPrompt="1"/>
          </p:nvPr>
        </p:nvSpPr>
        <p:spPr>
          <a:xfrm>
            <a:off x="4785291" y="2596495"/>
            <a:ext cx="6888623" cy="391432"/>
          </a:xfrm>
        </p:spPr>
        <p:txBody>
          <a:bodyPr tIns="0" rIns="0" bIns="0">
            <a:normAutofit/>
          </a:bodyPr>
          <a:lstStyle>
            <a:lvl1pPr marL="0" indent="0">
              <a:lnSpc>
                <a:spcPct val="110000"/>
              </a:lnSpc>
              <a:buNone/>
              <a:defRPr sz="1200" b="0" i="0" spc="11" baseline="0">
                <a:solidFill>
                  <a:schemeClr val="accent6"/>
                </a:solidFill>
                <a:latin typeface="Calibri" panose="020F0502020204030204" pitchFamily="34" charset="0"/>
                <a:cs typeface="Calibri" panose="020F0502020204030204" pitchFamily="34" charset="0"/>
              </a:defRPr>
            </a:lvl1pPr>
            <a:lvl2pPr marL="171446" indent="0">
              <a:buNone/>
              <a:defRPr/>
            </a:lvl2pPr>
            <a:lvl3pPr marL="342891" indent="0">
              <a:buNone/>
              <a:defRPr/>
            </a:lvl3pPr>
            <a:lvl4pPr marL="514338" indent="0">
              <a:buNone/>
              <a:defRPr/>
            </a:lvl4pPr>
            <a:lvl5pPr marL="685783" indent="0">
              <a:buNone/>
              <a:defRPr/>
            </a:lvl5pPr>
          </a:lstStyle>
          <a:p>
            <a:pPr lvl="0"/>
            <a:r>
              <a:rPr lang="en-US" dirty="0"/>
              <a:t>This would be a paragraph style</a:t>
            </a:r>
          </a:p>
        </p:txBody>
      </p:sp>
      <p:sp>
        <p:nvSpPr>
          <p:cNvPr id="10" name="Picture Placeholder 3">
            <a:extLst>
              <a:ext uri="{FF2B5EF4-FFF2-40B4-BE49-F238E27FC236}">
                <a16:creationId xmlns:a16="http://schemas.microsoft.com/office/drawing/2014/main" id="{CE0EF91E-4B25-5A4A-A4CD-29D72446F258}"/>
              </a:ext>
            </a:extLst>
          </p:cNvPr>
          <p:cNvSpPr>
            <a:spLocks noGrp="1"/>
          </p:cNvSpPr>
          <p:nvPr>
            <p:ph type="pic" sz="quarter" idx="10"/>
          </p:nvPr>
        </p:nvSpPr>
        <p:spPr>
          <a:xfrm>
            <a:off x="0" y="3175"/>
            <a:ext cx="4064000" cy="6854825"/>
          </a:xfrm>
        </p:spPr>
        <p:txBody>
          <a:bodyPr anchor="ctr"/>
          <a:lstStyle>
            <a:lvl1pPr marL="0" indent="0" algn="ctr">
              <a:buNone/>
              <a:defRPr>
                <a:solidFill>
                  <a:schemeClr val="tx1"/>
                </a:solidFill>
              </a:defRPr>
            </a:lvl1pPr>
          </a:lstStyle>
          <a:p>
            <a:endParaRPr lang="en-US" dirty="0"/>
          </a:p>
        </p:txBody>
      </p:sp>
      <p:sp>
        <p:nvSpPr>
          <p:cNvPr id="4" name="Text Placeholder 3">
            <a:extLst>
              <a:ext uri="{FF2B5EF4-FFF2-40B4-BE49-F238E27FC236}">
                <a16:creationId xmlns:a16="http://schemas.microsoft.com/office/drawing/2014/main" id="{27CB12F2-E92D-074E-99C9-87C31DA0E6DA}"/>
              </a:ext>
            </a:extLst>
          </p:cNvPr>
          <p:cNvSpPr>
            <a:spLocks noGrp="1"/>
          </p:cNvSpPr>
          <p:nvPr>
            <p:ph type="body" sz="quarter" idx="12" hasCustomPrompt="1"/>
          </p:nvPr>
        </p:nvSpPr>
        <p:spPr>
          <a:xfrm>
            <a:off x="4775695" y="1182356"/>
            <a:ext cx="6898216" cy="581130"/>
          </a:xfrm>
        </p:spPr>
        <p:txBody>
          <a:bodyPr>
            <a:normAutofit/>
          </a:bodyPr>
          <a:lstStyle>
            <a:lvl1pPr marL="0" indent="0">
              <a:buNone/>
              <a:defRPr sz="3600" b="1" i="0">
                <a:solidFill>
                  <a:schemeClr val="accent6"/>
                </a:solidFill>
                <a:latin typeface="Calibri" panose="020F0502020204030204" pitchFamily="34" charset="0"/>
                <a:cs typeface="Calibri" panose="020F0502020204030204" pitchFamily="34" charset="0"/>
              </a:defRPr>
            </a:lvl1pPr>
          </a:lstStyle>
          <a:p>
            <a:pPr lvl="0"/>
            <a:r>
              <a:rPr lang="en-US" dirty="0"/>
              <a:t>Page Header</a:t>
            </a:r>
          </a:p>
        </p:txBody>
      </p:sp>
      <p:cxnSp>
        <p:nvCxnSpPr>
          <p:cNvPr id="11" name="Straight Connector 10">
            <a:extLst>
              <a:ext uri="{FF2B5EF4-FFF2-40B4-BE49-F238E27FC236}">
                <a16:creationId xmlns:a16="http://schemas.microsoft.com/office/drawing/2014/main" id="{7DDA01A5-A25B-944C-B040-600328C7F69B}"/>
              </a:ext>
            </a:extLst>
          </p:cNvPr>
          <p:cNvCxnSpPr>
            <a:cxnSpLocks/>
          </p:cNvCxnSpPr>
          <p:nvPr userDrawn="1"/>
        </p:nvCxnSpPr>
        <p:spPr>
          <a:xfrm>
            <a:off x="311727" y="6323032"/>
            <a:ext cx="11548968"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9AAE8DB-6FB3-4451-9A17-9855B96ED14A}"/>
              </a:ext>
            </a:extLst>
          </p:cNvPr>
          <p:cNvSpPr txBox="1"/>
          <p:nvPr userDrawn="1"/>
        </p:nvSpPr>
        <p:spPr>
          <a:xfrm>
            <a:off x="311727" y="6356966"/>
            <a:ext cx="11569846" cy="461665"/>
          </a:xfrm>
          <a:prstGeom prst="rect">
            <a:avLst/>
          </a:prstGeom>
          <a:noFill/>
        </p:spPr>
        <p:txBody>
          <a:bodyPr wrap="square" lIns="0" rIns="0" rtlCol="0">
            <a:spAutoFit/>
          </a:bodyPr>
          <a:lstStyle/>
          <a:p>
            <a:pPr lvl="0"/>
            <a:r>
              <a:rPr lang="en-US" sz="80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9230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6D7E9-86C3-3E40-B15F-C55C6F87D597}"/>
              </a:ext>
            </a:extLst>
          </p:cNvPr>
          <p:cNvSpPr>
            <a:spLocks noGrp="1"/>
          </p:cNvSpPr>
          <p:nvPr>
            <p:ph type="title" hasCustomPrompt="1"/>
          </p:nvPr>
        </p:nvSpPr>
        <p:spPr>
          <a:xfrm>
            <a:off x="4785287" y="1981445"/>
            <a:ext cx="6888624" cy="410233"/>
          </a:xfrm>
        </p:spPr>
        <p:txBody>
          <a:bodyPr anchor="ctr"/>
          <a:lstStyle>
            <a:lvl1pPr>
              <a:defRPr sz="1800" b="0" i="0">
                <a:solidFill>
                  <a:schemeClr val="accent6"/>
                </a:solidFill>
                <a:latin typeface="Calibri" panose="020F0502020204030204" pitchFamily="34" charset="0"/>
                <a:cs typeface="Calibri" panose="020F0502020204030204" pitchFamily="34" charset="0"/>
              </a:defRPr>
            </a:lvl1pPr>
          </a:lstStyle>
          <a:p>
            <a:r>
              <a:rPr lang="en-US" dirty="0"/>
              <a:t>Click here to add a subhead</a:t>
            </a:r>
          </a:p>
        </p:txBody>
      </p:sp>
      <p:sp>
        <p:nvSpPr>
          <p:cNvPr id="15" name="Text Placeholder 23">
            <a:extLst>
              <a:ext uri="{FF2B5EF4-FFF2-40B4-BE49-F238E27FC236}">
                <a16:creationId xmlns:a16="http://schemas.microsoft.com/office/drawing/2014/main" id="{4B5E4FE6-0DA3-AB4E-9040-A2037C075C9A}"/>
              </a:ext>
            </a:extLst>
          </p:cNvPr>
          <p:cNvSpPr>
            <a:spLocks noGrp="1"/>
          </p:cNvSpPr>
          <p:nvPr>
            <p:ph type="body" sz="quarter" idx="11" hasCustomPrompt="1"/>
          </p:nvPr>
        </p:nvSpPr>
        <p:spPr>
          <a:xfrm>
            <a:off x="4785291" y="2596495"/>
            <a:ext cx="6888623" cy="391432"/>
          </a:xfrm>
        </p:spPr>
        <p:txBody>
          <a:bodyPr tIns="0" rIns="0" bIns="0">
            <a:normAutofit/>
          </a:bodyPr>
          <a:lstStyle>
            <a:lvl1pPr marL="0" indent="0">
              <a:lnSpc>
                <a:spcPct val="110000"/>
              </a:lnSpc>
              <a:buNone/>
              <a:defRPr sz="1200" b="0" i="0" spc="11" baseline="0">
                <a:solidFill>
                  <a:schemeClr val="accent6"/>
                </a:solidFill>
                <a:latin typeface="Calibri" panose="020F0502020204030204" pitchFamily="34" charset="0"/>
                <a:cs typeface="Calibri" panose="020F0502020204030204" pitchFamily="34" charset="0"/>
              </a:defRPr>
            </a:lvl1pPr>
            <a:lvl2pPr marL="171446" indent="0">
              <a:buNone/>
              <a:defRPr/>
            </a:lvl2pPr>
            <a:lvl3pPr marL="342891" indent="0">
              <a:buNone/>
              <a:defRPr/>
            </a:lvl3pPr>
            <a:lvl4pPr marL="514338" indent="0">
              <a:buNone/>
              <a:defRPr/>
            </a:lvl4pPr>
            <a:lvl5pPr marL="685783" indent="0">
              <a:buNone/>
              <a:defRPr/>
            </a:lvl5pPr>
          </a:lstStyle>
          <a:p>
            <a:pPr lvl="0"/>
            <a:r>
              <a:rPr lang="en-US" dirty="0"/>
              <a:t>This would be a paragraph style</a:t>
            </a:r>
          </a:p>
        </p:txBody>
      </p:sp>
      <p:sp>
        <p:nvSpPr>
          <p:cNvPr id="10" name="Picture Placeholder 3">
            <a:extLst>
              <a:ext uri="{FF2B5EF4-FFF2-40B4-BE49-F238E27FC236}">
                <a16:creationId xmlns:a16="http://schemas.microsoft.com/office/drawing/2014/main" id="{CE0EF91E-4B25-5A4A-A4CD-29D72446F258}"/>
              </a:ext>
            </a:extLst>
          </p:cNvPr>
          <p:cNvSpPr>
            <a:spLocks noGrp="1"/>
          </p:cNvSpPr>
          <p:nvPr>
            <p:ph type="pic" sz="quarter" idx="10"/>
          </p:nvPr>
        </p:nvSpPr>
        <p:spPr>
          <a:xfrm>
            <a:off x="0" y="3175"/>
            <a:ext cx="4064000" cy="6854825"/>
          </a:xfrm>
        </p:spPr>
        <p:txBody>
          <a:bodyPr anchor="ctr"/>
          <a:lstStyle>
            <a:lvl1pPr marL="0" indent="0" algn="ctr">
              <a:buNone/>
              <a:defRPr b="0" i="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3">
            <a:extLst>
              <a:ext uri="{FF2B5EF4-FFF2-40B4-BE49-F238E27FC236}">
                <a16:creationId xmlns:a16="http://schemas.microsoft.com/office/drawing/2014/main" id="{95B1BD66-CD25-BF49-A5FF-D32CAA855C42}"/>
              </a:ext>
            </a:extLst>
          </p:cNvPr>
          <p:cNvSpPr>
            <a:spLocks noGrp="1"/>
          </p:cNvSpPr>
          <p:nvPr>
            <p:ph type="body" sz="quarter" idx="12" hasCustomPrompt="1"/>
          </p:nvPr>
        </p:nvSpPr>
        <p:spPr>
          <a:xfrm>
            <a:off x="4775695" y="1182356"/>
            <a:ext cx="6898216" cy="581130"/>
          </a:xfrm>
        </p:spPr>
        <p:txBody>
          <a:bodyPr>
            <a:normAutofit/>
          </a:bodyPr>
          <a:lstStyle>
            <a:lvl1pPr marL="0" indent="0">
              <a:buNone/>
              <a:defRPr sz="3600" b="1" i="0">
                <a:solidFill>
                  <a:schemeClr val="accent6"/>
                </a:solidFill>
                <a:latin typeface="Calibri" panose="020F0502020204030204" pitchFamily="34" charset="0"/>
                <a:cs typeface="Calibri" panose="020F0502020204030204" pitchFamily="34" charset="0"/>
              </a:defRPr>
            </a:lvl1pPr>
          </a:lstStyle>
          <a:p>
            <a:pPr lvl="0"/>
            <a:r>
              <a:rPr lang="en-US" dirty="0"/>
              <a:t>Page Header</a:t>
            </a:r>
          </a:p>
        </p:txBody>
      </p:sp>
      <p:cxnSp>
        <p:nvCxnSpPr>
          <p:cNvPr id="9" name="Straight Connector 8">
            <a:extLst>
              <a:ext uri="{FF2B5EF4-FFF2-40B4-BE49-F238E27FC236}">
                <a16:creationId xmlns:a16="http://schemas.microsoft.com/office/drawing/2014/main" id="{136E5147-4281-294E-A7BE-B82A33BE0DC1}"/>
              </a:ext>
            </a:extLst>
          </p:cNvPr>
          <p:cNvCxnSpPr>
            <a:cxnSpLocks/>
          </p:cNvCxnSpPr>
          <p:nvPr userDrawn="1"/>
        </p:nvCxnSpPr>
        <p:spPr>
          <a:xfrm flipV="1">
            <a:off x="311727" y="6323032"/>
            <a:ext cx="11548968" cy="33934"/>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250842-777F-4FA8-B19E-26B92DE3F9F9}"/>
              </a:ext>
            </a:extLst>
          </p:cNvPr>
          <p:cNvSpPr txBox="1"/>
          <p:nvPr userDrawn="1"/>
        </p:nvSpPr>
        <p:spPr>
          <a:xfrm>
            <a:off x="311727" y="6377748"/>
            <a:ext cx="11569846" cy="461665"/>
          </a:xfrm>
          <a:prstGeom prst="rect">
            <a:avLst/>
          </a:prstGeom>
          <a:noFill/>
        </p:spPr>
        <p:txBody>
          <a:bodyPr wrap="square" lIns="0" rIns="0" rtlCol="0">
            <a:spAutoFit/>
          </a:bodyPr>
          <a:lstStyle/>
          <a:p>
            <a:pPr lvl="0"/>
            <a:r>
              <a:rPr lang="en-US" sz="80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33316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6D7E9-86C3-3E40-B15F-C55C6F87D597}"/>
              </a:ext>
            </a:extLst>
          </p:cNvPr>
          <p:cNvSpPr>
            <a:spLocks noGrp="1"/>
          </p:cNvSpPr>
          <p:nvPr>
            <p:ph type="title" hasCustomPrompt="1"/>
          </p:nvPr>
        </p:nvSpPr>
        <p:spPr>
          <a:xfrm>
            <a:off x="4785287" y="3568227"/>
            <a:ext cx="6888624" cy="410233"/>
          </a:xfrm>
        </p:spPr>
        <p:txBody>
          <a:bodyPr anchor="ctr"/>
          <a:lstStyle>
            <a:lvl1pPr>
              <a:defRPr sz="1800" b="0" i="0">
                <a:solidFill>
                  <a:schemeClr val="accent6"/>
                </a:solidFill>
                <a:latin typeface="Calibri" panose="020F0502020204030204" pitchFamily="34" charset="0"/>
                <a:cs typeface="Calibri" panose="020F0502020204030204" pitchFamily="34" charset="0"/>
              </a:defRPr>
            </a:lvl1pPr>
          </a:lstStyle>
          <a:p>
            <a:r>
              <a:rPr lang="en-US" dirty="0"/>
              <a:t>Click here to add a subhead</a:t>
            </a:r>
          </a:p>
        </p:txBody>
      </p:sp>
      <p:sp>
        <p:nvSpPr>
          <p:cNvPr id="8" name="Text Placeholder 5">
            <a:extLst>
              <a:ext uri="{FF2B5EF4-FFF2-40B4-BE49-F238E27FC236}">
                <a16:creationId xmlns:a16="http://schemas.microsoft.com/office/drawing/2014/main" id="{D0B5036B-2123-9B46-888E-AE30C172E4F5}"/>
              </a:ext>
            </a:extLst>
          </p:cNvPr>
          <p:cNvSpPr>
            <a:spLocks noGrp="1"/>
          </p:cNvSpPr>
          <p:nvPr>
            <p:ph type="body" sz="quarter" idx="12" hasCustomPrompt="1"/>
          </p:nvPr>
        </p:nvSpPr>
        <p:spPr>
          <a:xfrm>
            <a:off x="4775695" y="2473078"/>
            <a:ext cx="6898216" cy="955922"/>
          </a:xfrm>
        </p:spPr>
        <p:txBody>
          <a:bodyPr>
            <a:normAutofit/>
          </a:bodyPr>
          <a:lstStyle>
            <a:lvl1pPr marL="0" indent="0">
              <a:buNone/>
              <a:defRPr sz="3600" b="1" i="0">
                <a:solidFill>
                  <a:schemeClr val="accent6"/>
                </a:solidFill>
                <a:latin typeface="Calibri" panose="020F0502020204030204" pitchFamily="34" charset="0"/>
                <a:cs typeface="Calibri" panose="020F0502020204030204" pitchFamily="34" charset="0"/>
              </a:defRPr>
            </a:lvl1pPr>
          </a:lstStyle>
          <a:p>
            <a:pPr lvl="0"/>
            <a:r>
              <a:rPr lang="en-US" dirty="0"/>
              <a:t>Title Lorem Ipsum Dolor Sit </a:t>
            </a:r>
            <a:r>
              <a:rPr lang="en-US" dirty="0" err="1"/>
              <a:t>Amet</a:t>
            </a:r>
            <a:endParaRPr lang="en-US" dirty="0"/>
          </a:p>
        </p:txBody>
      </p:sp>
      <p:cxnSp>
        <p:nvCxnSpPr>
          <p:cNvPr id="11" name="Straight Connector 10">
            <a:extLst>
              <a:ext uri="{FF2B5EF4-FFF2-40B4-BE49-F238E27FC236}">
                <a16:creationId xmlns:a16="http://schemas.microsoft.com/office/drawing/2014/main" id="{CEFA4613-52DD-4644-A182-D1556683A6CC}"/>
              </a:ext>
            </a:extLst>
          </p:cNvPr>
          <p:cNvCxnSpPr>
            <a:cxnSpLocks/>
          </p:cNvCxnSpPr>
          <p:nvPr userDrawn="1"/>
        </p:nvCxnSpPr>
        <p:spPr>
          <a:xfrm>
            <a:off x="4342063" y="6323032"/>
            <a:ext cx="7518632"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7E6B1C3-AA46-ED40-9EB6-035E463C1D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469" r="33003"/>
          <a:stretch/>
        </p:blipFill>
        <p:spPr>
          <a:xfrm>
            <a:off x="0" y="0"/>
            <a:ext cx="4064000" cy="6858000"/>
          </a:xfrm>
          <a:prstGeom prst="rect">
            <a:avLst/>
          </a:prstGeom>
        </p:spPr>
      </p:pic>
    </p:spTree>
    <p:extLst>
      <p:ext uri="{BB962C8B-B14F-4D97-AF65-F5344CB8AC3E}">
        <p14:creationId xmlns:p14="http://schemas.microsoft.com/office/powerpoint/2010/main" val="4115852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Divider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A560E9-FA5B-4847-8775-752ECB673F4E}"/>
              </a:ext>
            </a:extLst>
          </p:cNvPr>
          <p:cNvSpPr>
            <a:spLocks noGrp="1"/>
          </p:cNvSpPr>
          <p:nvPr>
            <p:ph type="title" hasCustomPrompt="1"/>
          </p:nvPr>
        </p:nvSpPr>
        <p:spPr>
          <a:xfrm>
            <a:off x="4785287" y="3568227"/>
            <a:ext cx="6888624" cy="410233"/>
          </a:xfrm>
        </p:spPr>
        <p:txBody>
          <a:bodyPr anchor="ctr"/>
          <a:lstStyle>
            <a:lvl1pPr>
              <a:defRPr sz="1800" b="0" i="0">
                <a:solidFill>
                  <a:schemeClr val="accent6"/>
                </a:solidFill>
                <a:latin typeface="Calibri" panose="020F0502020204030204" pitchFamily="34" charset="0"/>
                <a:cs typeface="Calibri" panose="020F0502020204030204" pitchFamily="34" charset="0"/>
              </a:defRPr>
            </a:lvl1pPr>
          </a:lstStyle>
          <a:p>
            <a:r>
              <a:rPr lang="en-US" dirty="0"/>
              <a:t>Click here to add a subhead</a:t>
            </a:r>
          </a:p>
        </p:txBody>
      </p:sp>
      <p:sp>
        <p:nvSpPr>
          <p:cNvPr id="11" name="Text Placeholder 5">
            <a:extLst>
              <a:ext uri="{FF2B5EF4-FFF2-40B4-BE49-F238E27FC236}">
                <a16:creationId xmlns:a16="http://schemas.microsoft.com/office/drawing/2014/main" id="{B1D6ED4C-C78A-DD40-9F71-D4E393784E0A}"/>
              </a:ext>
            </a:extLst>
          </p:cNvPr>
          <p:cNvSpPr>
            <a:spLocks noGrp="1"/>
          </p:cNvSpPr>
          <p:nvPr>
            <p:ph type="body" sz="quarter" idx="12" hasCustomPrompt="1"/>
          </p:nvPr>
        </p:nvSpPr>
        <p:spPr>
          <a:xfrm>
            <a:off x="4775695" y="2473078"/>
            <a:ext cx="6898216" cy="955922"/>
          </a:xfrm>
        </p:spPr>
        <p:txBody>
          <a:bodyPr>
            <a:normAutofit/>
          </a:bodyPr>
          <a:lstStyle>
            <a:lvl1pPr marL="0" indent="0">
              <a:buNone/>
              <a:defRPr sz="3600" b="1" i="0">
                <a:solidFill>
                  <a:schemeClr val="accent6"/>
                </a:solidFill>
                <a:latin typeface="Calibri" panose="020F0502020204030204" pitchFamily="34" charset="0"/>
                <a:cs typeface="Calibri" panose="020F0502020204030204" pitchFamily="34" charset="0"/>
              </a:defRPr>
            </a:lvl1pPr>
          </a:lstStyle>
          <a:p>
            <a:pPr lvl="0"/>
            <a:r>
              <a:rPr lang="en-US" dirty="0"/>
              <a:t>Title Lorem Ipsum Dolor Sit </a:t>
            </a:r>
            <a:r>
              <a:rPr lang="en-US" dirty="0" err="1"/>
              <a:t>Amet</a:t>
            </a:r>
            <a:endParaRPr lang="en-US" dirty="0"/>
          </a:p>
        </p:txBody>
      </p:sp>
      <p:cxnSp>
        <p:nvCxnSpPr>
          <p:cNvPr id="14" name="Straight Connector 13">
            <a:extLst>
              <a:ext uri="{FF2B5EF4-FFF2-40B4-BE49-F238E27FC236}">
                <a16:creationId xmlns:a16="http://schemas.microsoft.com/office/drawing/2014/main" id="{98ADC325-B952-6240-8CBB-1E17CBF2A157}"/>
              </a:ext>
            </a:extLst>
          </p:cNvPr>
          <p:cNvCxnSpPr>
            <a:cxnSpLocks/>
          </p:cNvCxnSpPr>
          <p:nvPr userDrawn="1"/>
        </p:nvCxnSpPr>
        <p:spPr>
          <a:xfrm>
            <a:off x="4342063" y="6323032"/>
            <a:ext cx="7518632"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51FE307-46A5-B34E-9095-C3A205353D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870" r="34602"/>
          <a:stretch/>
        </p:blipFill>
        <p:spPr>
          <a:xfrm>
            <a:off x="0" y="0"/>
            <a:ext cx="4064000" cy="6858000"/>
          </a:xfrm>
          <a:prstGeom prst="rect">
            <a:avLst/>
          </a:prstGeom>
        </p:spPr>
      </p:pic>
    </p:spTree>
    <p:extLst>
      <p:ext uri="{BB962C8B-B14F-4D97-AF65-F5344CB8AC3E}">
        <p14:creationId xmlns:p14="http://schemas.microsoft.com/office/powerpoint/2010/main" val="4250084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Divider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7E3A74-A3B5-AE4A-B9D0-4BB8A306EAAC}"/>
              </a:ext>
            </a:extLst>
          </p:cNvPr>
          <p:cNvSpPr/>
          <p:nvPr userDrawn="1"/>
        </p:nvSpPr>
        <p:spPr>
          <a:xfrm>
            <a:off x="4064000" y="2588"/>
            <a:ext cx="8128000" cy="6855412"/>
          </a:xfrm>
          <a:prstGeom prst="rect">
            <a:avLst/>
          </a:prstGeom>
          <a:solidFill>
            <a:srgbClr val="DF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3" name="Straight Connector 12">
            <a:extLst>
              <a:ext uri="{FF2B5EF4-FFF2-40B4-BE49-F238E27FC236}">
                <a16:creationId xmlns:a16="http://schemas.microsoft.com/office/drawing/2014/main" id="{66B5149F-E914-FD41-A3F8-42AC36601A1B}"/>
              </a:ext>
            </a:extLst>
          </p:cNvPr>
          <p:cNvCxnSpPr>
            <a:cxnSpLocks/>
          </p:cNvCxnSpPr>
          <p:nvPr userDrawn="1"/>
        </p:nvCxnSpPr>
        <p:spPr>
          <a:xfrm>
            <a:off x="4299285" y="6323032"/>
            <a:ext cx="7561411"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906BA0F-3238-9E45-B575-E569650FB3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469" r="33003"/>
          <a:stretch/>
        </p:blipFill>
        <p:spPr>
          <a:xfrm>
            <a:off x="0" y="0"/>
            <a:ext cx="4064000" cy="6858000"/>
          </a:xfrm>
          <a:prstGeom prst="rect">
            <a:avLst/>
          </a:prstGeom>
        </p:spPr>
      </p:pic>
      <p:sp>
        <p:nvSpPr>
          <p:cNvPr id="15" name="Title 1">
            <a:extLst>
              <a:ext uri="{FF2B5EF4-FFF2-40B4-BE49-F238E27FC236}">
                <a16:creationId xmlns:a16="http://schemas.microsoft.com/office/drawing/2014/main" id="{66539500-75E1-9348-8D80-C8A24FB9EFE1}"/>
              </a:ext>
            </a:extLst>
          </p:cNvPr>
          <p:cNvSpPr>
            <a:spLocks noGrp="1"/>
          </p:cNvSpPr>
          <p:nvPr>
            <p:ph type="title" hasCustomPrompt="1"/>
          </p:nvPr>
        </p:nvSpPr>
        <p:spPr>
          <a:xfrm>
            <a:off x="4785287" y="3568227"/>
            <a:ext cx="6888624" cy="410233"/>
          </a:xfrm>
        </p:spPr>
        <p:txBody>
          <a:bodyPr anchor="ctr"/>
          <a:lstStyle>
            <a:lvl1pPr>
              <a:defRPr sz="1800" b="0" i="0">
                <a:solidFill>
                  <a:schemeClr val="accent6"/>
                </a:solidFill>
                <a:latin typeface="Calibri" panose="020F0502020204030204" pitchFamily="34" charset="0"/>
                <a:cs typeface="Calibri" panose="020F0502020204030204" pitchFamily="34" charset="0"/>
              </a:defRPr>
            </a:lvl1pPr>
          </a:lstStyle>
          <a:p>
            <a:r>
              <a:rPr lang="en-US" dirty="0"/>
              <a:t>Click here to add a subhead</a:t>
            </a:r>
          </a:p>
        </p:txBody>
      </p:sp>
      <p:sp>
        <p:nvSpPr>
          <p:cNvPr id="16" name="Text Placeholder 5">
            <a:extLst>
              <a:ext uri="{FF2B5EF4-FFF2-40B4-BE49-F238E27FC236}">
                <a16:creationId xmlns:a16="http://schemas.microsoft.com/office/drawing/2014/main" id="{76E1F810-6EDB-0C4B-B9E1-108BD68C494D}"/>
              </a:ext>
            </a:extLst>
          </p:cNvPr>
          <p:cNvSpPr>
            <a:spLocks noGrp="1"/>
          </p:cNvSpPr>
          <p:nvPr>
            <p:ph type="body" sz="quarter" idx="12" hasCustomPrompt="1"/>
          </p:nvPr>
        </p:nvSpPr>
        <p:spPr>
          <a:xfrm>
            <a:off x="4775695" y="2473078"/>
            <a:ext cx="6898216" cy="955922"/>
          </a:xfrm>
        </p:spPr>
        <p:txBody>
          <a:bodyPr>
            <a:normAutofit/>
          </a:bodyPr>
          <a:lstStyle>
            <a:lvl1pPr marL="0" indent="0">
              <a:buNone/>
              <a:defRPr sz="3600" b="1" i="0">
                <a:solidFill>
                  <a:schemeClr val="accent6"/>
                </a:solidFill>
                <a:latin typeface="Calibri" panose="020F0502020204030204" pitchFamily="34" charset="0"/>
                <a:cs typeface="Calibri" panose="020F0502020204030204" pitchFamily="34" charset="0"/>
              </a:defRPr>
            </a:lvl1pPr>
          </a:lstStyle>
          <a:p>
            <a:pPr lvl="0"/>
            <a:r>
              <a:rPr lang="en-US" dirty="0"/>
              <a:t>Title Lorem Ipsum Dolor Sit </a:t>
            </a:r>
            <a:r>
              <a:rPr lang="en-US" dirty="0" err="1"/>
              <a:t>Amet</a:t>
            </a:r>
            <a:endParaRPr lang="en-US" dirty="0"/>
          </a:p>
        </p:txBody>
      </p:sp>
    </p:spTree>
    <p:extLst>
      <p:ext uri="{BB962C8B-B14F-4D97-AF65-F5344CB8AC3E}">
        <p14:creationId xmlns:p14="http://schemas.microsoft.com/office/powerpoint/2010/main" val="1617530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70481"/>
            <a:ext cx="12192000" cy="7144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Title 7">
            <a:extLst>
              <a:ext uri="{FF2B5EF4-FFF2-40B4-BE49-F238E27FC236}">
                <a16:creationId xmlns:a16="http://schemas.microsoft.com/office/drawing/2014/main" id="{0AD6D821-0068-7741-968D-D1A4468FF519}"/>
              </a:ext>
            </a:extLst>
          </p:cNvPr>
          <p:cNvSpPr>
            <a:spLocks noGrp="1"/>
          </p:cNvSpPr>
          <p:nvPr>
            <p:ph type="title"/>
          </p:nvPr>
        </p:nvSpPr>
        <p:spPr>
          <a:xfrm>
            <a:off x="508003" y="304802"/>
            <a:ext cx="7973391" cy="360711"/>
          </a:xfrm>
        </p:spPr>
        <p:txBody>
          <a:bodyPr/>
          <a:lstStyle>
            <a:lvl1pPr>
              <a:defRPr b="1" i="0">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69E2CAAA-EC19-3C4C-9306-6DF3F0AB61C0}"/>
              </a:ext>
            </a:extLst>
          </p:cNvPr>
          <p:cNvCxnSpPr>
            <a:cxnSpLocks/>
          </p:cNvCxnSpPr>
          <p:nvPr userDrawn="1"/>
        </p:nvCxnSpPr>
        <p:spPr>
          <a:xfrm>
            <a:off x="540748" y="768051"/>
            <a:ext cx="758757" cy="0"/>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2D8EB3B-8E2B-3244-AF4E-3F2E25376136}"/>
              </a:ext>
            </a:extLst>
          </p:cNvPr>
          <p:cNvCxnSpPr/>
          <p:nvPr userDrawn="1"/>
        </p:nvCxnSpPr>
        <p:spPr>
          <a:xfrm>
            <a:off x="331307" y="6223640"/>
            <a:ext cx="11529391"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91199D8-4A41-CB43-8E3A-2E46831288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3635" y="6427340"/>
            <a:ext cx="1368152" cy="210097"/>
          </a:xfrm>
          <a:prstGeom prst="rect">
            <a:avLst/>
          </a:prstGeom>
        </p:spPr>
      </p:pic>
      <p:sp>
        <p:nvSpPr>
          <p:cNvPr id="8" name="TextBox 7">
            <a:extLst>
              <a:ext uri="{FF2B5EF4-FFF2-40B4-BE49-F238E27FC236}">
                <a16:creationId xmlns:a16="http://schemas.microsoft.com/office/drawing/2014/main" id="{5B9F2F7B-8E61-48C0-8715-0845C5B63763}"/>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28421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39485"/>
            <a:ext cx="12192000" cy="7144719"/>
          </a:xfrm>
          <a:prstGeom prst="rect">
            <a:avLst/>
          </a:prstGeom>
          <a:solidFill>
            <a:srgbClr val="DF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Title 7">
            <a:extLst>
              <a:ext uri="{FF2B5EF4-FFF2-40B4-BE49-F238E27FC236}">
                <a16:creationId xmlns:a16="http://schemas.microsoft.com/office/drawing/2014/main" id="{0AD6D821-0068-7741-968D-D1A4468FF519}"/>
              </a:ext>
            </a:extLst>
          </p:cNvPr>
          <p:cNvSpPr>
            <a:spLocks noGrp="1"/>
          </p:cNvSpPr>
          <p:nvPr>
            <p:ph type="title"/>
          </p:nvPr>
        </p:nvSpPr>
        <p:spPr>
          <a:xfrm>
            <a:off x="508003" y="304802"/>
            <a:ext cx="7973391" cy="360711"/>
          </a:xfrm>
        </p:spPr>
        <p:txBody>
          <a:bodyPr/>
          <a:lstStyle>
            <a:lvl1pPr>
              <a:defRPr b="1" i="0">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69E2CAAA-EC19-3C4C-9306-6DF3F0AB61C0}"/>
              </a:ext>
            </a:extLst>
          </p:cNvPr>
          <p:cNvCxnSpPr>
            <a:cxnSpLocks/>
          </p:cNvCxnSpPr>
          <p:nvPr userDrawn="1"/>
        </p:nvCxnSpPr>
        <p:spPr>
          <a:xfrm>
            <a:off x="540748" y="768051"/>
            <a:ext cx="758757" cy="0"/>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2D8EB3B-8E2B-3244-AF4E-3F2E25376136}"/>
              </a:ext>
            </a:extLst>
          </p:cNvPr>
          <p:cNvCxnSpPr/>
          <p:nvPr userDrawn="1"/>
        </p:nvCxnSpPr>
        <p:spPr>
          <a:xfrm>
            <a:off x="331307" y="6223640"/>
            <a:ext cx="11529391"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7ED4DB5-AC23-7D4F-BFAB-921E744221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3635" y="6427340"/>
            <a:ext cx="1368152" cy="210097"/>
          </a:xfrm>
          <a:prstGeom prst="rect">
            <a:avLst/>
          </a:prstGeom>
        </p:spPr>
      </p:pic>
      <p:sp>
        <p:nvSpPr>
          <p:cNvPr id="8" name="TextBox 7">
            <a:extLst>
              <a:ext uri="{FF2B5EF4-FFF2-40B4-BE49-F238E27FC236}">
                <a16:creationId xmlns:a16="http://schemas.microsoft.com/office/drawing/2014/main" id="{84AAB9EC-F8F8-4E8A-BD39-2BD3278FCD4A}"/>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20139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54984"/>
            <a:ext cx="12192000" cy="705307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itle 7">
            <a:extLst>
              <a:ext uri="{FF2B5EF4-FFF2-40B4-BE49-F238E27FC236}">
                <a16:creationId xmlns:a16="http://schemas.microsoft.com/office/drawing/2014/main" id="{787AB8AC-89EB-7F40-88D0-9D3728479E9D}"/>
              </a:ext>
            </a:extLst>
          </p:cNvPr>
          <p:cNvSpPr>
            <a:spLocks noGrp="1"/>
          </p:cNvSpPr>
          <p:nvPr>
            <p:ph type="title"/>
          </p:nvPr>
        </p:nvSpPr>
        <p:spPr>
          <a:xfrm>
            <a:off x="508003" y="304802"/>
            <a:ext cx="7973391" cy="360711"/>
          </a:xfrm>
        </p:spPr>
        <p:txBody>
          <a:bodyPr/>
          <a:lstStyle>
            <a:lvl1pPr>
              <a:defRPr b="1" i="0">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8" name="Straight Connector 17">
            <a:extLst>
              <a:ext uri="{FF2B5EF4-FFF2-40B4-BE49-F238E27FC236}">
                <a16:creationId xmlns:a16="http://schemas.microsoft.com/office/drawing/2014/main" id="{9CEE8C16-8253-9D42-8DB4-AE8F500293E5}"/>
              </a:ext>
            </a:extLst>
          </p:cNvPr>
          <p:cNvCxnSpPr>
            <a:cxnSpLocks/>
          </p:cNvCxnSpPr>
          <p:nvPr userDrawn="1"/>
        </p:nvCxnSpPr>
        <p:spPr>
          <a:xfrm>
            <a:off x="540748" y="768051"/>
            <a:ext cx="758757"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0C50918-2452-1144-941D-08A9C7252AA1}"/>
              </a:ext>
            </a:extLst>
          </p:cNvPr>
          <p:cNvCxnSpPr/>
          <p:nvPr userDrawn="1"/>
        </p:nvCxnSpPr>
        <p:spPr>
          <a:xfrm>
            <a:off x="331307" y="6223640"/>
            <a:ext cx="11529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AA3361C-E543-1E49-AFB7-30E872900376}"/>
              </a:ext>
            </a:extLst>
          </p:cNvPr>
          <p:cNvPicPr>
            <a:picLocks noChangeAspect="1"/>
          </p:cNvPicPr>
          <p:nvPr userDrawn="1"/>
        </p:nvPicPr>
        <p:blipFill>
          <a:blip r:embed="rId2"/>
          <a:stretch>
            <a:fillRect/>
          </a:stretch>
        </p:blipFill>
        <p:spPr>
          <a:xfrm>
            <a:off x="323635" y="6422302"/>
            <a:ext cx="1349162" cy="207181"/>
          </a:xfrm>
          <a:prstGeom prst="rect">
            <a:avLst/>
          </a:prstGeom>
        </p:spPr>
      </p:pic>
      <p:sp>
        <p:nvSpPr>
          <p:cNvPr id="9" name="TextBox 8">
            <a:extLst>
              <a:ext uri="{FF2B5EF4-FFF2-40B4-BE49-F238E27FC236}">
                <a16:creationId xmlns:a16="http://schemas.microsoft.com/office/drawing/2014/main" id="{D27FFABA-FB3B-4301-8630-BFE048789569}"/>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bg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bg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13137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91729"/>
            <a:ext cx="12192000" cy="70962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Title 7">
            <a:extLst>
              <a:ext uri="{FF2B5EF4-FFF2-40B4-BE49-F238E27FC236}">
                <a16:creationId xmlns:a16="http://schemas.microsoft.com/office/drawing/2014/main" id="{0AD6D821-0068-7741-968D-D1A4468FF519}"/>
              </a:ext>
            </a:extLst>
          </p:cNvPr>
          <p:cNvSpPr>
            <a:spLocks noGrp="1"/>
          </p:cNvSpPr>
          <p:nvPr>
            <p:ph type="title"/>
          </p:nvPr>
        </p:nvSpPr>
        <p:spPr>
          <a:xfrm>
            <a:off x="508003" y="304802"/>
            <a:ext cx="7973391" cy="360711"/>
          </a:xfrm>
        </p:spPr>
        <p:txBody>
          <a:bodyPr/>
          <a:lstStyle>
            <a:lvl1pPr>
              <a:defRPr b="1" i="0">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69E2CAAA-EC19-3C4C-9306-6DF3F0AB61C0}"/>
              </a:ext>
            </a:extLst>
          </p:cNvPr>
          <p:cNvCxnSpPr>
            <a:cxnSpLocks/>
          </p:cNvCxnSpPr>
          <p:nvPr userDrawn="1"/>
        </p:nvCxnSpPr>
        <p:spPr>
          <a:xfrm>
            <a:off x="540748" y="768051"/>
            <a:ext cx="758757" cy="0"/>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2D8EB3B-8E2B-3244-AF4E-3F2E25376136}"/>
              </a:ext>
            </a:extLst>
          </p:cNvPr>
          <p:cNvCxnSpPr/>
          <p:nvPr userDrawn="1"/>
        </p:nvCxnSpPr>
        <p:spPr>
          <a:xfrm>
            <a:off x="331307" y="6223640"/>
            <a:ext cx="11529391"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C960DB1-8DDC-2C4F-B331-297D70B81D6C}"/>
              </a:ext>
            </a:extLst>
          </p:cNvPr>
          <p:cNvPicPr>
            <a:picLocks noChangeAspect="1"/>
          </p:cNvPicPr>
          <p:nvPr userDrawn="1"/>
        </p:nvPicPr>
        <p:blipFill>
          <a:blip r:embed="rId2">
            <a:alphaModFix amt="5000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537162" y="1747287"/>
            <a:ext cx="3657169" cy="2816511"/>
          </a:xfrm>
          <a:prstGeom prst="rect">
            <a:avLst/>
          </a:prstGeom>
        </p:spPr>
      </p:pic>
      <p:pic>
        <p:nvPicPr>
          <p:cNvPr id="9" name="Picture 8">
            <a:extLst>
              <a:ext uri="{FF2B5EF4-FFF2-40B4-BE49-F238E27FC236}">
                <a16:creationId xmlns:a16="http://schemas.microsoft.com/office/drawing/2014/main" id="{F99DBFE2-1DA9-4D45-8D55-0CCFAF16FB7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3635" y="6427340"/>
            <a:ext cx="1368152" cy="210097"/>
          </a:xfrm>
          <a:prstGeom prst="rect">
            <a:avLst/>
          </a:prstGeom>
        </p:spPr>
      </p:pic>
      <p:sp>
        <p:nvSpPr>
          <p:cNvPr id="10" name="TextBox 9">
            <a:extLst>
              <a:ext uri="{FF2B5EF4-FFF2-40B4-BE49-F238E27FC236}">
                <a16:creationId xmlns:a16="http://schemas.microsoft.com/office/drawing/2014/main" id="{DEAF3860-6E77-435A-8B0C-BA5C5EC71124}"/>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8387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737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39485"/>
            <a:ext cx="12192000" cy="7144719"/>
          </a:xfrm>
          <a:prstGeom prst="rect">
            <a:avLst/>
          </a:prstGeom>
          <a:solidFill>
            <a:srgbClr val="DF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Title 7">
            <a:extLst>
              <a:ext uri="{FF2B5EF4-FFF2-40B4-BE49-F238E27FC236}">
                <a16:creationId xmlns:a16="http://schemas.microsoft.com/office/drawing/2014/main" id="{0AD6D821-0068-7741-968D-D1A4468FF519}"/>
              </a:ext>
            </a:extLst>
          </p:cNvPr>
          <p:cNvSpPr>
            <a:spLocks noGrp="1"/>
          </p:cNvSpPr>
          <p:nvPr>
            <p:ph type="title"/>
          </p:nvPr>
        </p:nvSpPr>
        <p:spPr>
          <a:xfrm>
            <a:off x="508003" y="304802"/>
            <a:ext cx="7973391" cy="360711"/>
          </a:xfrm>
        </p:spPr>
        <p:txBody>
          <a:bodyPr/>
          <a:lstStyle>
            <a:lvl1pPr>
              <a:defRPr b="1" i="0">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69E2CAAA-EC19-3C4C-9306-6DF3F0AB61C0}"/>
              </a:ext>
            </a:extLst>
          </p:cNvPr>
          <p:cNvCxnSpPr>
            <a:cxnSpLocks/>
          </p:cNvCxnSpPr>
          <p:nvPr userDrawn="1"/>
        </p:nvCxnSpPr>
        <p:spPr>
          <a:xfrm>
            <a:off x="540748" y="768051"/>
            <a:ext cx="758757" cy="0"/>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2D8EB3B-8E2B-3244-AF4E-3F2E25376136}"/>
              </a:ext>
            </a:extLst>
          </p:cNvPr>
          <p:cNvCxnSpPr/>
          <p:nvPr userDrawn="1"/>
        </p:nvCxnSpPr>
        <p:spPr>
          <a:xfrm>
            <a:off x="331307" y="6223640"/>
            <a:ext cx="11529391"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6D160B7-5C82-2F48-90CA-4A39E1BAEE6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8541930" y="1747287"/>
            <a:ext cx="3657169" cy="2816511"/>
          </a:xfrm>
          <a:prstGeom prst="rect">
            <a:avLst/>
          </a:prstGeom>
        </p:spPr>
      </p:pic>
      <p:pic>
        <p:nvPicPr>
          <p:cNvPr id="13" name="Picture 12">
            <a:extLst>
              <a:ext uri="{FF2B5EF4-FFF2-40B4-BE49-F238E27FC236}">
                <a16:creationId xmlns:a16="http://schemas.microsoft.com/office/drawing/2014/main" id="{EF4D36F2-016D-9543-9F0A-AFFE846B55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3635" y="6427340"/>
            <a:ext cx="1368152" cy="210097"/>
          </a:xfrm>
          <a:prstGeom prst="rect">
            <a:avLst/>
          </a:prstGeom>
        </p:spPr>
      </p:pic>
      <p:sp>
        <p:nvSpPr>
          <p:cNvPr id="9" name="TextBox 8">
            <a:extLst>
              <a:ext uri="{FF2B5EF4-FFF2-40B4-BE49-F238E27FC236}">
                <a16:creationId xmlns:a16="http://schemas.microsoft.com/office/drawing/2014/main" id="{05E613BD-4443-4419-A88F-ACDCFF0519C1}"/>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74664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54983"/>
            <a:ext cx="12192000" cy="720671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itle 7">
            <a:extLst>
              <a:ext uri="{FF2B5EF4-FFF2-40B4-BE49-F238E27FC236}">
                <a16:creationId xmlns:a16="http://schemas.microsoft.com/office/drawing/2014/main" id="{787AB8AC-89EB-7F40-88D0-9D3728479E9D}"/>
              </a:ext>
            </a:extLst>
          </p:cNvPr>
          <p:cNvSpPr>
            <a:spLocks noGrp="1"/>
          </p:cNvSpPr>
          <p:nvPr>
            <p:ph type="title"/>
          </p:nvPr>
        </p:nvSpPr>
        <p:spPr>
          <a:xfrm>
            <a:off x="508003" y="304802"/>
            <a:ext cx="7973391" cy="360711"/>
          </a:xfrm>
        </p:spPr>
        <p:txBody>
          <a:bodyPr/>
          <a:lstStyle>
            <a:lvl1pPr>
              <a:defRPr b="1" i="0">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8" name="Straight Connector 17">
            <a:extLst>
              <a:ext uri="{FF2B5EF4-FFF2-40B4-BE49-F238E27FC236}">
                <a16:creationId xmlns:a16="http://schemas.microsoft.com/office/drawing/2014/main" id="{9CEE8C16-8253-9D42-8DB4-AE8F500293E5}"/>
              </a:ext>
            </a:extLst>
          </p:cNvPr>
          <p:cNvCxnSpPr>
            <a:cxnSpLocks/>
          </p:cNvCxnSpPr>
          <p:nvPr userDrawn="1"/>
        </p:nvCxnSpPr>
        <p:spPr>
          <a:xfrm>
            <a:off x="540748" y="768051"/>
            <a:ext cx="758757"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0C50918-2452-1144-941D-08A9C7252AA1}"/>
              </a:ext>
            </a:extLst>
          </p:cNvPr>
          <p:cNvCxnSpPr/>
          <p:nvPr userDrawn="1"/>
        </p:nvCxnSpPr>
        <p:spPr>
          <a:xfrm>
            <a:off x="331307" y="6223640"/>
            <a:ext cx="11529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092F78D-6708-E144-8702-680F5857B455}"/>
              </a:ext>
            </a:extLst>
          </p:cNvPr>
          <p:cNvPicPr>
            <a:picLocks noChangeAspect="1"/>
          </p:cNvPicPr>
          <p:nvPr userDrawn="1"/>
        </p:nvPicPr>
        <p:blipFill>
          <a:blip r:embed="rId2"/>
          <a:stretch>
            <a:fillRect/>
          </a:stretch>
        </p:blipFill>
        <p:spPr>
          <a:xfrm>
            <a:off x="323635" y="6422302"/>
            <a:ext cx="1349162" cy="207181"/>
          </a:xfrm>
          <a:prstGeom prst="rect">
            <a:avLst/>
          </a:prstGeom>
        </p:spPr>
      </p:pic>
      <p:pic>
        <p:nvPicPr>
          <p:cNvPr id="10" name="Picture 9">
            <a:extLst>
              <a:ext uri="{FF2B5EF4-FFF2-40B4-BE49-F238E27FC236}">
                <a16:creationId xmlns:a16="http://schemas.microsoft.com/office/drawing/2014/main" id="{E02633C6-699C-9641-BB0F-51441016BE7B}"/>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529416" y="1747287"/>
            <a:ext cx="3657169" cy="2816511"/>
          </a:xfrm>
          <a:prstGeom prst="rect">
            <a:avLst/>
          </a:prstGeom>
        </p:spPr>
      </p:pic>
      <p:sp>
        <p:nvSpPr>
          <p:cNvPr id="12" name="TextBox 11">
            <a:extLst>
              <a:ext uri="{FF2B5EF4-FFF2-40B4-BE49-F238E27FC236}">
                <a16:creationId xmlns:a16="http://schemas.microsoft.com/office/drawing/2014/main" id="{6E0002B5-34AF-45C2-901D-BF35489BC1BB}"/>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bg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bg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14929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77493"/>
            <a:ext cx="12192000" cy="7051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2" name="Straight Connector 21">
            <a:extLst>
              <a:ext uri="{FF2B5EF4-FFF2-40B4-BE49-F238E27FC236}">
                <a16:creationId xmlns:a16="http://schemas.microsoft.com/office/drawing/2014/main" id="{C2D8EB3B-8E2B-3244-AF4E-3F2E25376136}"/>
              </a:ext>
            </a:extLst>
          </p:cNvPr>
          <p:cNvCxnSpPr/>
          <p:nvPr userDrawn="1"/>
        </p:nvCxnSpPr>
        <p:spPr>
          <a:xfrm>
            <a:off x="331307" y="6223640"/>
            <a:ext cx="11529391"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CC2A42B9-6936-8645-9595-418398CE8462}"/>
              </a:ext>
            </a:extLst>
          </p:cNvPr>
          <p:cNvSpPr>
            <a:spLocks noGrp="1"/>
          </p:cNvSpPr>
          <p:nvPr>
            <p:ph type="title"/>
          </p:nvPr>
        </p:nvSpPr>
        <p:spPr>
          <a:xfrm>
            <a:off x="508003" y="304802"/>
            <a:ext cx="7973391" cy="360711"/>
          </a:xfrm>
        </p:spPr>
        <p:txBody>
          <a:bodyPr/>
          <a:lstStyle>
            <a:lvl1pPr>
              <a:defRPr b="1" i="0">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7E815542-4F90-6043-A767-C6F109AE140D}"/>
              </a:ext>
            </a:extLst>
          </p:cNvPr>
          <p:cNvCxnSpPr>
            <a:cxnSpLocks/>
          </p:cNvCxnSpPr>
          <p:nvPr userDrawn="1"/>
        </p:nvCxnSpPr>
        <p:spPr>
          <a:xfrm>
            <a:off x="540748" y="768051"/>
            <a:ext cx="758757" cy="0"/>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Text Placeholder 23">
            <a:extLst>
              <a:ext uri="{FF2B5EF4-FFF2-40B4-BE49-F238E27FC236}">
                <a16:creationId xmlns:a16="http://schemas.microsoft.com/office/drawing/2014/main" id="{9A9AD6FA-3862-B645-AC1E-95DABEBC2A95}"/>
              </a:ext>
            </a:extLst>
          </p:cNvPr>
          <p:cNvSpPr>
            <a:spLocks noGrp="1"/>
          </p:cNvSpPr>
          <p:nvPr>
            <p:ph type="body" sz="quarter" idx="11" hasCustomPrompt="1"/>
          </p:nvPr>
        </p:nvSpPr>
        <p:spPr>
          <a:xfrm>
            <a:off x="540747" y="964603"/>
            <a:ext cx="8732252" cy="391432"/>
          </a:xfrm>
        </p:spPr>
        <p:txBody>
          <a:bodyPr tIns="0" rIns="0" bIns="0">
            <a:normAutofit/>
          </a:bodyPr>
          <a:lstStyle>
            <a:lvl1pPr marL="0" indent="0">
              <a:lnSpc>
                <a:spcPct val="110000"/>
              </a:lnSpc>
              <a:buNone/>
              <a:defRPr sz="1200" b="1" i="0" spc="0" baseline="0">
                <a:solidFill>
                  <a:schemeClr val="accent6"/>
                </a:solidFill>
                <a:latin typeface="Calibri" panose="020F0502020204030204" pitchFamily="34" charset="0"/>
                <a:cs typeface="Calibri" panose="020F0502020204030204" pitchFamily="34" charset="0"/>
              </a:defRPr>
            </a:lvl1pPr>
            <a:lvl2pPr marL="171446" indent="0">
              <a:buNone/>
              <a:defRPr/>
            </a:lvl2pPr>
            <a:lvl3pPr marL="342891" indent="0">
              <a:buNone/>
              <a:defRPr/>
            </a:lvl3pPr>
            <a:lvl4pPr marL="514338" indent="0">
              <a:buNone/>
              <a:defRPr/>
            </a:lvl4pPr>
            <a:lvl5pPr marL="685783" indent="0">
              <a:buNone/>
              <a:defRPr/>
            </a:lvl5pPr>
          </a:lstStyle>
          <a:p>
            <a:pPr lvl="0"/>
            <a:r>
              <a:rPr lang="en-US" dirty="0"/>
              <a:t>Click here to add a subhead.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pic>
        <p:nvPicPr>
          <p:cNvPr id="13" name="Picture 12">
            <a:extLst>
              <a:ext uri="{FF2B5EF4-FFF2-40B4-BE49-F238E27FC236}">
                <a16:creationId xmlns:a16="http://schemas.microsoft.com/office/drawing/2014/main" id="{823C5505-7969-BC43-BB41-DB6390250D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3635" y="6427340"/>
            <a:ext cx="1368152" cy="210097"/>
          </a:xfrm>
          <a:prstGeom prst="rect">
            <a:avLst/>
          </a:prstGeom>
        </p:spPr>
      </p:pic>
      <p:sp>
        <p:nvSpPr>
          <p:cNvPr id="12" name="TextBox 11">
            <a:extLst>
              <a:ext uri="{FF2B5EF4-FFF2-40B4-BE49-F238E27FC236}">
                <a16:creationId xmlns:a16="http://schemas.microsoft.com/office/drawing/2014/main" id="{6D0F22CB-B5BD-4DD5-B106-96ED944DFF8B}"/>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81622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85980"/>
            <a:ext cx="12192000" cy="7175716"/>
          </a:xfrm>
          <a:prstGeom prst="rect">
            <a:avLst/>
          </a:prstGeom>
          <a:solidFill>
            <a:srgbClr val="DF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2" name="Straight Connector 21">
            <a:extLst>
              <a:ext uri="{FF2B5EF4-FFF2-40B4-BE49-F238E27FC236}">
                <a16:creationId xmlns:a16="http://schemas.microsoft.com/office/drawing/2014/main" id="{C2D8EB3B-8E2B-3244-AF4E-3F2E25376136}"/>
              </a:ext>
            </a:extLst>
          </p:cNvPr>
          <p:cNvCxnSpPr/>
          <p:nvPr userDrawn="1"/>
        </p:nvCxnSpPr>
        <p:spPr>
          <a:xfrm>
            <a:off x="331307" y="6223640"/>
            <a:ext cx="11529391"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C28996D2-D5B9-1243-A5A3-5266F0DAD34D}"/>
              </a:ext>
            </a:extLst>
          </p:cNvPr>
          <p:cNvSpPr>
            <a:spLocks noGrp="1"/>
          </p:cNvSpPr>
          <p:nvPr>
            <p:ph type="title"/>
          </p:nvPr>
        </p:nvSpPr>
        <p:spPr>
          <a:xfrm>
            <a:off x="508003" y="304802"/>
            <a:ext cx="7973391" cy="360711"/>
          </a:xfrm>
        </p:spPr>
        <p:txBody>
          <a:bodyPr/>
          <a:lstStyle>
            <a:lvl1pPr>
              <a:defRPr b="1" i="0">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BA3DED6E-E291-9945-BC80-92FD8A58944A}"/>
              </a:ext>
            </a:extLst>
          </p:cNvPr>
          <p:cNvCxnSpPr>
            <a:cxnSpLocks/>
          </p:cNvCxnSpPr>
          <p:nvPr userDrawn="1"/>
        </p:nvCxnSpPr>
        <p:spPr>
          <a:xfrm>
            <a:off x="540748" y="768051"/>
            <a:ext cx="758757" cy="0"/>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Text Placeholder 23">
            <a:extLst>
              <a:ext uri="{FF2B5EF4-FFF2-40B4-BE49-F238E27FC236}">
                <a16:creationId xmlns:a16="http://schemas.microsoft.com/office/drawing/2014/main" id="{6E06F6B1-E6AA-024C-B9C8-ECF90092B5ED}"/>
              </a:ext>
            </a:extLst>
          </p:cNvPr>
          <p:cNvSpPr>
            <a:spLocks noGrp="1"/>
          </p:cNvSpPr>
          <p:nvPr>
            <p:ph type="body" sz="quarter" idx="11" hasCustomPrompt="1"/>
          </p:nvPr>
        </p:nvSpPr>
        <p:spPr>
          <a:xfrm>
            <a:off x="540747" y="964603"/>
            <a:ext cx="8732252" cy="391432"/>
          </a:xfrm>
        </p:spPr>
        <p:txBody>
          <a:bodyPr tIns="0" rIns="0" bIns="0">
            <a:normAutofit/>
          </a:bodyPr>
          <a:lstStyle>
            <a:lvl1pPr marL="0" indent="0">
              <a:lnSpc>
                <a:spcPct val="110000"/>
              </a:lnSpc>
              <a:buNone/>
              <a:defRPr sz="1200" b="1" i="0" spc="0" baseline="0">
                <a:solidFill>
                  <a:schemeClr val="accent6"/>
                </a:solidFill>
                <a:latin typeface="Calibri" panose="020F0502020204030204" pitchFamily="34" charset="0"/>
                <a:cs typeface="Calibri" panose="020F0502020204030204" pitchFamily="34" charset="0"/>
              </a:defRPr>
            </a:lvl1pPr>
            <a:lvl2pPr marL="171446" indent="0">
              <a:buNone/>
              <a:defRPr/>
            </a:lvl2pPr>
            <a:lvl3pPr marL="342891" indent="0">
              <a:buNone/>
              <a:defRPr/>
            </a:lvl3pPr>
            <a:lvl4pPr marL="514338" indent="0">
              <a:buNone/>
              <a:defRPr/>
            </a:lvl4pPr>
            <a:lvl5pPr marL="685783" indent="0">
              <a:buNone/>
              <a:defRPr/>
            </a:lvl5pPr>
          </a:lstStyle>
          <a:p>
            <a:pPr lvl="0"/>
            <a:r>
              <a:rPr lang="en-US" dirty="0"/>
              <a:t>Click here to add a subhead.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pic>
        <p:nvPicPr>
          <p:cNvPr id="13" name="Picture 12">
            <a:extLst>
              <a:ext uri="{FF2B5EF4-FFF2-40B4-BE49-F238E27FC236}">
                <a16:creationId xmlns:a16="http://schemas.microsoft.com/office/drawing/2014/main" id="{91B5D22A-8A87-1248-8A57-87486442F8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3635" y="6427340"/>
            <a:ext cx="1368152" cy="210097"/>
          </a:xfrm>
          <a:prstGeom prst="rect">
            <a:avLst/>
          </a:prstGeom>
        </p:spPr>
      </p:pic>
      <p:sp>
        <p:nvSpPr>
          <p:cNvPr id="12" name="TextBox 11">
            <a:extLst>
              <a:ext uri="{FF2B5EF4-FFF2-40B4-BE49-F238E27FC236}">
                <a16:creationId xmlns:a16="http://schemas.microsoft.com/office/drawing/2014/main" id="{60D4AE2F-6AAD-4706-A174-51579C24C8AC}"/>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5047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39485"/>
            <a:ext cx="12192000" cy="712922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2" name="Straight Connector 21">
            <a:extLst>
              <a:ext uri="{FF2B5EF4-FFF2-40B4-BE49-F238E27FC236}">
                <a16:creationId xmlns:a16="http://schemas.microsoft.com/office/drawing/2014/main" id="{20C50918-2452-1144-941D-08A9C7252AA1}"/>
              </a:ext>
            </a:extLst>
          </p:cNvPr>
          <p:cNvCxnSpPr/>
          <p:nvPr userDrawn="1"/>
        </p:nvCxnSpPr>
        <p:spPr>
          <a:xfrm>
            <a:off x="331307" y="6223640"/>
            <a:ext cx="11529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370F60E5-0AF4-1849-97A2-1139227B38B2}"/>
              </a:ext>
            </a:extLst>
          </p:cNvPr>
          <p:cNvSpPr>
            <a:spLocks noGrp="1"/>
          </p:cNvSpPr>
          <p:nvPr>
            <p:ph type="title"/>
          </p:nvPr>
        </p:nvSpPr>
        <p:spPr>
          <a:xfrm>
            <a:off x="508003" y="304802"/>
            <a:ext cx="7973391" cy="360711"/>
          </a:xfrm>
        </p:spPr>
        <p:txBody>
          <a:bodyPr/>
          <a:lstStyle>
            <a:lvl1pPr>
              <a:defRPr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00359F92-B48E-2442-A3F0-F2489ABF32B3}"/>
              </a:ext>
            </a:extLst>
          </p:cNvPr>
          <p:cNvCxnSpPr>
            <a:cxnSpLocks/>
          </p:cNvCxnSpPr>
          <p:nvPr userDrawn="1"/>
        </p:nvCxnSpPr>
        <p:spPr>
          <a:xfrm>
            <a:off x="540748" y="768051"/>
            <a:ext cx="758757"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ext Placeholder 23">
            <a:extLst>
              <a:ext uri="{FF2B5EF4-FFF2-40B4-BE49-F238E27FC236}">
                <a16:creationId xmlns:a16="http://schemas.microsoft.com/office/drawing/2014/main" id="{E55D35EC-FC04-7446-AFFE-8BEF2C7672BF}"/>
              </a:ext>
            </a:extLst>
          </p:cNvPr>
          <p:cNvSpPr>
            <a:spLocks noGrp="1"/>
          </p:cNvSpPr>
          <p:nvPr>
            <p:ph type="body" sz="quarter" idx="11" hasCustomPrompt="1"/>
          </p:nvPr>
        </p:nvSpPr>
        <p:spPr>
          <a:xfrm>
            <a:off x="540747" y="964603"/>
            <a:ext cx="8732252" cy="391432"/>
          </a:xfrm>
        </p:spPr>
        <p:txBody>
          <a:bodyPr tIns="0" rIns="0" bIns="0">
            <a:normAutofit/>
          </a:bodyPr>
          <a:lstStyle>
            <a:lvl1pPr marL="0" indent="0">
              <a:lnSpc>
                <a:spcPct val="110000"/>
              </a:lnSpc>
              <a:buNone/>
              <a:defRPr sz="1200" b="1" i="0" spc="0" baseline="0">
                <a:solidFill>
                  <a:schemeClr val="bg1"/>
                </a:solidFill>
                <a:latin typeface="Calibri" panose="020F0502020204030204" pitchFamily="34" charset="0"/>
                <a:cs typeface="Calibri" panose="020F0502020204030204" pitchFamily="34" charset="0"/>
              </a:defRPr>
            </a:lvl1pPr>
            <a:lvl2pPr marL="171446" indent="0">
              <a:buNone/>
              <a:defRPr/>
            </a:lvl2pPr>
            <a:lvl3pPr marL="342891" indent="0">
              <a:buNone/>
              <a:defRPr/>
            </a:lvl3pPr>
            <a:lvl4pPr marL="514338" indent="0">
              <a:buNone/>
              <a:defRPr/>
            </a:lvl4pPr>
            <a:lvl5pPr marL="685783" indent="0">
              <a:buNone/>
              <a:defRPr/>
            </a:lvl5pPr>
          </a:lstStyle>
          <a:p>
            <a:pPr lvl="0"/>
            <a:r>
              <a:rPr lang="en-US" dirty="0"/>
              <a:t>Click here to add a subhead.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pic>
        <p:nvPicPr>
          <p:cNvPr id="12" name="Picture 11">
            <a:extLst>
              <a:ext uri="{FF2B5EF4-FFF2-40B4-BE49-F238E27FC236}">
                <a16:creationId xmlns:a16="http://schemas.microsoft.com/office/drawing/2014/main" id="{424B8C47-8567-0C46-9A3B-8C8F46AB0DD2}"/>
              </a:ext>
            </a:extLst>
          </p:cNvPr>
          <p:cNvPicPr>
            <a:picLocks noChangeAspect="1"/>
          </p:cNvPicPr>
          <p:nvPr userDrawn="1"/>
        </p:nvPicPr>
        <p:blipFill>
          <a:blip r:embed="rId2"/>
          <a:stretch>
            <a:fillRect/>
          </a:stretch>
        </p:blipFill>
        <p:spPr>
          <a:xfrm>
            <a:off x="323635" y="6422302"/>
            <a:ext cx="1349162" cy="207181"/>
          </a:xfrm>
          <a:prstGeom prst="rect">
            <a:avLst/>
          </a:prstGeom>
        </p:spPr>
      </p:pic>
      <p:sp>
        <p:nvSpPr>
          <p:cNvPr id="13" name="TextBox 12">
            <a:extLst>
              <a:ext uri="{FF2B5EF4-FFF2-40B4-BE49-F238E27FC236}">
                <a16:creationId xmlns:a16="http://schemas.microsoft.com/office/drawing/2014/main" id="{78A22717-8C49-444A-9890-A9F4D7031C95}"/>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bg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bg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116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54983"/>
            <a:ext cx="12192000" cy="7129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2" name="Straight Connector 21">
            <a:extLst>
              <a:ext uri="{FF2B5EF4-FFF2-40B4-BE49-F238E27FC236}">
                <a16:creationId xmlns:a16="http://schemas.microsoft.com/office/drawing/2014/main" id="{C2D8EB3B-8E2B-3244-AF4E-3F2E25376136}"/>
              </a:ext>
            </a:extLst>
          </p:cNvPr>
          <p:cNvCxnSpPr/>
          <p:nvPr userDrawn="1"/>
        </p:nvCxnSpPr>
        <p:spPr>
          <a:xfrm>
            <a:off x="331307" y="6223640"/>
            <a:ext cx="11529391"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sp>
        <p:nvSpPr>
          <p:cNvPr id="10" name="Title 7">
            <a:extLst>
              <a:ext uri="{FF2B5EF4-FFF2-40B4-BE49-F238E27FC236}">
                <a16:creationId xmlns:a16="http://schemas.microsoft.com/office/drawing/2014/main" id="{4976CC55-33F6-CD41-A862-1BDB8B0360C6}"/>
              </a:ext>
            </a:extLst>
          </p:cNvPr>
          <p:cNvSpPr>
            <a:spLocks noGrp="1"/>
          </p:cNvSpPr>
          <p:nvPr>
            <p:ph type="title"/>
          </p:nvPr>
        </p:nvSpPr>
        <p:spPr>
          <a:xfrm>
            <a:off x="508003" y="304802"/>
            <a:ext cx="7973391" cy="360711"/>
          </a:xfrm>
        </p:spPr>
        <p:txBody>
          <a:bodyPr/>
          <a:lstStyle>
            <a:lvl1pPr>
              <a:defRPr b="1" i="0">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EBEB4ADA-EB24-A345-9961-68671D5E6415}"/>
              </a:ext>
            </a:extLst>
          </p:cNvPr>
          <p:cNvCxnSpPr>
            <a:cxnSpLocks/>
          </p:cNvCxnSpPr>
          <p:nvPr userDrawn="1"/>
        </p:nvCxnSpPr>
        <p:spPr>
          <a:xfrm>
            <a:off x="540748" y="768051"/>
            <a:ext cx="758757" cy="0"/>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4" name="Text Placeholder 23">
            <a:extLst>
              <a:ext uri="{FF2B5EF4-FFF2-40B4-BE49-F238E27FC236}">
                <a16:creationId xmlns:a16="http://schemas.microsoft.com/office/drawing/2014/main" id="{9D498B9B-5D40-A04D-A348-427FCE6CBBB2}"/>
              </a:ext>
            </a:extLst>
          </p:cNvPr>
          <p:cNvSpPr>
            <a:spLocks noGrp="1"/>
          </p:cNvSpPr>
          <p:nvPr>
            <p:ph type="body" sz="quarter" idx="11" hasCustomPrompt="1"/>
          </p:nvPr>
        </p:nvSpPr>
        <p:spPr>
          <a:xfrm>
            <a:off x="540747" y="964603"/>
            <a:ext cx="8732252" cy="391432"/>
          </a:xfrm>
        </p:spPr>
        <p:txBody>
          <a:bodyPr tIns="0" rIns="0" bIns="0">
            <a:normAutofit/>
          </a:bodyPr>
          <a:lstStyle>
            <a:lvl1pPr marL="0" indent="0">
              <a:lnSpc>
                <a:spcPct val="110000"/>
              </a:lnSpc>
              <a:buNone/>
              <a:defRPr sz="1200" b="1" i="0" spc="0" baseline="0">
                <a:solidFill>
                  <a:schemeClr val="accent6"/>
                </a:solidFill>
                <a:latin typeface="Calibri" panose="020F0502020204030204" pitchFamily="34" charset="0"/>
                <a:cs typeface="Calibri" panose="020F0502020204030204" pitchFamily="34" charset="0"/>
              </a:defRPr>
            </a:lvl1pPr>
            <a:lvl2pPr marL="171446" indent="0">
              <a:buNone/>
              <a:defRPr/>
            </a:lvl2pPr>
            <a:lvl3pPr marL="342891" indent="0">
              <a:buNone/>
              <a:defRPr/>
            </a:lvl3pPr>
            <a:lvl4pPr marL="514338" indent="0">
              <a:buNone/>
              <a:defRPr/>
            </a:lvl4pPr>
            <a:lvl5pPr marL="685783" indent="0">
              <a:buNone/>
              <a:defRPr/>
            </a:lvl5pPr>
          </a:lstStyle>
          <a:p>
            <a:pPr lvl="0"/>
            <a:r>
              <a:rPr lang="en-US" dirty="0"/>
              <a:t>Click here to add a subhead.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pic>
        <p:nvPicPr>
          <p:cNvPr id="15" name="Picture 14">
            <a:extLst>
              <a:ext uri="{FF2B5EF4-FFF2-40B4-BE49-F238E27FC236}">
                <a16:creationId xmlns:a16="http://schemas.microsoft.com/office/drawing/2014/main" id="{CE257F80-7B30-5748-B4F2-19A3198FE607}"/>
              </a:ext>
            </a:extLst>
          </p:cNvPr>
          <p:cNvPicPr>
            <a:picLocks noChangeAspect="1"/>
          </p:cNvPicPr>
          <p:nvPr userDrawn="1"/>
        </p:nvPicPr>
        <p:blipFill>
          <a:blip r:embed="rId2">
            <a:alphaModFix amt="5000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535883" y="1747287"/>
            <a:ext cx="3657169" cy="2816511"/>
          </a:xfrm>
          <a:prstGeom prst="rect">
            <a:avLst/>
          </a:prstGeom>
        </p:spPr>
      </p:pic>
      <p:pic>
        <p:nvPicPr>
          <p:cNvPr id="16" name="Picture 15">
            <a:extLst>
              <a:ext uri="{FF2B5EF4-FFF2-40B4-BE49-F238E27FC236}">
                <a16:creationId xmlns:a16="http://schemas.microsoft.com/office/drawing/2014/main" id="{26B387B3-9D9F-FD4A-895F-9264C243988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3635" y="6427340"/>
            <a:ext cx="1368152" cy="210097"/>
          </a:xfrm>
          <a:prstGeom prst="rect">
            <a:avLst/>
          </a:prstGeom>
        </p:spPr>
      </p:pic>
      <p:sp>
        <p:nvSpPr>
          <p:cNvPr id="12" name="TextBox 11">
            <a:extLst>
              <a:ext uri="{FF2B5EF4-FFF2-40B4-BE49-F238E27FC236}">
                <a16:creationId xmlns:a16="http://schemas.microsoft.com/office/drawing/2014/main" id="{DA84B339-507D-4764-94B6-17BC095C1454}"/>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3834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70481"/>
            <a:ext cx="12192000" cy="7144718"/>
          </a:xfrm>
          <a:prstGeom prst="rect">
            <a:avLst/>
          </a:prstGeom>
          <a:solidFill>
            <a:srgbClr val="DF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2" name="Straight Connector 21">
            <a:extLst>
              <a:ext uri="{FF2B5EF4-FFF2-40B4-BE49-F238E27FC236}">
                <a16:creationId xmlns:a16="http://schemas.microsoft.com/office/drawing/2014/main" id="{C2D8EB3B-8E2B-3244-AF4E-3F2E25376136}"/>
              </a:ext>
            </a:extLst>
          </p:cNvPr>
          <p:cNvCxnSpPr/>
          <p:nvPr userDrawn="1"/>
        </p:nvCxnSpPr>
        <p:spPr>
          <a:xfrm>
            <a:off x="331307" y="6223640"/>
            <a:ext cx="11529391"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sp>
        <p:nvSpPr>
          <p:cNvPr id="9" name="Title 7">
            <a:extLst>
              <a:ext uri="{FF2B5EF4-FFF2-40B4-BE49-F238E27FC236}">
                <a16:creationId xmlns:a16="http://schemas.microsoft.com/office/drawing/2014/main" id="{2629742D-06B1-EB4F-A7E4-9FF6783DE201}"/>
              </a:ext>
            </a:extLst>
          </p:cNvPr>
          <p:cNvSpPr>
            <a:spLocks noGrp="1"/>
          </p:cNvSpPr>
          <p:nvPr>
            <p:ph type="title"/>
          </p:nvPr>
        </p:nvSpPr>
        <p:spPr>
          <a:xfrm>
            <a:off x="508003" y="304802"/>
            <a:ext cx="7973391" cy="360711"/>
          </a:xfrm>
        </p:spPr>
        <p:txBody>
          <a:bodyPr/>
          <a:lstStyle>
            <a:lvl1pPr>
              <a:defRPr b="1" i="0">
                <a:solidFill>
                  <a:schemeClr val="accent6"/>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DDA9AACB-758A-274A-8928-9AD5BA75315F}"/>
              </a:ext>
            </a:extLst>
          </p:cNvPr>
          <p:cNvCxnSpPr>
            <a:cxnSpLocks/>
          </p:cNvCxnSpPr>
          <p:nvPr userDrawn="1"/>
        </p:nvCxnSpPr>
        <p:spPr>
          <a:xfrm>
            <a:off x="540748" y="768051"/>
            <a:ext cx="758757" cy="0"/>
          </a:xfrm>
          <a:prstGeom prst="line">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xt Placeholder 23">
            <a:extLst>
              <a:ext uri="{FF2B5EF4-FFF2-40B4-BE49-F238E27FC236}">
                <a16:creationId xmlns:a16="http://schemas.microsoft.com/office/drawing/2014/main" id="{50E6583A-17F7-AB4D-ACEB-5F72858B38F8}"/>
              </a:ext>
            </a:extLst>
          </p:cNvPr>
          <p:cNvSpPr>
            <a:spLocks noGrp="1"/>
          </p:cNvSpPr>
          <p:nvPr>
            <p:ph type="body" sz="quarter" idx="11" hasCustomPrompt="1"/>
          </p:nvPr>
        </p:nvSpPr>
        <p:spPr>
          <a:xfrm>
            <a:off x="540747" y="964603"/>
            <a:ext cx="8732252" cy="391432"/>
          </a:xfrm>
        </p:spPr>
        <p:txBody>
          <a:bodyPr tIns="0" rIns="0" bIns="0">
            <a:normAutofit/>
          </a:bodyPr>
          <a:lstStyle>
            <a:lvl1pPr marL="0" indent="0">
              <a:lnSpc>
                <a:spcPct val="110000"/>
              </a:lnSpc>
              <a:buNone/>
              <a:defRPr sz="1200" b="1" i="0" spc="0" baseline="0">
                <a:solidFill>
                  <a:schemeClr val="accent6"/>
                </a:solidFill>
                <a:latin typeface="Calibri" panose="020F0502020204030204" pitchFamily="34" charset="0"/>
                <a:cs typeface="Calibri" panose="020F0502020204030204" pitchFamily="34" charset="0"/>
              </a:defRPr>
            </a:lvl1pPr>
            <a:lvl2pPr marL="171446" indent="0">
              <a:buNone/>
              <a:defRPr/>
            </a:lvl2pPr>
            <a:lvl3pPr marL="342891" indent="0">
              <a:buNone/>
              <a:defRPr/>
            </a:lvl3pPr>
            <a:lvl4pPr marL="514338" indent="0">
              <a:buNone/>
              <a:defRPr/>
            </a:lvl4pPr>
            <a:lvl5pPr marL="685783" indent="0">
              <a:buNone/>
              <a:defRPr/>
            </a:lvl5pPr>
          </a:lstStyle>
          <a:p>
            <a:pPr lvl="0"/>
            <a:r>
              <a:rPr lang="en-US" dirty="0"/>
              <a:t>Click here to add a subhead.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pic>
        <p:nvPicPr>
          <p:cNvPr id="14" name="Picture 13">
            <a:extLst>
              <a:ext uri="{FF2B5EF4-FFF2-40B4-BE49-F238E27FC236}">
                <a16:creationId xmlns:a16="http://schemas.microsoft.com/office/drawing/2014/main" id="{B97201BE-DBE7-BB43-B72B-9726B6933F03}"/>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8539582" y="1747287"/>
            <a:ext cx="3657169" cy="2816511"/>
          </a:xfrm>
          <a:prstGeom prst="rect">
            <a:avLst/>
          </a:prstGeom>
        </p:spPr>
      </p:pic>
      <p:pic>
        <p:nvPicPr>
          <p:cNvPr id="15" name="Picture 14">
            <a:extLst>
              <a:ext uri="{FF2B5EF4-FFF2-40B4-BE49-F238E27FC236}">
                <a16:creationId xmlns:a16="http://schemas.microsoft.com/office/drawing/2014/main" id="{9C336D5C-CC5E-1E4E-BE97-9704EB96072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3635" y="6427340"/>
            <a:ext cx="1368152" cy="210097"/>
          </a:xfrm>
          <a:prstGeom prst="rect">
            <a:avLst/>
          </a:prstGeom>
        </p:spPr>
      </p:pic>
      <p:sp>
        <p:nvSpPr>
          <p:cNvPr id="12" name="TextBox 11">
            <a:extLst>
              <a:ext uri="{FF2B5EF4-FFF2-40B4-BE49-F238E27FC236}">
                <a16:creationId xmlns:a16="http://schemas.microsoft.com/office/drawing/2014/main" id="{6414DAB2-E4AA-4765-8015-CB1271615822}"/>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59261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ntent With Title, Su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8B9E39-710D-4C43-AD52-0558DEC07926}"/>
              </a:ext>
            </a:extLst>
          </p:cNvPr>
          <p:cNvSpPr/>
          <p:nvPr userDrawn="1"/>
        </p:nvSpPr>
        <p:spPr>
          <a:xfrm>
            <a:off x="0" y="-154983"/>
            <a:ext cx="12192000" cy="720671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22" name="Straight Connector 21">
            <a:extLst>
              <a:ext uri="{FF2B5EF4-FFF2-40B4-BE49-F238E27FC236}">
                <a16:creationId xmlns:a16="http://schemas.microsoft.com/office/drawing/2014/main" id="{20C50918-2452-1144-941D-08A9C7252AA1}"/>
              </a:ext>
            </a:extLst>
          </p:cNvPr>
          <p:cNvCxnSpPr/>
          <p:nvPr userDrawn="1"/>
        </p:nvCxnSpPr>
        <p:spPr>
          <a:xfrm>
            <a:off x="331307" y="6223640"/>
            <a:ext cx="11529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7">
            <a:extLst>
              <a:ext uri="{FF2B5EF4-FFF2-40B4-BE49-F238E27FC236}">
                <a16:creationId xmlns:a16="http://schemas.microsoft.com/office/drawing/2014/main" id="{AB56956A-A759-C14D-8B3F-B18AB91595FF}"/>
              </a:ext>
            </a:extLst>
          </p:cNvPr>
          <p:cNvSpPr>
            <a:spLocks noGrp="1"/>
          </p:cNvSpPr>
          <p:nvPr>
            <p:ph type="title"/>
          </p:nvPr>
        </p:nvSpPr>
        <p:spPr>
          <a:xfrm>
            <a:off x="508003" y="304802"/>
            <a:ext cx="7973391" cy="360711"/>
          </a:xfrm>
        </p:spPr>
        <p:txBody>
          <a:bodyPr/>
          <a:lstStyle>
            <a:lvl1pPr>
              <a:defRPr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97062975-D271-E348-9F91-D1E6F90A10E8}"/>
              </a:ext>
            </a:extLst>
          </p:cNvPr>
          <p:cNvCxnSpPr>
            <a:cxnSpLocks/>
          </p:cNvCxnSpPr>
          <p:nvPr userDrawn="1"/>
        </p:nvCxnSpPr>
        <p:spPr>
          <a:xfrm>
            <a:off x="540748" y="768051"/>
            <a:ext cx="758757"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3">
            <a:extLst>
              <a:ext uri="{FF2B5EF4-FFF2-40B4-BE49-F238E27FC236}">
                <a16:creationId xmlns:a16="http://schemas.microsoft.com/office/drawing/2014/main" id="{B11DC382-2B03-C743-811A-34EA08F779CE}"/>
              </a:ext>
            </a:extLst>
          </p:cNvPr>
          <p:cNvSpPr>
            <a:spLocks noGrp="1"/>
          </p:cNvSpPr>
          <p:nvPr>
            <p:ph type="body" sz="quarter" idx="11" hasCustomPrompt="1"/>
          </p:nvPr>
        </p:nvSpPr>
        <p:spPr>
          <a:xfrm>
            <a:off x="540747" y="964603"/>
            <a:ext cx="8732252" cy="391432"/>
          </a:xfrm>
        </p:spPr>
        <p:txBody>
          <a:bodyPr tIns="0" rIns="0" bIns="0">
            <a:normAutofit/>
          </a:bodyPr>
          <a:lstStyle>
            <a:lvl1pPr marL="0" indent="0">
              <a:lnSpc>
                <a:spcPct val="110000"/>
              </a:lnSpc>
              <a:buNone/>
              <a:defRPr sz="1200" b="1" i="0" spc="0" baseline="0">
                <a:solidFill>
                  <a:schemeClr val="bg1"/>
                </a:solidFill>
                <a:latin typeface="Calibri" panose="020F0502020204030204" pitchFamily="34" charset="0"/>
                <a:cs typeface="Calibri" panose="020F0502020204030204" pitchFamily="34" charset="0"/>
              </a:defRPr>
            </a:lvl1pPr>
            <a:lvl2pPr marL="171446" indent="0">
              <a:buNone/>
              <a:defRPr/>
            </a:lvl2pPr>
            <a:lvl3pPr marL="342891" indent="0">
              <a:buNone/>
              <a:defRPr/>
            </a:lvl3pPr>
            <a:lvl4pPr marL="514338" indent="0">
              <a:buNone/>
              <a:defRPr/>
            </a:lvl4pPr>
            <a:lvl5pPr marL="685783" indent="0">
              <a:buNone/>
              <a:defRPr/>
            </a:lvl5pPr>
          </a:lstStyle>
          <a:p>
            <a:pPr lvl="0"/>
            <a:r>
              <a:rPr lang="en-US" dirty="0"/>
              <a:t>Click here to add a subhead.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pic>
        <p:nvPicPr>
          <p:cNvPr id="13" name="Picture 12">
            <a:extLst>
              <a:ext uri="{FF2B5EF4-FFF2-40B4-BE49-F238E27FC236}">
                <a16:creationId xmlns:a16="http://schemas.microsoft.com/office/drawing/2014/main" id="{013C984A-D1FE-C142-AE02-C867C3A479D8}"/>
              </a:ext>
            </a:extLst>
          </p:cNvPr>
          <p:cNvPicPr>
            <a:picLocks noChangeAspect="1"/>
          </p:cNvPicPr>
          <p:nvPr userDrawn="1"/>
        </p:nvPicPr>
        <p:blipFill>
          <a:blip r:embed="rId2"/>
          <a:stretch>
            <a:fillRect/>
          </a:stretch>
        </p:blipFill>
        <p:spPr>
          <a:xfrm>
            <a:off x="323635" y="6422302"/>
            <a:ext cx="1349162" cy="207181"/>
          </a:xfrm>
          <a:prstGeom prst="rect">
            <a:avLst/>
          </a:prstGeom>
        </p:spPr>
      </p:pic>
      <p:pic>
        <p:nvPicPr>
          <p:cNvPr id="14" name="Picture 13">
            <a:extLst>
              <a:ext uri="{FF2B5EF4-FFF2-40B4-BE49-F238E27FC236}">
                <a16:creationId xmlns:a16="http://schemas.microsoft.com/office/drawing/2014/main" id="{B4A1B98E-75FE-FB42-9664-29E021DBB9A3}"/>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533690" y="1747287"/>
            <a:ext cx="3657169" cy="2816511"/>
          </a:xfrm>
          <a:prstGeom prst="rect">
            <a:avLst/>
          </a:prstGeom>
        </p:spPr>
      </p:pic>
      <p:sp>
        <p:nvSpPr>
          <p:cNvPr id="16" name="TextBox 15">
            <a:extLst>
              <a:ext uri="{FF2B5EF4-FFF2-40B4-BE49-F238E27FC236}">
                <a16:creationId xmlns:a16="http://schemas.microsoft.com/office/drawing/2014/main" id="{9E16715B-2AC4-4088-8CF1-FBAED4AF62C3}"/>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bg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bg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79455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ontent With Tit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DF7E5A-6951-654A-B2FC-EC225365DB85}"/>
              </a:ext>
            </a:extLst>
          </p:cNvPr>
          <p:cNvSpPr/>
          <p:nvPr userDrawn="1"/>
        </p:nvSpPr>
        <p:spPr>
          <a:xfrm>
            <a:off x="3" y="-123986"/>
            <a:ext cx="12190148" cy="7113722"/>
          </a:xfrm>
          <a:prstGeom prst="rect">
            <a:avLst/>
          </a:prstGeom>
          <a:solidFill>
            <a:schemeClr val="accent4">
              <a:lumMod val="10000"/>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ext Placeholder 2">
            <a:extLst>
              <a:ext uri="{FF2B5EF4-FFF2-40B4-BE49-F238E27FC236}">
                <a16:creationId xmlns:a16="http://schemas.microsoft.com/office/drawing/2014/main" id="{C66D0993-96B1-4C4B-AF1A-1A1315E606B5}"/>
              </a:ext>
            </a:extLst>
          </p:cNvPr>
          <p:cNvSpPr>
            <a:spLocks noGrp="1"/>
          </p:cNvSpPr>
          <p:nvPr>
            <p:ph idx="1"/>
          </p:nvPr>
        </p:nvSpPr>
        <p:spPr>
          <a:xfrm>
            <a:off x="536027" y="1916512"/>
            <a:ext cx="5334000" cy="4175654"/>
          </a:xfrm>
          <a:prstGeom prst="rect">
            <a:avLst/>
          </a:prstGeom>
        </p:spPr>
        <p:txBody>
          <a:bodyPr vert="horz" lIns="0" tIns="0" rIns="0" bIns="0" rtlCol="0">
            <a:normAutofit/>
          </a:bodyPr>
          <a:lstStyle>
            <a:lvl1pPr marL="171446" indent="-171446">
              <a:lnSpc>
                <a:spcPct val="110000"/>
              </a:lnSpc>
              <a:spcBef>
                <a:spcPts val="600"/>
              </a:spcBef>
              <a:buFont typeface="Arial" panose="020B0604020202020204" pitchFamily="34" charset="0"/>
              <a:buChar char="•"/>
              <a:tabLst/>
              <a:defRPr sz="1400" b="0" i="0">
                <a:solidFill>
                  <a:schemeClr val="bg1"/>
                </a:solidFill>
                <a:latin typeface="Calibri" panose="020F0502020204030204" pitchFamily="34" charset="0"/>
                <a:cs typeface="Calibri" panose="020F0502020204030204" pitchFamily="34" charset="0"/>
              </a:defRPr>
            </a:lvl1pPr>
            <a:lvl2pPr marL="342891" indent="-171446">
              <a:lnSpc>
                <a:spcPct val="110000"/>
              </a:lnSpc>
              <a:spcBef>
                <a:spcPts val="600"/>
              </a:spcBef>
              <a:buFont typeface="Arial" panose="020B0604020202020204" pitchFamily="34" charset="0"/>
              <a:buChar char="•"/>
              <a:tabLst/>
              <a:defRPr sz="1400" b="0" i="0">
                <a:solidFill>
                  <a:schemeClr val="bg1"/>
                </a:solidFill>
                <a:latin typeface="Calibri" panose="020F0502020204030204" pitchFamily="34" charset="0"/>
                <a:cs typeface="Calibri" panose="020F0502020204030204" pitchFamily="34" charset="0"/>
              </a:defRPr>
            </a:lvl2pPr>
            <a:lvl3pPr marL="514338" indent="-171446">
              <a:lnSpc>
                <a:spcPct val="110000"/>
              </a:lnSpc>
              <a:spcBef>
                <a:spcPts val="600"/>
              </a:spcBef>
              <a:buFont typeface="Arial" panose="020B0604020202020204" pitchFamily="34" charset="0"/>
              <a:buChar char="•"/>
              <a:tabLst/>
              <a:defRPr sz="1400" b="0" i="0">
                <a:solidFill>
                  <a:schemeClr val="bg1"/>
                </a:solidFill>
                <a:latin typeface="Calibri" panose="020F0502020204030204" pitchFamily="34" charset="0"/>
                <a:cs typeface="Calibri" panose="020F0502020204030204" pitchFamily="34" charset="0"/>
              </a:defRPr>
            </a:lvl3pPr>
            <a:lvl4pPr marL="685783" indent="-171446">
              <a:lnSpc>
                <a:spcPct val="110000"/>
              </a:lnSpc>
              <a:spcBef>
                <a:spcPts val="600"/>
              </a:spcBef>
              <a:buFont typeface="Arial" panose="020B0604020202020204" pitchFamily="34" charset="0"/>
              <a:buChar char="•"/>
              <a:tabLst/>
              <a:defRPr sz="1400" b="0" i="0">
                <a:solidFill>
                  <a:schemeClr val="bg1"/>
                </a:solidFill>
                <a:latin typeface="Calibri" panose="020F0502020204030204" pitchFamily="34" charset="0"/>
                <a:cs typeface="Calibri" panose="020F0502020204030204" pitchFamily="34" charset="0"/>
              </a:defRPr>
            </a:lvl4pPr>
            <a:lvl5pPr marL="858817" indent="-173034">
              <a:lnSpc>
                <a:spcPct val="110000"/>
              </a:lnSpc>
              <a:spcBef>
                <a:spcPts val="600"/>
              </a:spcBef>
              <a:buFont typeface="Arial" panose="020B0604020202020204" pitchFamily="34" charset="0"/>
              <a:buChar char="•"/>
              <a:tabLst/>
              <a:defRPr sz="1400" b="0" i="0">
                <a:solidFill>
                  <a:schemeClr val="bg1"/>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a:extLst>
              <a:ext uri="{FF2B5EF4-FFF2-40B4-BE49-F238E27FC236}">
                <a16:creationId xmlns:a16="http://schemas.microsoft.com/office/drawing/2014/main" id="{B9A3C2F4-38F5-9945-8871-DB6D84B9C9AE}"/>
              </a:ext>
            </a:extLst>
          </p:cNvPr>
          <p:cNvSpPr>
            <a:spLocks noGrp="1"/>
          </p:cNvSpPr>
          <p:nvPr>
            <p:ph idx="12"/>
          </p:nvPr>
        </p:nvSpPr>
        <p:spPr>
          <a:xfrm>
            <a:off x="6378027" y="1916512"/>
            <a:ext cx="5334000" cy="4175654"/>
          </a:xfrm>
          <a:prstGeom prst="rect">
            <a:avLst/>
          </a:prstGeom>
        </p:spPr>
        <p:txBody>
          <a:bodyPr vert="horz" lIns="0" tIns="0" rIns="0" bIns="0" rtlCol="0">
            <a:normAutofit/>
          </a:bodyPr>
          <a:lstStyle>
            <a:lvl1pPr marL="171446" indent="-171446">
              <a:lnSpc>
                <a:spcPct val="110000"/>
              </a:lnSpc>
              <a:spcBef>
                <a:spcPts val="600"/>
              </a:spcBef>
              <a:buFont typeface="Arial" panose="020B0604020202020204" pitchFamily="34" charset="0"/>
              <a:buChar char="•"/>
              <a:tabLst/>
              <a:defRPr sz="1400" b="0" i="0">
                <a:solidFill>
                  <a:schemeClr val="bg1"/>
                </a:solidFill>
                <a:latin typeface="Calibri" panose="020F0502020204030204" pitchFamily="34" charset="0"/>
                <a:cs typeface="Calibri" panose="020F0502020204030204" pitchFamily="34" charset="0"/>
              </a:defRPr>
            </a:lvl1pPr>
            <a:lvl2pPr marL="342891" indent="-171446">
              <a:lnSpc>
                <a:spcPct val="110000"/>
              </a:lnSpc>
              <a:spcBef>
                <a:spcPts val="600"/>
              </a:spcBef>
              <a:buFont typeface="Arial" panose="020B0604020202020204" pitchFamily="34" charset="0"/>
              <a:buChar char="•"/>
              <a:tabLst/>
              <a:defRPr sz="1400" b="0" i="0">
                <a:solidFill>
                  <a:schemeClr val="bg1"/>
                </a:solidFill>
                <a:latin typeface="Calibri" panose="020F0502020204030204" pitchFamily="34" charset="0"/>
                <a:cs typeface="Calibri" panose="020F0502020204030204" pitchFamily="34" charset="0"/>
              </a:defRPr>
            </a:lvl2pPr>
            <a:lvl3pPr marL="514338" indent="-171446">
              <a:lnSpc>
                <a:spcPct val="110000"/>
              </a:lnSpc>
              <a:spcBef>
                <a:spcPts val="600"/>
              </a:spcBef>
              <a:buFont typeface="Arial" panose="020B0604020202020204" pitchFamily="34" charset="0"/>
              <a:buChar char="•"/>
              <a:tabLst/>
              <a:defRPr sz="1400" b="0" i="0">
                <a:solidFill>
                  <a:schemeClr val="bg1"/>
                </a:solidFill>
                <a:latin typeface="Calibri" panose="020F0502020204030204" pitchFamily="34" charset="0"/>
                <a:cs typeface="Calibri" panose="020F0502020204030204" pitchFamily="34" charset="0"/>
              </a:defRPr>
            </a:lvl3pPr>
            <a:lvl4pPr marL="685783" indent="-171446">
              <a:lnSpc>
                <a:spcPct val="110000"/>
              </a:lnSpc>
              <a:spcBef>
                <a:spcPts val="600"/>
              </a:spcBef>
              <a:buFont typeface="Arial" panose="020B0604020202020204" pitchFamily="34" charset="0"/>
              <a:buChar char="•"/>
              <a:tabLst/>
              <a:defRPr sz="1400" b="0" i="0">
                <a:solidFill>
                  <a:schemeClr val="bg1"/>
                </a:solidFill>
                <a:latin typeface="Calibri" panose="020F0502020204030204" pitchFamily="34" charset="0"/>
                <a:cs typeface="Calibri" panose="020F0502020204030204" pitchFamily="34" charset="0"/>
              </a:defRPr>
            </a:lvl4pPr>
            <a:lvl5pPr marL="858817" indent="-173034">
              <a:lnSpc>
                <a:spcPct val="110000"/>
              </a:lnSpc>
              <a:spcBef>
                <a:spcPts val="600"/>
              </a:spcBef>
              <a:buFont typeface="Arial" panose="020B0604020202020204" pitchFamily="34" charset="0"/>
              <a:buChar char="•"/>
              <a:tabLst/>
              <a:defRPr sz="1400" b="0" i="0">
                <a:solidFill>
                  <a:schemeClr val="bg1"/>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7">
            <a:extLst>
              <a:ext uri="{FF2B5EF4-FFF2-40B4-BE49-F238E27FC236}">
                <a16:creationId xmlns:a16="http://schemas.microsoft.com/office/drawing/2014/main" id="{D6E6D00E-76FE-9C41-9BA1-889B1BEE1DC8}"/>
              </a:ext>
            </a:extLst>
          </p:cNvPr>
          <p:cNvSpPr>
            <a:spLocks noGrp="1"/>
          </p:cNvSpPr>
          <p:nvPr>
            <p:ph type="title"/>
          </p:nvPr>
        </p:nvSpPr>
        <p:spPr>
          <a:xfrm>
            <a:off x="508003" y="501589"/>
            <a:ext cx="7973391" cy="327919"/>
          </a:xfrm>
        </p:spPr>
        <p:txBody>
          <a:bodyPr/>
          <a:lstStyle>
            <a:lvl1pPr>
              <a:defRPr b="1" i="0">
                <a:latin typeface="Calibri" panose="020F0502020204030204" pitchFamily="34" charset="0"/>
                <a:cs typeface="Calibri" panose="020F0502020204030204" pitchFamily="34" charset="0"/>
              </a:defRPr>
            </a:lvl1pPr>
          </a:lstStyle>
          <a:p>
            <a:r>
              <a:rPr lang="en-US" dirty="0"/>
              <a:t>Click to edit Master title style</a:t>
            </a:r>
          </a:p>
        </p:txBody>
      </p:sp>
      <p:cxnSp>
        <p:nvCxnSpPr>
          <p:cNvPr id="26" name="Straight Connector 25">
            <a:extLst>
              <a:ext uri="{FF2B5EF4-FFF2-40B4-BE49-F238E27FC236}">
                <a16:creationId xmlns:a16="http://schemas.microsoft.com/office/drawing/2014/main" id="{53EA22FE-CEB5-C941-AE8F-E5C177D65363}"/>
              </a:ext>
            </a:extLst>
          </p:cNvPr>
          <p:cNvCxnSpPr>
            <a:cxnSpLocks/>
          </p:cNvCxnSpPr>
          <p:nvPr userDrawn="1"/>
        </p:nvCxnSpPr>
        <p:spPr>
          <a:xfrm>
            <a:off x="540748" y="948440"/>
            <a:ext cx="758757"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30" name="Text Placeholder 2">
            <a:extLst>
              <a:ext uri="{FF2B5EF4-FFF2-40B4-BE49-F238E27FC236}">
                <a16:creationId xmlns:a16="http://schemas.microsoft.com/office/drawing/2014/main" id="{3C32E601-680A-CB4A-A8F5-C6F1AF58E10F}"/>
              </a:ext>
            </a:extLst>
          </p:cNvPr>
          <p:cNvSpPr>
            <a:spLocks noGrp="1"/>
          </p:cNvSpPr>
          <p:nvPr>
            <p:ph type="body" sz="quarter" idx="10" hasCustomPrompt="1"/>
          </p:nvPr>
        </p:nvSpPr>
        <p:spPr>
          <a:xfrm>
            <a:off x="508000" y="254999"/>
            <a:ext cx="5588000" cy="123693"/>
          </a:xfrm>
        </p:spPr>
        <p:txBody>
          <a:bodyPr>
            <a:noAutofit/>
          </a:bodyPr>
          <a:lstStyle>
            <a:lvl1pPr marL="0" indent="0">
              <a:buNone/>
              <a:defRPr sz="1000" b="0" i="0">
                <a:solidFill>
                  <a:schemeClr val="bg1"/>
                </a:solidFill>
                <a:latin typeface="Calibri" panose="020F0502020204030204" pitchFamily="34" charset="0"/>
                <a:cs typeface="Calibri" panose="020F0502020204030204" pitchFamily="34" charset="0"/>
              </a:defRPr>
            </a:lvl1pPr>
            <a:lvl2pPr marL="171446" indent="0">
              <a:buNone/>
              <a:defRPr sz="1100" b="1" i="0">
                <a:solidFill>
                  <a:schemeClr val="tx2"/>
                </a:solidFill>
                <a:latin typeface="Poppins" pitchFamily="2" charset="77"/>
                <a:cs typeface="Poppins" pitchFamily="2" charset="77"/>
              </a:defRPr>
            </a:lvl2pPr>
            <a:lvl3pPr marL="342891" indent="0">
              <a:buNone/>
              <a:defRPr sz="1100" b="1" i="0">
                <a:solidFill>
                  <a:schemeClr val="tx2"/>
                </a:solidFill>
                <a:latin typeface="Poppins" pitchFamily="2" charset="77"/>
                <a:cs typeface="Poppins" pitchFamily="2" charset="77"/>
              </a:defRPr>
            </a:lvl3pPr>
            <a:lvl4pPr marL="514338" indent="0">
              <a:buNone/>
              <a:defRPr sz="1100" b="1" i="0">
                <a:solidFill>
                  <a:schemeClr val="tx2"/>
                </a:solidFill>
                <a:latin typeface="Poppins" pitchFamily="2" charset="77"/>
                <a:cs typeface="Poppins" pitchFamily="2" charset="77"/>
              </a:defRPr>
            </a:lvl4pPr>
            <a:lvl5pPr marL="685783" indent="0">
              <a:buNone/>
              <a:defRPr sz="1100" b="1" i="0">
                <a:solidFill>
                  <a:schemeClr val="tx2"/>
                </a:solidFill>
                <a:latin typeface="Poppins" pitchFamily="2" charset="77"/>
                <a:cs typeface="Poppins" pitchFamily="2" charset="77"/>
              </a:defRPr>
            </a:lvl5pPr>
          </a:lstStyle>
          <a:p>
            <a:pPr lvl="0"/>
            <a:r>
              <a:rPr lang="en-US" dirty="0"/>
              <a:t>CLICK TO EDIT EYEBROW TEXT</a:t>
            </a:r>
          </a:p>
        </p:txBody>
      </p:sp>
      <p:sp>
        <p:nvSpPr>
          <p:cNvPr id="31" name="Text Placeholder 23">
            <a:extLst>
              <a:ext uri="{FF2B5EF4-FFF2-40B4-BE49-F238E27FC236}">
                <a16:creationId xmlns:a16="http://schemas.microsoft.com/office/drawing/2014/main" id="{25C5E9AD-80DC-8C47-9430-54610DE0881D}"/>
              </a:ext>
            </a:extLst>
          </p:cNvPr>
          <p:cNvSpPr>
            <a:spLocks noGrp="1"/>
          </p:cNvSpPr>
          <p:nvPr>
            <p:ph type="body" sz="quarter" idx="11" hasCustomPrompt="1"/>
          </p:nvPr>
        </p:nvSpPr>
        <p:spPr>
          <a:xfrm>
            <a:off x="540747" y="1165058"/>
            <a:ext cx="8732252" cy="391432"/>
          </a:xfrm>
        </p:spPr>
        <p:txBody>
          <a:bodyPr tIns="0" rIns="0" bIns="0">
            <a:normAutofit/>
          </a:bodyPr>
          <a:lstStyle>
            <a:lvl1pPr marL="0" indent="0">
              <a:lnSpc>
                <a:spcPct val="110000"/>
              </a:lnSpc>
              <a:buNone/>
              <a:defRPr sz="1200" b="1" i="0" spc="0" baseline="0">
                <a:solidFill>
                  <a:schemeClr val="bg1"/>
                </a:solidFill>
                <a:latin typeface="Calibri" panose="020F0502020204030204" pitchFamily="34" charset="0"/>
                <a:cs typeface="Calibri" panose="020F0502020204030204" pitchFamily="34" charset="0"/>
              </a:defRPr>
            </a:lvl1pPr>
            <a:lvl2pPr marL="171446" indent="0">
              <a:buNone/>
              <a:defRPr/>
            </a:lvl2pPr>
            <a:lvl3pPr marL="342891" indent="0">
              <a:buNone/>
              <a:defRPr/>
            </a:lvl3pPr>
            <a:lvl4pPr marL="514338" indent="0">
              <a:buNone/>
              <a:defRPr/>
            </a:lvl4pPr>
            <a:lvl5pPr marL="685783" indent="0">
              <a:buNone/>
              <a:defRPr/>
            </a:lvl5pPr>
          </a:lstStyle>
          <a:p>
            <a:pPr lvl="0"/>
            <a:r>
              <a:rPr lang="en-US" dirty="0"/>
              <a:t>Click here to add a subhead.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cxnSp>
        <p:nvCxnSpPr>
          <p:cNvPr id="19" name="Straight Connector 18">
            <a:extLst>
              <a:ext uri="{FF2B5EF4-FFF2-40B4-BE49-F238E27FC236}">
                <a16:creationId xmlns:a16="http://schemas.microsoft.com/office/drawing/2014/main" id="{1AD2F772-9761-A84F-9F61-4BC3BDF49C6C}"/>
              </a:ext>
            </a:extLst>
          </p:cNvPr>
          <p:cNvCxnSpPr/>
          <p:nvPr userDrawn="1"/>
        </p:nvCxnSpPr>
        <p:spPr>
          <a:xfrm>
            <a:off x="331307" y="6223640"/>
            <a:ext cx="11529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037CD14-0ADA-3A4E-9FBC-54563EFA2AA8}"/>
              </a:ext>
            </a:extLst>
          </p:cNvPr>
          <p:cNvPicPr>
            <a:picLocks noChangeAspect="1"/>
          </p:cNvPicPr>
          <p:nvPr userDrawn="1"/>
        </p:nvPicPr>
        <p:blipFill>
          <a:blip r:embed="rId2"/>
          <a:stretch>
            <a:fillRect/>
          </a:stretch>
        </p:blipFill>
        <p:spPr>
          <a:xfrm>
            <a:off x="323635" y="6422302"/>
            <a:ext cx="1349162" cy="207181"/>
          </a:xfrm>
          <a:prstGeom prst="rect">
            <a:avLst/>
          </a:prstGeom>
        </p:spPr>
      </p:pic>
      <p:sp>
        <p:nvSpPr>
          <p:cNvPr id="15" name="TextBox 14">
            <a:extLst>
              <a:ext uri="{FF2B5EF4-FFF2-40B4-BE49-F238E27FC236}">
                <a16:creationId xmlns:a16="http://schemas.microsoft.com/office/drawing/2014/main" id="{7806542C-715D-451A-BF4A-AAB0F176BBE3}"/>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bg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bg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95477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9689F5-EE84-D54D-9797-1DB9D273FD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050"/>
          <a:stretch/>
        </p:blipFill>
        <p:spPr>
          <a:xfrm>
            <a:off x="-5044" y="-64620"/>
            <a:ext cx="12307706" cy="7138279"/>
          </a:xfrm>
          <a:prstGeom prst="rect">
            <a:avLst/>
          </a:prstGeom>
        </p:spPr>
      </p:pic>
      <p:cxnSp>
        <p:nvCxnSpPr>
          <p:cNvPr id="14" name="Straight Connector 13">
            <a:extLst>
              <a:ext uri="{FF2B5EF4-FFF2-40B4-BE49-F238E27FC236}">
                <a16:creationId xmlns:a16="http://schemas.microsoft.com/office/drawing/2014/main" id="{FBC890E3-5A03-B54A-85D9-D57F6FD69F7E}"/>
              </a:ext>
            </a:extLst>
          </p:cNvPr>
          <p:cNvCxnSpPr/>
          <p:nvPr userDrawn="1"/>
        </p:nvCxnSpPr>
        <p:spPr>
          <a:xfrm>
            <a:off x="331307" y="6223640"/>
            <a:ext cx="11529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7311548-883E-2440-A2DA-D5E67D2E6DAE}"/>
              </a:ext>
            </a:extLst>
          </p:cNvPr>
          <p:cNvPicPr>
            <a:picLocks noChangeAspect="1"/>
          </p:cNvPicPr>
          <p:nvPr userDrawn="1"/>
        </p:nvPicPr>
        <p:blipFill>
          <a:blip r:embed="rId3"/>
          <a:stretch>
            <a:fillRect/>
          </a:stretch>
        </p:blipFill>
        <p:spPr>
          <a:xfrm>
            <a:off x="323635" y="6422302"/>
            <a:ext cx="1349162" cy="207181"/>
          </a:xfrm>
          <a:prstGeom prst="rect">
            <a:avLst/>
          </a:prstGeom>
        </p:spPr>
      </p:pic>
    </p:spTree>
    <p:extLst>
      <p:ext uri="{BB962C8B-B14F-4D97-AF65-F5344CB8AC3E}">
        <p14:creationId xmlns:p14="http://schemas.microsoft.com/office/powerpoint/2010/main" val="246106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1085E28-F672-C34C-A6DA-2D7C5719B11B}"/>
              </a:ext>
            </a:extLst>
          </p:cNvPr>
          <p:cNvSpPr>
            <a:spLocks noGrp="1"/>
          </p:cNvSpPr>
          <p:nvPr>
            <p:ph type="title" hasCustomPrompt="1"/>
          </p:nvPr>
        </p:nvSpPr>
        <p:spPr>
          <a:xfrm>
            <a:off x="5477747" y="3214292"/>
            <a:ext cx="5292380" cy="213419"/>
          </a:xfrm>
        </p:spPr>
        <p:txBody>
          <a:bodyPr/>
          <a:lstStyle>
            <a:lvl1pPr algn="l">
              <a:defRPr sz="3000" b="1" i="0">
                <a:solidFill>
                  <a:schemeClr val="accent6"/>
                </a:solidFill>
                <a:latin typeface="Calibri" panose="020F0502020204030204" pitchFamily="34" charset="0"/>
                <a:cs typeface="Calibri" panose="020F0502020204030204" pitchFamily="34" charset="0"/>
              </a:defRPr>
            </a:lvl1pPr>
          </a:lstStyle>
          <a:p>
            <a:r>
              <a:rPr lang="en-US" dirty="0"/>
              <a:t>Title of Presentation</a:t>
            </a:r>
          </a:p>
        </p:txBody>
      </p:sp>
      <p:sp>
        <p:nvSpPr>
          <p:cNvPr id="11" name="Text Placeholder 2">
            <a:extLst>
              <a:ext uri="{FF2B5EF4-FFF2-40B4-BE49-F238E27FC236}">
                <a16:creationId xmlns:a16="http://schemas.microsoft.com/office/drawing/2014/main" id="{A6FA6BF4-4A91-8E4F-AEA0-D09D2BAA5151}"/>
              </a:ext>
            </a:extLst>
          </p:cNvPr>
          <p:cNvSpPr>
            <a:spLocks noGrp="1"/>
          </p:cNvSpPr>
          <p:nvPr>
            <p:ph type="body" sz="quarter" idx="10" hasCustomPrompt="1"/>
          </p:nvPr>
        </p:nvSpPr>
        <p:spPr>
          <a:xfrm>
            <a:off x="5477747" y="3833785"/>
            <a:ext cx="5292380" cy="139409"/>
          </a:xfrm>
        </p:spPr>
        <p:txBody>
          <a:bodyPr>
            <a:noAutofit/>
          </a:bodyPr>
          <a:lstStyle>
            <a:lvl1pPr marL="0" indent="0" algn="l">
              <a:buNone/>
              <a:defRPr sz="1000" b="0" i="0">
                <a:solidFill>
                  <a:schemeClr val="accent6"/>
                </a:solidFill>
                <a:latin typeface="Calibri" panose="020F0502020204030204" pitchFamily="34" charset="0"/>
                <a:cs typeface="Calibri" panose="020F0502020204030204" pitchFamily="34" charset="0"/>
              </a:defRPr>
            </a:lvl1pPr>
            <a:lvl2pPr marL="171446" indent="0">
              <a:buNone/>
              <a:defRPr sz="1100" b="1" i="0">
                <a:solidFill>
                  <a:schemeClr val="tx2"/>
                </a:solidFill>
                <a:latin typeface="Poppins" pitchFamily="2" charset="77"/>
                <a:cs typeface="Poppins" pitchFamily="2" charset="77"/>
              </a:defRPr>
            </a:lvl2pPr>
            <a:lvl3pPr marL="342891" indent="0">
              <a:buNone/>
              <a:defRPr sz="1100" b="1" i="0">
                <a:solidFill>
                  <a:schemeClr val="tx2"/>
                </a:solidFill>
                <a:latin typeface="Poppins" pitchFamily="2" charset="77"/>
                <a:cs typeface="Poppins" pitchFamily="2" charset="77"/>
              </a:defRPr>
            </a:lvl3pPr>
            <a:lvl4pPr marL="514338" indent="0">
              <a:buNone/>
              <a:defRPr sz="1100" b="1" i="0">
                <a:solidFill>
                  <a:schemeClr val="tx2"/>
                </a:solidFill>
                <a:latin typeface="Poppins" pitchFamily="2" charset="77"/>
                <a:cs typeface="Poppins" pitchFamily="2" charset="77"/>
              </a:defRPr>
            </a:lvl4pPr>
            <a:lvl5pPr marL="685783" indent="0">
              <a:buNone/>
              <a:defRPr sz="1100" b="1" i="0">
                <a:solidFill>
                  <a:schemeClr val="tx2"/>
                </a:solidFill>
                <a:latin typeface="Poppins" pitchFamily="2" charset="77"/>
                <a:cs typeface="Poppins" pitchFamily="2" charset="77"/>
              </a:defRPr>
            </a:lvl5pPr>
          </a:lstStyle>
          <a:p>
            <a:pPr lvl="0"/>
            <a:r>
              <a:rPr lang="en-US" dirty="0"/>
              <a:t>MONTH DD, YYYY</a:t>
            </a:r>
          </a:p>
        </p:txBody>
      </p:sp>
      <p:pic>
        <p:nvPicPr>
          <p:cNvPr id="3" name="Picture 2">
            <a:extLst>
              <a:ext uri="{FF2B5EF4-FFF2-40B4-BE49-F238E27FC236}">
                <a16:creationId xmlns:a16="http://schemas.microsoft.com/office/drawing/2014/main" id="{E084A69E-5841-2540-887D-04F3B04A74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040" r="25990"/>
          <a:stretch/>
        </p:blipFill>
        <p:spPr>
          <a:xfrm>
            <a:off x="0" y="0"/>
            <a:ext cx="4191000" cy="6858000"/>
          </a:xfrm>
          <a:prstGeom prst="rect">
            <a:avLst/>
          </a:prstGeom>
        </p:spPr>
      </p:pic>
      <p:pic>
        <p:nvPicPr>
          <p:cNvPr id="7" name="Picture 6">
            <a:extLst>
              <a:ext uri="{FF2B5EF4-FFF2-40B4-BE49-F238E27FC236}">
                <a16:creationId xmlns:a16="http://schemas.microsoft.com/office/drawing/2014/main" id="{DEDE8087-302A-354E-91BC-3EC0E91C80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77745" y="760739"/>
            <a:ext cx="3083598" cy="473525"/>
          </a:xfrm>
          <a:prstGeom prst="rect">
            <a:avLst/>
          </a:prstGeom>
        </p:spPr>
      </p:pic>
    </p:spTree>
    <p:extLst>
      <p:ext uri="{BB962C8B-B14F-4D97-AF65-F5344CB8AC3E}">
        <p14:creationId xmlns:p14="http://schemas.microsoft.com/office/powerpoint/2010/main" val="1007958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4936C-E3C7-CA4F-AE8D-DE71637436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941"/>
          <a:stretch/>
        </p:blipFill>
        <p:spPr>
          <a:xfrm>
            <a:off x="0" y="-59257"/>
            <a:ext cx="12192000" cy="7004067"/>
          </a:xfrm>
          <a:prstGeom prst="rect">
            <a:avLst/>
          </a:prstGeom>
        </p:spPr>
      </p:pic>
      <p:sp>
        <p:nvSpPr>
          <p:cNvPr id="15" name="Rectangle 14">
            <a:extLst>
              <a:ext uri="{FF2B5EF4-FFF2-40B4-BE49-F238E27FC236}">
                <a16:creationId xmlns:a16="http://schemas.microsoft.com/office/drawing/2014/main" id="{8D6DA8B3-111D-AA49-93ED-5031D16D4F7C}"/>
              </a:ext>
            </a:extLst>
          </p:cNvPr>
          <p:cNvSpPr/>
          <p:nvPr userDrawn="1"/>
        </p:nvSpPr>
        <p:spPr>
          <a:xfrm>
            <a:off x="-331307" y="228517"/>
            <a:ext cx="12192000" cy="7004067"/>
          </a:xfrm>
          <a:prstGeom prst="rect">
            <a:avLst/>
          </a:prstGeom>
          <a:solidFill>
            <a:srgbClr val="E03C31">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6" name="Straight Connector 15">
            <a:extLst>
              <a:ext uri="{FF2B5EF4-FFF2-40B4-BE49-F238E27FC236}">
                <a16:creationId xmlns:a16="http://schemas.microsoft.com/office/drawing/2014/main" id="{11BEB3C6-5223-744F-B39F-A3811D681932}"/>
              </a:ext>
            </a:extLst>
          </p:cNvPr>
          <p:cNvCxnSpPr/>
          <p:nvPr userDrawn="1"/>
        </p:nvCxnSpPr>
        <p:spPr>
          <a:xfrm>
            <a:off x="331307" y="6223640"/>
            <a:ext cx="11529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8D2308A-5ECC-E949-82AF-8028D8577F77}"/>
              </a:ext>
            </a:extLst>
          </p:cNvPr>
          <p:cNvPicPr>
            <a:picLocks noChangeAspect="1"/>
          </p:cNvPicPr>
          <p:nvPr userDrawn="1"/>
        </p:nvPicPr>
        <p:blipFill>
          <a:blip r:embed="rId3"/>
          <a:stretch>
            <a:fillRect/>
          </a:stretch>
        </p:blipFill>
        <p:spPr>
          <a:xfrm>
            <a:off x="323635" y="6422302"/>
            <a:ext cx="1349162" cy="207181"/>
          </a:xfrm>
          <a:prstGeom prst="rect">
            <a:avLst/>
          </a:prstGeom>
        </p:spPr>
      </p:pic>
      <p:sp>
        <p:nvSpPr>
          <p:cNvPr id="7" name="TextBox 6">
            <a:extLst>
              <a:ext uri="{FF2B5EF4-FFF2-40B4-BE49-F238E27FC236}">
                <a16:creationId xmlns:a16="http://schemas.microsoft.com/office/drawing/2014/main" id="{28DF8466-AD7E-4C0A-85CA-ECCCC80FBBE6}"/>
              </a:ext>
            </a:extLst>
          </p:cNvPr>
          <p:cNvSpPr txBox="1"/>
          <p:nvPr userDrawn="1"/>
        </p:nvSpPr>
        <p:spPr>
          <a:xfrm>
            <a:off x="2015421" y="6356966"/>
            <a:ext cx="9866151" cy="461665"/>
          </a:xfrm>
          <a:prstGeom prst="rect">
            <a:avLst/>
          </a:prstGeom>
          <a:noFill/>
        </p:spPr>
        <p:txBody>
          <a:bodyPr wrap="square" lIns="0" rIns="0" rtlCol="0">
            <a:spAutoFit/>
          </a:bodyPr>
          <a:lstStyle/>
          <a:p>
            <a:pPr lvl="0"/>
            <a:r>
              <a:rPr lang="en-US" sz="800" i="1" kern="1200" dirty="0">
                <a:solidFill>
                  <a:schemeClr val="bg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800" kern="1200" dirty="0">
              <a:solidFill>
                <a:schemeClr val="bg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31756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034B5E-6A0F-4748-AAFF-44B7B37BC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860"/>
          <a:stretch/>
        </p:blipFill>
        <p:spPr>
          <a:xfrm>
            <a:off x="0" y="-199021"/>
            <a:ext cx="12192000" cy="7086517"/>
          </a:xfrm>
          <a:prstGeom prst="rect">
            <a:avLst/>
          </a:prstGeom>
        </p:spPr>
      </p:pic>
      <p:cxnSp>
        <p:nvCxnSpPr>
          <p:cNvPr id="14" name="Straight Connector 13">
            <a:extLst>
              <a:ext uri="{FF2B5EF4-FFF2-40B4-BE49-F238E27FC236}">
                <a16:creationId xmlns:a16="http://schemas.microsoft.com/office/drawing/2014/main" id="{1FB997DF-BAFE-6F4F-A6DF-4679BD278CF1}"/>
              </a:ext>
            </a:extLst>
          </p:cNvPr>
          <p:cNvCxnSpPr/>
          <p:nvPr userDrawn="1"/>
        </p:nvCxnSpPr>
        <p:spPr>
          <a:xfrm>
            <a:off x="331307" y="6223640"/>
            <a:ext cx="11529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4D13CE1-A4B9-544F-8A3E-F41C5C8D7D7B}"/>
              </a:ext>
            </a:extLst>
          </p:cNvPr>
          <p:cNvPicPr>
            <a:picLocks noChangeAspect="1"/>
          </p:cNvPicPr>
          <p:nvPr userDrawn="1"/>
        </p:nvPicPr>
        <p:blipFill>
          <a:blip r:embed="rId3"/>
          <a:stretch>
            <a:fillRect/>
          </a:stretch>
        </p:blipFill>
        <p:spPr>
          <a:xfrm>
            <a:off x="323635" y="6422302"/>
            <a:ext cx="1349162" cy="207181"/>
          </a:xfrm>
          <a:prstGeom prst="rect">
            <a:avLst/>
          </a:prstGeom>
        </p:spPr>
      </p:pic>
    </p:spTree>
    <p:extLst>
      <p:ext uri="{BB962C8B-B14F-4D97-AF65-F5344CB8AC3E}">
        <p14:creationId xmlns:p14="http://schemas.microsoft.com/office/powerpoint/2010/main" val="508101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9B723F-D20D-5749-B570-8B1ADE3DD8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20"/>
          <a:stretch/>
        </p:blipFill>
        <p:spPr>
          <a:xfrm>
            <a:off x="0" y="-211264"/>
            <a:ext cx="12192000" cy="7086517"/>
          </a:xfrm>
          <a:prstGeom prst="rect">
            <a:avLst/>
          </a:prstGeom>
        </p:spPr>
      </p:pic>
      <p:cxnSp>
        <p:nvCxnSpPr>
          <p:cNvPr id="14" name="Straight Connector 13">
            <a:extLst>
              <a:ext uri="{FF2B5EF4-FFF2-40B4-BE49-F238E27FC236}">
                <a16:creationId xmlns:a16="http://schemas.microsoft.com/office/drawing/2014/main" id="{9FB3C27D-B0FB-E346-83FD-D0464F5E262F}"/>
              </a:ext>
            </a:extLst>
          </p:cNvPr>
          <p:cNvCxnSpPr/>
          <p:nvPr userDrawn="1"/>
        </p:nvCxnSpPr>
        <p:spPr>
          <a:xfrm>
            <a:off x="331307" y="6223640"/>
            <a:ext cx="11529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C76D2E0-9840-0849-B29B-E0D37344926C}"/>
              </a:ext>
            </a:extLst>
          </p:cNvPr>
          <p:cNvPicPr>
            <a:picLocks noChangeAspect="1"/>
          </p:cNvPicPr>
          <p:nvPr userDrawn="1"/>
        </p:nvPicPr>
        <p:blipFill>
          <a:blip r:embed="rId3"/>
          <a:stretch>
            <a:fillRect/>
          </a:stretch>
        </p:blipFill>
        <p:spPr>
          <a:xfrm>
            <a:off x="323635" y="6422302"/>
            <a:ext cx="1349162" cy="207181"/>
          </a:xfrm>
          <a:prstGeom prst="rect">
            <a:avLst/>
          </a:prstGeom>
        </p:spPr>
      </p:pic>
    </p:spTree>
    <p:extLst>
      <p:ext uri="{BB962C8B-B14F-4D97-AF65-F5344CB8AC3E}">
        <p14:creationId xmlns:p14="http://schemas.microsoft.com/office/powerpoint/2010/main" val="3105141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5946C2-254A-3E46-801C-DB7474FDCD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20"/>
          <a:stretch/>
        </p:blipFill>
        <p:spPr>
          <a:xfrm>
            <a:off x="0" y="-178605"/>
            <a:ext cx="12192000" cy="7069264"/>
          </a:xfrm>
          <a:prstGeom prst="rect">
            <a:avLst/>
          </a:prstGeom>
        </p:spPr>
      </p:pic>
      <p:cxnSp>
        <p:nvCxnSpPr>
          <p:cNvPr id="14" name="Straight Connector 13">
            <a:extLst>
              <a:ext uri="{FF2B5EF4-FFF2-40B4-BE49-F238E27FC236}">
                <a16:creationId xmlns:a16="http://schemas.microsoft.com/office/drawing/2014/main" id="{BCA3AC53-FDBB-334A-BBAF-F29ABFB202A8}"/>
              </a:ext>
            </a:extLst>
          </p:cNvPr>
          <p:cNvCxnSpPr/>
          <p:nvPr userDrawn="1"/>
        </p:nvCxnSpPr>
        <p:spPr>
          <a:xfrm>
            <a:off x="331307" y="6223640"/>
            <a:ext cx="11529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27ADE36-2403-3041-81FC-6DC130060A58}"/>
              </a:ext>
            </a:extLst>
          </p:cNvPr>
          <p:cNvPicPr>
            <a:picLocks noChangeAspect="1"/>
          </p:cNvPicPr>
          <p:nvPr userDrawn="1"/>
        </p:nvPicPr>
        <p:blipFill>
          <a:blip r:embed="rId3"/>
          <a:stretch>
            <a:fillRect/>
          </a:stretch>
        </p:blipFill>
        <p:spPr>
          <a:xfrm>
            <a:off x="323635" y="6422302"/>
            <a:ext cx="1349162" cy="207181"/>
          </a:xfrm>
          <a:prstGeom prst="rect">
            <a:avLst/>
          </a:prstGeom>
        </p:spPr>
      </p:pic>
    </p:spTree>
    <p:extLst>
      <p:ext uri="{BB962C8B-B14F-4D97-AF65-F5344CB8AC3E}">
        <p14:creationId xmlns:p14="http://schemas.microsoft.com/office/powerpoint/2010/main" val="2496355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D2A91F-D2C9-9142-A9AC-E3919CD55FB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786" t="185" r="6786" b="2670"/>
          <a:stretch/>
        </p:blipFill>
        <p:spPr>
          <a:xfrm>
            <a:off x="0" y="13098"/>
            <a:ext cx="12192000" cy="6855412"/>
          </a:xfrm>
          <a:prstGeom prst="rect">
            <a:avLst/>
          </a:prstGeom>
        </p:spPr>
      </p:pic>
      <p:sp>
        <p:nvSpPr>
          <p:cNvPr id="9" name="Rectangle 8">
            <a:extLst>
              <a:ext uri="{FF2B5EF4-FFF2-40B4-BE49-F238E27FC236}">
                <a16:creationId xmlns:a16="http://schemas.microsoft.com/office/drawing/2014/main" id="{57D8AAA0-B7D7-EA44-8268-802D4FE87028}"/>
              </a:ext>
            </a:extLst>
          </p:cNvPr>
          <p:cNvSpPr/>
          <p:nvPr userDrawn="1"/>
        </p:nvSpPr>
        <p:spPr>
          <a:xfrm>
            <a:off x="0" y="-117987"/>
            <a:ext cx="12192000" cy="6986497"/>
          </a:xfrm>
          <a:prstGeom prst="rect">
            <a:avLst/>
          </a:prstGeom>
          <a:solidFill>
            <a:schemeClr val="accent4">
              <a:lumMod val="10000"/>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Title 1">
            <a:extLst>
              <a:ext uri="{FF2B5EF4-FFF2-40B4-BE49-F238E27FC236}">
                <a16:creationId xmlns:a16="http://schemas.microsoft.com/office/drawing/2014/main" id="{22D81330-B8EA-084D-9BC1-28C32FD910DE}"/>
              </a:ext>
            </a:extLst>
          </p:cNvPr>
          <p:cNvSpPr>
            <a:spLocks noGrp="1"/>
          </p:cNvSpPr>
          <p:nvPr>
            <p:ph type="title" hasCustomPrompt="1"/>
          </p:nvPr>
        </p:nvSpPr>
        <p:spPr>
          <a:xfrm>
            <a:off x="3" y="4704906"/>
            <a:ext cx="12191999" cy="410233"/>
          </a:xfrm>
        </p:spPr>
        <p:txBody>
          <a:bodyPr anchor="ctr"/>
          <a:lstStyle>
            <a:lvl1pPr algn="ctr">
              <a:defRPr sz="3600" b="1" i="0">
                <a:latin typeface="Calibri" panose="020F0502020204030204" pitchFamily="34" charset="0"/>
                <a:cs typeface="Calibri" panose="020F0502020204030204" pitchFamily="34" charset="0"/>
              </a:defRPr>
            </a:lvl1pPr>
          </a:lstStyle>
          <a:p>
            <a:r>
              <a:rPr lang="en-US" dirty="0"/>
              <a:t>Thank You</a:t>
            </a:r>
          </a:p>
        </p:txBody>
      </p:sp>
      <p:pic>
        <p:nvPicPr>
          <p:cNvPr id="7" name="Picture 6">
            <a:extLst>
              <a:ext uri="{FF2B5EF4-FFF2-40B4-BE49-F238E27FC236}">
                <a16:creationId xmlns:a16="http://schemas.microsoft.com/office/drawing/2014/main" id="{AB3C7AC3-E3BC-B44B-AB7B-AD37293EB5A2}"/>
              </a:ext>
            </a:extLst>
          </p:cNvPr>
          <p:cNvPicPr>
            <a:picLocks noChangeAspect="1"/>
          </p:cNvPicPr>
          <p:nvPr userDrawn="1"/>
        </p:nvPicPr>
        <p:blipFill>
          <a:blip r:embed="rId4"/>
          <a:stretch>
            <a:fillRect/>
          </a:stretch>
        </p:blipFill>
        <p:spPr>
          <a:xfrm>
            <a:off x="4727874" y="2153099"/>
            <a:ext cx="2755900" cy="1587500"/>
          </a:xfrm>
          <a:prstGeom prst="rect">
            <a:avLst/>
          </a:prstGeom>
        </p:spPr>
      </p:pic>
    </p:spTree>
    <p:extLst>
      <p:ext uri="{BB962C8B-B14F-4D97-AF65-F5344CB8AC3E}">
        <p14:creationId xmlns:p14="http://schemas.microsoft.com/office/powerpoint/2010/main" val="3306446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D81330-B8EA-084D-9BC1-28C32FD910DE}"/>
              </a:ext>
            </a:extLst>
          </p:cNvPr>
          <p:cNvSpPr>
            <a:spLocks noGrp="1"/>
          </p:cNvSpPr>
          <p:nvPr>
            <p:ph type="title" hasCustomPrompt="1"/>
          </p:nvPr>
        </p:nvSpPr>
        <p:spPr>
          <a:xfrm>
            <a:off x="3" y="4704906"/>
            <a:ext cx="12191999" cy="410233"/>
          </a:xfrm>
        </p:spPr>
        <p:txBody>
          <a:bodyPr anchor="ctr"/>
          <a:lstStyle>
            <a:lvl1pPr algn="ctr">
              <a:defRPr sz="3600" b="1" i="0">
                <a:latin typeface="Calibri" panose="020F0502020204030204" pitchFamily="34" charset="0"/>
                <a:cs typeface="Calibri" panose="020F0502020204030204" pitchFamily="34" charset="0"/>
              </a:defRPr>
            </a:lvl1pPr>
          </a:lstStyle>
          <a:p>
            <a:r>
              <a:rPr lang="en-US" dirty="0"/>
              <a:t>Thank You</a:t>
            </a:r>
          </a:p>
        </p:txBody>
      </p:sp>
      <p:pic>
        <p:nvPicPr>
          <p:cNvPr id="7" name="Picture 6">
            <a:extLst>
              <a:ext uri="{FF2B5EF4-FFF2-40B4-BE49-F238E27FC236}">
                <a16:creationId xmlns:a16="http://schemas.microsoft.com/office/drawing/2014/main" id="{01BE42F2-2DF6-7644-A5E5-B5D3CDF2B0E9}"/>
              </a:ext>
            </a:extLst>
          </p:cNvPr>
          <p:cNvPicPr>
            <a:picLocks noChangeAspect="1"/>
          </p:cNvPicPr>
          <p:nvPr userDrawn="1"/>
        </p:nvPicPr>
        <p:blipFill>
          <a:blip r:embed="rId2"/>
          <a:stretch>
            <a:fillRect/>
          </a:stretch>
        </p:blipFill>
        <p:spPr>
          <a:xfrm>
            <a:off x="4727874" y="2153099"/>
            <a:ext cx="2755900" cy="1587500"/>
          </a:xfrm>
          <a:prstGeom prst="rect">
            <a:avLst/>
          </a:prstGeom>
        </p:spPr>
      </p:pic>
    </p:spTree>
    <p:extLst>
      <p:ext uri="{BB962C8B-B14F-4D97-AF65-F5344CB8AC3E}">
        <p14:creationId xmlns:p14="http://schemas.microsoft.com/office/powerpoint/2010/main" val="691979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FF4FAA-1D76-4A4B-BC19-29AF864154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974"/>
          <a:stretch/>
        </p:blipFill>
        <p:spPr>
          <a:xfrm>
            <a:off x="0" y="-120770"/>
            <a:ext cx="12191999" cy="6996023"/>
          </a:xfrm>
          <a:prstGeom prst="rect">
            <a:avLst/>
          </a:prstGeom>
        </p:spPr>
      </p:pic>
      <p:sp>
        <p:nvSpPr>
          <p:cNvPr id="6" name="Title 1">
            <a:extLst>
              <a:ext uri="{FF2B5EF4-FFF2-40B4-BE49-F238E27FC236}">
                <a16:creationId xmlns:a16="http://schemas.microsoft.com/office/drawing/2014/main" id="{22D81330-B8EA-084D-9BC1-28C32FD910DE}"/>
              </a:ext>
            </a:extLst>
          </p:cNvPr>
          <p:cNvSpPr>
            <a:spLocks noGrp="1"/>
          </p:cNvSpPr>
          <p:nvPr>
            <p:ph type="title" hasCustomPrompt="1"/>
          </p:nvPr>
        </p:nvSpPr>
        <p:spPr>
          <a:xfrm>
            <a:off x="3" y="4704906"/>
            <a:ext cx="12191999" cy="410233"/>
          </a:xfrm>
        </p:spPr>
        <p:txBody>
          <a:bodyPr anchor="ctr"/>
          <a:lstStyle>
            <a:lvl1pPr algn="ctr">
              <a:defRPr sz="3600" b="1" i="0">
                <a:latin typeface="Calibri" panose="020F0502020204030204" pitchFamily="34" charset="0"/>
                <a:cs typeface="Calibri" panose="020F0502020204030204" pitchFamily="34" charset="0"/>
              </a:defRPr>
            </a:lvl1pPr>
          </a:lstStyle>
          <a:p>
            <a:r>
              <a:rPr lang="en-US" dirty="0"/>
              <a:t>Thank You</a:t>
            </a:r>
          </a:p>
        </p:txBody>
      </p:sp>
      <p:pic>
        <p:nvPicPr>
          <p:cNvPr id="7" name="Picture 6">
            <a:extLst>
              <a:ext uri="{FF2B5EF4-FFF2-40B4-BE49-F238E27FC236}">
                <a16:creationId xmlns:a16="http://schemas.microsoft.com/office/drawing/2014/main" id="{2E1D4DE5-16E8-B741-8373-CFA36F4D7701}"/>
              </a:ext>
            </a:extLst>
          </p:cNvPr>
          <p:cNvPicPr>
            <a:picLocks noChangeAspect="1"/>
          </p:cNvPicPr>
          <p:nvPr userDrawn="1"/>
        </p:nvPicPr>
        <p:blipFill>
          <a:blip r:embed="rId3"/>
          <a:stretch>
            <a:fillRect/>
          </a:stretch>
        </p:blipFill>
        <p:spPr>
          <a:xfrm>
            <a:off x="4727874" y="2153099"/>
            <a:ext cx="2755900" cy="1587500"/>
          </a:xfrm>
          <a:prstGeom prst="rect">
            <a:avLst/>
          </a:prstGeom>
        </p:spPr>
      </p:pic>
    </p:spTree>
    <p:extLst>
      <p:ext uri="{BB962C8B-B14F-4D97-AF65-F5344CB8AC3E}">
        <p14:creationId xmlns:p14="http://schemas.microsoft.com/office/powerpoint/2010/main" val="1873260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7F7DFF-303E-C241-8E98-AA55D3B609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185"/>
          <a:stretch/>
        </p:blipFill>
        <p:spPr>
          <a:xfrm>
            <a:off x="0" y="-103518"/>
            <a:ext cx="12192000" cy="6978771"/>
          </a:xfrm>
          <a:prstGeom prst="rect">
            <a:avLst/>
          </a:prstGeom>
        </p:spPr>
      </p:pic>
      <p:sp>
        <p:nvSpPr>
          <p:cNvPr id="6" name="Title 1">
            <a:extLst>
              <a:ext uri="{FF2B5EF4-FFF2-40B4-BE49-F238E27FC236}">
                <a16:creationId xmlns:a16="http://schemas.microsoft.com/office/drawing/2014/main" id="{22D81330-B8EA-084D-9BC1-28C32FD910DE}"/>
              </a:ext>
            </a:extLst>
          </p:cNvPr>
          <p:cNvSpPr>
            <a:spLocks noGrp="1"/>
          </p:cNvSpPr>
          <p:nvPr>
            <p:ph type="title" hasCustomPrompt="1"/>
          </p:nvPr>
        </p:nvSpPr>
        <p:spPr>
          <a:xfrm>
            <a:off x="3" y="4704906"/>
            <a:ext cx="12191999" cy="410233"/>
          </a:xfrm>
        </p:spPr>
        <p:txBody>
          <a:bodyPr anchor="ctr"/>
          <a:lstStyle>
            <a:lvl1pPr algn="ctr">
              <a:defRPr sz="3600" b="1" i="0">
                <a:latin typeface="Calibri" panose="020F0502020204030204" pitchFamily="34" charset="0"/>
                <a:cs typeface="Calibri" panose="020F0502020204030204" pitchFamily="34" charset="0"/>
              </a:defRPr>
            </a:lvl1pPr>
          </a:lstStyle>
          <a:p>
            <a:r>
              <a:rPr lang="en-US" dirty="0"/>
              <a:t>Thank You</a:t>
            </a:r>
          </a:p>
        </p:txBody>
      </p:sp>
      <p:pic>
        <p:nvPicPr>
          <p:cNvPr id="7" name="Picture 6">
            <a:extLst>
              <a:ext uri="{FF2B5EF4-FFF2-40B4-BE49-F238E27FC236}">
                <a16:creationId xmlns:a16="http://schemas.microsoft.com/office/drawing/2014/main" id="{81775FE0-0053-AF48-8ED8-B2F210AF0DD0}"/>
              </a:ext>
            </a:extLst>
          </p:cNvPr>
          <p:cNvPicPr>
            <a:picLocks noChangeAspect="1"/>
          </p:cNvPicPr>
          <p:nvPr userDrawn="1"/>
        </p:nvPicPr>
        <p:blipFill>
          <a:blip r:embed="rId3"/>
          <a:stretch>
            <a:fillRect/>
          </a:stretch>
        </p:blipFill>
        <p:spPr>
          <a:xfrm>
            <a:off x="4727874" y="2153099"/>
            <a:ext cx="2755900" cy="1587500"/>
          </a:xfrm>
          <a:prstGeom prst="rect">
            <a:avLst/>
          </a:prstGeom>
        </p:spPr>
      </p:pic>
    </p:spTree>
    <p:extLst>
      <p:ext uri="{BB962C8B-B14F-4D97-AF65-F5344CB8AC3E}">
        <p14:creationId xmlns:p14="http://schemas.microsoft.com/office/powerpoint/2010/main" val="3568366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bg>
      <p:bgPr>
        <a:solidFill>
          <a:schemeClr val="bg1">
            <a:alpha val="58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D81330-B8EA-084D-9BC1-28C32FD910DE}"/>
              </a:ext>
            </a:extLst>
          </p:cNvPr>
          <p:cNvSpPr>
            <a:spLocks noGrp="1"/>
          </p:cNvSpPr>
          <p:nvPr>
            <p:ph type="title" hasCustomPrompt="1"/>
          </p:nvPr>
        </p:nvSpPr>
        <p:spPr>
          <a:xfrm>
            <a:off x="3" y="4704906"/>
            <a:ext cx="12191999" cy="410233"/>
          </a:xfrm>
        </p:spPr>
        <p:txBody>
          <a:bodyPr anchor="ctr"/>
          <a:lstStyle>
            <a:lvl1pPr algn="ctr">
              <a:defRPr sz="3600" b="1" i="0">
                <a:latin typeface="Calibri" panose="020F0502020204030204" pitchFamily="34" charset="0"/>
                <a:cs typeface="Calibri" panose="020F0502020204030204" pitchFamily="34" charset="0"/>
              </a:defRPr>
            </a:lvl1pPr>
          </a:lstStyle>
          <a:p>
            <a:r>
              <a:rPr lang="en-US" dirty="0"/>
              <a:t>Thank You</a:t>
            </a:r>
          </a:p>
        </p:txBody>
      </p:sp>
      <p:pic>
        <p:nvPicPr>
          <p:cNvPr id="10" name="Picture 9">
            <a:extLst>
              <a:ext uri="{FF2B5EF4-FFF2-40B4-BE49-F238E27FC236}">
                <a16:creationId xmlns:a16="http://schemas.microsoft.com/office/drawing/2014/main" id="{45B88838-03FC-334F-9D53-8B16B3E68863}"/>
              </a:ext>
            </a:extLst>
          </p:cNvPr>
          <p:cNvPicPr>
            <a:picLocks noChangeAspect="1"/>
          </p:cNvPicPr>
          <p:nvPr userDrawn="1"/>
        </p:nvPicPr>
        <p:blipFill>
          <a:blip r:embed="rId2"/>
          <a:stretch>
            <a:fillRect/>
          </a:stretch>
        </p:blipFill>
        <p:spPr>
          <a:xfrm>
            <a:off x="3874722" y="2805459"/>
            <a:ext cx="4255740" cy="653523"/>
          </a:xfrm>
          <a:prstGeom prst="rect">
            <a:avLst/>
          </a:prstGeom>
        </p:spPr>
      </p:pic>
    </p:spTree>
    <p:extLst>
      <p:ext uri="{BB962C8B-B14F-4D97-AF65-F5344CB8AC3E}">
        <p14:creationId xmlns:p14="http://schemas.microsoft.com/office/powerpoint/2010/main" val="1832807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hank You">
    <p:bg>
      <p:bgPr>
        <a:solidFill>
          <a:schemeClr val="bg1">
            <a:alpha val="58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26E6D7-862D-E944-940B-4F8F6DE8AC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974"/>
          <a:stretch/>
        </p:blipFill>
        <p:spPr>
          <a:xfrm>
            <a:off x="0" y="-120770"/>
            <a:ext cx="12191999" cy="6996023"/>
          </a:xfrm>
          <a:prstGeom prst="rect">
            <a:avLst/>
          </a:prstGeom>
        </p:spPr>
      </p:pic>
      <p:sp>
        <p:nvSpPr>
          <p:cNvPr id="6" name="Title 1">
            <a:extLst>
              <a:ext uri="{FF2B5EF4-FFF2-40B4-BE49-F238E27FC236}">
                <a16:creationId xmlns:a16="http://schemas.microsoft.com/office/drawing/2014/main" id="{22D81330-B8EA-084D-9BC1-28C32FD910DE}"/>
              </a:ext>
            </a:extLst>
          </p:cNvPr>
          <p:cNvSpPr>
            <a:spLocks noGrp="1"/>
          </p:cNvSpPr>
          <p:nvPr>
            <p:ph type="title" hasCustomPrompt="1"/>
          </p:nvPr>
        </p:nvSpPr>
        <p:spPr>
          <a:xfrm>
            <a:off x="3" y="4704906"/>
            <a:ext cx="12191999" cy="410233"/>
          </a:xfrm>
        </p:spPr>
        <p:txBody>
          <a:bodyPr anchor="ctr"/>
          <a:lstStyle>
            <a:lvl1pPr algn="ctr">
              <a:defRPr sz="3600" b="1" i="0">
                <a:latin typeface="Calibri" panose="020F0502020204030204" pitchFamily="34" charset="0"/>
                <a:cs typeface="Calibri" panose="020F0502020204030204" pitchFamily="34" charset="0"/>
              </a:defRPr>
            </a:lvl1pPr>
          </a:lstStyle>
          <a:p>
            <a:r>
              <a:rPr lang="en-US" dirty="0"/>
              <a:t>Thank You</a:t>
            </a:r>
          </a:p>
        </p:txBody>
      </p:sp>
      <p:pic>
        <p:nvPicPr>
          <p:cNvPr id="10" name="Picture 9">
            <a:extLst>
              <a:ext uri="{FF2B5EF4-FFF2-40B4-BE49-F238E27FC236}">
                <a16:creationId xmlns:a16="http://schemas.microsoft.com/office/drawing/2014/main" id="{D5E184E5-F5A1-6041-999B-303A530D6C63}"/>
              </a:ext>
            </a:extLst>
          </p:cNvPr>
          <p:cNvPicPr>
            <a:picLocks noChangeAspect="1"/>
          </p:cNvPicPr>
          <p:nvPr userDrawn="1"/>
        </p:nvPicPr>
        <p:blipFill>
          <a:blip r:embed="rId3"/>
          <a:stretch>
            <a:fillRect/>
          </a:stretch>
        </p:blipFill>
        <p:spPr>
          <a:xfrm>
            <a:off x="3874722" y="2805459"/>
            <a:ext cx="4255740" cy="653523"/>
          </a:xfrm>
          <a:prstGeom prst="rect">
            <a:avLst/>
          </a:prstGeom>
        </p:spPr>
      </p:pic>
    </p:spTree>
    <p:extLst>
      <p:ext uri="{BB962C8B-B14F-4D97-AF65-F5344CB8AC3E}">
        <p14:creationId xmlns:p14="http://schemas.microsoft.com/office/powerpoint/2010/main" val="403446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Titl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7E3A74-A3B5-AE4A-B9D0-4BB8A306EAAC}"/>
              </a:ext>
            </a:extLst>
          </p:cNvPr>
          <p:cNvSpPr/>
          <p:nvPr userDrawn="1"/>
        </p:nvSpPr>
        <p:spPr>
          <a:xfrm>
            <a:off x="3908701" y="-92765"/>
            <a:ext cx="8283299" cy="695804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Title 1">
            <a:extLst>
              <a:ext uri="{FF2B5EF4-FFF2-40B4-BE49-F238E27FC236}">
                <a16:creationId xmlns:a16="http://schemas.microsoft.com/office/drawing/2014/main" id="{EB3FDFCF-13EB-4449-A4A2-9D910A79079D}"/>
              </a:ext>
            </a:extLst>
          </p:cNvPr>
          <p:cNvSpPr>
            <a:spLocks noGrp="1"/>
          </p:cNvSpPr>
          <p:nvPr>
            <p:ph type="title" hasCustomPrompt="1"/>
          </p:nvPr>
        </p:nvSpPr>
        <p:spPr>
          <a:xfrm>
            <a:off x="5477747" y="3326915"/>
            <a:ext cx="5292380" cy="213419"/>
          </a:xfrm>
        </p:spPr>
        <p:txBody>
          <a:bodyPr/>
          <a:lstStyle>
            <a:lvl1pPr algn="l">
              <a:defRPr sz="2600" b="1" i="0">
                <a:solidFill>
                  <a:schemeClr val="bg1"/>
                </a:solidFill>
                <a:latin typeface="Calibri" panose="020F0502020204030204" pitchFamily="34" charset="0"/>
                <a:cs typeface="Calibri" panose="020F0502020204030204" pitchFamily="34" charset="0"/>
              </a:defRPr>
            </a:lvl1pPr>
          </a:lstStyle>
          <a:p>
            <a:r>
              <a:rPr lang="en-US" dirty="0"/>
              <a:t>Title of Presentation</a:t>
            </a:r>
          </a:p>
        </p:txBody>
      </p:sp>
      <p:sp>
        <p:nvSpPr>
          <p:cNvPr id="21" name="Text Placeholder 2">
            <a:extLst>
              <a:ext uri="{FF2B5EF4-FFF2-40B4-BE49-F238E27FC236}">
                <a16:creationId xmlns:a16="http://schemas.microsoft.com/office/drawing/2014/main" id="{3CB7F1EC-116D-A445-A374-0F95C120E694}"/>
              </a:ext>
            </a:extLst>
          </p:cNvPr>
          <p:cNvSpPr>
            <a:spLocks noGrp="1"/>
          </p:cNvSpPr>
          <p:nvPr>
            <p:ph type="body" sz="quarter" idx="10" hasCustomPrompt="1"/>
          </p:nvPr>
        </p:nvSpPr>
        <p:spPr>
          <a:xfrm>
            <a:off x="5477747" y="3833785"/>
            <a:ext cx="5292380" cy="139409"/>
          </a:xfrm>
        </p:spPr>
        <p:txBody>
          <a:bodyPr>
            <a:noAutofit/>
          </a:bodyPr>
          <a:lstStyle>
            <a:lvl1pPr marL="0" indent="0" algn="l">
              <a:buNone/>
              <a:defRPr sz="1000" b="0" i="0">
                <a:solidFill>
                  <a:schemeClr val="bg1"/>
                </a:solidFill>
                <a:latin typeface="Calibri" panose="020F0502020204030204" pitchFamily="34" charset="0"/>
                <a:cs typeface="Calibri" panose="020F0502020204030204" pitchFamily="34" charset="0"/>
              </a:defRPr>
            </a:lvl1pPr>
            <a:lvl2pPr marL="171446" indent="0">
              <a:buNone/>
              <a:defRPr sz="1100" b="1" i="0">
                <a:solidFill>
                  <a:schemeClr val="tx2"/>
                </a:solidFill>
                <a:latin typeface="Poppins" pitchFamily="2" charset="77"/>
                <a:cs typeface="Poppins" pitchFamily="2" charset="77"/>
              </a:defRPr>
            </a:lvl2pPr>
            <a:lvl3pPr marL="342891" indent="0">
              <a:buNone/>
              <a:defRPr sz="1100" b="1" i="0">
                <a:solidFill>
                  <a:schemeClr val="tx2"/>
                </a:solidFill>
                <a:latin typeface="Poppins" pitchFamily="2" charset="77"/>
                <a:cs typeface="Poppins" pitchFamily="2" charset="77"/>
              </a:defRPr>
            </a:lvl3pPr>
            <a:lvl4pPr marL="514338" indent="0">
              <a:buNone/>
              <a:defRPr sz="1100" b="1" i="0">
                <a:solidFill>
                  <a:schemeClr val="tx2"/>
                </a:solidFill>
                <a:latin typeface="Poppins" pitchFamily="2" charset="77"/>
                <a:cs typeface="Poppins" pitchFamily="2" charset="77"/>
              </a:defRPr>
            </a:lvl4pPr>
            <a:lvl5pPr marL="685783" indent="0">
              <a:buNone/>
              <a:defRPr sz="1100" b="1" i="0">
                <a:solidFill>
                  <a:schemeClr val="tx2"/>
                </a:solidFill>
                <a:latin typeface="Poppins" pitchFamily="2" charset="77"/>
                <a:cs typeface="Poppins" pitchFamily="2" charset="77"/>
              </a:defRPr>
            </a:lvl5pPr>
          </a:lstStyle>
          <a:p>
            <a:pPr lvl="0"/>
            <a:r>
              <a:rPr lang="en-US" dirty="0"/>
              <a:t>MONTH DD, YYYY</a:t>
            </a:r>
          </a:p>
        </p:txBody>
      </p:sp>
      <p:pic>
        <p:nvPicPr>
          <p:cNvPr id="11" name="Picture 10">
            <a:extLst>
              <a:ext uri="{FF2B5EF4-FFF2-40B4-BE49-F238E27FC236}">
                <a16:creationId xmlns:a16="http://schemas.microsoft.com/office/drawing/2014/main" id="{AE07B4FC-B9E0-EE4C-859B-7AA59B55DC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040" r="25990"/>
          <a:stretch/>
        </p:blipFill>
        <p:spPr>
          <a:xfrm>
            <a:off x="0" y="0"/>
            <a:ext cx="4191000" cy="6858000"/>
          </a:xfrm>
          <a:prstGeom prst="rect">
            <a:avLst/>
          </a:prstGeom>
        </p:spPr>
      </p:pic>
      <p:pic>
        <p:nvPicPr>
          <p:cNvPr id="13" name="Picture 12">
            <a:extLst>
              <a:ext uri="{FF2B5EF4-FFF2-40B4-BE49-F238E27FC236}">
                <a16:creationId xmlns:a16="http://schemas.microsoft.com/office/drawing/2014/main" id="{081F5153-A636-7249-8E7D-6DAB85259932}"/>
              </a:ext>
            </a:extLst>
          </p:cNvPr>
          <p:cNvPicPr>
            <a:picLocks noChangeAspect="1"/>
          </p:cNvPicPr>
          <p:nvPr userDrawn="1"/>
        </p:nvPicPr>
        <p:blipFill>
          <a:blip r:embed="rId3"/>
          <a:stretch>
            <a:fillRect/>
          </a:stretch>
        </p:blipFill>
        <p:spPr>
          <a:xfrm>
            <a:off x="5477745" y="837744"/>
            <a:ext cx="3041904" cy="467123"/>
          </a:xfrm>
          <a:prstGeom prst="rect">
            <a:avLst/>
          </a:prstGeom>
        </p:spPr>
      </p:pic>
    </p:spTree>
    <p:extLst>
      <p:ext uri="{BB962C8B-B14F-4D97-AF65-F5344CB8AC3E}">
        <p14:creationId xmlns:p14="http://schemas.microsoft.com/office/powerpoint/2010/main" val="2417649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hank You">
    <p:bg>
      <p:bgPr>
        <a:solidFill>
          <a:schemeClr val="bg1">
            <a:alpha val="58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D0084-1BD4-2D4A-85EA-050E4169F5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185"/>
          <a:stretch/>
        </p:blipFill>
        <p:spPr>
          <a:xfrm>
            <a:off x="0" y="-103518"/>
            <a:ext cx="12192000" cy="6978771"/>
          </a:xfrm>
          <a:prstGeom prst="rect">
            <a:avLst/>
          </a:prstGeom>
        </p:spPr>
      </p:pic>
      <p:sp>
        <p:nvSpPr>
          <p:cNvPr id="6" name="Title 1">
            <a:extLst>
              <a:ext uri="{FF2B5EF4-FFF2-40B4-BE49-F238E27FC236}">
                <a16:creationId xmlns:a16="http://schemas.microsoft.com/office/drawing/2014/main" id="{22D81330-B8EA-084D-9BC1-28C32FD910DE}"/>
              </a:ext>
            </a:extLst>
          </p:cNvPr>
          <p:cNvSpPr>
            <a:spLocks noGrp="1"/>
          </p:cNvSpPr>
          <p:nvPr>
            <p:ph type="title" hasCustomPrompt="1"/>
          </p:nvPr>
        </p:nvSpPr>
        <p:spPr>
          <a:xfrm>
            <a:off x="3" y="4704906"/>
            <a:ext cx="12191999" cy="410233"/>
          </a:xfrm>
        </p:spPr>
        <p:txBody>
          <a:bodyPr anchor="ctr"/>
          <a:lstStyle>
            <a:lvl1pPr algn="ctr">
              <a:defRPr sz="3600" b="1" i="0">
                <a:latin typeface="Calibri" panose="020F0502020204030204" pitchFamily="34" charset="0"/>
                <a:cs typeface="Calibri" panose="020F0502020204030204" pitchFamily="34" charset="0"/>
              </a:defRPr>
            </a:lvl1pPr>
          </a:lstStyle>
          <a:p>
            <a:r>
              <a:rPr lang="en-US" dirty="0"/>
              <a:t>Thank You</a:t>
            </a:r>
          </a:p>
        </p:txBody>
      </p:sp>
      <p:pic>
        <p:nvPicPr>
          <p:cNvPr id="9" name="Picture 8">
            <a:extLst>
              <a:ext uri="{FF2B5EF4-FFF2-40B4-BE49-F238E27FC236}">
                <a16:creationId xmlns:a16="http://schemas.microsoft.com/office/drawing/2014/main" id="{C1B4D6EC-5068-E443-8BB1-B2ECF0527154}"/>
              </a:ext>
            </a:extLst>
          </p:cNvPr>
          <p:cNvPicPr>
            <a:picLocks noChangeAspect="1"/>
          </p:cNvPicPr>
          <p:nvPr userDrawn="1"/>
        </p:nvPicPr>
        <p:blipFill>
          <a:blip r:embed="rId3"/>
          <a:stretch>
            <a:fillRect/>
          </a:stretch>
        </p:blipFill>
        <p:spPr>
          <a:xfrm>
            <a:off x="3874722" y="2805459"/>
            <a:ext cx="4255740" cy="653523"/>
          </a:xfrm>
          <a:prstGeom prst="rect">
            <a:avLst/>
          </a:prstGeom>
        </p:spPr>
      </p:pic>
    </p:spTree>
    <p:extLst>
      <p:ext uri="{BB962C8B-B14F-4D97-AF65-F5344CB8AC3E}">
        <p14:creationId xmlns:p14="http://schemas.microsoft.com/office/powerpoint/2010/main" val="184208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697141-E575-5D46-81A5-4A14DBFFF7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974"/>
          <a:stretch/>
        </p:blipFill>
        <p:spPr>
          <a:xfrm>
            <a:off x="0" y="-120770"/>
            <a:ext cx="12191999" cy="6996023"/>
          </a:xfrm>
          <a:prstGeom prst="rect">
            <a:avLst/>
          </a:prstGeom>
        </p:spPr>
      </p:pic>
      <p:sp>
        <p:nvSpPr>
          <p:cNvPr id="9" name="Rectangle 8">
            <a:extLst>
              <a:ext uri="{FF2B5EF4-FFF2-40B4-BE49-F238E27FC236}">
                <a16:creationId xmlns:a16="http://schemas.microsoft.com/office/drawing/2014/main" id="{57D8AAA0-B7D7-EA44-8268-802D4FE87028}"/>
              </a:ext>
            </a:extLst>
          </p:cNvPr>
          <p:cNvSpPr/>
          <p:nvPr userDrawn="1"/>
        </p:nvSpPr>
        <p:spPr>
          <a:xfrm>
            <a:off x="-194553" y="-120771"/>
            <a:ext cx="12392304" cy="7104667"/>
          </a:xfrm>
          <a:prstGeom prst="rect">
            <a:avLst/>
          </a:prstGeom>
          <a:solidFill>
            <a:schemeClr val="accent6">
              <a:lumMod val="75000"/>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Title 1">
            <a:extLst>
              <a:ext uri="{FF2B5EF4-FFF2-40B4-BE49-F238E27FC236}">
                <a16:creationId xmlns:a16="http://schemas.microsoft.com/office/drawing/2014/main" id="{22D81330-B8EA-084D-9BC1-28C32FD910DE}"/>
              </a:ext>
            </a:extLst>
          </p:cNvPr>
          <p:cNvSpPr>
            <a:spLocks noGrp="1"/>
          </p:cNvSpPr>
          <p:nvPr>
            <p:ph type="title" hasCustomPrompt="1"/>
          </p:nvPr>
        </p:nvSpPr>
        <p:spPr>
          <a:xfrm>
            <a:off x="3" y="4704906"/>
            <a:ext cx="12191999" cy="410233"/>
          </a:xfrm>
        </p:spPr>
        <p:txBody>
          <a:bodyPr anchor="ctr"/>
          <a:lstStyle>
            <a:lvl1pPr algn="ctr">
              <a:defRPr sz="3600" b="1" i="0">
                <a:latin typeface="Calibri" panose="020F0502020204030204" pitchFamily="34" charset="0"/>
                <a:cs typeface="Calibri" panose="020F0502020204030204" pitchFamily="34" charset="0"/>
              </a:defRPr>
            </a:lvl1pPr>
          </a:lstStyle>
          <a:p>
            <a:r>
              <a:rPr lang="en-US" dirty="0"/>
              <a:t>Thank You</a:t>
            </a:r>
          </a:p>
        </p:txBody>
      </p:sp>
      <p:pic>
        <p:nvPicPr>
          <p:cNvPr id="11" name="Picture 10">
            <a:extLst>
              <a:ext uri="{FF2B5EF4-FFF2-40B4-BE49-F238E27FC236}">
                <a16:creationId xmlns:a16="http://schemas.microsoft.com/office/drawing/2014/main" id="{FA980E19-DB1A-EE4D-A5E1-D1E6C50ED7D0}"/>
              </a:ext>
            </a:extLst>
          </p:cNvPr>
          <p:cNvPicPr>
            <a:picLocks noChangeAspect="1"/>
          </p:cNvPicPr>
          <p:nvPr userDrawn="1"/>
        </p:nvPicPr>
        <p:blipFill>
          <a:blip r:embed="rId3"/>
          <a:stretch>
            <a:fillRect/>
          </a:stretch>
        </p:blipFill>
        <p:spPr>
          <a:xfrm>
            <a:off x="3874722" y="2805459"/>
            <a:ext cx="4255740" cy="653523"/>
          </a:xfrm>
          <a:prstGeom prst="rect">
            <a:avLst/>
          </a:prstGeom>
        </p:spPr>
      </p:pic>
    </p:spTree>
    <p:extLst>
      <p:ext uri="{BB962C8B-B14F-4D97-AF65-F5344CB8AC3E}">
        <p14:creationId xmlns:p14="http://schemas.microsoft.com/office/powerpoint/2010/main" val="81090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ontent WIth Title, Sub">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C9C650-88E7-D641-8351-92BC21B1A950}"/>
              </a:ext>
            </a:extLst>
          </p:cNvPr>
          <p:cNvSpPr/>
          <p:nvPr userDrawn="1"/>
        </p:nvSpPr>
        <p:spPr>
          <a:xfrm>
            <a:off x="0" y="-189781"/>
            <a:ext cx="12192000" cy="708882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17C07899-29FE-F94F-B882-3F2265C9ACFA}"/>
              </a:ext>
            </a:extLst>
          </p:cNvPr>
          <p:cNvCxnSpPr>
            <a:cxnSpLocks/>
          </p:cNvCxnSpPr>
          <p:nvPr userDrawn="1"/>
        </p:nvCxnSpPr>
        <p:spPr>
          <a:xfrm>
            <a:off x="540748" y="768051"/>
            <a:ext cx="758757"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F636E82-9B4C-904C-8801-9DA6DFCFA2A0}"/>
              </a:ext>
            </a:extLst>
          </p:cNvPr>
          <p:cNvCxnSpPr>
            <a:cxnSpLocks/>
          </p:cNvCxnSpPr>
          <p:nvPr userDrawn="1"/>
        </p:nvCxnSpPr>
        <p:spPr>
          <a:xfrm>
            <a:off x="331308" y="6223640"/>
            <a:ext cx="9491118"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0A020D-B6D2-5243-A983-E9121FBCECED}"/>
              </a:ext>
            </a:extLst>
          </p:cNvPr>
          <p:cNvCxnSpPr>
            <a:cxnSpLocks/>
          </p:cNvCxnSpPr>
          <p:nvPr userDrawn="1"/>
        </p:nvCxnSpPr>
        <p:spPr>
          <a:xfrm>
            <a:off x="540748" y="768051"/>
            <a:ext cx="758757" cy="0"/>
          </a:xfrm>
          <a:prstGeom prst="line">
            <a:avLst/>
          </a:prstGeom>
          <a:ln w="38100">
            <a:solidFill>
              <a:srgbClr val="E03C31"/>
            </a:solidFill>
          </a:ln>
          <a:effectLst/>
        </p:spPr>
        <p:style>
          <a:lnRef idx="2">
            <a:schemeClr val="accent1"/>
          </a:lnRef>
          <a:fillRef idx="0">
            <a:schemeClr val="accent1"/>
          </a:fillRef>
          <a:effectRef idx="1">
            <a:schemeClr val="accent1"/>
          </a:effectRef>
          <a:fontRef idx="minor">
            <a:schemeClr val="tx1"/>
          </a:fontRef>
        </p:style>
      </p:cxnSp>
      <p:sp>
        <p:nvSpPr>
          <p:cNvPr id="16" name="Title 7">
            <a:extLst>
              <a:ext uri="{FF2B5EF4-FFF2-40B4-BE49-F238E27FC236}">
                <a16:creationId xmlns:a16="http://schemas.microsoft.com/office/drawing/2014/main" id="{388B44FD-CC0B-AE4A-8B69-FE54972B5E40}"/>
              </a:ext>
            </a:extLst>
          </p:cNvPr>
          <p:cNvSpPr>
            <a:spLocks noGrp="1"/>
          </p:cNvSpPr>
          <p:nvPr>
            <p:ph type="title" hasCustomPrompt="1"/>
          </p:nvPr>
        </p:nvSpPr>
        <p:spPr>
          <a:xfrm>
            <a:off x="508000" y="304802"/>
            <a:ext cx="8627165" cy="360711"/>
          </a:xfrm>
        </p:spPr>
        <p:txBody>
          <a:bodyPr/>
          <a:lstStyle>
            <a:lvl1pPr>
              <a:defRPr b="1" i="0">
                <a:solidFill>
                  <a:srgbClr val="333333"/>
                </a:solidFill>
                <a:latin typeface="Calibri" panose="020F0502020204030204" pitchFamily="34" charset="0"/>
                <a:cs typeface="Calibri" panose="020F0502020204030204" pitchFamily="34" charset="0"/>
              </a:defRPr>
            </a:lvl1pPr>
          </a:lstStyle>
          <a:p>
            <a:r>
              <a:rPr lang="en-US" dirty="0"/>
              <a:t>Header</a:t>
            </a:r>
          </a:p>
        </p:txBody>
      </p:sp>
      <p:pic>
        <p:nvPicPr>
          <p:cNvPr id="23" name="Picture 22">
            <a:extLst>
              <a:ext uri="{FF2B5EF4-FFF2-40B4-BE49-F238E27FC236}">
                <a16:creationId xmlns:a16="http://schemas.microsoft.com/office/drawing/2014/main" id="{110AF90D-DE6F-7C43-8C47-2B9B008ECB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0103" y="-544584"/>
            <a:ext cx="5751897" cy="7443631"/>
          </a:xfrm>
          <a:prstGeom prst="rect">
            <a:avLst/>
          </a:prstGeom>
        </p:spPr>
      </p:pic>
      <p:pic>
        <p:nvPicPr>
          <p:cNvPr id="14" name="Picture 13">
            <a:extLst>
              <a:ext uri="{FF2B5EF4-FFF2-40B4-BE49-F238E27FC236}">
                <a16:creationId xmlns:a16="http://schemas.microsoft.com/office/drawing/2014/main" id="{68176AFC-611B-5A42-A298-3DC8AF2C7E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3635" y="6427340"/>
            <a:ext cx="1368152" cy="210097"/>
          </a:xfrm>
          <a:prstGeom prst="rect">
            <a:avLst/>
          </a:prstGeom>
        </p:spPr>
      </p:pic>
      <p:sp>
        <p:nvSpPr>
          <p:cNvPr id="22" name="TextBox 21">
            <a:extLst>
              <a:ext uri="{FF2B5EF4-FFF2-40B4-BE49-F238E27FC236}">
                <a16:creationId xmlns:a16="http://schemas.microsoft.com/office/drawing/2014/main" id="{7EB6A305-9E77-4CD5-90E2-D86A44B0A0BF}"/>
              </a:ext>
            </a:extLst>
          </p:cNvPr>
          <p:cNvSpPr txBox="1"/>
          <p:nvPr userDrawn="1"/>
        </p:nvSpPr>
        <p:spPr>
          <a:xfrm>
            <a:off x="481244" y="1031395"/>
            <a:ext cx="3218728" cy="2308324"/>
          </a:xfrm>
          <a:prstGeom prst="rect">
            <a:avLst/>
          </a:prstGeom>
          <a:noFill/>
        </p:spPr>
        <p:txBody>
          <a:bodyPr wrap="square" rtlCol="0">
            <a:spAutoFit/>
          </a:bodyPr>
          <a:lstStyle/>
          <a:p>
            <a:pPr lvl="0"/>
            <a:r>
              <a:rPr lang="en-US" sz="105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1050" kern="1200" dirty="0">
              <a:solidFill>
                <a:schemeClr val="tx1"/>
              </a:solidFill>
              <a:effectLst/>
              <a:latin typeface="Calibri" panose="020F0502020204030204" pitchFamily="34" charset="0"/>
              <a:ea typeface="+mn-ea"/>
              <a:cs typeface="Calibri" panose="020F0502020204030204" pitchFamily="34" charset="0"/>
            </a:endParaRPr>
          </a:p>
          <a:p>
            <a:endParaRPr lang="en-US" sz="1800" dirty="0"/>
          </a:p>
        </p:txBody>
      </p:sp>
      <p:sp>
        <p:nvSpPr>
          <p:cNvPr id="24" name="TextBox 23">
            <a:extLst>
              <a:ext uri="{FF2B5EF4-FFF2-40B4-BE49-F238E27FC236}">
                <a16:creationId xmlns:a16="http://schemas.microsoft.com/office/drawing/2014/main" id="{2334A712-8E58-4270-9BDF-1FB6B1B8BB9D}"/>
              </a:ext>
            </a:extLst>
          </p:cNvPr>
          <p:cNvSpPr txBox="1"/>
          <p:nvPr userDrawn="1"/>
        </p:nvSpPr>
        <p:spPr>
          <a:xfrm>
            <a:off x="484909" y="4712395"/>
            <a:ext cx="1235631" cy="984885"/>
          </a:xfrm>
          <a:prstGeom prst="rect">
            <a:avLst/>
          </a:prstGeom>
          <a:noFill/>
        </p:spPr>
        <p:txBody>
          <a:bodyPr wrap="square" rtlCol="0">
            <a:spAutoFit/>
          </a:bodyPr>
          <a:lstStyle/>
          <a:p>
            <a:r>
              <a:rPr lang="en-US" sz="1000" b="0" i="0" kern="1200" dirty="0">
                <a:solidFill>
                  <a:schemeClr val="tx1"/>
                </a:solidFill>
                <a:effectLst/>
                <a:latin typeface="Calibri" panose="020F0502020204030204" pitchFamily="34" charset="0"/>
                <a:ea typeface="+mn-ea"/>
                <a:cs typeface="Calibri" panose="020F0502020204030204" pitchFamily="34" charset="0"/>
              </a:rPr>
              <a:t>1800 </a:t>
            </a:r>
            <a:r>
              <a:rPr lang="en-US" sz="1000" b="0" i="0" kern="1200" dirty="0" err="1">
                <a:solidFill>
                  <a:schemeClr val="tx1"/>
                </a:solidFill>
                <a:effectLst/>
                <a:latin typeface="Calibri" panose="020F0502020204030204" pitchFamily="34" charset="0"/>
                <a:ea typeface="+mn-ea"/>
                <a:cs typeface="Calibri" panose="020F0502020204030204" pitchFamily="34" charset="0"/>
              </a:rPr>
              <a:t>Wazee</a:t>
            </a:r>
            <a:r>
              <a:rPr lang="en-US" sz="1000" b="0" i="0" kern="1200" dirty="0">
                <a:solidFill>
                  <a:schemeClr val="tx1"/>
                </a:solidFill>
                <a:effectLst/>
                <a:latin typeface="Calibri" panose="020F0502020204030204" pitchFamily="34" charset="0"/>
                <a:ea typeface="+mn-ea"/>
                <a:cs typeface="Calibri" panose="020F0502020204030204" pitchFamily="34" charset="0"/>
              </a:rPr>
              <a:t> Street</a:t>
            </a:r>
          </a:p>
          <a:p>
            <a:r>
              <a:rPr lang="en-US" sz="1000" b="0" i="0" kern="1200" dirty="0">
                <a:solidFill>
                  <a:schemeClr val="tx1"/>
                </a:solidFill>
                <a:effectLst/>
                <a:latin typeface="Calibri" panose="020F0502020204030204" pitchFamily="34" charset="0"/>
                <a:ea typeface="+mn-ea"/>
                <a:cs typeface="Calibri" panose="020F0502020204030204" pitchFamily="34" charset="0"/>
              </a:rPr>
              <a:t>Suite 200</a:t>
            </a:r>
          </a:p>
          <a:p>
            <a:r>
              <a:rPr lang="en-US" sz="1000" b="0" i="0" kern="1200" dirty="0">
                <a:solidFill>
                  <a:schemeClr val="tx1"/>
                </a:solidFill>
                <a:effectLst/>
                <a:latin typeface="Calibri" panose="020F0502020204030204" pitchFamily="34" charset="0"/>
                <a:ea typeface="+mn-ea"/>
                <a:cs typeface="Calibri" panose="020F0502020204030204" pitchFamily="34" charset="0"/>
              </a:rPr>
              <a:t>Denver, CO 80202 </a:t>
            </a:r>
          </a:p>
          <a:p>
            <a:r>
              <a:rPr lang="en-US" sz="1000" b="0" i="0" kern="1200" dirty="0">
                <a:solidFill>
                  <a:schemeClr val="tx1"/>
                </a:solidFill>
                <a:effectLst/>
                <a:latin typeface="Calibri" panose="020F0502020204030204" pitchFamily="34" charset="0"/>
                <a:ea typeface="+mn-ea"/>
                <a:cs typeface="Calibri" panose="020F0502020204030204" pitchFamily="34" charset="0"/>
              </a:rPr>
              <a:t>720-360-4700</a:t>
            </a:r>
          </a:p>
          <a:p>
            <a:endParaRPr lang="en-US" sz="1800" dirty="0"/>
          </a:p>
        </p:txBody>
      </p:sp>
      <p:sp>
        <p:nvSpPr>
          <p:cNvPr id="25" name="TextBox 24">
            <a:extLst>
              <a:ext uri="{FF2B5EF4-FFF2-40B4-BE49-F238E27FC236}">
                <a16:creationId xmlns:a16="http://schemas.microsoft.com/office/drawing/2014/main" id="{9C9FE987-06AD-4FD6-9AB4-CED1F3F10937}"/>
              </a:ext>
            </a:extLst>
          </p:cNvPr>
          <p:cNvSpPr txBox="1"/>
          <p:nvPr userDrawn="1"/>
        </p:nvSpPr>
        <p:spPr>
          <a:xfrm>
            <a:off x="2101541" y="4714735"/>
            <a:ext cx="1618189" cy="984885"/>
          </a:xfrm>
          <a:prstGeom prst="rect">
            <a:avLst/>
          </a:prstGeom>
          <a:noFill/>
        </p:spPr>
        <p:txBody>
          <a:bodyPr wrap="square" rtlCol="0">
            <a:spAutoFit/>
          </a:bodyPr>
          <a:lstStyle/>
          <a:p>
            <a:r>
              <a:rPr lang="en-US" sz="1000" b="0" i="0" kern="1200" dirty="0">
                <a:solidFill>
                  <a:schemeClr val="tx1"/>
                </a:solidFill>
                <a:effectLst/>
                <a:latin typeface="Calibri" panose="020F0502020204030204" pitchFamily="34" charset="0"/>
                <a:ea typeface="+mn-ea"/>
                <a:cs typeface="Calibri" panose="020F0502020204030204" pitchFamily="34" charset="0"/>
              </a:rPr>
              <a:t>2725 Rocky Mountain Ave</a:t>
            </a:r>
          </a:p>
          <a:p>
            <a:r>
              <a:rPr lang="en-US" sz="1000" b="0" i="0" kern="1200" dirty="0">
                <a:solidFill>
                  <a:schemeClr val="tx1"/>
                </a:solidFill>
                <a:effectLst/>
                <a:latin typeface="Calibri" panose="020F0502020204030204" pitchFamily="34" charset="0"/>
                <a:ea typeface="+mn-ea"/>
                <a:cs typeface="Calibri" panose="020F0502020204030204" pitchFamily="34" charset="0"/>
              </a:rPr>
              <a:t>Suite 200</a:t>
            </a:r>
          </a:p>
          <a:p>
            <a:r>
              <a:rPr lang="en-US" sz="1000" b="0" i="0" kern="1200" dirty="0">
                <a:solidFill>
                  <a:schemeClr val="tx1"/>
                </a:solidFill>
                <a:effectLst/>
                <a:latin typeface="Calibri" panose="020F0502020204030204" pitchFamily="34" charset="0"/>
                <a:ea typeface="+mn-ea"/>
                <a:cs typeface="Calibri" panose="020F0502020204030204" pitchFamily="34" charset="0"/>
              </a:rPr>
              <a:t>Loveland, CO 80538 </a:t>
            </a:r>
          </a:p>
          <a:p>
            <a:r>
              <a:rPr lang="en-US" sz="1000" b="0" i="0" kern="1200" dirty="0">
                <a:solidFill>
                  <a:schemeClr val="tx1"/>
                </a:solidFill>
                <a:effectLst/>
                <a:latin typeface="Calibri" panose="020F0502020204030204" pitchFamily="34" charset="0"/>
                <a:ea typeface="+mn-ea"/>
                <a:cs typeface="Calibri" panose="020F0502020204030204" pitchFamily="34" charset="0"/>
              </a:rPr>
              <a:t>970-962-9990</a:t>
            </a:r>
          </a:p>
          <a:p>
            <a:endParaRPr lang="en-US" sz="1800" dirty="0"/>
          </a:p>
        </p:txBody>
      </p:sp>
      <p:sp>
        <p:nvSpPr>
          <p:cNvPr id="26" name="TextBox 25">
            <a:extLst>
              <a:ext uri="{FF2B5EF4-FFF2-40B4-BE49-F238E27FC236}">
                <a16:creationId xmlns:a16="http://schemas.microsoft.com/office/drawing/2014/main" id="{47249702-C7CB-4645-B091-646C8D13AAAD}"/>
              </a:ext>
            </a:extLst>
          </p:cNvPr>
          <p:cNvSpPr txBox="1"/>
          <p:nvPr userDrawn="1"/>
        </p:nvSpPr>
        <p:spPr>
          <a:xfrm>
            <a:off x="460723" y="5734647"/>
            <a:ext cx="1235631" cy="523220"/>
          </a:xfrm>
          <a:prstGeom prst="rect">
            <a:avLst/>
          </a:prstGeom>
          <a:noFill/>
        </p:spPr>
        <p:txBody>
          <a:bodyPr wrap="square" rtlCol="0">
            <a:spAutoFit/>
          </a:bodyPr>
          <a:lstStyle/>
          <a:p>
            <a:r>
              <a:rPr lang="en-US" sz="1000" b="0" i="1" kern="1200" dirty="0" err="1">
                <a:solidFill>
                  <a:schemeClr val="tx1"/>
                </a:solidFill>
                <a:effectLst/>
                <a:latin typeface="Calibri" panose="020F0502020204030204" pitchFamily="34" charset="0"/>
                <a:ea typeface="+mn-ea"/>
                <a:cs typeface="Calibri" panose="020F0502020204030204" pitchFamily="34" charset="0"/>
              </a:rPr>
              <a:t>mcwhinney.com</a:t>
            </a:r>
            <a:endParaRPr lang="en-US" sz="1000" b="0" i="1" kern="1200" dirty="0">
              <a:solidFill>
                <a:schemeClr val="tx1"/>
              </a:solidFill>
              <a:effectLst/>
              <a:latin typeface="Calibri" panose="020F0502020204030204" pitchFamily="34" charset="0"/>
              <a:ea typeface="+mn-ea"/>
              <a:cs typeface="Calibri" panose="020F0502020204030204" pitchFamily="34" charset="0"/>
            </a:endParaRPr>
          </a:p>
          <a:p>
            <a:endParaRPr lang="en-US" sz="1800" dirty="0"/>
          </a:p>
        </p:txBody>
      </p:sp>
      <p:sp>
        <p:nvSpPr>
          <p:cNvPr id="27" name="TextBox 26">
            <a:extLst>
              <a:ext uri="{FF2B5EF4-FFF2-40B4-BE49-F238E27FC236}">
                <a16:creationId xmlns:a16="http://schemas.microsoft.com/office/drawing/2014/main" id="{64D43529-DCE2-4465-96D2-EB42AC0167B0}"/>
              </a:ext>
            </a:extLst>
          </p:cNvPr>
          <p:cNvSpPr txBox="1"/>
          <p:nvPr userDrawn="1"/>
        </p:nvSpPr>
        <p:spPr>
          <a:xfrm>
            <a:off x="481244" y="3349741"/>
            <a:ext cx="3218728" cy="1292662"/>
          </a:xfrm>
          <a:prstGeom prst="rect">
            <a:avLst/>
          </a:prstGeom>
          <a:noFill/>
        </p:spPr>
        <p:txBody>
          <a:bodyPr wrap="square" rtlCol="0">
            <a:spAutoFit/>
          </a:bodyPr>
          <a:lstStyle/>
          <a:p>
            <a:r>
              <a:rPr lang="en-US" sz="1000" b="1" i="0" kern="1200" dirty="0">
                <a:solidFill>
                  <a:schemeClr val="tx1"/>
                </a:solidFill>
                <a:effectLst/>
                <a:latin typeface="Calibri" panose="020F0502020204030204" pitchFamily="34" charset="0"/>
                <a:ea typeface="+mn-ea"/>
                <a:cs typeface="Calibri" panose="020F0502020204030204" pitchFamily="34" charset="0"/>
              </a:rPr>
              <a:t>For inquiries, please contact:</a:t>
            </a:r>
          </a:p>
          <a:p>
            <a:br>
              <a:rPr lang="en-US" sz="1000" b="1" i="0" kern="1200" dirty="0">
                <a:solidFill>
                  <a:schemeClr val="tx1"/>
                </a:solidFill>
                <a:effectLst/>
                <a:latin typeface="Calibri" panose="020F0502020204030204" pitchFamily="34" charset="0"/>
                <a:ea typeface="+mn-ea"/>
                <a:cs typeface="Calibri" panose="020F0502020204030204" pitchFamily="34" charset="0"/>
              </a:rPr>
            </a:br>
            <a:r>
              <a:rPr lang="en-US" sz="1000" b="1" i="0" kern="1200" dirty="0">
                <a:solidFill>
                  <a:schemeClr val="tx1"/>
                </a:solidFill>
                <a:effectLst/>
                <a:latin typeface="Calibri" panose="020F0502020204030204" pitchFamily="34" charset="0"/>
                <a:ea typeface="+mn-ea"/>
                <a:cs typeface="Calibri" panose="020F0502020204030204" pitchFamily="34" charset="0"/>
              </a:rPr>
              <a:t>Name</a:t>
            </a:r>
          </a:p>
          <a:p>
            <a:r>
              <a:rPr lang="en-US" sz="1000" b="0" i="0" kern="1200" dirty="0">
                <a:solidFill>
                  <a:schemeClr val="tx1"/>
                </a:solidFill>
                <a:effectLst/>
                <a:latin typeface="Calibri" panose="020F0502020204030204" pitchFamily="34" charset="0"/>
                <a:ea typeface="+mn-ea"/>
                <a:cs typeface="Calibri" panose="020F0502020204030204" pitchFamily="34" charset="0"/>
              </a:rPr>
              <a:t>Title</a:t>
            </a:r>
          </a:p>
          <a:p>
            <a:r>
              <a:rPr lang="en-US" sz="1000" b="0" i="0" kern="1200" dirty="0">
                <a:solidFill>
                  <a:schemeClr val="tx1"/>
                </a:solidFill>
                <a:effectLst/>
                <a:latin typeface="Calibri" panose="020F0502020204030204" pitchFamily="34" charset="0"/>
                <a:ea typeface="+mn-ea"/>
                <a:cs typeface="Calibri" panose="020F0502020204030204" pitchFamily="34" charset="0"/>
              </a:rPr>
              <a:t>email@mcwhinney.com</a:t>
            </a:r>
          </a:p>
          <a:p>
            <a:r>
              <a:rPr lang="en-US" sz="1000" b="0" i="0" kern="1200" dirty="0">
                <a:solidFill>
                  <a:schemeClr val="tx1"/>
                </a:solidFill>
                <a:effectLst/>
                <a:latin typeface="Calibri" panose="020F0502020204030204" pitchFamily="34" charset="0"/>
                <a:ea typeface="+mn-ea"/>
                <a:cs typeface="Calibri" panose="020F0502020204030204" pitchFamily="34" charset="0"/>
              </a:rPr>
              <a:t>720-360-4700</a:t>
            </a:r>
          </a:p>
          <a:p>
            <a:endParaRPr lang="en-US" sz="1800" dirty="0"/>
          </a:p>
        </p:txBody>
      </p:sp>
    </p:spTree>
    <p:extLst>
      <p:ext uri="{BB962C8B-B14F-4D97-AF65-F5344CB8AC3E}">
        <p14:creationId xmlns:p14="http://schemas.microsoft.com/office/powerpoint/2010/main" val="2731870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ontent WIth Title, Sub">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C9C650-88E7-D641-8351-92BC21B1A950}"/>
              </a:ext>
            </a:extLst>
          </p:cNvPr>
          <p:cNvSpPr/>
          <p:nvPr userDrawn="1"/>
        </p:nvSpPr>
        <p:spPr>
          <a:xfrm>
            <a:off x="0" y="-172527"/>
            <a:ext cx="12192000" cy="70715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2" name="Straight Connector 11">
            <a:extLst>
              <a:ext uri="{FF2B5EF4-FFF2-40B4-BE49-F238E27FC236}">
                <a16:creationId xmlns:a16="http://schemas.microsoft.com/office/drawing/2014/main" id="{17C07899-29FE-F94F-B882-3F2265C9ACFA}"/>
              </a:ext>
            </a:extLst>
          </p:cNvPr>
          <p:cNvCxnSpPr>
            <a:cxnSpLocks/>
          </p:cNvCxnSpPr>
          <p:nvPr userDrawn="1"/>
        </p:nvCxnSpPr>
        <p:spPr>
          <a:xfrm>
            <a:off x="540748" y="768051"/>
            <a:ext cx="758757"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F636E82-9B4C-904C-8801-9DA6DFCFA2A0}"/>
              </a:ext>
            </a:extLst>
          </p:cNvPr>
          <p:cNvCxnSpPr>
            <a:cxnSpLocks/>
          </p:cNvCxnSpPr>
          <p:nvPr userDrawn="1"/>
        </p:nvCxnSpPr>
        <p:spPr>
          <a:xfrm>
            <a:off x="331307" y="6223640"/>
            <a:ext cx="11471963" cy="0"/>
          </a:xfrm>
          <a:prstGeom prst="line">
            <a:avLst/>
          </a:prstGeom>
          <a:ln>
            <a:solidFill>
              <a:srgbClr val="E03C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0A020D-B6D2-5243-A983-E9121FBCECED}"/>
              </a:ext>
            </a:extLst>
          </p:cNvPr>
          <p:cNvCxnSpPr>
            <a:cxnSpLocks/>
          </p:cNvCxnSpPr>
          <p:nvPr userDrawn="1"/>
        </p:nvCxnSpPr>
        <p:spPr>
          <a:xfrm>
            <a:off x="540748" y="768051"/>
            <a:ext cx="758757" cy="0"/>
          </a:xfrm>
          <a:prstGeom prst="line">
            <a:avLst/>
          </a:prstGeom>
          <a:ln w="38100">
            <a:solidFill>
              <a:srgbClr val="E03C31"/>
            </a:solidFill>
          </a:ln>
          <a:effectLst/>
        </p:spPr>
        <p:style>
          <a:lnRef idx="2">
            <a:schemeClr val="accent1"/>
          </a:lnRef>
          <a:fillRef idx="0">
            <a:schemeClr val="accent1"/>
          </a:fillRef>
          <a:effectRef idx="1">
            <a:schemeClr val="accent1"/>
          </a:effectRef>
          <a:fontRef idx="minor">
            <a:schemeClr val="tx1"/>
          </a:fontRef>
        </p:style>
      </p:cxnSp>
      <p:sp>
        <p:nvSpPr>
          <p:cNvPr id="16" name="Title 7">
            <a:extLst>
              <a:ext uri="{FF2B5EF4-FFF2-40B4-BE49-F238E27FC236}">
                <a16:creationId xmlns:a16="http://schemas.microsoft.com/office/drawing/2014/main" id="{388B44FD-CC0B-AE4A-8B69-FE54972B5E40}"/>
              </a:ext>
            </a:extLst>
          </p:cNvPr>
          <p:cNvSpPr>
            <a:spLocks noGrp="1"/>
          </p:cNvSpPr>
          <p:nvPr>
            <p:ph type="title" hasCustomPrompt="1"/>
          </p:nvPr>
        </p:nvSpPr>
        <p:spPr>
          <a:xfrm>
            <a:off x="508000" y="304802"/>
            <a:ext cx="8627165" cy="360711"/>
          </a:xfrm>
        </p:spPr>
        <p:txBody>
          <a:bodyPr/>
          <a:lstStyle>
            <a:lvl1pPr>
              <a:defRPr b="1" i="0">
                <a:solidFill>
                  <a:srgbClr val="333333"/>
                </a:solidFill>
                <a:latin typeface="Calibri" panose="020F0502020204030204" pitchFamily="34" charset="0"/>
                <a:cs typeface="Calibri" panose="020F0502020204030204" pitchFamily="34" charset="0"/>
              </a:defRPr>
            </a:lvl1pPr>
          </a:lstStyle>
          <a:p>
            <a:r>
              <a:rPr lang="en-US" dirty="0"/>
              <a:t>Header</a:t>
            </a:r>
          </a:p>
        </p:txBody>
      </p:sp>
      <p:pic>
        <p:nvPicPr>
          <p:cNvPr id="24" name="Picture 23">
            <a:extLst>
              <a:ext uri="{FF2B5EF4-FFF2-40B4-BE49-F238E27FC236}">
                <a16:creationId xmlns:a16="http://schemas.microsoft.com/office/drawing/2014/main" id="{C2D96142-9153-D04D-A100-EFB1D3F29579}"/>
              </a:ext>
            </a:extLst>
          </p:cNvPr>
          <p:cNvPicPr>
            <a:picLocks noChangeAspect="1"/>
          </p:cNvPicPr>
          <p:nvPr userDrawn="1"/>
        </p:nvPicPr>
        <p:blipFill>
          <a:blip r:embed="rId2">
            <a:alphaModFix amt="5000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546052" y="1747287"/>
            <a:ext cx="3657169" cy="2816511"/>
          </a:xfrm>
          <a:prstGeom prst="rect">
            <a:avLst/>
          </a:prstGeom>
        </p:spPr>
      </p:pic>
      <p:pic>
        <p:nvPicPr>
          <p:cNvPr id="14" name="Picture 13">
            <a:extLst>
              <a:ext uri="{FF2B5EF4-FFF2-40B4-BE49-F238E27FC236}">
                <a16:creationId xmlns:a16="http://schemas.microsoft.com/office/drawing/2014/main" id="{01A359E3-0A8B-BA44-9706-8983078A7E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3635" y="6427340"/>
            <a:ext cx="1368152" cy="210097"/>
          </a:xfrm>
          <a:prstGeom prst="rect">
            <a:avLst/>
          </a:prstGeom>
        </p:spPr>
      </p:pic>
      <p:sp>
        <p:nvSpPr>
          <p:cNvPr id="22" name="TextBox 21">
            <a:extLst>
              <a:ext uri="{FF2B5EF4-FFF2-40B4-BE49-F238E27FC236}">
                <a16:creationId xmlns:a16="http://schemas.microsoft.com/office/drawing/2014/main" id="{9595DB80-3002-423B-AFF1-B9E0F9067D01}"/>
              </a:ext>
            </a:extLst>
          </p:cNvPr>
          <p:cNvSpPr txBox="1"/>
          <p:nvPr userDrawn="1"/>
        </p:nvSpPr>
        <p:spPr>
          <a:xfrm>
            <a:off x="481244" y="1031395"/>
            <a:ext cx="3218728" cy="2308324"/>
          </a:xfrm>
          <a:prstGeom prst="rect">
            <a:avLst/>
          </a:prstGeom>
          <a:noFill/>
        </p:spPr>
        <p:txBody>
          <a:bodyPr wrap="square" rtlCol="0">
            <a:spAutoFit/>
          </a:bodyPr>
          <a:lstStyle/>
          <a:p>
            <a:pPr lvl="0"/>
            <a:r>
              <a:rPr lang="en-US" sz="1050" i="1" kern="1200" dirty="0">
                <a:solidFill>
                  <a:schemeClr val="tx1"/>
                </a:solidFill>
                <a:effectLst/>
                <a:latin typeface="Calibri" panose="020F0502020204030204" pitchFamily="34" charset="0"/>
                <a:ea typeface="+mn-ea"/>
                <a:cs typeface="Calibri" panose="020F0502020204030204" pitchFamily="34" charset="0"/>
              </a:rPr>
              <a:t>All information provided is confidential, conceptual, for discussion and/or illustrative purposes only, and subject to change by McWhinney Real Estate Services, Inc. or its affiliates without notice.  Financial information, expenses, and projections include estimates, assumptions, and forward looking statements which may not prove to be correct and which involve risks.  Plans, specifications, amenities, features, availability, amounts, prices, timing and other elements are also subject to change.  All information is provided without representation or warranty, and may not be relied upon for any purpose.</a:t>
            </a:r>
            <a:endParaRPr lang="en-US" sz="1050" kern="1200" dirty="0">
              <a:solidFill>
                <a:schemeClr val="tx1"/>
              </a:solidFill>
              <a:effectLst/>
              <a:latin typeface="Calibri" panose="020F0502020204030204" pitchFamily="34" charset="0"/>
              <a:ea typeface="+mn-ea"/>
              <a:cs typeface="Calibri" panose="020F0502020204030204" pitchFamily="34" charset="0"/>
            </a:endParaRPr>
          </a:p>
          <a:p>
            <a:endParaRPr lang="en-US" sz="1800" dirty="0"/>
          </a:p>
        </p:txBody>
      </p:sp>
      <p:sp>
        <p:nvSpPr>
          <p:cNvPr id="23" name="TextBox 22">
            <a:extLst>
              <a:ext uri="{FF2B5EF4-FFF2-40B4-BE49-F238E27FC236}">
                <a16:creationId xmlns:a16="http://schemas.microsoft.com/office/drawing/2014/main" id="{37B777F8-B46A-4ECF-87BA-3E58D7EDAF58}"/>
              </a:ext>
            </a:extLst>
          </p:cNvPr>
          <p:cNvSpPr txBox="1"/>
          <p:nvPr userDrawn="1"/>
        </p:nvSpPr>
        <p:spPr>
          <a:xfrm>
            <a:off x="484909" y="4712395"/>
            <a:ext cx="1235631" cy="984885"/>
          </a:xfrm>
          <a:prstGeom prst="rect">
            <a:avLst/>
          </a:prstGeom>
          <a:noFill/>
        </p:spPr>
        <p:txBody>
          <a:bodyPr wrap="square" rtlCol="0">
            <a:spAutoFit/>
          </a:bodyPr>
          <a:lstStyle/>
          <a:p>
            <a:r>
              <a:rPr lang="en-US" sz="1000" b="0" i="0" kern="1200" dirty="0">
                <a:solidFill>
                  <a:schemeClr val="tx1"/>
                </a:solidFill>
                <a:effectLst/>
                <a:latin typeface="Calibri" panose="020F0502020204030204" pitchFamily="34" charset="0"/>
                <a:ea typeface="+mn-ea"/>
                <a:cs typeface="Calibri" panose="020F0502020204030204" pitchFamily="34" charset="0"/>
              </a:rPr>
              <a:t>1800 </a:t>
            </a:r>
            <a:r>
              <a:rPr lang="en-US" sz="1000" b="0" i="0" kern="1200" dirty="0" err="1">
                <a:solidFill>
                  <a:schemeClr val="tx1"/>
                </a:solidFill>
                <a:effectLst/>
                <a:latin typeface="Calibri" panose="020F0502020204030204" pitchFamily="34" charset="0"/>
                <a:ea typeface="+mn-ea"/>
                <a:cs typeface="Calibri" panose="020F0502020204030204" pitchFamily="34" charset="0"/>
              </a:rPr>
              <a:t>Wazee</a:t>
            </a:r>
            <a:r>
              <a:rPr lang="en-US" sz="1000" b="0" i="0" kern="1200" dirty="0">
                <a:solidFill>
                  <a:schemeClr val="tx1"/>
                </a:solidFill>
                <a:effectLst/>
                <a:latin typeface="Calibri" panose="020F0502020204030204" pitchFamily="34" charset="0"/>
                <a:ea typeface="+mn-ea"/>
                <a:cs typeface="Calibri" panose="020F0502020204030204" pitchFamily="34" charset="0"/>
              </a:rPr>
              <a:t> Street</a:t>
            </a:r>
          </a:p>
          <a:p>
            <a:r>
              <a:rPr lang="en-US" sz="1000" b="0" i="0" kern="1200" dirty="0">
                <a:solidFill>
                  <a:schemeClr val="tx1"/>
                </a:solidFill>
                <a:effectLst/>
                <a:latin typeface="Calibri" panose="020F0502020204030204" pitchFamily="34" charset="0"/>
                <a:ea typeface="+mn-ea"/>
                <a:cs typeface="Calibri" panose="020F0502020204030204" pitchFamily="34" charset="0"/>
              </a:rPr>
              <a:t>Suite 200</a:t>
            </a:r>
          </a:p>
          <a:p>
            <a:r>
              <a:rPr lang="en-US" sz="1000" b="0" i="0" kern="1200" dirty="0">
                <a:solidFill>
                  <a:schemeClr val="tx1"/>
                </a:solidFill>
                <a:effectLst/>
                <a:latin typeface="Calibri" panose="020F0502020204030204" pitchFamily="34" charset="0"/>
                <a:ea typeface="+mn-ea"/>
                <a:cs typeface="Calibri" panose="020F0502020204030204" pitchFamily="34" charset="0"/>
              </a:rPr>
              <a:t>Denver, CO 80202 </a:t>
            </a:r>
          </a:p>
          <a:p>
            <a:r>
              <a:rPr lang="en-US" sz="1000" b="0" i="0" kern="1200" dirty="0">
                <a:solidFill>
                  <a:schemeClr val="tx1"/>
                </a:solidFill>
                <a:effectLst/>
                <a:latin typeface="Calibri" panose="020F0502020204030204" pitchFamily="34" charset="0"/>
                <a:ea typeface="+mn-ea"/>
                <a:cs typeface="Calibri" panose="020F0502020204030204" pitchFamily="34" charset="0"/>
              </a:rPr>
              <a:t>720-360-4700</a:t>
            </a:r>
          </a:p>
          <a:p>
            <a:endParaRPr lang="en-US" sz="1800" dirty="0"/>
          </a:p>
        </p:txBody>
      </p:sp>
      <p:sp>
        <p:nvSpPr>
          <p:cNvPr id="25" name="TextBox 24">
            <a:extLst>
              <a:ext uri="{FF2B5EF4-FFF2-40B4-BE49-F238E27FC236}">
                <a16:creationId xmlns:a16="http://schemas.microsoft.com/office/drawing/2014/main" id="{1274FEF4-A4D8-4665-B367-CB8245A680E0}"/>
              </a:ext>
            </a:extLst>
          </p:cNvPr>
          <p:cNvSpPr txBox="1"/>
          <p:nvPr userDrawn="1"/>
        </p:nvSpPr>
        <p:spPr>
          <a:xfrm>
            <a:off x="2101541" y="4714735"/>
            <a:ext cx="1618189" cy="984885"/>
          </a:xfrm>
          <a:prstGeom prst="rect">
            <a:avLst/>
          </a:prstGeom>
          <a:noFill/>
        </p:spPr>
        <p:txBody>
          <a:bodyPr wrap="square" rtlCol="0">
            <a:spAutoFit/>
          </a:bodyPr>
          <a:lstStyle/>
          <a:p>
            <a:r>
              <a:rPr lang="en-US" sz="1000" b="0" i="0" kern="1200" dirty="0">
                <a:solidFill>
                  <a:schemeClr val="tx1"/>
                </a:solidFill>
                <a:effectLst/>
                <a:latin typeface="Calibri" panose="020F0502020204030204" pitchFamily="34" charset="0"/>
                <a:ea typeface="+mn-ea"/>
                <a:cs typeface="Calibri" panose="020F0502020204030204" pitchFamily="34" charset="0"/>
              </a:rPr>
              <a:t>2725 Rocky Mountain Ave</a:t>
            </a:r>
          </a:p>
          <a:p>
            <a:r>
              <a:rPr lang="en-US" sz="1000" b="0" i="0" kern="1200" dirty="0">
                <a:solidFill>
                  <a:schemeClr val="tx1"/>
                </a:solidFill>
                <a:effectLst/>
                <a:latin typeface="Calibri" panose="020F0502020204030204" pitchFamily="34" charset="0"/>
                <a:ea typeface="+mn-ea"/>
                <a:cs typeface="Calibri" panose="020F0502020204030204" pitchFamily="34" charset="0"/>
              </a:rPr>
              <a:t>Suite 200</a:t>
            </a:r>
          </a:p>
          <a:p>
            <a:r>
              <a:rPr lang="en-US" sz="1000" b="0" i="0" kern="1200" dirty="0">
                <a:solidFill>
                  <a:schemeClr val="tx1"/>
                </a:solidFill>
                <a:effectLst/>
                <a:latin typeface="Calibri" panose="020F0502020204030204" pitchFamily="34" charset="0"/>
                <a:ea typeface="+mn-ea"/>
                <a:cs typeface="Calibri" panose="020F0502020204030204" pitchFamily="34" charset="0"/>
              </a:rPr>
              <a:t>Loveland, CO 80538 </a:t>
            </a:r>
          </a:p>
          <a:p>
            <a:r>
              <a:rPr lang="en-US" sz="1000" b="0" i="0" kern="1200" dirty="0">
                <a:solidFill>
                  <a:schemeClr val="tx1"/>
                </a:solidFill>
                <a:effectLst/>
                <a:latin typeface="Calibri" panose="020F0502020204030204" pitchFamily="34" charset="0"/>
                <a:ea typeface="+mn-ea"/>
                <a:cs typeface="Calibri" panose="020F0502020204030204" pitchFamily="34" charset="0"/>
              </a:rPr>
              <a:t>970-962-9990</a:t>
            </a:r>
          </a:p>
          <a:p>
            <a:endParaRPr lang="en-US" sz="1800" dirty="0"/>
          </a:p>
        </p:txBody>
      </p:sp>
      <p:sp>
        <p:nvSpPr>
          <p:cNvPr id="26" name="TextBox 25">
            <a:extLst>
              <a:ext uri="{FF2B5EF4-FFF2-40B4-BE49-F238E27FC236}">
                <a16:creationId xmlns:a16="http://schemas.microsoft.com/office/drawing/2014/main" id="{8B1A2930-4F90-40F2-B588-2BCD0ACF0DF2}"/>
              </a:ext>
            </a:extLst>
          </p:cNvPr>
          <p:cNvSpPr txBox="1"/>
          <p:nvPr userDrawn="1"/>
        </p:nvSpPr>
        <p:spPr>
          <a:xfrm>
            <a:off x="460723" y="5734647"/>
            <a:ext cx="1235631" cy="523220"/>
          </a:xfrm>
          <a:prstGeom prst="rect">
            <a:avLst/>
          </a:prstGeom>
          <a:noFill/>
        </p:spPr>
        <p:txBody>
          <a:bodyPr wrap="square" rtlCol="0">
            <a:spAutoFit/>
          </a:bodyPr>
          <a:lstStyle/>
          <a:p>
            <a:r>
              <a:rPr lang="en-US" sz="1000" b="0" i="1" kern="1200" dirty="0" err="1">
                <a:solidFill>
                  <a:schemeClr val="tx1"/>
                </a:solidFill>
                <a:effectLst/>
                <a:latin typeface="Calibri" panose="020F0502020204030204" pitchFamily="34" charset="0"/>
                <a:ea typeface="+mn-ea"/>
                <a:cs typeface="Calibri" panose="020F0502020204030204" pitchFamily="34" charset="0"/>
              </a:rPr>
              <a:t>mcwhinney.com</a:t>
            </a:r>
            <a:endParaRPr lang="en-US" sz="1000" b="0" i="1" kern="1200" dirty="0">
              <a:solidFill>
                <a:schemeClr val="tx1"/>
              </a:solidFill>
              <a:effectLst/>
              <a:latin typeface="Calibri" panose="020F0502020204030204" pitchFamily="34" charset="0"/>
              <a:ea typeface="+mn-ea"/>
              <a:cs typeface="Calibri" panose="020F0502020204030204" pitchFamily="34" charset="0"/>
            </a:endParaRPr>
          </a:p>
          <a:p>
            <a:endParaRPr lang="en-US" sz="1800" dirty="0"/>
          </a:p>
        </p:txBody>
      </p:sp>
      <p:sp>
        <p:nvSpPr>
          <p:cNvPr id="27" name="TextBox 26">
            <a:extLst>
              <a:ext uri="{FF2B5EF4-FFF2-40B4-BE49-F238E27FC236}">
                <a16:creationId xmlns:a16="http://schemas.microsoft.com/office/drawing/2014/main" id="{5411D73F-A7A2-4745-9CDD-B3ED831DA295}"/>
              </a:ext>
            </a:extLst>
          </p:cNvPr>
          <p:cNvSpPr txBox="1"/>
          <p:nvPr userDrawn="1"/>
        </p:nvSpPr>
        <p:spPr>
          <a:xfrm>
            <a:off x="481244" y="3349741"/>
            <a:ext cx="3218728" cy="1292662"/>
          </a:xfrm>
          <a:prstGeom prst="rect">
            <a:avLst/>
          </a:prstGeom>
          <a:noFill/>
        </p:spPr>
        <p:txBody>
          <a:bodyPr wrap="square" rtlCol="0">
            <a:spAutoFit/>
          </a:bodyPr>
          <a:lstStyle/>
          <a:p>
            <a:r>
              <a:rPr lang="en-US" sz="1000" b="1" i="0" kern="1200" dirty="0">
                <a:solidFill>
                  <a:schemeClr val="tx1"/>
                </a:solidFill>
                <a:effectLst/>
                <a:latin typeface="Calibri" panose="020F0502020204030204" pitchFamily="34" charset="0"/>
                <a:ea typeface="+mn-ea"/>
                <a:cs typeface="Calibri" panose="020F0502020204030204" pitchFamily="34" charset="0"/>
              </a:rPr>
              <a:t>For inquiries, please contact:</a:t>
            </a:r>
          </a:p>
          <a:p>
            <a:br>
              <a:rPr lang="en-US" sz="1000" b="1" i="0" kern="1200" dirty="0">
                <a:solidFill>
                  <a:schemeClr val="tx1"/>
                </a:solidFill>
                <a:effectLst/>
                <a:latin typeface="Calibri" panose="020F0502020204030204" pitchFamily="34" charset="0"/>
                <a:ea typeface="+mn-ea"/>
                <a:cs typeface="Calibri" panose="020F0502020204030204" pitchFamily="34" charset="0"/>
              </a:rPr>
            </a:br>
            <a:r>
              <a:rPr lang="en-US" sz="1000" b="1" i="0" kern="1200" dirty="0">
                <a:solidFill>
                  <a:schemeClr val="tx1"/>
                </a:solidFill>
                <a:effectLst/>
                <a:latin typeface="Calibri" panose="020F0502020204030204" pitchFamily="34" charset="0"/>
                <a:ea typeface="+mn-ea"/>
                <a:cs typeface="Calibri" panose="020F0502020204030204" pitchFamily="34" charset="0"/>
              </a:rPr>
              <a:t>Name</a:t>
            </a:r>
          </a:p>
          <a:p>
            <a:r>
              <a:rPr lang="en-US" sz="1000" b="0" i="0" kern="1200" dirty="0">
                <a:solidFill>
                  <a:schemeClr val="tx1"/>
                </a:solidFill>
                <a:effectLst/>
                <a:latin typeface="Calibri" panose="020F0502020204030204" pitchFamily="34" charset="0"/>
                <a:ea typeface="+mn-ea"/>
                <a:cs typeface="Calibri" panose="020F0502020204030204" pitchFamily="34" charset="0"/>
              </a:rPr>
              <a:t>Title</a:t>
            </a:r>
          </a:p>
          <a:p>
            <a:r>
              <a:rPr lang="en-US" sz="1000" b="0" i="0" kern="1200" dirty="0">
                <a:solidFill>
                  <a:schemeClr val="tx1"/>
                </a:solidFill>
                <a:effectLst/>
                <a:latin typeface="Calibri" panose="020F0502020204030204" pitchFamily="34" charset="0"/>
                <a:ea typeface="+mn-ea"/>
                <a:cs typeface="Calibri" panose="020F0502020204030204" pitchFamily="34" charset="0"/>
              </a:rPr>
              <a:t>email@mcwhinney.com</a:t>
            </a:r>
          </a:p>
          <a:p>
            <a:r>
              <a:rPr lang="en-US" sz="1000" b="0" i="0" kern="1200" dirty="0">
                <a:solidFill>
                  <a:schemeClr val="tx1"/>
                </a:solidFill>
                <a:effectLst/>
                <a:latin typeface="Calibri" panose="020F0502020204030204" pitchFamily="34" charset="0"/>
                <a:ea typeface="+mn-ea"/>
                <a:cs typeface="Calibri" panose="020F0502020204030204" pitchFamily="34" charset="0"/>
              </a:rPr>
              <a:t>720-360-4700</a:t>
            </a:r>
          </a:p>
          <a:p>
            <a:endParaRPr lang="en-US" sz="1800" dirty="0"/>
          </a:p>
        </p:txBody>
      </p:sp>
    </p:spTree>
    <p:extLst>
      <p:ext uri="{BB962C8B-B14F-4D97-AF65-F5344CB8AC3E}">
        <p14:creationId xmlns:p14="http://schemas.microsoft.com/office/powerpoint/2010/main" val="12743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Titl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7E3A74-A3B5-AE4A-B9D0-4BB8A306EAAC}"/>
              </a:ext>
            </a:extLst>
          </p:cNvPr>
          <p:cNvSpPr/>
          <p:nvPr userDrawn="1"/>
        </p:nvSpPr>
        <p:spPr>
          <a:xfrm>
            <a:off x="4055873" y="5"/>
            <a:ext cx="8129976" cy="6857996"/>
          </a:xfrm>
          <a:prstGeom prst="rect">
            <a:avLst/>
          </a:prstGeom>
          <a:solidFill>
            <a:srgbClr val="DF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lumMod val="75000"/>
                </a:schemeClr>
              </a:solidFill>
            </a:endParaRPr>
          </a:p>
        </p:txBody>
      </p:sp>
      <p:sp>
        <p:nvSpPr>
          <p:cNvPr id="20" name="Title 1">
            <a:extLst>
              <a:ext uri="{FF2B5EF4-FFF2-40B4-BE49-F238E27FC236}">
                <a16:creationId xmlns:a16="http://schemas.microsoft.com/office/drawing/2014/main" id="{EB3FDFCF-13EB-4449-A4A2-9D910A79079D}"/>
              </a:ext>
            </a:extLst>
          </p:cNvPr>
          <p:cNvSpPr>
            <a:spLocks noGrp="1"/>
          </p:cNvSpPr>
          <p:nvPr>
            <p:ph type="title" hasCustomPrompt="1"/>
          </p:nvPr>
        </p:nvSpPr>
        <p:spPr>
          <a:xfrm>
            <a:off x="5477747" y="3326915"/>
            <a:ext cx="5292380" cy="213419"/>
          </a:xfrm>
        </p:spPr>
        <p:txBody>
          <a:bodyPr/>
          <a:lstStyle>
            <a:lvl1pPr algn="l">
              <a:defRPr sz="2600" b="1" i="0">
                <a:solidFill>
                  <a:schemeClr val="accent6"/>
                </a:solidFill>
                <a:latin typeface="Calibri" panose="020F0502020204030204" pitchFamily="34" charset="0"/>
                <a:cs typeface="Calibri" panose="020F0502020204030204" pitchFamily="34" charset="0"/>
              </a:defRPr>
            </a:lvl1pPr>
          </a:lstStyle>
          <a:p>
            <a:r>
              <a:rPr lang="en-US" dirty="0"/>
              <a:t>Title of Presentation</a:t>
            </a:r>
          </a:p>
        </p:txBody>
      </p:sp>
      <p:sp>
        <p:nvSpPr>
          <p:cNvPr id="21" name="Text Placeholder 2">
            <a:extLst>
              <a:ext uri="{FF2B5EF4-FFF2-40B4-BE49-F238E27FC236}">
                <a16:creationId xmlns:a16="http://schemas.microsoft.com/office/drawing/2014/main" id="{3CB7F1EC-116D-A445-A374-0F95C120E694}"/>
              </a:ext>
            </a:extLst>
          </p:cNvPr>
          <p:cNvSpPr>
            <a:spLocks noGrp="1"/>
          </p:cNvSpPr>
          <p:nvPr>
            <p:ph type="body" sz="quarter" idx="10" hasCustomPrompt="1"/>
          </p:nvPr>
        </p:nvSpPr>
        <p:spPr>
          <a:xfrm>
            <a:off x="5477747" y="3833785"/>
            <a:ext cx="5292380" cy="139409"/>
          </a:xfrm>
        </p:spPr>
        <p:txBody>
          <a:bodyPr>
            <a:noAutofit/>
          </a:bodyPr>
          <a:lstStyle>
            <a:lvl1pPr marL="0" indent="0" algn="l">
              <a:buNone/>
              <a:defRPr sz="1000" b="0" i="0">
                <a:solidFill>
                  <a:schemeClr val="accent6"/>
                </a:solidFill>
                <a:latin typeface="Calibri" panose="020F0502020204030204" pitchFamily="34" charset="0"/>
                <a:cs typeface="Calibri" panose="020F0502020204030204" pitchFamily="34" charset="0"/>
              </a:defRPr>
            </a:lvl1pPr>
            <a:lvl2pPr marL="171446" indent="0">
              <a:buNone/>
              <a:defRPr sz="1100" b="1" i="0">
                <a:solidFill>
                  <a:schemeClr val="tx2"/>
                </a:solidFill>
                <a:latin typeface="Poppins" pitchFamily="2" charset="77"/>
                <a:cs typeface="Poppins" pitchFamily="2" charset="77"/>
              </a:defRPr>
            </a:lvl2pPr>
            <a:lvl3pPr marL="342891" indent="0">
              <a:buNone/>
              <a:defRPr sz="1100" b="1" i="0">
                <a:solidFill>
                  <a:schemeClr val="tx2"/>
                </a:solidFill>
                <a:latin typeface="Poppins" pitchFamily="2" charset="77"/>
                <a:cs typeface="Poppins" pitchFamily="2" charset="77"/>
              </a:defRPr>
            </a:lvl3pPr>
            <a:lvl4pPr marL="514338" indent="0">
              <a:buNone/>
              <a:defRPr sz="1100" b="1" i="0">
                <a:solidFill>
                  <a:schemeClr val="tx2"/>
                </a:solidFill>
                <a:latin typeface="Poppins" pitchFamily="2" charset="77"/>
                <a:cs typeface="Poppins" pitchFamily="2" charset="77"/>
              </a:defRPr>
            </a:lvl4pPr>
            <a:lvl5pPr marL="685783" indent="0">
              <a:buNone/>
              <a:defRPr sz="1100" b="1" i="0">
                <a:solidFill>
                  <a:schemeClr val="tx2"/>
                </a:solidFill>
                <a:latin typeface="Poppins" pitchFamily="2" charset="77"/>
                <a:cs typeface="Poppins" pitchFamily="2" charset="77"/>
              </a:defRPr>
            </a:lvl5pPr>
          </a:lstStyle>
          <a:p>
            <a:pPr lvl="0"/>
            <a:r>
              <a:rPr lang="en-US" dirty="0"/>
              <a:t>MONTH DD, YYYY</a:t>
            </a:r>
          </a:p>
        </p:txBody>
      </p:sp>
      <p:pic>
        <p:nvPicPr>
          <p:cNvPr id="11" name="Picture 10">
            <a:extLst>
              <a:ext uri="{FF2B5EF4-FFF2-40B4-BE49-F238E27FC236}">
                <a16:creationId xmlns:a16="http://schemas.microsoft.com/office/drawing/2014/main" id="{090468CA-5DF8-6548-9C1C-7A5952DC93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040" r="25990"/>
          <a:stretch/>
        </p:blipFill>
        <p:spPr>
          <a:xfrm>
            <a:off x="0" y="0"/>
            <a:ext cx="4191000" cy="6858000"/>
          </a:xfrm>
          <a:prstGeom prst="rect">
            <a:avLst/>
          </a:prstGeom>
        </p:spPr>
      </p:pic>
      <p:pic>
        <p:nvPicPr>
          <p:cNvPr id="8" name="Picture 7">
            <a:extLst>
              <a:ext uri="{FF2B5EF4-FFF2-40B4-BE49-F238E27FC236}">
                <a16:creationId xmlns:a16="http://schemas.microsoft.com/office/drawing/2014/main" id="{31728B2C-8355-4241-8A8C-E4A0A3C528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77745" y="760739"/>
            <a:ext cx="3083598" cy="473525"/>
          </a:xfrm>
          <a:prstGeom prst="rect">
            <a:avLst/>
          </a:prstGeom>
        </p:spPr>
      </p:pic>
    </p:spTree>
    <p:extLst>
      <p:ext uri="{BB962C8B-B14F-4D97-AF65-F5344CB8AC3E}">
        <p14:creationId xmlns:p14="http://schemas.microsoft.com/office/powerpoint/2010/main" val="2602189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7E3A74-A3B5-AE4A-B9D0-4BB8A306EAAC}"/>
              </a:ext>
            </a:extLst>
          </p:cNvPr>
          <p:cNvSpPr/>
          <p:nvPr userDrawn="1"/>
        </p:nvSpPr>
        <p:spPr>
          <a:xfrm>
            <a:off x="-4473" y="-76201"/>
            <a:ext cx="12533357" cy="7030453"/>
          </a:xfrm>
          <a:prstGeom prst="rect">
            <a:avLst/>
          </a:prstGeom>
          <a:solidFill>
            <a:srgbClr val="DF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itle 1">
            <a:extLst>
              <a:ext uri="{FF2B5EF4-FFF2-40B4-BE49-F238E27FC236}">
                <a16:creationId xmlns:a16="http://schemas.microsoft.com/office/drawing/2014/main" id="{827C8554-57BE-6440-95BB-0F04C18F211B}"/>
              </a:ext>
            </a:extLst>
          </p:cNvPr>
          <p:cNvSpPr>
            <a:spLocks noGrp="1"/>
          </p:cNvSpPr>
          <p:nvPr>
            <p:ph type="title" hasCustomPrompt="1"/>
          </p:nvPr>
        </p:nvSpPr>
        <p:spPr>
          <a:xfrm>
            <a:off x="5477747" y="3322294"/>
            <a:ext cx="5292380" cy="213419"/>
          </a:xfrm>
        </p:spPr>
        <p:txBody>
          <a:bodyPr/>
          <a:lstStyle>
            <a:lvl1pPr algn="l">
              <a:defRPr sz="2400" b="1" i="0">
                <a:solidFill>
                  <a:schemeClr val="accent6"/>
                </a:solidFill>
                <a:latin typeface="Calibri" panose="020F0502020204030204" pitchFamily="34" charset="0"/>
                <a:cs typeface="Calibri" panose="020F0502020204030204" pitchFamily="34" charset="0"/>
              </a:defRPr>
            </a:lvl1pPr>
          </a:lstStyle>
          <a:p>
            <a:r>
              <a:rPr lang="en-US" dirty="0"/>
              <a:t>Title of Presentation</a:t>
            </a:r>
          </a:p>
        </p:txBody>
      </p:sp>
      <p:sp>
        <p:nvSpPr>
          <p:cNvPr id="10" name="Text Placeholder 2">
            <a:extLst>
              <a:ext uri="{FF2B5EF4-FFF2-40B4-BE49-F238E27FC236}">
                <a16:creationId xmlns:a16="http://schemas.microsoft.com/office/drawing/2014/main" id="{79B922F9-86E1-CC4C-B165-2A84F6D173CD}"/>
              </a:ext>
            </a:extLst>
          </p:cNvPr>
          <p:cNvSpPr>
            <a:spLocks noGrp="1"/>
          </p:cNvSpPr>
          <p:nvPr>
            <p:ph type="body" sz="quarter" idx="10" hasCustomPrompt="1"/>
          </p:nvPr>
        </p:nvSpPr>
        <p:spPr>
          <a:xfrm>
            <a:off x="5477747" y="3833785"/>
            <a:ext cx="5292380" cy="139409"/>
          </a:xfrm>
        </p:spPr>
        <p:txBody>
          <a:bodyPr>
            <a:noAutofit/>
          </a:bodyPr>
          <a:lstStyle>
            <a:lvl1pPr marL="0" indent="0" algn="l">
              <a:buNone/>
              <a:defRPr sz="1000" b="0" i="0">
                <a:solidFill>
                  <a:schemeClr val="accent6"/>
                </a:solidFill>
                <a:latin typeface="Calibri" panose="020F0502020204030204" pitchFamily="34" charset="0"/>
                <a:cs typeface="Calibri" panose="020F0502020204030204" pitchFamily="34" charset="0"/>
              </a:defRPr>
            </a:lvl1pPr>
            <a:lvl2pPr marL="171446" indent="0">
              <a:buNone/>
              <a:defRPr sz="1100" b="1" i="0">
                <a:solidFill>
                  <a:schemeClr val="tx2"/>
                </a:solidFill>
                <a:latin typeface="Poppins" pitchFamily="2" charset="77"/>
                <a:cs typeface="Poppins" pitchFamily="2" charset="77"/>
              </a:defRPr>
            </a:lvl2pPr>
            <a:lvl3pPr marL="342891" indent="0">
              <a:buNone/>
              <a:defRPr sz="1100" b="1" i="0">
                <a:solidFill>
                  <a:schemeClr val="tx2"/>
                </a:solidFill>
                <a:latin typeface="Poppins" pitchFamily="2" charset="77"/>
                <a:cs typeface="Poppins" pitchFamily="2" charset="77"/>
              </a:defRPr>
            </a:lvl3pPr>
            <a:lvl4pPr marL="514338" indent="0">
              <a:buNone/>
              <a:defRPr sz="1100" b="1" i="0">
                <a:solidFill>
                  <a:schemeClr val="tx2"/>
                </a:solidFill>
                <a:latin typeface="Poppins" pitchFamily="2" charset="77"/>
                <a:cs typeface="Poppins" pitchFamily="2" charset="77"/>
              </a:defRPr>
            </a:lvl4pPr>
            <a:lvl5pPr marL="685783" indent="0">
              <a:buNone/>
              <a:defRPr sz="1100" b="1" i="0">
                <a:solidFill>
                  <a:schemeClr val="tx2"/>
                </a:solidFill>
                <a:latin typeface="Poppins" pitchFamily="2" charset="77"/>
                <a:cs typeface="Poppins" pitchFamily="2" charset="77"/>
              </a:defRPr>
            </a:lvl5pPr>
          </a:lstStyle>
          <a:p>
            <a:pPr lvl="0"/>
            <a:r>
              <a:rPr lang="en-US" dirty="0"/>
              <a:t>MONTH DD, YYYY</a:t>
            </a:r>
          </a:p>
        </p:txBody>
      </p:sp>
      <p:pic>
        <p:nvPicPr>
          <p:cNvPr id="15" name="Picture 14">
            <a:extLst>
              <a:ext uri="{FF2B5EF4-FFF2-40B4-BE49-F238E27FC236}">
                <a16:creationId xmlns:a16="http://schemas.microsoft.com/office/drawing/2014/main" id="{E7CB6739-ECE7-9741-A063-8D37E01B9C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4" y="2004108"/>
            <a:ext cx="3610073" cy="2780241"/>
          </a:xfrm>
          <a:prstGeom prst="rect">
            <a:avLst/>
          </a:prstGeom>
        </p:spPr>
      </p:pic>
      <p:pic>
        <p:nvPicPr>
          <p:cNvPr id="11" name="Picture 10">
            <a:extLst>
              <a:ext uri="{FF2B5EF4-FFF2-40B4-BE49-F238E27FC236}">
                <a16:creationId xmlns:a16="http://schemas.microsoft.com/office/drawing/2014/main" id="{4F71C750-7DD7-3845-B6F7-19AFF7C989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77745" y="760739"/>
            <a:ext cx="3083598" cy="473525"/>
          </a:xfrm>
          <a:prstGeom prst="rect">
            <a:avLst/>
          </a:prstGeom>
        </p:spPr>
      </p:pic>
    </p:spTree>
    <p:extLst>
      <p:ext uri="{BB962C8B-B14F-4D97-AF65-F5344CB8AC3E}">
        <p14:creationId xmlns:p14="http://schemas.microsoft.com/office/powerpoint/2010/main" val="141383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1_Titl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27C8554-57BE-6440-95BB-0F04C18F211B}"/>
              </a:ext>
            </a:extLst>
          </p:cNvPr>
          <p:cNvSpPr>
            <a:spLocks noGrp="1"/>
          </p:cNvSpPr>
          <p:nvPr>
            <p:ph type="title" hasCustomPrompt="1"/>
          </p:nvPr>
        </p:nvSpPr>
        <p:spPr>
          <a:xfrm>
            <a:off x="5477747" y="3322294"/>
            <a:ext cx="5292380" cy="213419"/>
          </a:xfrm>
        </p:spPr>
        <p:txBody>
          <a:bodyPr/>
          <a:lstStyle>
            <a:lvl1pPr algn="l">
              <a:defRPr sz="2400" b="1" i="0">
                <a:solidFill>
                  <a:schemeClr val="accent6"/>
                </a:solidFill>
                <a:latin typeface="Calibri" panose="020F0502020204030204" pitchFamily="34" charset="0"/>
                <a:cs typeface="Calibri" panose="020F0502020204030204" pitchFamily="34" charset="0"/>
              </a:defRPr>
            </a:lvl1pPr>
          </a:lstStyle>
          <a:p>
            <a:r>
              <a:rPr lang="en-US" dirty="0"/>
              <a:t>Title of Presentation</a:t>
            </a:r>
          </a:p>
        </p:txBody>
      </p:sp>
      <p:sp>
        <p:nvSpPr>
          <p:cNvPr id="10" name="Text Placeholder 2">
            <a:extLst>
              <a:ext uri="{FF2B5EF4-FFF2-40B4-BE49-F238E27FC236}">
                <a16:creationId xmlns:a16="http://schemas.microsoft.com/office/drawing/2014/main" id="{79B922F9-86E1-CC4C-B165-2A84F6D173CD}"/>
              </a:ext>
            </a:extLst>
          </p:cNvPr>
          <p:cNvSpPr>
            <a:spLocks noGrp="1"/>
          </p:cNvSpPr>
          <p:nvPr>
            <p:ph type="body" sz="quarter" idx="10" hasCustomPrompt="1"/>
          </p:nvPr>
        </p:nvSpPr>
        <p:spPr>
          <a:xfrm>
            <a:off x="5477747" y="3833785"/>
            <a:ext cx="5292380" cy="139409"/>
          </a:xfrm>
        </p:spPr>
        <p:txBody>
          <a:bodyPr>
            <a:noAutofit/>
          </a:bodyPr>
          <a:lstStyle>
            <a:lvl1pPr marL="0" indent="0" algn="l">
              <a:buNone/>
              <a:defRPr sz="1000" b="0" i="0">
                <a:solidFill>
                  <a:schemeClr val="accent6"/>
                </a:solidFill>
                <a:latin typeface="Calibri" panose="020F0502020204030204" pitchFamily="34" charset="0"/>
                <a:cs typeface="Calibri" panose="020F0502020204030204" pitchFamily="34" charset="0"/>
              </a:defRPr>
            </a:lvl1pPr>
            <a:lvl2pPr marL="171446" indent="0">
              <a:buNone/>
              <a:defRPr sz="1100" b="1" i="0">
                <a:solidFill>
                  <a:schemeClr val="tx2"/>
                </a:solidFill>
                <a:latin typeface="Poppins" pitchFamily="2" charset="77"/>
                <a:cs typeface="Poppins" pitchFamily="2" charset="77"/>
              </a:defRPr>
            </a:lvl2pPr>
            <a:lvl3pPr marL="342891" indent="0">
              <a:buNone/>
              <a:defRPr sz="1100" b="1" i="0">
                <a:solidFill>
                  <a:schemeClr val="tx2"/>
                </a:solidFill>
                <a:latin typeface="Poppins" pitchFamily="2" charset="77"/>
                <a:cs typeface="Poppins" pitchFamily="2" charset="77"/>
              </a:defRPr>
            </a:lvl3pPr>
            <a:lvl4pPr marL="514338" indent="0">
              <a:buNone/>
              <a:defRPr sz="1100" b="1" i="0">
                <a:solidFill>
                  <a:schemeClr val="tx2"/>
                </a:solidFill>
                <a:latin typeface="Poppins" pitchFamily="2" charset="77"/>
                <a:cs typeface="Poppins" pitchFamily="2" charset="77"/>
              </a:defRPr>
            </a:lvl4pPr>
            <a:lvl5pPr marL="685783" indent="0">
              <a:buNone/>
              <a:defRPr sz="1100" b="1" i="0">
                <a:solidFill>
                  <a:schemeClr val="tx2"/>
                </a:solidFill>
                <a:latin typeface="Poppins" pitchFamily="2" charset="77"/>
                <a:cs typeface="Poppins" pitchFamily="2" charset="77"/>
              </a:defRPr>
            </a:lvl5pPr>
          </a:lstStyle>
          <a:p>
            <a:pPr lvl="0"/>
            <a:r>
              <a:rPr lang="en-US" dirty="0"/>
              <a:t>MONTH DD, YYYY</a:t>
            </a:r>
          </a:p>
        </p:txBody>
      </p:sp>
      <p:pic>
        <p:nvPicPr>
          <p:cNvPr id="12" name="Picture 11">
            <a:extLst>
              <a:ext uri="{FF2B5EF4-FFF2-40B4-BE49-F238E27FC236}">
                <a16:creationId xmlns:a16="http://schemas.microsoft.com/office/drawing/2014/main" id="{ABF4E905-F9B6-9D47-A63C-D058EBA7338C}"/>
              </a:ext>
            </a:extLst>
          </p:cNvPr>
          <p:cNvPicPr>
            <a:picLocks noChangeAspect="1"/>
          </p:cNvPicPr>
          <p:nvPr userDrawn="1"/>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354" y="2004108"/>
            <a:ext cx="3610073" cy="2780241"/>
          </a:xfrm>
          <a:prstGeom prst="rect">
            <a:avLst/>
          </a:prstGeom>
        </p:spPr>
      </p:pic>
      <p:pic>
        <p:nvPicPr>
          <p:cNvPr id="11" name="Picture 10">
            <a:extLst>
              <a:ext uri="{FF2B5EF4-FFF2-40B4-BE49-F238E27FC236}">
                <a16:creationId xmlns:a16="http://schemas.microsoft.com/office/drawing/2014/main" id="{5292ED5C-62EE-FD40-AEF2-6BC575FAF5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77745" y="760739"/>
            <a:ext cx="3083598" cy="473525"/>
          </a:xfrm>
          <a:prstGeom prst="rect">
            <a:avLst/>
          </a:prstGeom>
        </p:spPr>
      </p:pic>
    </p:spTree>
    <p:extLst>
      <p:ext uri="{BB962C8B-B14F-4D97-AF65-F5344CB8AC3E}">
        <p14:creationId xmlns:p14="http://schemas.microsoft.com/office/powerpoint/2010/main" val="1110715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3_Titl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7E3A74-A3B5-AE4A-B9D0-4BB8A306EAAC}"/>
              </a:ext>
            </a:extLst>
          </p:cNvPr>
          <p:cNvSpPr/>
          <p:nvPr userDrawn="1"/>
        </p:nvSpPr>
        <p:spPr>
          <a:xfrm>
            <a:off x="0" y="2588"/>
            <a:ext cx="12283440" cy="685541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itle 1">
            <a:extLst>
              <a:ext uri="{FF2B5EF4-FFF2-40B4-BE49-F238E27FC236}">
                <a16:creationId xmlns:a16="http://schemas.microsoft.com/office/drawing/2014/main" id="{827C8554-57BE-6440-95BB-0F04C18F211B}"/>
              </a:ext>
            </a:extLst>
          </p:cNvPr>
          <p:cNvSpPr>
            <a:spLocks noGrp="1"/>
          </p:cNvSpPr>
          <p:nvPr>
            <p:ph type="title" hasCustomPrompt="1"/>
          </p:nvPr>
        </p:nvSpPr>
        <p:spPr>
          <a:xfrm>
            <a:off x="5477747" y="3322294"/>
            <a:ext cx="5292380" cy="213419"/>
          </a:xfrm>
        </p:spPr>
        <p:txBody>
          <a:bodyPr/>
          <a:lstStyle>
            <a:lvl1pPr algn="l">
              <a:defRPr sz="2400" b="1" i="0">
                <a:solidFill>
                  <a:schemeClr val="bg1"/>
                </a:solidFill>
                <a:latin typeface="Calibri" panose="020F0502020204030204" pitchFamily="34" charset="0"/>
                <a:cs typeface="Calibri" panose="020F0502020204030204" pitchFamily="34" charset="0"/>
              </a:defRPr>
            </a:lvl1pPr>
          </a:lstStyle>
          <a:p>
            <a:r>
              <a:rPr lang="en-US" dirty="0"/>
              <a:t>Title of Presentation</a:t>
            </a:r>
          </a:p>
        </p:txBody>
      </p:sp>
      <p:sp>
        <p:nvSpPr>
          <p:cNvPr id="10" name="Text Placeholder 2">
            <a:extLst>
              <a:ext uri="{FF2B5EF4-FFF2-40B4-BE49-F238E27FC236}">
                <a16:creationId xmlns:a16="http://schemas.microsoft.com/office/drawing/2014/main" id="{79B922F9-86E1-CC4C-B165-2A84F6D173CD}"/>
              </a:ext>
            </a:extLst>
          </p:cNvPr>
          <p:cNvSpPr>
            <a:spLocks noGrp="1"/>
          </p:cNvSpPr>
          <p:nvPr>
            <p:ph type="body" sz="quarter" idx="10" hasCustomPrompt="1"/>
          </p:nvPr>
        </p:nvSpPr>
        <p:spPr>
          <a:xfrm>
            <a:off x="5477747" y="3833785"/>
            <a:ext cx="5292380" cy="139409"/>
          </a:xfrm>
        </p:spPr>
        <p:txBody>
          <a:bodyPr>
            <a:noAutofit/>
          </a:bodyPr>
          <a:lstStyle>
            <a:lvl1pPr marL="0" indent="0" algn="l">
              <a:buNone/>
              <a:defRPr sz="1000" b="0" i="0">
                <a:solidFill>
                  <a:schemeClr val="bg1"/>
                </a:solidFill>
                <a:latin typeface="Calibri" panose="020F0502020204030204" pitchFamily="34" charset="0"/>
                <a:cs typeface="Calibri" panose="020F0502020204030204" pitchFamily="34" charset="0"/>
              </a:defRPr>
            </a:lvl1pPr>
            <a:lvl2pPr marL="171446" indent="0">
              <a:buNone/>
              <a:defRPr sz="1100" b="1" i="0">
                <a:solidFill>
                  <a:schemeClr val="tx2"/>
                </a:solidFill>
                <a:latin typeface="Poppins" pitchFamily="2" charset="77"/>
                <a:cs typeface="Poppins" pitchFamily="2" charset="77"/>
              </a:defRPr>
            </a:lvl2pPr>
            <a:lvl3pPr marL="342891" indent="0">
              <a:buNone/>
              <a:defRPr sz="1100" b="1" i="0">
                <a:solidFill>
                  <a:schemeClr val="tx2"/>
                </a:solidFill>
                <a:latin typeface="Poppins" pitchFamily="2" charset="77"/>
                <a:cs typeface="Poppins" pitchFamily="2" charset="77"/>
              </a:defRPr>
            </a:lvl3pPr>
            <a:lvl4pPr marL="514338" indent="0">
              <a:buNone/>
              <a:defRPr sz="1100" b="1" i="0">
                <a:solidFill>
                  <a:schemeClr val="tx2"/>
                </a:solidFill>
                <a:latin typeface="Poppins" pitchFamily="2" charset="77"/>
                <a:cs typeface="Poppins" pitchFamily="2" charset="77"/>
              </a:defRPr>
            </a:lvl4pPr>
            <a:lvl5pPr marL="685783" indent="0">
              <a:buNone/>
              <a:defRPr sz="1100" b="1" i="0">
                <a:solidFill>
                  <a:schemeClr val="tx2"/>
                </a:solidFill>
                <a:latin typeface="Poppins" pitchFamily="2" charset="77"/>
                <a:cs typeface="Poppins" pitchFamily="2" charset="77"/>
              </a:defRPr>
            </a:lvl5pPr>
          </a:lstStyle>
          <a:p>
            <a:pPr lvl="0"/>
            <a:r>
              <a:rPr lang="en-US" dirty="0"/>
              <a:t>MONTH DD, YYYY</a:t>
            </a:r>
          </a:p>
        </p:txBody>
      </p:sp>
      <p:pic>
        <p:nvPicPr>
          <p:cNvPr id="15" name="Picture 14">
            <a:extLst>
              <a:ext uri="{FF2B5EF4-FFF2-40B4-BE49-F238E27FC236}">
                <a16:creationId xmlns:a16="http://schemas.microsoft.com/office/drawing/2014/main" id="{3E3EE05D-4495-064F-A80C-4FD9FDF5407E}"/>
              </a:ext>
            </a:extLst>
          </p:cNvPr>
          <p:cNvPicPr>
            <a:picLocks noChangeAspect="1"/>
          </p:cNvPicPr>
          <p:nvPr userDrawn="1"/>
        </p:nvPicPr>
        <p:blipFill>
          <a:blip r:embed="rId2"/>
          <a:stretch>
            <a:fillRect/>
          </a:stretch>
        </p:blipFill>
        <p:spPr>
          <a:xfrm>
            <a:off x="5477745" y="837744"/>
            <a:ext cx="3041904" cy="467123"/>
          </a:xfrm>
          <a:prstGeom prst="rect">
            <a:avLst/>
          </a:prstGeom>
        </p:spPr>
      </p:pic>
      <p:pic>
        <p:nvPicPr>
          <p:cNvPr id="16" name="Picture 15">
            <a:extLst>
              <a:ext uri="{FF2B5EF4-FFF2-40B4-BE49-F238E27FC236}">
                <a16:creationId xmlns:a16="http://schemas.microsoft.com/office/drawing/2014/main" id="{62CE4685-B7B7-F74E-9D44-E4367C3C7D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4" y="2004108"/>
            <a:ext cx="3610073" cy="2780241"/>
          </a:xfrm>
          <a:prstGeom prst="rect">
            <a:avLst/>
          </a:prstGeom>
        </p:spPr>
      </p:pic>
    </p:spTree>
    <p:extLst>
      <p:ext uri="{BB962C8B-B14F-4D97-AF65-F5344CB8AC3E}">
        <p14:creationId xmlns:p14="http://schemas.microsoft.com/office/powerpoint/2010/main" val="3597336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31C675-9315-BA45-B38F-32858F83E7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9637"/>
          <a:stretch/>
        </p:blipFill>
        <p:spPr>
          <a:xfrm>
            <a:off x="-7535" y="0"/>
            <a:ext cx="12199535" cy="6891399"/>
          </a:xfrm>
          <a:prstGeom prst="rect">
            <a:avLst/>
          </a:prstGeom>
        </p:spPr>
      </p:pic>
      <p:sp>
        <p:nvSpPr>
          <p:cNvPr id="9" name="Rectangle 8">
            <a:extLst>
              <a:ext uri="{FF2B5EF4-FFF2-40B4-BE49-F238E27FC236}">
                <a16:creationId xmlns:a16="http://schemas.microsoft.com/office/drawing/2014/main" id="{E27E3A74-A3B5-AE4A-B9D0-4BB8A306EAAC}"/>
              </a:ext>
            </a:extLst>
          </p:cNvPr>
          <p:cNvSpPr/>
          <p:nvPr userDrawn="1"/>
        </p:nvSpPr>
        <p:spPr>
          <a:xfrm>
            <a:off x="0" y="-51471"/>
            <a:ext cx="12300373" cy="6942870"/>
          </a:xfrm>
          <a:prstGeom prst="rect">
            <a:avLst/>
          </a:prstGeom>
          <a:solidFill>
            <a:schemeClr val="accent6">
              <a:lumMod val="50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827C8554-57BE-6440-95BB-0F04C18F211B}"/>
              </a:ext>
            </a:extLst>
          </p:cNvPr>
          <p:cNvSpPr>
            <a:spLocks noGrp="1"/>
          </p:cNvSpPr>
          <p:nvPr>
            <p:ph type="title" hasCustomPrompt="1"/>
          </p:nvPr>
        </p:nvSpPr>
        <p:spPr>
          <a:xfrm>
            <a:off x="5477745" y="3228946"/>
            <a:ext cx="6353011" cy="467124"/>
          </a:xfrm>
        </p:spPr>
        <p:txBody>
          <a:bodyPr/>
          <a:lstStyle>
            <a:lvl1pPr algn="l">
              <a:defRPr sz="3600" b="1" i="0">
                <a:solidFill>
                  <a:schemeClr val="bg1"/>
                </a:solidFill>
                <a:latin typeface="Calibri" panose="020F0502020204030204" pitchFamily="34" charset="0"/>
                <a:cs typeface="Calibri" panose="020F0502020204030204" pitchFamily="34" charset="0"/>
              </a:defRPr>
            </a:lvl1pPr>
          </a:lstStyle>
          <a:p>
            <a:r>
              <a:rPr lang="en-US" dirty="0"/>
              <a:t>Title of Presentation</a:t>
            </a:r>
          </a:p>
        </p:txBody>
      </p:sp>
      <p:sp>
        <p:nvSpPr>
          <p:cNvPr id="10" name="Text Placeholder 2">
            <a:extLst>
              <a:ext uri="{FF2B5EF4-FFF2-40B4-BE49-F238E27FC236}">
                <a16:creationId xmlns:a16="http://schemas.microsoft.com/office/drawing/2014/main" id="{79B922F9-86E1-CC4C-B165-2A84F6D173CD}"/>
              </a:ext>
            </a:extLst>
          </p:cNvPr>
          <p:cNvSpPr>
            <a:spLocks noGrp="1"/>
          </p:cNvSpPr>
          <p:nvPr>
            <p:ph type="body" sz="quarter" idx="10" hasCustomPrompt="1"/>
          </p:nvPr>
        </p:nvSpPr>
        <p:spPr>
          <a:xfrm>
            <a:off x="5477747" y="3833785"/>
            <a:ext cx="5292380" cy="139409"/>
          </a:xfrm>
        </p:spPr>
        <p:txBody>
          <a:bodyPr>
            <a:noAutofit/>
          </a:bodyPr>
          <a:lstStyle>
            <a:lvl1pPr marL="0" indent="0" algn="l">
              <a:buNone/>
              <a:defRPr sz="1000" b="0" i="0">
                <a:solidFill>
                  <a:schemeClr val="bg1"/>
                </a:solidFill>
                <a:latin typeface="Calibri" panose="020F0502020204030204" pitchFamily="34" charset="0"/>
                <a:cs typeface="Calibri" panose="020F0502020204030204" pitchFamily="34" charset="0"/>
              </a:defRPr>
            </a:lvl1pPr>
            <a:lvl2pPr marL="171446" indent="0">
              <a:buNone/>
              <a:defRPr sz="1100" b="1" i="0">
                <a:solidFill>
                  <a:schemeClr val="tx2"/>
                </a:solidFill>
                <a:latin typeface="Poppins" pitchFamily="2" charset="77"/>
                <a:cs typeface="Poppins" pitchFamily="2" charset="77"/>
              </a:defRPr>
            </a:lvl2pPr>
            <a:lvl3pPr marL="342891" indent="0">
              <a:buNone/>
              <a:defRPr sz="1100" b="1" i="0">
                <a:solidFill>
                  <a:schemeClr val="tx2"/>
                </a:solidFill>
                <a:latin typeface="Poppins" pitchFamily="2" charset="77"/>
                <a:cs typeface="Poppins" pitchFamily="2" charset="77"/>
              </a:defRPr>
            </a:lvl3pPr>
            <a:lvl4pPr marL="514338" indent="0">
              <a:buNone/>
              <a:defRPr sz="1100" b="1" i="0">
                <a:solidFill>
                  <a:schemeClr val="tx2"/>
                </a:solidFill>
                <a:latin typeface="Poppins" pitchFamily="2" charset="77"/>
                <a:cs typeface="Poppins" pitchFamily="2" charset="77"/>
              </a:defRPr>
            </a:lvl4pPr>
            <a:lvl5pPr marL="685783" indent="0">
              <a:buNone/>
              <a:defRPr sz="1100" b="1" i="0">
                <a:solidFill>
                  <a:schemeClr val="tx2"/>
                </a:solidFill>
                <a:latin typeface="Poppins" pitchFamily="2" charset="77"/>
                <a:cs typeface="Poppins" pitchFamily="2" charset="77"/>
              </a:defRPr>
            </a:lvl5pPr>
          </a:lstStyle>
          <a:p>
            <a:pPr lvl="0"/>
            <a:r>
              <a:rPr lang="en-US" dirty="0"/>
              <a:t>MONTH DD, YYYY</a:t>
            </a:r>
          </a:p>
        </p:txBody>
      </p:sp>
      <p:pic>
        <p:nvPicPr>
          <p:cNvPr id="15" name="Picture 14">
            <a:extLst>
              <a:ext uri="{FF2B5EF4-FFF2-40B4-BE49-F238E27FC236}">
                <a16:creationId xmlns:a16="http://schemas.microsoft.com/office/drawing/2014/main" id="{3A62E9E9-3971-6B4A-B1F8-ED75E9643DF5}"/>
              </a:ext>
            </a:extLst>
          </p:cNvPr>
          <p:cNvPicPr>
            <a:picLocks noChangeAspect="1"/>
          </p:cNvPicPr>
          <p:nvPr userDrawn="1"/>
        </p:nvPicPr>
        <p:blipFill>
          <a:blip r:embed="rId3"/>
          <a:stretch>
            <a:fillRect/>
          </a:stretch>
        </p:blipFill>
        <p:spPr>
          <a:xfrm>
            <a:off x="5477745" y="837744"/>
            <a:ext cx="3041904" cy="467123"/>
          </a:xfrm>
          <a:prstGeom prst="rect">
            <a:avLst/>
          </a:prstGeom>
        </p:spPr>
      </p:pic>
      <p:pic>
        <p:nvPicPr>
          <p:cNvPr id="16" name="Picture 15">
            <a:extLst>
              <a:ext uri="{FF2B5EF4-FFF2-40B4-BE49-F238E27FC236}">
                <a16:creationId xmlns:a16="http://schemas.microsoft.com/office/drawing/2014/main" id="{0AE9ABC0-5D06-054F-BDFD-C1E2D023E0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54" y="2004108"/>
            <a:ext cx="3610073" cy="2780241"/>
          </a:xfrm>
          <a:prstGeom prst="rect">
            <a:avLst/>
          </a:prstGeom>
        </p:spPr>
      </p:pic>
    </p:spTree>
    <p:extLst>
      <p:ext uri="{BB962C8B-B14F-4D97-AF65-F5344CB8AC3E}">
        <p14:creationId xmlns:p14="http://schemas.microsoft.com/office/powerpoint/2010/main" val="26754990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9D8CB-FBF5-5F45-BFF2-DD980218CF4E}"/>
              </a:ext>
            </a:extLst>
          </p:cNvPr>
          <p:cNvPicPr>
            <a:picLocks noChangeAspect="1"/>
          </p:cNvPicPr>
          <p:nvPr userDrawn="1"/>
        </p:nvPicPr>
        <p:blipFill rotWithShape="1">
          <a:blip r:embed="rId45">
            <a:extLst>
              <a:ext uri="{28A0092B-C50C-407E-A947-70E740481C1C}">
                <a14:useLocalDpi xmlns:a14="http://schemas.microsoft.com/office/drawing/2010/main" val="0"/>
              </a:ext>
            </a:extLst>
          </a:blip>
          <a:srcRect b="14385"/>
          <a:stretch/>
        </p:blipFill>
        <p:spPr>
          <a:xfrm>
            <a:off x="0" y="-72438"/>
            <a:ext cx="12192000" cy="6962505"/>
          </a:xfrm>
          <a:prstGeom prst="rect">
            <a:avLst/>
          </a:prstGeom>
        </p:spPr>
      </p:pic>
      <p:sp>
        <p:nvSpPr>
          <p:cNvPr id="6" name="Rectangle 5">
            <a:extLst>
              <a:ext uri="{FF2B5EF4-FFF2-40B4-BE49-F238E27FC236}">
                <a16:creationId xmlns:a16="http://schemas.microsoft.com/office/drawing/2014/main" id="{25BE0CF7-3FA5-E24C-A83E-BC392D37B2F3}"/>
              </a:ext>
            </a:extLst>
          </p:cNvPr>
          <p:cNvSpPr/>
          <p:nvPr userDrawn="1"/>
        </p:nvSpPr>
        <p:spPr>
          <a:xfrm>
            <a:off x="0" y="-72438"/>
            <a:ext cx="12192000" cy="6962505"/>
          </a:xfrm>
          <a:prstGeom prst="rect">
            <a:avLst/>
          </a:prstGeom>
          <a:solidFill>
            <a:srgbClr val="E03C3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a:extLst>
              <a:ext uri="{FF2B5EF4-FFF2-40B4-BE49-F238E27FC236}">
                <a16:creationId xmlns:a16="http://schemas.microsoft.com/office/drawing/2014/main" id="{432B5C5D-65CE-784F-9CF6-70F0EF40D5D3}"/>
              </a:ext>
            </a:extLst>
          </p:cNvPr>
          <p:cNvSpPr>
            <a:spLocks noGrp="1"/>
          </p:cNvSpPr>
          <p:nvPr>
            <p:ph type="body" idx="1"/>
          </p:nvPr>
        </p:nvSpPr>
        <p:spPr>
          <a:xfrm>
            <a:off x="508000" y="959376"/>
            <a:ext cx="11176000" cy="528902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76504F6A-F143-BF41-B6E8-B46BB46A4C69}"/>
              </a:ext>
            </a:extLst>
          </p:cNvPr>
          <p:cNvSpPr>
            <a:spLocks noGrp="1"/>
          </p:cNvSpPr>
          <p:nvPr>
            <p:ph type="title"/>
          </p:nvPr>
        </p:nvSpPr>
        <p:spPr>
          <a:xfrm>
            <a:off x="508000" y="304805"/>
            <a:ext cx="11176000" cy="245215"/>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343528872"/>
      </p:ext>
    </p:extLst>
  </p:cSld>
  <p:clrMap bg1="lt1" tx1="dk1" bg2="lt2" tx2="dk2" accent1="accent1" accent2="accent2" accent3="accent3" accent4="accent4" accent5="accent5" accent6="accent6" hlink="hlink" folHlink="folHlink"/>
  <p:sldLayoutIdLst>
    <p:sldLayoutId id="2147483719" r:id="rId1"/>
    <p:sldLayoutId id="2147483863" r:id="rId2"/>
    <p:sldLayoutId id="2147483762" r:id="rId3"/>
    <p:sldLayoutId id="2147483778" r:id="rId4"/>
    <p:sldLayoutId id="2147483847" r:id="rId5"/>
    <p:sldLayoutId id="2147483748" r:id="rId6"/>
    <p:sldLayoutId id="2147483848" r:id="rId7"/>
    <p:sldLayoutId id="2147483779" r:id="rId8"/>
    <p:sldLayoutId id="2147483767" r:id="rId9"/>
    <p:sldLayoutId id="2147483733" r:id="rId10"/>
    <p:sldLayoutId id="2147483720" r:id="rId11"/>
    <p:sldLayoutId id="2147483770" r:id="rId12"/>
    <p:sldLayoutId id="2147483773" r:id="rId13"/>
    <p:sldLayoutId id="2147483843" r:id="rId14"/>
    <p:sldLayoutId id="2147483774" r:id="rId15"/>
    <p:sldLayoutId id="2147483849" r:id="rId16"/>
    <p:sldLayoutId id="2147483754" r:id="rId17"/>
    <p:sldLayoutId id="2147483713"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747" r:id="rId28"/>
    <p:sldLayoutId id="2147483836" r:id="rId29"/>
    <p:sldLayoutId id="2147483718" r:id="rId30"/>
    <p:sldLayoutId id="2147483837" r:id="rId31"/>
    <p:sldLayoutId id="2147483838" r:id="rId32"/>
    <p:sldLayoutId id="2147483839" r:id="rId33"/>
    <p:sldLayoutId id="2147483735" r:id="rId34"/>
    <p:sldLayoutId id="2147483812" r:id="rId35"/>
    <p:sldLayoutId id="2147483840" r:id="rId36"/>
    <p:sldLayoutId id="2147483813" r:id="rId37"/>
    <p:sldLayoutId id="2147483815" r:id="rId38"/>
    <p:sldLayoutId id="2147483841" r:id="rId39"/>
    <p:sldLayoutId id="2147483842" r:id="rId40"/>
    <p:sldLayoutId id="2147483816" r:id="rId41"/>
    <p:sldLayoutId id="2147483861" r:id="rId42"/>
    <p:sldLayoutId id="2147483862" r:id="rId43"/>
  </p:sldLayoutIdLst>
  <p:hf hdr="0" ftr="0" dt="0"/>
  <p:txStyles>
    <p:titleStyle>
      <a:lvl1pPr algn="l" defTabSz="914377" rtl="0" eaLnBrk="1" latinLnBrk="0" hangingPunct="1">
        <a:lnSpc>
          <a:spcPct val="90000"/>
        </a:lnSpc>
        <a:spcBef>
          <a:spcPct val="0"/>
        </a:spcBef>
        <a:buNone/>
        <a:defRPr sz="2500" b="1" i="0" kern="1200" baseline="0">
          <a:solidFill>
            <a:schemeClr val="bg1"/>
          </a:solidFill>
          <a:latin typeface="Calibri" panose="020F0502020204030204" pitchFamily="34" charset="0"/>
          <a:ea typeface="+mj-ea"/>
          <a:cs typeface="Foreday Sans ExtraBold" pitchFamily="2" charset="77"/>
        </a:defRPr>
      </a:lvl1pPr>
    </p:titleStyle>
    <p:bodyStyle>
      <a:lvl1pPr marL="171446" indent="-171446" algn="l" defTabSz="914377" rtl="0" eaLnBrk="1" latinLnBrk="0" hangingPunct="1">
        <a:lnSpc>
          <a:spcPct val="90000"/>
        </a:lnSpc>
        <a:spcBef>
          <a:spcPts val="1000"/>
        </a:spcBef>
        <a:buFont typeface="Arial" panose="020B0604020202020204" pitchFamily="34" charset="0"/>
        <a:buChar char="•"/>
        <a:tabLst/>
        <a:defRPr sz="1400" b="1" i="0" kern="1200" baseline="0">
          <a:solidFill>
            <a:schemeClr val="bg1"/>
          </a:solidFill>
          <a:latin typeface="Calibri" panose="020F0502020204030204" pitchFamily="34" charset="0"/>
          <a:ea typeface="+mn-ea"/>
          <a:cs typeface="+mn-cs"/>
        </a:defRPr>
      </a:lvl1pPr>
      <a:lvl2pPr marL="342891" indent="-171446" algn="l" defTabSz="914377" rtl="0" eaLnBrk="1" latinLnBrk="0" hangingPunct="1">
        <a:lnSpc>
          <a:spcPct val="90000"/>
        </a:lnSpc>
        <a:spcBef>
          <a:spcPts val="500"/>
        </a:spcBef>
        <a:buFont typeface="Arial" panose="020B0604020202020204" pitchFamily="34" charset="0"/>
        <a:buChar char="•"/>
        <a:tabLst/>
        <a:defRPr sz="1400" b="0" i="0" kern="1200" baseline="0">
          <a:solidFill>
            <a:schemeClr val="bg1"/>
          </a:solidFill>
          <a:latin typeface="Calibri" panose="020F0502020204030204" pitchFamily="34" charset="0"/>
          <a:ea typeface="+mn-ea"/>
          <a:cs typeface="+mn-cs"/>
        </a:defRPr>
      </a:lvl2pPr>
      <a:lvl3pPr marL="514338" indent="-171446" algn="l" defTabSz="914377" rtl="0" eaLnBrk="1" latinLnBrk="0" hangingPunct="1">
        <a:lnSpc>
          <a:spcPct val="90000"/>
        </a:lnSpc>
        <a:spcBef>
          <a:spcPts val="500"/>
        </a:spcBef>
        <a:buFont typeface="Arial" panose="020B0604020202020204" pitchFamily="34" charset="0"/>
        <a:buChar char="•"/>
        <a:tabLst>
          <a:tab pos="334954" algn="l"/>
          <a:tab pos="396865" algn="l"/>
        </a:tabLst>
        <a:defRPr sz="1400" b="0" i="0" kern="1200" baseline="0">
          <a:solidFill>
            <a:schemeClr val="bg1"/>
          </a:solidFill>
          <a:latin typeface="Calibri" panose="020F0502020204030204" pitchFamily="34" charset="0"/>
          <a:ea typeface="+mn-ea"/>
          <a:cs typeface="+mn-cs"/>
        </a:defRPr>
      </a:lvl3pPr>
      <a:lvl4pPr marL="685783" indent="-171446" algn="l" defTabSz="914377" rtl="0" eaLnBrk="1" latinLnBrk="0" hangingPunct="1">
        <a:lnSpc>
          <a:spcPct val="90000"/>
        </a:lnSpc>
        <a:spcBef>
          <a:spcPts val="500"/>
        </a:spcBef>
        <a:buFont typeface="Arial" panose="020B0604020202020204" pitchFamily="34" charset="0"/>
        <a:buChar char="•"/>
        <a:tabLst/>
        <a:defRPr sz="1400" b="0" i="0" kern="1200" baseline="0">
          <a:solidFill>
            <a:schemeClr val="bg1"/>
          </a:solidFill>
          <a:latin typeface="Calibri" panose="020F0502020204030204" pitchFamily="34" charset="0"/>
          <a:ea typeface="+mn-ea"/>
          <a:cs typeface="+mn-cs"/>
        </a:defRPr>
      </a:lvl4pPr>
      <a:lvl5pPr marL="857229" indent="-171446" algn="l" defTabSz="914377" rtl="0" eaLnBrk="1" latinLnBrk="0" hangingPunct="1">
        <a:lnSpc>
          <a:spcPct val="90000"/>
        </a:lnSpc>
        <a:spcBef>
          <a:spcPts val="500"/>
        </a:spcBef>
        <a:buFont typeface="Arial" panose="020B0604020202020204" pitchFamily="34" charset="0"/>
        <a:buChar char="•"/>
        <a:tabLst/>
        <a:defRPr sz="1400" b="0" i="0" kern="1200" baseline="0">
          <a:solidFill>
            <a:schemeClr val="bg1"/>
          </a:solidFill>
          <a:latin typeface="Calibri" panose="020F0502020204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320" userDrawn="1">
          <p15:clr>
            <a:srgbClr val="F26B43"/>
          </p15:clr>
        </p15:guide>
        <p15:guide id="3" pos="7360" userDrawn="1">
          <p15:clr>
            <a:srgbClr val="F26B43"/>
          </p15:clr>
        </p15:guide>
        <p15:guide id="4" orient="horz" pos="4128" userDrawn="1">
          <p15:clr>
            <a:srgbClr val="F26B43"/>
          </p15:clr>
        </p15:guide>
        <p15:guide id="5" pos="3840" userDrawn="1">
          <p15:clr>
            <a:srgbClr val="F26B43"/>
          </p15:clr>
        </p15:guide>
        <p15:guide id="6" orient="horz" pos="2160" userDrawn="1">
          <p15:clr>
            <a:srgbClr val="F26B43"/>
          </p15:clr>
        </p15:guide>
        <p15:guide id="7" orient="horz" pos="3936" userDrawn="1">
          <p15:clr>
            <a:srgbClr val="F26B43"/>
          </p15:clr>
        </p15:guide>
        <p15:guide id="8" orient="horz" pos="360" userDrawn="1">
          <p15:clr>
            <a:srgbClr val="F26B43"/>
          </p15:clr>
        </p15:guide>
        <p15:guide id="9" orient="horz" pos="480" userDrawn="1">
          <p15:clr>
            <a:srgbClr val="F26B43"/>
          </p15:clr>
        </p15:guide>
        <p15:guide id="10" orient="horz" pos="600" userDrawn="1">
          <p15:clr>
            <a:srgbClr val="F26B43"/>
          </p15:clr>
        </p15:guide>
        <p15:guide id="11" orient="horz" pos="720" userDrawn="1">
          <p15:clr>
            <a:srgbClr val="F26B43"/>
          </p15:clr>
        </p15:guide>
        <p15:guide id="12" pos="768" userDrawn="1">
          <p15:clr>
            <a:srgbClr val="F26B43"/>
          </p15:clr>
        </p15:guide>
        <p15:guide id="13" pos="3680" userDrawn="1">
          <p15:clr>
            <a:srgbClr val="F26B43"/>
          </p15:clr>
        </p15:guide>
        <p15:guide id="14" pos="4000" userDrawn="1">
          <p15:clr>
            <a:srgbClr val="F26B43"/>
          </p15:clr>
        </p15:guide>
        <p15:guide id="15" pos="2560" userDrawn="1">
          <p15:clr>
            <a:srgbClr val="F26B43"/>
          </p15:clr>
        </p15:guide>
        <p15:guide id="16" pos="5120" userDrawn="1">
          <p15:clr>
            <a:srgbClr val="F26B43"/>
          </p15:clr>
        </p15:guide>
        <p15:guide id="17" pos="30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16.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9.xml"/><Relationship Id="rId4" Type="http://schemas.openxmlformats.org/officeDocument/2006/relationships/image" Target="../media/image55.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8FC127-F8B3-4954-9246-CEA234ED612D}"/>
              </a:ext>
            </a:extLst>
          </p:cNvPr>
          <p:cNvSpPr/>
          <p:nvPr/>
        </p:nvSpPr>
        <p:spPr>
          <a:xfrm>
            <a:off x="0" y="-120999"/>
            <a:ext cx="12533357" cy="7030453"/>
          </a:xfrm>
          <a:prstGeom prst="rect">
            <a:avLst/>
          </a:prstGeom>
          <a:solidFill>
            <a:srgbClr val="DF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 Placeholder 2">
            <a:extLst>
              <a:ext uri="{FF2B5EF4-FFF2-40B4-BE49-F238E27FC236}">
                <a16:creationId xmlns:a16="http://schemas.microsoft.com/office/drawing/2014/main" id="{F436C395-3D23-49DF-9173-7B6BD1FAEA45}"/>
              </a:ext>
            </a:extLst>
          </p:cNvPr>
          <p:cNvSpPr txBox="1">
            <a:spLocks/>
          </p:cNvSpPr>
          <p:nvPr/>
        </p:nvSpPr>
        <p:spPr>
          <a:xfrm>
            <a:off x="4205477" y="5319269"/>
            <a:ext cx="5292380" cy="482327"/>
          </a:xfrm>
          <a:prstGeom prst="rect">
            <a:avLst/>
          </a:prstGeom>
        </p:spPr>
        <p:txBody>
          <a:bodyPr>
            <a:noAutofit/>
          </a:bodyPr>
          <a:lstStyle>
            <a:lvl1pPr marL="0" indent="0" algn="l" defTabSz="914377" rtl="0" eaLnBrk="1" latinLnBrk="0" hangingPunct="1">
              <a:lnSpc>
                <a:spcPct val="90000"/>
              </a:lnSpc>
              <a:spcBef>
                <a:spcPts val="1000"/>
              </a:spcBef>
              <a:buFont typeface="Arial" panose="020B0604020202020204" pitchFamily="34" charset="0"/>
              <a:buNone/>
              <a:tabLst/>
              <a:defRPr sz="1000" b="0" i="0" kern="1200" baseline="0">
                <a:solidFill>
                  <a:schemeClr val="accent6"/>
                </a:solidFill>
                <a:latin typeface="Calibri" panose="020F0502020204030204" pitchFamily="34" charset="0"/>
                <a:ea typeface="+mn-ea"/>
                <a:cs typeface="Calibri" panose="020F0502020204030204" pitchFamily="34" charset="0"/>
              </a:defRPr>
            </a:lvl1pPr>
            <a:lvl2pPr marL="171446" indent="0" algn="l" defTabSz="914377" rtl="0" eaLnBrk="1" latinLnBrk="0" hangingPunct="1">
              <a:lnSpc>
                <a:spcPct val="90000"/>
              </a:lnSpc>
              <a:spcBef>
                <a:spcPts val="500"/>
              </a:spcBef>
              <a:buFont typeface="Arial" panose="020B0604020202020204" pitchFamily="34" charset="0"/>
              <a:buNone/>
              <a:tabLst/>
              <a:defRPr sz="1100" b="1" i="0" kern="1200" baseline="0">
                <a:solidFill>
                  <a:schemeClr val="tx2"/>
                </a:solidFill>
                <a:latin typeface="Poppins" pitchFamily="2" charset="77"/>
                <a:ea typeface="+mn-ea"/>
                <a:cs typeface="Poppins" pitchFamily="2" charset="77"/>
              </a:defRPr>
            </a:lvl2pPr>
            <a:lvl3pPr marL="342891" indent="0" algn="l" defTabSz="914377" rtl="0" eaLnBrk="1" latinLnBrk="0" hangingPunct="1">
              <a:lnSpc>
                <a:spcPct val="90000"/>
              </a:lnSpc>
              <a:spcBef>
                <a:spcPts val="500"/>
              </a:spcBef>
              <a:buFont typeface="Arial" panose="020B0604020202020204" pitchFamily="34" charset="0"/>
              <a:buNone/>
              <a:tabLst>
                <a:tab pos="334954" algn="l"/>
                <a:tab pos="396865" algn="l"/>
              </a:tabLst>
              <a:defRPr sz="1100" b="1" i="0" kern="1200" baseline="0">
                <a:solidFill>
                  <a:schemeClr val="tx2"/>
                </a:solidFill>
                <a:latin typeface="Poppins" pitchFamily="2" charset="77"/>
                <a:ea typeface="+mn-ea"/>
                <a:cs typeface="Poppins" pitchFamily="2" charset="77"/>
              </a:defRPr>
            </a:lvl3pPr>
            <a:lvl4pPr marL="514338" indent="0" algn="l" defTabSz="914377" rtl="0" eaLnBrk="1" latinLnBrk="0" hangingPunct="1">
              <a:lnSpc>
                <a:spcPct val="90000"/>
              </a:lnSpc>
              <a:spcBef>
                <a:spcPts val="500"/>
              </a:spcBef>
              <a:buFont typeface="Arial" panose="020B0604020202020204" pitchFamily="34" charset="0"/>
              <a:buNone/>
              <a:tabLst/>
              <a:defRPr sz="1100" b="1" i="0" kern="1200" baseline="0">
                <a:solidFill>
                  <a:schemeClr val="tx2"/>
                </a:solidFill>
                <a:latin typeface="Poppins" pitchFamily="2" charset="77"/>
                <a:ea typeface="+mn-ea"/>
                <a:cs typeface="Poppins" pitchFamily="2" charset="77"/>
              </a:defRPr>
            </a:lvl4pPr>
            <a:lvl5pPr marL="685783" indent="0" algn="l" defTabSz="914377" rtl="0" eaLnBrk="1" latinLnBrk="0" hangingPunct="1">
              <a:lnSpc>
                <a:spcPct val="90000"/>
              </a:lnSpc>
              <a:spcBef>
                <a:spcPts val="500"/>
              </a:spcBef>
              <a:buFont typeface="Arial" panose="020B0604020202020204" pitchFamily="34" charset="0"/>
              <a:buNone/>
              <a:tabLst/>
              <a:defRPr sz="1100" b="1" i="0" kern="1200" baseline="0">
                <a:solidFill>
                  <a:schemeClr val="tx2"/>
                </a:solidFill>
                <a:latin typeface="Poppins" pitchFamily="2" charset="77"/>
                <a:ea typeface="+mn-ea"/>
                <a:cs typeface="Poppins" pitchFamily="2" charset="77"/>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City Council – September 19, 2023</a:t>
            </a:r>
          </a:p>
          <a:p>
            <a:endParaRPr lang="en-US" dirty="0"/>
          </a:p>
        </p:txBody>
      </p:sp>
      <p:pic>
        <p:nvPicPr>
          <p:cNvPr id="5" name="Picture 4">
            <a:extLst>
              <a:ext uri="{FF2B5EF4-FFF2-40B4-BE49-F238E27FC236}">
                <a16:creationId xmlns:a16="http://schemas.microsoft.com/office/drawing/2014/main" id="{23F4BE8A-AF27-42DD-8E24-44E03E3A2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 y="2004108"/>
            <a:ext cx="3610073" cy="2780241"/>
          </a:xfrm>
          <a:prstGeom prst="rect">
            <a:avLst/>
          </a:prstGeom>
        </p:spPr>
      </p:pic>
      <p:pic>
        <p:nvPicPr>
          <p:cNvPr id="6" name="Picture 5">
            <a:extLst>
              <a:ext uri="{FF2B5EF4-FFF2-40B4-BE49-F238E27FC236}">
                <a16:creationId xmlns:a16="http://schemas.microsoft.com/office/drawing/2014/main" id="{5748A981-92BC-4B5C-A407-EBFA221A8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77745" y="760739"/>
            <a:ext cx="3083598" cy="473525"/>
          </a:xfrm>
          <a:prstGeom prst="rect">
            <a:avLst/>
          </a:prstGeom>
        </p:spPr>
      </p:pic>
      <p:sp>
        <p:nvSpPr>
          <p:cNvPr id="7" name="TextBox 6">
            <a:extLst>
              <a:ext uri="{FF2B5EF4-FFF2-40B4-BE49-F238E27FC236}">
                <a16:creationId xmlns:a16="http://schemas.microsoft.com/office/drawing/2014/main" id="{9B5FDBAA-1692-4D40-1E50-C81EFF4B64A1}"/>
              </a:ext>
            </a:extLst>
          </p:cNvPr>
          <p:cNvSpPr txBox="1"/>
          <p:nvPr/>
        </p:nvSpPr>
        <p:spPr>
          <a:xfrm>
            <a:off x="4205477" y="2322136"/>
            <a:ext cx="7724648" cy="553998"/>
          </a:xfrm>
          <a:prstGeom prst="rect">
            <a:avLst/>
          </a:prstGeom>
          <a:noFill/>
        </p:spPr>
        <p:txBody>
          <a:bodyPr wrap="square" rtlCol="0">
            <a:spAutoFit/>
          </a:bodyPr>
          <a:lstStyle/>
          <a:p>
            <a:r>
              <a:rPr lang="en-US" sz="3000" b="1" dirty="0"/>
              <a:t>12</a:t>
            </a:r>
            <a:r>
              <a:rPr lang="en-US" sz="3000" b="1" baseline="30000" dirty="0"/>
              <a:t>th</a:t>
            </a:r>
            <a:r>
              <a:rPr lang="en-US" sz="3000" b="1" dirty="0"/>
              <a:t> Major Millennium GDP Amendment</a:t>
            </a:r>
          </a:p>
        </p:txBody>
      </p:sp>
    </p:spTree>
    <p:extLst>
      <p:ext uri="{BB962C8B-B14F-4D97-AF65-F5344CB8AC3E}">
        <p14:creationId xmlns:p14="http://schemas.microsoft.com/office/powerpoint/2010/main" val="738140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E0FB-7FF1-4D44-62D4-1D701EDA8D7F}"/>
              </a:ext>
            </a:extLst>
          </p:cNvPr>
          <p:cNvSpPr>
            <a:spLocks noGrp="1"/>
          </p:cNvSpPr>
          <p:nvPr>
            <p:ph type="title"/>
          </p:nvPr>
        </p:nvSpPr>
        <p:spPr/>
        <p:txBody>
          <a:bodyPr/>
          <a:lstStyle/>
          <a:p>
            <a:r>
              <a:rPr lang="en-US" dirty="0">
                <a:latin typeface="+mj-lt"/>
              </a:rPr>
              <a:t>Zoning Document Criteria	</a:t>
            </a:r>
          </a:p>
        </p:txBody>
      </p:sp>
      <p:sp>
        <p:nvSpPr>
          <p:cNvPr id="3" name="Text Placeholder 2">
            <a:extLst>
              <a:ext uri="{FF2B5EF4-FFF2-40B4-BE49-F238E27FC236}">
                <a16:creationId xmlns:a16="http://schemas.microsoft.com/office/drawing/2014/main" id="{D07CB1BD-0840-138A-CBD8-223010E97371}"/>
              </a:ext>
            </a:extLst>
          </p:cNvPr>
          <p:cNvSpPr>
            <a:spLocks noGrp="1"/>
          </p:cNvSpPr>
          <p:nvPr>
            <p:ph type="body" sz="quarter" idx="11"/>
          </p:nvPr>
        </p:nvSpPr>
        <p:spPr>
          <a:xfrm>
            <a:off x="540747" y="964603"/>
            <a:ext cx="11122518" cy="5305568"/>
          </a:xfrm>
        </p:spPr>
        <p:txBody>
          <a:bodyPr>
            <a:normAutofit fontScale="92500" lnSpcReduction="20000"/>
          </a:bodyPr>
          <a:lstStyle/>
          <a:p>
            <a:pPr marL="171450" indent="-171450" algn="just">
              <a:spcBef>
                <a:spcPts val="300"/>
              </a:spcBef>
              <a:spcAft>
                <a:spcPts val="300"/>
              </a:spcAft>
              <a:buClr>
                <a:srgbClr val="00B050"/>
              </a:buClr>
              <a:buFont typeface="Wingdings" panose="05000000000000000000" pitchFamily="2" charset="2"/>
              <a:buChar char="ü"/>
            </a:pPr>
            <a:r>
              <a:rPr lang="en-US" sz="1600" b="0" i="0" dirty="0">
                <a:solidFill>
                  <a:srgbClr val="111111"/>
                </a:solidFill>
                <a:effectLst/>
                <a:latin typeface="+mn-lt"/>
              </a:rPr>
              <a:t>The Zoning Document is consistent with the policies and goals of the Comprehensive Plan, any applicable adopted area plan, or community plan of the City, or reflects stated conditions that have changed since the adoption of the Comprehensive Plan;</a:t>
            </a:r>
          </a:p>
          <a:p>
            <a:pPr marL="171450" indent="-171450" algn="just">
              <a:spcBef>
                <a:spcPts val="300"/>
              </a:spcBef>
              <a:spcAft>
                <a:spcPts val="300"/>
              </a:spcAft>
              <a:buClr>
                <a:srgbClr val="00B050"/>
              </a:buClr>
              <a:buFont typeface="Wingdings" panose="05000000000000000000" pitchFamily="2" charset="2"/>
              <a:buChar char="ü"/>
            </a:pPr>
            <a:r>
              <a:rPr lang="en-US" sz="1600" b="0" i="0" dirty="0">
                <a:solidFill>
                  <a:srgbClr val="111111"/>
                </a:solidFill>
                <a:effectLst/>
                <a:latin typeface="+mn-lt"/>
              </a:rPr>
              <a:t>The Zoning Document either:</a:t>
            </a:r>
          </a:p>
          <a:p>
            <a:pPr marL="457200" lvl="1" algn="just">
              <a:spcBef>
                <a:spcPts val="300"/>
              </a:spcBef>
              <a:spcAft>
                <a:spcPts val="300"/>
              </a:spcAft>
              <a:buClr>
                <a:srgbClr val="00B050"/>
              </a:buClr>
            </a:pPr>
            <a:r>
              <a:rPr lang="en-US" sz="1600" b="0" i="0" dirty="0">
                <a:solidFill>
                  <a:srgbClr val="111111"/>
                </a:solidFill>
                <a:effectLst/>
                <a:latin typeface="+mn-lt"/>
              </a:rPr>
              <a:t>Advances the following policy objectives:</a:t>
            </a:r>
          </a:p>
          <a:p>
            <a:pPr marL="914400" lvl="2" algn="just">
              <a:spcBef>
                <a:spcPts val="300"/>
              </a:spcBef>
              <a:spcAft>
                <a:spcPts val="300"/>
              </a:spcAft>
              <a:buClr>
                <a:srgbClr val="00B050"/>
              </a:buClr>
            </a:pPr>
            <a:r>
              <a:rPr lang="en-US" sz="1600" b="0" i="0" dirty="0">
                <a:solidFill>
                  <a:srgbClr val="111111"/>
                </a:solidFill>
                <a:effectLst/>
                <a:latin typeface="+mn-lt"/>
              </a:rPr>
              <a:t>Promoting more economical and efficient use of land while providing a harmonious grouping of a variety of land uses;</a:t>
            </a:r>
          </a:p>
          <a:p>
            <a:pPr marL="914400" lvl="2" algn="just">
              <a:spcBef>
                <a:spcPts val="300"/>
              </a:spcBef>
              <a:spcAft>
                <a:spcPts val="300"/>
              </a:spcAft>
              <a:buClr>
                <a:srgbClr val="00B050"/>
              </a:buClr>
            </a:pPr>
            <a:r>
              <a:rPr lang="en-US" sz="1600" b="0" i="0" dirty="0">
                <a:solidFill>
                  <a:srgbClr val="111111"/>
                </a:solidFill>
                <a:effectLst/>
                <a:latin typeface="+mn-lt"/>
              </a:rPr>
              <a:t>Allowing for a project that assists in the implementation of adopted City plans (and not as a device to circumvent the standards of this UDC and good planning practice);</a:t>
            </a:r>
          </a:p>
          <a:p>
            <a:pPr marL="914400" lvl="2" algn="just">
              <a:spcBef>
                <a:spcPts val="300"/>
              </a:spcBef>
              <a:spcAft>
                <a:spcPts val="300"/>
              </a:spcAft>
              <a:buClr>
                <a:srgbClr val="00B050"/>
              </a:buClr>
            </a:pPr>
            <a:r>
              <a:rPr lang="en-US" sz="1600" b="0" i="0" dirty="0">
                <a:solidFill>
                  <a:srgbClr val="111111"/>
                </a:solidFill>
                <a:effectLst/>
                <a:latin typeface="+mn-lt"/>
              </a:rPr>
              <a:t>Addressing a unique situation or conferring a substantial benefit to the City; or</a:t>
            </a:r>
          </a:p>
          <a:p>
            <a:pPr marL="457200" lvl="1" algn="just">
              <a:spcBef>
                <a:spcPts val="300"/>
              </a:spcBef>
              <a:spcAft>
                <a:spcPts val="300"/>
              </a:spcAft>
              <a:buClr>
                <a:srgbClr val="00B050"/>
              </a:buClr>
            </a:pPr>
            <a:r>
              <a:rPr lang="en-US" sz="1600" b="0" i="0" dirty="0">
                <a:solidFill>
                  <a:srgbClr val="111111"/>
                </a:solidFill>
                <a:effectLst/>
                <a:latin typeface="+mn-lt"/>
              </a:rPr>
              <a:t>The creation of a PUD zone is the only practical way to avoid completely prohibiting a legal, permitted business use within the City.</a:t>
            </a:r>
          </a:p>
          <a:p>
            <a:pPr marL="171450" indent="-171450" algn="just">
              <a:spcBef>
                <a:spcPts val="300"/>
              </a:spcBef>
              <a:spcAft>
                <a:spcPts val="300"/>
              </a:spcAft>
              <a:buClr>
                <a:srgbClr val="00B050"/>
              </a:buClr>
              <a:buFont typeface="Wingdings" panose="05000000000000000000" pitchFamily="2" charset="2"/>
              <a:buChar char="ü"/>
            </a:pPr>
            <a:r>
              <a:rPr lang="en-US" sz="1600" b="0" i="0" dirty="0">
                <a:solidFill>
                  <a:srgbClr val="111111"/>
                </a:solidFill>
                <a:effectLst/>
                <a:latin typeface="+mn-lt"/>
              </a:rPr>
              <a:t>The PUD complies with all applicable City standards not specifically modified or waived by the Zoning Document;</a:t>
            </a:r>
          </a:p>
          <a:p>
            <a:pPr marL="171450" indent="-171450" algn="just">
              <a:spcBef>
                <a:spcPts val="300"/>
              </a:spcBef>
              <a:spcAft>
                <a:spcPts val="300"/>
              </a:spcAft>
              <a:buClr>
                <a:srgbClr val="00B050"/>
              </a:buClr>
              <a:buFont typeface="Wingdings" panose="05000000000000000000" pitchFamily="2" charset="2"/>
              <a:buChar char="ü"/>
            </a:pPr>
            <a:r>
              <a:rPr lang="en-US" sz="1600" b="0" i="0" dirty="0">
                <a:solidFill>
                  <a:srgbClr val="111111"/>
                </a:solidFill>
                <a:effectLst/>
                <a:latin typeface="+mn-lt"/>
              </a:rPr>
              <a:t>The PUD is integrated and connected with adjacent development through street connections, sidewalks, trails, multi-use pathways, and similar features;</a:t>
            </a:r>
          </a:p>
          <a:p>
            <a:pPr marL="171450" indent="-171450" algn="just">
              <a:spcBef>
                <a:spcPts val="300"/>
              </a:spcBef>
              <a:spcAft>
                <a:spcPts val="300"/>
              </a:spcAft>
              <a:buClr>
                <a:srgbClr val="00B050"/>
              </a:buClr>
              <a:buFont typeface="Wingdings" panose="05000000000000000000" pitchFamily="2" charset="2"/>
              <a:buChar char="ü"/>
            </a:pPr>
            <a:r>
              <a:rPr lang="en-US" sz="1600" b="0" i="0" dirty="0">
                <a:solidFill>
                  <a:srgbClr val="111111"/>
                </a:solidFill>
                <a:effectLst/>
                <a:latin typeface="+mn-lt"/>
              </a:rPr>
              <a:t>To the maximum extent feasible, the proposal mitigates any potential significant adverse impacts on adjacent properties or on the general community;</a:t>
            </a:r>
          </a:p>
          <a:p>
            <a:pPr marL="171450" indent="-171450" algn="just">
              <a:spcBef>
                <a:spcPts val="300"/>
              </a:spcBef>
              <a:spcAft>
                <a:spcPts val="300"/>
              </a:spcAft>
              <a:buClr>
                <a:srgbClr val="00B050"/>
              </a:buClr>
              <a:buFont typeface="Wingdings" panose="05000000000000000000" pitchFamily="2" charset="2"/>
              <a:buChar char="ü"/>
            </a:pPr>
            <a:r>
              <a:rPr lang="en-US" sz="1600" b="0" i="0" dirty="0">
                <a:solidFill>
                  <a:srgbClr val="111111"/>
                </a:solidFill>
                <a:effectLst/>
                <a:latin typeface="+mn-lt"/>
              </a:rPr>
              <a:t>Sufficient public safety, transportation, and utility facilities and services are available to serve the subject property, while maintaining sufficient levels of service to existing development; and</a:t>
            </a:r>
          </a:p>
          <a:p>
            <a:pPr marL="171450" indent="-171450" algn="just">
              <a:spcBef>
                <a:spcPts val="300"/>
              </a:spcBef>
              <a:spcAft>
                <a:spcPts val="300"/>
              </a:spcAft>
              <a:buClr>
                <a:srgbClr val="00B050"/>
              </a:buClr>
              <a:buFont typeface="Wingdings" panose="05000000000000000000" pitchFamily="2" charset="2"/>
              <a:buChar char="ü"/>
            </a:pPr>
            <a:r>
              <a:rPr lang="en-US" sz="1600" b="0" i="0" dirty="0">
                <a:solidFill>
                  <a:srgbClr val="111111"/>
                </a:solidFill>
                <a:effectLst/>
                <a:latin typeface="+mn-lt"/>
              </a:rPr>
              <a:t>The same development could not be accomplished through the use of other techniques, such as complete neighborhood development, application of the Enhanced Corridor Overlay Zone, height exceptions, variances, minor modifications, or a planned unit development is a preferable way to regulate the subject property due to its large land area or multi-year build-out schedule; and</a:t>
            </a:r>
          </a:p>
          <a:p>
            <a:pPr marL="171450" indent="-171450" algn="just">
              <a:spcBef>
                <a:spcPts val="300"/>
              </a:spcBef>
              <a:spcAft>
                <a:spcPts val="300"/>
              </a:spcAft>
              <a:buClr>
                <a:srgbClr val="00B050"/>
              </a:buClr>
              <a:buFont typeface="Wingdings" panose="05000000000000000000" pitchFamily="2" charset="2"/>
              <a:buChar char="ü"/>
            </a:pPr>
            <a:r>
              <a:rPr lang="en-US" sz="1600" b="0" i="0" dirty="0">
                <a:solidFill>
                  <a:srgbClr val="111111"/>
                </a:solidFill>
                <a:effectLst/>
                <a:latin typeface="+mn-lt"/>
              </a:rPr>
              <a:t>As applicable, the proposed phasing plan for development of the PUD is rational in terms of available infrastructure, and capacity.</a:t>
            </a:r>
          </a:p>
          <a:p>
            <a:endParaRPr lang="en-US" dirty="0"/>
          </a:p>
        </p:txBody>
      </p:sp>
    </p:spTree>
    <p:extLst>
      <p:ext uri="{BB962C8B-B14F-4D97-AF65-F5344CB8AC3E}">
        <p14:creationId xmlns:p14="http://schemas.microsoft.com/office/powerpoint/2010/main" val="347412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1F8C-8624-2E88-967E-3A23E65FA29B}"/>
              </a:ext>
            </a:extLst>
          </p:cNvPr>
          <p:cNvSpPr>
            <a:spLocks noGrp="1"/>
          </p:cNvSpPr>
          <p:nvPr>
            <p:ph type="title"/>
          </p:nvPr>
        </p:nvSpPr>
        <p:spPr/>
        <p:txBody>
          <a:bodyPr/>
          <a:lstStyle/>
          <a:p>
            <a:r>
              <a:rPr lang="en-US" dirty="0">
                <a:latin typeface="+mj-lt"/>
              </a:rPr>
              <a:t>Rezoning Criteria</a:t>
            </a:r>
          </a:p>
        </p:txBody>
      </p:sp>
      <p:sp>
        <p:nvSpPr>
          <p:cNvPr id="3" name="Text Placeholder 2">
            <a:extLst>
              <a:ext uri="{FF2B5EF4-FFF2-40B4-BE49-F238E27FC236}">
                <a16:creationId xmlns:a16="http://schemas.microsoft.com/office/drawing/2014/main" id="{24674978-6F81-95DA-32A0-E98E7DEECBFE}"/>
              </a:ext>
            </a:extLst>
          </p:cNvPr>
          <p:cNvSpPr>
            <a:spLocks noGrp="1"/>
          </p:cNvSpPr>
          <p:nvPr>
            <p:ph type="body" sz="quarter" idx="11"/>
          </p:nvPr>
        </p:nvSpPr>
        <p:spPr>
          <a:xfrm>
            <a:off x="540747" y="964602"/>
            <a:ext cx="10991890" cy="5137617"/>
          </a:xfrm>
        </p:spPr>
        <p:txBody>
          <a:bodyPr>
            <a:normAutofit/>
          </a:bodyPr>
          <a:lstStyle/>
          <a:p>
            <a:pPr marL="285750" indent="-285750">
              <a:buClr>
                <a:srgbClr val="00B050"/>
              </a:buClr>
              <a:buFont typeface="Wingdings" panose="05000000000000000000" pitchFamily="2" charset="2"/>
              <a:buChar char="ü"/>
            </a:pPr>
            <a:r>
              <a:rPr lang="en-US" sz="1800" b="0" u="none" strike="noStrike" dirty="0">
                <a:effectLst/>
                <a:latin typeface="+mn-lt"/>
                <a:ea typeface="Times New Roman" panose="02020603050405020304" pitchFamily="18" charset="0"/>
              </a:rPr>
              <a:t>The amendment will not reduce the level of protection for significant natural resources on the property or expose additional people or personal property to unmitigated natural hazards.</a:t>
            </a:r>
          </a:p>
          <a:p>
            <a:pPr marL="285750" indent="-285750">
              <a:buClr>
                <a:srgbClr val="00B050"/>
              </a:buClr>
              <a:buFont typeface="Wingdings" panose="05000000000000000000" pitchFamily="2" charset="2"/>
              <a:buChar char="ü"/>
            </a:pPr>
            <a:r>
              <a:rPr lang="en-US" sz="1800" b="0" dirty="0">
                <a:solidFill>
                  <a:schemeClr val="tx1"/>
                </a:solidFill>
                <a:effectLst/>
                <a:latin typeface="+mn-lt"/>
                <a:ea typeface="Times New Roman" panose="02020603050405020304" pitchFamily="18" charset="0"/>
                <a:cs typeface="Arial" panose="020B0604020202020204" pitchFamily="34" charset="0"/>
              </a:rPr>
              <a:t>The zoning is consistent with its Comprehensive Plan land use designation or a Comprehensive Plan amendment has been approved</a:t>
            </a:r>
            <a:r>
              <a:rPr lang="en-US" sz="1800" b="0" dirty="0">
                <a:solidFill>
                  <a:schemeClr val="tx1"/>
                </a:solidFill>
                <a:latin typeface="+mn-lt"/>
                <a:ea typeface="Times New Roman" panose="02020603050405020304" pitchFamily="18" charset="0"/>
                <a:cs typeface="Arial" panose="020B0604020202020204" pitchFamily="34" charset="0"/>
              </a:rPr>
              <a:t>.</a:t>
            </a:r>
          </a:p>
          <a:p>
            <a:pPr marL="285750" indent="-285750">
              <a:buClr>
                <a:srgbClr val="00B050"/>
              </a:buClr>
              <a:buFont typeface="Wingdings" panose="05000000000000000000" pitchFamily="2" charset="2"/>
              <a:buChar char="ü"/>
            </a:pPr>
            <a:r>
              <a:rPr lang="en-US" sz="1800" b="0" strike="noStrike" dirty="0">
                <a:solidFill>
                  <a:schemeClr val="tx1"/>
                </a:solidFill>
                <a:effectLst/>
                <a:latin typeface="+mn-lt"/>
                <a:ea typeface="Times New Roman" panose="02020603050405020304" pitchFamily="18" charset="0"/>
              </a:rPr>
              <a:t>Rezoning will provide a benefit to the community or immediate area that cannot be provided under the existing zoning, and the balance between the anticipated benefit, if any, and the anticipated burden, if any, is either neutral or favors the rezoning.</a:t>
            </a:r>
          </a:p>
          <a:p>
            <a:pPr marL="285750" indent="-285750">
              <a:buClr>
                <a:srgbClr val="00B050"/>
              </a:buClr>
              <a:buFont typeface="Wingdings" panose="05000000000000000000" pitchFamily="2" charset="2"/>
              <a:buChar char="ü"/>
            </a:pPr>
            <a:r>
              <a:rPr lang="en-US" sz="1800" b="0" strike="noStrike" dirty="0">
                <a:solidFill>
                  <a:schemeClr val="tx1"/>
                </a:solidFill>
                <a:effectLst/>
                <a:latin typeface="+mn-lt"/>
                <a:ea typeface="Times New Roman" panose="02020603050405020304" pitchFamily="18" charset="0"/>
              </a:rPr>
              <a:t>Rezoning would not cause an I zone to share a boundary with an ER, R1e, R1, R2, R3e, or R3 zones.</a:t>
            </a:r>
          </a:p>
          <a:p>
            <a:pPr marL="285750" indent="-285750">
              <a:buClr>
                <a:srgbClr val="00B050"/>
              </a:buClr>
              <a:buFont typeface="Wingdings" panose="05000000000000000000" pitchFamily="2" charset="2"/>
              <a:buChar char="ü"/>
            </a:pPr>
            <a:r>
              <a:rPr lang="en-US" sz="1800" b="0" strike="noStrike" dirty="0">
                <a:solidFill>
                  <a:schemeClr val="tx1"/>
                </a:solidFill>
                <a:effectLst/>
                <a:latin typeface="+mn-lt"/>
                <a:ea typeface="Times New Roman" panose="02020603050405020304" pitchFamily="18" charset="0"/>
              </a:rPr>
              <a:t>Adequate community </a:t>
            </a:r>
            <a:r>
              <a:rPr lang="en-US" sz="1800" b="0" dirty="0">
                <a:solidFill>
                  <a:schemeClr val="tx1"/>
                </a:solidFill>
                <a:latin typeface="+mn-lt"/>
                <a:ea typeface="Times New Roman" panose="02020603050405020304" pitchFamily="18" charset="0"/>
              </a:rPr>
              <a:t>f</a:t>
            </a:r>
            <a:r>
              <a:rPr lang="en-US" sz="1800" b="0" strike="noStrike" dirty="0">
                <a:solidFill>
                  <a:schemeClr val="tx1"/>
                </a:solidFill>
                <a:effectLst/>
                <a:latin typeface="+mn-lt"/>
                <a:ea typeface="Times New Roman" panose="02020603050405020304" pitchFamily="18" charset="0"/>
              </a:rPr>
              <a:t>acilities are available to serve development in accordance with Section 18.15.02.05; or the proposed zone would limit demands upon community facilities more than the existing zone; or reasonable assurances are provided that adequate </a:t>
            </a:r>
            <a:r>
              <a:rPr lang="en-US" sz="1800" b="0" dirty="0">
                <a:solidFill>
                  <a:schemeClr val="tx1"/>
                </a:solidFill>
                <a:latin typeface="+mn-lt"/>
                <a:ea typeface="Times New Roman" panose="02020603050405020304" pitchFamily="18" charset="0"/>
              </a:rPr>
              <a:t>c</a:t>
            </a:r>
            <a:r>
              <a:rPr lang="en-US" sz="1800" b="0" strike="noStrike" dirty="0">
                <a:solidFill>
                  <a:schemeClr val="tx1"/>
                </a:solidFill>
                <a:effectLst/>
                <a:latin typeface="+mn-lt"/>
                <a:ea typeface="Times New Roman" panose="02020603050405020304" pitchFamily="18" charset="0"/>
              </a:rPr>
              <a:t>ommunity facilities will be made available to serve new development.</a:t>
            </a:r>
          </a:p>
          <a:p>
            <a:pPr marL="285750" indent="-285750">
              <a:buClr>
                <a:srgbClr val="00B050"/>
              </a:buClr>
              <a:buFont typeface="Wingdings" panose="05000000000000000000" pitchFamily="2" charset="2"/>
              <a:buChar char="ü"/>
            </a:pPr>
            <a:r>
              <a:rPr lang="en-US" sz="1800" b="0" strike="noStrike" dirty="0">
                <a:effectLst/>
                <a:latin typeface="+mn-lt"/>
                <a:ea typeface="Times New Roman" panose="02020603050405020304" pitchFamily="18" charset="0"/>
              </a:rPr>
              <a:t>The </a:t>
            </a:r>
            <a:r>
              <a:rPr lang="en-US" sz="1800" b="0" dirty="0">
                <a:latin typeface="+mn-lt"/>
                <a:ea typeface="Times New Roman" panose="02020603050405020304" pitchFamily="18" charset="0"/>
              </a:rPr>
              <a:t>p</a:t>
            </a:r>
            <a:r>
              <a:rPr lang="en-US" sz="1800" b="0" strike="noStrike" dirty="0">
                <a:effectLst/>
                <a:latin typeface="+mn-lt"/>
                <a:ea typeface="Times New Roman" panose="02020603050405020304" pitchFamily="18" charset="0"/>
              </a:rPr>
              <a:t>roposed zone is more appropriate than the existing zone to </a:t>
            </a:r>
            <a:r>
              <a:rPr lang="en-US" sz="1800" b="0" dirty="0">
                <a:latin typeface="+mn-lt"/>
                <a:ea typeface="Times New Roman" panose="02020603050405020304" pitchFamily="18" charset="0"/>
              </a:rPr>
              <a:t>i</a:t>
            </a:r>
            <a:r>
              <a:rPr lang="en-US" sz="1800" b="0" strike="noStrike" dirty="0">
                <a:effectLst/>
                <a:latin typeface="+mn-lt"/>
                <a:ea typeface="Times New Roman" panose="02020603050405020304" pitchFamily="18" charset="0"/>
              </a:rPr>
              <a:t>mplement an adopted or approved current City Plan.</a:t>
            </a:r>
          </a:p>
          <a:p>
            <a:pPr marL="285750" indent="-285750">
              <a:buFont typeface="Arial" panose="020B0604020202020204" pitchFamily="34" charset="0"/>
              <a:buChar char="•"/>
            </a:pPr>
            <a:endParaRPr lang="en-US" sz="1800" b="0" strike="noStrike" dirty="0">
              <a:solidFill>
                <a:schemeClr val="tx1"/>
              </a:solidFill>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800" b="0" strike="noStrike" dirty="0">
              <a:solidFill>
                <a:schemeClr val="tx1"/>
              </a:solidFill>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800" u="none" strike="noStrike" dirty="0">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800" u="none" strike="noStrike" dirty="0">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800" u="none" strike="noStrike" dirty="0">
              <a:effectLst/>
              <a:latin typeface="Calibri" panose="020F050202020403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640228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1FB4-8B5A-3ED7-73CD-AF6D71E4DD4D}"/>
              </a:ext>
            </a:extLst>
          </p:cNvPr>
          <p:cNvSpPr>
            <a:spLocks noGrp="1"/>
          </p:cNvSpPr>
          <p:nvPr>
            <p:ph type="title"/>
          </p:nvPr>
        </p:nvSpPr>
        <p:spPr/>
        <p:txBody>
          <a:bodyPr/>
          <a:lstStyle/>
          <a:p>
            <a:r>
              <a:rPr lang="en-US" dirty="0"/>
              <a:t>Sustainability</a:t>
            </a:r>
          </a:p>
        </p:txBody>
      </p:sp>
      <p:pic>
        <p:nvPicPr>
          <p:cNvPr id="3" name="Picture 2">
            <a:extLst>
              <a:ext uri="{FF2B5EF4-FFF2-40B4-BE49-F238E27FC236}">
                <a16:creationId xmlns:a16="http://schemas.microsoft.com/office/drawing/2014/main" id="{E2922EB8-4A95-B865-12F7-D48D81EDA3DE}"/>
              </a:ext>
            </a:extLst>
          </p:cNvPr>
          <p:cNvPicPr>
            <a:picLocks noChangeAspect="1"/>
          </p:cNvPicPr>
          <p:nvPr/>
        </p:nvPicPr>
        <p:blipFill>
          <a:blip r:embed="rId2"/>
          <a:stretch>
            <a:fillRect/>
          </a:stretch>
        </p:blipFill>
        <p:spPr>
          <a:xfrm>
            <a:off x="9585996" y="954042"/>
            <a:ext cx="1957780" cy="1581122"/>
          </a:xfrm>
          <a:prstGeom prst="rect">
            <a:avLst/>
          </a:prstGeom>
        </p:spPr>
      </p:pic>
      <p:pic>
        <p:nvPicPr>
          <p:cNvPr id="4" name="Picture 3">
            <a:extLst>
              <a:ext uri="{FF2B5EF4-FFF2-40B4-BE49-F238E27FC236}">
                <a16:creationId xmlns:a16="http://schemas.microsoft.com/office/drawing/2014/main" id="{E694ED3B-9311-CE27-05C7-E43023EE9963}"/>
              </a:ext>
            </a:extLst>
          </p:cNvPr>
          <p:cNvPicPr>
            <a:picLocks noChangeAspect="1"/>
          </p:cNvPicPr>
          <p:nvPr/>
        </p:nvPicPr>
        <p:blipFill>
          <a:blip r:embed="rId3"/>
          <a:stretch>
            <a:fillRect/>
          </a:stretch>
        </p:blipFill>
        <p:spPr>
          <a:xfrm>
            <a:off x="508003" y="2612952"/>
            <a:ext cx="11146365" cy="3680781"/>
          </a:xfrm>
          <a:prstGeom prst="rect">
            <a:avLst/>
          </a:prstGeom>
        </p:spPr>
      </p:pic>
      <p:pic>
        <p:nvPicPr>
          <p:cNvPr id="1026" name="Picture 2" descr="Home Page - High Plains Environmental Center">
            <a:extLst>
              <a:ext uri="{FF2B5EF4-FFF2-40B4-BE49-F238E27FC236}">
                <a16:creationId xmlns:a16="http://schemas.microsoft.com/office/drawing/2014/main" id="{9A89C2D5-938B-28FF-C9AB-9F9B9F8D2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905" y="1006661"/>
            <a:ext cx="2482557" cy="14758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7F624E5-BE1A-C019-4677-3E7955D84AB4}"/>
              </a:ext>
            </a:extLst>
          </p:cNvPr>
          <p:cNvPicPr>
            <a:picLocks noChangeAspect="1"/>
          </p:cNvPicPr>
          <p:nvPr/>
        </p:nvPicPr>
        <p:blipFill rotWithShape="1">
          <a:blip r:embed="rId5"/>
          <a:srcRect r="3260"/>
          <a:stretch/>
        </p:blipFill>
        <p:spPr>
          <a:xfrm>
            <a:off x="5967404" y="344414"/>
            <a:ext cx="3335650" cy="2190750"/>
          </a:xfrm>
          <a:prstGeom prst="rect">
            <a:avLst/>
          </a:prstGeom>
        </p:spPr>
      </p:pic>
    </p:spTree>
    <p:extLst>
      <p:ext uri="{BB962C8B-B14F-4D97-AF65-F5344CB8AC3E}">
        <p14:creationId xmlns:p14="http://schemas.microsoft.com/office/powerpoint/2010/main" val="2956549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FB3B-4BF3-4EEF-09B4-17C38BA5C867}"/>
              </a:ext>
            </a:extLst>
          </p:cNvPr>
          <p:cNvSpPr>
            <a:spLocks noGrp="1"/>
          </p:cNvSpPr>
          <p:nvPr>
            <p:ph type="title"/>
          </p:nvPr>
        </p:nvSpPr>
        <p:spPr/>
        <p:txBody>
          <a:bodyPr/>
          <a:lstStyle/>
          <a:p>
            <a:r>
              <a:rPr lang="en-US" dirty="0"/>
              <a:t>Sustainability</a:t>
            </a:r>
          </a:p>
        </p:txBody>
      </p:sp>
      <p:sp>
        <p:nvSpPr>
          <p:cNvPr id="3" name="Text Placeholder 2">
            <a:extLst>
              <a:ext uri="{FF2B5EF4-FFF2-40B4-BE49-F238E27FC236}">
                <a16:creationId xmlns:a16="http://schemas.microsoft.com/office/drawing/2014/main" id="{B6086E92-B6F2-04F6-E711-63B03BB0126D}"/>
              </a:ext>
            </a:extLst>
          </p:cNvPr>
          <p:cNvSpPr>
            <a:spLocks noGrp="1"/>
          </p:cNvSpPr>
          <p:nvPr>
            <p:ph type="body" sz="quarter" idx="11"/>
          </p:nvPr>
        </p:nvSpPr>
        <p:spPr>
          <a:xfrm>
            <a:off x="540747" y="964603"/>
            <a:ext cx="5894343" cy="5090964"/>
          </a:xfrm>
        </p:spPr>
        <p:txBody>
          <a:bodyPr>
            <a:normAutofit fontScale="92500" lnSpcReduction="20000"/>
          </a:bodyPr>
          <a:lstStyle/>
          <a:p>
            <a:r>
              <a:rPr lang="en-US" sz="1800" b="1" i="0" u="none" strike="noStrike" kern="1200" cap="none" spc="0" baseline="0" dirty="0">
                <a:solidFill>
                  <a:srgbClr val="0B1B2B"/>
                </a:solidFill>
                <a:uFillTx/>
                <a:latin typeface="Segoe UI"/>
              </a:rPr>
              <a:t>Over $5 Million in self-imposed Environmental Fees have been paid to High Plains Environmental Center for development in Centerra</a:t>
            </a:r>
          </a:p>
          <a:p>
            <a:endParaRPr lang="en-US" sz="1800" b="1" i="0" u="none" strike="noStrike" kern="1200" cap="none" spc="0" baseline="0" dirty="0">
              <a:solidFill>
                <a:srgbClr val="0B1B2B"/>
              </a:solidFill>
              <a:uFillTx/>
              <a:latin typeface="Segoe U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Natural Area Drainage and Detention Pond Guidelines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err="1">
                <a:solidFill>
                  <a:srgbClr val="0B1B2B"/>
                </a:solidFill>
                <a:uFillTx/>
                <a:latin typeface="Segoe UI"/>
              </a:rPr>
              <a:t>Hydrozones</a:t>
            </a:r>
            <a:r>
              <a:rPr lang="en-US" sz="1800" b="0" i="0" u="none" strike="noStrike" kern="1200" cap="none" spc="0" baseline="0" dirty="0">
                <a:solidFill>
                  <a:srgbClr val="0B1B2B"/>
                </a:solidFill>
                <a:uFillTx/>
                <a:latin typeface="Segoe UI"/>
              </a:rPr>
              <a:t> for all common area landscape irrigation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Approved Plant List by the High Plains Environmental Center</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Research (in third year) testing grasses for low water needs and resistance to snow melt and CSU Plant Select plants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Changing out annual flower beds to perennials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Planting native grass areas wherever possible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Awarded Sustainable Landscape Community and certified Sustainable Landscape Management  program</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Increasing wildlife and continuous surveys to track progress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Pollinator support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Environmental education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Partnerships between </a:t>
            </a:r>
            <a:r>
              <a:rPr lang="en-US" sz="1800" b="0" i="0" u="none" strike="noStrike" kern="1200" cap="none" spc="0" baseline="0" dirty="0" err="1">
                <a:solidFill>
                  <a:srgbClr val="0B1B2B"/>
                </a:solidFill>
                <a:uFillTx/>
                <a:latin typeface="Segoe UI"/>
              </a:rPr>
              <a:t>HPEC</a:t>
            </a:r>
            <a:r>
              <a:rPr lang="en-US" sz="1800" b="0" i="0" u="none" strike="noStrike" kern="1200" cap="none" spc="0" baseline="0" dirty="0">
                <a:solidFill>
                  <a:srgbClr val="0B1B2B"/>
                </a:solidFill>
                <a:uFillTx/>
                <a:latin typeface="Segoe UI"/>
              </a:rPr>
              <a:t> and Thompson School District, CSU, Butterfly Pavilion, Denver Botanic Garden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Support of transit and multi-modal transportation options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B1B2B"/>
                </a:solidFill>
                <a:uFillTx/>
                <a:latin typeface="Segoe UI"/>
              </a:rPr>
              <a:t>EV Charging stations</a:t>
            </a:r>
          </a:p>
          <a:p>
            <a:endParaRPr lang="en-US" dirty="0"/>
          </a:p>
        </p:txBody>
      </p:sp>
      <p:pic>
        <p:nvPicPr>
          <p:cNvPr id="4" name="Picture 7">
            <a:extLst>
              <a:ext uri="{FF2B5EF4-FFF2-40B4-BE49-F238E27FC236}">
                <a16:creationId xmlns:a16="http://schemas.microsoft.com/office/drawing/2014/main" id="{7334CA1C-AEB2-87BF-ACB1-FB2372B97EA2}"/>
              </a:ext>
            </a:extLst>
          </p:cNvPr>
          <p:cNvPicPr>
            <a:picLocks noChangeAspect="1"/>
          </p:cNvPicPr>
          <p:nvPr/>
        </p:nvPicPr>
        <p:blipFill>
          <a:blip r:embed="rId2"/>
          <a:stretch>
            <a:fillRect/>
          </a:stretch>
        </p:blipFill>
        <p:spPr>
          <a:xfrm>
            <a:off x="7368957" y="665513"/>
            <a:ext cx="3725338" cy="2407971"/>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5" name="Picture 5">
            <a:extLst>
              <a:ext uri="{FF2B5EF4-FFF2-40B4-BE49-F238E27FC236}">
                <a16:creationId xmlns:a16="http://schemas.microsoft.com/office/drawing/2014/main" id="{7A9A7D66-2223-9A0F-F2F8-299C3731B526}"/>
              </a:ext>
            </a:extLst>
          </p:cNvPr>
          <p:cNvPicPr>
            <a:picLocks noChangeAspect="1"/>
          </p:cNvPicPr>
          <p:nvPr/>
        </p:nvPicPr>
        <p:blipFill>
          <a:blip r:embed="rId3"/>
          <a:srcRect l="845" t="2826" r="1633"/>
          <a:stretch>
            <a:fillRect/>
          </a:stretch>
        </p:blipFill>
        <p:spPr>
          <a:xfrm>
            <a:off x="7212329" y="3207852"/>
            <a:ext cx="3881965" cy="3039529"/>
          </a:xfrm>
          <a:prstGeom prst="rect">
            <a:avLst/>
          </a:prstGeom>
          <a:noFill/>
          <a:ln>
            <a:noFill/>
          </a:ln>
        </p:spPr>
      </p:pic>
    </p:spTree>
    <p:extLst>
      <p:ext uri="{BB962C8B-B14F-4D97-AF65-F5344CB8AC3E}">
        <p14:creationId xmlns:p14="http://schemas.microsoft.com/office/powerpoint/2010/main" val="2417180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3065A-7080-6E41-B90B-798D0A213C40}"/>
              </a:ext>
            </a:extLst>
          </p:cNvPr>
          <p:cNvSpPr>
            <a:spLocks noGrp="1"/>
          </p:cNvSpPr>
          <p:nvPr>
            <p:ph type="title"/>
          </p:nvPr>
        </p:nvSpPr>
        <p:spPr>
          <a:xfrm>
            <a:off x="508003" y="304802"/>
            <a:ext cx="9731372" cy="360711"/>
          </a:xfrm>
        </p:spPr>
        <p:txBody>
          <a:bodyPr/>
          <a:lstStyle/>
          <a:p>
            <a:r>
              <a:rPr lang="en-US" dirty="0"/>
              <a:t>Examples of Affordable and Attainable Residential Housing in the GDP</a:t>
            </a:r>
            <a:br>
              <a:rPr lang="en-US" b="1" dirty="0"/>
            </a:br>
            <a:endParaRPr lang="en-US" dirty="0"/>
          </a:p>
        </p:txBody>
      </p:sp>
      <p:sp>
        <p:nvSpPr>
          <p:cNvPr id="3" name="Slide Number Placeholder 1">
            <a:extLst>
              <a:ext uri="{FF2B5EF4-FFF2-40B4-BE49-F238E27FC236}">
                <a16:creationId xmlns:a16="http://schemas.microsoft.com/office/drawing/2014/main" id="{512A5B1F-1165-43A0-8403-36B046CC0D47}"/>
              </a:ext>
            </a:extLst>
          </p:cNvPr>
          <p:cNvSpPr txBox="1">
            <a:spLocks/>
          </p:cNvSpPr>
          <p:nvPr/>
        </p:nvSpPr>
        <p:spPr>
          <a:xfrm>
            <a:off x="10134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115E6-FF09-4E21-91E9-A36F09498B18}" type="slidenum">
              <a:rPr kumimoji="0" lang="en-US" sz="1200" b="0" i="0" u="none" strike="noStrike" kern="1200" cap="none" spc="0" normalizeH="0" baseline="0" noProof="0" smtClean="0">
                <a:ln>
                  <a:noFill/>
                </a:ln>
                <a:solidFill>
                  <a:srgbClr val="0B1B2B">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B1B2B">
                  <a:tint val="75000"/>
                </a:srgb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8D3E7B91-A0CB-4FC9-B8F4-E214B2C43839}"/>
              </a:ext>
            </a:extLst>
          </p:cNvPr>
          <p:cNvSpPr txBox="1"/>
          <p:nvPr/>
        </p:nvSpPr>
        <p:spPr>
          <a:xfrm>
            <a:off x="7340873" y="3175084"/>
            <a:ext cx="10663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Lost Creek Dr.</a:t>
            </a:r>
          </a:p>
        </p:txBody>
      </p:sp>
      <p:sp>
        <p:nvSpPr>
          <p:cNvPr id="9" name="TextBox 8">
            <a:extLst>
              <a:ext uri="{FF2B5EF4-FFF2-40B4-BE49-F238E27FC236}">
                <a16:creationId xmlns:a16="http://schemas.microsoft.com/office/drawing/2014/main" id="{504196B9-C6A8-6F35-8DC2-B439D48FEF8B}"/>
              </a:ext>
            </a:extLst>
          </p:cNvPr>
          <p:cNvSpPr txBox="1"/>
          <p:nvPr/>
        </p:nvSpPr>
        <p:spPr>
          <a:xfrm>
            <a:off x="8286992" y="1838279"/>
            <a:ext cx="83869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The Lakes.</a:t>
            </a:r>
          </a:p>
        </p:txBody>
      </p:sp>
      <p:sp>
        <p:nvSpPr>
          <p:cNvPr id="11" name="TextBox 10">
            <a:extLst>
              <a:ext uri="{FF2B5EF4-FFF2-40B4-BE49-F238E27FC236}">
                <a16:creationId xmlns:a16="http://schemas.microsoft.com/office/drawing/2014/main" id="{B090B915-827C-7C0F-6FF7-BD6B6FE1EC73}"/>
              </a:ext>
            </a:extLst>
          </p:cNvPr>
          <p:cNvSpPr txBox="1"/>
          <p:nvPr/>
        </p:nvSpPr>
        <p:spPr>
          <a:xfrm>
            <a:off x="3630368" y="806492"/>
            <a:ext cx="133081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Boyd Lake Shores.</a:t>
            </a:r>
          </a:p>
        </p:txBody>
      </p:sp>
      <p:sp>
        <p:nvSpPr>
          <p:cNvPr id="12" name="TextBox 11">
            <a:extLst>
              <a:ext uri="{FF2B5EF4-FFF2-40B4-BE49-F238E27FC236}">
                <a16:creationId xmlns:a16="http://schemas.microsoft.com/office/drawing/2014/main" id="{B5BFFC38-0F52-BE0D-B0F1-7341ABE26815}"/>
              </a:ext>
            </a:extLst>
          </p:cNvPr>
          <p:cNvSpPr txBox="1"/>
          <p:nvPr/>
        </p:nvSpPr>
        <p:spPr>
          <a:xfrm>
            <a:off x="7601548" y="5718305"/>
            <a:ext cx="93326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Highway 34</a:t>
            </a:r>
            <a:endParaRPr kumimoji="0" lang="en-US" sz="1800" b="0" i="0" u="none" strike="noStrike" kern="1200" cap="none" spc="0" normalizeH="0" baseline="0" noProof="0" dirty="0">
              <a:ln>
                <a:noFill/>
              </a:ln>
              <a:solidFill>
                <a:srgbClr val="0B1B2B"/>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BC7AC570-30FE-E353-D002-63FC396435C2}"/>
              </a:ext>
            </a:extLst>
          </p:cNvPr>
          <p:cNvSpPr txBox="1"/>
          <p:nvPr/>
        </p:nvSpPr>
        <p:spPr>
          <a:xfrm rot="5400000">
            <a:off x="6624329" y="5072338"/>
            <a:ext cx="11480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Boyd Lake Ave.</a:t>
            </a:r>
            <a:endParaRPr kumimoji="0" lang="en-US" sz="1800" b="0" i="0" u="none" strike="noStrike" kern="1200" cap="none" spc="0" normalizeH="0" baseline="0" noProof="0" dirty="0">
              <a:ln>
                <a:noFill/>
              </a:ln>
              <a:solidFill>
                <a:srgbClr val="0B1B2B"/>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24884B56-A1BA-1751-9CA7-DBBAA5E3D9BD}"/>
              </a:ext>
            </a:extLst>
          </p:cNvPr>
          <p:cNvSpPr txBox="1"/>
          <p:nvPr/>
        </p:nvSpPr>
        <p:spPr>
          <a:xfrm>
            <a:off x="5703062" y="3136221"/>
            <a:ext cx="55656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Segoe UI"/>
                <a:ea typeface="+mn-ea"/>
                <a:cs typeface="+mn-cs"/>
              </a:rPr>
              <a:t>New C3</a:t>
            </a:r>
          </a:p>
        </p:txBody>
      </p:sp>
      <p:pic>
        <p:nvPicPr>
          <p:cNvPr id="18" name="Picture 17">
            <a:extLst>
              <a:ext uri="{FF2B5EF4-FFF2-40B4-BE49-F238E27FC236}">
                <a16:creationId xmlns:a16="http://schemas.microsoft.com/office/drawing/2014/main" id="{36BA2A29-C499-4F00-E48B-E96C4857E873}"/>
              </a:ext>
            </a:extLst>
          </p:cNvPr>
          <p:cNvPicPr>
            <a:picLocks noChangeAspect="1"/>
          </p:cNvPicPr>
          <p:nvPr/>
        </p:nvPicPr>
        <p:blipFill rotWithShape="1">
          <a:blip r:embed="rId3"/>
          <a:srcRect l="11697"/>
          <a:stretch/>
        </p:blipFill>
        <p:spPr>
          <a:xfrm>
            <a:off x="85276" y="950066"/>
            <a:ext cx="4183353" cy="2030342"/>
          </a:xfrm>
          <a:prstGeom prst="rect">
            <a:avLst/>
          </a:prstGeom>
        </p:spPr>
      </p:pic>
      <p:pic>
        <p:nvPicPr>
          <p:cNvPr id="19" name="Picture 18">
            <a:extLst>
              <a:ext uri="{FF2B5EF4-FFF2-40B4-BE49-F238E27FC236}">
                <a16:creationId xmlns:a16="http://schemas.microsoft.com/office/drawing/2014/main" id="{802936D8-80B0-D861-DEF9-D4B996930691}"/>
              </a:ext>
            </a:extLst>
          </p:cNvPr>
          <p:cNvPicPr>
            <a:picLocks noChangeAspect="1"/>
          </p:cNvPicPr>
          <p:nvPr/>
        </p:nvPicPr>
        <p:blipFill rotWithShape="1">
          <a:blip r:embed="rId4"/>
          <a:srcRect l="23658" t="-812" r="-9967" b="812"/>
          <a:stretch/>
        </p:blipFill>
        <p:spPr>
          <a:xfrm>
            <a:off x="8727709" y="933450"/>
            <a:ext cx="3738380" cy="2030342"/>
          </a:xfrm>
          <a:prstGeom prst="rect">
            <a:avLst/>
          </a:prstGeom>
        </p:spPr>
      </p:pic>
      <p:pic>
        <p:nvPicPr>
          <p:cNvPr id="20" name="Picture 19">
            <a:extLst>
              <a:ext uri="{FF2B5EF4-FFF2-40B4-BE49-F238E27FC236}">
                <a16:creationId xmlns:a16="http://schemas.microsoft.com/office/drawing/2014/main" id="{3A41F54F-303E-E3B7-2B2B-F676702D29A5}"/>
              </a:ext>
            </a:extLst>
          </p:cNvPr>
          <p:cNvPicPr>
            <a:picLocks noChangeAspect="1"/>
          </p:cNvPicPr>
          <p:nvPr/>
        </p:nvPicPr>
        <p:blipFill rotWithShape="1">
          <a:blip r:embed="rId5"/>
          <a:srcRect l="8530" t="12907" b="14284"/>
          <a:stretch/>
        </p:blipFill>
        <p:spPr>
          <a:xfrm>
            <a:off x="8396920" y="3563821"/>
            <a:ext cx="3738380" cy="2231809"/>
          </a:xfrm>
          <a:prstGeom prst="rect">
            <a:avLst/>
          </a:prstGeom>
        </p:spPr>
      </p:pic>
      <p:pic>
        <p:nvPicPr>
          <p:cNvPr id="21" name="Picture 20">
            <a:extLst>
              <a:ext uri="{FF2B5EF4-FFF2-40B4-BE49-F238E27FC236}">
                <a16:creationId xmlns:a16="http://schemas.microsoft.com/office/drawing/2014/main" id="{0E006B28-487F-BE27-A938-828EF77683AE}"/>
              </a:ext>
            </a:extLst>
          </p:cNvPr>
          <p:cNvPicPr>
            <a:picLocks noChangeAspect="1"/>
          </p:cNvPicPr>
          <p:nvPr/>
        </p:nvPicPr>
        <p:blipFill rotWithShape="1">
          <a:blip r:embed="rId6"/>
          <a:srcRect t="12984" b="17137"/>
          <a:stretch/>
        </p:blipFill>
        <p:spPr>
          <a:xfrm>
            <a:off x="4076882" y="3563821"/>
            <a:ext cx="4258430" cy="2231809"/>
          </a:xfrm>
          <a:prstGeom prst="rect">
            <a:avLst/>
          </a:prstGeom>
        </p:spPr>
      </p:pic>
      <p:pic>
        <p:nvPicPr>
          <p:cNvPr id="22" name="Picture 21">
            <a:extLst>
              <a:ext uri="{FF2B5EF4-FFF2-40B4-BE49-F238E27FC236}">
                <a16:creationId xmlns:a16="http://schemas.microsoft.com/office/drawing/2014/main" id="{6C1E665D-4402-92E8-7082-B23202E277ED}"/>
              </a:ext>
            </a:extLst>
          </p:cNvPr>
          <p:cNvPicPr>
            <a:picLocks noChangeAspect="1"/>
          </p:cNvPicPr>
          <p:nvPr/>
        </p:nvPicPr>
        <p:blipFill rotWithShape="1">
          <a:blip r:embed="rId7"/>
          <a:srcRect l="11021" r="15306" b="25155"/>
          <a:stretch/>
        </p:blipFill>
        <p:spPr>
          <a:xfrm>
            <a:off x="85275" y="3563821"/>
            <a:ext cx="3905519" cy="2231809"/>
          </a:xfrm>
          <a:prstGeom prst="rect">
            <a:avLst/>
          </a:prstGeom>
        </p:spPr>
      </p:pic>
      <p:pic>
        <p:nvPicPr>
          <p:cNvPr id="23" name="Picture 22">
            <a:extLst>
              <a:ext uri="{FF2B5EF4-FFF2-40B4-BE49-F238E27FC236}">
                <a16:creationId xmlns:a16="http://schemas.microsoft.com/office/drawing/2014/main" id="{65CB0061-CF6B-B4A3-D93B-B2F18E6FB063}"/>
              </a:ext>
            </a:extLst>
          </p:cNvPr>
          <p:cNvPicPr>
            <a:picLocks noChangeAspect="1"/>
          </p:cNvPicPr>
          <p:nvPr/>
        </p:nvPicPr>
        <p:blipFill rotWithShape="1">
          <a:blip r:embed="rId8"/>
          <a:srcRect b="28719"/>
          <a:stretch/>
        </p:blipFill>
        <p:spPr>
          <a:xfrm>
            <a:off x="4334473" y="933450"/>
            <a:ext cx="4283082" cy="2030342"/>
          </a:xfrm>
          <a:prstGeom prst="rect">
            <a:avLst/>
          </a:prstGeom>
        </p:spPr>
      </p:pic>
      <p:sp>
        <p:nvSpPr>
          <p:cNvPr id="24" name="TextBox 23">
            <a:extLst>
              <a:ext uri="{FF2B5EF4-FFF2-40B4-BE49-F238E27FC236}">
                <a16:creationId xmlns:a16="http://schemas.microsoft.com/office/drawing/2014/main" id="{DB93AA64-52B9-C112-9F03-DA04C4018494}"/>
              </a:ext>
            </a:extLst>
          </p:cNvPr>
          <p:cNvSpPr txBox="1"/>
          <p:nvPr/>
        </p:nvSpPr>
        <p:spPr>
          <a:xfrm>
            <a:off x="762000" y="3036584"/>
            <a:ext cx="3314882" cy="276999"/>
          </a:xfrm>
          <a:prstGeom prst="rect">
            <a:avLst/>
          </a:prstGeom>
          <a:noFill/>
        </p:spPr>
        <p:txBody>
          <a:bodyPr wrap="none" rtlCol="0">
            <a:spAutoFit/>
          </a:bodyPr>
          <a:lstStyle/>
          <a:p>
            <a:r>
              <a:rPr lang="en-US" sz="1200" b="1" dirty="0"/>
              <a:t>The Lakes - Wee Cottages by Boulder Creek</a:t>
            </a:r>
          </a:p>
        </p:txBody>
      </p:sp>
      <p:sp>
        <p:nvSpPr>
          <p:cNvPr id="25" name="TextBox 24">
            <a:extLst>
              <a:ext uri="{FF2B5EF4-FFF2-40B4-BE49-F238E27FC236}">
                <a16:creationId xmlns:a16="http://schemas.microsoft.com/office/drawing/2014/main" id="{C5CF3C44-4C74-1CB9-4C9C-9529E73C0B7F}"/>
              </a:ext>
            </a:extLst>
          </p:cNvPr>
          <p:cNvSpPr txBox="1"/>
          <p:nvPr/>
        </p:nvSpPr>
        <p:spPr>
          <a:xfrm>
            <a:off x="4845459" y="3025043"/>
            <a:ext cx="3269869" cy="276999"/>
          </a:xfrm>
          <a:prstGeom prst="rect">
            <a:avLst/>
          </a:prstGeom>
          <a:noFill/>
        </p:spPr>
        <p:txBody>
          <a:bodyPr wrap="none" rtlCol="0">
            <a:spAutoFit/>
          </a:bodyPr>
          <a:lstStyle/>
          <a:p>
            <a:r>
              <a:rPr lang="en-US" sz="1200" b="1" dirty="0"/>
              <a:t>The Lakes - Condos/The Flats by Landmark</a:t>
            </a:r>
          </a:p>
        </p:txBody>
      </p:sp>
      <p:sp>
        <p:nvSpPr>
          <p:cNvPr id="26" name="TextBox 25">
            <a:extLst>
              <a:ext uri="{FF2B5EF4-FFF2-40B4-BE49-F238E27FC236}">
                <a16:creationId xmlns:a16="http://schemas.microsoft.com/office/drawing/2014/main" id="{5D8E4BD7-0FCB-B190-3C44-81928DB30BD9}"/>
              </a:ext>
            </a:extLst>
          </p:cNvPr>
          <p:cNvSpPr txBox="1"/>
          <p:nvPr/>
        </p:nvSpPr>
        <p:spPr>
          <a:xfrm>
            <a:off x="8883905" y="2977010"/>
            <a:ext cx="3122546" cy="276999"/>
          </a:xfrm>
          <a:prstGeom prst="rect">
            <a:avLst/>
          </a:prstGeom>
          <a:noFill/>
        </p:spPr>
        <p:txBody>
          <a:bodyPr wrap="square" rtlCol="0">
            <a:spAutoFit/>
          </a:bodyPr>
          <a:lstStyle/>
          <a:p>
            <a:r>
              <a:rPr lang="en-US" sz="1200" b="1" dirty="0"/>
              <a:t>VDW - Future Edge Apartments by LHA</a:t>
            </a:r>
          </a:p>
        </p:txBody>
      </p:sp>
      <p:sp>
        <p:nvSpPr>
          <p:cNvPr id="27" name="TextBox 26">
            <a:extLst>
              <a:ext uri="{FF2B5EF4-FFF2-40B4-BE49-F238E27FC236}">
                <a16:creationId xmlns:a16="http://schemas.microsoft.com/office/drawing/2014/main" id="{5AC9A6E3-756A-5F6F-7B60-814A5E0A1E4B}"/>
              </a:ext>
            </a:extLst>
          </p:cNvPr>
          <p:cNvSpPr txBox="1"/>
          <p:nvPr/>
        </p:nvSpPr>
        <p:spPr>
          <a:xfrm>
            <a:off x="362286" y="5833721"/>
            <a:ext cx="3351495" cy="276999"/>
          </a:xfrm>
          <a:prstGeom prst="rect">
            <a:avLst/>
          </a:prstGeom>
          <a:noFill/>
        </p:spPr>
        <p:txBody>
          <a:bodyPr wrap="none" rtlCol="0">
            <a:spAutoFit/>
          </a:bodyPr>
          <a:lstStyle/>
          <a:p>
            <a:r>
              <a:rPr lang="en-US" sz="1200" b="1" dirty="0"/>
              <a:t>The Lakes – Condos/Discovery by Landmark</a:t>
            </a:r>
          </a:p>
        </p:txBody>
      </p:sp>
      <p:sp>
        <p:nvSpPr>
          <p:cNvPr id="28" name="TextBox 27">
            <a:extLst>
              <a:ext uri="{FF2B5EF4-FFF2-40B4-BE49-F238E27FC236}">
                <a16:creationId xmlns:a16="http://schemas.microsoft.com/office/drawing/2014/main" id="{4D8B5602-9825-1271-6AF8-8008682BA331}"/>
              </a:ext>
            </a:extLst>
          </p:cNvPr>
          <p:cNvSpPr txBox="1"/>
          <p:nvPr/>
        </p:nvSpPr>
        <p:spPr>
          <a:xfrm>
            <a:off x="4756020" y="5780410"/>
            <a:ext cx="2900153" cy="276999"/>
          </a:xfrm>
          <a:prstGeom prst="rect">
            <a:avLst/>
          </a:prstGeom>
          <a:noFill/>
        </p:spPr>
        <p:txBody>
          <a:bodyPr wrap="none" rtlCol="0">
            <a:spAutoFit/>
          </a:bodyPr>
          <a:lstStyle/>
          <a:p>
            <a:r>
              <a:rPr lang="en-US" sz="1200" b="1" dirty="0"/>
              <a:t>The Lakes – Townhomes by Landmark</a:t>
            </a:r>
          </a:p>
        </p:txBody>
      </p:sp>
      <p:sp>
        <p:nvSpPr>
          <p:cNvPr id="29" name="TextBox 28">
            <a:extLst>
              <a:ext uri="{FF2B5EF4-FFF2-40B4-BE49-F238E27FC236}">
                <a16:creationId xmlns:a16="http://schemas.microsoft.com/office/drawing/2014/main" id="{B4C9EFAE-938C-44D2-5548-96628E517192}"/>
              </a:ext>
            </a:extLst>
          </p:cNvPr>
          <p:cNvSpPr txBox="1"/>
          <p:nvPr/>
        </p:nvSpPr>
        <p:spPr>
          <a:xfrm>
            <a:off x="8698412" y="5791951"/>
            <a:ext cx="3199337" cy="276999"/>
          </a:xfrm>
          <a:prstGeom prst="rect">
            <a:avLst/>
          </a:prstGeom>
          <a:noFill/>
        </p:spPr>
        <p:txBody>
          <a:bodyPr wrap="none" rtlCol="0">
            <a:spAutoFit/>
          </a:bodyPr>
          <a:lstStyle/>
          <a:p>
            <a:r>
              <a:rPr lang="en-US" sz="1200" b="1" dirty="0"/>
              <a:t>The Lakes – Townhomes by Boulder Creek</a:t>
            </a:r>
          </a:p>
        </p:txBody>
      </p:sp>
    </p:spTree>
    <p:extLst>
      <p:ext uri="{BB962C8B-B14F-4D97-AF65-F5344CB8AC3E}">
        <p14:creationId xmlns:p14="http://schemas.microsoft.com/office/powerpoint/2010/main" val="456043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36B80D-72C2-CE8B-D2ED-C099366E2ED9}"/>
              </a:ext>
            </a:extLst>
          </p:cNvPr>
          <p:cNvPicPr>
            <a:picLocks noChangeAspect="1"/>
          </p:cNvPicPr>
          <p:nvPr/>
        </p:nvPicPr>
        <p:blipFill>
          <a:blip r:embed="rId2"/>
          <a:stretch>
            <a:fillRect/>
          </a:stretch>
        </p:blipFill>
        <p:spPr>
          <a:xfrm>
            <a:off x="1331912" y="890839"/>
            <a:ext cx="9528176" cy="5076322"/>
          </a:xfrm>
          <a:prstGeom prst="rect">
            <a:avLst/>
          </a:prstGeom>
        </p:spPr>
      </p:pic>
    </p:spTree>
    <p:extLst>
      <p:ext uri="{BB962C8B-B14F-4D97-AF65-F5344CB8AC3E}">
        <p14:creationId xmlns:p14="http://schemas.microsoft.com/office/powerpoint/2010/main" val="3630609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7954-D8A9-88E3-8187-2F38FAF7AA4A}"/>
              </a:ext>
            </a:extLst>
          </p:cNvPr>
          <p:cNvSpPr>
            <a:spLocks noGrp="1"/>
          </p:cNvSpPr>
          <p:nvPr>
            <p:ph type="title"/>
          </p:nvPr>
        </p:nvSpPr>
        <p:spPr/>
        <p:txBody>
          <a:bodyPr/>
          <a:lstStyle/>
          <a:p>
            <a:r>
              <a:rPr lang="en-US" dirty="0"/>
              <a:t>McWhinney – Loveland Housing Authority</a:t>
            </a:r>
          </a:p>
        </p:txBody>
      </p:sp>
      <p:sp>
        <p:nvSpPr>
          <p:cNvPr id="4" name="TextBox 3">
            <a:extLst>
              <a:ext uri="{FF2B5EF4-FFF2-40B4-BE49-F238E27FC236}">
                <a16:creationId xmlns:a16="http://schemas.microsoft.com/office/drawing/2014/main" id="{BF272B6B-372A-1FBC-C392-E0FB7FD1FFDC}"/>
              </a:ext>
            </a:extLst>
          </p:cNvPr>
          <p:cNvSpPr txBox="1"/>
          <p:nvPr/>
        </p:nvSpPr>
        <p:spPr>
          <a:xfrm>
            <a:off x="837422" y="1250502"/>
            <a:ext cx="7028283" cy="2677656"/>
          </a:xfrm>
          <a:prstGeom prst="rect">
            <a:avLst/>
          </a:prstGeom>
          <a:noFill/>
        </p:spPr>
        <p:txBody>
          <a:bodyPr wrap="square">
            <a:spAutoFit/>
          </a:bodyPr>
          <a:lstStyle/>
          <a:p>
            <a:r>
              <a:rPr lang="en-US" sz="2400" b="1" dirty="0"/>
              <a:t>Affordable Units on 4.4 Acres Donated to </a:t>
            </a:r>
            <a:r>
              <a:rPr lang="en-US" sz="2400" b="1" dirty="0" err="1"/>
              <a:t>LHA</a:t>
            </a:r>
            <a:r>
              <a:rPr lang="en-US" sz="2400" dirty="0"/>
              <a:t>:</a:t>
            </a:r>
          </a:p>
          <a:p>
            <a:endParaRPr lang="en-US" sz="2400" b="1" dirty="0"/>
          </a:p>
          <a:p>
            <a:r>
              <a:rPr lang="en-US" sz="2400" dirty="0"/>
              <a:t>	80 – 85 units</a:t>
            </a:r>
          </a:p>
          <a:p>
            <a:endParaRPr lang="en-US" sz="2400" dirty="0"/>
          </a:p>
          <a:p>
            <a:r>
              <a:rPr lang="en-US" sz="2400" b="1" dirty="0"/>
              <a:t>Affordable Units sold to </a:t>
            </a:r>
            <a:r>
              <a:rPr lang="en-US" sz="2400" b="1" dirty="0" err="1"/>
              <a:t>LHA</a:t>
            </a:r>
            <a:r>
              <a:rPr lang="en-US" sz="2400" b="1" dirty="0"/>
              <a:t> at a Discount</a:t>
            </a:r>
            <a:r>
              <a:rPr lang="en-US" sz="2400" dirty="0"/>
              <a:t>:</a:t>
            </a:r>
          </a:p>
          <a:p>
            <a:endParaRPr lang="en-US" sz="2400" b="1" dirty="0"/>
          </a:p>
          <a:p>
            <a:r>
              <a:rPr lang="en-US" sz="2400" dirty="0"/>
              <a:t>	205 units</a:t>
            </a:r>
          </a:p>
        </p:txBody>
      </p:sp>
      <p:pic>
        <p:nvPicPr>
          <p:cNvPr id="6" name="Picture 5">
            <a:extLst>
              <a:ext uri="{FF2B5EF4-FFF2-40B4-BE49-F238E27FC236}">
                <a16:creationId xmlns:a16="http://schemas.microsoft.com/office/drawing/2014/main" id="{918744D1-C425-AB56-5459-D8CEAACDF523}"/>
              </a:ext>
            </a:extLst>
          </p:cNvPr>
          <p:cNvPicPr>
            <a:picLocks noChangeAspect="1"/>
          </p:cNvPicPr>
          <p:nvPr/>
        </p:nvPicPr>
        <p:blipFill>
          <a:blip r:embed="rId2"/>
          <a:stretch>
            <a:fillRect/>
          </a:stretch>
        </p:blipFill>
        <p:spPr>
          <a:xfrm>
            <a:off x="8247308" y="652463"/>
            <a:ext cx="2981325" cy="2609850"/>
          </a:xfrm>
          <a:prstGeom prst="rect">
            <a:avLst/>
          </a:prstGeom>
        </p:spPr>
      </p:pic>
      <p:pic>
        <p:nvPicPr>
          <p:cNvPr id="8" name="Picture 7">
            <a:extLst>
              <a:ext uri="{FF2B5EF4-FFF2-40B4-BE49-F238E27FC236}">
                <a16:creationId xmlns:a16="http://schemas.microsoft.com/office/drawing/2014/main" id="{90C0FDDD-27CA-EC8A-A5ED-F83427788E94}"/>
              </a:ext>
            </a:extLst>
          </p:cNvPr>
          <p:cNvPicPr>
            <a:picLocks noChangeAspect="1"/>
          </p:cNvPicPr>
          <p:nvPr/>
        </p:nvPicPr>
        <p:blipFill>
          <a:blip r:embed="rId3"/>
          <a:stretch>
            <a:fillRect/>
          </a:stretch>
        </p:blipFill>
        <p:spPr>
          <a:xfrm>
            <a:off x="7666283" y="3609974"/>
            <a:ext cx="3562350" cy="2276475"/>
          </a:xfrm>
          <a:prstGeom prst="rect">
            <a:avLst/>
          </a:prstGeom>
        </p:spPr>
      </p:pic>
    </p:spTree>
    <p:extLst>
      <p:ext uri="{BB962C8B-B14F-4D97-AF65-F5344CB8AC3E}">
        <p14:creationId xmlns:p14="http://schemas.microsoft.com/office/powerpoint/2010/main" val="1225076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3065A-7080-6E41-B90B-798D0A213C40}"/>
              </a:ext>
            </a:extLst>
          </p:cNvPr>
          <p:cNvSpPr>
            <a:spLocks noGrp="1"/>
          </p:cNvSpPr>
          <p:nvPr>
            <p:ph type="title"/>
          </p:nvPr>
        </p:nvSpPr>
        <p:spPr>
          <a:xfrm>
            <a:off x="433800" y="267791"/>
            <a:ext cx="8938800" cy="360711"/>
          </a:xfrm>
        </p:spPr>
        <p:txBody>
          <a:bodyPr/>
          <a:lstStyle/>
          <a:p>
            <a:r>
              <a:rPr lang="en-US" dirty="0"/>
              <a:t>Affordable and Attainable Housing: Housing Diversity and Choice</a:t>
            </a:r>
          </a:p>
        </p:txBody>
      </p:sp>
      <p:sp>
        <p:nvSpPr>
          <p:cNvPr id="3" name="Slide Number Placeholder 1">
            <a:extLst>
              <a:ext uri="{FF2B5EF4-FFF2-40B4-BE49-F238E27FC236}">
                <a16:creationId xmlns:a16="http://schemas.microsoft.com/office/drawing/2014/main" id="{512A5B1F-1165-43A0-8403-36B046CC0D47}"/>
              </a:ext>
            </a:extLst>
          </p:cNvPr>
          <p:cNvSpPr txBox="1">
            <a:spLocks/>
          </p:cNvSpPr>
          <p:nvPr/>
        </p:nvSpPr>
        <p:spPr>
          <a:xfrm>
            <a:off x="10134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5115E6-FF09-4E21-91E9-A36F09498B18}" type="slidenum">
              <a:rPr lang="en-US" smtClean="0"/>
              <a:pPr/>
              <a:t>17</a:t>
            </a:fld>
            <a:endParaRPr lang="en-US" dirty="0"/>
          </a:p>
        </p:txBody>
      </p:sp>
      <p:sp>
        <p:nvSpPr>
          <p:cNvPr id="7" name="TextBox 6">
            <a:extLst>
              <a:ext uri="{FF2B5EF4-FFF2-40B4-BE49-F238E27FC236}">
                <a16:creationId xmlns:a16="http://schemas.microsoft.com/office/drawing/2014/main" id="{8D3E7B91-A0CB-4FC9-B8F4-E214B2C43839}"/>
              </a:ext>
            </a:extLst>
          </p:cNvPr>
          <p:cNvSpPr txBox="1"/>
          <p:nvPr/>
        </p:nvSpPr>
        <p:spPr>
          <a:xfrm>
            <a:off x="7340873" y="3175084"/>
            <a:ext cx="1066318" cy="253916"/>
          </a:xfrm>
          <a:prstGeom prst="rect">
            <a:avLst/>
          </a:prstGeom>
          <a:noFill/>
        </p:spPr>
        <p:txBody>
          <a:bodyPr wrap="none" rtlCol="0">
            <a:spAutoFit/>
          </a:bodyPr>
          <a:lstStyle/>
          <a:p>
            <a:r>
              <a:rPr lang="en-US" sz="1050" b="1" dirty="0">
                <a:solidFill>
                  <a:schemeClr val="bg1"/>
                </a:solidFill>
              </a:rPr>
              <a:t>Lost Creek Dr.</a:t>
            </a:r>
          </a:p>
        </p:txBody>
      </p:sp>
      <p:sp>
        <p:nvSpPr>
          <p:cNvPr id="9" name="TextBox 8">
            <a:extLst>
              <a:ext uri="{FF2B5EF4-FFF2-40B4-BE49-F238E27FC236}">
                <a16:creationId xmlns:a16="http://schemas.microsoft.com/office/drawing/2014/main" id="{504196B9-C6A8-6F35-8DC2-B439D48FEF8B}"/>
              </a:ext>
            </a:extLst>
          </p:cNvPr>
          <p:cNvSpPr txBox="1"/>
          <p:nvPr/>
        </p:nvSpPr>
        <p:spPr>
          <a:xfrm>
            <a:off x="8286992" y="1838279"/>
            <a:ext cx="838691" cy="253916"/>
          </a:xfrm>
          <a:prstGeom prst="rect">
            <a:avLst/>
          </a:prstGeom>
          <a:noFill/>
        </p:spPr>
        <p:txBody>
          <a:bodyPr wrap="none" rtlCol="0">
            <a:spAutoFit/>
          </a:bodyPr>
          <a:lstStyle/>
          <a:p>
            <a:r>
              <a:rPr lang="en-US" sz="1050" b="1" dirty="0">
                <a:solidFill>
                  <a:schemeClr val="bg1"/>
                </a:solidFill>
              </a:rPr>
              <a:t>The Lakes.</a:t>
            </a:r>
          </a:p>
        </p:txBody>
      </p:sp>
      <p:sp>
        <p:nvSpPr>
          <p:cNvPr id="11" name="TextBox 10">
            <a:extLst>
              <a:ext uri="{FF2B5EF4-FFF2-40B4-BE49-F238E27FC236}">
                <a16:creationId xmlns:a16="http://schemas.microsoft.com/office/drawing/2014/main" id="{B090B915-827C-7C0F-6FF7-BD6B6FE1EC73}"/>
              </a:ext>
            </a:extLst>
          </p:cNvPr>
          <p:cNvSpPr txBox="1"/>
          <p:nvPr/>
        </p:nvSpPr>
        <p:spPr>
          <a:xfrm>
            <a:off x="3630368" y="806492"/>
            <a:ext cx="1330814" cy="253916"/>
          </a:xfrm>
          <a:prstGeom prst="rect">
            <a:avLst/>
          </a:prstGeom>
          <a:noFill/>
        </p:spPr>
        <p:txBody>
          <a:bodyPr wrap="none" rtlCol="0">
            <a:spAutoFit/>
          </a:bodyPr>
          <a:lstStyle/>
          <a:p>
            <a:r>
              <a:rPr lang="en-US" sz="1050" b="1" dirty="0">
                <a:solidFill>
                  <a:schemeClr val="bg1"/>
                </a:solidFill>
              </a:rPr>
              <a:t>Boyd Lake Shores.</a:t>
            </a:r>
          </a:p>
        </p:txBody>
      </p:sp>
      <p:sp>
        <p:nvSpPr>
          <p:cNvPr id="12" name="TextBox 11">
            <a:extLst>
              <a:ext uri="{FF2B5EF4-FFF2-40B4-BE49-F238E27FC236}">
                <a16:creationId xmlns:a16="http://schemas.microsoft.com/office/drawing/2014/main" id="{B5BFFC38-0F52-BE0D-B0F1-7341ABE26815}"/>
              </a:ext>
            </a:extLst>
          </p:cNvPr>
          <p:cNvSpPr txBox="1"/>
          <p:nvPr/>
        </p:nvSpPr>
        <p:spPr>
          <a:xfrm>
            <a:off x="7601548" y="5718305"/>
            <a:ext cx="933269" cy="253916"/>
          </a:xfrm>
          <a:prstGeom prst="rect">
            <a:avLst/>
          </a:prstGeom>
          <a:noFill/>
        </p:spPr>
        <p:txBody>
          <a:bodyPr wrap="none" rtlCol="0">
            <a:spAutoFit/>
          </a:bodyPr>
          <a:lstStyle/>
          <a:p>
            <a:r>
              <a:rPr lang="en-US" sz="1050" b="1" dirty="0">
                <a:solidFill>
                  <a:schemeClr val="bg1"/>
                </a:solidFill>
              </a:rPr>
              <a:t>Highway 34</a:t>
            </a:r>
            <a:endParaRPr lang="en-US" dirty="0"/>
          </a:p>
        </p:txBody>
      </p:sp>
      <p:sp>
        <p:nvSpPr>
          <p:cNvPr id="13" name="TextBox 12">
            <a:extLst>
              <a:ext uri="{FF2B5EF4-FFF2-40B4-BE49-F238E27FC236}">
                <a16:creationId xmlns:a16="http://schemas.microsoft.com/office/drawing/2014/main" id="{BC7AC570-30FE-E353-D002-63FC396435C2}"/>
              </a:ext>
            </a:extLst>
          </p:cNvPr>
          <p:cNvSpPr txBox="1"/>
          <p:nvPr/>
        </p:nvSpPr>
        <p:spPr>
          <a:xfrm rot="5400000">
            <a:off x="6624329" y="5072338"/>
            <a:ext cx="1148071" cy="253916"/>
          </a:xfrm>
          <a:prstGeom prst="rect">
            <a:avLst/>
          </a:prstGeom>
          <a:noFill/>
        </p:spPr>
        <p:txBody>
          <a:bodyPr wrap="none" rtlCol="0">
            <a:spAutoFit/>
          </a:bodyPr>
          <a:lstStyle/>
          <a:p>
            <a:r>
              <a:rPr lang="en-US" sz="1050" b="1" dirty="0">
                <a:solidFill>
                  <a:schemeClr val="bg1"/>
                </a:solidFill>
              </a:rPr>
              <a:t>Boyd Lake Ave.</a:t>
            </a:r>
            <a:endParaRPr lang="en-US" dirty="0"/>
          </a:p>
        </p:txBody>
      </p:sp>
      <p:pic>
        <p:nvPicPr>
          <p:cNvPr id="20" name="Picture 19">
            <a:extLst>
              <a:ext uri="{FF2B5EF4-FFF2-40B4-BE49-F238E27FC236}">
                <a16:creationId xmlns:a16="http://schemas.microsoft.com/office/drawing/2014/main" id="{4B7038DD-46DC-2579-0DA9-4E71CF7F1EF0}"/>
              </a:ext>
            </a:extLst>
          </p:cNvPr>
          <p:cNvPicPr>
            <a:picLocks noChangeAspect="1"/>
          </p:cNvPicPr>
          <p:nvPr/>
        </p:nvPicPr>
        <p:blipFill>
          <a:blip r:embed="rId3"/>
          <a:stretch>
            <a:fillRect/>
          </a:stretch>
        </p:blipFill>
        <p:spPr>
          <a:xfrm>
            <a:off x="8585814" y="628502"/>
            <a:ext cx="3172386" cy="2407447"/>
          </a:xfrm>
          <a:prstGeom prst="rect">
            <a:avLst/>
          </a:prstGeom>
        </p:spPr>
      </p:pic>
      <p:sp>
        <p:nvSpPr>
          <p:cNvPr id="23" name="TextBox 22">
            <a:extLst>
              <a:ext uri="{FF2B5EF4-FFF2-40B4-BE49-F238E27FC236}">
                <a16:creationId xmlns:a16="http://schemas.microsoft.com/office/drawing/2014/main" id="{9B80C598-1A2D-3133-E0A3-ED60C06124A7}"/>
              </a:ext>
            </a:extLst>
          </p:cNvPr>
          <p:cNvSpPr txBox="1"/>
          <p:nvPr/>
        </p:nvSpPr>
        <p:spPr>
          <a:xfrm>
            <a:off x="322803" y="847484"/>
            <a:ext cx="8597262" cy="4524315"/>
          </a:xfrm>
          <a:prstGeom prst="rect">
            <a:avLst/>
          </a:prstGeom>
          <a:noFill/>
        </p:spPr>
        <p:txBody>
          <a:bodyPr wrap="square">
            <a:spAutoFit/>
          </a:bodyPr>
          <a:lstStyle/>
          <a:p>
            <a:r>
              <a:rPr lang="en-US" b="1" dirty="0"/>
              <a:t>McWhinney’s Diverse Housing</a:t>
            </a:r>
            <a:r>
              <a:rPr lang="en-US" dirty="0"/>
              <a:t>:</a:t>
            </a:r>
            <a:endParaRPr lang="en-US" b="1" dirty="0"/>
          </a:p>
          <a:p>
            <a:endParaRPr lang="en-US" dirty="0"/>
          </a:p>
          <a:p>
            <a:r>
              <a:rPr lang="en-US" dirty="0"/>
              <a:t>	Apartments	1255		28%</a:t>
            </a:r>
          </a:p>
          <a:p>
            <a:r>
              <a:rPr lang="en-US" dirty="0"/>
              <a:t>	Condos		1258		28%</a:t>
            </a:r>
          </a:p>
          <a:p>
            <a:r>
              <a:rPr lang="en-US" dirty="0"/>
              <a:t>	TH		300		7%</a:t>
            </a:r>
          </a:p>
          <a:p>
            <a:r>
              <a:rPr lang="en-US" dirty="0"/>
              <a:t>	SFD		1630		37%</a:t>
            </a:r>
          </a:p>
          <a:p>
            <a:r>
              <a:rPr lang="en-US" dirty="0"/>
              <a:t>	</a:t>
            </a:r>
            <a:r>
              <a:rPr lang="en-US" b="1" dirty="0"/>
              <a:t>Total		4443		100%</a:t>
            </a:r>
          </a:p>
          <a:p>
            <a:r>
              <a:rPr lang="en-US" dirty="0"/>
              <a:t>	</a:t>
            </a:r>
          </a:p>
          <a:p>
            <a:r>
              <a:rPr lang="en-US" b="1" dirty="0"/>
              <a:t>For-Sale Homes</a:t>
            </a:r>
            <a:r>
              <a:rPr lang="en-US" dirty="0"/>
              <a:t>: </a:t>
            </a:r>
          </a:p>
          <a:p>
            <a:endParaRPr lang="en-US" dirty="0"/>
          </a:p>
          <a:p>
            <a:pPr lvl="2"/>
            <a:r>
              <a:rPr lang="en-US" dirty="0"/>
              <a:t>82% of for-sale homes fall in the 60% to 120% AMI</a:t>
            </a:r>
          </a:p>
          <a:p>
            <a:pPr lvl="2"/>
            <a:endParaRPr lang="en-US" dirty="0"/>
          </a:p>
          <a:p>
            <a:r>
              <a:rPr lang="en-US" b="1" dirty="0"/>
              <a:t>Rental Units</a:t>
            </a:r>
            <a:r>
              <a:rPr lang="en-US" dirty="0"/>
              <a:t>: </a:t>
            </a:r>
          </a:p>
          <a:p>
            <a:r>
              <a:rPr lang="en-US" dirty="0"/>
              <a:t>	</a:t>
            </a:r>
          </a:p>
          <a:p>
            <a:r>
              <a:rPr lang="en-US" dirty="0"/>
              <a:t>	45% AMI to 110% AMI with an average affordability to 77% AMI</a:t>
            </a:r>
          </a:p>
          <a:p>
            <a:endParaRPr lang="en-US" dirty="0"/>
          </a:p>
        </p:txBody>
      </p:sp>
      <p:sp>
        <p:nvSpPr>
          <p:cNvPr id="24" name="TextBox 23">
            <a:extLst>
              <a:ext uri="{FF2B5EF4-FFF2-40B4-BE49-F238E27FC236}">
                <a16:creationId xmlns:a16="http://schemas.microsoft.com/office/drawing/2014/main" id="{1FADD89E-C9B3-9529-BB8F-793D624167F4}"/>
              </a:ext>
            </a:extLst>
          </p:cNvPr>
          <p:cNvSpPr txBox="1"/>
          <p:nvPr/>
        </p:nvSpPr>
        <p:spPr>
          <a:xfrm>
            <a:off x="8788846" y="3024654"/>
            <a:ext cx="2691507" cy="646331"/>
          </a:xfrm>
          <a:prstGeom prst="rect">
            <a:avLst/>
          </a:prstGeom>
          <a:noFill/>
        </p:spPr>
        <p:txBody>
          <a:bodyPr wrap="none" rtlCol="0">
            <a:spAutoFit/>
          </a:bodyPr>
          <a:lstStyle/>
          <a:p>
            <a:pPr algn="ctr"/>
            <a:r>
              <a:rPr lang="en-US" b="1" dirty="0"/>
              <a:t>Study produced by EPS</a:t>
            </a:r>
          </a:p>
          <a:p>
            <a:pPr algn="ctr"/>
            <a:r>
              <a:rPr lang="en-US" b="1" dirty="0"/>
              <a:t>March 30, 2023</a:t>
            </a:r>
          </a:p>
        </p:txBody>
      </p:sp>
    </p:spTree>
    <p:extLst>
      <p:ext uri="{BB962C8B-B14F-4D97-AF65-F5344CB8AC3E}">
        <p14:creationId xmlns:p14="http://schemas.microsoft.com/office/powerpoint/2010/main" val="2524374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0DBF-47BA-9BB9-D9E7-E5D88D228072}"/>
              </a:ext>
            </a:extLst>
          </p:cNvPr>
          <p:cNvSpPr>
            <a:spLocks noGrp="1"/>
          </p:cNvSpPr>
          <p:nvPr>
            <p:ph type="title"/>
          </p:nvPr>
        </p:nvSpPr>
        <p:spPr/>
        <p:txBody>
          <a:bodyPr/>
          <a:lstStyle/>
          <a:p>
            <a:r>
              <a:rPr lang="en-US" dirty="0"/>
              <a:t>Regional Traffic-Related Improvements Track Record</a:t>
            </a:r>
          </a:p>
        </p:txBody>
      </p:sp>
      <p:sp>
        <p:nvSpPr>
          <p:cNvPr id="3" name="Text Placeholder 2">
            <a:extLst>
              <a:ext uri="{FF2B5EF4-FFF2-40B4-BE49-F238E27FC236}">
                <a16:creationId xmlns:a16="http://schemas.microsoft.com/office/drawing/2014/main" id="{503D8702-70BD-8B7D-AC58-A61904BC2641}"/>
              </a:ext>
            </a:extLst>
          </p:cNvPr>
          <p:cNvSpPr>
            <a:spLocks noGrp="1"/>
          </p:cNvSpPr>
          <p:nvPr>
            <p:ph type="body" sz="quarter" idx="11"/>
          </p:nvPr>
        </p:nvSpPr>
        <p:spPr>
          <a:xfrm>
            <a:off x="540746" y="841545"/>
            <a:ext cx="9088445" cy="5204692"/>
          </a:xfrm>
        </p:spPr>
        <p:txBody>
          <a:bodyPr>
            <a:norm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dirty="0">
                <a:solidFill>
                  <a:srgbClr val="0B1B2B"/>
                </a:solidFill>
                <a:uFillTx/>
                <a:latin typeface="Segoe UI"/>
              </a:rPr>
              <a:t>Highway 34 and I-25 improvements - $14 Million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dirty="0">
                <a:solidFill>
                  <a:srgbClr val="0B1B2B"/>
                </a:solidFill>
                <a:uFillTx/>
                <a:latin typeface="Segoe UI"/>
              </a:rPr>
              <a:t>Crossroads and I-25 improvements - $2.6 Million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dirty="0">
                <a:solidFill>
                  <a:srgbClr val="0B1B2B"/>
                </a:solidFill>
                <a:uFillTx/>
                <a:latin typeface="Segoe UI"/>
              </a:rPr>
              <a:t>Mobility Hub at I-25 and Kendall Parkway - $11.4 Million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dirty="0">
                <a:solidFill>
                  <a:srgbClr val="0B1B2B"/>
                </a:solidFill>
                <a:uFillTx/>
                <a:latin typeface="Segoe UI"/>
              </a:rPr>
              <a:t>Boyd Lake Avenue - $20.4 Million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dirty="0">
                <a:solidFill>
                  <a:srgbClr val="0B1B2B"/>
                </a:solidFill>
                <a:uFillTx/>
                <a:latin typeface="Segoe UI"/>
              </a:rPr>
              <a:t>Kendall Parkway - $14 Million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dirty="0">
                <a:solidFill>
                  <a:srgbClr val="0B1B2B"/>
                </a:solidFill>
                <a:uFillTx/>
                <a:latin typeface="Segoe UI"/>
              </a:rPr>
              <a:t>Centerra Parkway - $13.7 Million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dirty="0">
              <a:solidFill>
                <a:srgbClr val="0B1B2B"/>
              </a:solidFill>
              <a:latin typeface="Segoe U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000" i="0" u="none" strike="noStrike" kern="1200" cap="none" spc="0" baseline="0" dirty="0">
                <a:solidFill>
                  <a:srgbClr val="0B1B2B"/>
                </a:solidFill>
                <a:uFillTx/>
                <a:latin typeface="Segoe UI"/>
              </a:rPr>
              <a:t>Total - $76.1 Million</a:t>
            </a:r>
          </a:p>
          <a:p>
            <a:endParaRPr lang="en-US" dirty="0"/>
          </a:p>
        </p:txBody>
      </p:sp>
      <p:pic>
        <p:nvPicPr>
          <p:cNvPr id="4" name="Picture 9">
            <a:extLst>
              <a:ext uri="{FF2B5EF4-FFF2-40B4-BE49-F238E27FC236}">
                <a16:creationId xmlns:a16="http://schemas.microsoft.com/office/drawing/2014/main" id="{6958354E-8181-318B-5DFF-8DCFD2876C4A}"/>
              </a:ext>
            </a:extLst>
          </p:cNvPr>
          <p:cNvPicPr>
            <a:picLocks noChangeAspect="1"/>
          </p:cNvPicPr>
          <p:nvPr/>
        </p:nvPicPr>
        <p:blipFill>
          <a:blip r:embed="rId2"/>
          <a:stretch>
            <a:fillRect/>
          </a:stretch>
        </p:blipFill>
        <p:spPr>
          <a:xfrm>
            <a:off x="7478141" y="363693"/>
            <a:ext cx="3559091" cy="2831457"/>
          </a:xfrm>
          <a:prstGeom prst="rect">
            <a:avLst/>
          </a:prstGeom>
          <a:noFill/>
          <a:ln>
            <a:noFill/>
          </a:ln>
        </p:spPr>
      </p:pic>
      <p:pic>
        <p:nvPicPr>
          <p:cNvPr id="5" name="Picture 5">
            <a:extLst>
              <a:ext uri="{FF2B5EF4-FFF2-40B4-BE49-F238E27FC236}">
                <a16:creationId xmlns:a16="http://schemas.microsoft.com/office/drawing/2014/main" id="{5DF85371-5311-2CB2-00E5-E0E13996153C}"/>
              </a:ext>
            </a:extLst>
          </p:cNvPr>
          <p:cNvPicPr>
            <a:picLocks noChangeAspect="1"/>
          </p:cNvPicPr>
          <p:nvPr/>
        </p:nvPicPr>
        <p:blipFill>
          <a:blip r:embed="rId3"/>
          <a:stretch>
            <a:fillRect/>
          </a:stretch>
        </p:blipFill>
        <p:spPr>
          <a:xfrm>
            <a:off x="6699177" y="3299484"/>
            <a:ext cx="4779066" cy="2831457"/>
          </a:xfrm>
          <a:prstGeom prst="rect">
            <a:avLst/>
          </a:prstGeom>
          <a:noFill/>
          <a:ln>
            <a:noFill/>
          </a:ln>
        </p:spPr>
      </p:pic>
      <p:pic>
        <p:nvPicPr>
          <p:cNvPr id="6" name="Picture 7">
            <a:extLst>
              <a:ext uri="{FF2B5EF4-FFF2-40B4-BE49-F238E27FC236}">
                <a16:creationId xmlns:a16="http://schemas.microsoft.com/office/drawing/2014/main" id="{D8EF2D13-E9A1-FF39-92F2-95535F01D3DB}"/>
              </a:ext>
            </a:extLst>
          </p:cNvPr>
          <p:cNvPicPr>
            <a:picLocks noChangeAspect="1"/>
          </p:cNvPicPr>
          <p:nvPr/>
        </p:nvPicPr>
        <p:blipFill>
          <a:blip r:embed="rId4"/>
          <a:stretch>
            <a:fillRect/>
          </a:stretch>
        </p:blipFill>
        <p:spPr>
          <a:xfrm>
            <a:off x="438153" y="3321237"/>
            <a:ext cx="5942008" cy="2780827"/>
          </a:xfrm>
          <a:prstGeom prst="rect">
            <a:avLst/>
          </a:prstGeom>
          <a:noFill/>
          <a:ln>
            <a:noFill/>
          </a:ln>
        </p:spPr>
      </p:pic>
    </p:spTree>
    <p:extLst>
      <p:ext uri="{BB962C8B-B14F-4D97-AF65-F5344CB8AC3E}">
        <p14:creationId xmlns:p14="http://schemas.microsoft.com/office/powerpoint/2010/main" val="1852334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3065A-7080-6E41-B90B-798D0A213C40}"/>
              </a:ext>
            </a:extLst>
          </p:cNvPr>
          <p:cNvSpPr>
            <a:spLocks noGrp="1"/>
          </p:cNvSpPr>
          <p:nvPr>
            <p:ph type="title"/>
          </p:nvPr>
        </p:nvSpPr>
        <p:spPr>
          <a:xfrm>
            <a:off x="508003" y="304802"/>
            <a:ext cx="9140822" cy="445687"/>
          </a:xfrm>
        </p:spPr>
        <p:txBody>
          <a:bodyPr/>
          <a:lstStyle/>
          <a:p>
            <a:r>
              <a:rPr lang="en-US" b="1" dirty="0"/>
              <a:t>Centerra-Loveland Station – CDOT Mobility Hub (2024)</a:t>
            </a:r>
            <a:br>
              <a:rPr lang="en-US" b="1" dirty="0"/>
            </a:br>
            <a:endParaRPr lang="en-US" dirty="0"/>
          </a:p>
        </p:txBody>
      </p:sp>
      <p:sp>
        <p:nvSpPr>
          <p:cNvPr id="3" name="Slide Number Placeholder 1">
            <a:extLst>
              <a:ext uri="{FF2B5EF4-FFF2-40B4-BE49-F238E27FC236}">
                <a16:creationId xmlns:a16="http://schemas.microsoft.com/office/drawing/2014/main" id="{512A5B1F-1165-43A0-8403-36B046CC0D47}"/>
              </a:ext>
            </a:extLst>
          </p:cNvPr>
          <p:cNvSpPr txBox="1">
            <a:spLocks/>
          </p:cNvSpPr>
          <p:nvPr/>
        </p:nvSpPr>
        <p:spPr>
          <a:xfrm>
            <a:off x="10134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115E6-FF09-4E21-91E9-A36F09498B18}" type="slidenum">
              <a:rPr kumimoji="0" lang="en-US" sz="1200" b="0" i="0" u="none" strike="noStrike" kern="1200" cap="none" spc="0" normalizeH="0" baseline="0" noProof="0" smtClean="0">
                <a:ln>
                  <a:noFill/>
                </a:ln>
                <a:solidFill>
                  <a:srgbClr val="0B1B2B">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B1B2B">
                  <a:tint val="75000"/>
                </a:srgb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8D3E7B91-A0CB-4FC9-B8F4-E214B2C43839}"/>
              </a:ext>
            </a:extLst>
          </p:cNvPr>
          <p:cNvSpPr txBox="1"/>
          <p:nvPr/>
        </p:nvSpPr>
        <p:spPr>
          <a:xfrm>
            <a:off x="7340873" y="3175084"/>
            <a:ext cx="10663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Lost Creek Dr.</a:t>
            </a:r>
          </a:p>
        </p:txBody>
      </p:sp>
      <p:sp>
        <p:nvSpPr>
          <p:cNvPr id="9" name="TextBox 8">
            <a:extLst>
              <a:ext uri="{FF2B5EF4-FFF2-40B4-BE49-F238E27FC236}">
                <a16:creationId xmlns:a16="http://schemas.microsoft.com/office/drawing/2014/main" id="{504196B9-C6A8-6F35-8DC2-B439D48FEF8B}"/>
              </a:ext>
            </a:extLst>
          </p:cNvPr>
          <p:cNvSpPr txBox="1"/>
          <p:nvPr/>
        </p:nvSpPr>
        <p:spPr>
          <a:xfrm>
            <a:off x="8286992" y="1838279"/>
            <a:ext cx="83869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The Lakes.</a:t>
            </a:r>
          </a:p>
        </p:txBody>
      </p:sp>
      <p:sp>
        <p:nvSpPr>
          <p:cNvPr id="11" name="TextBox 10">
            <a:extLst>
              <a:ext uri="{FF2B5EF4-FFF2-40B4-BE49-F238E27FC236}">
                <a16:creationId xmlns:a16="http://schemas.microsoft.com/office/drawing/2014/main" id="{B090B915-827C-7C0F-6FF7-BD6B6FE1EC73}"/>
              </a:ext>
            </a:extLst>
          </p:cNvPr>
          <p:cNvSpPr txBox="1"/>
          <p:nvPr/>
        </p:nvSpPr>
        <p:spPr>
          <a:xfrm>
            <a:off x="3630368" y="806492"/>
            <a:ext cx="133081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Boyd Lake Shores.</a:t>
            </a:r>
          </a:p>
        </p:txBody>
      </p:sp>
      <p:sp>
        <p:nvSpPr>
          <p:cNvPr id="12" name="TextBox 11">
            <a:extLst>
              <a:ext uri="{FF2B5EF4-FFF2-40B4-BE49-F238E27FC236}">
                <a16:creationId xmlns:a16="http://schemas.microsoft.com/office/drawing/2014/main" id="{B5BFFC38-0F52-BE0D-B0F1-7341ABE26815}"/>
              </a:ext>
            </a:extLst>
          </p:cNvPr>
          <p:cNvSpPr txBox="1"/>
          <p:nvPr/>
        </p:nvSpPr>
        <p:spPr>
          <a:xfrm>
            <a:off x="7601548" y="5718305"/>
            <a:ext cx="93326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Highway 34</a:t>
            </a:r>
            <a:endParaRPr kumimoji="0" lang="en-US" sz="1800" b="0" i="0" u="none" strike="noStrike" kern="1200" cap="none" spc="0" normalizeH="0" baseline="0" noProof="0" dirty="0">
              <a:ln>
                <a:noFill/>
              </a:ln>
              <a:solidFill>
                <a:srgbClr val="0B1B2B"/>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BC7AC570-30FE-E353-D002-63FC396435C2}"/>
              </a:ext>
            </a:extLst>
          </p:cNvPr>
          <p:cNvSpPr txBox="1"/>
          <p:nvPr/>
        </p:nvSpPr>
        <p:spPr>
          <a:xfrm rot="5400000">
            <a:off x="6624329" y="5072338"/>
            <a:ext cx="11480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Boyd Lake Ave.</a:t>
            </a:r>
            <a:endParaRPr kumimoji="0" lang="en-US" sz="1800" b="0" i="0" u="none" strike="noStrike" kern="1200" cap="none" spc="0" normalizeH="0" baseline="0" noProof="0" dirty="0">
              <a:ln>
                <a:noFill/>
              </a:ln>
              <a:solidFill>
                <a:srgbClr val="0B1B2B"/>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24884B56-A1BA-1751-9CA7-DBBAA5E3D9BD}"/>
              </a:ext>
            </a:extLst>
          </p:cNvPr>
          <p:cNvSpPr txBox="1"/>
          <p:nvPr/>
        </p:nvSpPr>
        <p:spPr>
          <a:xfrm>
            <a:off x="5703062" y="3136221"/>
            <a:ext cx="55656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Segoe UI"/>
                <a:ea typeface="+mn-ea"/>
                <a:cs typeface="+mn-cs"/>
              </a:rPr>
              <a:t>New C3</a:t>
            </a:r>
          </a:p>
        </p:txBody>
      </p:sp>
      <p:pic>
        <p:nvPicPr>
          <p:cNvPr id="19" name="Picture 18" descr="Long shot of a highway at night&#10;&#10;Description automatically generated">
            <a:extLst>
              <a:ext uri="{FF2B5EF4-FFF2-40B4-BE49-F238E27FC236}">
                <a16:creationId xmlns:a16="http://schemas.microsoft.com/office/drawing/2014/main" id="{7FC5B81B-6652-25EF-34C3-E68DE50C6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328" y="630334"/>
            <a:ext cx="4075357" cy="2608229"/>
          </a:xfrm>
          <a:prstGeom prst="rect">
            <a:avLst/>
          </a:prstGeom>
        </p:spPr>
      </p:pic>
      <p:pic>
        <p:nvPicPr>
          <p:cNvPr id="21" name="Picture 20" descr="A long shot of a building&#10;&#10;Description automatically generated">
            <a:extLst>
              <a:ext uri="{FF2B5EF4-FFF2-40B4-BE49-F238E27FC236}">
                <a16:creationId xmlns:a16="http://schemas.microsoft.com/office/drawing/2014/main" id="{4D7166E9-4EDC-4E50-A87F-B2D80F4EB915}"/>
              </a:ext>
            </a:extLst>
          </p:cNvPr>
          <p:cNvPicPr>
            <a:picLocks noChangeAspect="1"/>
          </p:cNvPicPr>
          <p:nvPr/>
        </p:nvPicPr>
        <p:blipFill rotWithShape="1">
          <a:blip r:embed="rId4">
            <a:extLst>
              <a:ext uri="{28A0092B-C50C-407E-A947-70E740481C1C}">
                <a14:useLocalDpi xmlns:a14="http://schemas.microsoft.com/office/drawing/2010/main" val="0"/>
              </a:ext>
            </a:extLst>
          </a:blip>
          <a:srcRect l="21819" t="10851" b="15086"/>
          <a:stretch/>
        </p:blipFill>
        <p:spPr>
          <a:xfrm>
            <a:off x="289016" y="1982505"/>
            <a:ext cx="6849853" cy="4153052"/>
          </a:xfrm>
          <a:prstGeom prst="rect">
            <a:avLst/>
          </a:prstGeom>
        </p:spPr>
      </p:pic>
      <p:pic>
        <p:nvPicPr>
          <p:cNvPr id="23" name="Picture 22" descr="A long shot of an orange tunnel&#10;&#10;Description automatically generated">
            <a:extLst>
              <a:ext uri="{FF2B5EF4-FFF2-40B4-BE49-F238E27FC236}">
                <a16:creationId xmlns:a16="http://schemas.microsoft.com/office/drawing/2014/main" id="{4E9849F2-C449-8A7D-886B-32E4BFBFD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4263" y="3302042"/>
            <a:ext cx="4429123" cy="2834639"/>
          </a:xfrm>
          <a:prstGeom prst="rect">
            <a:avLst/>
          </a:prstGeom>
        </p:spPr>
      </p:pic>
      <p:sp>
        <p:nvSpPr>
          <p:cNvPr id="24" name="TextBox 23">
            <a:extLst>
              <a:ext uri="{FF2B5EF4-FFF2-40B4-BE49-F238E27FC236}">
                <a16:creationId xmlns:a16="http://schemas.microsoft.com/office/drawing/2014/main" id="{347183DB-F684-B86D-6B0B-60A31C8B9327}"/>
              </a:ext>
            </a:extLst>
          </p:cNvPr>
          <p:cNvSpPr txBox="1"/>
          <p:nvPr/>
        </p:nvSpPr>
        <p:spPr>
          <a:xfrm>
            <a:off x="508003" y="914949"/>
            <a:ext cx="5496293" cy="923330"/>
          </a:xfrm>
          <a:prstGeom prst="rect">
            <a:avLst/>
          </a:prstGeom>
          <a:noFill/>
        </p:spPr>
        <p:txBody>
          <a:bodyPr wrap="square" rtlCol="0">
            <a:spAutoFit/>
          </a:bodyPr>
          <a:lstStyle/>
          <a:p>
            <a:r>
              <a:rPr lang="en-US" dirty="0"/>
              <a:t>$11.4 Million to date contributed for the Kendall Parkway underpass, exterior and interior station enhancements.</a:t>
            </a:r>
          </a:p>
        </p:txBody>
      </p:sp>
    </p:spTree>
    <p:extLst>
      <p:ext uri="{BB962C8B-B14F-4D97-AF65-F5344CB8AC3E}">
        <p14:creationId xmlns:p14="http://schemas.microsoft.com/office/powerpoint/2010/main" val="2902314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3065A-7080-6E41-B90B-798D0A213C40}"/>
              </a:ext>
            </a:extLst>
          </p:cNvPr>
          <p:cNvSpPr>
            <a:spLocks noGrp="1"/>
          </p:cNvSpPr>
          <p:nvPr>
            <p:ph type="title"/>
          </p:nvPr>
        </p:nvSpPr>
        <p:spPr>
          <a:xfrm>
            <a:off x="508003" y="304802"/>
            <a:ext cx="9140822" cy="360711"/>
          </a:xfrm>
        </p:spPr>
        <p:txBody>
          <a:bodyPr/>
          <a:lstStyle/>
          <a:p>
            <a:r>
              <a:rPr lang="en-US" dirty="0"/>
              <a:t>Millennium General Development Plan</a:t>
            </a:r>
          </a:p>
        </p:txBody>
      </p:sp>
      <p:sp>
        <p:nvSpPr>
          <p:cNvPr id="3" name="Slide Number Placeholder 1">
            <a:extLst>
              <a:ext uri="{FF2B5EF4-FFF2-40B4-BE49-F238E27FC236}">
                <a16:creationId xmlns:a16="http://schemas.microsoft.com/office/drawing/2014/main" id="{512A5B1F-1165-43A0-8403-36B046CC0D47}"/>
              </a:ext>
            </a:extLst>
          </p:cNvPr>
          <p:cNvSpPr txBox="1">
            <a:spLocks/>
          </p:cNvSpPr>
          <p:nvPr/>
        </p:nvSpPr>
        <p:spPr>
          <a:xfrm>
            <a:off x="10134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5115E6-FF09-4E21-91E9-A36F09498B18}" type="slidenum">
              <a:rPr lang="en-US" smtClean="0"/>
              <a:pPr/>
              <a:t>2</a:t>
            </a:fld>
            <a:endParaRPr lang="en-US" dirty="0"/>
          </a:p>
        </p:txBody>
      </p:sp>
      <p:sp>
        <p:nvSpPr>
          <p:cNvPr id="7" name="TextBox 6">
            <a:extLst>
              <a:ext uri="{FF2B5EF4-FFF2-40B4-BE49-F238E27FC236}">
                <a16:creationId xmlns:a16="http://schemas.microsoft.com/office/drawing/2014/main" id="{8D3E7B91-A0CB-4FC9-B8F4-E214B2C43839}"/>
              </a:ext>
            </a:extLst>
          </p:cNvPr>
          <p:cNvSpPr txBox="1"/>
          <p:nvPr/>
        </p:nvSpPr>
        <p:spPr>
          <a:xfrm>
            <a:off x="7340873" y="3175084"/>
            <a:ext cx="1066318" cy="253916"/>
          </a:xfrm>
          <a:prstGeom prst="rect">
            <a:avLst/>
          </a:prstGeom>
          <a:noFill/>
        </p:spPr>
        <p:txBody>
          <a:bodyPr wrap="none" rtlCol="0">
            <a:spAutoFit/>
          </a:bodyPr>
          <a:lstStyle/>
          <a:p>
            <a:r>
              <a:rPr lang="en-US" sz="1050" b="1" dirty="0">
                <a:solidFill>
                  <a:schemeClr val="bg1"/>
                </a:solidFill>
              </a:rPr>
              <a:t>Lost Creek Dr.</a:t>
            </a:r>
          </a:p>
        </p:txBody>
      </p:sp>
      <p:sp>
        <p:nvSpPr>
          <p:cNvPr id="9" name="TextBox 8">
            <a:extLst>
              <a:ext uri="{FF2B5EF4-FFF2-40B4-BE49-F238E27FC236}">
                <a16:creationId xmlns:a16="http://schemas.microsoft.com/office/drawing/2014/main" id="{504196B9-C6A8-6F35-8DC2-B439D48FEF8B}"/>
              </a:ext>
            </a:extLst>
          </p:cNvPr>
          <p:cNvSpPr txBox="1"/>
          <p:nvPr/>
        </p:nvSpPr>
        <p:spPr>
          <a:xfrm>
            <a:off x="8286992" y="1838279"/>
            <a:ext cx="838691" cy="253916"/>
          </a:xfrm>
          <a:prstGeom prst="rect">
            <a:avLst/>
          </a:prstGeom>
          <a:noFill/>
        </p:spPr>
        <p:txBody>
          <a:bodyPr wrap="none" rtlCol="0">
            <a:spAutoFit/>
          </a:bodyPr>
          <a:lstStyle/>
          <a:p>
            <a:r>
              <a:rPr lang="en-US" sz="1050" b="1" dirty="0">
                <a:solidFill>
                  <a:schemeClr val="bg1"/>
                </a:solidFill>
              </a:rPr>
              <a:t>The Lakes.</a:t>
            </a:r>
          </a:p>
        </p:txBody>
      </p:sp>
      <p:sp>
        <p:nvSpPr>
          <p:cNvPr id="11" name="TextBox 10">
            <a:extLst>
              <a:ext uri="{FF2B5EF4-FFF2-40B4-BE49-F238E27FC236}">
                <a16:creationId xmlns:a16="http://schemas.microsoft.com/office/drawing/2014/main" id="{B090B915-827C-7C0F-6FF7-BD6B6FE1EC73}"/>
              </a:ext>
            </a:extLst>
          </p:cNvPr>
          <p:cNvSpPr txBox="1"/>
          <p:nvPr/>
        </p:nvSpPr>
        <p:spPr>
          <a:xfrm>
            <a:off x="3630368" y="806492"/>
            <a:ext cx="1330814" cy="253916"/>
          </a:xfrm>
          <a:prstGeom prst="rect">
            <a:avLst/>
          </a:prstGeom>
          <a:noFill/>
        </p:spPr>
        <p:txBody>
          <a:bodyPr wrap="none" rtlCol="0">
            <a:spAutoFit/>
          </a:bodyPr>
          <a:lstStyle/>
          <a:p>
            <a:r>
              <a:rPr lang="en-US" sz="1050" b="1" dirty="0">
                <a:solidFill>
                  <a:schemeClr val="bg1"/>
                </a:solidFill>
              </a:rPr>
              <a:t>Boyd Lake Shores.</a:t>
            </a:r>
          </a:p>
        </p:txBody>
      </p:sp>
      <p:sp>
        <p:nvSpPr>
          <p:cNvPr id="12" name="TextBox 11">
            <a:extLst>
              <a:ext uri="{FF2B5EF4-FFF2-40B4-BE49-F238E27FC236}">
                <a16:creationId xmlns:a16="http://schemas.microsoft.com/office/drawing/2014/main" id="{B5BFFC38-0F52-BE0D-B0F1-7341ABE26815}"/>
              </a:ext>
            </a:extLst>
          </p:cNvPr>
          <p:cNvSpPr txBox="1"/>
          <p:nvPr/>
        </p:nvSpPr>
        <p:spPr>
          <a:xfrm>
            <a:off x="7601548" y="5718305"/>
            <a:ext cx="933269" cy="253916"/>
          </a:xfrm>
          <a:prstGeom prst="rect">
            <a:avLst/>
          </a:prstGeom>
          <a:noFill/>
        </p:spPr>
        <p:txBody>
          <a:bodyPr wrap="none" rtlCol="0">
            <a:spAutoFit/>
          </a:bodyPr>
          <a:lstStyle/>
          <a:p>
            <a:r>
              <a:rPr lang="en-US" sz="1050" b="1" dirty="0">
                <a:solidFill>
                  <a:schemeClr val="bg1"/>
                </a:solidFill>
              </a:rPr>
              <a:t>Highway 34</a:t>
            </a:r>
            <a:endParaRPr lang="en-US" dirty="0"/>
          </a:p>
        </p:txBody>
      </p:sp>
      <p:sp>
        <p:nvSpPr>
          <p:cNvPr id="13" name="TextBox 12">
            <a:extLst>
              <a:ext uri="{FF2B5EF4-FFF2-40B4-BE49-F238E27FC236}">
                <a16:creationId xmlns:a16="http://schemas.microsoft.com/office/drawing/2014/main" id="{BC7AC570-30FE-E353-D002-63FC396435C2}"/>
              </a:ext>
            </a:extLst>
          </p:cNvPr>
          <p:cNvSpPr txBox="1"/>
          <p:nvPr/>
        </p:nvSpPr>
        <p:spPr>
          <a:xfrm rot="5400000">
            <a:off x="6624329" y="5072338"/>
            <a:ext cx="1148071" cy="253916"/>
          </a:xfrm>
          <a:prstGeom prst="rect">
            <a:avLst/>
          </a:prstGeom>
          <a:noFill/>
        </p:spPr>
        <p:txBody>
          <a:bodyPr wrap="none" rtlCol="0">
            <a:spAutoFit/>
          </a:bodyPr>
          <a:lstStyle/>
          <a:p>
            <a:r>
              <a:rPr lang="en-US" sz="1050" b="1" dirty="0">
                <a:solidFill>
                  <a:schemeClr val="bg1"/>
                </a:solidFill>
              </a:rPr>
              <a:t>Boyd Lake Ave.</a:t>
            </a:r>
            <a:endParaRPr lang="en-US" dirty="0"/>
          </a:p>
        </p:txBody>
      </p:sp>
      <p:pic>
        <p:nvPicPr>
          <p:cNvPr id="6" name="Picture 5">
            <a:extLst>
              <a:ext uri="{FF2B5EF4-FFF2-40B4-BE49-F238E27FC236}">
                <a16:creationId xmlns:a16="http://schemas.microsoft.com/office/drawing/2014/main" id="{CA2B2B98-525A-F826-D35D-530A95CF7EEB}"/>
              </a:ext>
            </a:extLst>
          </p:cNvPr>
          <p:cNvPicPr>
            <a:picLocks noChangeAspect="1"/>
          </p:cNvPicPr>
          <p:nvPr/>
        </p:nvPicPr>
        <p:blipFill>
          <a:blip r:embed="rId3"/>
          <a:stretch>
            <a:fillRect/>
          </a:stretch>
        </p:blipFill>
        <p:spPr>
          <a:xfrm>
            <a:off x="3988439" y="1712957"/>
            <a:ext cx="6419850" cy="4338551"/>
          </a:xfrm>
          <a:prstGeom prst="rect">
            <a:avLst/>
          </a:prstGeom>
        </p:spPr>
      </p:pic>
      <p:sp>
        <p:nvSpPr>
          <p:cNvPr id="10" name="TextBox 9">
            <a:extLst>
              <a:ext uri="{FF2B5EF4-FFF2-40B4-BE49-F238E27FC236}">
                <a16:creationId xmlns:a16="http://schemas.microsoft.com/office/drawing/2014/main" id="{24884B56-A1BA-1751-9CA7-DBBAA5E3D9BD}"/>
              </a:ext>
            </a:extLst>
          </p:cNvPr>
          <p:cNvSpPr txBox="1"/>
          <p:nvPr/>
        </p:nvSpPr>
        <p:spPr>
          <a:xfrm>
            <a:off x="4642253" y="3587835"/>
            <a:ext cx="1326004" cy="338554"/>
          </a:xfrm>
          <a:prstGeom prst="rect">
            <a:avLst/>
          </a:prstGeom>
          <a:noFill/>
        </p:spPr>
        <p:txBody>
          <a:bodyPr wrap="none" rtlCol="0">
            <a:spAutoFit/>
          </a:bodyPr>
          <a:lstStyle/>
          <a:p>
            <a:r>
              <a:rPr lang="en-US" sz="800" b="1" dirty="0">
                <a:solidFill>
                  <a:schemeClr val="bg1"/>
                </a:solidFill>
              </a:rPr>
              <a:t> Not a part of 12</a:t>
            </a:r>
            <a:r>
              <a:rPr lang="en-US" sz="800" b="1" baseline="30000" dirty="0">
                <a:solidFill>
                  <a:schemeClr val="bg1"/>
                </a:solidFill>
              </a:rPr>
              <a:t>th</a:t>
            </a:r>
            <a:r>
              <a:rPr lang="en-US" sz="800" b="1" dirty="0">
                <a:solidFill>
                  <a:schemeClr val="bg1"/>
                </a:solidFill>
              </a:rPr>
              <a:t> GDP </a:t>
            </a:r>
          </a:p>
          <a:p>
            <a:r>
              <a:rPr lang="en-US" sz="800" b="1" dirty="0">
                <a:solidFill>
                  <a:schemeClr val="bg1"/>
                </a:solidFill>
              </a:rPr>
              <a:t>Amendment</a:t>
            </a:r>
          </a:p>
        </p:txBody>
      </p:sp>
      <p:cxnSp>
        <p:nvCxnSpPr>
          <p:cNvPr id="5" name="Straight Connector 4">
            <a:extLst>
              <a:ext uri="{FF2B5EF4-FFF2-40B4-BE49-F238E27FC236}">
                <a16:creationId xmlns:a16="http://schemas.microsoft.com/office/drawing/2014/main" id="{1DC7E43B-E327-DBAD-DCC9-AF2CCB58664B}"/>
              </a:ext>
            </a:extLst>
          </p:cNvPr>
          <p:cNvCxnSpPr>
            <a:cxnSpLocks/>
          </p:cNvCxnSpPr>
          <p:nvPr/>
        </p:nvCxnSpPr>
        <p:spPr>
          <a:xfrm>
            <a:off x="5891992" y="3401007"/>
            <a:ext cx="2705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CDEBD88-493A-683D-8A0E-3FE6F283F73B}"/>
              </a:ext>
            </a:extLst>
          </p:cNvPr>
          <p:cNvCxnSpPr>
            <a:cxnSpLocks/>
          </p:cNvCxnSpPr>
          <p:nvPr/>
        </p:nvCxnSpPr>
        <p:spPr>
          <a:xfrm>
            <a:off x="5932714" y="4096770"/>
            <a:ext cx="222722" cy="879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ADFADE-9429-1F27-9888-61B52CF2333B}"/>
              </a:ext>
            </a:extLst>
          </p:cNvPr>
          <p:cNvCxnSpPr>
            <a:cxnSpLocks/>
          </p:cNvCxnSpPr>
          <p:nvPr/>
        </p:nvCxnSpPr>
        <p:spPr>
          <a:xfrm flipH="1" flipV="1">
            <a:off x="5900738" y="3398044"/>
            <a:ext cx="112840" cy="341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D96CC1-BAFB-7728-2C22-2598727081F0}"/>
              </a:ext>
            </a:extLst>
          </p:cNvPr>
          <p:cNvCxnSpPr>
            <a:cxnSpLocks/>
          </p:cNvCxnSpPr>
          <p:nvPr/>
        </p:nvCxnSpPr>
        <p:spPr>
          <a:xfrm flipV="1">
            <a:off x="5932714" y="3708873"/>
            <a:ext cx="80864" cy="3950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902D03-E4E2-E006-C51A-62BB0DC0DA25}"/>
              </a:ext>
            </a:extLst>
          </p:cNvPr>
          <p:cNvCxnSpPr>
            <a:cxnSpLocks/>
          </p:cNvCxnSpPr>
          <p:nvPr/>
        </p:nvCxnSpPr>
        <p:spPr>
          <a:xfrm flipH="1" flipV="1">
            <a:off x="6148293" y="3399450"/>
            <a:ext cx="7143" cy="78999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C1944B6-5D6C-3A60-F63B-4C5ACB65C840}"/>
              </a:ext>
            </a:extLst>
          </p:cNvPr>
          <p:cNvCxnSpPr>
            <a:cxnSpLocks/>
          </p:cNvCxnSpPr>
          <p:nvPr/>
        </p:nvCxnSpPr>
        <p:spPr>
          <a:xfrm flipV="1">
            <a:off x="5632450" y="3547605"/>
            <a:ext cx="463550" cy="4023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328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3065A-7080-6E41-B90B-798D0A213C40}"/>
              </a:ext>
            </a:extLst>
          </p:cNvPr>
          <p:cNvSpPr>
            <a:spLocks noGrp="1"/>
          </p:cNvSpPr>
          <p:nvPr>
            <p:ph type="title"/>
          </p:nvPr>
        </p:nvSpPr>
        <p:spPr>
          <a:xfrm>
            <a:off x="508003" y="304802"/>
            <a:ext cx="9140822" cy="360711"/>
          </a:xfrm>
        </p:spPr>
        <p:txBody>
          <a:bodyPr/>
          <a:lstStyle/>
          <a:p>
            <a:r>
              <a:rPr lang="en-US" b="1" dirty="0"/>
              <a:t>COLT Route Map</a:t>
            </a:r>
            <a:br>
              <a:rPr lang="en-US" b="1" dirty="0"/>
            </a:br>
            <a:endParaRPr lang="en-US" dirty="0"/>
          </a:p>
        </p:txBody>
      </p:sp>
      <p:sp>
        <p:nvSpPr>
          <p:cNvPr id="3" name="Slide Number Placeholder 1">
            <a:extLst>
              <a:ext uri="{FF2B5EF4-FFF2-40B4-BE49-F238E27FC236}">
                <a16:creationId xmlns:a16="http://schemas.microsoft.com/office/drawing/2014/main" id="{512A5B1F-1165-43A0-8403-36B046CC0D47}"/>
              </a:ext>
            </a:extLst>
          </p:cNvPr>
          <p:cNvSpPr txBox="1">
            <a:spLocks/>
          </p:cNvSpPr>
          <p:nvPr/>
        </p:nvSpPr>
        <p:spPr>
          <a:xfrm>
            <a:off x="10134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115E6-FF09-4E21-91E9-A36F09498B18}" type="slidenum">
              <a:rPr kumimoji="0" lang="en-US" sz="1200" b="0" i="0" u="none" strike="noStrike" kern="1200" cap="none" spc="0" normalizeH="0" baseline="0" noProof="0" smtClean="0">
                <a:ln>
                  <a:noFill/>
                </a:ln>
                <a:solidFill>
                  <a:srgbClr val="0B1B2B">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B1B2B">
                  <a:tint val="75000"/>
                </a:srgb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8D3E7B91-A0CB-4FC9-B8F4-E214B2C43839}"/>
              </a:ext>
            </a:extLst>
          </p:cNvPr>
          <p:cNvSpPr txBox="1"/>
          <p:nvPr/>
        </p:nvSpPr>
        <p:spPr>
          <a:xfrm>
            <a:off x="7340873" y="3175084"/>
            <a:ext cx="10663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Lost Creek Dr.</a:t>
            </a:r>
          </a:p>
        </p:txBody>
      </p:sp>
      <p:sp>
        <p:nvSpPr>
          <p:cNvPr id="9" name="TextBox 8">
            <a:extLst>
              <a:ext uri="{FF2B5EF4-FFF2-40B4-BE49-F238E27FC236}">
                <a16:creationId xmlns:a16="http://schemas.microsoft.com/office/drawing/2014/main" id="{504196B9-C6A8-6F35-8DC2-B439D48FEF8B}"/>
              </a:ext>
            </a:extLst>
          </p:cNvPr>
          <p:cNvSpPr txBox="1"/>
          <p:nvPr/>
        </p:nvSpPr>
        <p:spPr>
          <a:xfrm>
            <a:off x="8286992" y="1838279"/>
            <a:ext cx="83869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The Lakes.</a:t>
            </a:r>
          </a:p>
        </p:txBody>
      </p:sp>
      <p:sp>
        <p:nvSpPr>
          <p:cNvPr id="11" name="TextBox 10">
            <a:extLst>
              <a:ext uri="{FF2B5EF4-FFF2-40B4-BE49-F238E27FC236}">
                <a16:creationId xmlns:a16="http://schemas.microsoft.com/office/drawing/2014/main" id="{B090B915-827C-7C0F-6FF7-BD6B6FE1EC73}"/>
              </a:ext>
            </a:extLst>
          </p:cNvPr>
          <p:cNvSpPr txBox="1"/>
          <p:nvPr/>
        </p:nvSpPr>
        <p:spPr>
          <a:xfrm>
            <a:off x="3630368" y="806492"/>
            <a:ext cx="133081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Boyd Lake Shores.</a:t>
            </a:r>
          </a:p>
        </p:txBody>
      </p:sp>
      <p:sp>
        <p:nvSpPr>
          <p:cNvPr id="12" name="TextBox 11">
            <a:extLst>
              <a:ext uri="{FF2B5EF4-FFF2-40B4-BE49-F238E27FC236}">
                <a16:creationId xmlns:a16="http://schemas.microsoft.com/office/drawing/2014/main" id="{B5BFFC38-0F52-BE0D-B0F1-7341ABE26815}"/>
              </a:ext>
            </a:extLst>
          </p:cNvPr>
          <p:cNvSpPr txBox="1"/>
          <p:nvPr/>
        </p:nvSpPr>
        <p:spPr>
          <a:xfrm>
            <a:off x="7601548" y="5718305"/>
            <a:ext cx="93326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Highway 34</a:t>
            </a:r>
            <a:endParaRPr kumimoji="0" lang="en-US" sz="1800" b="0" i="0" u="none" strike="noStrike" kern="1200" cap="none" spc="0" normalizeH="0" baseline="0" noProof="0" dirty="0">
              <a:ln>
                <a:noFill/>
              </a:ln>
              <a:solidFill>
                <a:srgbClr val="0B1B2B"/>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BC7AC570-30FE-E353-D002-63FC396435C2}"/>
              </a:ext>
            </a:extLst>
          </p:cNvPr>
          <p:cNvSpPr txBox="1"/>
          <p:nvPr/>
        </p:nvSpPr>
        <p:spPr>
          <a:xfrm rot="5400000">
            <a:off x="6624329" y="5072338"/>
            <a:ext cx="11480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Boyd Lake Ave.</a:t>
            </a:r>
            <a:endParaRPr kumimoji="0" lang="en-US" sz="1800" b="0" i="0" u="none" strike="noStrike" kern="1200" cap="none" spc="0" normalizeH="0" baseline="0" noProof="0" dirty="0">
              <a:ln>
                <a:noFill/>
              </a:ln>
              <a:solidFill>
                <a:srgbClr val="0B1B2B"/>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24884B56-A1BA-1751-9CA7-DBBAA5E3D9BD}"/>
              </a:ext>
            </a:extLst>
          </p:cNvPr>
          <p:cNvSpPr txBox="1"/>
          <p:nvPr/>
        </p:nvSpPr>
        <p:spPr>
          <a:xfrm>
            <a:off x="5703062" y="3136221"/>
            <a:ext cx="55656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Segoe UI"/>
                <a:ea typeface="+mn-ea"/>
                <a:cs typeface="+mn-cs"/>
              </a:rPr>
              <a:t>New C3</a:t>
            </a:r>
          </a:p>
        </p:txBody>
      </p:sp>
      <p:pic>
        <p:nvPicPr>
          <p:cNvPr id="5" name="Picture 4">
            <a:extLst>
              <a:ext uri="{FF2B5EF4-FFF2-40B4-BE49-F238E27FC236}">
                <a16:creationId xmlns:a16="http://schemas.microsoft.com/office/drawing/2014/main" id="{3392D830-D7B7-5429-5817-861CE4647DAD}"/>
              </a:ext>
            </a:extLst>
          </p:cNvPr>
          <p:cNvPicPr>
            <a:picLocks noChangeAspect="1"/>
          </p:cNvPicPr>
          <p:nvPr/>
        </p:nvPicPr>
        <p:blipFill>
          <a:blip r:embed="rId3"/>
          <a:stretch>
            <a:fillRect/>
          </a:stretch>
        </p:blipFill>
        <p:spPr>
          <a:xfrm>
            <a:off x="1672058" y="885779"/>
            <a:ext cx="8618570" cy="5056128"/>
          </a:xfrm>
          <a:prstGeom prst="rect">
            <a:avLst/>
          </a:prstGeom>
        </p:spPr>
      </p:pic>
    </p:spTree>
    <p:extLst>
      <p:ext uri="{BB962C8B-B14F-4D97-AF65-F5344CB8AC3E}">
        <p14:creationId xmlns:p14="http://schemas.microsoft.com/office/powerpoint/2010/main" val="1318529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E3CF-5346-C022-4B3C-8EC84E145515}"/>
              </a:ext>
            </a:extLst>
          </p:cNvPr>
          <p:cNvSpPr>
            <a:spLocks noGrp="1"/>
          </p:cNvSpPr>
          <p:nvPr>
            <p:ph type="title"/>
          </p:nvPr>
        </p:nvSpPr>
        <p:spPr/>
        <p:txBody>
          <a:bodyPr/>
          <a:lstStyle/>
          <a:p>
            <a:r>
              <a:rPr lang="en-US" dirty="0"/>
              <a:t>Public Transportation</a:t>
            </a:r>
          </a:p>
        </p:txBody>
      </p:sp>
      <p:pic>
        <p:nvPicPr>
          <p:cNvPr id="4" name="Picture 3">
            <a:extLst>
              <a:ext uri="{FF2B5EF4-FFF2-40B4-BE49-F238E27FC236}">
                <a16:creationId xmlns:a16="http://schemas.microsoft.com/office/drawing/2014/main" id="{EED3EDDD-2176-E88E-87FE-4BDA24212733}"/>
              </a:ext>
            </a:extLst>
          </p:cNvPr>
          <p:cNvPicPr>
            <a:picLocks noChangeAspect="1"/>
          </p:cNvPicPr>
          <p:nvPr/>
        </p:nvPicPr>
        <p:blipFill>
          <a:blip r:embed="rId2"/>
          <a:stretch>
            <a:fillRect/>
          </a:stretch>
        </p:blipFill>
        <p:spPr>
          <a:xfrm>
            <a:off x="2307268" y="713797"/>
            <a:ext cx="7097989" cy="5383966"/>
          </a:xfrm>
          <a:prstGeom prst="rect">
            <a:avLst/>
          </a:prstGeom>
        </p:spPr>
      </p:pic>
    </p:spTree>
    <p:extLst>
      <p:ext uri="{BB962C8B-B14F-4D97-AF65-F5344CB8AC3E}">
        <p14:creationId xmlns:p14="http://schemas.microsoft.com/office/powerpoint/2010/main" val="1173628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3065A-7080-6E41-B90B-798D0A213C40}"/>
              </a:ext>
            </a:extLst>
          </p:cNvPr>
          <p:cNvSpPr>
            <a:spLocks noGrp="1"/>
          </p:cNvSpPr>
          <p:nvPr>
            <p:ph type="title"/>
          </p:nvPr>
        </p:nvSpPr>
        <p:spPr>
          <a:xfrm>
            <a:off x="508003" y="304802"/>
            <a:ext cx="9140822" cy="360711"/>
          </a:xfrm>
        </p:spPr>
        <p:txBody>
          <a:bodyPr/>
          <a:lstStyle/>
          <a:p>
            <a:r>
              <a:rPr lang="en-US" b="1" dirty="0"/>
              <a:t>Centerra Trails and On-Road Bike Lanes</a:t>
            </a:r>
            <a:br>
              <a:rPr lang="en-US" b="1" dirty="0"/>
            </a:br>
            <a:endParaRPr lang="en-US" dirty="0"/>
          </a:p>
        </p:txBody>
      </p:sp>
      <p:sp>
        <p:nvSpPr>
          <p:cNvPr id="3" name="Slide Number Placeholder 1">
            <a:extLst>
              <a:ext uri="{FF2B5EF4-FFF2-40B4-BE49-F238E27FC236}">
                <a16:creationId xmlns:a16="http://schemas.microsoft.com/office/drawing/2014/main" id="{512A5B1F-1165-43A0-8403-36B046CC0D47}"/>
              </a:ext>
            </a:extLst>
          </p:cNvPr>
          <p:cNvSpPr txBox="1">
            <a:spLocks/>
          </p:cNvSpPr>
          <p:nvPr/>
        </p:nvSpPr>
        <p:spPr>
          <a:xfrm>
            <a:off x="10134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115E6-FF09-4E21-91E9-A36F09498B18}" type="slidenum">
              <a:rPr kumimoji="0" lang="en-US" sz="1200" b="0" i="0" u="none" strike="noStrike" kern="1200" cap="none" spc="0" normalizeH="0" baseline="0" noProof="0" smtClean="0">
                <a:ln>
                  <a:noFill/>
                </a:ln>
                <a:solidFill>
                  <a:srgbClr val="0B1B2B">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B1B2B">
                  <a:tint val="75000"/>
                </a:srgb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8D3E7B91-A0CB-4FC9-B8F4-E214B2C43839}"/>
              </a:ext>
            </a:extLst>
          </p:cNvPr>
          <p:cNvSpPr txBox="1"/>
          <p:nvPr/>
        </p:nvSpPr>
        <p:spPr>
          <a:xfrm>
            <a:off x="7340873" y="3175084"/>
            <a:ext cx="10663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Lost Creek Dr.</a:t>
            </a:r>
          </a:p>
        </p:txBody>
      </p:sp>
      <p:sp>
        <p:nvSpPr>
          <p:cNvPr id="9" name="TextBox 8">
            <a:extLst>
              <a:ext uri="{FF2B5EF4-FFF2-40B4-BE49-F238E27FC236}">
                <a16:creationId xmlns:a16="http://schemas.microsoft.com/office/drawing/2014/main" id="{504196B9-C6A8-6F35-8DC2-B439D48FEF8B}"/>
              </a:ext>
            </a:extLst>
          </p:cNvPr>
          <p:cNvSpPr txBox="1"/>
          <p:nvPr/>
        </p:nvSpPr>
        <p:spPr>
          <a:xfrm>
            <a:off x="8286992" y="1838279"/>
            <a:ext cx="83869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The Lakes.</a:t>
            </a:r>
          </a:p>
        </p:txBody>
      </p:sp>
      <p:sp>
        <p:nvSpPr>
          <p:cNvPr id="11" name="TextBox 10">
            <a:extLst>
              <a:ext uri="{FF2B5EF4-FFF2-40B4-BE49-F238E27FC236}">
                <a16:creationId xmlns:a16="http://schemas.microsoft.com/office/drawing/2014/main" id="{B090B915-827C-7C0F-6FF7-BD6B6FE1EC73}"/>
              </a:ext>
            </a:extLst>
          </p:cNvPr>
          <p:cNvSpPr txBox="1"/>
          <p:nvPr/>
        </p:nvSpPr>
        <p:spPr>
          <a:xfrm>
            <a:off x="3630368" y="806492"/>
            <a:ext cx="133081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Boyd Lake Shores.</a:t>
            </a:r>
          </a:p>
        </p:txBody>
      </p:sp>
      <p:sp>
        <p:nvSpPr>
          <p:cNvPr id="12" name="TextBox 11">
            <a:extLst>
              <a:ext uri="{FF2B5EF4-FFF2-40B4-BE49-F238E27FC236}">
                <a16:creationId xmlns:a16="http://schemas.microsoft.com/office/drawing/2014/main" id="{B5BFFC38-0F52-BE0D-B0F1-7341ABE26815}"/>
              </a:ext>
            </a:extLst>
          </p:cNvPr>
          <p:cNvSpPr txBox="1"/>
          <p:nvPr/>
        </p:nvSpPr>
        <p:spPr>
          <a:xfrm>
            <a:off x="7601548" y="5718305"/>
            <a:ext cx="93326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Highway 34</a:t>
            </a:r>
            <a:endParaRPr kumimoji="0" lang="en-US" sz="1800" b="0" i="0" u="none" strike="noStrike" kern="1200" cap="none" spc="0" normalizeH="0" baseline="0" noProof="0" dirty="0">
              <a:ln>
                <a:noFill/>
              </a:ln>
              <a:solidFill>
                <a:srgbClr val="0B1B2B"/>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BC7AC570-30FE-E353-D002-63FC396435C2}"/>
              </a:ext>
            </a:extLst>
          </p:cNvPr>
          <p:cNvSpPr txBox="1"/>
          <p:nvPr/>
        </p:nvSpPr>
        <p:spPr>
          <a:xfrm rot="5400000">
            <a:off x="6624329" y="5072338"/>
            <a:ext cx="11480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Boyd Lake Ave.</a:t>
            </a:r>
            <a:endParaRPr kumimoji="0" lang="en-US" sz="1800" b="0" i="0" u="none" strike="noStrike" kern="1200" cap="none" spc="0" normalizeH="0" baseline="0" noProof="0" dirty="0">
              <a:ln>
                <a:noFill/>
              </a:ln>
              <a:solidFill>
                <a:srgbClr val="0B1B2B"/>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24884B56-A1BA-1751-9CA7-DBBAA5E3D9BD}"/>
              </a:ext>
            </a:extLst>
          </p:cNvPr>
          <p:cNvSpPr txBox="1"/>
          <p:nvPr/>
        </p:nvSpPr>
        <p:spPr>
          <a:xfrm>
            <a:off x="5703062" y="3136221"/>
            <a:ext cx="55656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Segoe UI"/>
                <a:ea typeface="+mn-ea"/>
                <a:cs typeface="+mn-cs"/>
              </a:rPr>
              <a:t>New C3</a:t>
            </a:r>
          </a:p>
        </p:txBody>
      </p:sp>
      <p:pic>
        <p:nvPicPr>
          <p:cNvPr id="5" name="Picture 4">
            <a:extLst>
              <a:ext uri="{FF2B5EF4-FFF2-40B4-BE49-F238E27FC236}">
                <a16:creationId xmlns:a16="http://schemas.microsoft.com/office/drawing/2014/main" id="{14FE7261-1EB6-456E-369E-D159701473D4}"/>
              </a:ext>
            </a:extLst>
          </p:cNvPr>
          <p:cNvPicPr>
            <a:picLocks noChangeAspect="1"/>
          </p:cNvPicPr>
          <p:nvPr/>
        </p:nvPicPr>
        <p:blipFill>
          <a:blip r:embed="rId3"/>
          <a:stretch>
            <a:fillRect/>
          </a:stretch>
        </p:blipFill>
        <p:spPr>
          <a:xfrm>
            <a:off x="2077084" y="738426"/>
            <a:ext cx="8080670" cy="5409825"/>
          </a:xfrm>
          <a:prstGeom prst="rect">
            <a:avLst/>
          </a:prstGeom>
        </p:spPr>
      </p:pic>
    </p:spTree>
    <p:extLst>
      <p:ext uri="{BB962C8B-B14F-4D97-AF65-F5344CB8AC3E}">
        <p14:creationId xmlns:p14="http://schemas.microsoft.com/office/powerpoint/2010/main" val="3567337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3065A-7080-6E41-B90B-798D0A213C40}"/>
              </a:ext>
            </a:extLst>
          </p:cNvPr>
          <p:cNvSpPr>
            <a:spLocks noGrp="1"/>
          </p:cNvSpPr>
          <p:nvPr>
            <p:ph type="title"/>
          </p:nvPr>
        </p:nvSpPr>
        <p:spPr>
          <a:xfrm>
            <a:off x="508003" y="304802"/>
            <a:ext cx="9140822" cy="360711"/>
          </a:xfrm>
        </p:spPr>
        <p:txBody>
          <a:bodyPr/>
          <a:lstStyle/>
          <a:p>
            <a:r>
              <a:rPr lang="en-US" b="1" dirty="0"/>
              <a:t>Centerra Trail Connections to the Surrounding Regional Trails</a:t>
            </a:r>
            <a:br>
              <a:rPr lang="en-US" b="1" dirty="0"/>
            </a:br>
            <a:endParaRPr lang="en-US" dirty="0"/>
          </a:p>
        </p:txBody>
      </p:sp>
      <p:sp>
        <p:nvSpPr>
          <p:cNvPr id="3" name="Slide Number Placeholder 1">
            <a:extLst>
              <a:ext uri="{FF2B5EF4-FFF2-40B4-BE49-F238E27FC236}">
                <a16:creationId xmlns:a16="http://schemas.microsoft.com/office/drawing/2014/main" id="{512A5B1F-1165-43A0-8403-36B046CC0D47}"/>
              </a:ext>
            </a:extLst>
          </p:cNvPr>
          <p:cNvSpPr txBox="1">
            <a:spLocks/>
          </p:cNvSpPr>
          <p:nvPr/>
        </p:nvSpPr>
        <p:spPr>
          <a:xfrm>
            <a:off x="10134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115E6-FF09-4E21-91E9-A36F09498B18}" type="slidenum">
              <a:rPr kumimoji="0" lang="en-US" sz="1200" b="0" i="0" u="none" strike="noStrike" kern="1200" cap="none" spc="0" normalizeH="0" baseline="0" noProof="0" smtClean="0">
                <a:ln>
                  <a:noFill/>
                </a:ln>
                <a:solidFill>
                  <a:srgbClr val="0B1B2B">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B1B2B">
                  <a:tint val="75000"/>
                </a:srgb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8D3E7B91-A0CB-4FC9-B8F4-E214B2C43839}"/>
              </a:ext>
            </a:extLst>
          </p:cNvPr>
          <p:cNvSpPr txBox="1"/>
          <p:nvPr/>
        </p:nvSpPr>
        <p:spPr>
          <a:xfrm>
            <a:off x="7340873" y="3175084"/>
            <a:ext cx="10663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Lost Creek Dr.</a:t>
            </a:r>
          </a:p>
        </p:txBody>
      </p:sp>
      <p:sp>
        <p:nvSpPr>
          <p:cNvPr id="9" name="TextBox 8">
            <a:extLst>
              <a:ext uri="{FF2B5EF4-FFF2-40B4-BE49-F238E27FC236}">
                <a16:creationId xmlns:a16="http://schemas.microsoft.com/office/drawing/2014/main" id="{504196B9-C6A8-6F35-8DC2-B439D48FEF8B}"/>
              </a:ext>
            </a:extLst>
          </p:cNvPr>
          <p:cNvSpPr txBox="1"/>
          <p:nvPr/>
        </p:nvSpPr>
        <p:spPr>
          <a:xfrm>
            <a:off x="8286992" y="1838279"/>
            <a:ext cx="83869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The Lakes.</a:t>
            </a:r>
          </a:p>
        </p:txBody>
      </p:sp>
      <p:sp>
        <p:nvSpPr>
          <p:cNvPr id="11" name="TextBox 10">
            <a:extLst>
              <a:ext uri="{FF2B5EF4-FFF2-40B4-BE49-F238E27FC236}">
                <a16:creationId xmlns:a16="http://schemas.microsoft.com/office/drawing/2014/main" id="{B090B915-827C-7C0F-6FF7-BD6B6FE1EC73}"/>
              </a:ext>
            </a:extLst>
          </p:cNvPr>
          <p:cNvSpPr txBox="1"/>
          <p:nvPr/>
        </p:nvSpPr>
        <p:spPr>
          <a:xfrm>
            <a:off x="3630368" y="806492"/>
            <a:ext cx="133081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Boyd Lake Shores.</a:t>
            </a:r>
          </a:p>
        </p:txBody>
      </p:sp>
      <p:sp>
        <p:nvSpPr>
          <p:cNvPr id="12" name="TextBox 11">
            <a:extLst>
              <a:ext uri="{FF2B5EF4-FFF2-40B4-BE49-F238E27FC236}">
                <a16:creationId xmlns:a16="http://schemas.microsoft.com/office/drawing/2014/main" id="{B5BFFC38-0F52-BE0D-B0F1-7341ABE26815}"/>
              </a:ext>
            </a:extLst>
          </p:cNvPr>
          <p:cNvSpPr txBox="1"/>
          <p:nvPr/>
        </p:nvSpPr>
        <p:spPr>
          <a:xfrm>
            <a:off x="7601548" y="5718305"/>
            <a:ext cx="93326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Highway 34</a:t>
            </a:r>
            <a:endParaRPr kumimoji="0" lang="en-US" sz="1800" b="0" i="0" u="none" strike="noStrike" kern="1200" cap="none" spc="0" normalizeH="0" baseline="0" noProof="0" dirty="0">
              <a:ln>
                <a:noFill/>
              </a:ln>
              <a:solidFill>
                <a:srgbClr val="0B1B2B"/>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BC7AC570-30FE-E353-D002-63FC396435C2}"/>
              </a:ext>
            </a:extLst>
          </p:cNvPr>
          <p:cNvSpPr txBox="1"/>
          <p:nvPr/>
        </p:nvSpPr>
        <p:spPr>
          <a:xfrm rot="5400000">
            <a:off x="6624329" y="5072338"/>
            <a:ext cx="11480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Segoe UI"/>
                <a:ea typeface="+mn-ea"/>
                <a:cs typeface="+mn-cs"/>
              </a:rPr>
              <a:t>Boyd Lake Ave.</a:t>
            </a:r>
            <a:endParaRPr kumimoji="0" lang="en-US" sz="1800" b="0" i="0" u="none" strike="noStrike" kern="1200" cap="none" spc="0" normalizeH="0" baseline="0" noProof="0" dirty="0">
              <a:ln>
                <a:noFill/>
              </a:ln>
              <a:solidFill>
                <a:srgbClr val="0B1B2B"/>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24884B56-A1BA-1751-9CA7-DBBAA5E3D9BD}"/>
              </a:ext>
            </a:extLst>
          </p:cNvPr>
          <p:cNvSpPr txBox="1"/>
          <p:nvPr/>
        </p:nvSpPr>
        <p:spPr>
          <a:xfrm>
            <a:off x="5703062" y="3136221"/>
            <a:ext cx="55656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Segoe UI"/>
                <a:ea typeface="+mn-ea"/>
                <a:cs typeface="+mn-cs"/>
              </a:rPr>
              <a:t>New C3</a:t>
            </a:r>
          </a:p>
        </p:txBody>
      </p:sp>
      <p:pic>
        <p:nvPicPr>
          <p:cNvPr id="5" name="Picture 4">
            <a:extLst>
              <a:ext uri="{FF2B5EF4-FFF2-40B4-BE49-F238E27FC236}">
                <a16:creationId xmlns:a16="http://schemas.microsoft.com/office/drawing/2014/main" id="{D163D0B2-4F10-F64A-2FBA-5B5F657C8980}"/>
              </a:ext>
            </a:extLst>
          </p:cNvPr>
          <p:cNvPicPr>
            <a:picLocks noChangeAspect="1"/>
          </p:cNvPicPr>
          <p:nvPr/>
        </p:nvPicPr>
        <p:blipFill>
          <a:blip r:embed="rId3"/>
          <a:stretch>
            <a:fillRect/>
          </a:stretch>
        </p:blipFill>
        <p:spPr>
          <a:xfrm>
            <a:off x="1659051" y="806492"/>
            <a:ext cx="8873898" cy="5282376"/>
          </a:xfrm>
          <a:prstGeom prst="rect">
            <a:avLst/>
          </a:prstGeom>
        </p:spPr>
      </p:pic>
    </p:spTree>
    <p:extLst>
      <p:ext uri="{BB962C8B-B14F-4D97-AF65-F5344CB8AC3E}">
        <p14:creationId xmlns:p14="http://schemas.microsoft.com/office/powerpoint/2010/main" val="2984832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3845A-0F18-DF59-478C-7C43E5BC6AAC}"/>
              </a:ext>
            </a:extLst>
          </p:cNvPr>
          <p:cNvSpPr>
            <a:spLocks noGrp="1"/>
          </p:cNvSpPr>
          <p:nvPr>
            <p:ph type="title"/>
          </p:nvPr>
        </p:nvSpPr>
        <p:spPr/>
        <p:txBody>
          <a:bodyPr/>
          <a:lstStyle/>
          <a:p>
            <a:r>
              <a:rPr lang="en-US" dirty="0"/>
              <a:t>Master Streets Plan</a:t>
            </a:r>
          </a:p>
        </p:txBody>
      </p:sp>
      <p:sp>
        <p:nvSpPr>
          <p:cNvPr id="3" name="TextBox 2">
            <a:extLst>
              <a:ext uri="{FF2B5EF4-FFF2-40B4-BE49-F238E27FC236}">
                <a16:creationId xmlns:a16="http://schemas.microsoft.com/office/drawing/2014/main" id="{276162D8-1602-9F17-EF2B-84191AC865AF}"/>
              </a:ext>
            </a:extLst>
          </p:cNvPr>
          <p:cNvSpPr txBox="1"/>
          <p:nvPr/>
        </p:nvSpPr>
        <p:spPr>
          <a:xfrm>
            <a:off x="508003" y="1101012"/>
            <a:ext cx="4651826" cy="4801314"/>
          </a:xfrm>
          <a:prstGeom prst="rect">
            <a:avLst/>
          </a:prstGeom>
          <a:noFill/>
        </p:spPr>
        <p:txBody>
          <a:bodyPr wrap="square" rtlCol="0">
            <a:spAutoFit/>
          </a:bodyPr>
          <a:lstStyle/>
          <a:p>
            <a:r>
              <a:rPr lang="en-US" b="1" dirty="0"/>
              <a:t>Road Improvements</a:t>
            </a:r>
            <a:r>
              <a:rPr lang="en-US" dirty="0"/>
              <a:t>:</a:t>
            </a:r>
          </a:p>
          <a:p>
            <a:endParaRPr lang="en-US" dirty="0"/>
          </a:p>
          <a:p>
            <a:pPr marL="285750" indent="-285750">
              <a:buFont typeface="Arial" panose="020B0604020202020204" pitchFamily="34" charset="0"/>
              <a:buChar char="•"/>
            </a:pPr>
            <a:r>
              <a:rPr lang="en-US" dirty="0"/>
              <a:t>Rocky Mountain Avenue</a:t>
            </a:r>
          </a:p>
          <a:p>
            <a:pPr marL="285750" indent="-285750">
              <a:buFont typeface="Arial" panose="020B0604020202020204" pitchFamily="34" charset="0"/>
              <a:buChar char="•"/>
            </a:pPr>
            <a:r>
              <a:rPr lang="en-US" dirty="0"/>
              <a:t>Centerra Parkway</a:t>
            </a:r>
          </a:p>
          <a:p>
            <a:pPr marL="285750" indent="-285750">
              <a:buFont typeface="Arial" panose="020B0604020202020204" pitchFamily="34" charset="0"/>
              <a:buChar char="•"/>
            </a:pPr>
            <a:r>
              <a:rPr lang="en-US" dirty="0"/>
              <a:t>Kendall Parkway</a:t>
            </a:r>
          </a:p>
          <a:p>
            <a:pPr marL="285750" indent="-285750">
              <a:buFont typeface="Arial" panose="020B0604020202020204" pitchFamily="34" charset="0"/>
              <a:buChar char="•"/>
            </a:pPr>
            <a:r>
              <a:rPr lang="en-US" dirty="0"/>
              <a:t>Boyd Lake Avenue</a:t>
            </a:r>
          </a:p>
          <a:p>
            <a:pPr marL="285750" indent="-285750">
              <a:buFont typeface="Arial" panose="020B0604020202020204" pitchFamily="34" charset="0"/>
              <a:buChar char="•"/>
            </a:pPr>
            <a:r>
              <a:rPr lang="en-US" dirty="0"/>
              <a:t>E. First Street</a:t>
            </a:r>
          </a:p>
          <a:p>
            <a:pPr marL="285750" indent="-285750">
              <a:buFont typeface="Arial" panose="020B0604020202020204" pitchFamily="34" charset="0"/>
              <a:buChar char="•"/>
            </a:pPr>
            <a:r>
              <a:rPr lang="en-US" dirty="0"/>
              <a:t>E. Fifth Street</a:t>
            </a:r>
          </a:p>
          <a:p>
            <a:pPr marL="285750" indent="-285750">
              <a:buFont typeface="Arial" panose="020B0604020202020204" pitchFamily="34" charset="0"/>
              <a:buChar char="•"/>
            </a:pPr>
            <a:r>
              <a:rPr lang="en-US" dirty="0"/>
              <a:t>20E</a:t>
            </a:r>
          </a:p>
          <a:p>
            <a:pPr marL="285750" indent="-285750">
              <a:buFont typeface="Arial" panose="020B0604020202020204" pitchFamily="34" charset="0"/>
              <a:buChar char="•"/>
            </a:pPr>
            <a:r>
              <a:rPr lang="en-US" dirty="0"/>
              <a:t>Elk River Drive</a:t>
            </a:r>
          </a:p>
          <a:p>
            <a:pPr marL="285750" indent="-285750">
              <a:buFont typeface="Arial" panose="020B0604020202020204" pitchFamily="34" charset="0"/>
              <a:buChar char="•"/>
            </a:pPr>
            <a:r>
              <a:rPr lang="en-US" dirty="0"/>
              <a:t>McWhinney Boulevard</a:t>
            </a:r>
          </a:p>
          <a:p>
            <a:pPr marL="285750" indent="-285750">
              <a:buFont typeface="Arial" panose="020B0604020202020204" pitchFamily="34" charset="0"/>
              <a:buChar char="•"/>
            </a:pPr>
            <a:r>
              <a:rPr lang="en-US" dirty="0"/>
              <a:t>Sky Pond Drive</a:t>
            </a:r>
          </a:p>
          <a:p>
            <a:pPr marL="285750" indent="-285750">
              <a:buFont typeface="Arial" panose="020B0604020202020204" pitchFamily="34" charset="0"/>
              <a:buChar char="•"/>
            </a:pPr>
            <a:r>
              <a:rPr lang="en-US" dirty="0"/>
              <a:t>Kinston Parkway</a:t>
            </a:r>
          </a:p>
          <a:p>
            <a:pPr marL="285750" indent="-285750">
              <a:buFont typeface="Arial" panose="020B0604020202020204" pitchFamily="34" charset="0"/>
              <a:buChar char="•"/>
            </a:pPr>
            <a:r>
              <a:rPr lang="en-US" dirty="0"/>
              <a:t>Hahn’s Peak Drive</a:t>
            </a:r>
          </a:p>
          <a:p>
            <a:pPr marL="285750" indent="-285750">
              <a:buFont typeface="Arial" panose="020B0604020202020204" pitchFamily="34" charset="0"/>
              <a:buChar char="•"/>
            </a:pPr>
            <a:r>
              <a:rPr lang="en-US" dirty="0"/>
              <a:t>Mountain Lion Drive</a:t>
            </a:r>
          </a:p>
          <a:p>
            <a:pPr marL="285750" indent="-285750">
              <a:buFont typeface="Arial" panose="020B0604020202020204" pitchFamily="34" charset="0"/>
              <a:buChar char="•"/>
            </a:pPr>
            <a:r>
              <a:rPr lang="en-US" dirty="0"/>
              <a:t>Clydesdale Parkway</a:t>
            </a:r>
          </a:p>
          <a:p>
            <a:endParaRPr lang="en-US" dirty="0"/>
          </a:p>
        </p:txBody>
      </p:sp>
      <p:pic>
        <p:nvPicPr>
          <p:cNvPr id="6" name="Picture 5">
            <a:extLst>
              <a:ext uri="{FF2B5EF4-FFF2-40B4-BE49-F238E27FC236}">
                <a16:creationId xmlns:a16="http://schemas.microsoft.com/office/drawing/2014/main" id="{01622183-2328-DC47-EFCB-7BF668D0036B}"/>
              </a:ext>
            </a:extLst>
          </p:cNvPr>
          <p:cNvPicPr>
            <a:picLocks noChangeAspect="1"/>
          </p:cNvPicPr>
          <p:nvPr/>
        </p:nvPicPr>
        <p:blipFill>
          <a:blip r:embed="rId2"/>
          <a:stretch>
            <a:fillRect/>
          </a:stretch>
        </p:blipFill>
        <p:spPr>
          <a:xfrm>
            <a:off x="4292053" y="113933"/>
            <a:ext cx="7137947" cy="5643055"/>
          </a:xfrm>
          <a:prstGeom prst="rect">
            <a:avLst/>
          </a:prstGeom>
        </p:spPr>
      </p:pic>
    </p:spTree>
    <p:extLst>
      <p:ext uri="{BB962C8B-B14F-4D97-AF65-F5344CB8AC3E}">
        <p14:creationId xmlns:p14="http://schemas.microsoft.com/office/powerpoint/2010/main" val="2981337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3065A-7080-6E41-B90B-798D0A213C40}"/>
              </a:ext>
            </a:extLst>
          </p:cNvPr>
          <p:cNvSpPr>
            <a:spLocks noGrp="1"/>
          </p:cNvSpPr>
          <p:nvPr>
            <p:ph type="title"/>
          </p:nvPr>
        </p:nvSpPr>
        <p:spPr>
          <a:xfrm>
            <a:off x="508003" y="304802"/>
            <a:ext cx="9140822" cy="360711"/>
          </a:xfrm>
        </p:spPr>
        <p:txBody>
          <a:bodyPr/>
          <a:lstStyle/>
          <a:p>
            <a:r>
              <a:rPr lang="en-US" dirty="0"/>
              <a:t>Millennium GDP Development Agreement Amendment</a:t>
            </a:r>
          </a:p>
        </p:txBody>
      </p:sp>
      <p:sp>
        <p:nvSpPr>
          <p:cNvPr id="3" name="Slide Number Placeholder 1">
            <a:extLst>
              <a:ext uri="{FF2B5EF4-FFF2-40B4-BE49-F238E27FC236}">
                <a16:creationId xmlns:a16="http://schemas.microsoft.com/office/drawing/2014/main" id="{512A5B1F-1165-43A0-8403-36B046CC0D47}"/>
              </a:ext>
            </a:extLst>
          </p:cNvPr>
          <p:cNvSpPr txBox="1">
            <a:spLocks/>
          </p:cNvSpPr>
          <p:nvPr/>
        </p:nvSpPr>
        <p:spPr>
          <a:xfrm>
            <a:off x="10134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5115E6-FF09-4E21-91E9-A36F09498B18}" type="slidenum">
              <a:rPr lang="en-US" smtClean="0"/>
              <a:pPr/>
              <a:t>25</a:t>
            </a:fld>
            <a:endParaRPr lang="en-US" dirty="0"/>
          </a:p>
        </p:txBody>
      </p:sp>
      <p:sp>
        <p:nvSpPr>
          <p:cNvPr id="7" name="TextBox 6">
            <a:extLst>
              <a:ext uri="{FF2B5EF4-FFF2-40B4-BE49-F238E27FC236}">
                <a16:creationId xmlns:a16="http://schemas.microsoft.com/office/drawing/2014/main" id="{8D3E7B91-A0CB-4FC9-B8F4-E214B2C43839}"/>
              </a:ext>
            </a:extLst>
          </p:cNvPr>
          <p:cNvSpPr txBox="1"/>
          <p:nvPr/>
        </p:nvSpPr>
        <p:spPr>
          <a:xfrm>
            <a:off x="7340873" y="3175084"/>
            <a:ext cx="1066318" cy="253916"/>
          </a:xfrm>
          <a:prstGeom prst="rect">
            <a:avLst/>
          </a:prstGeom>
          <a:noFill/>
        </p:spPr>
        <p:txBody>
          <a:bodyPr wrap="none" rtlCol="0">
            <a:spAutoFit/>
          </a:bodyPr>
          <a:lstStyle/>
          <a:p>
            <a:r>
              <a:rPr lang="en-US" sz="1050" b="1" dirty="0">
                <a:solidFill>
                  <a:schemeClr val="bg1"/>
                </a:solidFill>
              </a:rPr>
              <a:t>Lost Creek Dr.</a:t>
            </a:r>
          </a:p>
        </p:txBody>
      </p:sp>
      <p:sp>
        <p:nvSpPr>
          <p:cNvPr id="9" name="TextBox 8">
            <a:extLst>
              <a:ext uri="{FF2B5EF4-FFF2-40B4-BE49-F238E27FC236}">
                <a16:creationId xmlns:a16="http://schemas.microsoft.com/office/drawing/2014/main" id="{504196B9-C6A8-6F35-8DC2-B439D48FEF8B}"/>
              </a:ext>
            </a:extLst>
          </p:cNvPr>
          <p:cNvSpPr txBox="1"/>
          <p:nvPr/>
        </p:nvSpPr>
        <p:spPr>
          <a:xfrm>
            <a:off x="8286992" y="1838279"/>
            <a:ext cx="838691" cy="253916"/>
          </a:xfrm>
          <a:prstGeom prst="rect">
            <a:avLst/>
          </a:prstGeom>
          <a:noFill/>
        </p:spPr>
        <p:txBody>
          <a:bodyPr wrap="none" rtlCol="0">
            <a:spAutoFit/>
          </a:bodyPr>
          <a:lstStyle/>
          <a:p>
            <a:r>
              <a:rPr lang="en-US" sz="1050" b="1" dirty="0">
                <a:solidFill>
                  <a:schemeClr val="bg1"/>
                </a:solidFill>
              </a:rPr>
              <a:t>The Lakes.</a:t>
            </a:r>
          </a:p>
        </p:txBody>
      </p:sp>
      <p:sp>
        <p:nvSpPr>
          <p:cNvPr id="11" name="TextBox 10">
            <a:extLst>
              <a:ext uri="{FF2B5EF4-FFF2-40B4-BE49-F238E27FC236}">
                <a16:creationId xmlns:a16="http://schemas.microsoft.com/office/drawing/2014/main" id="{B090B915-827C-7C0F-6FF7-BD6B6FE1EC73}"/>
              </a:ext>
            </a:extLst>
          </p:cNvPr>
          <p:cNvSpPr txBox="1"/>
          <p:nvPr/>
        </p:nvSpPr>
        <p:spPr>
          <a:xfrm>
            <a:off x="3630368" y="806492"/>
            <a:ext cx="1330814" cy="253916"/>
          </a:xfrm>
          <a:prstGeom prst="rect">
            <a:avLst/>
          </a:prstGeom>
          <a:noFill/>
        </p:spPr>
        <p:txBody>
          <a:bodyPr wrap="none" rtlCol="0">
            <a:spAutoFit/>
          </a:bodyPr>
          <a:lstStyle/>
          <a:p>
            <a:r>
              <a:rPr lang="en-US" sz="1050" b="1" dirty="0">
                <a:solidFill>
                  <a:schemeClr val="bg1"/>
                </a:solidFill>
              </a:rPr>
              <a:t>Boyd Lake Shores.</a:t>
            </a:r>
          </a:p>
        </p:txBody>
      </p:sp>
      <p:sp>
        <p:nvSpPr>
          <p:cNvPr id="12" name="TextBox 11">
            <a:extLst>
              <a:ext uri="{FF2B5EF4-FFF2-40B4-BE49-F238E27FC236}">
                <a16:creationId xmlns:a16="http://schemas.microsoft.com/office/drawing/2014/main" id="{B5BFFC38-0F52-BE0D-B0F1-7341ABE26815}"/>
              </a:ext>
            </a:extLst>
          </p:cNvPr>
          <p:cNvSpPr txBox="1"/>
          <p:nvPr/>
        </p:nvSpPr>
        <p:spPr>
          <a:xfrm>
            <a:off x="7601548" y="5718305"/>
            <a:ext cx="933269" cy="253916"/>
          </a:xfrm>
          <a:prstGeom prst="rect">
            <a:avLst/>
          </a:prstGeom>
          <a:noFill/>
        </p:spPr>
        <p:txBody>
          <a:bodyPr wrap="none" rtlCol="0">
            <a:spAutoFit/>
          </a:bodyPr>
          <a:lstStyle/>
          <a:p>
            <a:r>
              <a:rPr lang="en-US" sz="1050" b="1" dirty="0">
                <a:solidFill>
                  <a:schemeClr val="bg1"/>
                </a:solidFill>
              </a:rPr>
              <a:t>Highway 34</a:t>
            </a:r>
            <a:endParaRPr lang="en-US" dirty="0"/>
          </a:p>
        </p:txBody>
      </p:sp>
      <p:sp>
        <p:nvSpPr>
          <p:cNvPr id="13" name="TextBox 12">
            <a:extLst>
              <a:ext uri="{FF2B5EF4-FFF2-40B4-BE49-F238E27FC236}">
                <a16:creationId xmlns:a16="http://schemas.microsoft.com/office/drawing/2014/main" id="{BC7AC570-30FE-E353-D002-63FC396435C2}"/>
              </a:ext>
            </a:extLst>
          </p:cNvPr>
          <p:cNvSpPr txBox="1"/>
          <p:nvPr/>
        </p:nvSpPr>
        <p:spPr>
          <a:xfrm rot="5400000">
            <a:off x="6624329" y="5072338"/>
            <a:ext cx="1148071" cy="253916"/>
          </a:xfrm>
          <a:prstGeom prst="rect">
            <a:avLst/>
          </a:prstGeom>
          <a:noFill/>
        </p:spPr>
        <p:txBody>
          <a:bodyPr wrap="none" rtlCol="0">
            <a:spAutoFit/>
          </a:bodyPr>
          <a:lstStyle/>
          <a:p>
            <a:r>
              <a:rPr lang="en-US" sz="1050" b="1" dirty="0">
                <a:solidFill>
                  <a:schemeClr val="bg1"/>
                </a:solidFill>
              </a:rPr>
              <a:t>Boyd Lake Ave.</a:t>
            </a:r>
            <a:endParaRPr lang="en-US" dirty="0"/>
          </a:p>
        </p:txBody>
      </p:sp>
      <p:sp>
        <p:nvSpPr>
          <p:cNvPr id="5" name="TextBox 4">
            <a:extLst>
              <a:ext uri="{FF2B5EF4-FFF2-40B4-BE49-F238E27FC236}">
                <a16:creationId xmlns:a16="http://schemas.microsoft.com/office/drawing/2014/main" id="{7795341C-9A80-2780-8E1E-8E2E563C2C26}"/>
              </a:ext>
            </a:extLst>
          </p:cNvPr>
          <p:cNvSpPr txBox="1"/>
          <p:nvPr/>
        </p:nvSpPr>
        <p:spPr>
          <a:xfrm>
            <a:off x="508003" y="1102071"/>
            <a:ext cx="8667549" cy="369332"/>
          </a:xfrm>
          <a:prstGeom prst="rect">
            <a:avLst/>
          </a:prstGeom>
          <a:noFill/>
        </p:spPr>
        <p:txBody>
          <a:bodyPr wrap="square" rtlCol="0">
            <a:spAutoFit/>
          </a:bodyPr>
          <a:lstStyle/>
          <a:p>
            <a:r>
              <a:rPr lang="en-US" b="1" dirty="0"/>
              <a:t>Revise the Development Agreement to update the vested rights.</a:t>
            </a:r>
          </a:p>
        </p:txBody>
      </p:sp>
      <p:pic>
        <p:nvPicPr>
          <p:cNvPr id="6" name="Picture 5">
            <a:extLst>
              <a:ext uri="{FF2B5EF4-FFF2-40B4-BE49-F238E27FC236}">
                <a16:creationId xmlns:a16="http://schemas.microsoft.com/office/drawing/2014/main" id="{CA2B2B98-525A-F826-D35D-530A95CF7EEB}"/>
              </a:ext>
            </a:extLst>
          </p:cNvPr>
          <p:cNvPicPr>
            <a:picLocks noChangeAspect="1"/>
          </p:cNvPicPr>
          <p:nvPr/>
        </p:nvPicPr>
        <p:blipFill>
          <a:blip r:embed="rId3"/>
          <a:stretch>
            <a:fillRect/>
          </a:stretch>
        </p:blipFill>
        <p:spPr>
          <a:xfrm>
            <a:off x="2886075" y="1591432"/>
            <a:ext cx="6419850" cy="4338551"/>
          </a:xfrm>
          <a:prstGeom prst="rect">
            <a:avLst/>
          </a:prstGeom>
        </p:spPr>
      </p:pic>
    </p:spTree>
    <p:extLst>
      <p:ext uri="{BB962C8B-B14F-4D97-AF65-F5344CB8AC3E}">
        <p14:creationId xmlns:p14="http://schemas.microsoft.com/office/powerpoint/2010/main" val="2174149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1FB4-8B5A-3ED7-73CD-AF6D71E4DD4D}"/>
              </a:ext>
            </a:extLst>
          </p:cNvPr>
          <p:cNvSpPr>
            <a:spLocks noGrp="1"/>
          </p:cNvSpPr>
          <p:nvPr>
            <p:ph type="title"/>
          </p:nvPr>
        </p:nvSpPr>
        <p:spPr/>
        <p:txBody>
          <a:bodyPr/>
          <a:lstStyle/>
          <a:p>
            <a:r>
              <a:rPr lang="en-US" dirty="0"/>
              <a:t>Public Amenities and Benefits</a:t>
            </a:r>
          </a:p>
        </p:txBody>
      </p:sp>
      <p:pic>
        <p:nvPicPr>
          <p:cNvPr id="5" name="Picture 4" descr="A sign in front of a park with Pipe Spring National Monument in the background&#10;&#10;Description automatically generated">
            <a:extLst>
              <a:ext uri="{FF2B5EF4-FFF2-40B4-BE49-F238E27FC236}">
                <a16:creationId xmlns:a16="http://schemas.microsoft.com/office/drawing/2014/main" id="{3DF7D581-6C5B-14D2-848A-225F2FDA0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3" y="815160"/>
            <a:ext cx="3958489" cy="2640312"/>
          </a:xfrm>
          <a:prstGeom prst="rect">
            <a:avLst/>
          </a:prstGeom>
        </p:spPr>
      </p:pic>
      <p:pic>
        <p:nvPicPr>
          <p:cNvPr id="7" name="Picture 6" descr="A sign in a field with a teepee and a teepee&#10;&#10;Description automatically generated">
            <a:extLst>
              <a:ext uri="{FF2B5EF4-FFF2-40B4-BE49-F238E27FC236}">
                <a16:creationId xmlns:a16="http://schemas.microsoft.com/office/drawing/2014/main" id="{F632804F-61CD-A512-4839-640A8DCA5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142" y="340477"/>
            <a:ext cx="4169509" cy="3127132"/>
          </a:xfrm>
          <a:prstGeom prst="rect">
            <a:avLst/>
          </a:prstGeom>
        </p:spPr>
      </p:pic>
      <p:pic>
        <p:nvPicPr>
          <p:cNvPr id="9" name="Picture 8" descr="A group of people walking in a garden&#10;&#10;Description automatically generated">
            <a:extLst>
              <a:ext uri="{FF2B5EF4-FFF2-40B4-BE49-F238E27FC236}">
                <a16:creationId xmlns:a16="http://schemas.microsoft.com/office/drawing/2014/main" id="{F7FC24B0-385F-5601-807F-4E5594DE0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3" y="3479482"/>
            <a:ext cx="3604283" cy="2703211"/>
          </a:xfrm>
          <a:prstGeom prst="rect">
            <a:avLst/>
          </a:prstGeom>
        </p:spPr>
      </p:pic>
      <p:pic>
        <p:nvPicPr>
          <p:cNvPr id="13" name="Picture 12" descr="A statue of a person carrying a bucket of water&#10;&#10;Description automatically generated">
            <a:extLst>
              <a:ext uri="{FF2B5EF4-FFF2-40B4-BE49-F238E27FC236}">
                <a16:creationId xmlns:a16="http://schemas.microsoft.com/office/drawing/2014/main" id="{265CC174-4241-16B2-2554-AFA7E67F9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907" y="3604845"/>
            <a:ext cx="3822744" cy="2549770"/>
          </a:xfrm>
          <a:prstGeom prst="rect">
            <a:avLst/>
          </a:prstGeom>
        </p:spPr>
      </p:pic>
      <p:pic>
        <p:nvPicPr>
          <p:cNvPr id="15" name="Picture 14" descr="A child walking on a path&#10;&#10;Description automatically generated">
            <a:extLst>
              <a:ext uri="{FF2B5EF4-FFF2-40B4-BE49-F238E27FC236}">
                <a16:creationId xmlns:a16="http://schemas.microsoft.com/office/drawing/2014/main" id="{BA54AAFF-DEDD-7A2B-19D9-1B792FCDC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6499" y="3694233"/>
            <a:ext cx="3690572" cy="2460381"/>
          </a:xfrm>
          <a:prstGeom prst="rect">
            <a:avLst/>
          </a:prstGeom>
        </p:spPr>
      </p:pic>
      <p:pic>
        <p:nvPicPr>
          <p:cNvPr id="17" name="Picture 16">
            <a:extLst>
              <a:ext uri="{FF2B5EF4-FFF2-40B4-BE49-F238E27FC236}">
                <a16:creationId xmlns:a16="http://schemas.microsoft.com/office/drawing/2014/main" id="{D2B5504E-AD7B-F446-ADE9-6918549043E7}"/>
              </a:ext>
            </a:extLst>
          </p:cNvPr>
          <p:cNvPicPr>
            <a:picLocks noChangeAspect="1"/>
          </p:cNvPicPr>
          <p:nvPr/>
        </p:nvPicPr>
        <p:blipFill>
          <a:blip r:embed="rId7"/>
          <a:stretch>
            <a:fillRect/>
          </a:stretch>
        </p:blipFill>
        <p:spPr>
          <a:xfrm>
            <a:off x="4589610" y="1282972"/>
            <a:ext cx="3218414" cy="2146028"/>
          </a:xfrm>
          <a:prstGeom prst="rect">
            <a:avLst/>
          </a:prstGeom>
        </p:spPr>
      </p:pic>
    </p:spTree>
    <p:extLst>
      <p:ext uri="{BB962C8B-B14F-4D97-AF65-F5344CB8AC3E}">
        <p14:creationId xmlns:p14="http://schemas.microsoft.com/office/powerpoint/2010/main" val="2607636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1FB4-8B5A-3ED7-73CD-AF6D71E4DD4D}"/>
              </a:ext>
            </a:extLst>
          </p:cNvPr>
          <p:cNvSpPr>
            <a:spLocks noGrp="1"/>
          </p:cNvSpPr>
          <p:nvPr>
            <p:ph type="title"/>
          </p:nvPr>
        </p:nvSpPr>
        <p:spPr/>
        <p:txBody>
          <a:bodyPr/>
          <a:lstStyle/>
          <a:p>
            <a:r>
              <a:rPr lang="en-US" dirty="0"/>
              <a:t>Environmental Fees</a:t>
            </a:r>
          </a:p>
        </p:txBody>
      </p:sp>
      <p:pic>
        <p:nvPicPr>
          <p:cNvPr id="3" name="Picture 2">
            <a:extLst>
              <a:ext uri="{FF2B5EF4-FFF2-40B4-BE49-F238E27FC236}">
                <a16:creationId xmlns:a16="http://schemas.microsoft.com/office/drawing/2014/main" id="{E2922EB8-4A95-B865-12F7-D48D81EDA3DE}"/>
              </a:ext>
            </a:extLst>
          </p:cNvPr>
          <p:cNvPicPr>
            <a:picLocks noChangeAspect="1"/>
          </p:cNvPicPr>
          <p:nvPr/>
        </p:nvPicPr>
        <p:blipFill>
          <a:blip r:embed="rId2"/>
          <a:stretch>
            <a:fillRect/>
          </a:stretch>
        </p:blipFill>
        <p:spPr>
          <a:xfrm>
            <a:off x="5568602" y="-82062"/>
            <a:ext cx="3337026" cy="2695014"/>
          </a:xfrm>
          <a:prstGeom prst="rect">
            <a:avLst/>
          </a:prstGeom>
        </p:spPr>
      </p:pic>
      <p:pic>
        <p:nvPicPr>
          <p:cNvPr id="4" name="Picture 3">
            <a:extLst>
              <a:ext uri="{FF2B5EF4-FFF2-40B4-BE49-F238E27FC236}">
                <a16:creationId xmlns:a16="http://schemas.microsoft.com/office/drawing/2014/main" id="{E694ED3B-9311-CE27-05C7-E43023EE9963}"/>
              </a:ext>
            </a:extLst>
          </p:cNvPr>
          <p:cNvPicPr>
            <a:picLocks noChangeAspect="1"/>
          </p:cNvPicPr>
          <p:nvPr/>
        </p:nvPicPr>
        <p:blipFill>
          <a:blip r:embed="rId3"/>
          <a:stretch>
            <a:fillRect/>
          </a:stretch>
        </p:blipFill>
        <p:spPr>
          <a:xfrm>
            <a:off x="508003" y="2612952"/>
            <a:ext cx="11146365" cy="3680781"/>
          </a:xfrm>
          <a:prstGeom prst="rect">
            <a:avLst/>
          </a:prstGeom>
        </p:spPr>
      </p:pic>
      <p:pic>
        <p:nvPicPr>
          <p:cNvPr id="8" name="Picture 7">
            <a:extLst>
              <a:ext uri="{FF2B5EF4-FFF2-40B4-BE49-F238E27FC236}">
                <a16:creationId xmlns:a16="http://schemas.microsoft.com/office/drawing/2014/main" id="{5E87FF1C-F0A8-66B0-A1FA-7FF0070EDC10}"/>
              </a:ext>
            </a:extLst>
          </p:cNvPr>
          <p:cNvPicPr>
            <a:picLocks noChangeAspect="1"/>
          </p:cNvPicPr>
          <p:nvPr/>
        </p:nvPicPr>
        <p:blipFill>
          <a:blip r:embed="rId4"/>
          <a:stretch>
            <a:fillRect/>
          </a:stretch>
        </p:blipFill>
        <p:spPr>
          <a:xfrm>
            <a:off x="2438856" y="859238"/>
            <a:ext cx="3078747" cy="1835055"/>
          </a:xfrm>
          <a:prstGeom prst="rect">
            <a:avLst/>
          </a:prstGeom>
        </p:spPr>
      </p:pic>
      <p:pic>
        <p:nvPicPr>
          <p:cNvPr id="10" name="Picture 9">
            <a:extLst>
              <a:ext uri="{FF2B5EF4-FFF2-40B4-BE49-F238E27FC236}">
                <a16:creationId xmlns:a16="http://schemas.microsoft.com/office/drawing/2014/main" id="{48FDAC95-D0F2-6BFB-7047-523A41DCD247}"/>
              </a:ext>
            </a:extLst>
          </p:cNvPr>
          <p:cNvPicPr>
            <a:picLocks noChangeAspect="1"/>
          </p:cNvPicPr>
          <p:nvPr/>
        </p:nvPicPr>
        <p:blipFill>
          <a:blip r:embed="rId5"/>
          <a:stretch>
            <a:fillRect/>
          </a:stretch>
        </p:blipFill>
        <p:spPr>
          <a:xfrm>
            <a:off x="9007626" y="940579"/>
            <a:ext cx="1956986" cy="1835055"/>
          </a:xfrm>
          <a:prstGeom prst="rect">
            <a:avLst/>
          </a:prstGeom>
        </p:spPr>
      </p:pic>
    </p:spTree>
    <p:extLst>
      <p:ext uri="{BB962C8B-B14F-4D97-AF65-F5344CB8AC3E}">
        <p14:creationId xmlns:p14="http://schemas.microsoft.com/office/powerpoint/2010/main" val="2377633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04860" y="717748"/>
            <a:ext cx="7182280" cy="5422503"/>
          </a:xfrm>
          <a:prstGeom prst="rect">
            <a:avLst/>
          </a:prstGeom>
        </p:spPr>
      </p:pic>
      <p:sp>
        <p:nvSpPr>
          <p:cNvPr id="9" name="Title 8">
            <a:extLst>
              <a:ext uri="{FF2B5EF4-FFF2-40B4-BE49-F238E27FC236}">
                <a16:creationId xmlns:a16="http://schemas.microsoft.com/office/drawing/2014/main" id="{D274FA81-0149-3145-A668-9FFE454C43BF}"/>
              </a:ext>
            </a:extLst>
          </p:cNvPr>
          <p:cNvSpPr>
            <a:spLocks noGrp="1"/>
          </p:cNvSpPr>
          <p:nvPr>
            <p:ph type="title"/>
          </p:nvPr>
        </p:nvSpPr>
        <p:spPr>
          <a:xfrm>
            <a:off x="480767" y="240721"/>
            <a:ext cx="7973391" cy="360711"/>
          </a:xfrm>
        </p:spPr>
        <p:txBody>
          <a:bodyPr/>
          <a:lstStyle/>
          <a:p>
            <a:r>
              <a:rPr lang="en-US" dirty="0"/>
              <a:t>Centerra South: Environmental Fees</a:t>
            </a:r>
          </a:p>
        </p:txBody>
      </p:sp>
      <p:pic>
        <p:nvPicPr>
          <p:cNvPr id="12" name="Graphic 11" descr="Leaf with solid fill">
            <a:extLst>
              <a:ext uri="{FF2B5EF4-FFF2-40B4-BE49-F238E27FC236}">
                <a16:creationId xmlns:a16="http://schemas.microsoft.com/office/drawing/2014/main" id="{5CDA3E2B-0A7D-3C52-FE2A-768600E58A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6754" y="5064551"/>
            <a:ext cx="914400" cy="914400"/>
          </a:xfrm>
          <a:prstGeom prst="rect">
            <a:avLst/>
          </a:prstGeom>
        </p:spPr>
      </p:pic>
    </p:spTree>
    <p:extLst>
      <p:ext uri="{BB962C8B-B14F-4D97-AF65-F5344CB8AC3E}">
        <p14:creationId xmlns:p14="http://schemas.microsoft.com/office/powerpoint/2010/main" val="4093817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DED77D-FFCF-401A-1E92-97FD52CB3315}"/>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114381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8962A-CEF2-5644-1441-28426E6C766E}"/>
              </a:ext>
            </a:extLst>
          </p:cNvPr>
          <p:cNvSpPr>
            <a:spLocks noGrp="1"/>
          </p:cNvSpPr>
          <p:nvPr>
            <p:ph type="title"/>
          </p:nvPr>
        </p:nvSpPr>
        <p:spPr/>
        <p:txBody>
          <a:bodyPr/>
          <a:lstStyle/>
          <a:p>
            <a:r>
              <a:rPr lang="en-US" dirty="0"/>
              <a:t>McWhinney History in Loveland</a:t>
            </a:r>
          </a:p>
        </p:txBody>
      </p:sp>
      <p:pic>
        <p:nvPicPr>
          <p:cNvPr id="3" name="Picture 2">
            <a:extLst>
              <a:ext uri="{FF2B5EF4-FFF2-40B4-BE49-F238E27FC236}">
                <a16:creationId xmlns:a16="http://schemas.microsoft.com/office/drawing/2014/main" id="{B8F5EAD4-6304-09D9-B03A-31A2110A2B0A}"/>
              </a:ext>
            </a:extLst>
          </p:cNvPr>
          <p:cNvPicPr>
            <a:picLocks noChangeAspect="1"/>
          </p:cNvPicPr>
          <p:nvPr/>
        </p:nvPicPr>
        <p:blipFill>
          <a:blip r:embed="rId2"/>
          <a:stretch>
            <a:fillRect/>
          </a:stretch>
        </p:blipFill>
        <p:spPr>
          <a:xfrm>
            <a:off x="7778160" y="209288"/>
            <a:ext cx="2469602" cy="2563959"/>
          </a:xfrm>
          <a:prstGeom prst="rect">
            <a:avLst/>
          </a:prstGeom>
          <a:noFill/>
          <a:ln>
            <a:noFill/>
          </a:ln>
        </p:spPr>
      </p:pic>
      <p:pic>
        <p:nvPicPr>
          <p:cNvPr id="4" name="Picture 3">
            <a:extLst>
              <a:ext uri="{FF2B5EF4-FFF2-40B4-BE49-F238E27FC236}">
                <a16:creationId xmlns:a16="http://schemas.microsoft.com/office/drawing/2014/main" id="{F949E864-7FB4-5ACE-C35E-549A5FD6AFF8}"/>
              </a:ext>
            </a:extLst>
          </p:cNvPr>
          <p:cNvPicPr>
            <a:picLocks noChangeAspect="1"/>
          </p:cNvPicPr>
          <p:nvPr/>
        </p:nvPicPr>
        <p:blipFill>
          <a:blip r:embed="rId3"/>
          <a:stretch>
            <a:fillRect/>
          </a:stretch>
        </p:blipFill>
        <p:spPr>
          <a:xfrm>
            <a:off x="6433992" y="2773247"/>
            <a:ext cx="5157938" cy="3295918"/>
          </a:xfrm>
          <a:prstGeom prst="rect">
            <a:avLst/>
          </a:prstGeom>
          <a:noFill/>
          <a:ln>
            <a:noFill/>
          </a:ln>
        </p:spPr>
      </p:pic>
      <p:sp>
        <p:nvSpPr>
          <p:cNvPr id="5" name="TextBox 4">
            <a:extLst>
              <a:ext uri="{FF2B5EF4-FFF2-40B4-BE49-F238E27FC236}">
                <a16:creationId xmlns:a16="http://schemas.microsoft.com/office/drawing/2014/main" id="{B965E68F-EA88-EDF3-4021-DCDA517700B2}"/>
              </a:ext>
            </a:extLst>
          </p:cNvPr>
          <p:cNvSpPr txBox="1"/>
          <p:nvPr/>
        </p:nvSpPr>
        <p:spPr>
          <a:xfrm>
            <a:off x="508003" y="1314450"/>
            <a:ext cx="5587997" cy="3416320"/>
          </a:xfrm>
          <a:prstGeom prst="rect">
            <a:avLst/>
          </a:prstGeom>
          <a:noFill/>
        </p:spPr>
        <p:txBody>
          <a:bodyPr wrap="square" rtlCol="0">
            <a:spAutoFit/>
          </a:bodyPr>
          <a:lstStyle/>
          <a:p>
            <a:pPr marL="285750" indent="-285750">
              <a:buFont typeface="Arial" panose="020B0604020202020204" pitchFamily="34" charset="0"/>
              <a:buChar char="•"/>
            </a:pPr>
            <a:r>
              <a:rPr lang="en-US" dirty="0"/>
              <a:t>John Hahn, Chad and Troy McWhinney’s great-great grandfather homesteaded in Loveland in 1860</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County Commissioner</a:t>
            </a:r>
          </a:p>
          <a:p>
            <a:pPr lvl="1"/>
            <a:endParaRPr lang="en-US" dirty="0"/>
          </a:p>
          <a:p>
            <a:pPr marL="742950" lvl="1" indent="-285750">
              <a:buFont typeface="Arial" panose="020B0604020202020204" pitchFamily="34" charset="0"/>
              <a:buChar char="•"/>
            </a:pPr>
            <a:r>
              <a:rPr lang="en-US" dirty="0"/>
              <a:t>Greeley-Loveland Irrigation Company Board Member</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Business owner</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Farmer and cattle rancher</a:t>
            </a:r>
          </a:p>
        </p:txBody>
      </p:sp>
    </p:spTree>
    <p:extLst>
      <p:ext uri="{BB962C8B-B14F-4D97-AF65-F5344CB8AC3E}">
        <p14:creationId xmlns:p14="http://schemas.microsoft.com/office/powerpoint/2010/main" val="4013636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5FFF-43D0-8734-E244-B7D1E5173A6D}"/>
              </a:ext>
            </a:extLst>
          </p:cNvPr>
          <p:cNvSpPr>
            <a:spLocks noGrp="1"/>
          </p:cNvSpPr>
          <p:nvPr>
            <p:ph type="title"/>
          </p:nvPr>
        </p:nvSpPr>
        <p:spPr>
          <a:xfrm>
            <a:off x="508003" y="304802"/>
            <a:ext cx="10464797" cy="394994"/>
          </a:xfrm>
        </p:spPr>
        <p:txBody>
          <a:bodyPr/>
          <a:lstStyle/>
          <a:p>
            <a:r>
              <a:rPr lang="en-US" dirty="0"/>
              <a:t>Traffic Impact Study Differences – Hypothetical Example Only	</a:t>
            </a:r>
          </a:p>
        </p:txBody>
      </p:sp>
      <p:sp>
        <p:nvSpPr>
          <p:cNvPr id="4" name="TextBox 3">
            <a:extLst>
              <a:ext uri="{FF2B5EF4-FFF2-40B4-BE49-F238E27FC236}">
                <a16:creationId xmlns:a16="http://schemas.microsoft.com/office/drawing/2014/main" id="{1970768A-7810-650C-E4E4-FC8B72CE0255}"/>
              </a:ext>
            </a:extLst>
          </p:cNvPr>
          <p:cNvSpPr txBox="1"/>
          <p:nvPr/>
        </p:nvSpPr>
        <p:spPr>
          <a:xfrm>
            <a:off x="772109" y="1014633"/>
            <a:ext cx="10088724" cy="3693319"/>
          </a:xfrm>
          <a:prstGeom prst="rect">
            <a:avLst/>
          </a:prstGeom>
          <a:noFill/>
        </p:spPr>
        <p:txBody>
          <a:bodyPr wrap="square">
            <a:spAutoFit/>
          </a:bodyPr>
          <a:lstStyle/>
          <a:p>
            <a:pPr marL="0" marR="0">
              <a:spcBef>
                <a:spcPts val="0"/>
              </a:spcBef>
              <a:spcAft>
                <a:spcPts val="0"/>
              </a:spcAft>
            </a:pPr>
            <a:r>
              <a:rPr lang="en-US" sz="1800" b="1" u="sng" dirty="0">
                <a:effectLst/>
                <a:ea typeface="Calibri" panose="020F0502020204030204" pitchFamily="34" charset="0"/>
              </a:rPr>
              <a:t>Master Traffic Study (maximum density of 100 single-family detached homes)</a:t>
            </a:r>
          </a:p>
          <a:p>
            <a:pPr marL="0" marR="0">
              <a:spcBef>
                <a:spcPts val="0"/>
              </a:spcBef>
              <a:spcAft>
                <a:spcPts val="0"/>
              </a:spcAft>
            </a:pP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Daily estimate is 1010 trips per day </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Assess affected roadway segments</a:t>
            </a:r>
            <a:endParaRPr lang="en-US" sz="1800" dirty="0">
              <a:effectLst/>
              <a:ea typeface="Calibri" panose="020F0502020204030204" pitchFamily="34" charset="0"/>
            </a:endParaRPr>
          </a:p>
          <a:p>
            <a:pPr marL="0" marR="0">
              <a:spcBef>
                <a:spcPts val="0"/>
              </a:spcBef>
              <a:spcAft>
                <a:spcPts val="0"/>
              </a:spcAft>
            </a:pPr>
            <a:r>
              <a:rPr lang="en-US" sz="1800" dirty="0">
                <a:effectLst/>
                <a:ea typeface="Calibri" panose="020F0502020204030204" pitchFamily="34" charset="0"/>
              </a:rPr>
              <a:t> </a:t>
            </a:r>
          </a:p>
          <a:p>
            <a:pPr marL="0" marR="0">
              <a:spcBef>
                <a:spcPts val="0"/>
              </a:spcBef>
              <a:spcAft>
                <a:spcPts val="0"/>
              </a:spcAft>
            </a:pPr>
            <a:r>
              <a:rPr lang="en-US" sz="1800" b="1" u="sng" dirty="0">
                <a:effectLst/>
                <a:ea typeface="Calibri" panose="020F0502020204030204" pitchFamily="34" charset="0"/>
              </a:rPr>
              <a:t>Detailed Traffic Study (only 92 single-family detached homes are proposed)</a:t>
            </a:r>
          </a:p>
          <a:p>
            <a:pPr marL="0" marR="0">
              <a:spcBef>
                <a:spcPts val="0"/>
              </a:spcBef>
              <a:spcAft>
                <a:spcPts val="0"/>
              </a:spcAft>
            </a:pPr>
            <a:endParaRPr lang="en-US" sz="1800" b="1" u="sng"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Daily Estimate is 935 trips per day</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Assess affected nearby road segments </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AM peak hour estimate is 69 trips per hour, 16 in and 48 out</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PM peak hour estimates is 92 trips per hour, 58 in and 34 out</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Assess nearby intersections given turning movements increases</a:t>
            </a:r>
            <a:endParaRPr lang="en-US" sz="1800" dirty="0">
              <a:effectLst/>
              <a:ea typeface="Calibri" panose="020F0502020204030204" pitchFamily="34" charset="0"/>
            </a:endParaRPr>
          </a:p>
          <a:p>
            <a:pPr marL="0" marR="0">
              <a:spcBef>
                <a:spcPts val="0"/>
              </a:spcBef>
              <a:spcAft>
                <a:spcPts val="0"/>
              </a:spcAft>
            </a:pPr>
            <a:r>
              <a:rPr lang="en-US" sz="1800" dirty="0">
                <a:effectLst/>
                <a:ea typeface="Calibri" panose="020F0502020204030204" pitchFamily="34" charset="0"/>
              </a:rPr>
              <a:t> </a:t>
            </a:r>
          </a:p>
        </p:txBody>
      </p:sp>
    </p:spTree>
    <p:extLst>
      <p:ext uri="{BB962C8B-B14F-4D97-AF65-F5344CB8AC3E}">
        <p14:creationId xmlns:p14="http://schemas.microsoft.com/office/powerpoint/2010/main" val="3048987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4C76-4C21-1CD5-6F31-E492D6366ABC}"/>
              </a:ext>
            </a:extLst>
          </p:cNvPr>
          <p:cNvSpPr>
            <a:spLocks noGrp="1"/>
          </p:cNvSpPr>
          <p:nvPr>
            <p:ph type="title"/>
          </p:nvPr>
        </p:nvSpPr>
        <p:spPr/>
        <p:txBody>
          <a:bodyPr/>
          <a:lstStyle/>
          <a:p>
            <a:r>
              <a:rPr lang="en-US" dirty="0"/>
              <a:t>EPS Study: Affordability</a:t>
            </a:r>
          </a:p>
        </p:txBody>
      </p:sp>
      <p:pic>
        <p:nvPicPr>
          <p:cNvPr id="4" name="Picture 3">
            <a:extLst>
              <a:ext uri="{FF2B5EF4-FFF2-40B4-BE49-F238E27FC236}">
                <a16:creationId xmlns:a16="http://schemas.microsoft.com/office/drawing/2014/main" id="{2FBE1EB4-2577-8EA2-85B4-18CD1469406E}"/>
              </a:ext>
            </a:extLst>
          </p:cNvPr>
          <p:cNvPicPr>
            <a:picLocks noChangeAspect="1"/>
          </p:cNvPicPr>
          <p:nvPr/>
        </p:nvPicPr>
        <p:blipFill>
          <a:blip r:embed="rId2"/>
          <a:stretch>
            <a:fillRect/>
          </a:stretch>
        </p:blipFill>
        <p:spPr>
          <a:xfrm>
            <a:off x="1101012" y="1054839"/>
            <a:ext cx="9989976" cy="4748322"/>
          </a:xfrm>
          <a:prstGeom prst="rect">
            <a:avLst/>
          </a:prstGeom>
        </p:spPr>
      </p:pic>
    </p:spTree>
    <p:extLst>
      <p:ext uri="{BB962C8B-B14F-4D97-AF65-F5344CB8AC3E}">
        <p14:creationId xmlns:p14="http://schemas.microsoft.com/office/powerpoint/2010/main" val="1765895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563C7-F5D2-3DE9-5B8F-CD12A27DD6F0}"/>
              </a:ext>
            </a:extLst>
          </p:cNvPr>
          <p:cNvSpPr>
            <a:spLocks noGrp="1"/>
          </p:cNvSpPr>
          <p:nvPr>
            <p:ph type="title"/>
          </p:nvPr>
        </p:nvSpPr>
        <p:spPr/>
        <p:txBody>
          <a:bodyPr/>
          <a:lstStyle/>
          <a:p>
            <a:r>
              <a:rPr lang="en-US" dirty="0"/>
              <a:t>Centerra DRC Review Process</a:t>
            </a:r>
          </a:p>
        </p:txBody>
      </p:sp>
      <p:pic>
        <p:nvPicPr>
          <p:cNvPr id="4" name="Picture 3">
            <a:extLst>
              <a:ext uri="{FF2B5EF4-FFF2-40B4-BE49-F238E27FC236}">
                <a16:creationId xmlns:a16="http://schemas.microsoft.com/office/drawing/2014/main" id="{774F29C6-3E30-FBA7-9575-6F9F9A6EB0C7}"/>
              </a:ext>
            </a:extLst>
          </p:cNvPr>
          <p:cNvPicPr>
            <a:picLocks noChangeAspect="1"/>
          </p:cNvPicPr>
          <p:nvPr/>
        </p:nvPicPr>
        <p:blipFill>
          <a:blip r:embed="rId2"/>
          <a:stretch>
            <a:fillRect/>
          </a:stretch>
        </p:blipFill>
        <p:spPr>
          <a:xfrm>
            <a:off x="2197335" y="927260"/>
            <a:ext cx="7797330" cy="5003480"/>
          </a:xfrm>
          <a:prstGeom prst="rect">
            <a:avLst/>
          </a:prstGeom>
        </p:spPr>
      </p:pic>
    </p:spTree>
    <p:extLst>
      <p:ext uri="{BB962C8B-B14F-4D97-AF65-F5344CB8AC3E}">
        <p14:creationId xmlns:p14="http://schemas.microsoft.com/office/powerpoint/2010/main" val="3163161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85F8-3CCA-6824-5C8E-2B575C5515B0}"/>
              </a:ext>
            </a:extLst>
          </p:cNvPr>
          <p:cNvSpPr>
            <a:spLocks noGrp="1"/>
          </p:cNvSpPr>
          <p:nvPr>
            <p:ph type="title"/>
          </p:nvPr>
        </p:nvSpPr>
        <p:spPr/>
        <p:txBody>
          <a:bodyPr/>
          <a:lstStyle/>
          <a:p>
            <a:r>
              <a:rPr lang="en-US" dirty="0"/>
              <a:t>Impact on School Capacity</a:t>
            </a:r>
          </a:p>
        </p:txBody>
      </p:sp>
      <p:sp>
        <p:nvSpPr>
          <p:cNvPr id="3" name="TextBox 2">
            <a:extLst>
              <a:ext uri="{FF2B5EF4-FFF2-40B4-BE49-F238E27FC236}">
                <a16:creationId xmlns:a16="http://schemas.microsoft.com/office/drawing/2014/main" id="{3DC37CCF-1153-EB32-5006-E848D5A73DD3}"/>
              </a:ext>
            </a:extLst>
          </p:cNvPr>
          <p:cNvSpPr txBox="1"/>
          <p:nvPr/>
        </p:nvSpPr>
        <p:spPr>
          <a:xfrm>
            <a:off x="821094" y="1399591"/>
            <a:ext cx="9358605" cy="3539430"/>
          </a:xfrm>
          <a:prstGeom prst="rect">
            <a:avLst/>
          </a:prstGeom>
          <a:noFill/>
        </p:spPr>
        <p:txBody>
          <a:bodyPr wrap="square" rtlCol="0">
            <a:spAutoFit/>
          </a:bodyPr>
          <a:lstStyle/>
          <a:p>
            <a:r>
              <a:rPr lang="en-US" sz="2800" b="1" u="sng" dirty="0">
                <a:latin typeface="Calibri" panose="020F0502020204030204" pitchFamily="34" charset="0"/>
                <a:cs typeface="Calibri" panose="020F0502020204030204" pitchFamily="34" charset="0"/>
              </a:rPr>
              <a:t>Information from the School District</a:t>
            </a:r>
            <a:r>
              <a:rPr lang="en-US" sz="2800" dirty="0">
                <a:latin typeface="Calibri" panose="020F0502020204030204" pitchFamily="34" charset="0"/>
                <a:cs typeface="Calibri" panose="020F0502020204030204" pitchFamily="34" charset="0"/>
              </a:rPr>
              <a:t>: </a:t>
            </a:r>
          </a:p>
          <a:p>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447 students currently attend High Plains School</a:t>
            </a: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High Plains School expansion will increase capacity to 750</a:t>
            </a: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Future K-8 school site east of I-25</a:t>
            </a: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0082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3065A-7080-6E41-B90B-798D0A213C40}"/>
              </a:ext>
            </a:extLst>
          </p:cNvPr>
          <p:cNvSpPr>
            <a:spLocks noGrp="1"/>
          </p:cNvSpPr>
          <p:nvPr>
            <p:ph type="title"/>
          </p:nvPr>
        </p:nvSpPr>
        <p:spPr>
          <a:xfrm>
            <a:off x="508003" y="304802"/>
            <a:ext cx="9140822" cy="360711"/>
          </a:xfrm>
        </p:spPr>
        <p:txBody>
          <a:bodyPr/>
          <a:lstStyle/>
          <a:p>
            <a:r>
              <a:rPr lang="en-US" dirty="0"/>
              <a:t>GDP Major Amendment 12</a:t>
            </a:r>
          </a:p>
        </p:txBody>
      </p:sp>
      <p:sp>
        <p:nvSpPr>
          <p:cNvPr id="3" name="Slide Number Placeholder 1">
            <a:extLst>
              <a:ext uri="{FF2B5EF4-FFF2-40B4-BE49-F238E27FC236}">
                <a16:creationId xmlns:a16="http://schemas.microsoft.com/office/drawing/2014/main" id="{512A5B1F-1165-43A0-8403-36B046CC0D47}"/>
              </a:ext>
            </a:extLst>
          </p:cNvPr>
          <p:cNvSpPr txBox="1">
            <a:spLocks/>
          </p:cNvSpPr>
          <p:nvPr/>
        </p:nvSpPr>
        <p:spPr>
          <a:xfrm>
            <a:off x="10134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5115E6-FF09-4E21-91E9-A36F09498B18}" type="slidenum">
              <a:rPr lang="en-US" smtClean="0"/>
              <a:pPr/>
              <a:t>4</a:t>
            </a:fld>
            <a:endParaRPr lang="en-US" dirty="0"/>
          </a:p>
        </p:txBody>
      </p:sp>
      <p:sp>
        <p:nvSpPr>
          <p:cNvPr id="7" name="TextBox 6">
            <a:extLst>
              <a:ext uri="{FF2B5EF4-FFF2-40B4-BE49-F238E27FC236}">
                <a16:creationId xmlns:a16="http://schemas.microsoft.com/office/drawing/2014/main" id="{8D3E7B91-A0CB-4FC9-B8F4-E214B2C43839}"/>
              </a:ext>
            </a:extLst>
          </p:cNvPr>
          <p:cNvSpPr txBox="1"/>
          <p:nvPr/>
        </p:nvSpPr>
        <p:spPr>
          <a:xfrm>
            <a:off x="7340873" y="3175084"/>
            <a:ext cx="1066318" cy="253916"/>
          </a:xfrm>
          <a:prstGeom prst="rect">
            <a:avLst/>
          </a:prstGeom>
          <a:noFill/>
        </p:spPr>
        <p:txBody>
          <a:bodyPr wrap="none" rtlCol="0">
            <a:spAutoFit/>
          </a:bodyPr>
          <a:lstStyle/>
          <a:p>
            <a:r>
              <a:rPr lang="en-US" sz="1050" b="1" dirty="0">
                <a:solidFill>
                  <a:schemeClr val="bg1"/>
                </a:solidFill>
              </a:rPr>
              <a:t>Lost Creek Dr.</a:t>
            </a:r>
          </a:p>
        </p:txBody>
      </p:sp>
      <p:sp>
        <p:nvSpPr>
          <p:cNvPr id="9" name="TextBox 8">
            <a:extLst>
              <a:ext uri="{FF2B5EF4-FFF2-40B4-BE49-F238E27FC236}">
                <a16:creationId xmlns:a16="http://schemas.microsoft.com/office/drawing/2014/main" id="{504196B9-C6A8-6F35-8DC2-B439D48FEF8B}"/>
              </a:ext>
            </a:extLst>
          </p:cNvPr>
          <p:cNvSpPr txBox="1"/>
          <p:nvPr/>
        </p:nvSpPr>
        <p:spPr>
          <a:xfrm>
            <a:off x="8286992" y="1838279"/>
            <a:ext cx="838691" cy="253916"/>
          </a:xfrm>
          <a:prstGeom prst="rect">
            <a:avLst/>
          </a:prstGeom>
          <a:noFill/>
        </p:spPr>
        <p:txBody>
          <a:bodyPr wrap="none" rtlCol="0">
            <a:spAutoFit/>
          </a:bodyPr>
          <a:lstStyle/>
          <a:p>
            <a:r>
              <a:rPr lang="en-US" sz="1050" b="1" dirty="0">
                <a:solidFill>
                  <a:schemeClr val="bg1"/>
                </a:solidFill>
              </a:rPr>
              <a:t>The Lakes.</a:t>
            </a:r>
          </a:p>
        </p:txBody>
      </p:sp>
      <p:sp>
        <p:nvSpPr>
          <p:cNvPr id="11" name="TextBox 10">
            <a:extLst>
              <a:ext uri="{FF2B5EF4-FFF2-40B4-BE49-F238E27FC236}">
                <a16:creationId xmlns:a16="http://schemas.microsoft.com/office/drawing/2014/main" id="{B090B915-827C-7C0F-6FF7-BD6B6FE1EC73}"/>
              </a:ext>
            </a:extLst>
          </p:cNvPr>
          <p:cNvSpPr txBox="1"/>
          <p:nvPr/>
        </p:nvSpPr>
        <p:spPr>
          <a:xfrm>
            <a:off x="3630368" y="806492"/>
            <a:ext cx="1330814" cy="253916"/>
          </a:xfrm>
          <a:prstGeom prst="rect">
            <a:avLst/>
          </a:prstGeom>
          <a:noFill/>
        </p:spPr>
        <p:txBody>
          <a:bodyPr wrap="none" rtlCol="0">
            <a:spAutoFit/>
          </a:bodyPr>
          <a:lstStyle/>
          <a:p>
            <a:r>
              <a:rPr lang="en-US" sz="1050" b="1" dirty="0">
                <a:solidFill>
                  <a:schemeClr val="bg1"/>
                </a:solidFill>
              </a:rPr>
              <a:t>Boyd Lake Shores.</a:t>
            </a:r>
          </a:p>
        </p:txBody>
      </p:sp>
      <p:sp>
        <p:nvSpPr>
          <p:cNvPr id="12" name="TextBox 11">
            <a:extLst>
              <a:ext uri="{FF2B5EF4-FFF2-40B4-BE49-F238E27FC236}">
                <a16:creationId xmlns:a16="http://schemas.microsoft.com/office/drawing/2014/main" id="{B5BFFC38-0F52-BE0D-B0F1-7341ABE26815}"/>
              </a:ext>
            </a:extLst>
          </p:cNvPr>
          <p:cNvSpPr txBox="1"/>
          <p:nvPr/>
        </p:nvSpPr>
        <p:spPr>
          <a:xfrm>
            <a:off x="7601548" y="5718305"/>
            <a:ext cx="933269" cy="253916"/>
          </a:xfrm>
          <a:prstGeom prst="rect">
            <a:avLst/>
          </a:prstGeom>
          <a:noFill/>
        </p:spPr>
        <p:txBody>
          <a:bodyPr wrap="none" rtlCol="0">
            <a:spAutoFit/>
          </a:bodyPr>
          <a:lstStyle/>
          <a:p>
            <a:r>
              <a:rPr lang="en-US" sz="1050" b="1" dirty="0">
                <a:solidFill>
                  <a:schemeClr val="bg1"/>
                </a:solidFill>
              </a:rPr>
              <a:t>Highway 34</a:t>
            </a:r>
            <a:endParaRPr lang="en-US" dirty="0"/>
          </a:p>
        </p:txBody>
      </p:sp>
      <p:sp>
        <p:nvSpPr>
          <p:cNvPr id="13" name="TextBox 12">
            <a:extLst>
              <a:ext uri="{FF2B5EF4-FFF2-40B4-BE49-F238E27FC236}">
                <a16:creationId xmlns:a16="http://schemas.microsoft.com/office/drawing/2014/main" id="{BC7AC570-30FE-E353-D002-63FC396435C2}"/>
              </a:ext>
            </a:extLst>
          </p:cNvPr>
          <p:cNvSpPr txBox="1"/>
          <p:nvPr/>
        </p:nvSpPr>
        <p:spPr>
          <a:xfrm rot="5400000">
            <a:off x="6624329" y="5072338"/>
            <a:ext cx="1148071" cy="253916"/>
          </a:xfrm>
          <a:prstGeom prst="rect">
            <a:avLst/>
          </a:prstGeom>
          <a:noFill/>
        </p:spPr>
        <p:txBody>
          <a:bodyPr wrap="none" rtlCol="0">
            <a:spAutoFit/>
          </a:bodyPr>
          <a:lstStyle/>
          <a:p>
            <a:r>
              <a:rPr lang="en-US" sz="1050" b="1" dirty="0">
                <a:solidFill>
                  <a:schemeClr val="bg1"/>
                </a:solidFill>
              </a:rPr>
              <a:t>Boyd Lake Ave.</a:t>
            </a:r>
            <a:endParaRPr lang="en-US" dirty="0"/>
          </a:p>
        </p:txBody>
      </p:sp>
      <p:pic>
        <p:nvPicPr>
          <p:cNvPr id="6" name="Picture 5">
            <a:extLst>
              <a:ext uri="{FF2B5EF4-FFF2-40B4-BE49-F238E27FC236}">
                <a16:creationId xmlns:a16="http://schemas.microsoft.com/office/drawing/2014/main" id="{CA2B2B98-525A-F826-D35D-530A95CF7EEB}"/>
              </a:ext>
            </a:extLst>
          </p:cNvPr>
          <p:cNvPicPr>
            <a:picLocks noChangeAspect="1"/>
          </p:cNvPicPr>
          <p:nvPr/>
        </p:nvPicPr>
        <p:blipFill>
          <a:blip r:embed="rId3"/>
          <a:stretch>
            <a:fillRect/>
          </a:stretch>
        </p:blipFill>
        <p:spPr>
          <a:xfrm>
            <a:off x="4590453" y="1146282"/>
            <a:ext cx="6757274" cy="4566583"/>
          </a:xfrm>
          <a:prstGeom prst="rect">
            <a:avLst/>
          </a:prstGeom>
        </p:spPr>
      </p:pic>
      <p:sp>
        <p:nvSpPr>
          <p:cNvPr id="2" name="TextBox 1">
            <a:extLst>
              <a:ext uri="{FF2B5EF4-FFF2-40B4-BE49-F238E27FC236}">
                <a16:creationId xmlns:a16="http://schemas.microsoft.com/office/drawing/2014/main" id="{2E70B4BF-406B-A198-F5BE-14FDBA1F5EAA}"/>
              </a:ext>
            </a:extLst>
          </p:cNvPr>
          <p:cNvSpPr txBox="1"/>
          <p:nvPr/>
        </p:nvSpPr>
        <p:spPr>
          <a:xfrm>
            <a:off x="746450" y="1306286"/>
            <a:ext cx="3722914" cy="2862322"/>
          </a:xfrm>
          <a:prstGeom prst="rect">
            <a:avLst/>
          </a:prstGeom>
          <a:noFill/>
        </p:spPr>
        <p:txBody>
          <a:bodyPr wrap="square" rtlCol="0">
            <a:spAutoFit/>
          </a:bodyPr>
          <a:lstStyle/>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Action Items:</a:t>
            </a:r>
          </a:p>
          <a:p>
            <a:endParaRPr lang="en-US" b="1" dirty="0">
              <a:latin typeface="Calibri" panose="020F0502020204030204" pitchFamily="34" charset="0"/>
              <a:cs typeface="Calibri" panose="020F0502020204030204" pitchFamily="34" charset="0"/>
            </a:endParaRPr>
          </a:p>
          <a:p>
            <a:pPr marL="342900" indent="-342900" algn="just">
              <a:buFont typeface="+mj-lt"/>
              <a:buAutoNum type="arabicPeriod"/>
            </a:pPr>
            <a:r>
              <a:rPr lang="en-US" dirty="0">
                <a:latin typeface="Calibri" panose="020F0502020204030204" pitchFamily="34" charset="0"/>
                <a:cs typeface="Calibri" panose="020F0502020204030204" pitchFamily="34" charset="0"/>
              </a:rPr>
              <a:t>Millennium GDP Amendment</a:t>
            </a:r>
          </a:p>
          <a:p>
            <a:pPr marL="342900" indent="-342900" algn="just">
              <a:buFont typeface="+mj-lt"/>
              <a:buAutoNum type="arabicPeriod"/>
            </a:pPr>
            <a:endParaRPr lang="en-US" dirty="0">
              <a:latin typeface="Calibri" panose="020F0502020204030204" pitchFamily="34" charset="0"/>
              <a:cs typeface="Calibri" panose="020F0502020204030204" pitchFamily="34" charset="0"/>
            </a:endParaRPr>
          </a:p>
          <a:p>
            <a:pPr marL="342900" indent="-342900" algn="just">
              <a:buFont typeface="+mj-lt"/>
              <a:buAutoNum type="arabicPeriod"/>
            </a:pPr>
            <a:r>
              <a:rPr lang="en-US" dirty="0">
                <a:latin typeface="Calibri" panose="020F0502020204030204" pitchFamily="34" charset="0"/>
                <a:cs typeface="Calibri" panose="020F0502020204030204" pitchFamily="34" charset="0"/>
              </a:rPr>
              <a:t>Annexation and Development Agreement Amendment </a:t>
            </a:r>
          </a:p>
          <a:p>
            <a:pPr marL="342900" indent="-342900" algn="just">
              <a:buFont typeface="+mj-lt"/>
              <a:buAutoNum type="arabicPeriod"/>
            </a:pPr>
            <a:endParaRPr lang="en-US" dirty="0">
              <a:latin typeface="Calibri" panose="020F0502020204030204" pitchFamily="34" charset="0"/>
              <a:cs typeface="Calibri" panose="020F0502020204030204" pitchFamily="34" charset="0"/>
            </a:endParaRPr>
          </a:p>
          <a:p>
            <a:pPr marL="342900" indent="-342900" algn="just">
              <a:buFont typeface="+mj-lt"/>
              <a:buAutoNum type="arabicPeriod"/>
            </a:pPr>
            <a:r>
              <a:rPr lang="en-US" dirty="0">
                <a:latin typeface="Calibri" panose="020F0502020204030204" pitchFamily="34" charset="0"/>
                <a:cs typeface="Calibri" panose="020F0502020204030204" pitchFamily="34" charset="0"/>
              </a:rPr>
              <a:t>Environmental Fees Agreement Amendment</a:t>
            </a:r>
            <a:endParaRPr lang="en-US" dirty="0"/>
          </a:p>
        </p:txBody>
      </p:sp>
    </p:spTree>
    <p:extLst>
      <p:ext uri="{BB962C8B-B14F-4D97-AF65-F5344CB8AC3E}">
        <p14:creationId xmlns:p14="http://schemas.microsoft.com/office/powerpoint/2010/main" val="1090905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A7B6-7A0B-5E84-C22A-46E7C48E4DF7}"/>
              </a:ext>
            </a:extLst>
          </p:cNvPr>
          <p:cNvSpPr>
            <a:spLocks noGrp="1"/>
          </p:cNvSpPr>
          <p:nvPr>
            <p:ph type="title"/>
          </p:nvPr>
        </p:nvSpPr>
        <p:spPr/>
        <p:txBody>
          <a:bodyPr/>
          <a:lstStyle/>
          <a:p>
            <a:r>
              <a:rPr lang="en-US" dirty="0"/>
              <a:t>Notice Recipients </a:t>
            </a:r>
          </a:p>
        </p:txBody>
      </p:sp>
      <p:pic>
        <p:nvPicPr>
          <p:cNvPr id="4" name="Picture 3">
            <a:extLst>
              <a:ext uri="{FF2B5EF4-FFF2-40B4-BE49-F238E27FC236}">
                <a16:creationId xmlns:a16="http://schemas.microsoft.com/office/drawing/2014/main" id="{DBD44FB5-ECAD-0D2C-E3A7-DFCAF35C1341}"/>
              </a:ext>
            </a:extLst>
          </p:cNvPr>
          <p:cNvPicPr>
            <a:picLocks noChangeAspect="1"/>
          </p:cNvPicPr>
          <p:nvPr/>
        </p:nvPicPr>
        <p:blipFill>
          <a:blip r:embed="rId2"/>
          <a:stretch>
            <a:fillRect/>
          </a:stretch>
        </p:blipFill>
        <p:spPr>
          <a:xfrm>
            <a:off x="1569027" y="733239"/>
            <a:ext cx="9053945" cy="5391522"/>
          </a:xfrm>
          <a:prstGeom prst="rect">
            <a:avLst/>
          </a:prstGeom>
        </p:spPr>
      </p:pic>
    </p:spTree>
    <p:extLst>
      <p:ext uri="{BB962C8B-B14F-4D97-AF65-F5344CB8AC3E}">
        <p14:creationId xmlns:p14="http://schemas.microsoft.com/office/powerpoint/2010/main" val="2851845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FFA92D-2390-784B-965A-E248C135606A}"/>
              </a:ext>
            </a:extLst>
          </p:cNvPr>
          <p:cNvSpPr>
            <a:spLocks noGrp="1"/>
          </p:cNvSpPr>
          <p:nvPr>
            <p:ph type="title"/>
          </p:nvPr>
        </p:nvSpPr>
        <p:spPr/>
        <p:txBody>
          <a:bodyPr/>
          <a:lstStyle/>
          <a:p>
            <a:r>
              <a:rPr lang="en-US" sz="2800" dirty="0"/>
              <a:t>Millennium GDP Major Amendment 12</a:t>
            </a:r>
          </a:p>
        </p:txBody>
      </p:sp>
      <p:sp>
        <p:nvSpPr>
          <p:cNvPr id="3" name="Slide Number Placeholder 1">
            <a:extLst>
              <a:ext uri="{FF2B5EF4-FFF2-40B4-BE49-F238E27FC236}">
                <a16:creationId xmlns:a16="http://schemas.microsoft.com/office/drawing/2014/main" id="{D5E4253B-3AAA-4996-90FD-0BBD34CFEFB0}"/>
              </a:ext>
            </a:extLst>
          </p:cNvPr>
          <p:cNvSpPr txBox="1">
            <a:spLocks/>
          </p:cNvSpPr>
          <p:nvPr/>
        </p:nvSpPr>
        <p:spPr>
          <a:xfrm>
            <a:off x="10134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5115E6-FF09-4E21-91E9-A36F09498B18}" type="slidenum">
              <a:rPr lang="en-US" smtClean="0"/>
              <a:pPr/>
              <a:t>6</a:t>
            </a:fld>
            <a:endParaRPr lang="en-US" dirty="0"/>
          </a:p>
        </p:txBody>
      </p:sp>
      <p:sp>
        <p:nvSpPr>
          <p:cNvPr id="2" name="TextBox 1">
            <a:extLst>
              <a:ext uri="{FF2B5EF4-FFF2-40B4-BE49-F238E27FC236}">
                <a16:creationId xmlns:a16="http://schemas.microsoft.com/office/drawing/2014/main" id="{A4C4F6E3-8230-AA06-691A-476E3304D383}"/>
              </a:ext>
            </a:extLst>
          </p:cNvPr>
          <p:cNvSpPr txBox="1"/>
          <p:nvPr/>
        </p:nvSpPr>
        <p:spPr>
          <a:xfrm>
            <a:off x="1983367" y="1113536"/>
            <a:ext cx="8719771" cy="472437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Summary of high-level changes</a:t>
            </a:r>
            <a:r>
              <a:rPr lang="en-US" sz="2400" dirty="0">
                <a:latin typeface="Calibri" panose="020F0502020204030204" pitchFamily="34" charset="0"/>
                <a:cs typeface="Calibri" panose="020F0502020204030204" pitchFamily="34" charset="0"/>
              </a:rPr>
              <a:t>:</a:t>
            </a:r>
          </a:p>
          <a:p>
            <a:endParaRPr lang="en-US"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latin typeface="Calibri" panose="020F0502020204030204" pitchFamily="34" charset="0"/>
                <a:cs typeface="Calibri" panose="020F0502020204030204" pitchFamily="34" charset="0"/>
              </a:rPr>
              <a:t>Sections 1 – 5, 11 – 13 and 15</a:t>
            </a:r>
          </a:p>
          <a:p>
            <a:pPr marL="457200" indent="-457200">
              <a:buFont typeface="Arial" panose="020B0604020202020204" pitchFamily="34" charset="0"/>
              <a:buChar char="•"/>
            </a:pPr>
            <a:endParaRPr lang="en-US" sz="23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latin typeface="Calibri" panose="020F0502020204030204" pitchFamily="34" charset="0"/>
                <a:cs typeface="Calibri" panose="020F0502020204030204" pitchFamily="34" charset="0"/>
              </a:rPr>
              <a:t>Additional residential units and more flexibility to allocate units between Parcels                                                                                                                                                                                                                                                                                                                                                                                                                                                                                                                                                                                                                                                                                                                                                                                                                                                                                                                                                                              </a:t>
            </a:r>
          </a:p>
          <a:p>
            <a:endParaRPr lang="en-US" sz="23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latin typeface="Calibri" panose="020F0502020204030204" pitchFamily="34" charset="0"/>
                <a:cs typeface="Calibri" panose="020F0502020204030204" pitchFamily="34" charset="0"/>
              </a:rPr>
              <a:t>Refined processes for GDP interpretation, deviations from performance standards, role of Centerra DRC</a:t>
            </a:r>
          </a:p>
          <a:p>
            <a:pPr marL="457200" indent="-457200">
              <a:buFont typeface="Arial" panose="020B0604020202020204" pitchFamily="34" charset="0"/>
              <a:buChar char="•"/>
            </a:pPr>
            <a:endParaRPr lang="en-US" sz="23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latin typeface="Calibri" panose="020F0502020204030204" pitchFamily="34" charset="0"/>
                <a:cs typeface="Calibri" panose="020F0502020204030204" pitchFamily="34" charset="0"/>
              </a:rPr>
              <a:t>Definition updates</a:t>
            </a:r>
          </a:p>
          <a:p>
            <a:pPr marL="457200" indent="-457200">
              <a:buFont typeface="Arial" panose="020B0604020202020204" pitchFamily="34" charset="0"/>
              <a:buChar char="•"/>
            </a:pPr>
            <a:endParaRPr lang="en-US" sz="23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300" dirty="0">
                <a:latin typeface="Calibri" panose="020F0502020204030204" pitchFamily="34" charset="0"/>
                <a:cs typeface="Calibri" panose="020F0502020204030204" pitchFamily="34" charset="0"/>
              </a:rPr>
              <a:t>Formatting and technical changes</a:t>
            </a:r>
          </a:p>
        </p:txBody>
      </p:sp>
    </p:spTree>
    <p:extLst>
      <p:ext uri="{BB962C8B-B14F-4D97-AF65-F5344CB8AC3E}">
        <p14:creationId xmlns:p14="http://schemas.microsoft.com/office/powerpoint/2010/main" val="2988441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5DD9-64F0-6741-6960-E639D99CFC20}"/>
              </a:ext>
            </a:extLst>
          </p:cNvPr>
          <p:cNvSpPr>
            <a:spLocks noGrp="1"/>
          </p:cNvSpPr>
          <p:nvPr>
            <p:ph type="title"/>
          </p:nvPr>
        </p:nvSpPr>
        <p:spPr/>
        <p:txBody>
          <a:bodyPr/>
          <a:lstStyle/>
          <a:p>
            <a:r>
              <a:rPr lang="en-US" dirty="0"/>
              <a:t>Use Transfer</a:t>
            </a:r>
          </a:p>
        </p:txBody>
      </p:sp>
      <p:pic>
        <p:nvPicPr>
          <p:cNvPr id="3" name="Picture 2">
            <a:extLst>
              <a:ext uri="{FF2B5EF4-FFF2-40B4-BE49-F238E27FC236}">
                <a16:creationId xmlns:a16="http://schemas.microsoft.com/office/drawing/2014/main" id="{4A4E50F1-D9CF-9D2E-3A30-3F1F13F144C5}"/>
              </a:ext>
            </a:extLst>
          </p:cNvPr>
          <p:cNvPicPr>
            <a:picLocks noChangeAspect="1"/>
          </p:cNvPicPr>
          <p:nvPr/>
        </p:nvPicPr>
        <p:blipFill>
          <a:blip r:embed="rId2"/>
          <a:stretch>
            <a:fillRect/>
          </a:stretch>
        </p:blipFill>
        <p:spPr>
          <a:xfrm>
            <a:off x="2376253" y="915185"/>
            <a:ext cx="7439494" cy="5027629"/>
          </a:xfrm>
          <a:prstGeom prst="rect">
            <a:avLst/>
          </a:prstGeom>
        </p:spPr>
      </p:pic>
      <p:sp>
        <p:nvSpPr>
          <p:cNvPr id="6" name="Star: 5 Points 15">
            <a:extLst>
              <a:ext uri="{FF2B5EF4-FFF2-40B4-BE49-F238E27FC236}">
                <a16:creationId xmlns:a16="http://schemas.microsoft.com/office/drawing/2014/main" id="{B48FF583-DEA6-10CA-5DA8-38A010C40F69}"/>
              </a:ext>
            </a:extLst>
          </p:cNvPr>
          <p:cNvSpPr/>
          <p:nvPr/>
        </p:nvSpPr>
        <p:spPr>
          <a:xfrm>
            <a:off x="7098383" y="2184470"/>
            <a:ext cx="427454" cy="395651"/>
          </a:xfrm>
          <a:custGeom>
            <a:avLst>
              <a:gd name="f11" fmla="val 19098"/>
            </a:avLst>
            <a:gdLst>
              <a:gd name="f1" fmla="val 10800000"/>
              <a:gd name="f2" fmla="val 5400000"/>
              <a:gd name="f3" fmla="val 180"/>
              <a:gd name="f4" fmla="val w"/>
              <a:gd name="f5" fmla="val h"/>
              <a:gd name="f6" fmla="val ss"/>
              <a:gd name="f7" fmla="val 0"/>
              <a:gd name="f8" fmla="*/ 5419351 1 1725033"/>
              <a:gd name="f9" fmla="val 105146"/>
              <a:gd name="f10" fmla="val 110557"/>
              <a:gd name="f11" fmla="val 19098"/>
              <a:gd name="f12" fmla="+- 0 0 -270"/>
              <a:gd name="f13" fmla="+- 0 0 -180"/>
              <a:gd name="f14" fmla="+- 0 0 -90"/>
              <a:gd name="f15" fmla="abs f4"/>
              <a:gd name="f16" fmla="abs f5"/>
              <a:gd name="f17" fmla="abs f6"/>
              <a:gd name="f18" fmla="val f7"/>
              <a:gd name="f19" fmla="val f11"/>
              <a:gd name="f20" fmla="+- 1080000 f2 0"/>
              <a:gd name="f21" fmla="+- 18360000 f2 0"/>
              <a:gd name="f22" fmla="+- 20520000 f2 0"/>
              <a:gd name="f23" fmla="+- 3240000 f2 0"/>
              <a:gd name="f24" fmla="*/ f12 f1 1"/>
              <a:gd name="f25" fmla="*/ f13 f1 1"/>
              <a:gd name="f26" fmla="*/ f14 f1 1"/>
              <a:gd name="f27" fmla="?: f15 f4 1"/>
              <a:gd name="f28" fmla="?: f16 f5 1"/>
              <a:gd name="f29" fmla="?: f17 f6 1"/>
              <a:gd name="f30" fmla="*/ f20 f8 1"/>
              <a:gd name="f31" fmla="*/ f21 f8 1"/>
              <a:gd name="f32" fmla="*/ f22 f8 1"/>
              <a:gd name="f33" fmla="*/ f23 f8 1"/>
              <a:gd name="f34" fmla="*/ f24 1 f3"/>
              <a:gd name="f35" fmla="*/ f25 1 f3"/>
              <a:gd name="f36" fmla="*/ f26 1 f3"/>
              <a:gd name="f37" fmla="*/ f27 1 21600"/>
              <a:gd name="f38" fmla="*/ f28 1 21600"/>
              <a:gd name="f39" fmla="*/ 21600 f27 1"/>
              <a:gd name="f40" fmla="*/ 21600 f28 1"/>
              <a:gd name="f41" fmla="*/ f30 1 f1"/>
              <a:gd name="f42" fmla="*/ f31 1 f1"/>
              <a:gd name="f43" fmla="*/ f32 1 f1"/>
              <a:gd name="f44" fmla="*/ f33 1 f1"/>
              <a:gd name="f45" fmla="+- f34 0 f2"/>
              <a:gd name="f46" fmla="+- f35 0 f2"/>
              <a:gd name="f47" fmla="+- f36 0 f2"/>
              <a:gd name="f48" fmla="min f38 f37"/>
              <a:gd name="f49" fmla="*/ f39 1 f29"/>
              <a:gd name="f50" fmla="*/ f40 1 f29"/>
              <a:gd name="f51" fmla="+- 0 0 f41"/>
              <a:gd name="f52" fmla="+- 0 0 f42"/>
              <a:gd name="f53" fmla="+- 0 0 f43"/>
              <a:gd name="f54" fmla="+- 0 0 f44"/>
              <a:gd name="f55" fmla="val f49"/>
              <a:gd name="f56" fmla="val f50"/>
              <a:gd name="f57" fmla="+- 0 0 f51"/>
              <a:gd name="f58" fmla="+- 0 0 f52"/>
              <a:gd name="f59" fmla="+- 0 0 f53"/>
              <a:gd name="f60" fmla="+- 0 0 f54"/>
              <a:gd name="f61" fmla="*/ f18 f48 1"/>
              <a:gd name="f62" fmla="+- f56 0 f18"/>
              <a:gd name="f63" fmla="+- f55 0 f18"/>
              <a:gd name="f64" fmla="*/ f57 f1 1"/>
              <a:gd name="f65" fmla="*/ f58 f1 1"/>
              <a:gd name="f66" fmla="*/ f59 f1 1"/>
              <a:gd name="f67" fmla="*/ f60 f1 1"/>
              <a:gd name="f68" fmla="*/ f62 1 2"/>
              <a:gd name="f69" fmla="*/ f63 1 2"/>
              <a:gd name="f70" fmla="*/ f64 1 f8"/>
              <a:gd name="f71" fmla="*/ f65 1 f8"/>
              <a:gd name="f72" fmla="*/ f66 1 f8"/>
              <a:gd name="f73" fmla="*/ f67 1 f8"/>
              <a:gd name="f74" fmla="+- f18 f68 0"/>
              <a:gd name="f75" fmla="+- f18 f69 0"/>
              <a:gd name="f76" fmla="*/ f69 f9 1"/>
              <a:gd name="f77" fmla="*/ f68 f10 1"/>
              <a:gd name="f78" fmla="+- f70 0 f2"/>
              <a:gd name="f79" fmla="+- f71 0 f2"/>
              <a:gd name="f80" fmla="+- f72 0 f2"/>
              <a:gd name="f81" fmla="+- f73 0 f2"/>
              <a:gd name="f82" fmla="*/ f76 1 100000"/>
              <a:gd name="f83" fmla="*/ f77 1 100000"/>
              <a:gd name="f84" fmla="*/ f74 f10 1"/>
              <a:gd name="f85" fmla="cos 1 f78"/>
              <a:gd name="f86" fmla="cos 1 f79"/>
              <a:gd name="f87" fmla="sin 1 f78"/>
              <a:gd name="f88" fmla="sin 1 f79"/>
              <a:gd name="f89" fmla="cos 1 f80"/>
              <a:gd name="f90" fmla="cos 1 f81"/>
              <a:gd name="f91" fmla="sin 1 f81"/>
              <a:gd name="f92" fmla="sin 1 f80"/>
              <a:gd name="f93" fmla="*/ f75 f48 1"/>
              <a:gd name="f94" fmla="*/ f84 1 100000"/>
              <a:gd name="f95" fmla="+- 0 0 f85"/>
              <a:gd name="f96" fmla="+- 0 0 f86"/>
              <a:gd name="f97" fmla="+- 0 0 f87"/>
              <a:gd name="f98" fmla="+- 0 0 f88"/>
              <a:gd name="f99" fmla="*/ f82 f19 1"/>
              <a:gd name="f100" fmla="*/ f83 f19 1"/>
              <a:gd name="f101" fmla="+- 0 0 f89"/>
              <a:gd name="f102" fmla="+- 0 0 f90"/>
              <a:gd name="f103" fmla="+- 0 0 f91"/>
              <a:gd name="f104" fmla="+- 0 0 f92"/>
              <a:gd name="f105" fmla="+- 0 0 f95"/>
              <a:gd name="f106" fmla="+- 0 0 f96"/>
              <a:gd name="f107" fmla="+- 0 0 f97"/>
              <a:gd name="f108" fmla="+- 0 0 f98"/>
              <a:gd name="f109" fmla="*/ f99 1 50000"/>
              <a:gd name="f110" fmla="*/ f100 1 50000"/>
              <a:gd name="f111" fmla="+- 0 0 f101"/>
              <a:gd name="f112" fmla="+- 0 0 f102"/>
              <a:gd name="f113" fmla="+- 0 0 f103"/>
              <a:gd name="f114" fmla="+- 0 0 f104"/>
              <a:gd name="f115" fmla="*/ f105 f82 1"/>
              <a:gd name="f116" fmla="*/ f106 f82 1"/>
              <a:gd name="f117" fmla="*/ f107 f83 1"/>
              <a:gd name="f118" fmla="*/ f108 f83 1"/>
              <a:gd name="f119" fmla="*/ f111 f109 1"/>
              <a:gd name="f120" fmla="*/ f112 f109 1"/>
              <a:gd name="f121" fmla="*/ f113 f110 1"/>
              <a:gd name="f122" fmla="*/ f114 f110 1"/>
              <a:gd name="f123" fmla="+- f94 f110 0"/>
              <a:gd name="f124" fmla="+- f75 0 f115"/>
              <a:gd name="f125" fmla="+- f75 0 f116"/>
              <a:gd name="f126" fmla="+- f75 f116 0"/>
              <a:gd name="f127" fmla="+- f75 f115 0"/>
              <a:gd name="f128" fmla="+- f94 0 f117"/>
              <a:gd name="f129" fmla="+- f94 0 f118"/>
              <a:gd name="f130" fmla="+- f75 0 f119"/>
              <a:gd name="f131" fmla="+- f75 0 f120"/>
              <a:gd name="f132" fmla="+- f75 f120 0"/>
              <a:gd name="f133" fmla="+- f75 f119 0"/>
              <a:gd name="f134" fmla="+- f94 0 f121"/>
              <a:gd name="f135" fmla="+- f94 0 f122"/>
              <a:gd name="f136" fmla="*/ f123 f48 1"/>
              <a:gd name="f137" fmla="*/ f130 f48 1"/>
              <a:gd name="f138" fmla="*/ f134 f48 1"/>
              <a:gd name="f139" fmla="*/ f133 f48 1"/>
              <a:gd name="f140" fmla="*/ f124 f48 1"/>
              <a:gd name="f141" fmla="*/ f128 f48 1"/>
              <a:gd name="f142" fmla="*/ f131 f48 1"/>
              <a:gd name="f143" fmla="*/ f132 f48 1"/>
              <a:gd name="f144" fmla="*/ f127 f48 1"/>
              <a:gd name="f145" fmla="*/ f135 f48 1"/>
              <a:gd name="f146" fmla="*/ f126 f48 1"/>
              <a:gd name="f147" fmla="*/ f129 f48 1"/>
              <a:gd name="f148" fmla="*/ f125 f48 1"/>
            </a:gdLst>
            <a:ahLst/>
            <a:cxnLst>
              <a:cxn ang="3cd4">
                <a:pos x="hc" y="t"/>
              </a:cxn>
              <a:cxn ang="0">
                <a:pos x="r" y="vc"/>
              </a:cxn>
              <a:cxn ang="cd4">
                <a:pos x="hc" y="b"/>
              </a:cxn>
              <a:cxn ang="cd2">
                <a:pos x="l" y="vc"/>
              </a:cxn>
              <a:cxn ang="f45">
                <a:pos x="f140" y="f141"/>
              </a:cxn>
              <a:cxn ang="f46">
                <a:pos x="f148" y="f147"/>
              </a:cxn>
              <a:cxn ang="f46">
                <a:pos x="f146" y="f147"/>
              </a:cxn>
              <a:cxn ang="f47">
                <a:pos x="f144" y="f141"/>
              </a:cxn>
            </a:cxnLst>
            <a:rect l="f137" t="f138" r="f139" b="f136"/>
            <a:pathLst>
              <a:path>
                <a:moveTo>
                  <a:pt x="f140" y="f141"/>
                </a:moveTo>
                <a:lnTo>
                  <a:pt x="f142" y="f138"/>
                </a:lnTo>
                <a:lnTo>
                  <a:pt x="f93" y="f61"/>
                </a:lnTo>
                <a:lnTo>
                  <a:pt x="f143" y="f138"/>
                </a:lnTo>
                <a:lnTo>
                  <a:pt x="f144" y="f141"/>
                </a:lnTo>
                <a:lnTo>
                  <a:pt x="f139" y="f145"/>
                </a:lnTo>
                <a:lnTo>
                  <a:pt x="f146" y="f147"/>
                </a:lnTo>
                <a:lnTo>
                  <a:pt x="f93" y="f136"/>
                </a:lnTo>
                <a:lnTo>
                  <a:pt x="f148" y="f147"/>
                </a:lnTo>
                <a:lnTo>
                  <a:pt x="f137" y="f145"/>
                </a:lnTo>
                <a:close/>
              </a:path>
            </a:pathLst>
          </a:custGeom>
          <a:solidFill>
            <a:srgbClr val="D9D9D6"/>
          </a:solidFill>
          <a:ln w="12701" cap="flat">
            <a:solidFill>
              <a:srgbClr val="D9D9D6"/>
            </a:solidFill>
            <a:prstDash val="solid"/>
            <a:miter/>
          </a:ln>
        </p:spPr>
        <p:txBody>
          <a:bodyPr vert="horz" wrap="square" lIns="91440" tIns="45720" rIns="91440" bIns="45720" anchor="ctr" anchorCtr="1" compatLnSpc="1">
            <a:noAutofit/>
          </a:bodyPr>
          <a:lstStyle/>
          <a:p>
            <a:pPr algn="ctr"/>
            <a:endParaRPr lang="en-US" dirty="0">
              <a:solidFill>
                <a:srgbClr val="FFFFFF"/>
              </a:solidFill>
              <a:latin typeface="Segoe UI"/>
            </a:endParaRPr>
          </a:p>
        </p:txBody>
      </p:sp>
      <p:sp>
        <p:nvSpPr>
          <p:cNvPr id="7" name="Star: 5 Points 15">
            <a:extLst>
              <a:ext uri="{FF2B5EF4-FFF2-40B4-BE49-F238E27FC236}">
                <a16:creationId xmlns:a16="http://schemas.microsoft.com/office/drawing/2014/main" id="{E2A9AB26-F33D-B544-0A94-0803A4CCB3AD}"/>
              </a:ext>
            </a:extLst>
          </p:cNvPr>
          <p:cNvSpPr/>
          <p:nvPr/>
        </p:nvSpPr>
        <p:spPr>
          <a:xfrm>
            <a:off x="5668546" y="4158002"/>
            <a:ext cx="427454" cy="395651"/>
          </a:xfrm>
          <a:custGeom>
            <a:avLst>
              <a:gd name="f11" fmla="val 19098"/>
            </a:avLst>
            <a:gdLst>
              <a:gd name="f1" fmla="val 10800000"/>
              <a:gd name="f2" fmla="val 5400000"/>
              <a:gd name="f3" fmla="val 180"/>
              <a:gd name="f4" fmla="val w"/>
              <a:gd name="f5" fmla="val h"/>
              <a:gd name="f6" fmla="val ss"/>
              <a:gd name="f7" fmla="val 0"/>
              <a:gd name="f8" fmla="*/ 5419351 1 1725033"/>
              <a:gd name="f9" fmla="val 105146"/>
              <a:gd name="f10" fmla="val 110557"/>
              <a:gd name="f11" fmla="val 19098"/>
              <a:gd name="f12" fmla="+- 0 0 -270"/>
              <a:gd name="f13" fmla="+- 0 0 -180"/>
              <a:gd name="f14" fmla="+- 0 0 -90"/>
              <a:gd name="f15" fmla="abs f4"/>
              <a:gd name="f16" fmla="abs f5"/>
              <a:gd name="f17" fmla="abs f6"/>
              <a:gd name="f18" fmla="val f7"/>
              <a:gd name="f19" fmla="val f11"/>
              <a:gd name="f20" fmla="+- 1080000 f2 0"/>
              <a:gd name="f21" fmla="+- 18360000 f2 0"/>
              <a:gd name="f22" fmla="+- 20520000 f2 0"/>
              <a:gd name="f23" fmla="+- 3240000 f2 0"/>
              <a:gd name="f24" fmla="*/ f12 f1 1"/>
              <a:gd name="f25" fmla="*/ f13 f1 1"/>
              <a:gd name="f26" fmla="*/ f14 f1 1"/>
              <a:gd name="f27" fmla="?: f15 f4 1"/>
              <a:gd name="f28" fmla="?: f16 f5 1"/>
              <a:gd name="f29" fmla="?: f17 f6 1"/>
              <a:gd name="f30" fmla="*/ f20 f8 1"/>
              <a:gd name="f31" fmla="*/ f21 f8 1"/>
              <a:gd name="f32" fmla="*/ f22 f8 1"/>
              <a:gd name="f33" fmla="*/ f23 f8 1"/>
              <a:gd name="f34" fmla="*/ f24 1 f3"/>
              <a:gd name="f35" fmla="*/ f25 1 f3"/>
              <a:gd name="f36" fmla="*/ f26 1 f3"/>
              <a:gd name="f37" fmla="*/ f27 1 21600"/>
              <a:gd name="f38" fmla="*/ f28 1 21600"/>
              <a:gd name="f39" fmla="*/ 21600 f27 1"/>
              <a:gd name="f40" fmla="*/ 21600 f28 1"/>
              <a:gd name="f41" fmla="*/ f30 1 f1"/>
              <a:gd name="f42" fmla="*/ f31 1 f1"/>
              <a:gd name="f43" fmla="*/ f32 1 f1"/>
              <a:gd name="f44" fmla="*/ f33 1 f1"/>
              <a:gd name="f45" fmla="+- f34 0 f2"/>
              <a:gd name="f46" fmla="+- f35 0 f2"/>
              <a:gd name="f47" fmla="+- f36 0 f2"/>
              <a:gd name="f48" fmla="min f38 f37"/>
              <a:gd name="f49" fmla="*/ f39 1 f29"/>
              <a:gd name="f50" fmla="*/ f40 1 f29"/>
              <a:gd name="f51" fmla="+- 0 0 f41"/>
              <a:gd name="f52" fmla="+- 0 0 f42"/>
              <a:gd name="f53" fmla="+- 0 0 f43"/>
              <a:gd name="f54" fmla="+- 0 0 f44"/>
              <a:gd name="f55" fmla="val f49"/>
              <a:gd name="f56" fmla="val f50"/>
              <a:gd name="f57" fmla="+- 0 0 f51"/>
              <a:gd name="f58" fmla="+- 0 0 f52"/>
              <a:gd name="f59" fmla="+- 0 0 f53"/>
              <a:gd name="f60" fmla="+- 0 0 f54"/>
              <a:gd name="f61" fmla="*/ f18 f48 1"/>
              <a:gd name="f62" fmla="+- f56 0 f18"/>
              <a:gd name="f63" fmla="+- f55 0 f18"/>
              <a:gd name="f64" fmla="*/ f57 f1 1"/>
              <a:gd name="f65" fmla="*/ f58 f1 1"/>
              <a:gd name="f66" fmla="*/ f59 f1 1"/>
              <a:gd name="f67" fmla="*/ f60 f1 1"/>
              <a:gd name="f68" fmla="*/ f62 1 2"/>
              <a:gd name="f69" fmla="*/ f63 1 2"/>
              <a:gd name="f70" fmla="*/ f64 1 f8"/>
              <a:gd name="f71" fmla="*/ f65 1 f8"/>
              <a:gd name="f72" fmla="*/ f66 1 f8"/>
              <a:gd name="f73" fmla="*/ f67 1 f8"/>
              <a:gd name="f74" fmla="+- f18 f68 0"/>
              <a:gd name="f75" fmla="+- f18 f69 0"/>
              <a:gd name="f76" fmla="*/ f69 f9 1"/>
              <a:gd name="f77" fmla="*/ f68 f10 1"/>
              <a:gd name="f78" fmla="+- f70 0 f2"/>
              <a:gd name="f79" fmla="+- f71 0 f2"/>
              <a:gd name="f80" fmla="+- f72 0 f2"/>
              <a:gd name="f81" fmla="+- f73 0 f2"/>
              <a:gd name="f82" fmla="*/ f76 1 100000"/>
              <a:gd name="f83" fmla="*/ f77 1 100000"/>
              <a:gd name="f84" fmla="*/ f74 f10 1"/>
              <a:gd name="f85" fmla="cos 1 f78"/>
              <a:gd name="f86" fmla="cos 1 f79"/>
              <a:gd name="f87" fmla="sin 1 f78"/>
              <a:gd name="f88" fmla="sin 1 f79"/>
              <a:gd name="f89" fmla="cos 1 f80"/>
              <a:gd name="f90" fmla="cos 1 f81"/>
              <a:gd name="f91" fmla="sin 1 f81"/>
              <a:gd name="f92" fmla="sin 1 f80"/>
              <a:gd name="f93" fmla="*/ f75 f48 1"/>
              <a:gd name="f94" fmla="*/ f84 1 100000"/>
              <a:gd name="f95" fmla="+- 0 0 f85"/>
              <a:gd name="f96" fmla="+- 0 0 f86"/>
              <a:gd name="f97" fmla="+- 0 0 f87"/>
              <a:gd name="f98" fmla="+- 0 0 f88"/>
              <a:gd name="f99" fmla="*/ f82 f19 1"/>
              <a:gd name="f100" fmla="*/ f83 f19 1"/>
              <a:gd name="f101" fmla="+- 0 0 f89"/>
              <a:gd name="f102" fmla="+- 0 0 f90"/>
              <a:gd name="f103" fmla="+- 0 0 f91"/>
              <a:gd name="f104" fmla="+- 0 0 f92"/>
              <a:gd name="f105" fmla="+- 0 0 f95"/>
              <a:gd name="f106" fmla="+- 0 0 f96"/>
              <a:gd name="f107" fmla="+- 0 0 f97"/>
              <a:gd name="f108" fmla="+- 0 0 f98"/>
              <a:gd name="f109" fmla="*/ f99 1 50000"/>
              <a:gd name="f110" fmla="*/ f100 1 50000"/>
              <a:gd name="f111" fmla="+- 0 0 f101"/>
              <a:gd name="f112" fmla="+- 0 0 f102"/>
              <a:gd name="f113" fmla="+- 0 0 f103"/>
              <a:gd name="f114" fmla="+- 0 0 f104"/>
              <a:gd name="f115" fmla="*/ f105 f82 1"/>
              <a:gd name="f116" fmla="*/ f106 f82 1"/>
              <a:gd name="f117" fmla="*/ f107 f83 1"/>
              <a:gd name="f118" fmla="*/ f108 f83 1"/>
              <a:gd name="f119" fmla="*/ f111 f109 1"/>
              <a:gd name="f120" fmla="*/ f112 f109 1"/>
              <a:gd name="f121" fmla="*/ f113 f110 1"/>
              <a:gd name="f122" fmla="*/ f114 f110 1"/>
              <a:gd name="f123" fmla="+- f94 f110 0"/>
              <a:gd name="f124" fmla="+- f75 0 f115"/>
              <a:gd name="f125" fmla="+- f75 0 f116"/>
              <a:gd name="f126" fmla="+- f75 f116 0"/>
              <a:gd name="f127" fmla="+- f75 f115 0"/>
              <a:gd name="f128" fmla="+- f94 0 f117"/>
              <a:gd name="f129" fmla="+- f94 0 f118"/>
              <a:gd name="f130" fmla="+- f75 0 f119"/>
              <a:gd name="f131" fmla="+- f75 0 f120"/>
              <a:gd name="f132" fmla="+- f75 f120 0"/>
              <a:gd name="f133" fmla="+- f75 f119 0"/>
              <a:gd name="f134" fmla="+- f94 0 f121"/>
              <a:gd name="f135" fmla="+- f94 0 f122"/>
              <a:gd name="f136" fmla="*/ f123 f48 1"/>
              <a:gd name="f137" fmla="*/ f130 f48 1"/>
              <a:gd name="f138" fmla="*/ f134 f48 1"/>
              <a:gd name="f139" fmla="*/ f133 f48 1"/>
              <a:gd name="f140" fmla="*/ f124 f48 1"/>
              <a:gd name="f141" fmla="*/ f128 f48 1"/>
              <a:gd name="f142" fmla="*/ f131 f48 1"/>
              <a:gd name="f143" fmla="*/ f132 f48 1"/>
              <a:gd name="f144" fmla="*/ f127 f48 1"/>
              <a:gd name="f145" fmla="*/ f135 f48 1"/>
              <a:gd name="f146" fmla="*/ f126 f48 1"/>
              <a:gd name="f147" fmla="*/ f129 f48 1"/>
              <a:gd name="f148" fmla="*/ f125 f48 1"/>
            </a:gdLst>
            <a:ahLst/>
            <a:cxnLst>
              <a:cxn ang="3cd4">
                <a:pos x="hc" y="t"/>
              </a:cxn>
              <a:cxn ang="0">
                <a:pos x="r" y="vc"/>
              </a:cxn>
              <a:cxn ang="cd4">
                <a:pos x="hc" y="b"/>
              </a:cxn>
              <a:cxn ang="cd2">
                <a:pos x="l" y="vc"/>
              </a:cxn>
              <a:cxn ang="f45">
                <a:pos x="f140" y="f141"/>
              </a:cxn>
              <a:cxn ang="f46">
                <a:pos x="f148" y="f147"/>
              </a:cxn>
              <a:cxn ang="f46">
                <a:pos x="f146" y="f147"/>
              </a:cxn>
              <a:cxn ang="f47">
                <a:pos x="f144" y="f141"/>
              </a:cxn>
            </a:cxnLst>
            <a:rect l="f137" t="f138" r="f139" b="f136"/>
            <a:pathLst>
              <a:path>
                <a:moveTo>
                  <a:pt x="f140" y="f141"/>
                </a:moveTo>
                <a:lnTo>
                  <a:pt x="f142" y="f138"/>
                </a:lnTo>
                <a:lnTo>
                  <a:pt x="f93" y="f61"/>
                </a:lnTo>
                <a:lnTo>
                  <a:pt x="f143" y="f138"/>
                </a:lnTo>
                <a:lnTo>
                  <a:pt x="f144" y="f141"/>
                </a:lnTo>
                <a:lnTo>
                  <a:pt x="f139" y="f145"/>
                </a:lnTo>
                <a:lnTo>
                  <a:pt x="f146" y="f147"/>
                </a:lnTo>
                <a:lnTo>
                  <a:pt x="f93" y="f136"/>
                </a:lnTo>
                <a:lnTo>
                  <a:pt x="f148" y="f147"/>
                </a:lnTo>
                <a:lnTo>
                  <a:pt x="f137" y="f145"/>
                </a:lnTo>
                <a:close/>
              </a:path>
            </a:pathLst>
          </a:custGeom>
          <a:solidFill>
            <a:srgbClr val="D9D9D6"/>
          </a:solidFill>
          <a:ln w="12701" cap="flat">
            <a:solidFill>
              <a:srgbClr val="D9D9D6"/>
            </a:solidFill>
            <a:prstDash val="solid"/>
            <a:miter/>
          </a:ln>
        </p:spPr>
        <p:txBody>
          <a:bodyPr vert="horz" wrap="square" lIns="91440" tIns="45720" rIns="91440" bIns="45720" anchor="ctr" anchorCtr="1" compatLnSpc="1">
            <a:noAutofit/>
          </a:bodyPr>
          <a:lstStyle/>
          <a:p>
            <a:pPr algn="ctr"/>
            <a:endParaRPr lang="en-US" dirty="0">
              <a:solidFill>
                <a:srgbClr val="FFFFFF"/>
              </a:solidFill>
              <a:latin typeface="Segoe UI"/>
            </a:endParaRPr>
          </a:p>
        </p:txBody>
      </p:sp>
      <p:sp>
        <p:nvSpPr>
          <p:cNvPr id="9" name="Star: 5 Points 15">
            <a:extLst>
              <a:ext uri="{FF2B5EF4-FFF2-40B4-BE49-F238E27FC236}">
                <a16:creationId xmlns:a16="http://schemas.microsoft.com/office/drawing/2014/main" id="{F0248F56-37E9-36D1-430F-EA48A663B996}"/>
              </a:ext>
            </a:extLst>
          </p:cNvPr>
          <p:cNvSpPr/>
          <p:nvPr/>
        </p:nvSpPr>
        <p:spPr>
          <a:xfrm>
            <a:off x="5798298" y="2385467"/>
            <a:ext cx="427454" cy="395651"/>
          </a:xfrm>
          <a:custGeom>
            <a:avLst>
              <a:gd name="f11" fmla="val 19098"/>
            </a:avLst>
            <a:gdLst>
              <a:gd name="f1" fmla="val 10800000"/>
              <a:gd name="f2" fmla="val 5400000"/>
              <a:gd name="f3" fmla="val 180"/>
              <a:gd name="f4" fmla="val w"/>
              <a:gd name="f5" fmla="val h"/>
              <a:gd name="f6" fmla="val ss"/>
              <a:gd name="f7" fmla="val 0"/>
              <a:gd name="f8" fmla="*/ 5419351 1 1725033"/>
              <a:gd name="f9" fmla="val 105146"/>
              <a:gd name="f10" fmla="val 110557"/>
              <a:gd name="f11" fmla="val 19098"/>
              <a:gd name="f12" fmla="+- 0 0 -270"/>
              <a:gd name="f13" fmla="+- 0 0 -180"/>
              <a:gd name="f14" fmla="+- 0 0 -90"/>
              <a:gd name="f15" fmla="abs f4"/>
              <a:gd name="f16" fmla="abs f5"/>
              <a:gd name="f17" fmla="abs f6"/>
              <a:gd name="f18" fmla="val f7"/>
              <a:gd name="f19" fmla="val f11"/>
              <a:gd name="f20" fmla="+- 1080000 f2 0"/>
              <a:gd name="f21" fmla="+- 18360000 f2 0"/>
              <a:gd name="f22" fmla="+- 20520000 f2 0"/>
              <a:gd name="f23" fmla="+- 3240000 f2 0"/>
              <a:gd name="f24" fmla="*/ f12 f1 1"/>
              <a:gd name="f25" fmla="*/ f13 f1 1"/>
              <a:gd name="f26" fmla="*/ f14 f1 1"/>
              <a:gd name="f27" fmla="?: f15 f4 1"/>
              <a:gd name="f28" fmla="?: f16 f5 1"/>
              <a:gd name="f29" fmla="?: f17 f6 1"/>
              <a:gd name="f30" fmla="*/ f20 f8 1"/>
              <a:gd name="f31" fmla="*/ f21 f8 1"/>
              <a:gd name="f32" fmla="*/ f22 f8 1"/>
              <a:gd name="f33" fmla="*/ f23 f8 1"/>
              <a:gd name="f34" fmla="*/ f24 1 f3"/>
              <a:gd name="f35" fmla="*/ f25 1 f3"/>
              <a:gd name="f36" fmla="*/ f26 1 f3"/>
              <a:gd name="f37" fmla="*/ f27 1 21600"/>
              <a:gd name="f38" fmla="*/ f28 1 21600"/>
              <a:gd name="f39" fmla="*/ 21600 f27 1"/>
              <a:gd name="f40" fmla="*/ 21600 f28 1"/>
              <a:gd name="f41" fmla="*/ f30 1 f1"/>
              <a:gd name="f42" fmla="*/ f31 1 f1"/>
              <a:gd name="f43" fmla="*/ f32 1 f1"/>
              <a:gd name="f44" fmla="*/ f33 1 f1"/>
              <a:gd name="f45" fmla="+- f34 0 f2"/>
              <a:gd name="f46" fmla="+- f35 0 f2"/>
              <a:gd name="f47" fmla="+- f36 0 f2"/>
              <a:gd name="f48" fmla="min f38 f37"/>
              <a:gd name="f49" fmla="*/ f39 1 f29"/>
              <a:gd name="f50" fmla="*/ f40 1 f29"/>
              <a:gd name="f51" fmla="+- 0 0 f41"/>
              <a:gd name="f52" fmla="+- 0 0 f42"/>
              <a:gd name="f53" fmla="+- 0 0 f43"/>
              <a:gd name="f54" fmla="+- 0 0 f44"/>
              <a:gd name="f55" fmla="val f49"/>
              <a:gd name="f56" fmla="val f50"/>
              <a:gd name="f57" fmla="+- 0 0 f51"/>
              <a:gd name="f58" fmla="+- 0 0 f52"/>
              <a:gd name="f59" fmla="+- 0 0 f53"/>
              <a:gd name="f60" fmla="+- 0 0 f54"/>
              <a:gd name="f61" fmla="*/ f18 f48 1"/>
              <a:gd name="f62" fmla="+- f56 0 f18"/>
              <a:gd name="f63" fmla="+- f55 0 f18"/>
              <a:gd name="f64" fmla="*/ f57 f1 1"/>
              <a:gd name="f65" fmla="*/ f58 f1 1"/>
              <a:gd name="f66" fmla="*/ f59 f1 1"/>
              <a:gd name="f67" fmla="*/ f60 f1 1"/>
              <a:gd name="f68" fmla="*/ f62 1 2"/>
              <a:gd name="f69" fmla="*/ f63 1 2"/>
              <a:gd name="f70" fmla="*/ f64 1 f8"/>
              <a:gd name="f71" fmla="*/ f65 1 f8"/>
              <a:gd name="f72" fmla="*/ f66 1 f8"/>
              <a:gd name="f73" fmla="*/ f67 1 f8"/>
              <a:gd name="f74" fmla="+- f18 f68 0"/>
              <a:gd name="f75" fmla="+- f18 f69 0"/>
              <a:gd name="f76" fmla="*/ f69 f9 1"/>
              <a:gd name="f77" fmla="*/ f68 f10 1"/>
              <a:gd name="f78" fmla="+- f70 0 f2"/>
              <a:gd name="f79" fmla="+- f71 0 f2"/>
              <a:gd name="f80" fmla="+- f72 0 f2"/>
              <a:gd name="f81" fmla="+- f73 0 f2"/>
              <a:gd name="f82" fmla="*/ f76 1 100000"/>
              <a:gd name="f83" fmla="*/ f77 1 100000"/>
              <a:gd name="f84" fmla="*/ f74 f10 1"/>
              <a:gd name="f85" fmla="cos 1 f78"/>
              <a:gd name="f86" fmla="cos 1 f79"/>
              <a:gd name="f87" fmla="sin 1 f78"/>
              <a:gd name="f88" fmla="sin 1 f79"/>
              <a:gd name="f89" fmla="cos 1 f80"/>
              <a:gd name="f90" fmla="cos 1 f81"/>
              <a:gd name="f91" fmla="sin 1 f81"/>
              <a:gd name="f92" fmla="sin 1 f80"/>
              <a:gd name="f93" fmla="*/ f75 f48 1"/>
              <a:gd name="f94" fmla="*/ f84 1 100000"/>
              <a:gd name="f95" fmla="+- 0 0 f85"/>
              <a:gd name="f96" fmla="+- 0 0 f86"/>
              <a:gd name="f97" fmla="+- 0 0 f87"/>
              <a:gd name="f98" fmla="+- 0 0 f88"/>
              <a:gd name="f99" fmla="*/ f82 f19 1"/>
              <a:gd name="f100" fmla="*/ f83 f19 1"/>
              <a:gd name="f101" fmla="+- 0 0 f89"/>
              <a:gd name="f102" fmla="+- 0 0 f90"/>
              <a:gd name="f103" fmla="+- 0 0 f91"/>
              <a:gd name="f104" fmla="+- 0 0 f92"/>
              <a:gd name="f105" fmla="+- 0 0 f95"/>
              <a:gd name="f106" fmla="+- 0 0 f96"/>
              <a:gd name="f107" fmla="+- 0 0 f97"/>
              <a:gd name="f108" fmla="+- 0 0 f98"/>
              <a:gd name="f109" fmla="*/ f99 1 50000"/>
              <a:gd name="f110" fmla="*/ f100 1 50000"/>
              <a:gd name="f111" fmla="+- 0 0 f101"/>
              <a:gd name="f112" fmla="+- 0 0 f102"/>
              <a:gd name="f113" fmla="+- 0 0 f103"/>
              <a:gd name="f114" fmla="+- 0 0 f104"/>
              <a:gd name="f115" fmla="*/ f105 f82 1"/>
              <a:gd name="f116" fmla="*/ f106 f82 1"/>
              <a:gd name="f117" fmla="*/ f107 f83 1"/>
              <a:gd name="f118" fmla="*/ f108 f83 1"/>
              <a:gd name="f119" fmla="*/ f111 f109 1"/>
              <a:gd name="f120" fmla="*/ f112 f109 1"/>
              <a:gd name="f121" fmla="*/ f113 f110 1"/>
              <a:gd name="f122" fmla="*/ f114 f110 1"/>
              <a:gd name="f123" fmla="+- f94 f110 0"/>
              <a:gd name="f124" fmla="+- f75 0 f115"/>
              <a:gd name="f125" fmla="+- f75 0 f116"/>
              <a:gd name="f126" fmla="+- f75 f116 0"/>
              <a:gd name="f127" fmla="+- f75 f115 0"/>
              <a:gd name="f128" fmla="+- f94 0 f117"/>
              <a:gd name="f129" fmla="+- f94 0 f118"/>
              <a:gd name="f130" fmla="+- f75 0 f119"/>
              <a:gd name="f131" fmla="+- f75 0 f120"/>
              <a:gd name="f132" fmla="+- f75 f120 0"/>
              <a:gd name="f133" fmla="+- f75 f119 0"/>
              <a:gd name="f134" fmla="+- f94 0 f121"/>
              <a:gd name="f135" fmla="+- f94 0 f122"/>
              <a:gd name="f136" fmla="*/ f123 f48 1"/>
              <a:gd name="f137" fmla="*/ f130 f48 1"/>
              <a:gd name="f138" fmla="*/ f134 f48 1"/>
              <a:gd name="f139" fmla="*/ f133 f48 1"/>
              <a:gd name="f140" fmla="*/ f124 f48 1"/>
              <a:gd name="f141" fmla="*/ f128 f48 1"/>
              <a:gd name="f142" fmla="*/ f131 f48 1"/>
              <a:gd name="f143" fmla="*/ f132 f48 1"/>
              <a:gd name="f144" fmla="*/ f127 f48 1"/>
              <a:gd name="f145" fmla="*/ f135 f48 1"/>
              <a:gd name="f146" fmla="*/ f126 f48 1"/>
              <a:gd name="f147" fmla="*/ f129 f48 1"/>
              <a:gd name="f148" fmla="*/ f125 f48 1"/>
            </a:gdLst>
            <a:ahLst/>
            <a:cxnLst>
              <a:cxn ang="3cd4">
                <a:pos x="hc" y="t"/>
              </a:cxn>
              <a:cxn ang="0">
                <a:pos x="r" y="vc"/>
              </a:cxn>
              <a:cxn ang="cd4">
                <a:pos x="hc" y="b"/>
              </a:cxn>
              <a:cxn ang="cd2">
                <a:pos x="l" y="vc"/>
              </a:cxn>
              <a:cxn ang="f45">
                <a:pos x="f140" y="f141"/>
              </a:cxn>
              <a:cxn ang="f46">
                <a:pos x="f148" y="f147"/>
              </a:cxn>
              <a:cxn ang="f46">
                <a:pos x="f146" y="f147"/>
              </a:cxn>
              <a:cxn ang="f47">
                <a:pos x="f144" y="f141"/>
              </a:cxn>
            </a:cxnLst>
            <a:rect l="f137" t="f138" r="f139" b="f136"/>
            <a:pathLst>
              <a:path>
                <a:moveTo>
                  <a:pt x="f140" y="f141"/>
                </a:moveTo>
                <a:lnTo>
                  <a:pt x="f142" y="f138"/>
                </a:lnTo>
                <a:lnTo>
                  <a:pt x="f93" y="f61"/>
                </a:lnTo>
                <a:lnTo>
                  <a:pt x="f143" y="f138"/>
                </a:lnTo>
                <a:lnTo>
                  <a:pt x="f144" y="f141"/>
                </a:lnTo>
                <a:lnTo>
                  <a:pt x="f139" y="f145"/>
                </a:lnTo>
                <a:lnTo>
                  <a:pt x="f146" y="f147"/>
                </a:lnTo>
                <a:lnTo>
                  <a:pt x="f93" y="f136"/>
                </a:lnTo>
                <a:lnTo>
                  <a:pt x="f148" y="f147"/>
                </a:lnTo>
                <a:lnTo>
                  <a:pt x="f137" y="f145"/>
                </a:lnTo>
                <a:close/>
              </a:path>
            </a:pathLst>
          </a:custGeom>
          <a:solidFill>
            <a:srgbClr val="D9D9D6"/>
          </a:solidFill>
          <a:ln w="12701" cap="flat">
            <a:solidFill>
              <a:srgbClr val="D9D9D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Segoe UI"/>
            </a:endParaRPr>
          </a:p>
        </p:txBody>
      </p:sp>
      <p:sp>
        <p:nvSpPr>
          <p:cNvPr id="11" name="Star: 5 Points 15">
            <a:extLst>
              <a:ext uri="{FF2B5EF4-FFF2-40B4-BE49-F238E27FC236}">
                <a16:creationId xmlns:a16="http://schemas.microsoft.com/office/drawing/2014/main" id="{0B07EBE3-9765-BFDE-1C6E-E7EF4C218FB7}"/>
              </a:ext>
            </a:extLst>
          </p:cNvPr>
          <p:cNvSpPr/>
          <p:nvPr/>
        </p:nvSpPr>
        <p:spPr>
          <a:xfrm>
            <a:off x="7258681" y="3428999"/>
            <a:ext cx="427454" cy="395651"/>
          </a:xfrm>
          <a:custGeom>
            <a:avLst>
              <a:gd name="f11" fmla="val 19098"/>
            </a:avLst>
            <a:gdLst>
              <a:gd name="f1" fmla="val 10800000"/>
              <a:gd name="f2" fmla="val 5400000"/>
              <a:gd name="f3" fmla="val 180"/>
              <a:gd name="f4" fmla="val w"/>
              <a:gd name="f5" fmla="val h"/>
              <a:gd name="f6" fmla="val ss"/>
              <a:gd name="f7" fmla="val 0"/>
              <a:gd name="f8" fmla="*/ 5419351 1 1725033"/>
              <a:gd name="f9" fmla="val 105146"/>
              <a:gd name="f10" fmla="val 110557"/>
              <a:gd name="f11" fmla="val 19098"/>
              <a:gd name="f12" fmla="+- 0 0 -270"/>
              <a:gd name="f13" fmla="+- 0 0 -180"/>
              <a:gd name="f14" fmla="+- 0 0 -90"/>
              <a:gd name="f15" fmla="abs f4"/>
              <a:gd name="f16" fmla="abs f5"/>
              <a:gd name="f17" fmla="abs f6"/>
              <a:gd name="f18" fmla="val f7"/>
              <a:gd name="f19" fmla="val f11"/>
              <a:gd name="f20" fmla="+- 1080000 f2 0"/>
              <a:gd name="f21" fmla="+- 18360000 f2 0"/>
              <a:gd name="f22" fmla="+- 20520000 f2 0"/>
              <a:gd name="f23" fmla="+- 3240000 f2 0"/>
              <a:gd name="f24" fmla="*/ f12 f1 1"/>
              <a:gd name="f25" fmla="*/ f13 f1 1"/>
              <a:gd name="f26" fmla="*/ f14 f1 1"/>
              <a:gd name="f27" fmla="?: f15 f4 1"/>
              <a:gd name="f28" fmla="?: f16 f5 1"/>
              <a:gd name="f29" fmla="?: f17 f6 1"/>
              <a:gd name="f30" fmla="*/ f20 f8 1"/>
              <a:gd name="f31" fmla="*/ f21 f8 1"/>
              <a:gd name="f32" fmla="*/ f22 f8 1"/>
              <a:gd name="f33" fmla="*/ f23 f8 1"/>
              <a:gd name="f34" fmla="*/ f24 1 f3"/>
              <a:gd name="f35" fmla="*/ f25 1 f3"/>
              <a:gd name="f36" fmla="*/ f26 1 f3"/>
              <a:gd name="f37" fmla="*/ f27 1 21600"/>
              <a:gd name="f38" fmla="*/ f28 1 21600"/>
              <a:gd name="f39" fmla="*/ 21600 f27 1"/>
              <a:gd name="f40" fmla="*/ 21600 f28 1"/>
              <a:gd name="f41" fmla="*/ f30 1 f1"/>
              <a:gd name="f42" fmla="*/ f31 1 f1"/>
              <a:gd name="f43" fmla="*/ f32 1 f1"/>
              <a:gd name="f44" fmla="*/ f33 1 f1"/>
              <a:gd name="f45" fmla="+- f34 0 f2"/>
              <a:gd name="f46" fmla="+- f35 0 f2"/>
              <a:gd name="f47" fmla="+- f36 0 f2"/>
              <a:gd name="f48" fmla="min f38 f37"/>
              <a:gd name="f49" fmla="*/ f39 1 f29"/>
              <a:gd name="f50" fmla="*/ f40 1 f29"/>
              <a:gd name="f51" fmla="+- 0 0 f41"/>
              <a:gd name="f52" fmla="+- 0 0 f42"/>
              <a:gd name="f53" fmla="+- 0 0 f43"/>
              <a:gd name="f54" fmla="+- 0 0 f44"/>
              <a:gd name="f55" fmla="val f49"/>
              <a:gd name="f56" fmla="val f50"/>
              <a:gd name="f57" fmla="+- 0 0 f51"/>
              <a:gd name="f58" fmla="+- 0 0 f52"/>
              <a:gd name="f59" fmla="+- 0 0 f53"/>
              <a:gd name="f60" fmla="+- 0 0 f54"/>
              <a:gd name="f61" fmla="*/ f18 f48 1"/>
              <a:gd name="f62" fmla="+- f56 0 f18"/>
              <a:gd name="f63" fmla="+- f55 0 f18"/>
              <a:gd name="f64" fmla="*/ f57 f1 1"/>
              <a:gd name="f65" fmla="*/ f58 f1 1"/>
              <a:gd name="f66" fmla="*/ f59 f1 1"/>
              <a:gd name="f67" fmla="*/ f60 f1 1"/>
              <a:gd name="f68" fmla="*/ f62 1 2"/>
              <a:gd name="f69" fmla="*/ f63 1 2"/>
              <a:gd name="f70" fmla="*/ f64 1 f8"/>
              <a:gd name="f71" fmla="*/ f65 1 f8"/>
              <a:gd name="f72" fmla="*/ f66 1 f8"/>
              <a:gd name="f73" fmla="*/ f67 1 f8"/>
              <a:gd name="f74" fmla="+- f18 f68 0"/>
              <a:gd name="f75" fmla="+- f18 f69 0"/>
              <a:gd name="f76" fmla="*/ f69 f9 1"/>
              <a:gd name="f77" fmla="*/ f68 f10 1"/>
              <a:gd name="f78" fmla="+- f70 0 f2"/>
              <a:gd name="f79" fmla="+- f71 0 f2"/>
              <a:gd name="f80" fmla="+- f72 0 f2"/>
              <a:gd name="f81" fmla="+- f73 0 f2"/>
              <a:gd name="f82" fmla="*/ f76 1 100000"/>
              <a:gd name="f83" fmla="*/ f77 1 100000"/>
              <a:gd name="f84" fmla="*/ f74 f10 1"/>
              <a:gd name="f85" fmla="cos 1 f78"/>
              <a:gd name="f86" fmla="cos 1 f79"/>
              <a:gd name="f87" fmla="sin 1 f78"/>
              <a:gd name="f88" fmla="sin 1 f79"/>
              <a:gd name="f89" fmla="cos 1 f80"/>
              <a:gd name="f90" fmla="cos 1 f81"/>
              <a:gd name="f91" fmla="sin 1 f81"/>
              <a:gd name="f92" fmla="sin 1 f80"/>
              <a:gd name="f93" fmla="*/ f75 f48 1"/>
              <a:gd name="f94" fmla="*/ f84 1 100000"/>
              <a:gd name="f95" fmla="+- 0 0 f85"/>
              <a:gd name="f96" fmla="+- 0 0 f86"/>
              <a:gd name="f97" fmla="+- 0 0 f87"/>
              <a:gd name="f98" fmla="+- 0 0 f88"/>
              <a:gd name="f99" fmla="*/ f82 f19 1"/>
              <a:gd name="f100" fmla="*/ f83 f19 1"/>
              <a:gd name="f101" fmla="+- 0 0 f89"/>
              <a:gd name="f102" fmla="+- 0 0 f90"/>
              <a:gd name="f103" fmla="+- 0 0 f91"/>
              <a:gd name="f104" fmla="+- 0 0 f92"/>
              <a:gd name="f105" fmla="+- 0 0 f95"/>
              <a:gd name="f106" fmla="+- 0 0 f96"/>
              <a:gd name="f107" fmla="+- 0 0 f97"/>
              <a:gd name="f108" fmla="+- 0 0 f98"/>
              <a:gd name="f109" fmla="*/ f99 1 50000"/>
              <a:gd name="f110" fmla="*/ f100 1 50000"/>
              <a:gd name="f111" fmla="+- 0 0 f101"/>
              <a:gd name="f112" fmla="+- 0 0 f102"/>
              <a:gd name="f113" fmla="+- 0 0 f103"/>
              <a:gd name="f114" fmla="+- 0 0 f104"/>
              <a:gd name="f115" fmla="*/ f105 f82 1"/>
              <a:gd name="f116" fmla="*/ f106 f82 1"/>
              <a:gd name="f117" fmla="*/ f107 f83 1"/>
              <a:gd name="f118" fmla="*/ f108 f83 1"/>
              <a:gd name="f119" fmla="*/ f111 f109 1"/>
              <a:gd name="f120" fmla="*/ f112 f109 1"/>
              <a:gd name="f121" fmla="*/ f113 f110 1"/>
              <a:gd name="f122" fmla="*/ f114 f110 1"/>
              <a:gd name="f123" fmla="+- f94 f110 0"/>
              <a:gd name="f124" fmla="+- f75 0 f115"/>
              <a:gd name="f125" fmla="+- f75 0 f116"/>
              <a:gd name="f126" fmla="+- f75 f116 0"/>
              <a:gd name="f127" fmla="+- f75 f115 0"/>
              <a:gd name="f128" fmla="+- f94 0 f117"/>
              <a:gd name="f129" fmla="+- f94 0 f118"/>
              <a:gd name="f130" fmla="+- f75 0 f119"/>
              <a:gd name="f131" fmla="+- f75 0 f120"/>
              <a:gd name="f132" fmla="+- f75 f120 0"/>
              <a:gd name="f133" fmla="+- f75 f119 0"/>
              <a:gd name="f134" fmla="+- f94 0 f121"/>
              <a:gd name="f135" fmla="+- f94 0 f122"/>
              <a:gd name="f136" fmla="*/ f123 f48 1"/>
              <a:gd name="f137" fmla="*/ f130 f48 1"/>
              <a:gd name="f138" fmla="*/ f134 f48 1"/>
              <a:gd name="f139" fmla="*/ f133 f48 1"/>
              <a:gd name="f140" fmla="*/ f124 f48 1"/>
              <a:gd name="f141" fmla="*/ f128 f48 1"/>
              <a:gd name="f142" fmla="*/ f131 f48 1"/>
              <a:gd name="f143" fmla="*/ f132 f48 1"/>
              <a:gd name="f144" fmla="*/ f127 f48 1"/>
              <a:gd name="f145" fmla="*/ f135 f48 1"/>
              <a:gd name="f146" fmla="*/ f126 f48 1"/>
              <a:gd name="f147" fmla="*/ f129 f48 1"/>
              <a:gd name="f148" fmla="*/ f125 f48 1"/>
            </a:gdLst>
            <a:ahLst/>
            <a:cxnLst>
              <a:cxn ang="3cd4">
                <a:pos x="hc" y="t"/>
              </a:cxn>
              <a:cxn ang="0">
                <a:pos x="r" y="vc"/>
              </a:cxn>
              <a:cxn ang="cd4">
                <a:pos x="hc" y="b"/>
              </a:cxn>
              <a:cxn ang="cd2">
                <a:pos x="l" y="vc"/>
              </a:cxn>
              <a:cxn ang="f45">
                <a:pos x="f140" y="f141"/>
              </a:cxn>
              <a:cxn ang="f46">
                <a:pos x="f148" y="f147"/>
              </a:cxn>
              <a:cxn ang="f46">
                <a:pos x="f146" y="f147"/>
              </a:cxn>
              <a:cxn ang="f47">
                <a:pos x="f144" y="f141"/>
              </a:cxn>
            </a:cxnLst>
            <a:rect l="f137" t="f138" r="f139" b="f136"/>
            <a:pathLst>
              <a:path>
                <a:moveTo>
                  <a:pt x="f140" y="f141"/>
                </a:moveTo>
                <a:lnTo>
                  <a:pt x="f142" y="f138"/>
                </a:lnTo>
                <a:lnTo>
                  <a:pt x="f93" y="f61"/>
                </a:lnTo>
                <a:lnTo>
                  <a:pt x="f143" y="f138"/>
                </a:lnTo>
                <a:lnTo>
                  <a:pt x="f144" y="f141"/>
                </a:lnTo>
                <a:lnTo>
                  <a:pt x="f139" y="f145"/>
                </a:lnTo>
                <a:lnTo>
                  <a:pt x="f146" y="f147"/>
                </a:lnTo>
                <a:lnTo>
                  <a:pt x="f93" y="f136"/>
                </a:lnTo>
                <a:lnTo>
                  <a:pt x="f148" y="f147"/>
                </a:lnTo>
                <a:lnTo>
                  <a:pt x="f137" y="f145"/>
                </a:lnTo>
                <a:close/>
              </a:path>
            </a:pathLst>
          </a:custGeom>
          <a:solidFill>
            <a:srgbClr val="D9D9D6"/>
          </a:solidFill>
          <a:ln w="12701" cap="flat">
            <a:solidFill>
              <a:srgbClr val="D9D9D6"/>
            </a:solidFill>
            <a:prstDash val="solid"/>
            <a:miter/>
          </a:ln>
        </p:spPr>
        <p:txBody>
          <a:bodyPr vert="horz" wrap="square" lIns="91440" tIns="45720" rIns="91440" bIns="45720" anchor="ctr" anchorCtr="1" compatLnSpc="1">
            <a:noAutofit/>
          </a:bodyPr>
          <a:lstStyle/>
          <a:p>
            <a:pPr algn="ctr"/>
            <a:endParaRPr lang="en-US" dirty="0">
              <a:solidFill>
                <a:srgbClr val="FFFFFF"/>
              </a:solidFill>
              <a:latin typeface="Segoe UI"/>
            </a:endParaRPr>
          </a:p>
        </p:txBody>
      </p:sp>
    </p:spTree>
    <p:extLst>
      <p:ext uri="{BB962C8B-B14F-4D97-AF65-F5344CB8AC3E}">
        <p14:creationId xmlns:p14="http://schemas.microsoft.com/office/powerpoint/2010/main" val="3370062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28D7-657B-B69F-A500-05FDF4F8759B}"/>
              </a:ext>
            </a:extLst>
          </p:cNvPr>
          <p:cNvSpPr>
            <a:spLocks noGrp="1"/>
          </p:cNvSpPr>
          <p:nvPr>
            <p:ph type="title"/>
          </p:nvPr>
        </p:nvSpPr>
        <p:spPr/>
        <p:txBody>
          <a:bodyPr/>
          <a:lstStyle/>
          <a:p>
            <a:r>
              <a:rPr lang="en-US" dirty="0"/>
              <a:t>Residential Unit Addition</a:t>
            </a:r>
          </a:p>
        </p:txBody>
      </p:sp>
      <p:pic>
        <p:nvPicPr>
          <p:cNvPr id="3" name="Picture 5">
            <a:extLst>
              <a:ext uri="{FF2B5EF4-FFF2-40B4-BE49-F238E27FC236}">
                <a16:creationId xmlns:a16="http://schemas.microsoft.com/office/drawing/2014/main" id="{93C90AE6-BDFF-E513-7B1F-95608B1A9BBA}"/>
              </a:ext>
            </a:extLst>
          </p:cNvPr>
          <p:cNvPicPr>
            <a:picLocks noChangeAspect="1"/>
          </p:cNvPicPr>
          <p:nvPr/>
        </p:nvPicPr>
        <p:blipFill>
          <a:blip r:embed="rId2"/>
          <a:stretch>
            <a:fillRect/>
          </a:stretch>
        </p:blipFill>
        <p:spPr>
          <a:xfrm>
            <a:off x="3988439" y="665509"/>
            <a:ext cx="7969773" cy="5385998"/>
          </a:xfrm>
          <a:prstGeom prst="rect">
            <a:avLst/>
          </a:prstGeom>
          <a:solidFill>
            <a:schemeClr val="accent5"/>
          </a:solidFill>
          <a:ln w="12701" cap="flat">
            <a:solidFill>
              <a:schemeClr val="accent5"/>
            </a:solidFill>
            <a:prstDash val="solid"/>
            <a:miter/>
          </a:ln>
        </p:spPr>
      </p:pic>
      <p:sp>
        <p:nvSpPr>
          <p:cNvPr id="4" name="TextBox 3">
            <a:extLst>
              <a:ext uri="{FF2B5EF4-FFF2-40B4-BE49-F238E27FC236}">
                <a16:creationId xmlns:a16="http://schemas.microsoft.com/office/drawing/2014/main" id="{7711B89B-9ABF-474E-202E-E3340029819B}"/>
              </a:ext>
            </a:extLst>
          </p:cNvPr>
          <p:cNvSpPr txBox="1"/>
          <p:nvPr/>
        </p:nvSpPr>
        <p:spPr>
          <a:xfrm>
            <a:off x="445741" y="1131570"/>
            <a:ext cx="3149597" cy="2862322"/>
          </a:xfrm>
          <a:prstGeom prst="rect">
            <a:avLst/>
          </a:prstGeom>
          <a:noFill/>
        </p:spPr>
        <p:txBody>
          <a:bodyPr wrap="square" rtlCol="0">
            <a:spAutoFit/>
          </a:bodyPr>
          <a:lstStyle/>
          <a:p>
            <a:r>
              <a:rPr lang="en-US" dirty="0"/>
              <a:t>General Locations</a:t>
            </a:r>
          </a:p>
          <a:p>
            <a:endParaRPr lang="en-US" dirty="0"/>
          </a:p>
          <a:p>
            <a:pPr marL="285750" indent="-285750">
              <a:buFont typeface="Arial" panose="020B0604020202020204" pitchFamily="34" charset="0"/>
              <a:buChar char="•"/>
            </a:pPr>
            <a:r>
              <a:rPr lang="en-US" dirty="0"/>
              <a:t>Parcel A – Approximately 2,000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Parcel B – Approximately 1,500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Parcel D – Approximately 300 units</a:t>
            </a:r>
          </a:p>
        </p:txBody>
      </p:sp>
      <p:pic>
        <p:nvPicPr>
          <p:cNvPr id="6" name="Graphic 5" descr="Renovation (House With Sparkles) with solid fill">
            <a:extLst>
              <a:ext uri="{FF2B5EF4-FFF2-40B4-BE49-F238E27FC236}">
                <a16:creationId xmlns:a16="http://schemas.microsoft.com/office/drawing/2014/main" id="{2B92B0F3-3849-F67F-F9D9-1C22907020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35377" y="2036190"/>
            <a:ext cx="506001" cy="506001"/>
          </a:xfrm>
          <a:prstGeom prst="rect">
            <a:avLst/>
          </a:prstGeom>
        </p:spPr>
      </p:pic>
      <p:pic>
        <p:nvPicPr>
          <p:cNvPr id="9" name="Graphic 8" descr="Renovation (House With Sparkles) with solid fill">
            <a:extLst>
              <a:ext uri="{FF2B5EF4-FFF2-40B4-BE49-F238E27FC236}">
                <a16:creationId xmlns:a16="http://schemas.microsoft.com/office/drawing/2014/main" id="{7CA66CFC-606B-E441-4739-3936710BF4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2804" y="3419844"/>
            <a:ext cx="506001" cy="506001"/>
          </a:xfrm>
          <a:prstGeom prst="rect">
            <a:avLst/>
          </a:prstGeom>
        </p:spPr>
      </p:pic>
      <p:pic>
        <p:nvPicPr>
          <p:cNvPr id="12" name="Graphic 11" descr="Renovation (House With Sparkles) with solid fill">
            <a:extLst>
              <a:ext uri="{FF2B5EF4-FFF2-40B4-BE49-F238E27FC236}">
                <a16:creationId xmlns:a16="http://schemas.microsoft.com/office/drawing/2014/main" id="{85CCDC9A-8312-6EF8-9313-5908759C90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3777" y="4147685"/>
            <a:ext cx="482493" cy="482493"/>
          </a:xfrm>
          <a:prstGeom prst="rect">
            <a:avLst/>
          </a:prstGeom>
        </p:spPr>
      </p:pic>
      <p:pic>
        <p:nvPicPr>
          <p:cNvPr id="13" name="Graphic 12" descr="Renovation (House With Sparkles) with solid fill">
            <a:extLst>
              <a:ext uri="{FF2B5EF4-FFF2-40B4-BE49-F238E27FC236}">
                <a16:creationId xmlns:a16="http://schemas.microsoft.com/office/drawing/2014/main" id="{CF445D19-1D84-C3A2-6695-8194448F42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4815" y="4508396"/>
            <a:ext cx="450034" cy="450034"/>
          </a:xfrm>
          <a:prstGeom prst="rect">
            <a:avLst/>
          </a:prstGeom>
        </p:spPr>
      </p:pic>
    </p:spTree>
    <p:extLst>
      <p:ext uri="{BB962C8B-B14F-4D97-AF65-F5344CB8AC3E}">
        <p14:creationId xmlns:p14="http://schemas.microsoft.com/office/powerpoint/2010/main" val="1266761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3B0E4-656F-5470-F438-0630C3E93F42}"/>
              </a:ext>
            </a:extLst>
          </p:cNvPr>
          <p:cNvSpPr>
            <a:spLocks noGrp="1"/>
          </p:cNvSpPr>
          <p:nvPr>
            <p:ph type="title"/>
          </p:nvPr>
        </p:nvSpPr>
        <p:spPr/>
        <p:txBody>
          <a:bodyPr/>
          <a:lstStyle/>
          <a:p>
            <a:r>
              <a:rPr lang="en-US" dirty="0"/>
              <a:t>Comprehensive Plan: Density and Housing</a:t>
            </a:r>
          </a:p>
        </p:txBody>
      </p:sp>
      <p:sp>
        <p:nvSpPr>
          <p:cNvPr id="10" name="TextBox 9">
            <a:extLst>
              <a:ext uri="{FF2B5EF4-FFF2-40B4-BE49-F238E27FC236}">
                <a16:creationId xmlns:a16="http://schemas.microsoft.com/office/drawing/2014/main" id="{35AC27DF-4FC7-2F68-916C-9832D69EBDCF}"/>
              </a:ext>
            </a:extLst>
          </p:cNvPr>
          <p:cNvSpPr txBox="1"/>
          <p:nvPr/>
        </p:nvSpPr>
        <p:spPr>
          <a:xfrm>
            <a:off x="508003" y="849395"/>
            <a:ext cx="11356337" cy="4770537"/>
          </a:xfrm>
          <a:prstGeom prst="rect">
            <a:avLst/>
          </a:prstGeom>
          <a:noFill/>
        </p:spPr>
        <p:txBody>
          <a:bodyPr wrap="square" rtlCol="0">
            <a:spAutoFit/>
          </a:bodyPr>
          <a:lstStyle/>
          <a:p>
            <a:pPr marL="285750" indent="-285750">
              <a:buFont typeface="Arial" panose="020B0604020202020204" pitchFamily="34" charset="0"/>
              <a:buChar char="•"/>
            </a:pPr>
            <a:r>
              <a:rPr lang="en-US" sz="1600" i="1" dirty="0"/>
              <a:t>“Neighborhoods that include a variety of housing types and residents tend to be more resilient to economic and school challenges that would otherwise impact homogeneous homes or populations.”</a:t>
            </a:r>
          </a:p>
          <a:p>
            <a:endParaRPr lang="en-US" sz="1600" i="1" dirty="0"/>
          </a:p>
          <a:p>
            <a:pPr marL="285750" indent="-285750">
              <a:buFont typeface="Arial" panose="020B0604020202020204" pitchFamily="34" charset="0"/>
              <a:buChar char="•"/>
            </a:pPr>
            <a:r>
              <a:rPr lang="en-US" sz="1600" i="1" dirty="0"/>
              <a:t>“The incorporation of multifamily and mixed use housing translates to a more diversified housing market overall, with greater variation in housing types, tenures, affordability and uses.”</a:t>
            </a:r>
          </a:p>
          <a:p>
            <a:endParaRPr lang="en-US" sz="1600" i="1" dirty="0"/>
          </a:p>
          <a:p>
            <a:pPr marL="285750" indent="-285750">
              <a:buFont typeface="Arial" panose="020B0604020202020204" pitchFamily="34" charset="0"/>
              <a:buChar char="•"/>
            </a:pPr>
            <a:r>
              <a:rPr lang="en-US" sz="1600" i="1" dirty="0"/>
              <a:t>“While multifamily and mixed use housing will help address housing affordability, a number of residents explicitly stated the need for increased affordable housing throughout the City.” </a:t>
            </a:r>
          </a:p>
          <a:p>
            <a:endParaRPr lang="en-US" sz="1600" i="1" dirty="0"/>
          </a:p>
          <a:p>
            <a:pPr marL="285750" indent="-285750">
              <a:buFont typeface="Arial" panose="020B0604020202020204" pitchFamily="34" charset="0"/>
              <a:buChar char="•"/>
            </a:pPr>
            <a:r>
              <a:rPr lang="en-US" sz="1600" i="1" dirty="0"/>
              <a:t>“We are a community that encourages affordable housing, and considers housing affordability in land use decisions.”</a:t>
            </a:r>
          </a:p>
          <a:p>
            <a:endParaRPr lang="en-US" sz="1600" i="1" dirty="0"/>
          </a:p>
          <a:p>
            <a:pPr marL="285750" indent="-285750">
              <a:buFont typeface="Arial" panose="020B0604020202020204" pitchFamily="34" charset="0"/>
              <a:buChar char="•"/>
            </a:pPr>
            <a:r>
              <a:rPr lang="en-US" sz="1600" i="1" dirty="0"/>
              <a:t>“A community that provides a wide range of housing types is more likely to have a housing supply and market that adequately serves people across the income spectrum.”</a:t>
            </a:r>
          </a:p>
          <a:p>
            <a:pPr marL="285750" indent="-285750">
              <a:buFont typeface="Arial" panose="020B0604020202020204" pitchFamily="34" charset="0"/>
              <a:buChar char="•"/>
            </a:pPr>
            <a:endParaRPr lang="en-US" sz="1600" i="1" dirty="0"/>
          </a:p>
          <a:p>
            <a:pPr marL="285750" indent="-285750">
              <a:buFont typeface="Arial" panose="020B0604020202020204" pitchFamily="34" charset="0"/>
              <a:buChar char="•"/>
            </a:pPr>
            <a:r>
              <a:rPr lang="en-US" sz="1600" i="1" dirty="0"/>
              <a:t>“Density also plays a role in allowing market rate housing to be affordable because higher density housing has lower land costs per unit and can therefore be sold or rented for a lower price.”</a:t>
            </a:r>
          </a:p>
          <a:p>
            <a:pPr marL="285750" indent="-285750">
              <a:buFont typeface="Arial" panose="020B0604020202020204" pitchFamily="34" charset="0"/>
              <a:buChar char="•"/>
            </a:pPr>
            <a:endParaRPr lang="en-US" sz="1600" i="1" dirty="0"/>
          </a:p>
          <a:p>
            <a:pPr marL="285750" indent="-285750">
              <a:buFont typeface="Arial" panose="020B0604020202020204" pitchFamily="34" charset="0"/>
              <a:buChar char="•"/>
            </a:pPr>
            <a:r>
              <a:rPr lang="en-US" sz="1600" i="1" dirty="0"/>
              <a:t>“This comprehensive plan supports housing affordability by facilitating the mixed density neighborhoods, close to transit service and ensuring that sufficient density is allowed in order to keep land costs per housing units reasonable.”</a:t>
            </a:r>
          </a:p>
        </p:txBody>
      </p:sp>
    </p:spTree>
    <p:extLst>
      <p:ext uri="{BB962C8B-B14F-4D97-AF65-F5344CB8AC3E}">
        <p14:creationId xmlns:p14="http://schemas.microsoft.com/office/powerpoint/2010/main" val="1721934115"/>
      </p:ext>
    </p:extLst>
  </p:cSld>
  <p:clrMapOvr>
    <a:masterClrMapping/>
  </p:clrMapOvr>
</p:sld>
</file>

<file path=ppt/theme/theme1.xml><?xml version="1.0" encoding="utf-8"?>
<a:theme xmlns:a="http://schemas.openxmlformats.org/drawingml/2006/main" name="Revantage Dark Theme">
  <a:themeElements>
    <a:clrScheme name="Custom 1">
      <a:dk1>
        <a:srgbClr val="0B1B2B"/>
      </a:dk1>
      <a:lt1>
        <a:srgbClr val="FFFFFF"/>
      </a:lt1>
      <a:dk2>
        <a:srgbClr val="1A3C6E"/>
      </a:dk2>
      <a:lt2>
        <a:srgbClr val="EAE9E2"/>
      </a:lt2>
      <a:accent1>
        <a:srgbClr val="1A3C6E"/>
      </a:accent1>
      <a:accent2>
        <a:srgbClr val="A2CBD8"/>
      </a:accent2>
      <a:accent3>
        <a:srgbClr val="EAAF4F"/>
      </a:accent3>
      <a:accent4>
        <a:srgbClr val="D9D9D9"/>
      </a:accent4>
      <a:accent5>
        <a:srgbClr val="FFFFFF"/>
      </a:accent5>
      <a:accent6>
        <a:srgbClr val="333333"/>
      </a:accent6>
      <a:hlink>
        <a:srgbClr val="77B5BA"/>
      </a:hlink>
      <a:folHlink>
        <a:srgbClr val="77B5BA"/>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item4.xml>��< ? x m l   v e r s i o n = " 1 . 0 "   e n c o d i n g = " u t f - 1 6 " ? >  
 < p r o p e r t i e s   x m l n s = " h t t p : / / w w w . i m a n a g e . c o m / w o r k / x m l s c h e m a " >  
     < d o c u m e n t i d > A c t i v e ! 2 5 9 9 2 0 9 8 . 1 < / d o c u m e n t i d >  
     < s e n d e r i d > K M A D D E N < / s e n d e r i d >  
     < s e n d e r e m a i l > k m a d d e n @ b h f s . c o m < / s e n d e r e m a i l >  
     < l a s t m o d i f i e d > 2 0 2 3 - 0 9 - 0 7 T 0 9 : 3 6 : 3 7 . 0 0 0 0 0 0 0 - 0 6 : 0 0 < / l a s t m o d i f i e d >  
     < d a t a b a s e > A c t i v e < / d a t a b a s e >  
 < / p r o p e r t i e 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2B0F742BEF8E4993687449C8669629" ma:contentTypeVersion="18" ma:contentTypeDescription="Create a new document." ma:contentTypeScope="" ma:versionID="24a227c6154fc28a69912bc833d616b1">
  <xsd:schema xmlns:xsd="http://www.w3.org/2001/XMLSchema" xmlns:xs="http://www.w3.org/2001/XMLSchema" xmlns:p="http://schemas.microsoft.com/office/2006/metadata/properties" xmlns:ns2="a7f8f26e-b349-4c4e-be69-723c6957b7ce" xmlns:ns3="739884c0-fae6-458b-8eee-6a2266522f2f" xmlns:ns4="0097d05e-c2f3-4783-abd6-7a8aef0c6148" targetNamespace="http://schemas.microsoft.com/office/2006/metadata/properties" ma:root="true" ma:fieldsID="c368b4edfb88cafda8a9f57834c3ba82" ns2:_="" ns3:_="" ns4:_="">
    <xsd:import namespace="a7f8f26e-b349-4c4e-be69-723c6957b7ce"/>
    <xsd:import namespace="739884c0-fae6-458b-8eee-6a2266522f2f"/>
    <xsd:import namespace="0097d05e-c2f3-4783-abd6-7a8aef0c614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lcf76f155ced4ddcb4097134ff3c332f" minOccurs="0"/>
                <xsd:element ref="ns4: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f8f26e-b349-4c4e-be69-723c6957b7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9884c0-fae6-458b-8eee-6a2266522f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d72ea12-6405-4877-a6f6-99bfaf344010"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97d05e-c2f3-4783-abd6-7a8aef0c614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ec7cfe2-aec7-4e4e-89a9-71c506458051}" ma:internalName="TaxCatchAll" ma:showField="CatchAllData" ma:web="a7f8f26e-b349-4c4e-be69-723c6957b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7f8f26e-b349-4c4e-be69-723c6957b7ce">
      <UserInfo>
        <DisplayName>Kim Perry</DisplayName>
        <AccountId>190</AccountId>
        <AccountType/>
      </UserInfo>
      <UserInfo>
        <DisplayName>David Allard</DisplayName>
        <AccountId>229</AccountId>
        <AccountType/>
      </UserInfo>
    </SharedWithUsers>
    <lcf76f155ced4ddcb4097134ff3c332f xmlns="739884c0-fae6-458b-8eee-6a2266522f2f">
      <Terms xmlns="http://schemas.microsoft.com/office/infopath/2007/PartnerControls"/>
    </lcf76f155ced4ddcb4097134ff3c332f>
    <TaxCatchAll xmlns="0097d05e-c2f3-4783-abd6-7a8aef0c6148" xsi:nil="true"/>
  </documentManagement>
</p:properties>
</file>

<file path=customXml/itemProps1.xml><?xml version="1.0" encoding="utf-8"?>
<ds:datastoreItem xmlns:ds="http://schemas.openxmlformats.org/officeDocument/2006/customXml" ds:itemID="{93E0B93D-7AA6-479B-BC70-A9F99B9222AC}">
  <ds:schemaRefs>
    <ds:schemaRef ds:uri="http://schemas.microsoft.com/sharepoint/v3/contenttype/forms"/>
  </ds:schemaRefs>
</ds:datastoreItem>
</file>

<file path=customXml/itemProps2.xml><?xml version="1.0" encoding="utf-8"?>
<ds:datastoreItem xmlns:ds="http://schemas.openxmlformats.org/officeDocument/2006/customXml" ds:itemID="{61137936-4400-40A4-94B5-7384D9153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f8f26e-b349-4c4e-be69-723c6957b7ce"/>
    <ds:schemaRef ds:uri="739884c0-fae6-458b-8eee-6a2266522f2f"/>
    <ds:schemaRef ds:uri="0097d05e-c2f3-4783-abd6-7a8aef0c61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14DF1A-04F2-41C9-AECE-E81111C183A2}">
  <ds:schemaRef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739884c0-fae6-458b-8eee-6a2266522f2f"/>
    <ds:schemaRef ds:uri="http://www.w3.org/XML/1998/namespace"/>
    <ds:schemaRef ds:uri="0097d05e-c2f3-4783-abd6-7a8aef0c6148"/>
    <ds:schemaRef ds:uri="a7f8f26e-b349-4c4e-be69-723c6957b7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166788</TotalTime>
  <Words>1706</Words>
  <Application>Microsoft Office PowerPoint</Application>
  <PresentationFormat>Widescreen</PresentationFormat>
  <Paragraphs>268</Paragraphs>
  <Slides>33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Poppins</vt:lpstr>
      <vt:lpstr>Segoe UI</vt:lpstr>
      <vt:lpstr>Symbol</vt:lpstr>
      <vt:lpstr>Wingdings</vt:lpstr>
      <vt:lpstr>Revantage Dark Theme</vt:lpstr>
      <vt:lpstr>PowerPoint Presentation</vt:lpstr>
      <vt:lpstr>Millennium General Development Plan</vt:lpstr>
      <vt:lpstr>McWhinney History in Loveland</vt:lpstr>
      <vt:lpstr>GDP Major Amendment 12</vt:lpstr>
      <vt:lpstr>Notice Recipients </vt:lpstr>
      <vt:lpstr>Millennium GDP Major Amendment 12</vt:lpstr>
      <vt:lpstr>Use Transfer</vt:lpstr>
      <vt:lpstr>Residential Unit Addition</vt:lpstr>
      <vt:lpstr>Comprehensive Plan: Density and Housing</vt:lpstr>
      <vt:lpstr>Zoning Document Criteria </vt:lpstr>
      <vt:lpstr>Rezoning Criteria</vt:lpstr>
      <vt:lpstr>Sustainability</vt:lpstr>
      <vt:lpstr>Sustainability</vt:lpstr>
      <vt:lpstr>Examples of Affordable and Attainable Residential Housing in the GDP </vt:lpstr>
      <vt:lpstr>PowerPoint Presentation</vt:lpstr>
      <vt:lpstr>McWhinney – Loveland Housing Authority</vt:lpstr>
      <vt:lpstr>Affordable and Attainable Housing: Housing Diversity and Choice</vt:lpstr>
      <vt:lpstr>Regional Traffic-Related Improvements Track Record</vt:lpstr>
      <vt:lpstr>Centerra-Loveland Station – CDOT Mobility Hub (2024) </vt:lpstr>
      <vt:lpstr>COLT Route Map </vt:lpstr>
      <vt:lpstr>Public Transportation</vt:lpstr>
      <vt:lpstr>Centerra Trails and On-Road Bike Lanes </vt:lpstr>
      <vt:lpstr>Centerra Trail Connections to the Surrounding Regional Trails </vt:lpstr>
      <vt:lpstr>Master Streets Plan</vt:lpstr>
      <vt:lpstr>Millennium GDP Development Agreement Amendment</vt:lpstr>
      <vt:lpstr>Public Amenities and Benefits</vt:lpstr>
      <vt:lpstr>Environmental Fees</vt:lpstr>
      <vt:lpstr>Centerra South: Environmental Fees</vt:lpstr>
      <vt:lpstr>Questions?</vt:lpstr>
      <vt:lpstr>Traffic Impact Study Differences – Hypothetical Example Only </vt:lpstr>
      <vt:lpstr>EPS Study: Affordability</vt:lpstr>
      <vt:lpstr>Centerra DRC Review Process</vt:lpstr>
      <vt:lpstr>Impact on School Capacity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jcarr@REVANTAGE.COM</dc:creator>
  <cp:lastModifiedBy>Brownstein</cp:lastModifiedBy>
  <cp:revision>2499</cp:revision>
  <cp:lastPrinted>2019-10-16T16:19:12Z</cp:lastPrinted>
  <dcterms:created xsi:type="dcterms:W3CDTF">2017-02-16T18:41:23Z</dcterms:created>
  <dcterms:modified xsi:type="dcterms:W3CDTF">2023-09-07T15:36:37Z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0x010100F3609B8147A4394C8837F6965D6F8C2B</vt:lpwstr>
  </property>
  <property fmtid="{D5CDD505-2E9C-101B-9397-08002B2CF9AE}" pid="3" name="MediaServiceImageTags">
    <vt:lpwstr/>
  </property>
</Properties>
</file>