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7" r:id="rId2"/>
    <p:sldId id="264" r:id="rId3"/>
    <p:sldId id="268" r:id="rId4"/>
    <p:sldId id="269" r:id="rId5"/>
    <p:sldId id="270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97"/>
    <p:restoredTop sz="94604"/>
  </p:normalViewPr>
  <p:slideViewPr>
    <p:cSldViewPr snapToGrid="0" snapToObjects="1">
      <p:cViewPr varScale="1">
        <p:scale>
          <a:sx n="103" d="100"/>
          <a:sy n="103" d="100"/>
        </p:scale>
        <p:origin x="228" y="102"/>
      </p:cViewPr>
      <p:guideLst/>
    </p:cSldViewPr>
  </p:slideViewPr>
  <p:outlineViewPr>
    <p:cViewPr>
      <p:scale>
        <a:sx n="33" d="100"/>
        <a:sy n="33" d="100"/>
      </p:scale>
      <p:origin x="0" y="-1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1F53-BB64-3F40-93F1-99E0AC417C97}" type="datetimeFigureOut">
              <a:rPr lang="en-US" smtClean="0"/>
              <a:t>1/16/2019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5FF45-A1F6-CF4C-AB6B-3473AC691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94514"/>
            <a:ext cx="12192000" cy="707572"/>
          </a:xfrm>
        </p:spPr>
        <p:txBody>
          <a:bodyPr>
            <a:normAutofit/>
          </a:bodyPr>
          <a:lstStyle>
            <a:lvl1pPr marL="0" indent="0" algn="ctr">
              <a:buNone/>
              <a:defRPr sz="3500" b="1" i="0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0" y="1121228"/>
            <a:ext cx="12192000" cy="1121229"/>
          </a:xfrm>
        </p:spPr>
        <p:txBody>
          <a:bodyPr>
            <a:normAutofit/>
          </a:bodyPr>
          <a:lstStyle>
            <a:lvl1pPr algn="ctr">
              <a:defRPr sz="6000" baseline="0"/>
            </a:lvl1pPr>
          </a:lstStyle>
          <a:p>
            <a:r>
              <a:rPr lang="en-US" dirty="0" smtClean="0"/>
              <a:t>Presentation Headline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332038"/>
            <a:ext cx="12192000" cy="2514600"/>
          </a:xfr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677886"/>
            <a:ext cx="3932237" cy="3191102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200" y="1153886"/>
            <a:ext cx="10515600" cy="4332514"/>
          </a:xfrm>
        </p:spPr>
        <p:txBody>
          <a:bodyPr>
            <a:noAutofit/>
          </a:bodyPr>
          <a:lstStyle>
            <a:lvl1pPr algn="ctr">
              <a:defRPr sz="14400" baseline="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207566" y="2529119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7928406" y="2529119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23450"/>
            <a:ext cx="12192000" cy="624622"/>
          </a:xfrm>
        </p:spPr>
        <p:txBody>
          <a:bodyPr>
            <a:normAutofit fontScale="90000"/>
          </a:bodyPr>
          <a:lstStyle>
            <a:lvl1pPr algn="ctr">
              <a:defRPr/>
            </a:lvl1pPr>
          </a:lstStyle>
          <a:p>
            <a:pPr algn="ctr"/>
            <a:r>
              <a:rPr lang="en-US" b="1" dirty="0" smtClean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SECTION HEADLINE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5006975"/>
            <a:ext cx="11149012" cy="86836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4200" b="1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“Quote Here”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87363" y="2494722"/>
            <a:ext cx="3429000" cy="586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07566" y="3209027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35417" y="3259164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588770"/>
            <a:ext cx="12192000" cy="734502"/>
          </a:xfrm>
        </p:spPr>
        <p:txBody>
          <a:bodyPr/>
          <a:lstStyle>
            <a:lvl1pPr marL="0" indent="0" algn="ctr">
              <a:buFontTx/>
              <a:buNone/>
              <a:defRPr sz="2800" baseline="0"/>
            </a:lvl1pPr>
          </a:lstStyle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Brief description about what this slide is about.</a:t>
            </a:r>
            <a:endParaRPr lang="en-US" sz="2400" dirty="0"/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87363" y="3252579"/>
            <a:ext cx="3429000" cy="16700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algn="ctr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commodo</a:t>
            </a:r>
            <a:r>
              <a:rPr lang="en-US" dirty="0" smtClean="0"/>
              <a:t> </a:t>
            </a:r>
            <a:r>
              <a:rPr lang="en-US" dirty="0" err="1" smtClean="0"/>
              <a:t>vulputate</a:t>
            </a:r>
            <a:r>
              <a:rPr lang="en-US" dirty="0" smtClean="0"/>
              <a:t> </a:t>
            </a:r>
            <a:r>
              <a:rPr lang="en-US" dirty="0" err="1" smtClean="0"/>
              <a:t>vehicula</a:t>
            </a:r>
            <a:r>
              <a:rPr lang="en-US" dirty="0" smtClean="0"/>
              <a:t>. </a:t>
            </a:r>
            <a:r>
              <a:rPr lang="en-US" dirty="0" err="1" smtClean="0"/>
              <a:t>Donec</a:t>
            </a:r>
            <a:r>
              <a:rPr lang="en-US" dirty="0" smtClean="0"/>
              <a:t> </a:t>
            </a:r>
            <a:r>
              <a:rPr lang="en-US" dirty="0" err="1" smtClean="0"/>
              <a:t>hendrerit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sagittis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. 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7" hasCustomPrompt="1"/>
          </p:nvPr>
        </p:nvSpPr>
        <p:spPr>
          <a:xfrm>
            <a:off x="487363" y="2493963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31" name="Text Placeholder 29"/>
          <p:cNvSpPr>
            <a:spLocks noGrp="1"/>
          </p:cNvSpPr>
          <p:nvPr>
            <p:ph type="body" sz="quarter" idx="18" hasCustomPrompt="1"/>
          </p:nvPr>
        </p:nvSpPr>
        <p:spPr>
          <a:xfrm>
            <a:off x="4207566" y="2557703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  <p:sp>
        <p:nvSpPr>
          <p:cNvPr id="32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7935417" y="2552730"/>
            <a:ext cx="3429000" cy="587375"/>
          </a:xfrm>
        </p:spPr>
        <p:txBody>
          <a:bodyPr anchor="ctr" anchorCtr="0"/>
          <a:lstStyle>
            <a:lvl1pPr marL="0" indent="0" algn="ctr">
              <a:buFontTx/>
              <a:buNone/>
              <a:defRPr b="1" i="0" baseline="0"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en-US" dirty="0" smtClean="0"/>
              <a:t>BLOCK FEATURE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417002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31850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4074"/>
            <a:ext cx="10515600" cy="98713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002154" y="1569027"/>
            <a:ext cx="3345295" cy="36056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1569027"/>
            <a:ext cx="10515600" cy="3605646"/>
          </a:xfrm>
        </p:spPr>
        <p:txBody>
          <a:bodyPr numCol="3" spcCol="4572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30 word copy block 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 </a:t>
            </a:r>
            <a:r>
              <a:rPr lang="en-US" dirty="0" err="1" smtClean="0"/>
              <a:t>orci</a:t>
            </a:r>
            <a:r>
              <a:rPr lang="en-US" dirty="0" smtClean="0"/>
              <a:t>, </a:t>
            </a:r>
            <a:r>
              <a:rPr lang="en-US" dirty="0" err="1" smtClean="0"/>
              <a:t>fringilla</a:t>
            </a:r>
            <a:r>
              <a:rPr lang="en-US" dirty="0" smtClean="0"/>
              <a:t> at </a:t>
            </a:r>
            <a:r>
              <a:rPr lang="en-US" dirty="0" err="1" smtClean="0"/>
              <a:t>interdum</a:t>
            </a:r>
            <a:r>
              <a:rPr lang="en-US" dirty="0" smtClean="0"/>
              <a:t> </a:t>
            </a:r>
            <a:r>
              <a:rPr lang="en-US" dirty="0" err="1" smtClean="0"/>
              <a:t>porttitor</a:t>
            </a:r>
            <a:r>
              <a:rPr lang="en-US" dirty="0" smtClean="0"/>
              <a:t>, </a:t>
            </a:r>
            <a:r>
              <a:rPr lang="en-US" dirty="0" err="1" smtClean="0"/>
              <a:t>ultricies</a:t>
            </a:r>
            <a:r>
              <a:rPr lang="en-US" dirty="0" smtClean="0"/>
              <a:t>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enim</a:t>
            </a:r>
            <a:r>
              <a:rPr lang="en-US" dirty="0" smtClean="0"/>
              <a:t>. </a:t>
            </a:r>
            <a:r>
              <a:rPr lang="en-US" dirty="0" err="1" smtClean="0"/>
              <a:t>Ut</a:t>
            </a:r>
            <a:r>
              <a:rPr lang="en-US" dirty="0" smtClean="0"/>
              <a:t> tempus, </a:t>
            </a:r>
            <a:r>
              <a:rPr lang="en-US" dirty="0" err="1" smtClean="0"/>
              <a:t>arcu</a:t>
            </a:r>
            <a:r>
              <a:rPr lang="en-US" dirty="0" smtClean="0"/>
              <a:t> </a:t>
            </a:r>
            <a:r>
              <a:rPr lang="en-US" dirty="0" err="1" smtClean="0"/>
              <a:t>vel</a:t>
            </a:r>
            <a:r>
              <a:rPr lang="en-US" dirty="0" smtClean="0"/>
              <a:t> pharetra </a:t>
            </a:r>
            <a:r>
              <a:rPr lang="en-US" dirty="0" err="1" smtClean="0"/>
              <a:t>condimentum</a:t>
            </a:r>
            <a:r>
              <a:rPr lang="en-US" dirty="0" smtClean="0"/>
              <a:t>, </a:t>
            </a:r>
            <a:r>
              <a:rPr lang="en-US" dirty="0" err="1" smtClean="0"/>
              <a:t>turpis</a:t>
            </a:r>
            <a:r>
              <a:rPr lang="en-US" dirty="0" smtClean="0"/>
              <a:t> quam </a:t>
            </a:r>
            <a:r>
              <a:rPr lang="en-US" dirty="0" err="1" smtClean="0"/>
              <a:t>rhoncus</a:t>
            </a:r>
            <a:r>
              <a:rPr lang="en-US" dirty="0" smtClean="0"/>
              <a:t>.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07761" y="1203623"/>
            <a:ext cx="5383212" cy="5055209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effectLst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2190" y="1203623"/>
            <a:ext cx="5255260" cy="4680631"/>
          </a:xfrm>
        </p:spPr>
        <p:txBody>
          <a:bodyPr>
            <a:normAutofit/>
          </a:bodyPr>
          <a:lstStyle>
            <a:lvl1pPr marL="228600" indent="-228600">
              <a:buFontTx/>
              <a:buBlip>
                <a:blip r:embed="rId2"/>
              </a:buBlip>
              <a:defRPr sz="3500" baseline="0"/>
            </a:lvl1pPr>
          </a:lstStyle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  <a:p>
            <a:pPr lvl="0"/>
            <a:r>
              <a:rPr lang="en-US" dirty="0" smtClean="0"/>
              <a:t> Bullet Point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1" y="195944"/>
            <a:ext cx="10890249" cy="9035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0069" y="5120640"/>
            <a:ext cx="5132071" cy="113819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000" baseline="0"/>
            </a:lvl1pPr>
          </a:lstStyle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Neque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porro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quisquam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est</a:t>
            </a:r>
            <a:r>
              <a:rPr lang="en-US" b="1" dirty="0" smtClean="0">
                <a:solidFill>
                  <a:schemeClr val="accent4"/>
                </a:solidFill>
              </a:rPr>
              <a:t> qui </a:t>
            </a:r>
            <a:r>
              <a:rPr lang="en-US" b="1" dirty="0" err="1" smtClean="0">
                <a:solidFill>
                  <a:schemeClr val="accent4"/>
                </a:solidFill>
              </a:rPr>
              <a:t>dolorem</a:t>
            </a:r>
            <a:r>
              <a:rPr lang="en-US" b="1" dirty="0" smtClean="0">
                <a:solidFill>
                  <a:schemeClr val="accent4"/>
                </a:solidFill>
              </a:rPr>
              <a:t> ipsum </a:t>
            </a:r>
          </a:p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quia</a:t>
            </a:r>
            <a:r>
              <a:rPr lang="en-US" b="1" dirty="0" smtClean="0">
                <a:solidFill>
                  <a:schemeClr val="accent4"/>
                </a:solidFill>
              </a:rPr>
              <a:t> dolor sit </a:t>
            </a:r>
            <a:r>
              <a:rPr lang="en-US" b="1" dirty="0" err="1" smtClean="0">
                <a:solidFill>
                  <a:schemeClr val="accent4"/>
                </a:solidFill>
              </a:rPr>
              <a:t>amet</a:t>
            </a:r>
            <a:r>
              <a:rPr lang="en-US" b="1" dirty="0" smtClean="0">
                <a:solidFill>
                  <a:schemeClr val="accent4"/>
                </a:solidFill>
              </a:rPr>
              <a:t>, </a:t>
            </a:r>
            <a:r>
              <a:rPr lang="en-US" b="1" dirty="0" err="1" smtClean="0">
                <a:solidFill>
                  <a:schemeClr val="accent4"/>
                </a:solidFill>
              </a:rPr>
              <a:t>consectetur</a:t>
            </a:r>
            <a:r>
              <a:rPr lang="en-US" b="1" dirty="0" smtClean="0">
                <a:solidFill>
                  <a:schemeClr val="accent4"/>
                </a:solidFill>
              </a:rPr>
              <a:t>, </a:t>
            </a:r>
          </a:p>
          <a:p>
            <a:pPr algn="ctr"/>
            <a:r>
              <a:rPr lang="en-US" b="1" dirty="0" err="1" smtClean="0">
                <a:solidFill>
                  <a:schemeClr val="accent4"/>
                </a:solidFill>
              </a:rPr>
              <a:t>adipisci</a:t>
            </a:r>
            <a:r>
              <a:rPr lang="en-US" b="1" dirty="0" smtClean="0">
                <a:solidFill>
                  <a:schemeClr val="accent4"/>
                </a:solidFill>
              </a:rPr>
              <a:t> </a:t>
            </a:r>
            <a:r>
              <a:rPr lang="en-US" b="1" dirty="0" err="1" smtClean="0">
                <a:solidFill>
                  <a:schemeClr val="accent4"/>
                </a:solidFill>
              </a:rPr>
              <a:t>velit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0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538884"/>
          </a:xfrm>
        </p:spPr>
        <p:txBody>
          <a:bodyPr/>
          <a:lstStyle/>
          <a:p>
            <a:r>
              <a:rPr lang="en-US" smtClean="0"/>
              <a:t>Presentation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049483"/>
            <a:ext cx="10515600" cy="4970318"/>
          </a:xfrm>
        </p:spPr>
        <p:txBody>
          <a:bodyPr numCol="2" spcCol="457200"/>
          <a:lstStyle>
            <a:lvl1pPr marL="2286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 b="1" i="0" baseline="0"/>
            </a:lvl1pPr>
            <a:lvl2pPr marL="6858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2pPr>
            <a:lvl3pPr marL="11430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3pPr>
            <a:lvl4pPr marL="16002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4pPr>
            <a:lvl5pPr marL="2057400" indent="-228600">
              <a:lnSpc>
                <a:spcPct val="150000"/>
              </a:lnSpc>
              <a:buClr>
                <a:schemeClr val="accent2"/>
              </a:buCl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Agenda Item</a:t>
            </a:r>
          </a:p>
          <a:p>
            <a:pPr lvl="0"/>
            <a:r>
              <a:rPr lang="en-US" dirty="0" smtClean="0"/>
              <a:t>Agenda Item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838200" y="1690688"/>
            <a:ext cx="10515600" cy="41227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2525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870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39788" y="2982913"/>
            <a:ext cx="3932237" cy="343965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3188" y="2982913"/>
            <a:ext cx="6172200" cy="27865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Regular copy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Bullet Points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2" r:id="rId5"/>
    <p:sldLayoutId id="2147483650" r:id="rId6"/>
    <p:sldLayoutId id="2147483653" r:id="rId7"/>
    <p:sldLayoutId id="2147483654" r:id="rId8"/>
    <p:sldLayoutId id="2147483656" r:id="rId9"/>
    <p:sldLayoutId id="2147483657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895" y="5201097"/>
            <a:ext cx="3917576" cy="1252498"/>
          </a:xfrm>
        </p:spPr>
        <p:txBody>
          <a:bodyPr>
            <a:normAutofit/>
          </a:bodyPr>
          <a:lstStyle/>
          <a:p>
            <a:r>
              <a:rPr lang="en-US" dirty="0" smtClean="0"/>
              <a:t>January 16, 2019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Wilson Ave Waterline Photos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30" b="20067"/>
          <a:stretch/>
        </p:blipFill>
        <p:spPr>
          <a:xfrm>
            <a:off x="0" y="2342604"/>
            <a:ext cx="12192000" cy="2652305"/>
          </a:xfr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7" y="270286"/>
            <a:ext cx="6089187" cy="4566890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0146" y="1026190"/>
            <a:ext cx="6047234" cy="4535425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2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83187" y="270286"/>
            <a:ext cx="6089186" cy="4566890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0146" y="1026190"/>
            <a:ext cx="6047233" cy="4535425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8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4276" y="1238252"/>
            <a:ext cx="4217105" cy="3162828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023" y="1229799"/>
            <a:ext cx="4149486" cy="311211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459" y="1355313"/>
            <a:ext cx="5153588" cy="386519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2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8974" y="1355312"/>
            <a:ext cx="5153586" cy="3865190"/>
          </a:xfr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9886" y="1355312"/>
            <a:ext cx="5153586" cy="386519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53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833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Loveland - LUC">
      <a:dk1>
        <a:srgbClr val="0563C1"/>
      </a:dk1>
      <a:lt1>
        <a:srgbClr val="FFFFFF"/>
      </a:lt1>
      <a:dk2>
        <a:srgbClr val="505056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C7970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3600" b="1" dirty="0" smtClean="0">
            <a:solidFill>
              <a:schemeClr val="accent4"/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UC_PPtemplate" id="{93C4950A-0980-9F47-AD0E-7C95FB71F3FD}" vid="{8AA5AB47-3B74-EB4E-946A-7EDD0AFA6E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10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Franklin Gothic Book</vt:lpstr>
      <vt:lpstr>Franklin Gothic Medium</vt:lpstr>
      <vt:lpstr>Office Theme</vt:lpstr>
      <vt:lpstr>Wilson Ave Waterline Photos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Andrea Maxwell</dc:creator>
  <cp:lastModifiedBy>Courtney Whittet</cp:lastModifiedBy>
  <cp:revision>30</cp:revision>
  <dcterms:created xsi:type="dcterms:W3CDTF">2017-03-02T15:20:23Z</dcterms:created>
  <dcterms:modified xsi:type="dcterms:W3CDTF">2019-01-16T21:21:29Z</dcterms:modified>
</cp:coreProperties>
</file>