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9" r:id="rId5"/>
    <p:sldId id="261" r:id="rId6"/>
    <p:sldId id="263" r:id="rId7"/>
    <p:sldId id="264" r:id="rId8"/>
    <p:sldId id="265" r:id="rId9"/>
    <p:sldId id="271" r:id="rId10"/>
    <p:sldId id="272" r:id="rId11"/>
    <p:sldId id="268" r:id="rId12"/>
    <p:sldId id="266" r:id="rId13"/>
    <p:sldId id="269" r:id="rId14"/>
    <p:sldId id="270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9A649-033F-4804-B243-2D5887381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4A00D-131A-4AEE-9D74-DA4888FE6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2994A-8E3F-417D-8FC5-3057F377D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9B25F-8768-4901-8617-B57AF05C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55F58-0A22-4272-96BA-07A299678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4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8FEBF-C682-4AEE-882D-DD747712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1BE4E-287A-48E9-B260-29FBFA225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46B7F-11E3-46CD-B568-F7159BAC5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994CE-428D-407A-BCD8-05E61D8D2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154D3-6298-4D25-A2B2-F9462C80B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1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91515A-488C-44ED-833C-90B2F0FA1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77CAE-4875-4005-A456-5D47FC9B9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661AB-BB40-4C60-8470-A2B1F84D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2DC1D-4255-4A4E-95C0-E6257B9C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0582-9575-4BC5-8091-C90B852C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4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B92B-5F21-416B-886E-5462A0CA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AA514-2689-485F-85EE-33739875E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D7DA5-3132-4F42-BF75-67138F1E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912D6-A5AC-4F62-A959-EA68E8CB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45EF6-F233-4F00-935B-96412034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9A278-390C-480B-89E3-C2B65993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5220D-8496-44B8-AFD2-8986D10A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E1936-DC1F-4BC3-B3D1-72CDD1038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EB448-A660-46C2-9FD6-5B2A2D36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71A08-57E5-4E20-A9F5-0D84707C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2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DFECE-37D9-45FD-8035-6CB08459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FE491-5024-4C93-AE31-4875A2B2D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4FDB1-8B43-4272-843C-75C9D5B3D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29165-CC2E-4FDA-A2D2-1AE26DAC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13436-34D6-4F7F-BBE3-490471223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BB0F7-2DE5-4117-8688-F073412F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4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5758-6F81-451A-9D02-28C20EDC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CB46E-8D4C-47C0-A099-91DE7C577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537F5-939D-4AEC-B993-FF8B8B600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5B6523-8DEC-446A-9A52-FCF3021B0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DB182-1B31-4880-88E9-1646CD454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93AF52-EE9C-4D41-BDA5-7D888625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998721-F2DC-46E8-B3DE-0BFB0977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BF86BB-6FA7-45AA-A47C-46DA32A3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3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1BC93-7C10-4DAE-BE88-F8E88E9E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9BDD7D-0B1F-4BCD-BB9D-178AD4BA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BF3FC-8F72-4145-ACD7-F9C79312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999CE-5E4D-4556-B927-A60633EE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5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C1797-F63D-4DA9-ADF0-74F6122B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B9A116-3934-4D70-9865-088E39907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06293-3324-4285-9ABE-A0855C8E8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0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B775D-D137-4A8C-BE5E-4F68B59F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14FB3-E800-49F4-85F9-E31364C41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A339C-35B9-4398-B4B5-13FE341B8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B02CB-014D-42A2-A242-3BA7C4CF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5D533-5460-4E9D-A83E-5C6160484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26F6D-5966-49C1-AE35-A38890FB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9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08624-4B0C-4E65-8978-B0485E44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90F9F-00D5-4539-83F8-E723B4045F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E0D56-1AFC-407D-81BB-3EAE63C9C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10660-33BB-43C4-A7C0-6C815832A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0D8B-E5D0-4C67-AB0B-8443D26B3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93ACE-2AD5-4435-828C-203AF76EC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092D2A-4856-4F88-BAE3-F04B748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80F73-DC8B-42D9-B0EE-8A7567D6B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4025A-B6EF-4F80-B647-94984B910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4F673-27A9-4763-96B3-C5114BA01D6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D7BF2-8DE8-4172-A51E-C3EEC4484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8AF1B-DD70-4F07-8294-9026433DA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49369-07B0-4DBE-8BFD-EBC839BDD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2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7933B9D-5E9D-46F0-8560-7B7860E9E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2566259"/>
            <a:ext cx="4742993" cy="1719335"/>
          </a:xfrm>
          <a:prstGeom prst="rect">
            <a:avLst/>
          </a:prstGeom>
        </p:spPr>
      </p:pic>
      <p:cxnSp>
        <p:nvCxnSpPr>
          <p:cNvPr id="99" name="Straight Connector 96">
            <a:extLst>
              <a:ext uri="{FF2B5EF4-FFF2-40B4-BE49-F238E27FC236}">
                <a16:creationId xmlns:a16="http://schemas.microsoft.com/office/drawing/2014/main" id="{4D56677B-C0B7-4DAC-ACAD-8054FF1B599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0BD3C8D-4C5E-4E68-8E60-296959B75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828" y="2297126"/>
            <a:ext cx="4608037" cy="265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3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395B4-58D5-4C9E-BBBA-73F4653CF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3" y="312873"/>
            <a:ext cx="10515600" cy="619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05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3290AC-D578-49B0-B425-2C5C849DC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23" y="1277257"/>
            <a:ext cx="10313234" cy="43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1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7">
            <a:extLst>
              <a:ext uri="{FF2B5EF4-FFF2-40B4-BE49-F238E27FC236}">
                <a16:creationId xmlns:a16="http://schemas.microsoft.com/office/drawing/2014/main" id="{003713C1-2FB2-413B-BF91-3AE41726FB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90795B4D-5022-4A7F-A01D-8D880B7CDB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FD19018-DE7C-4796-ADF2-AD2EB0FC0D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A0A2C2-4F85-44AF-8708-8DCA4B550C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BC1C76-7878-414A-B156-50F3F418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787" y="321734"/>
            <a:ext cx="2068559" cy="2739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A134E9-BDDD-4787-A8A3-DADFDA849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775" y="437361"/>
            <a:ext cx="2364317" cy="2508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CB8076-ECAA-4B04-B122-4453AA76D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739" y="3796452"/>
            <a:ext cx="2680521" cy="2559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5714AC-5E0C-45E8-AF42-B3177B4B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3" y="206342"/>
            <a:ext cx="6123901" cy="1645501"/>
          </a:xfrm>
        </p:spPr>
        <p:txBody>
          <a:bodyPr>
            <a:normAutofit/>
          </a:bodyPr>
          <a:lstStyle/>
          <a:p>
            <a:r>
              <a:rPr lang="en-US" b="1" dirty="0"/>
              <a:t>MODULE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7F64-0DE8-4E36-9CCD-A3B295FC7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71" y="1569032"/>
            <a:ext cx="5500107" cy="5007259"/>
          </a:xfrm>
        </p:spPr>
        <p:txBody>
          <a:bodyPr>
            <a:normAutofit/>
          </a:bodyPr>
          <a:lstStyle/>
          <a:p>
            <a:r>
              <a:rPr lang="en-US" sz="1600" b="1" dirty="0"/>
              <a:t>All you need for superb performance</a:t>
            </a:r>
          </a:p>
          <a:p>
            <a:pPr lvl="1"/>
            <a:r>
              <a:rPr lang="en-US" sz="1600" b="1" dirty="0"/>
              <a:t>Low energy consumption on some models</a:t>
            </a:r>
          </a:p>
          <a:p>
            <a:pPr lvl="2"/>
            <a:r>
              <a:rPr lang="en-US" sz="1600" dirty="0"/>
              <a:t>High brightness with low power consumption for low cost running</a:t>
            </a:r>
          </a:p>
          <a:p>
            <a:pPr lvl="1"/>
            <a:r>
              <a:rPr lang="en-US" sz="1600" b="1" dirty="0"/>
              <a:t>Robust engineering</a:t>
            </a:r>
          </a:p>
          <a:p>
            <a:pPr lvl="2"/>
            <a:r>
              <a:rPr lang="en-US" sz="1600" dirty="0"/>
              <a:t>Built to last with precision engineered casing</a:t>
            </a:r>
          </a:p>
          <a:p>
            <a:pPr lvl="1"/>
            <a:r>
              <a:rPr lang="en-US" sz="1600" b="1" dirty="0"/>
              <a:t>Real-time monitoring module to module with warning status</a:t>
            </a:r>
          </a:p>
          <a:p>
            <a:pPr lvl="2"/>
            <a:r>
              <a:rPr lang="en-US" sz="1600" dirty="0"/>
              <a:t>On-board real-time feedback system monitoring of vital components and status</a:t>
            </a:r>
          </a:p>
          <a:p>
            <a:pPr lvl="1"/>
            <a:r>
              <a:rPr lang="en-US" sz="1600" b="1" dirty="0"/>
              <a:t>Intelligent </a:t>
            </a:r>
            <a:r>
              <a:rPr lang="en-US" sz="1600" b="1" dirty="0" err="1"/>
              <a:t>colour</a:t>
            </a:r>
            <a:r>
              <a:rPr lang="en-US" sz="1600" b="1" dirty="0"/>
              <a:t> and brightness calibration allowing swapping of modules for continued uniformity and performance</a:t>
            </a:r>
          </a:p>
          <a:p>
            <a:pPr lvl="2"/>
            <a:r>
              <a:rPr lang="en-US" sz="1600" dirty="0"/>
              <a:t>On-board CPU records color and brightness calibration data with working times and dates so that t it can be transferred to any replacement units</a:t>
            </a:r>
          </a:p>
          <a:p>
            <a:pPr lvl="1"/>
            <a:r>
              <a:rPr lang="en-US" sz="1600" b="1" dirty="0"/>
              <a:t>IP67 ingress protection</a:t>
            </a:r>
          </a:p>
          <a:p>
            <a:pPr lvl="2"/>
            <a:r>
              <a:rPr lang="en-US" sz="1600" dirty="0"/>
              <a:t>Super high protection against dust and moisture</a:t>
            </a:r>
          </a:p>
          <a:p>
            <a:pPr marL="914400" lvl="2" indent="0"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28922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1D0B7-4B12-4450-B92B-B1604F02A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32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RgAAALdCAYAAABHmg+UAAAgAElEQVR4Xoy92ZKkPZKeF5lZ1dM2lG5UMuqAq6R7kokz3HQ5Ejkc6kwmM4qc7qrKlPnyAA88EDWT3b9VZsT3YfHldYfD4Xj7H/7V//X1/vb2eHx9Pb6+vh4f7+/5++Pxlf/Gdx9v7/ld/Pft27fHz58/H29vb/lfPPr5+fX4+PjI7/fn9fzb29fj8/Pz8f7+nt/FD8/F53zGe79+/VrPfj2+Hp/R7+dbtv/r6/PxyD5jfI98Ln6iHf7m96+c0td6hn4/v3494rvZb879UeOLn7eccz0XY4r+aYM+3T+/x7+/Yl7vRTN+mBdzNx0Y59evX4t+SbOP90cM6evzM/kCDxg7c6Wtj49vMfI1TsZSowha1jzy85/FH/NsDTbnX3SOZ+ET//JZ/Jt0C978+vXUFu2HDKWMdbv08/PXr8e3j4/sy7JQ3wdPS774eX9/e3x+fZYcjLZyLPVx867kLn7gDXNizjX+GNfn4hVyiMx6XObnlpM9xppH8LBkpzp/ezw+i46T3oxn8rPou/Ug9OvrK8ZYzfG8+VUsXgQo/knXGLv1M2Wrn3FbzBmd5rv4fMlqTzDmur9vSWscmDoPLwI/4jvLVnK8cWLKuXXV31m/43f01PQxVix5bJmO/qzXHx/Fo5Kb4hkYV7IoYQw5a3xI0i/si98/UwvPp+uZ+F/yYOCDZRPZnv0hx9XflvWYd/wwF2hpXpnvC4dzjNUQ8hJ4y3zg10Hz4FHoc9CmZxnymVgVPEz8/qh5Ns2YM+0x3uuYgo7dcmB9dJHy+Hgr29RyYt1ZOBW9CtPQOfPn0IOaec23+Z0y+BYYXjR1G9N+TToZj9GJqdvGlyXXOYaN29bF1c772+Pr8+vxC/lZWFN22GOZtEE2pu54LB/gc8t0wqJ+eNc0mbg9xzHnwbiQN4+Zz0wv037JKBjXjScmBm1SbkvreirF3ZDVR9iN8mmMDfHZxJY5ZsaQLaf+1r/4RBPDD5q1PIY8HT9hxxJLC+NvsvL2VnYxfsBj02/TY9uW2Y7xA3zKz8I2iL/WCez59C0m7+bfYHcQKGQpdDx8xW2D8Re3rWVMngu/LxvUWG0fA5pNW4ScY18CJMM+hc9gmbPcTf0G/2/2mveM1fb7mCt6AV1j7OahnzPPbvw65FX2yvT3mKfOWq/CpyirtH1xP3/Tzxyr8CWwf+Ft+1dnH9un3zZx287TJslfkC2dMvAPwZH5DLyiP74PLCi52GPK5U/jBrwz/6eOxvPfvn2kHfz8FX7H55LzeD/9/+FbFR/DipWPMXHDvsnSh7ShQZgaPe+tNU7751OPou3Ap4+Pt8fPn8Hz0seUwfe3x3usE5qtP2Itl37O4/Er2YE/UD4oa6DtCxV/+dwYhT/l8dinW3yVrV0ykq5y06ZtnXUG/qWO5Lo0ObnWZ/H91NlXunBgoejqPvBP8VUYu/vIz+qLg6eev3kWax37nOhjysyvoOupl9jnGMOSl16fp117f8+1eI2p1gfhw5aslNpGu/GZ127IUvhtvQIoOxnrwvYll91D90NDPr9SfrLt5lFCa65JZMfy173uX7ZBa3XTyPhhOT943nyyLtpGobeBtYduDyf80LvWw8+gkda5D9HLODJxf+Kl8Tvpmb7JXve9Gju0CN8u5biRgvUWfv20/7bbjBM9MB15Lv6NtTPrro9YTA4fl2dzrBt6rrGCaa/Mx2mfjPsT62rOIzaU2FZrWOZiu+/2D/+o/XfG8ngrf8N2tHycb49fiY3Bo9LL20/6jfF+LbzXWNYahfG98Kcswx4D4/PY0HN00X6CfQpwATq+0pnZjudXmLP9z6JJxfD48Xqfz7At+BxrLBdfNef4P/7Vf/jKiWcgrwKH4Rh+/aqFZIZffn0egaDp0BS47ADSdCJsED0JG/9pdCFoRFTCL+K9CEq9fWwgRugQspgUhMlFY4xNxj6c+ugr5yjBcwCwnNlCTgiIQCznVQEuGB1tJrNjDM2oHz9+HMFXxpvzi8DlCDxt2m2jAvDDfACHOTuwYoOGU2D6byGPRU4Aztfj+/fvTwpmIDZAWdAQbJx/+ksL1IuxdF5aOlKoU48LuQhsW/GsPKcSYAz3gmspQoLmRy6atoJsZ86KNcGm/OczMM7cJ52RrQVeafTKMOesov90FBQwbR2CVnbCCtzKqIcT8OvXz3JBO9A1A2Y5dtFyAmIEvEyDIPV0FA5Q6TDQ8mAVWA4PFH46IDQB03pb320H2gb5BqjxGYsv6GOwBCANvNOoTbBFln63QFj48FXOF3ydBoC5Jh0SBzfFp7H3QrWeagM5FjM5/rBV0nvPefM8nMId4C9ZCaNQDmXILU7wq2CAeT/xdTrvqWsRGG3ZNYabd7STNCEYtYLNJfful3bdhnk9nYYpX8vpDec55g39xsbP1IWpZ/P7GyYgW8iBHWPze/J+YpZtUc67bTZyjNwXoskD/qqFStI4zJYiZV8EAFv/ww6Gw8NYTPObszQXRulQdAB9xBJ7b7Hl1MGFtofQyTJvB6U2R/ai6zPnGH+XbNz0rUxG6GPY5e3s1WbNDhDZFll2Ys7YdHgL/YwZB00lt8iZ3+F349iycbnpU/q5F3nnhuZsq+hQeotsbX2pBWL11as2CenEJt6bcjnx82b7YxQsNA5bNRbb1gP015h4+lzlr+QmQCxEU26KRn53/n2Mvxv3mpCA1pz/xDP6iOd+/viZ/uryhaRjk/83XYaG01eY8jT1/nfPe7Fww6Kb7Zm2Dry3Dkx9YAye1033Jz8njzxXY3qytxMDirUVychgW3++5Qa/6txsL/mvtcbE4RxHL7DN08kTdA8ssc6bD34ue8ugChtqe0PfOn7IUgdw4DVjDo8APX4LLIhgYGBBB2gOHvU03QY+SK2dnjcJatGiAEDqUjkglgvGmuPJwE+sbd4ff/EXH7m++BUB0J817VjHpb5jdTooxGbDz8XX28ZL4dKJaXsTBD5Y1iZ+Lhor+ePZfxwb6I2zbFYs+9gyh22d7fi56BdeHbLx6M3QcKaUjBK29ufPH4/3929rk/Smn8Za2w9ocOpN60CuNSrwl6tm2fCZUAG9eMYYYhytuZYsY5/meti8APMnBky5mvo3Aw4HPj05ETtJxbjg+cbn+Gkey/KXOrFmyXxFlJcOmCcT1+Fz6AWyMP3hby3/3qD3s1tHzz6NsaaldXPi7/wOefTnoYfh34ZceFMyNyw+IiFj7QI84QC+EDho+Y/fiZ8gQ6b7ktNM6in/JOnZumeMpR/L06s+zWtkJfhBIoeTNixL0G5hCUkGvb692eE5Bsb5/rb9tDmPw0/+IjD/lbS2veH3WzzgpkPIhPX2tu6fOmyZoU/jqZ+feGT7tTA+ZemMy5m2xAIYm33FiZdgS8qHdGrxNROGSDisoG7qSWQwRoAlATYW/BGoCWdd0UyMdA4odoQ78unsH0+48BqjGYuKvYPmTMfpFCxjORzwFAyyDzozazO2AjReXCSgdRAyJxrZArmjcmYM2BAAgnMHxGPcALuDk4ANAcVwMsycW/ZjOood1EUIvUixYBZdd3DNShK/e3fcY93CWu5ajNMGLwXjkuWGIK15jch+BkSTnjtIkkKXgbQCKANwBOAs/Lm46Z14FBFAC/lz5sMG4TNod7Zf84JvOxhWGVZrsRKOVQs9i8JcYL8XL7/Squ2lDfILTZE38zMCQN94v9s20MEflLDov/lR8le73Q6i0Qb8gsf5t7JBGZOdq+RzcWHtKsa8P3qc25jsbJwyQIxl72ygH0f2bbZdmWWHga/BHAvngCIvpuccp1OQcnTJ1DXwIsd8RlAf3YTm8a93fgurKhO01hiRRVj+ygLuZr+N52n4alcvMNL9LfqLJnxWZNkL7Wk4+HtiIWo3d5UcIHZwtthSG0WRvbAMWi8A7QjtBeLO+AM//V18Rn/eyZ9OLHgFzWfGjp223CDqnVPr2HTaok0H5MzLqVeWGRtLj8uYOnXa+gn+2djO7PW1sHQWjDJj7GCYv1OuMsg8si4ZywooKjuCtrZt3Rnolh/3aTlMOoHdvfGRbY2FvjHcjnDqXC5CcVuMAWS2bFnHyVvORi+m5vg4UZC847RERvTPnefYbGTxAQylHRpBOc85nvtsvSyI3wEGMOSGQ7Rh2Up8Gpmm07Fbjlhg+sjIPjHhzNqf8u8F4rR35o9lLX9PO5QWvxav7ZQbd/zOXPwlvoZj2JtczM+bXXbMY5FW4zv57meg4cS+kCWC5Icta0t8+EHNZ9Pl0OPOeuYd4/byHfsF68+0LR7HMaZxAsO8tP3lHca29HlkmzGG7a+stfMKsZnP0LOyzc6s5Vv/4HY+a0KNAJUxaS+oK+i19aJ8oxutbljq5+wLx+ZBZU1h52Mhsn27Zetyt2FjS7bXPqb5OvXpxpPUf+mh+VMbHs+REePVoXvpf4XP/W3rViQrfH9/fO92wo//+TN0aGe2pU7ppIBtsXVjrUfAqGwifI6Yf/lr4WMffOiMnXgihhD/ff/+/vjv/vLb4x/9o1rw/b//z8/Hj58xz3B4Ph9/+tOfK3j53qfCenN+2Tx5wvQ1gzNTFpiTAx312Q5YQNeFJbmpXmuyrdch23sNwWJ2y3P5++gAG+4lhzsoa3ton+mQzV5b5ca+gpDW3fJltl9K1rt9hnwmg79nupyxKJ5xcoptefadtrXm4DFO/WI1aNsFXePZ0qE6gcNPnMbIxIV1Imf7DdaZaXNWoAl9jYBgnxTKNSzr9LY7057m95n5WD7D7qskOeaCLHgOEz8mlq6/+5fwJz9/7s0C42ZufIysrD/kSb/t9y9M6cDSW6+Nw35P+vNe0kb+ieXBGHPzD+b8ZgLH9F9oG92KjPwVbyDLUDbBThIZ07Z5OYfLSY9hJlYMJ/nU2X7YBMtSYGhkSk/+Tzwm69g0NN+ts4dcyvbga6QeBK7+imzyb7lhSqJT2hes3nvJH7oBrWP8+fzPsmt5MrJxhfULY/Pf8Sz9TBw3lk9dQiagn+0YNqrWsqUbrHcWz/v0IO9t2yysJNHpEovIGJ9knpOjnEb2yWBOOMwxen7wOn32d5/93VKUNPjHf/UfvvLoaWxzdUpvHHGZAGZHxEyy8IeST0Dm+EEEmooxPzOlI9tr5UhBaSdgKiegXMeOK7vyWHj2MRinaC8mtAEzQNU8FKnP2GqlDptp02Ai8O99VDvTan/tY7i86wBqjDMV+wOzEBlulYljgcv+ZWi/tcHf4947lwYsGO7IOuOs3ZBN4wwAjt0fHAqDBeNKcF1yUNkV+V1JaQWCImjbmW6p1P2MHbRK+G4l6AwkeD1lLIOE3f4EuxlkhT9TYavNGmn0453P/K4mqCMN9VwMcx+1w7ndaf8lUzjadVyeYMaan/yLCej1TDnU8Iux2wGeukA7PIPB9LtJ+8NJO0Gn2qyd0xhigCnOT/HnPEIG/xwgYPGBrPB+ylv3n8dtWsbiue0UVjbeopOzonRU2HIxDfM0VvztcSDPMyBkbGnF6yOxZAs1v5XdwHytp5WxV9naNoyLF1pEnOPbi2+DtvFmyvvPnyUnNmbPfDmd8/fkZS7FXpYRgAfIFXJsfEcGHdw8dXpvbJgvyOFNhj12L7aQE8YD371QgTZTT/jcY7ecTptyBMrHUb/cOOsMOxtx88vG3rhj3UvMCYPb7butpP1y7gqP96JeR/ZWmZIuFKHjDMa9GwZOPqIfa/Goshd2GNJu5wbixka/a/7le6ErvTMOtrGoWbISDnv4FH3k6ElnApO8EUiZAQXFpl7k+PpDaOt5GGP8vQNetu3wKd7DkXx1SiGezW2rcSSO9iz/ZAU5wAKWWC5v8sWcly0fpV5mkG3amtt7EzumzfA7pkkGLDtAa8zIuShgG5JqPKM95g+WMPecQ5/0sJ1JPpDlyhG23liDfjcMnXp2G8sMNCErbE7G95O2lj/Txfq/+M8GW9g3Be0tL26PwP6ifXhTgUFvEdR4LjdkmwItHDy5jZ2+byV2jBXQgjZO23TyFl3yvG70xrbYhsZCNHzn+ik0xKegb9uaG82t4zd7gSykvGbgZmcWnzR6ztifeGNd5ETXCrxkaaj3DDC+v4W/HP9/f/yIAOOvM4DxM48bD576WJk27FcGZ2/Opw+wFsBsHPRGSZbNiTmG7xXlCd4f3z7eH//9X357/OUfK474X/9blf1ItXp7PP70p6/Hn358ZcDrV+D4+/vjR2aFVHZjlSbZR+En3hlvrHfm1fQLti2pTd7UmctmzcKVXjNUAPhMjjgWuqxJklEVpLNMWBaMz4uv6fvuTJ+ULcWcjd9p87SJPNcxN3s011a2gYzh1LUtgSWrH+tEAZvAE98zpaAHnfHoED5tiDz57r3mRY+g5+Tz9Jtv/J0+yNSff4guP42jbYvxKefQpUXSRvRx8+kT+h3/vsYhLKBf6Lk2Io/yCRE8+5nTwk7Rbqx3413btslLaGubZUx5ZRt+Z/vtG58+FZnZZ6KM5d7ynP6M1l9TVyhFsPA21++lu445WGct09He9MHnfG90cRvYmtSjrwpIl+XYa+mieeEEJ2HAm5M+p+8Wz8SJSug5NwCmnck4Wa8RsWnRPkFy9MwxIOvD8hOUuTx9kvn3xFHbXvsgHk/4YsamqccpsyrN88SD9D/O8oX225D529wK7yog/fHt4/H2j//3qMHYx5PUKZkEDPwYZGckwkQrTD73Vllh8VOguGt5BACutto4zuwYt7eUvyecwrBqLtWT9JWVujJ7pxbeJVwVra8Ek86QwIh2pPvm8N92vT3fDQC1Q1JCWtHnPO4agMgOSAb7qm+Cc3mkN2nUC0schVZK1y+iVlM8H46KjRbG3nTgkElmUHTQjrGcc9g7XVcwVkaawcdtxO8/G3Ryt5E5d82CsnVnFqMNxKTpNFAJSJ0qP5XLBs/GApkFWHnPoB1OFQqfc4vsmB7nVq59tKfAso4y+0hxupQsJmS4PYZtdAhSKmuuwXEfBTyD1hiBucsV7Rt8T/73jmtnR2X/rQeuO+YxTrob2KAzMmAjClilEW7DM8Ep5vYjjq2pLAFHuWmbTYO12OuAe46jMybjiI+NpQNgLA553xhyGKw+YltzqWPM0JLMv2JnOPIVKHLW1CFDfaRhG7iduV3G7nmneDog04DAx8yOpeTCy3bOXalMm8jFwYmLhTWbw+ajDT6fT6djjtl6ZSNnPfcOnLGD+Wa/nXSZMpkZpS2ngSeN3zcjOhfBPBPjjpIUdsBwqGYQcM4h2pyB6el4e+xeDNM2+jT1QwUzl72aQTHevTkQU5+2vTuzxaMNb77deGv9QSLW5tOR3bcxqoIChY8V4Ou6NJGV0BmRtJG8HPYZmb7JkWVm0aAzCCKTYGHPsq69oFY2uvXMfcz+zuDCzpCyfAZfTEMvKtLWqhar7Q/zps/fYfMrvlh+sOv2jfj+hsOMa9HzPHx/wPvt/dm2X8BqpQwo6LfnH7JxZu9YnqnZWnoubOpjWCza17i6JIVtnG0QczSu8+xtsRzPW68OezCy2455GzQZd/+bY2DjVMGYlMVeQMy2pjx6XNCLd2wXzK+JO+jWfG/aFWhWpwzPmognXu1MoMPW6T3GcNMVvzMXS5Z7+qzDUyM7ciQVot9zgT/5X+BKds5ZYzEzeqW7tiHu3/oLzbANLGPhW/gLMabwCes0RAQbIvvk8fjzn3dAMcYUfrvnn1itrFaOxyJXPsqd9qWDbBGWs9+TWd4ph7U59P3j4/EX3789vn98Pv7RXyYq5BHp79+i9E75O3/34/H4//7r5+Pv/vQrj3TnXlGsm9omZ3C7kwGguZNKDjDRH9DF8mVMqzlTE2370YWrzbzR+NJ79HR+35mtnMbauPst11qWL2PyGmPK2lmD3XYeWzB5Z32d64vpn0x6oc9T59eGg2q2R7+7XFd6pdkcchqBlnkAweOn74V/fdIiP2+bbrt2YsF5dD/XuRPr2p9+GgS1g8nCbf6ykTvzqg+/UKXLvDafPIh3jIeWNWNP6tQ8DQENuzSQ21lYqU3i5IPWoan3ncQS/aKT5m2Np3I1I4t0BZ56PRPymfWBO6AP7E3cnHKSck1wPvQ7dKM3Ph3QRHehbWaTDr/pRtMpA2nae11hPvFcZsF1chpj3fQsHMS3pv5thWA4VUZyT61puWOBZDLTzXGMyMZO7e17D4ivJA/aT006tU0mprPwOzMYM8K4VBT6MA8HZFlb2t9EBh1wNf1uNv4WdF44p00o23TTFbmqhCVoyzp225mD7o9HBsrXHJTQB72q1mSV3yq67nqdMb4pW2DKE44p2entf/rf/s+vYGS+/KjocDbcAsxOQWbERTHUb/uyExuUE1Q7c66P6n37HunhuxahJ5qE7UUKQc3lJPZx2mXoKbbZlPfCLpk+6sCgDD5ex3zKOYp6ZuymVqMJtqSSt8bH3Nbnwag8kv29adU7iQlGO7Bp4Sja9m5HEz9BKeiTQbl9TG06hhWouBcgzXb7eC1jdlZ3gR1HXc7MFGdxmj63hS90QQm8WPd3WX8vaVbHHNJRwTEdxeqteG7XR3uC7tSHPAw9l+joMp0YU4Z4cdqivmSDehxfKOeSwFsEfKOkbtC9guFr8Und0VEXB9BgF6OUL/qrulMcb5jBAAMHtD3ldtf6hCfRBsptp9qLJAyZnWA7dtsB6QsJWiBjzmGQgq4A5Wx38tcAMp3xCcibTg7O7oug0KXEma/Px7eu/0lmEu87oMpnOb8RZETP7IhYj2t8Bbp8vhyr5ZzXJSXpCHRgs2TpvhtunsKHzNLSgvQY8yVACE0n/UzfadzmXP298QaZcHYLi8FzAV4ZmRNz+Pum55GdhwOwasr1ws2GdY4nHYe+LGvhqzOUyG7WkTkbNAxco8sZ418Lol3QGR690sdXGDadq3jfWdBklDI2Fp+zHztit6Cf+R+//w53oeUTfRXk4FKdzDjzAqTSxNZmCniSfR7HJ/fRu+yns9NyHn20+kmmldkGfxxYXj5BZMZk0FiBjS4Yb708nCwVs7eNMcbZAToW3Z7/5Wiq27DsT2zzc6/4zTvG0ClDtMPnPOsFwLbfz7b+Fdbn+2RkZD3l7RDWBXF94cQIhIEP00dhXCcdkvrLpsOLZWcVlDYtPbf5LI4sgXfT0Lv/bu+mXwvPLwE92yzLmGnJ/P1vPHvr69V75i1Yji64HfvH9JG1CxXQnn1At3W6pY+ux2KZ+bEoPWxScEwLiE7uWO+k7c1F2Q7uLYxpm4eMWFbz9AMbf2s1rBpXeSFh30QnX8x0yNruo/7wwvY+Gj03H1/5H+DmYWvYmFoTSmJ0duEOzkBrv1t02XVic5ydaWvfbcpL0qovm8ot+6+vY6PLMmJaRIBx/+yj73GarE7v+jKYygyxjGW/gaOd8R31xuLihtgE+OMfvz/+EEHFtwoqxnN//GOcAAtf9y2zGv/Lf62AX0RH//zjZwYZ4ycue1my2H4NNuXmr8RnXnxPmppP068j42jJc2/yex2wfLLWFXg0x2KbvuW3sGvZkOpI2dZ9poDNj7GpcPObJrZNG7LWzN3W9K+WrW+7jO2eeDR10Jt39V0ltdj25PQulw+aJ3M80155HLZLtof2r06fUpuCJN70fQNp/7tx2y6v7Sb2rnVQ1BBtzKkl5j5FhPxxYtCBKQeZj3G2ixPzWFlxsmXIyx//+O3xd39XyRGJfV12a+yBLPnKoSmJCl4wD+iWchVZzbJdyYeoeyi/yjYh5fvn3rhYctSlY3gWnxQ8y3ble0FjfFnrp22/7TKX+770sxrXF4ZGl0reeNKBjA25DEYEwPrEZ/g1XXcxjt9GTdmoJfsVAcWWqeAZd4WAk/ZPD5vQPH51GiNODEQmd5w0rWD+xtmgsTHg5ktM/afviRPmPX3wL8/iG2D7/X3ULS4R7UtnOp7B+FL2pLy51lbmreUDvd5mfPsUGTqvuOxKaLO9RGesT54PdS8To/7JX/1NJOI/fn1FsK0cnsgCCebl2qTPWNsA/IgtMe1oToCKwXzreit1Q8+vZB6CDfHiPc6A54R1/GgplgJTTCLIZsYDxGGwb8an2u4oPBmPuhHyAKRmEKAdL0YWoI0ZF3vUvGvhjJPEuGfG2QFuASLtyBR9dr2bLVhkP21jv4ykdhNCEqbzyhHh6URhgOuYbjkTvtGX5/PfvinMbVvYDXzuJ0Fj3bi0xZ1nGMMCRwAWZ6oXviiH5a54UNlNBIOC7vMoZyrrqENAEXLai+jgpI//9k3j0AClDCe5smIrOFw1+c4bub1QmWBxM/AEweI7AjEA/yHTfUwDHLkZfWR1Olyr3zautB+f27AbnA2Ss68pd7zn8ZYeBY+61qWdrj5mzzFKyzdzYMwLY3TxSfFel0n02rzojQOyFzQ2uCFDBmT6Y44R/DcP/bswfONCX9yCfDm4t2ROhmvi55RFMM00j2e8UzqNnf/2Rgr8tdzBV6f8o5NcLlMx2R0UmmNO/ucxWLJM2yrl4qhxS0Ew0816vYwT2XH94NQhv2/8CH3M+eqGZeP1al/tQit07Sbb9Ice3Xap4ZN1ZsqH9Wzq/iGT43jy1Ic5Huv3lB/j2yvdzhq02ejeiGJ8ZMR5wX3j39Ib1ZM0b2mv/iUYUXg5fw78vezk2kGrOdXG+nI2qT+4ssIvmWtt901L6z4yZ53l2RvW8pn5imx54WcfaTr49h0mDZDzZT99rClptKmY23lkaHd2RWWenkXLp8wiZzWHkgeyC6r15yNXtx37m2xbhp9oemTMnll1PLsx6bzoB3owl9k3NvdJL5pctpGTd7yzaN6bwviJcx6/awv9mQtnjz9+p/6T2/Yzxpfl84xbnJfP+qRZ50KOzIe5QHDWHLgEdv1u/PZX8oj3uI3S9E2/V/I45+sSCBPvkCXrhBdmk6Z7c73k99lP3icApm1dY9ZlWPQ/g+BJo7ypvn1T4XhlCDoJYV/cdq6b9iZsBEQJxf4nwyQAACAASURBVIBHB6/I8Gq1RG+jtFW63o84/fCRt7nnZX1v748/fH97/MUf4kLHajlOFv2X/5YrqYSMP//8fPz8EdlDsajshlWfMr2440KS4s6UOc/JeIkccekltss8PXHozNTb/so+uue+p65sDK5a5LaVluV6rw5rU0bAuoZ8wgf8qumXMT7e9VqXZ5N+ZCDq5B3vAOU51hHonDiW48kEiV1bvveBVjabYcA2CWyc39946bGbLhN/Jz64rSU3yqpPOsY6qpNgFl6PI8zQ337IDdOjDwKM5gXBl4wX9MZp0jnLwtXGA3QDx1n7VnTmDCV+da3BlZHXmftRLq0WzZFwshdYlptoP+Mpfbx7yUonTpnWnmPyLgKsuuzOJxbMR9q3DcvfFWCM/ln3Tzmets2YyW3b6JJ9Z/OpMMdB/DNLfetBHTkGa21Hpzxl++9ReqJ0Ne8JGRf1mg6WcesiWbgZN1Gd4cDD+HueirvZF3BqZ23WvQc3HZv+M3Pk2amL3MkwfRDsE3q1xtX9ZhbrOCk68de2hHEdCV1sCHTZwUTGS+Yv8zd213yod7mT9N7+yV//h8PT56RLDiBuLuosRAO8dxghFIOfDkPp8i4Kn4Pidmcd6bJyLYelF6fxt286pqBntOXskMhgXCBBxmA7O9/aSTTjkiEdaEJAEHbPK/ogWyf65KbLOeebozkFiZR9GOzvbbAB5aQXGNeO6Ap0CbAOJ25lbWjnbh2LOW+KAvRsSC1AE+CtRB6jsyDj8wT2rhuTwRrtaNtBrIXMeTP0MgpZPHk7gUnvzEbrzKu+TIjLOgIkDkDg+EDakS0buVDo7EcHw5ANAGk6sny+ebdvqqwb/ipoOY9a3pwRDCuLN8sb9JhO0wK2XlVCf4OO5wAtMAh26tBDdgLpf/VROSsH+FtWixfnYoJ5TtCssgXbkEz6LhB2htPIBmRemQa/fvZuE3M1zfx79PEM5s+3h4ecMm8M8dTR6ZihI7Rvg5Y07wW6DanfoT1joB2AVxhrJ4S+b2MFp2xg5lg9Bn6f463Pi0LICYE9MNv4y3xWMLBvguY2zI0zunm86/VZZ0wXz4FxrmBYOwyrPwV0D/tC8Eo7fnbMMPKzr6J3BWxynu2bpux1BoTtR7RJu6/4Ag1OTDw3ZmrsVc5i6vwt6HnyLXB4v9eF82pcjctz8ZXZKMfitcZjrLS8JPZHIEtlJ05HV1kiRy3gsyyFx2EbVLQjkx/528E18M/2yLJq3ls+bUcn34yHUz/RXT53/9N/sE9w06s55yknE5e3L9WLIy9UR21I49T83bp5WwyTkeSF4prbZXG8dE5j8CLhwEy9j6+AbNnGxjvm0aQfz7Jgm878xGnjpdvicy9MJ3aZRvD/JiPGdftkxjOPa/bNLcTI8pNfp4iy+68TIxV07xNira/hX2HHNw7YvszA4qTTzQ857FfXRkMGjL/ghnXz0BHf6uySCCP4bJ9h6l39XXhQm2Pbb7nJvfWXsUz5W/5Gb8JMmz754jbhy49OPLCsTeyY2JK068WicRxbhP9jnEjadrAp3lkB0HUcOYKL3x55+CwLpZcdi83ZLC/39nj8+BGXUkXm5a/Hr5Yx6+9cr0z9yYW7bm43fWjHOjBlxO3Nviwv8XvIrktIgROWU/ybyEjyBsvEhNSXOOk0LkAxX/yObeAr/T/4ptW1P/d6OgNf2jj3PQOR42b/bcoudDRuomuMb9KT9rBNYP3cFJ98g6amDZt7JArNZI9DT1SazBgzbWZqcx/H9rrN+MzYeZc1o2WhdMEXCNXIw4PgqLdxDLo82Y16KNWmjiKHruzTijc5IOJh38A+3qRl4mSvE9CTeDfvY+CkT3+f/Iyg+TjCPX3DKTdJ18wsrDUU/HUG6eJX0n8nWVg/X9qmlbRTmYZ/nw/1+Kr24aUx7cCHPgpNCTbrOf7BxO+pJ/PvVEtndWYxxqZ1pZWuepMTo7MtnW6bvhTtMq8Y4yoNoISwKfc8z0lGxgwf9zpqb1JZ3qGfnw+6zH7i+4x/aNMoPgvfI54lW9X6ljS4lS7A4dA9EPAnefNP//o/rtsf2o9fjkppYwSLKtKcKa+djm+whAGu24gC+bn5GYPu8wtHfQC8JA82+B5HtNfNNyMjiNT3eCeVM45fdlHQxod9bXea5K5Z1hFxApQrKMANTR3IJJuR69sLwHZ2Y8plCO2q61NR7YqMR970TmHNnaesj7Jvtl5HyIYTWQBQjiM/E2yT/0LGEsb6NG9ybmRNwOtjbzG2MKyRYWo65zMjm+Y4cjOyVzFMtTO6a0TSDqBuRd1gwgUlO4umFvGVfVIBRgWCGoZrRnXseQF+18xbiv3RT2Wx7Ji2lK1rKca6neh/6dAZdOImUIhfZTQbfLntiWy4OD5KNlXT9JCPLW7dz1kPyYAMP5AxDJUNkw2IdcsyMg25wbkSXlpqXNi4g2yvQDr5EgGK8FgJGPTto3McCWZDJnyEJLmo268qesxmILuSHFvqGnCjZpODi3ZibwBu56H42GlQK+i0g2cYYdonSE7a0DLG2r2y4V5jWfrcAtD/EDyfDqCdkqSzMkIISFhWbYjMb8/1xkt4hZNIv352tlH6Vo4BP1XXM3zk87ZsG78ld7rkaG1KJD5+L7vzovjw0wKzsS3pkLtsUZ7h2amBXmuBSAmErumb43oj456y84WbliXwMBwFVKaOLFVwEYyjPztIdkAsH8iPHXn/XjzmIoJtJ6ZOWz5uDpsXWAQizGPe8XxrN7SPCMoJzKO3nR2Xtzf+poadHcY62tJ5OSkvgR3evd6SVrdO9jKYXwjSh6y0jJD1BR3Tlj1lfpylDiy3HBHCYWYEU4eMudDNur9kS33PBfTN2Z79bD6Ay2QB7AyotSHVuGkH8qb79r88z0O2p5L338aafFd2H/z5LVaoXY+NLLVVu5iAYzs5NztYClZO0FwgYQdte2wTXtkx21iGOnVp2gvTc+rQK11gXNYHZGbKE20Y36kpziZdLaqejzfbA9w2hZMa2PmNlyvjYdyWOmXm8BlMEHzSNgXwgTk9Y9n2UE0LJyA84dfSqfLhcv3RolCYzMbhznib/ULLmMfdZs/yQRrnBoXrBiVtH/I2bCN2kFNNYMPUwRxb65gDIH6echfx3LrRuLa2rxd0FeL22i1P3JCJWMeja/M3/LkiapXQ2fP3wn3Ke1nJ8zhhzkFloCwu4Am8t/96t1vFF+vKIX4jODHxqp6t+c3joEXfWgvtTNdnf5y+rdv2K1/qBpuXTcoqq7UvbKmySnW6J8edWatdYgBsz8/ejktn6G/iG3Rhrozb87asWhembfKcPNdX/uGkgXXMffqI9/R5znVSES3nOE46WIbcr3lv/KkAY/O4iVR+/Ka9bVk9Qlpj1Vb0aUTbDMvxKxqWb1pJVnGKs0Suj7W3PTNPqVP8xN+6KGOt8emPMmTAZMyX36tWdsuQai9WnGHFTCsrsAOP6T81zQnevbIHpyzWfRechqk0jUomg75xc/FJv7pYMCkep2fXHQiN04kjsZkQMZ9fGWzNLNXI0O4TcehOhnKav14rFLZ1CYc87UZSWq9h3naJgU37OG3XF9uCZ6G/3+f49wkZaFTj2XYmjnbP02TTN5z2kvIlxHCYV9WobzwkEWYvw84yYMi6SgDAz8TdHqNxIl4JnGKdG895PUOA0fQ1bsNn68LbP/vXf/tloKeRqJkYjE0HtifBJQjT0NiBcucOBNqYmhncPlgA/u24eANQj0lyuQnK6VR1Gx3GwmcINEcps6CxAliT2dQXg7hx/M6OU/QL0W+K52DKAq5eLJHZFtFvG67VV+9Cn/QpQKLdydy8TEb8oZg0t1zvRcsO2lkAcv5565CKUBNo691bZ7PY2bGRYMwe3wRuQJO5TFptPu4stRhr1Mo0ADLf7Ouxa2ja4MR7TgVP3YwUR3bHAuwy73w7plO2kPPDeHSkn10/3uGowgSLuViKMZPa7eBHtDPbXPLSjpQXH5ZvO+vx+Vy8MCaciul0TOMIj2+OguXp4G95xouF8MKgwxwZxw1HPBcfvTJdrePTAbJh5rnTENYQl9OgejXR98QpJsRx0gDm5dg3z3C8TDePyzjBM8mjDrh4zowhcbc9hX8I1k2gRw4wKpYBy9GNT3MhcJMfLzwKH3emNTzwe2SY2GE8FoLt9LiKiJ16y8rE9nW/RAe80H1jkuXnycAHNnSwK8A0aabNCLfDhTnWDdsHLuZBJm6O55QN5mM5KF05g90nPffmADJTWOkLzsq5c9BkYrL10/I7+4q/7XBa5r2o2Ri+j4zMPmmnxlp1b4grb95gA+pyrWV3FOR6wiltiqVRnLvMDU/b7hR9Ss6q4Pizw7SzLM3zqeumI/yAFice76CxafXqd+PRDXvRtVeLv1wwjGNe9JVZFiorM32FfO5SFJ75TF/L9ty2GBojUxNns5selPHIuvOSDgpATPqgl9YPt7/oEP7l5aZQywJtzJMa1l3sGu9N+bTv5GeNTabNtgVVkmjLqrP4ffx56783jYx3tkXgJn4S/saUJfNy4b7qoZvuE7Onz2IdMg6yaX/clNuZIrZHB40TCyrvh5NI6KEXRrwzfQPky9tKXJZQcyp/cfIYvTjqE0h+bbeNyfGIT1xZTsiA9/jhN+PM57nJeO0LVxAuLnep27Jrg7b85ZKNwNewz+A04+uQ1joGVwHH8pst54wDOtdR051Zl/5JB0fTbymBfspMio9v64epJ9ZRY6f9uXgn/rsFf066hW9SF2zUJYERnAjfv8NII9MKzEB+4D2yarmaOGi8ye/kW4LB6dOqRAAyybsTU6f84ReeNrSCqNDD/HP9aHDGOoi8ZT/K6JoZWpMON1tkPxudM8+yL2rrfdS6bWF8n3DimXyP4+RKfrBvOfXywLZxXHRhTQfis9+sg7U3xRd2URtQG6DQyTx2/1O3eI45Gns21lVCiu1cq84OEubdEptOxrJa/54ZmtFWZXD3cuwIdu0LvKYPDH2cxepxWS6nDWXuplE9s+eW7Qsj8UnnWpVxTHqCHTw/dS/fq92OJVdFq10LsmS2E43yUskAyKqX+2pj0XJOsJr5wwvrkNdbEZupTPHic9SSjAxxY4t96inPyctFs2hq09O4t/2EXUfdtpVnWUealocNpuSF/Gjb3rnpBW2MDRO/3v7pX/+nr/gQAisvZdXXmIbZf1sIp0M2wZFnMV7VDjtU++kEygScKphaNQO/9ULkuXae+0GhPZb6nhuU0sqt3ch4jkBoCBwXgyyhoRCvAkAmqAHfzJqORbyTABY7DDPzsheBVlD6CONYn3Mc1LVQAiPLocjov4szC5QdVD0MZToUzyn4uTBTlliB1mnMpwMXY3SqNby2gZkG4DAwRxZY7S5sJyeMZ9ea7Fpf3iVdgJeZioCrFoZJ8TL4ABDgE5f1wEPmCa/i8RWMG8EzlNpzhmczgGcnG1DiffPcuoSTDygwx6lvduj5/Vn2z8W+gcy646DBNBaMdxqXqXvH353hwC7WShYcRwGmPuVCR7ysRW4ZijTcbZRTdz+72K8WyjenlM/yRtM+4mrDYJpN48vcQydSkqQbh+NA8LqP26zFRKf4b11oftRlvLt2R2PUjeemuw2K9XACvWU0AqRxhOlYPLILFrTTjePQwnTw78kD3TBW/daKxoZ/Y3FnFqZ17wxg1UDFmWBzp/iyLdHNxsQzxceqPcLueM1v335YczkDx1Nmo43cTEt7E85AbGjUTi5OBXPmeLTbKDqf2c8HnZVZveyAjhN7fshkydV54Ue0Gbu4C68+CpNxUm7OGvJpvhibp9xbhqZsG6/dht8xXezQ2HF0u3vBsC8zq4AHWcv1+VxYTBzCiSNbE1tom1wX4Oi4+KCvx+73kEX6vC0KrbPQZsrtPuZ9LhgsE8ZdxmPdw364P9MZfppXFMc3n9LWdZDC/l9iVNs62mIetjWWK/c1HdabvfAYn3VxRU7WV+5/yu6i0bicxU78tKvm35LLzvR4ZRstv+av7f+c++QFtLA/sHFFqQhdr7QWKKPsS9se477HAO6Yd/a74FWO5VLvjGc3dp9ZGg5W/24ReOPrkz6M2uNPi5OW0ZcyVI5qZSX+5ibQydPlS+UGX/mLluEDA1c209588KILfeT9icHONLz5GOjeDDBO+zLbTxmSLwNGYIuCHJkxVUlMGUSMLCDLPrhDySuwZ25ILXrUIPYmbJ8C8FgZB5eNWdbtn0KnafsYww2LafvE5h0gWho0SkeZdq9sWtrQPIF1lt1BVoy7Ux6XXzcytjxO26/U0d6opl82wzx/44yxY37O2BYt8yhv/3QN3r1+1CmPUVJjBrKyvdZRy27J2Fmbe/qnpjkYdtNjywdzv9lZ08X0dtDqhqWbJhWwTLkjAKc1Z5Te2hhQa3TfLo6PddxiPEDuNj/r5fzeF8BA08LUOiUSz3PfBO8+bVC0izj1aM/7DPLdcM7TcIDx+dnKeK4gHVmmlac419BL9l/QaOdId9Zw27oYt/0Z8x3cRWaeYhB9Wa7t3ZKVPPpbtb9rUzvGXHGBL92mbvvHuzdZ57OFdxp/ftfzLjIpqnbBzG2rN9KSyc53xkvk3PyJcRBIpBWe27gbvsS+pPmms69kmIuZTVv02j7Zsq3Eb+KSF4MfpPjx409Z9zAFP32RrzwSmTEaHS+z04mSLMOlDBwmnUTonZK5gI22IiW2brhlB8wR3/NonkHMoJvG2jfVieE5Dh2N9LE+2ohxkQm4LhAY13p77J4vQOQaNwaZkLVMQx0OcSiV30W4S7D68pq85SjqhXxrcqYY9pR2WrmNUSrhiyyGfFuafvZZ7cYOWET4bw4rO94Idr2/HTbGwXM3w4zMbKXZc0JmyD5d6keAR7dUnY5dRKXLmKSz1LdP5bGEdYvh/fKK5cQoiEImXQK+jhMdfFVw6QwuxM1931aGBG3EM+iXF/9LrjqYFangP3WpUtAJettZWgawaTN3OAwMAHN85uy49XmfUg5lJ1iKEzP7Mch53ubHe+DGuqCnuJgBnDT4WwANTjg2CYgdbMrvW3cjsJ4yo7okAJ6zuCYI+xbqkIcfPyOY9CwLfi/lmhoFHcyyLGIEwQ876El3VvJkBuPYJXB07brGHONpyEfoHj/wh3nCExs7ZN6GCbpS28cLpHXDcJ2dOmr8Teeo2qwj0tDHWMPt3MaKkolycs5KvMjBeflX0lJHpeFljXmRovvPpxf/pj6UPflMGSEzxjYjbVnERfs4R2FQyHwY65915Ky7zMzVOJ7btW/g+XKkRkmJc6T7r0PGtdFk+5U8zNvtd93Fm4ORwbIO6jrgFH2QSZl068LknvuUITtiTw5D46ztu+dvGvAu4321gDCO1Ptnoh1B/KLcmdFubLFuQNuci5w6ajZPh2o6SwQlc13VMmtZ5nfbNXRwOpKbhrU5lqqurOSJo3NsxpRX38XngRG3bKPUNwXxp79hWZjPph7puDc8NC9NC+Zq/GW+zNPPeBEDDyae8ne+N3wlP5syqSAcNmjO19jJ3HkGOhkX5/u3jcSpQxOfjeWT/+nvrVPfhTJkHaKL+Mq8axq+CmhP3+Ogo7J/s6/erHC76NaUnYXzvXljOkPP6d8ZR6bslFbv4KXxco2ns1LWWGTvt+7uoNkNF4xZ6Cp8Sx1rm8YcomRRLvAbz+EpmY3wqMoK7aO3xgnrrj+HPof9xW9UsMM4NttlnKYXNt96kXqnDG7XzS8c+ny858HqWkIYC5E/Y4T7i43KCH4vm9Q17Q4/RJdowgP86ImD0It/8Z9sK6dcus347g9xKemRlHBeHuGMKfQpPlt6ro1e6zFzYmzT57fvvi+33PSM763XNxu65p24W5T23I2R7s+y8OTTHQkbzxta7uORx2p3osnCNZdQqhfWRayWcfuAxntj0ZOfVINfczVWTCw4fMyRBZu+WmbynfXiF+7lNUbK8CS54f39Eavo3GeRYxm/r1MoI4M5aln7oi/6iDlnqhQlglbpsV33/cnWdKIEPmvJSGW6FQ1rU4B9dsv2QR98o6PczM7ic9IRes0a3TxHLgkkGdN57tfnzy5Ps/3/FZtoG00fN9wyPpseno8xbMlh03VmV9pu5RjzsEbJAXRF12nr1OfKUu8w41r7oEs333XJlfyr6M+2PvtYa70ZkO367aPMV62H68e1NSfe3PDI8YCJG55LvOs1kucCfRxI5HfjOnxDZ1L2x4W5trNv/+Rf/ccMMBZTdiaGmWSAg6l2Og/laVBaDA4FjoBa31rMpKYzQLsYoZsRZuAE4zwRE9bGJwVMdUGeFv9K5UepYMQ0ugZ002GBddcxQLjy+d4BPW7Ha2DF0ALKVrTtrPXNyQJjhDADh9Sz6uNOaeT6yNHNqTMv17jbGDmQBv0dgIJny7FQpgO0QfCmwgGQgPcCra6BsmiFs9PBraBlHt3Qbjuyyb8x7j4Rl3OfQAZBql7adqiqz1qKotTsvFr5op/p9DBf+IQswsutgB28yuMtZTyWkzBTyC+ZI9n+115g501iuighRg/f0MMFVL2rYZ3acrWlDV6AA1OXmAt04E0/N+ll3bFe/fz82TvrVceyjj/W8cSiYae0N94uB//tftu6nYMcQ9cCXHSuzusr7bymjncsOzPW0gnZ6fTAfclG4aPln6MnN8fIgGx687sd2DWuPi5dxqJweDm/lyMilrepeza8ufjQkRyPd/6ePJOzSR92FgguUic19bOzrG3UwZZ4N076GjOM25abiX/TgbDem8bIAPyNccQmTmaLd1F4Y+yTY3LJTp5jMW7aSNu4Mr4YD/jHOPnOdDnwt0HbDgR8/R1dWBwGH4wt5i2X4GR7eXviz6p5Qy3DzoJc42HVqQCrZWDaEN6jf+bKGCzHOgy7MuWWLehxQFPj+Ha/alNi6rJ5+oRPwoAqQlbbcs7+NJ4/6YUYYH12n8beORbTbtrO6QdNntMu2DtlPZ63Lzbl8YZF5p+xf9GtN5BdGxf7aPm0Pt7k2njncdw2yKb9mO2pLNZxjN1ycGvjJhfm77R1bsN0NV8sA8Zy09J8Q/xMj+xnZD3YZzL25ma5MsynbZ3zng6/9ZNnp39G6YopD2scnRSwMzOkka452At0Z9pEn2tMutQlcfrnz/zuwK7e+LY/6jaStnl0MD3tp2AMczD+eN5pkyJINk78mE7mcdGGRWvN+2bXp4wYBy1n63eO5x6lHXb2fWJD8v6sDThldPIsTlrMsSxa9Dohx0AASfzjPWP21JdpCzwe4+ikE+8xr2MBP+vRQZNOkLjpObI57Y31g43h6dsytqoLt082TdpOW8D8DtukzRjjzeIfx1RVs/jJxih5gTVXXsKmoKnb9hyhzbItl0Bg2fpa/CTvYyyqmW0Zum0AWZ/t/0xZmHiLvSJRwRsjufKqU8rHT7TvDZ08Vk3G3MCa5Gse0Tvr9C85Tr++gkiVFRabB0WKwpHe/PZt3H2bcDwUAb9X2H/wWjNYa33VVEXebvbY3xUvK/AJTkxeT31b768xVH3RHJ8C1myQuz/PDfmhbE1cjBvzj/4j+Ekw9v3bTsgg0y6e8VqM571RmXoaaz4u32n5m/bMMuWxMh7kOKaXdyR0ybuJWdNOIzr4j45VHHGhFMuqR7vH1ievdGkQ/dluxO/I6sQs21zjiH/PTY+xwTCx4u9bSxUelpDHuraC1p08wt0j1elx4mzRHTlqP9v6PmWn7MiuExviFja9LmX+erz907/6m69S+srk4QfQ3pPZqdUF7DnCc+fLO1l9U3QKXkv5EVxpwLCRsbPGcUobKYSYnSejUo29AjE2PEm0XASf15pbeWEwwnTc4tXZhjenbQl0ZyjlXkkqZThNmzY9qF4U1fFvmBnfeUEV9CAIxzM11sryKNCQk/PiJqbDeL+45Q8QR4BsNJdDcgH0CYjQe8llL1Dgp4OUExwniGJceCeUNTLgHg108XfQJ48zELDrUrKmKfK7ZLW3gmifOUPPlWqvI7A3p2Qav+lIr53Sr6qbFO1jXHEW6JsdAo/FjmjRuYKgSy8jHT2M3tvj8aEMhLlQNbhZryxvk2929KfeIesc8Tcfkw9tuA2Ghwwqe49dtY9vpSvTKTEN5ncGdY+BdyoFvncAl3WtSCI0McZBgycedL0LUuoxRrFXmfzI0gLlsFC4ecrf6kc1VEyfXVx8Z9vedqOMc0svRrDadGEuBJ9v9LVO4nCaFjby/pzgGVnJp8HZ+Fs3WvX2yrrVHt6cmSvWi2jfwXzzzLq25HEcjbMxTMzvWj9gezoAnfVoOUAvHMAxhrzCLdN2ycjIHLMDteoKdZH3E+P38fEp5zc9MO2zjz4yzbszOzmeiWzw2PCr33cBc+iW9CHA5E0tZXTTb11o9e0IpsZ3c6d5076PfHZbpvmcn2UeHPVn0ymtrf7tvxx61rr8ClcsG7PfnGt/6D5fjZdnUm55bwZ/8VEGrY0ft7laJm79z3mYp8x9zu/VnNyWsQDn12NlLFsnk7NrcQz/TuzbWT7Ww/3Mrhd12qKdmek5VQmVOubmeU8cO8daPU+by3imYz3pXzSqpeteFNYmotv0OMGUiSfU5QLvjEM3mfSNozf6TfmZf08aoff+fPaLbWKMpu3EItt+852sxRmksI8C/QgwmlZF89JK6DrlfmID4z3lJS4Fe75h1nNOfseGn0o0TBmwHjxhUvt/t3WP5ePmZ9745fkaE405ieudgbzoXsxZfhY2KJ5di94NnWttsgMOO+tmjnXqdHSF3UGmrJM33ngutqGHPR31wSwT8Rz2jL7WCbIVWDpPqVhn4vd1gYR8FcsN467l/15jIg9xzHLKDvxaeFDRmKdswTWXDv66HWOJZQY/ibEwLuMZtJj4ltdkjBJYT2Mls9YnAXtg9lkY3w0LPBbre/QVAag4WGZfw2uYV+OxvOUcjnK0VX9wYpHHaznhc24lj79nprqxhcy/CpHp+QAAIABJREFU6efFM+A6vyPTWcIsN0zODZlJf3gebUc91VbZnRWZdo161c81eG0v7BvMLDQ/Z8y1rDvDMQfSpYJi2RNJMnO+U87gY64RxrHltWbvuBD6Y756/Dd7OOWPbE+IVoFrX7a7k0NYGzqAC01uOGVZWs914kLSgXWtT1FcdCvHzIZR+9cc2Y4+kDvr6kyGYyxeq4J9m2Y7IS2fi1hTlwGB9hnD6JNdUwbyhKDWygo3Lb2KX/IUbtb73Rmj5iUnA9/+xb/5z18V7T7Tus1YigXn5B3979s717OPX6tmAw5mGjGunFcmEQbAu5QseFJZO/gwARZFhqB8b0KhvGuxGkcxtCOwlF/GxMyzI7KAs2tBZlB13cQWBN6XMXiXZY0zduA6SLkUQ+mz3HCEsUfImZ+FP9J58/ME6O/rGLCdHIBKJcyWvfqdM+RjvElTgkaydjmnPj4CcCHg0NTOlGl6W7jP8ViZaS8EM46r525eH2lMqA7Q691dH//QcNev1KExiKWSNV84dpsK0hF5G0wbncOh0g46/PvDH/6wdnJQOByu36V438bNZ1xkY6OEjE5Ztd4yVstS/D4d3ik/BnjkGP5xLNPjvRlLj+9YzHRWbxqhPMl+bl9mf3177ZKB7mxiAXNFbrIlOdLVR+9Y4hSm7tbil3kDvPCrCqWXQ56Lqt4QqI2N2hFySnttCFfQkXl7AXjIzDgKlQ7PexyHfV7o2pFhLDNoYN5ZZr2IMB2ZozGQgBt92LBNXLQBdBtTdyfvLCNgnGX3JkOIxppjb8iaX1M+p6ynE9DHoLPf3rkqW6ZdSu3sQWP0lbHd+HhztkyXlLOxQw+t4l9o7b6eAhvaNX01X9N70tp0rrar/kwUGJgYseS3A9hrLOOCgsnf2f/Z5z7u7ULRW992YNrYc7Nrt89usrewc2yaPvHmUh7BMp727UUGkTHQC638fDiZPDv1Z45nLbIU3J26wd/GQ8+XPm6LU4/DY16BBi2ErPuM04tAltTwsXi3C43n3bajXu1aYIygwLRj1L+a9oz2cEQtD56352ma3/Fy37w5N3Csq1M2c3OsL2IK/yT68fwm7sbfXlCbZ2mTf/5apxHwq2pBtG328mkb18BSj5NnzCvryAzcWY5v8tnivOqAT7mxLTXd/fmyTeNSNca1+VoHDlYGjjaSTa9X8mqMpk8wM/ta95rurECPc8phjqvH/MrWzjl4LpMepjX98v60a9gW8xgZso3we0tnuyP3YXlkHHPT7qbnlp3wp8j+jvH97iRH0j0X1rWxiE/EfAgMQPObnpp3Pl10YGIL6PSNZvBr8oULPN1H7+irxlwFoeOnbPU9m9RyYx6bnvy+5NJ1m9v/sw9neTd23OQrclyMT+bZGs/IWjz4Knsz20FvfAzZcs28GJd9zFd4YFk8/Nyc6D072nRNeg/HCn57HJYpJ9QYI03nm60137yGgyeTr5Me4HCV3qGuLheO7Ixl2otg95xrseceJL/xwjzMORG8HgFYxoYOeP71ex8AU9m5j9zM0waPtnYd/Eo9b1ai67HBHfW1nfU29cV/O8AFzplftnFX29UBTrdZm5HPme+JlfGdbI517czi3cHevMOj7XT2cwkmP8mufP/slxI6Dsjqvo6bTp502iUF7dOf9mwf18YuwJdl2+blSp2QkVi/ToC+5anSLSsVP3zLWvN1tD9+SXr9s7/+T3mL9LlgLsGiuLqF0M6OM/1uQn57DycMgaY9dkdTKDtwFOnLXuxZkW+gYMAsnKrFpZWGAOFcRJPqS9o4QZibkaLvwIEYfwhY9EFWjx0WO0IJvKvWxT6yiUAAtIsGw9lfTmffTMQYbaBzvON4ZV6s0Ec8fLO358icgg+ZQZkRj/rUtzaTPeqxGrjt+OAgmdeHMR+KTNAPp5p50VcqAUFG1VmAv9AHPkRCA23NFH/GNmVmylUFjQJy6ng1PPeY7PSblxhaLpfJYNc4JmFQnHxEfyoYUAuNK4j2KeC8+bbpY0cFGkSgNsfaAbac++dOk7Zur/3YDsT9+PXzqNdoJ8JyeAPCwqUN6JbvZdgaWC1XnoNBc9F1FKm2Mx3txH/pAOs40LHo6podNlwnIJ+70jdHgstFij/ljLJhg6Fh7JZ9PsNhqX/jJsg+6rouv6pA6PyxLLz8Lnced52h2DT4CN3GmPViawYq0A07CxPLocV05qxXy+EPp0ZZ24wdfacN6/+8gGD1f7lMZdmQrokFDiBnWUO4MyPjWWrKGqvi83k0KHQpN1SUfcvvbo/NMmhiW5gy6VpYjVvT2Z3vxt9hxNFd+kXXXvXFnDd2nIUrrbfh7CXN+wbdiS/WP+Pd4v2gizcLrSvOuDfvPRb39STsygCc31n+TCPrsd8BI5YtVQbsE98aX/K4/eU5t8vFKLONae/ssBrvreNrjDqpcNP3hZ2jns/EGfez7VuGmXu7Z9dUgoZuwzQ+8PPIGT05Y52O0zF3v2BnlT9j/ZkpgazYl4NO5vVt7rdFCHpifdp6Xo642980rBtpjZHcoGs/xH4j+BTfeyzHnMcG+JRr5AO5XfZjZNfle72YZAzcDrw4NAI+U/ZyjKq/nN/jt8QiV+Zo6plticd83KjbA2HNAS09jinbE4vsB0Hfm42a9sj6N3HBvvoNS8iRnvYYW2DbsPo56nE923Hkz/rtQIlxnmeWbpFVnkfUztNk0MI3PjuzkHYtT9Muz3nmRktntKGPPJOXTI6j48tO6CZb4wI8nHyjzanzUz5sl+d4TLclKzouusbdJYs4Am//0+O/tUfG/JPtyrOkfcpMF0i4PY93yvb0xw5kzYX+xp9sJ/Ncziy6ZUNGHUX3NYPL1mWeqwtH9pFddORJNi48Nlbf/BXLuXUos5xH2ZbsrwOK9B3tx/ji8iLw3Pp9w4OJvwT9Jg/5++e4lIPLTycvbff9u/Xb87WuGaOSbysoV5nxu70Zy6hvpl7Ydky8m39Pn23qLHY711J5adTOhIaWyLJ9JOPz6RmciWy2k9O2m44T+9z+xFDzEhnJoFevMS0/VeW8N5Ea32KpTy3MbffjkqxaA6Nb4A/P4Kt7/YFc+tkcXx/tnn5R0oMLbcX8iRcz0G17Fb/P0wZ873/jd5+uLEV3xfO+EHms3Y0ByG7aawoCOgv8n//rv80ajPOINNElO2BbAPYuNc6WBeDGfAjNc/H3XLQcSquajTx3W/DaKVjE6uJqEVABHFOovvZOsBdunT5UGUvUpQgg1/G6mnvfMvp1BhTjO88FAYzPswCtdqAjiFBZUJ2N2FpkukywggcwMwzMfB7e4ETgBBIw9IKT8TyBRaencriLOS2HmhpeuvBmCmwKWi/GbLDgN337PSuP3zcQzCMI0GjSIQ1V1PQZWXBxaxQy7fnXGDsttxvNz3JHYhcHXo7HG7dQbaMGv8PIMy/rgx0G14okoILcxzsusmvjAe+LJjG2qjuSPJwFqr8+K7gu40OGKvWckh9xxLF3Xp4NQu0853w6YA2f2F8kKF9zjj7reOthxLXrZvfafDv4PLKK/dxctEET6wd199YYdbTTzyfddLnHNPLmo/Ux5sbFCou+TZ/KQgyDf6as3S43uRlTG6pjPHkUHsM+dt5WiYW64Y2jY9QQ2bcTVuZz6MV5W/NZz27Kr7EsedG7DiSzg+tzEW+n5ybHvGcDzjuHvrSMY9jnERYMqZ0b44kdV2MQPF287WCicXzyY2IdtLkFDRwgnXJ3c0hueJZYmNmLcRToeXHK3CwrtqG3NssOEhkqOa151CpiYr510zRb+KYgo+dlWrloNf35ePaUFcvLlEf/7bFZTl+N45XNMM1ocwYbCCJVHd+9LZ+3Svbimnehzat5WeYZ0zUwIyzEx5htTgcd+oCJ6ef0bdlTTmLcZdvPY3tuc+rMDbfSnurY+7YlZPvsIPcKesVldbrVHpodftlQUi8Y7WMkTbSBMWmJTNvfOWRMNb4sR8aOhTO5ObcDLTcfdmKifZq5oGNMNhnmse2fyQGNnX0O7uVzsZhK3s4LEPq2VPAkXZ26tXQHV/amVtmdvclcJ8LLDtjHeaWz5kUeA3/8WhdF+H34fm64PV8m9kqHf6dz6IR9KPg87UD8zRiQ61umrm3MK8y92cTTjyvarzXHCBYs2zRwYGHGOA1hG8gi1595LWcZNU0nxnsMeNBLZnXhIMFX85u+TYcbvV/rZR8rVHad5cxrmvJjo77bzqxZejSylazjt/HsohgVDMEWPMv4Du5cL/WsIzXtZZ7BIdYBN/sKPSbG5Vj6cib76xFgRMZtT5ydRCYYNFuZZDraad/K7ZPxhR5U7oluo36R4e82rIO2k1Ofcy8jA4x9uqJPEllGLH/Tf5x9GmOss/Nzt5/rgq7PaNl1YMWyYLyu04rvy1+bsj1t/8StPD0Vl4xzGc3IWizZPZLkjqCf5YD5GgMm/kwfqmzVvnzT3+/j53UhXybe9GCMp/Yz8v1+Jueuo8tTZg8etM5PGwE/bOvANcYQr5IpuvVhSW8VOcjDuGHHKhuvV9VlOnWPiPmFHeczYyPyYNmO51byQa4NP9Mm46+wKR1B7BiA8dJxtRzTuOGSsUz+gfumhWtOTt8Imq+ApY5IJ63ZWO8QSYw5caIT2VInIv1JyU/WzzwiXYTax6XsyE1AZ2LlELCgLuZVDZyxuNbOf7QbR0gBbRjF5OzYhuN0AxWcm/g3dzmaYfFs1KGIgF4eidMR2ORNDys+D+Z9NEFg3AIPLgg4Fg1ksW0hyDkMYF+Cp+OXZmAea+7sw5gzz+NcWThu4IzD6x0O+EN7W7BacRQFZyzRTvznWo8oHUqDsYHf9AN4WAGgHYEL0z7Hk5lyHRjR5QIATDxzC7hO5cnnKIzeSueAloFmBVq70C7BMuaRY/xsRVE90HQqVXck4vKR9RXHoTgCyzNZu4M6Ey1vpsve8dhHsEIMYw45vrjBqjMQpuF5f6vjGDmnr6pTuPTy860Cg3HopMc+DVXMM4PbHah3MKJWSLuOTM43nf8dbKI98wjZsJwCignWul3eztFsI/lKhqxS9r2gmyC++s5U/X28+TDuY7fRzkv8HmNytlnM2UHSaZyRFTCi5lTRmWUscQReXBaV+qO6PR4TcvZqkXrTtekghKWfMmBdtQ5Fzc483pTHPvdGgPF+GdE+3mijap6UXhcfp1GN/q2X4PvKfFnB0qIGc5oLJPPWC1DLusdk42ma3GQE/lW5llFLeBzrbH9k3SK9AvvOKO5cMPh74wH9eMHicXozyO/TpgP9OB1z8TN5ZHmzc3bgSWJInxYYi1ljoedWuHRurNle229wZot5Ydm0UzLnMGUQG5c2WDoPLWyz0HtkzHMwjW073L/584oWjMdj8dwYg/HlNkeeYx6cppjtmla0adk37fPZnvTJHx8Wrex4fAKCafH8zHpasthy4uDLOafnulR2oKee0D/zsC8In5mX9Qg6UzfIcze9PW7L4KQlekU9U/tmyWdscsvdwm5tiE88dn/ouHmRQepu95Ue8DmyjUy4vjn9zjagLce4nTk4ZaXaKHkwduTnYXdjodRf3dYJjO/El72Zju3nuKX7YCyvNt/h+xXb+ziu+Zzt9WkoZMF+zU1Hs+2uYzgxg3cnDtx8Hcuv+7YuM1/8qdjUnuMEW6b8Jp3bp3E2PEEl08i6Nj83PXgOLLS+5Ri1uoM2fn/7gl2KZFy4aFy+4Xb0h34Ym+HTqwAYernkRptxc35TNw9fv+1+3e6+/SrLuU++Ue/7d7J181X8GWpWZXd2kH/Kz8L5y2ZKXWGyT9OBWRMLp77C78jio0RPYn7XbovvCTY56JRj6X3KG9ZZTy2/5p993nqmRoNcT4xmLONQ37HJYRu41vMKTtMm+rbx8PlkmHmRA5NMIfvTX80Lg3S8m8zxqcPMc8r4aZ8rLpeZd/Ahjlcrs376kZYr+3rub9uGDhAKHLYPVEe0dyCTDUK2EeqlvS46My2NVe77dz4KvkZtdG9ZcFv2EWxfMsGGB8f7UYIrl7sje5ngYo5P/I0j3RHX8eVj+B/w0XbjsOOqxQlvkw8JnF1//v3t8ec4Uj1udLa8Q1fr7/TdjfnxHBuXzrKE9h7vzZc8kgQz03OfHLbfAYmDjzODcuFlJzatOo7/8t/+31+ARFxDHhkTEBLC+kiICZG/S6EiwAhQTIIhXHPXuiZcddFKqgO8esEH4GQwiHOgFXm2o8aESxG3s3wDv+UMPCLI9mvdTmynbAq1laSiwThgJbwIRGTZoSifX/vI3dUhaoMQx/WcdrvaGseeoGfOr4/TMGbmxMLAi/tsr6Io7TTuYGmvK1egMUHj61dHo58X3TZ6S2hzt2AfIbsZFwKMlolFU45z6zgYdVA2gG/UwBgB8pGZCM8tB1Xoeo/NC0j6PhxF31Q2HL0wLlnUtDM1yFrJYDe3lxXxlsE7+6t6G/Mn2nMKvpWZsdlQzmBC7rocN0F1dsKsKxa1P8ZCPPqKALPBkyWn6QIWmMfLAc25V/jMDtkERkop5Ochu75EouvCpMHQ7mw4TfS9FtwZXA7trzIA/MT36SR1pg7GbxoEwLWO85wXjTBm5sEclz5Dvw7O4qS4D/T85sQbQ7Yt3Jk/U28YD22Zpjjqh7HoYyx5yziZDZ1qzy3Spmf21zdA3xwgbi7HcDH+WdvVTo2PAtuorfmOXa4pZ37OxvGVLfF8bPzm4icDc6OAeiJK4+KkrWmOTQlah+PBMQCPD37YiTmdRXadeyHwvjfPMqM0s6t3NkQEAOIjz48x2allbB7vlJfpyN/ksMa/MyxyLCuz8bQD1nPonM8LMyfWOggNn6ZjNmXw5rghB/6XMVAL7Jjf2AW/0cLjSXkUTiYm9YaWbd/CkXa0rKtTx6Zs+e/aqNgbu6fM7NsIjU12Pt3v8muG37Cdwc5p9ve9aEo8lQMepyy4MMV4mD6Xsg4ti5SFgDb2QbAxpiHjWrrzYlN2zuvAgs7OSzqspNJtGKwzUy/oF7tmLDUflq1Tpu6Uhblwwo5OebWsLbzqzSr7rXxn7Jn2le/WRnD7oR4bc4T+2GE2vHwxDnpjX9/9b17v0zeLTiRFX7JOcpHa/uHNllmec7M2sj46ccAYa5pgu/Jf3cQ9n8FvsF81bfPxTuMeF9YZS6gjT1s3fsz+nQk5cc/ydpsb/iY85JnoN9r9Hr7byGqxvLn9uTi1fXzqe5xA+h0Oz+/QlWmj3Id5OvkCZjzZj26g/LwIftQlo+bl2rMeJ2DASGhg/jGWSY+JJZPnlmPzJX5ftbdzw2AHZDzW2Z/pYH9q+vurjT4lY/pX4D9TDrrGep8+GvYg2sTv33ZlZ8Tl99Ra68mxps88nT4xVbWsKwDGunfKg7EaW1r2sRpmPvAVnIpLTrIW3medAMxa+3FyKG4y/qwNcmd8/W5Dgjma1zmuDkrNbL0bRm1sjDHtcefnWofcMGHK2/RBfsf7WfvVsmH63XT4kI21WVRrg6S3Tq55aerxZMkm1QZ1P+SN1frb69tai/n2beTdtmli+012Umflh3rO+OGlI1umjPlrvKzbdWv1ln1qF+YntY5UfCUv6VESgvlpXEV2kfnEwE4uoSwdvuGSsc6SRSHi81ir7dJIEb/Yl6BGjUPGDU1tH17Jn3XAa2njdbwbEbiVOTzW9FwwZLpVW6z9i35bf6p8wds//9d/kzUYD4brKBwCiQNkJrObu0G8MrIwFACHnTQTCAHg+4NhQ3EZRx+lz8VXGZv6MRhPAzAZm0yJ2zTj8hDdhD2FnraPBY2KXppu0yimID7qls485tYe/FxUp7Pw/fvK4vHRMcZDoWQDNkb8plATiAqMdyDUC6QSVA6LPtdzgAYn8Jy3JBo0/bsFeGbnmLZrsZEJURUkix/4a2VyUMw0D/LGjab5bAJTZSLikFn5bg5M0lZBxikLEfBKWqcitnBm7ZvedQsCdwFf08wAsPj54pbJY1wB2rkz0cGzTrGufNCqm/YtNwN2YMDyQb8Encn05UgVgLh1t8seEOhQhmOAXji8efS8x344re1MZUaggq6LDpBr7kyJfqu8AfdIjWNoXmhG3ciMFwkECTBa96EBWRfIcLaljREbB96ZC1u3u5zVcTs0z9CG/z4yahtv4bd1y4GSAjZ2MJ9vJoXfdp6X8hA8UCYKtVg9R+TD8r5w7TMu6ApnpC6hmfJlp9G4/grv04B2/TLjBO/O+cwFGjjhfqHrPHJrOV9Y03OwkXUgxBiRNJ0XBGnxdVu0mT5sNthGlJ2KTOii5WEL0rz30Rxl4TNX2zhot+0fmcz7dkHLlukLlm6bWOn9tpH+PWVFN8UZ2zyOyRvjuxcQ1g3obb2ctns6cTe9NN0tG9Q7zrFwPOdSrxBeZDBdjjfzm7b2tDvnzhFzMZ284GZ+ljVjpj+PlhcuXjKkoU30hSwZz4/P4qbUvDhvb0Kh8zmm3ODdNwJaTngu/iXAWDSvnKYp4+i52590mbpu/DAe8tzNZh/PDXw6dLGZsWSrsdEye4yP7HrV/rQdnzhoWU9b0r4CWGf+m5bwDT6G7KWfODYqg2fQFJnEP1o2Rn4Iz8N/y1T2GVkdO+cjh2/MNi1OjK+ASYyBhTU+lvXUsm/8Yu68k9GCcQLDcnDoAhdFStatN4w5x/FRfve0w37+pp/ppmgn+EmGuARQfof1OZ9v/9OBWvPh0DltKjGeG7bkuHts0BMa3uhrPKVd+whTfs1jY3/xou1+Hs/NAtFLXuzfmG/0ab0wvXk2/rVtmO+Zf5POltFpM6aOzbEx/xsGg3tLZ9sfnbKQfUbiwc+qLztpSjvzwo6JFRP37BMwf7edNqr9aetsrEo49hwBv5usQ2/jte1ptFv2vv2IqhS1g0wZ9GO9Uz44wb1YcU2elF2tQKHdUPPnxJedqGBsD9+eTL6kVwtmnicamRv0mTA6Ngef5LLXLbQ9ecjm+sSZaUcmXlqGpi3jO9qE/tQJn7i0ZWDzYWLkxtUzkWUHcvOJ/I8A2k1HJi1LFpfrtMo0eU6nXax+Qg4j8JiYI4yrNdrj8etnJ+s0X280Mka4xE7yVyenao47mG6cuOEJdD/HXX5RYXa9tWhRJ9aXPtnnMq8mPiz+FoCuE3vQI9rJTasImivwWY9WBiFjdJ/IdOLKqnta5SEmX2pMuzyN+ZvRqfePLM8RJzlj3Vn6VJsk8ayDrdlWrAc70Yq1B1OrRDufZiu+vP3Lf/O3X7VbUMdmi2EBDJvQNjoszqYyHmA3jpzhJE9nJAnSYAFx3C67QadxOXfbDZaQEsbAJC9mF6BlwO3X45svvOgFZD7fDnQ5oWRIFU04umRjb4UwoxFWBK5uja6AYu0AVRTYQrZAp3dobRDJNrg5CTjMOZbk31782Jhyc3XuPvVFEPS/lGYX6uraAHU0dI056VOLjLwNmKPIZPSNBVG060WvQRv5YlGfNOmMhtitmotKFCuDiu91acUETNOsKlqcx4nP4MWuzxnzSF3onUArJbJ/GNKkdWeH+mYt7aTmjUsNUl6s5mJW69NXToF36OyAWObKsO4b714ZMtMqdwe/xVHt5/TKyuqu4AK0dUB/6aTqL2ThWh0vZ3zWUT7L8emYxZr7Vy1iOfbh51P3lP2YbdR+9uHkGZCzXY6f6CjJpB07mhiauXgHQ1I+uk7J9JqMk0soJZvgxZzTfNbynnrziI0UFvS1W2dZrPZqYWv+Mh63H23jFFuOzePIqjZWm1bBtKRpvlBHrRemts5aBjyGfI/6MmuoypBrXZqOjrHLeo7MpxywKB88rjnW9w1fO+tYXi+Be9q3LoacPsmdakNCX8tI0m85V+dFK3ZumGv+W2c1ir69iGABBo3R68qOOIM72NLUN5yPVV+N2jrcYlhY8WqDYmKqZRv+ejG+PlOm15WWLgA9Mq3p0/y27TfdwALLJjrBZw4wms7gpMe8+u5f/MyNFmCy7Ywxd40hs26KmfHsxvKyn4ctuZQboH1j9KTJoZ/djwMKiSfowbDPd5zaPhY4gF0smuEnnpnr8cw87WK/Anrf+Os53HDpxqscmxaS9omebOm63fAsc+O+5kmMpE1fBObFpv3J+N2lC4xdyKvlwnKV7+aRxI908n1kD/n2QsP6BOYv2WyMis3iLa/7Qho2eHO+tZVxLM5Pf2n7o4x3+msFV22TGveZj2XmxLpaY0RmDAveMuDP9dyOuXqd0D6GfQp8FWRo/m0Zn7J1yH8fD2Wux7NkM8tm8P1hKxp3V7aoMnM9J/u41ueykb6JfZez2Xj7ti4f25i5645Bc89j0UabZIxnYoBxOMwMweiS4/oWG2X9vtFt2jrTLNqxzrlf64zbMK0raWLL6sLKUSN+6g215OZNssb5iesLs3Iv5szq572bj7AwTxsgxgXaxXaRDXbz+Qn2poanH7XlBLqutrPkUWVR+rsDex2s70lM22K7P9ux3ESggp+5DjGGTXm5yd5hMzqov+jYL8ygk+dlbJh8XDxeQc86RYDPXUeQd1BNh293nIhNyoZa4wS2IfqxzSq9Dqzft0fnJbaRrTlOJE49QF49rq2HCgCnP7Up6uCbZdtYcJN5tbAC5wSPkA/kdOtzallhw2AqvuvkC0PFx8V+OCiZdOy6x6zjavzV35Rn3t082fUk51yZg8tq1/yeb+vOscfRaTZoY6NNgcBIRpj+Jzq8ZEu+8Yo/tP2rO2SLIuEHRCBv6vRNVzz/2/d/H6YuPzbXXuX3fQ6//PTbwmepVsuvjNMj9UHM//t3AqatQ//y3/4tMdvjuC9COB01ACwaZyEahZtrQfWRn92yQvxexlWPeo27cOm6QryzOQ4CjRuxpoGPxVkFHMoALie7GVeCGp//zBqMgOc6ZqIsw5991PA4n84FMICcFusIkR17O7xTwaFvBtDkoEU7fGaBiXapmYiS2wjnXFroY8xZH7CPwFby617czEBZ0kQBNQdXUo21y1w72MWHmOoLAAAgAElEQVRvA6t/L1mIQF1lSzjAnIGAdnIqu/Mj6wRaGSM77+ursuWg0wKhUOqO1lsB7VQx5jWPvgma9jbdQkG2HDDPVBbVqIu/LSP0m7zqnQ+Ou6Fo6M00MvF5vVPZh3EDWt7UJhonP36dRyQzC7XTpy1XBjXkBQMPTfzMDfSyduYAlXjXt8RjODnOPx2FBPYRLIUWsUuTdf8ugUyAyjJtQ0R/e4epjk3UJlZdcDPbgP/LOUohOnc7TZvFk7eqzzrHGd8vmnZAcwL7NrzPeoEMG68wpozDc8hxX44mJB/7iKJrKBpbbs6V6eHF8XTKrOc3GngetDkzMw+DLzyd79YCK/Lrizkhgs784Xnoji6/1z6bMgYqyFmp/Z3RPi5Eiaxo6DyN9naGo2Udl9AGm8fuAEEW5+8i7iGfcbQn2vdRr/gb/UsD/K0CvJ4ftKz6PYV7x82vI4s1aFy1VvbxjdXGOOKWWHLg967XgtxMnhmznuQgM+G+LTu/dKxto7GmYCVs8v2WR3gx7dFNng97Phbx9lGsh8g6/sC0V9Z129LUxd8EPxeuPV1mtssTnDYzJHZnl8b7Cfld5/TQjbdq46svJVtY3w5uzrXpyjgmlhkDDrv4thekazHc2QBRHzo2Uk0jxkU/5YPsOnHI3PQF1ufKyCWjmDatE/Db9vmmc8mXzqDz6QbLi8dMLe4I2BB0gjboOu8yx2yXlVx/6c1Iy5ptIps7iQPfv6d+YjcsL4HrYb9yE60XKw7ITdln8xl+bX/DI6/fewv42Jy4LW5upRygi/UMHjFnywY20+8lFq4TDnFJYtlCbD9YQYmShXGXkw8ObFoWjOOT7ykfvdDzGgT6229CRs2jqbNu3xvev7Oxy0698I/xY7OvPvJrjHW9ZuiNfoFR/O22zLdD/ztiMnlYfe4NAdMj12dcsqFLQGw7t99S4QR46bnYNkw9s08F3/yu+Tx/Rx5yrRjjHDebM/+iT1+SpoSHuQ449FNZd9BkZtDNOU67YvrXovvb4/PnLoUR7X5878s8OkPsNnf0zz67n0vz7zrQI/h993k64NKbxMjrsgeNfVliqn9sp2++wvqs22SMDh5bhlfDqxb9WScY/iI/6b8MX5I29sbPrldoPZ6+gf+GvwdNA7N+caKjcZVSW52BN/UfvbRc1pD7Zt1OYousvpoT9RXJ4C0dCnmuG7HfHt+/h9yeJzOh514L7U3mWkvWZmb13ckeCviB2Sl/yefyuXN9ruQQ5lH2rdpj3A5ssjltW84JEPhj347PwCrkCj4XP9j0riA6wcrCi4o92OaU7oaP3cFN6UAe1e6a/VUvtfz7TBiLtd7KriVpYydL7Mzb6jfmzYbGxsp9qqvGUKeecl6JO8UDdMv6tPFzJy/Us78ycSMyFPEvsr8SkL68dif+QLMMT3bCTvZTTDvqP5r+0T/jI47hGFb23aco/d5h71e6Z/GKo/GZ+UjZp//539UlL6Vk521/B+iQ0TQubUngyAVfkQEwnM5J0acJVGks+ePA1mEYPyvwE+/grC2HUYuZ6DYW3Yt5fdFLZWEWSNoRTMXTAhXAcQAjFbHTRO2gWUF5by5SoKUXaT4W+AROHQx11H86OvG3HeqYz3W3vYnA2LYjUruQBtflqPax4EnrRVAHGJOmb6lEVRtgH9v082uO7aQ4UJV1CRoE4p/YzU5HG+NEpmEH/txu1ZHctamsvGthqyMNKFFl6FbAtXj4mbtJVWNCTlbvUEALLwCsC15E35zwHbToINilvlRmVYkWB0hnLaIGqliIdt3PNGTKprLszQWbF32HQ9V19+LiGgzjdBzRVesGR3ftQE98sFHBaEznhLbp27TCsB08v8g0t8Pn852NkY/1BULBN/i6dmh6w4GFxwTbbGscs0OXPZeErXE0GnxB7hcWYdRah2xUki7qb+psCDo7ZNDZjpDHv3gf+jaOx+w+n+sWTUcMTFjzyW2C5yOQc57wzXJk2tmR4PdJ/9wcWQG+fWSXdqABhrd4Uke4k3a9Yw+v1s3LnSk++7Ws7fGdRv0mI/OzPK1/cfLzs8S/MwOEuyCg4aG36RD0Td0cU8pE0X0ZUTqEZABlpOk5gyMduHbKcXiYL2O1LHn8zC/rHukSlelYmJ7bruwdhnLInkuY+D1jA/3a3i49utQVNEa81D/eKyHaN+IlTc8FXzxiLMfWI0/IoTGOwFBuWGpjYtrvov3HCnLlvB+RPf6H8k2W196ZyBQLD/tKjbkWnKV7bR887iedesqeCnkxj/qiJ3bRF9bWhuTMEKgshudb56FN0OPYcFC20+1EgGXwFS4sPWVzd916vG3rTaaSLmBXO9vujyLkr961bOKAz/IV9qdc+zZ5tDbTShfRp9TNmYU/MviKDRUAsg/r/ua4jWfZfsvLtK/pF3Qpl5LDylyY8m6dss86dfL4eyxIvmXJmjoKFu1hi/ZGzpm5yBy4qXKOnRMDE4uMBTcsM81/9+yTDd6TWz6r37e+5RzHJjF6Qf/mUXzGRZMEhimHojVydjHnVH93AEOb8A5ERRs/fhQudSNpK8+f8yLNjS11TNaBdc/Fv5dOVYIC87TvOfvzXIq/BRJTnr1+OvTM9btBqbD9vYDasnEe2Ys+fHEDKmobF89Y3+y3WM7Nk1lv7olfyagd+LYvPvXqJrumzSnHX1UrsX9uNofvsnpTL/j57EkSxiZk2r0MNHfykNZsBGvIAM1xSU6hG5l3bFzV+r8v/dSFGIx91UMED5XNW/5MrPXPo6CHboU8UStf9S9NQ2e9BiZ5XT19muLlhvLpZ9z82j33DnjmZiAnGJ7Ro3wOZ53vQBmBren/I0N1MVAlqsRPlnzrGoILa4bvBC2mvuXWtkp3IdeWSV9qtDb5+xRZ6s4ArimTZODGs9RovGJFZ8XlWr83nyTqi4jn2E7alt9WFabqhMEOQOc6561kcdmkzoZ2K/Ed30O3zBvOjda6DbqeIaFtY9myXR1NBnvr+HjdNO5MyZIRBbbb50+ZGwlgpmvSvG91h4f4lN6sCt+FpDMnOERbK9te/E8ecUu4iOLYx/LVgwYqD1e07xJ1/+KvqcEY2ruVYaqCwZCXnSWXDEiYuTFlt+YBogQWFDMV5mYh0XC2lYXEJFAUBwjT2I2jmlFrkTnMMUyhStCSwWJMXoCg9HMOjNlCgKGeAktgjbReGxDmtQHrzOaz0UX4jzFpBzVqHuwofF4qXgFlHVG1M0fQxnTiyLXHVXOvLMCcYyvdzTmlrlDunPQPSl99Z0h3Rf4jG3YrcNU7gab8awOxAHWkIacBSUd6B1hnYCz6yWPMyozhGWhAn3vsNY/6Pnsvp4+jmAo6sBDN9sPRjsDTRwVraWM6Gx/v3/P26OWQ5PHrCj7UEd0tD4zb9JqZePH8ukH5vW7j9vPotC+xyLFlvdJdQxSaE8RDDxm/ZZ32Jyj5b9qzEaWtJde9C2UeWP9DtlYQv5+dzprbR9Zt3FKus45nBZmQc36n/eWA6pb7fDZrWrzerWJO9HnDCX+2ioVfMkvhVcwbmjCn1YaOb1hmpzwfOKLFL47lE43WZVHKbNZiZ+nNCEyS2eMg5mybcVbphvrLxq9ouLc1p614JW+0a/xIng2Dej63641OrEUuPf5cYMr2LcekHYVtJ86bl6dcThy7ybztlTF/2uxpQ9AZeDvpYgfT30195G9/Xs8H0zoDsxcmt/EduN4Lk4mr0Nh6jNzD942/zwutmz2YulKZKbUjPm0z4wlHuIqI8wx+RJ0oCEyF18bA53ISJzZUcewTa3y7b7Tp48ZJD+1CwtvYiGJs5t+0jfE8n0VGqXmXctE6bB9nypN5YhtvfbCuHJlyPfa9ONpZrfEO7RWWVrZ+/DjIAf+e5W5jkXm8MuRWBGcHa7j4CrpEX8thvkzcMr9xZNcvBX/zOYL74Vd01nnS6DdF6y3/nuficz/gv2uzq2siXo6+HvhE2Zf2g+zv3YIek9fxzI0XjNsBphutCh52KRN4fvCUo9CNCQdNlSjwxB5KdohGPHPDNMZnbJ14gTzAs+lPTVw2fuRxOWWI2O7UgvB50y784t/5mu5v+SB93NwY++xH6UIxLqVqPCMb2HPnd2Ps5id6ttdSa25jvWT5mrIdY+R0Ff1gm8xbr+n2uFijrgyVfGXxdGAkNCU7LJ7LE0Mpj/WPg40plyqzMv0/2yN0JOYQAQf2FMCy+H7hTNcrPGsybv9tz5sMtzqlgB1AHuEvwemchsoGGB+cIHHo88CSiavoprE85VMbNdDbc516RbALPtb5wvuaB/7n+JUxt2tA1vFUkokY81pLqP7bkpU+dOoLKizftpvQZ8rq5Lfl036D76NApqoUWdUj3Hi0Nwf2Z24Vmdw+ydI/PZZ9a607sWzxO08Q7ixemki7l3JblwxmwtqqTbwDe8aB6ZMQt6Av1+yzvPF7rYMJvO5Nt6DRvq9qy4jtbJ342xfn3vSQdBPPMROXBiYgAyGXlMi72dnNx/O48nGq9Uhy8YZNJYiUP1zjjsJrXIbo8VuOGFuAycKO3iyNvzMMyakAarnjA5Cs1oF5Bxhtv0rXyk2xvfC6PMc07jmA/mARNDswPAGpfNfs53/5t3/7lSCaQbmd9WflYxcyb6x1Edjm5HIWah+jIuFL4TuQ9eK2xDy+24Utb0BXylXt+dr37Dqd/qjrgsGuKHCeZddied04pF2aGCMRbHb+WrVr4akxbeBE+ffu4SKyamIsR37tYtd7Zogj3BGY4BhJOtaq8wFNUP7DWenbtSqzb++MH7XhdINqx76K8Z1Fuy6gx8nvbDlSTJOXHTg+jMDIyssoOjdC5/HHugmsbuuNxUSli7OTn3LY0XmAKucGIGhRAJBup8VBSjtm+2j8EdQbuzg22jYG+5DRRnIDD/PnKvhSrNrhc4HT+rx2dNhhyp3atwpgRbS/6qechmXpUS5Qos5OG+PM8EQuykzHz3R6Z3CP9lr4joBKAstRJ64zpRoDHGSLAGPI5wagnVJOlh208XtLdnOx2DXmUs5qgQvY2iBMejNOMuks5zme3sGxM5TPrHIGnSrexJ6GBN3uooJDT82fjTHoDwGlaJMFcf1+Hl2FYWnUL/WB7JjN3+044FSgm8hYynMHN9nFSrzpYLQNAjM68KIX1xl01pQXbezAN6YVxlcmuo1lzr+z2lOdx8ZA4m4Hu50VS0Bmyc8jFmlxwczOKqzF4hlgnJg0HS3PwbxnnAuHlj1pPtfV0yvwRD+183geXcFZY5Gdz7b+8+weh+trbWLz/QxAe7cRnT+CMceGzX0n3AtQZ1I9ydbIpHrtdO2A20GL3kmlZlfw3nZv/l4yiPPWF1Z1ECIIiH5nLcX4X9iTy0U9uWDv40s4O8Z/L9yhs7HROndovOoVMnbbcOOvAxn2Y0o3UriOhSDB2HOBdtYUYmPMFxY962S3P/ANnt+wJUfTkFxiX97mrfQJ854YMmUHDDAdkvvpxHZWRm/EFTJRu+e05dlu46mzp5ee9jz/IYGj9AT7RENsUO66g8+XnJjvxxyegs99FGoRsAuity2ddFn07Q7sv1kWLTNLxjooOTEhZbwxe8lx08WyTjvIwivbA++MiZ7HWoRQRmdknPl923Lmvji8Agc7oMy7ebROpWjAW9MP3b7i0iXImIG4tlf4TNYf8/zpd+k+4zePJh5MXlL/9WmsMwOPkxUkBPRAbFPn2JZfpQ1N9/O79Qf0nPhAH1MWpj0lq3YsbY76z5YB0wWcSR8/MYGqY1RKYUVbLRhrY7zH7cfdyec6drpxJPGy1zdVd5kF9ZKCWo+MmnVr3L1RmOuq3mTnJuObPHqO8X0GLr59W0cmw49Zaxg2aJ0xqExv5r1KhSGHndMMDVm7Tjkx/5yFxuf5r7AoObBc82f/4Yb7q60uav1KZhxMT162rckN5O40jgKv5Keuf1ir+DOr9ZSp4in3NLaXUWeZegrI51fvck15recoV7VvJu9Esl1SiQssm2hpt/rdDjOUjKwyNnef5za2FSzOANt5Ec7NHtg33yHLokxmfeO/c5w4TzTtjbqd7Xje5B2JKw7k7nVwjQk9xOS5JmvyPteS+IRbd40pT3YBu7yCYin5nOxd+u+gYQUna8M3fe4MZLHxxQ3LMd4dQIuY0ce3Om7ujMiFf112ZWNq+VP1/d7M8Em4eHaV4FBQr3TlrPkYfLKPl5jSGz3Q1jgXPMq7QT6+rfjU8mMaj4LmXuuz+YePk3IQ63jWxkvv9h0J0y9kM+Lwj0cGY/J9JPnZFlWsp2OJEeuJ8f6v/8d//oq6ic9X18sJeD9vh/UgIg0fpT6czD7i/PZequBFDiBdoKNjVF/7Sm7vqmaaa9dB4JgrjtXMNAQQHegIIMgdH2WMEQ2GWdu41FHL7YxVYKWcr2+r5h5F9k8FKGczdgQc5V7Gso8cRntRp4cssAxQreBDFH2dt4BFHZt9DAs6I2Se86Jb03wZujSUu95ggv3j7RHHTReApAYS2dNRqIR7CWcHdCPnED7cFlh8ZqculVNhDAt6IyUInn/CH7L2UFYCFSj+BORSOoJ45+7HBDtoRn+WVfqHRs5kK7nYGTA2xpGd4jpPeZST2+bS2hV4H3KqGkIEU+0YlEzGpSykxtt4nJe8/M4xmAsJO/MszJEtaAEA0W46Up0VEb/PowYYPd+ImUfFOqN0LZL6Fi105MCGBpaQUfOoXIN91OJwni416FI20rE6MwfslLN4ibaSb23NkU8vzuyc2zjY8Jj+PhLG/PyvF07s/JyBhzMSTT8Eum/4mp+N24GRKfh/GrZ70X+3jZws/SAY1M4gc7LD2bGVozzDpJ/5AL2NbZYJxg7u3N7lu4mL7vfIeO9F35QxnNyTZ2dNJ7DkWU56AZW6XsEzO2vWpxvPp3wYQ72Acf/GUuOhdSucDmP1LRB1y9axI8HvW46ej3xMupg+G2+KRmsMCkDYoVv2c26kOdDr+jNyqOyTMCb/a12wzNmuHbrYNQvtA4GFONkzoFPz5UbG7UvZx6mF+7nAg843WfB31mNoZds7A5TWIctJYtyofX3IjjJ+J3ZM27llkbqJG8OnzV/+RwYGziPY8K/sZNbDObIvPT7bNT73XJNP48ifZdk6Bt7jvG+Z3dntSydCp5Rpbpkq/Osl2eW4mnnrufA5mD1ltvC9fqb987Oe06Q777lfP087T/KlEiG2m1MG1tyUXWS85nv6DG8GXcPGzazJZ+zZS23LMnRDx6LdqMc1g7ULH14ENGKM5gHv+5IDj8n8nLx75aeYzq7UisxF+69sJvT3hgr8jKw6jiJO+bGMGitudsPPHljUJ8UsP8ZKeA0Pcv6ZEX7WcY3PfbLBMnjoZx/BT10jurR04LlmYPVPObId+CmeVhDCx8gtmzd8nfiAbJi2Ux/ZhLau2T+iHqnbQLbWZ73pIidi4Y3butk683PhrI6e8hnZiYkrO51sZVCuzDOfOKBuXwdhsy1hXK3RVkJ3Tgdf+LR1e/aJ83J3p6yYvoURtXYO00mQDX+r3P4dVKYuXCBn0OqGrcjytO/GttS5SBaJsicdFN06TK2+yl6sOoq9wdbrmZlYUn1yY/d+Ft22zt3kBFs1Yyyb38RySEQ6NzLRBfhum+s4RrDlzDYk+Mi/O0PxhvOMPXXyV9QhrpOUU0Y9bmhDgLaeX9Re2ciIrOXUY11JQX3sn6Qsauv6UuM8KZgnGs+a1Ngk2624L4JYxNIlytp0oot133KEb3Fgqi6PvNln2zX6u2V6c7z5rW3vtP1POHW5cX0GMW1LJ39fYuA///d/E4dsjiwUDA4Dr8HUGX8YgiI+C4OjuxU8dFAoJkpWBkaRye8JBchUVBEgSCO7JGsHjAzyWWtvXd1dc0rByt3RE1B8FJI2YjyRhp2prAowWHHt8GyAqvHg8pXC1+3GGGcvmOJZB24OA6wskrkgjvYcyDEY0g9tLwFqzpcSn4bdC03exwB8ZuCsnFd2ANn62jUUK0AJsabQ3YzbctCw/OMGLZyqHyrmWhks3HK0HUroP433Bvuzxg/0BCjILAHkLGtWyLnwRF6i9lbOhyvnL2nrtfNZAavDAcjM21+7KCw1MDrlmp0PO6XIELJbslCFgW2I7QhNQJvOAxcHTSP269eP4+ggffJc6kpfVpFGKI/w1W4ScpCFoitKU04DShWBqfi9HcabM/ckS7rUxXJrXhOooT3+5Xnz3/ryOyMHr93m0t/O1NvyoNvoRtAtA0p9Qzb8ifHG5o4xdPJ7Ov/+e4L6NrvrJMqBvZ7Dzck3zf27g6se3zRS9G+8NG8nNnn8v3NIjCOM5Wbgiqe1dWKbMx2v24Jq0ibGmpcJ/XYBX0ai+NkLGGrqtP2w05YnANhKtaMuWans13o5xw1+dw/cVmfamSeT3jm+IYu8O3ET2nrRgp5ga3a/ZyF062HRZN9EDKbH52eWtYKuyoQ1b+cYp9NFljz5MK8cH9Nl6rQxkt+NoSyKwYmbDhrbKxhWdirH08d7uOF368HIELitPJqwlmHjH23dghlLH3WBm3XJmJ/y3peOZK2rEYieMoZcGFMnNqwx6ZIi21W+r7bwTvoUgjJ8qENZpuSe+W6ZfpKRedqi+TID6ZYD5ChxkluzR4av/TjreW1mKfOj+ZptqlaVcf9mA2/4aPyjHzJ+/iHzXnLdQYvjuFfPz9l3a3muY+yZKTFktWqf1akgahRTLiazc8Ax+fQHzfT9rNMGftywber1lGl0duG5ZMG4FIGR6S9MnY6/p900P27ju9mPqScLJ3Jz88ya9/sTg7Md0s9kp5Abxnp9T/i0snE6SG4dtV6t9Zezmizbl/IpB5aPUio3P87HWaeMWb5Ns5ue2B7Ndvy8L3N4tnH1pP2fW7u3ICZ4+vEtTmBwik95Z1lOqfwL1nRP4+zAGbXaLMvbTrE237My/w471gHX5auMo/qLV64T28HYgos+DdSuPJ+5P2NaicZ5bNSZhHhNSZ5VJ48LJyuYxcUokzfYDOv7Hs+56YI982UxZOkxdmwfOlP/VpbcpCe2D37UBhKYn6n5O35A6aymH5ewRHlqzC33EszbjKc8rP7kO978Hd6bfvich+sbli173qzhZJR9HuS96FpyVyc++3ed1CKGgBxsue2Ehj4KbNn2vLER5TttupYo7kxMy0fRpIKXleF4zgv+GYfZ/C+56JNSvfl9SxZbMRvZrYUN/YvjE8Yr89FlcJb/3e/f7ER85hOUPll48qjlsbNCU8b6lMD02Q6M5+KlcSkrGBXPOjEu/o4Tjj/WZbe7XE36Ef/s3/9NUj8bkCMAsGYD60hb7B4XPDlquhQuK94XaFbg5cy8gcjF+NqJxhm3Ysdn8b+80p1il+Qjkw68tLPIs52Qx+PbR93iF338/PXnx8fH9z6So1o9GhrjKUX5rFoPffwgZvvxEenuFXDjxwvYEsgCIgeBrPzxuwOGzP0EyBKCuZhwtovbRKDoMwXIi9N2GIIOdQT7zJCw48bvGdeNK25ipzHrlexaiCkTRNjHBTpxLWYnq9bOulJpb44E8453pqPJ89ACMUrFDHlQpkc840DAlDGU9lzYFriZX0GbUqLztuPp1LBwxiCyaCCrKP9eKdBF7xxj1BFddRM7htBBcwAnvq9nI2hbx6SP/jHCv866Or8DjJpnHTM1Hw7HbzjO5ShHJm4HUJ0SrkyNU4Zj7NVPft7HX8iHncYyslhDljKFveseppx2kWa3DQjnQZPLjgxzmc7/1tZt+Ky/x+6cFlDoAhjohejELJdtAMuMJ96ZT/6Oy5aK1udi1E4a9FjPKKh5OAydWTUzNZkv/dCO5wR+x/gXrXUJBnRNXFbQDXn1Z9OpsfHyWGxYGROYMB24jcVnnTTTaeIrbYKJ1B+Ff3wOz+A5c8n3x6IN+YS/tl3QN9ohOMP33qibDuF0zr0otPyaf5ZLL354xo7GlPfJq2l/YjzWQ+Np0UiLJA0QujKf2QbtIGPul2PPxsFJJ+aMLKSMfONYzLa7poFttPkKJk+5M44yvjjpgNyzuZouqLJwbK/mDeExHjCu7G/jo/TIemF5eKU7jM32e+q5+WHZnnhjHLAsGX+nTMKnA39UMH3iLpjNuEsGKrsjyOiNqspUCJrv0yxur97Zl8nEd94ABDuQF/qER7aDyJLxzViT/Uadqo9y6lO3Vfs4/l51jbWZnD6SgvreFLYPGEvYp/56svgBHjf05rMvOaT4MuiX/YaJk/wdl0RM/LDeeR6239RCPz5TdiB9Txyv4Op5MaCfWXxWyQ9wBLyGr9OfmLpsWVty2v4rf0/MWvLQGA5tzLPpN93snW3MDcemvqOTWRuQ20gVuLPfdrTda6LUxywXs+sGQ4/cgFm301bPlmF0mefTpocv1OdWocnk9aI3R5A7G8l0P8at4MPknWlkO2e9fMXvl7RRJMu2ebZj/kFb7HvNpTLQ6rM6FWX8NRZ67Mi1cdQ4NnVky6RO66mOPrLo9rDFkan640f597UOqaBmjIEae9V+eeN10ck+QWUcD3sXuOLMPB//dbt1qvA8drl0JtdB4QvFRTHO4Ns369Z4SSLS2pzLD/sYbWQeT70zT1+VtspNq6x/V2vf017VqcbpD7EWmT6U+cztw5lvn7U1z7VV2ba6wZzvjCUhB1UXkaBcZX4Gr5Q8urJvjW0v6TB81VVzVOv0OSdk8JQp3Q0Qty2PeqWchojqXSdfS7pjfIcfEbToguoeu3ElsgC/54VgnZHaa7xNc+4bqD7Yo68TilVmp2qg7rXUxg5nrW8NzDMFnfjC/P/wh/fHjx8R5wn9iUSZat9yY7zJPoQzSc/uIsfSt9z7QsGJvcaf9Z0C+PZjbMdJpIjvM+Cnkik8l+uPTuzJU8px+uOy1pz+HVEi4mC2lwSXj/tX+g4Lngt/d82FAGNWQEnD/rHO1Ge9K/1EcKeylc4bGA2sCO3hvCXVa7dt191wQCcAACAASURBVNTaQZ5lwLP+2ymktI3jBIieAHMaTTucdg5uCwiObdqBTNDRbVUGoem4lSGpTDIYi4Gaju90aKqtupb+diOzBRujhgIj+M6oXE6FCkbnZ86WSbn3bamdLp01SXZ9sax/1pkXtJtFR1Mm9kU+lU7cu799NTsXM3g8jN+Os52RLADeDnzMidtZLfx2hhDLgx9Sbmg3HYj43CBxXXgOg+a+pqHwAuFYrAloHYznyLp3IbDmS5GXzu108FmvEGDxzoIB3HprMI8+CFg7CGDargXMqEFmeTTYWe5TL3sXYmdCLAr2LpR1/zw65zkUrXsHeMkwzsoO6gPC5Tg9GwXkDHk0/61XntMqxN515ZjBzsU4oLH0fxwdO/SdC4TaYBszM+ujjxuT2r5pWtjJ2KuGx/4bHEhjIn4VLt2PICw5w+mnJpqMqZ0PZuqNjvgMZwy8Q4bQWeMfbeSmjxbrU/8mrlu2bOh4j77sXPi5w34FTZytn0cYdk1Ey0X2K/pBD/pZQQMF7pk/WcG3+S85coaWfjdmmp92Av3MHPOBqcLDeA66TJmf+FYyRWbmdvzr/b1YML/Nx4kfk6fWx/xdMUtuG55xzIVPkv3prGEbmSs6AD4kPbsvY/WUEY8PjKQNaHhbgCS2dv2bicUTcywHv/tu8ozCU7OEg8dsXvj9jZPnBWELW+QnTDvhZyx/1e/GXfNkbRZdjgYbtybWmHbGyWl/PGcfUV62UsepUn+oj7sYXlkqWZtKmWNZ+1i+r228ZYU5MF77iT+1QXPMxzeXkkmpQKFx2zS3H2SfBg/dunjDbuModFvZKarp5Pnxey1UnpMF4EfahaxxubNP7ctQj910mHIZC+ybTkz5nwG9CljuWmPGGs85Wt8noPrGU9N9HJ2fMj7t0I2eUzZu70wa2K7kKStlB8JTZMLyP/tC9uJf7E/SonE8A2Ml5FWXTfYtx9ABpzXmdXurjh7LT4A+llcHFpaN6TrNxrjDL+qJ5Nw6w5e5RWAJ+sRncy0w7YixwtjvzyfWW4fn0WTL0lw7/n2+FfSxnaC9iW/Ma9GvMxd3VtWub4dMTP1xfwRFobPlxzyqmru7fn8dLd6lcvADyHSLgOamyS75AR8IPkwdnDQv+6y6hdTI9FHr5YtWUPSk2XP9+htubdncNTh3sDQ2++un2j5bcH9z/PxddqHb4O6HPi2QdI71Mhl+WidHANI/tBEfJ1+5JwxfK8Y4SgLE+KYPk0GnTtj5+/wN8ILYQMr+y2zNHm0t/XOTmfYXHqOr2jTLWSor+uDhynqsFVUGti/rbsvj/l5l9bpWoo/cF0+fkzZ2dmKfoAtaKcP21KnPp43LXO8QzOuNeGP08ml67ZVxjLb3tE1cI4ObvQnAxjU+FydELZQ+ATDxIvrwxa/WP+O08dJxmIlz9p/NE9PHuJ+Wu8sKLhueuvz5ePsX/65ukQ7H23UBQzcopumsoidF7oXxFI5wgAEzG8YYfERG47M4RvykyESv+5jyBGWcPWfa3IxttV9CawdxGbf+jjGWMe4ggRSD8bFYZFFtQM8jee0fMdcQEna3p2GkzVLyAMvOxOgdGwQ1+uB2Uj6bqdzMfTpezrJgrMsQKIq9AXZH6glWmG4lC7t2BVmbOcaR1UQ/Mc8FZCP4wXymQUs6Bz1VL89BBPdlJ8J9kj3A97cgLAqGnCzF4NjAqA1hGZtOgxU05bsDKM5isEMCgPAedJ7yCm0WcI3tLXZG7CRZ11LW22nL4xhYUWW2mkaTnoduDMWnHzuL06EBEzx3ZB8QOwytLiVh7qYNu52ANt+VXFZLM5v3VeANuZ30Wv1Kn02XhQdfnxlMCDzw/KAB8oicTXA3XubimJ3xCEAqE3oH0irQmnOWbiz95fhRbgCtyOFaONsoccQt+lyGj0AZZRF0TMZGdGY0G1vSzqhOm2UDGnJbrXVmYkDOWVnKlpGb42en2TqzMFp15fj+MJCdcRTEQqb+f8beBcvSY0evK5JF95xtL9uSZc2pJbc8GrsleQaXZJUXHjuwAyeS7bqLNzPP+f944PEBgUAgLH9/dCkAG9jjBPSi+iXj2ChvMBROs3BKqbhr4Coj60VLz3/TzRiIfH8VSCuaxoLh3ix82QP6NM4YL20LbW+xScjelgfrhGlLe1/Nle8J8nrxh82J2yYJeCBzxpI6WXhnY24ba3mO77AjgztzRihsVm4OeCHcvgxB0xznwhXT247dxhF0EN1lzsavr+zhtn9bbkzn3e72/WyLI05B24NTE5Awv40Tx5799de3379XLWr7ip67Zc+0yv46YPiyf9DFGeCWWevrzlAHm9wf72J7kF23T5umRbA7g85toJy1aBv66tNYxRwZh78rTZ5+tr9pfvv9q62wZcJu0+r0VZMu5FCtKPsJzMN0snxdvpKybqx7xvBtn65xuayCStAYB41Hf4ed7tN+i/ujpuFL5/YmCWMIcpFpY5/TeFf4NBujjNMy4T79+8be41d0JmJ8/+KPZcTyYT20XYX1PgZp/bjr5lFztObOLba+AOHi8dlCpWRGn5Rq4m9c2z6AswyPnvVlC/vSha0/JXeTiORNQQccLbf8/hoX7fOu12Wnvc44rUzBKQN26J2JPujZ0GTLwy3P1fM5yizd8jgZj48fQ7+5SFTHHDvbfMuZS6BcctBrvvITrwSvM9fChs5kVg5T0kdBTNuabaN8Asay9MLsotuUB4t+MsYeuT3aMLUfQTvOPkeXRsbukmMHK3R6Lz6zXSC71LhSpySqZuPHsfPeFMj6kuc2nDu2ggz3owefwaDpqy7htb5jm9L3UFxgy1YGZmOMKZcTYDz01uak69PuAOPmo33cwb3Koiy5nYB3JgXm3zuAOLK/ZdE4O/5oF+zui2kPZrZtG//8zpwlW9H+rHXy0Ll/qVhNZZWnnJ2KYbNJH7GCiLuh+5kZGBueK+JNgHFj/wnq654T+jNWb5t22R9dZMccLDv4Yxt3bWczW7c3Ink+faP/6Z//608WQAmuKeSl9bETxvEVA2H8ngqeqcc3EyB+XSk/x30PYbI+VhNYRtCgnc8qaIBiezHPZ5HKH45RBv46Gm3wYXx2NLL9WEDnie45uhp/87wFlTnhTJKhdxQix1siMAA+xz0TZHqBQgYb7/7y4688wo1TCoMvo99HIWAcoOW/k9kr48YgxvyPY91OL59/ZltmdPMcu/jHX3VEiP+Y61a2Lch78b9BuupXABBzbBle877pg/O6lfv6WztxLAhN26NIj8AnWVbu20blBSrbSUMG2S224tpZ+QASFrKhIiuD1LSDb/HTznzwcWdQUQvpOOtO6y6UODuTyNbui3btrDpoRdvIpGnuOR7sUDr70QUtXkIXt4Nbz82xSPqq1+5iwXbs0Fsff2BMO8vMfAQDEgv7cpr8nt2Ervn64i19Ibemwe9xFPzPv6YupTKr8hi4jht+ynjrYGdCOmhxHLLOyqm6WF9nnhBgwlAEbbPcgAJtfBf9xFjCGBZdylkx/m/aHQOkQCa02s7jloFXEHXrL1i2jy+ab4lXWogyRuvPGacyJlwz1TjL+56rMdF2Y9OjeFFBvepzjnV4DLSxA4yWhW0LLIPG/fcYJmuTsaMH5sPuj3atW5s2ex6bZ/RHBjdtvWTnNY9tPz0WY5Z54gCj7d3GpXgfvWU8Dkpal1PupVrXxQMrOP6SP7fvINUeE/Ogb2dJb9raRh6sV9kD2x34ZF3Zdun2ye56xi+defHe9mDLdWpD7+KbX1cAtydpvCgMrvqk8XvSXoEU6+imycs/ObZ61aCjHbCPMUJb+5QEhx2Qzb66pMvmK3o22Dt1ueNZb5S9fMOt7wQYM6NvXWZmelz41IEdj2Vjp+24n0M2CJrtgNWWq42XL/mjLcvRxkB/t+XZNLlltxSVWzAbfE/0w7J19EyXxRmHahk+2d3+7nzOZcj2Z1TbamRhMmk21kIvzxH64xe9MJNnNm0G1+dIp/Fj64XtuvWWBe2HXp1MrZkT7XNMFV468FSuW9cHI3OrMy+rNt+A7J4bwYY9psSEDjBu/Oml38k821l3G6NGP2s2O8BamPD5+SUz56jzZOvv4NsdfAVruV04aFD+Fj7XV+Oqzx2AqTXtCXJISahjVwGbup2XdscvdqCTjetAmMpCdE3FjR0jX/nNaXsuPQl6sG6uAFs+KVmibqLxxTi014LWo+ZYHwefUl9k4HlTIOeSL8TG1Z1haT3bAWtoxiYC9Dt+/NlcqmBZBtzzos6mh4JmBHqPTIm+R+ebBbPZeR9nD3tTY7qzf6su+fAAtar6oPU8+6326WpzoI+85m27Uy+TuQbNDx8UV8i1/TlNORfMvHQj2qjj/N++Zdy3/5E1mziQS5MTLbhL1nUNSQc3Mzv3XFo7QfPK9GwfuP0G23JjTgyjcCvKQ81mAHNPedWpuaSFyq9FVLFOgn7LS8bY1AZfs33T6czvM1njnKrT5kHMJe5gOH5ir8uw27Yjg79DwwraFo9f/wY77qA2iW4+QenYQJZRiXH+z//5X3++Go+G82U5gHCU4TnAsIMB2WZHn4+ze4pvAtbbaa1JJoA0EZ2lYKYeRV61wgCfOHMe/caCOBYzyVDtJsAQG+1o8wQGBHIwieydmNvHYiPGTL2Cvi3LziZMjPH4YoeoQUj7J/i3zvXD+DppX8eprQQssuyUWumpmxjtQ486Q/97Ku2Pn0GfMjAR7KxMsTIKyMFeyBmELAebRwZ8B34dRDlttWK++nJ/LDLTHCh7cjsTKAe7NPmsChubr9CL3YM/I0MtMix+//0KviGfLCiQn3jWymhl3fMxjbbjzeKCZ3C6kctXH9DYz9LutVBR6jaybqBjbpZzPoPW1hsbGC9iwrhm6YHeLdu6RptgBjy0HMWN78iex2h6+Si+5QPa0/5eJHlXcmfobONi+WUeB6O0gCAoTdvetDEI097BuAb4lL82Pxjr11hoN7dg+zITFj2WuaRH7zRS12kvpANk//rzj9R502z3y9859j6ibSdv08M6mXLWeLWDWDZIlrP4PbLBgr/Qy2MwJjEOZMSLxTTesTNLgfK2KeOcccy+HK/qq7A1HcT1z329dDjeSx0Mg18tFobquPFbTj8v77Kcb9rsvpEXhus+ju1dDkSNdTYTPVUwxrh1ycDfFL6nnVdgAAzxYmH3634sh1/ZIca46Xr1Icfw0r9H3VW395K9HFNjk+UhAjvBc268N07nczqyY32x07fnYhpu2Uu6Lf/K48WOYKcsQ/s5dAd6V79zWVfKW4szGBjzNNaha8zBNumlo0mf1pJ4x1hel/Ld5S42DkNf5mk8Mk2Ri61P6BC6Ez9LW/uCm8eu/sZF03RsVwRYqowQizz68hysw2fxqACnMTTHps2P7XtAi8wgWJcqbmx+YYR1MNtWRhk6axv+kh8yTb7iNZ/f7fSRas0PusC3kDFsdJmfwGfjdY1+j88LLOsCtNq6HW1gW9EH17Lj8sMKqsxCfWRggjMXfSKooPnZPvnGaMuGx27M3DKw/cqtIxs/4bN1xXLI914PbqwmCLJtN/T/uzHR1rXneU5tWQonQHbr9QRT8uxXB1PiQsrerT2ysPESWuRCvzPBfs8sukpu8y20VPmpxTdjKb6HjPzT//BbR9Yia30CoATcKrObMlJ1CULyMYZ5Tu9N4GYHlsj6dDCz6DsBPebxyZ97o31wbuhbOrDpPWu9rcNFZzZD5xRbydtn1l2ayFPnsb4vuZiAceFxGRXbCsto+bcTPDEW2WaZBv/W2jH7zWztmg944H792fG3VyAKGpEJWvbvviiFzxx83LYA+7Np/tv32iiqOXcZjz5WfjJhH0eao1pb0jVpXsF+5GvW3C1LFSY+gTPk3jU3iz8l4xn/Ffa97JnpH99XpuqnrIGbjnkkb9r3B08uzOrL5wZzpyTH1A0lYN2Z01zyq7JxGxtYN8fnVctxMN74aDtcvL3LdG16eF1rP4T+XnbL/WEHTj9njfLt26/ff/n2488KxYZNrNqqXW9Up2j2Wqw0rv6FHtjGbR+fOZp7e44zh3vj6mDa//Sf/p8MMNaCQ9HqBn6YGQ3jCMZnKN42YjhyGRjvmgCnDkEHHGrSE2GvdkszLoAQ0nN75hY8JuhFlo3fi2hEmP0uROTdQ9SgS16SAjPDQk3wNCFWFhPh2Q4O7eWzHUCNvpISIdhdgNMCBjNTIfpoJE4W4Hir7gQrt/COgR0FjGcqk2SCORiMGiYXnnwWj07A6cs5CkgKsO3IW5E2PRDyfSs5SjzOyGRJ2bGmL/rjZ9IFBTo7o5MdEIuXcVgn1bv4EjtqFeT+8bhR7/Ql65y7F+2FVNLhgA5zgY9bxzBk5qXnYQWHf9D0yJxvd/w3dtY9jqPX7E5pQcUYzFPm8gJWAJBdjS3DdqqR100TA1fiQ9d0+O173cYOQO/+4eXL4X3p0taXDZ7Gl+2sQDOegQdk0PH5v+X8cJtwZpuohl8uqnuXqxa6UadiHFgbrCbKKRVmPTDW5DvcNrnkI3XoBNzvXU/Tm3nh0I+OV0mJug2xcW3d0mkcQj7KAa1jIR/6q+wbZ2RbBmLcLueR840bujMgOWNBVpwhZufRMleoQf2bWUDyfIzzlWlmB7QiFIQpaqcXWbZsWI4Sa7rWKI5YPBu6FxtRdp5tDxwkBwst78juts8OWg2Pdevhwf3JVnf7r9+NWWwM1tqhkViBeI/Hcop/EY4/NtJ9vfTW33u++AJ2rqD/yODnjbC2XfDI9Er6d82qyzZ3Fn5m43UAAlt1eE1hpTPpqkq95d/zvOi68NknNooOU5fIOmcscl87045guN9lLIe2h52l9/638Ze/d7DEOkfQEj09fUt2tj3E59iy43a3vdn6cfkKX2SqIafGC/rcfk7a9d7s8XtHhrrsBX/Tpu2LsX3T6PhK8i22/0PbzkMI+gYtKElkm2t8Ny0v2rlmpWoE084d3LhXkS9fY9uoOhZ4F+fftmvjxfCS/u7A3ssOWk6hvWm8dY4NKGgU8+yqpSf73OPcelJ/c8Rv14qumtO0zXg3Lm8Z+/9Dl4M1ssGVzVQ08gYfC/+N525j93kufOgvCBwxdmcqvnSlMLi+8btVd7I+rO8NLgSxJiiWtOs2dkahj/k6Sws5Ikg3+nNn+1UCRye5nOAMf9fmQ9QWq9qfpACX32ZZddCwcK3WU9R8Tt3pkx1bBsBO8GHjV60BCQx90ot5OyA5AdTwLWLd54AfJ5hmDpct/Fl9sYlQfOxUtmbACcp0HX/mS9blyFLRuwKQRZcKwPkSzN6eVQBw68MpUdPBoMyp7PhFxy3rJA4xBzIoH1mxW86jL+MSdglbyt/m9w6oDv41Ghx+TaB4Y1C1d99c7c1MB+NinUk2IfqUAdwOiF8XsGhNnFl9J8N1sl3LVlAXEz0djCUUg244Qzh5c0rR9YnWVTPVeAD9wBpnHW5/ZftH265kGxVNOjAeWB1ZfeUjj2+79Wm3bUyG1o4Hxffbf8Rue077ncuef7FxaV8VG+XxoOWZsdj6knUcOYHZOO+yP9bhjzH8mJJ4xvxt22OjOfnTSXPnVvUOBmeMqO24byEH63/5H3WLtIM7L+c2BmIHZEC7AjhRU7Fs6wR0IMBxptLe9SH6Dq5tZ8kOW3xHJguT9/G5PQaDBYCzASIZtwyCCfuPf/wjF7BmkJXbTkrWmtSRcRZYGTxsmfcYyVhEWN2HAcuLpEPDY5zvupIzv1toxnABXHODJXRFYZiTswwN6uMA3anWvGcFQ2BNUxQon//l17zBK4FBNLLMWei3ollO66awClYkui6ZMu9til/AFXkH9BXHkwe45ybRCHpcxpcb2LW7kHRTBoZlcoNrKeIdRNr6YOcz16l90zXv1fNhWdaqjyNkK6haPLhrccCrl755Uefg7Ta0GIdTcF+BBT9rI7HxAdpeAYO2pNZnsOjIVWxS9K7k0dVvtfvJbZh1O2nNgGc2COdigpu8V01Bg7QNUOLVF7UHaes4LDoObf4ZW+N3G65wMrgpfTs+5huyxI7jab/2iRuax3lLnrQ3xu7yh1HT8XnjAXQbvKidtBc/GUfxFKfmc6f9o4adsgqP99C/fODmCe7dGz45nzV3L+y3wzI0rPExn40jG58owlsLC2oMF4Z4Xu5vOydFp/uWVWODsQ2625lBbmxv6p3YKHrX+LIt83ueN31seTVPkm44+ytL3PR/2YSDiQo4GydfWG26+HvrDri18dW6v+UKGvtntv+RfTGLsZQniqvnDZ66RQ8M9GIyVXBuI01aPzIcN2Z+yMIF9xNIsJyYNsg28u8M1q3btlnJs7RpYzO+yvC1n2R52X4jNohbha3Pddy8aAgeeXzQxTbitoVDGOvwpgV+BHR5ycJLnsBqstqsK/fRtPtyAs8x++6NFuazNzCM7Zt+226hx2En0h/tTERspn+6XWOhsW/rFzLNXG0jaywjzxsrK8OigjS2oR8ythjA2HyiovqfB7cdeAVltrzc/Kq2kLP+68psiu/Itt3zZCSWM2M87f6djMXzBPzs20Kzy/+Tn2kevewK+jOY+3lM0tk6m5ZFl3c24da3r/BjeDw8iz6dLWp5iXVBBJtujKp37zn2oeF1KYnHvPueDdKaE5mCFeQigKagS8/9yFtfvhLZUhGgS/rmRvDPb3+c25Dxr0beU34iABBBtJUdBZa89GLj0afcTvYZfPJFLIUZE7TlBmjGMxu8E/QD68FlfMmSURSvLp8seVnvZv384Re5GPF+8LROn90zK+wio/GzJvThYwrB6KtlwkeVwcodTLb8bDyyfkLnjY0etTFIeVCX3Mbzc6x2AqqvjD70afzj6S3XLDqtkM9oP4f2+lBTBe9bHo1Pu6SA5SnbfFx4Urg2GODNBGjAXRP0deFV1mCtepyWP+t8zZ1ofa19uIF7+zw3z+d26Wh77EXcg3Bnvhrj7f95I8D2l+eZ07Ue7Yz0vebjnZKl2US5N2ZinNUqMR7bxZHDorvva8g2u0Zp8u5bJeWVf1qnaretPKfblGTCaTtoObJ3b9blfFrO7NfZF4ln/tIx9GgrE9aQpQgw7g4+mT/HVXJiCZa6bap35+2E//rL98uIxDHcbRARcD7P4xCR9klUVllkNmjUWrQB3YbcIHEdzW1DhcNEoHEvRs73Wiz4MwQBo2wDOwa9HOT4z0roZ03rrQRfGRho4YXMdnD2uBAKhCqOWzNOB5D8nJWqDEwvns4OWmf7nZsR5xbq7RCjUPDMwJft/vx5HS87+xKSAc/xGB0FyvKivA5uU4fwOMbrKDVHb1AiMhuTJl378MXTHIMc0gNWBB67nwIAAvJzmQLjKzpM+vh2HsroklE8F+ykA5qD7iBZR7EJVvBOPOLgFp9bT7KPthIGkCw6vIIy3rlJUPlrjshFmwXOk5GznWLzu+S3Aymy1JbrnGKk1y8lMBjnIqqNX8k7Gbdz5HQfgbbOcCQZWtt42Vj4c+vVy/HfWMO7Nmp5RKMXXeaX9Z9+eI/NCussTpuDTfDdtHRNG75Ht49R1iIQ3bWDZV3wvGNHPmzBb7/F5pJulG/5K3onFY6zRTDGuJMB+Zb5aD+OYO5/EeAIrTq05GKbk1E8tQUvh+BkipXilG6yszG9gE3xLsZ6L1hNB3gETUsv/jw3M1putn57fMZK6/1gXOHudoJvBzHmNWUaLKfGSuTng7iNafS/n9uXk1hGrCuX3K3ssI3fjNE/t67ZZ9j6seeweZbfZ23tEMCRjeIXmVM/KwCszZDNVwLEJT2V5XrGdTJvZjWa7+vGVWg5snPXRuX7WqxOgPnlL1nW9s199pH2HCwr5oPx58WHdP11FMt9bBsfuJa2cfmHYG5l/0yw0vx0tjw2iu8Ze2rs2hh+yYtl1/r0oqd1yuOxTB/+LFt10XHddHrpvjeae4Mr39Xn2OptD2xPPH5oiu1FF77K8DQG2AfAb7C92XrJXCxTbsN6aDs39mOC8bbfdayrfJxtX9z+LaOTXcY76Yt0GY7tQ3StpRmiNhizlMvyC0vHe0HtWpbcCtstbV2zzCI7G3edqWPZ9u8v/DU/yCDiwrd417aB7wkAvXgXC8Bz+21HJ8hIIlBT7TqjrWbjzEO3HV/cF581+H4ERCv5pHzY++bYpE8e67xPFtkPoc8IfKW/wGUhJ/PQ0liyAt2dNcdcDrac5A3m2ZdupMcRm2f36SzrQsk0i3PLOscGK+CwZcYYYf3fvsK25S+/c06edXZhH9mFj1vGXO7s+MRXjb5JEmKcPu5KUJaMzwrUTHCw/PY6eWec9Fw8j63/Xl/YPqYPKBtg/hIs8ng5IXjJKid5Wr6BdQf+JmA7t1177FEvcLJnB5Pwc+N7ZIyfr+Dh/QzJDxOkRpqZZ8Yr+nh7fhbrqEzA6FzRWIv9OTJv+Z4s1NERB0rPp50EcPCrF2GVFThJBNaBF86kzMXJoj4m/bMTPqLGpedVNliZxJErk6X5usTRdVHWZNMan6xLWzex8Vtuglfjx+6V5tDoJb/oKzq9/a0Tdwif/Nt9wrME497siY/Opsupo8nppjurek4KOtmpbKiT8T7suMpb2S9Cv6DF4buOlXM6i0zhtAO69Hfb0Wrz57eTweh6V1Z2CwJMPMCg43s5mb9qV4dAYzr8v8YFJn99izoZ8YwdEDMFcHI9MTsLHAlLwPxWtTBwPFgY2rFEqOK5TO/szCSeieNnMefNhFHIG2CjX/oj3o7gwZjtHAYd8qbZDoRsg8JYdp/QfAMwx6IoEBsp9jwDDQyCMJ32cD6jvwhY1HjrW95HeINnVY9gjL0XFMmHP//Kyy/qmapdgKLUu1NTM57xIiL+9lGUbPu3X/NY4FmQyDglWOnyi/idoK2du2izZLkCu6Zh/O53juHS7d0ZXNCNhMhRzrdz+u0oDAzN+HIMmQE5NT6OEsf6SsfsLLPWtaiLV9+N0f50HYFiIQAAIABJREFUalik/FrHafsfDrvn7nm8MiWSVr07wvw8t5HRe3fIC4RfKZy7HADme7fXRX+X42YwP4urX35miYKZQ50DCOOFTCJLlpNtdG5HvW59fZkV5rqDqH7/tTDzESTasM5cztUXO7HoomUhMOTX1sU9B/pJ/IybvBoX7x1OzfLcTviZleS+mZ/xGt5Yly/5dduPerenzYeT+JoX/IPvO8h2HONexGy9tJ0auZraO7Rv22Idc3u2iV/xoHg2l7h8OjT3xUXWSc/VemI5qPbmKCy4xzwjwEibjH3jnW0qde82Tmw7dbLzVvb2nh99Q2t0cWPktRCRfeG5oq9rAN43E0P/4zN0iQoHQcHrLRPYM2Q9ZbKPgMym1mQ6O3Ngz9d/R4Dj+l6nDbbsBKZbdo23p41e/PhCOfiSz7jec9s17F3aMGUAvuTJvEl6Zn3iedK8fNk4eLB9FHiSNvhH1THOEiL979hc2WbTB7w0Vl68sh8mf4BLXzwej3vT4/OI+GdNpT0G2ts+xcuGW4c8jrSXQZPrGGg9cXClM9ZfGbimlWlqX/g1708Z/JSKLd+bt9svMJZUGY7D5KtUjOusgVnuq3jegafHiSXbuDriN0EGdN7BWvu9Kcc9sFqI633fQr18FnQp+kafqMdt/CLT5qwNesXuMV56+1zR33pnebqDh2shrk0RcC3XXHkxwwQrWIi/cBecDH+1jir3RYuREdTri8KCylSBxw5EksFV86y9mgwYxNPNGDIlJ1MtgoNzmiKWCnXE+ue377+VdtgXZAy+qGLoFL7cG+UcKPIYKhjlwNBn5iL1F5lXXgzRFMBnMK/43T4x9PQa1T6GdXhj41c+2MdMYy3UBMhqDP3Atn1gzPZd8/N1FwDPEEhzHUEfjz1rCV0Qg0yVDvl49U3vjZvHn1Ft3mjL60bars8noSXkN2U0L9aqaNu5SOWxeWgeHFvWfil0qp8c4y69QJ7gAepMcJM1MDdCm1eWP79fdx5M2+6j9Hpd5DKJnIVtsW7rzZCaSx2QcDs7uMk4Pf5rrC3n2X/z4yVPYJvXCXGxysF3NpnzgEUpadQtrRSTCd5apjaN6cN82diwn9n2butpBko715ZnU/6U12Ds9fsv2YE2tolf+VCmMzLPxum2Iy47EckL5/b1Y2qLprv/ka/JSgx9ICjIfEyn42tiw1axiuRdJxZdvoDiJ8VfTjP8+u2X//Wf//VndhbBnLXcducYMBiZRD4Z03N8BqakAPxS4BDPOgDwEQDpI54pgytjbWcEZVt5IUk59NdOBzvoyq604zVJuH2Mm8V4R2rJoGG8ZhoMiUDHr10XzgYhDXvXRUga6RbcdH51mYMFYi/unCm2ATifbeCETtkvi5tV92ArFbeC5/xOBiO1qCpsOsp27xTDf8uBeRpzOsqRSYB3wOsSyJb+eB7+/ZEBzUifr8VRq8WB0gNu7XjY+b6CXDqqug1xOT93hsiPH3/WWLvGUCr82o3bi5HclUvnSRKVKVjVI7vIluUEm852ST52jUGe+ZClrB/BDmyN2Q4HOkS2SNKnF6UfDkQGH8cDmz474yRriPVtnB+1ZO4bpl9ADp3TEGVNvkKcY2RUJ3Ky7VrXBY7Z9imO70VpZ8rmA1X/pm5664w5dsZ6IAA74zrjyNc7i6YXKvGMHe+NP+bLlqf9rEEdmcERdR8pI104uzLeir8srt2O+RxHczBI+VO3koEp1tODp9qZpu0dnIvPndV7YVQvh7PP2NxR1kcGJvBSmqY2zMaIM08FGKFvvONNLtsZz9njj8+zgDoX4K0jeHYEwGQcfepm1g78LHTqnbFD5nk955UMDnRsAlQmTjxSTsF96ZPHwnxs2+zkkJFjeeAdlwfZNhkctI4aQ1Ivui5yziXoti5Y2PptHbKMgXM3rszlY+UA1tsOsns86J7Hje4SLB36n2WTSlTULmnKlW4V3pgam1+xWL6wP/coumSIstKTDwpYV6ZNL1ZyQr8lDY/ug5vLe7JMXfjTRHkFgy1r2wHcwR47olvO/XfZqc8bCVN2pIfbVm3fYWMp8ztY1b/4aLOxNZ7/s3HjFdjei2nj2Ja7T52sTxJDwm6u4v0liyziSo724gG5AxdN/0+5RxZnJG4fXd39HFrhwOtYvGVk7FoFaUxr98O8XjrKmLcuvOdy62q1W/rC0bWxg9VbZTBwA+kc5Wp1MYs+fLjtx9y6UvgJTvCd7RUlWAjS5tiU7GBaZjvK/s4MoGx9agZv2b7ki/raTm/qB9L+dGF9689LXveY3Id9jAnAlf/EvKGDM30+6qBp7QSN6SeDMW0nsWIH5zrb7evj33cd9JRr8d4xUwcYT9nZFpPXRSqwLef1I9ZzddnkXmjXEvXTFx1d4YhtuSMEItNDX8GbDBJqY+uFnydg2aqe9qPr1x2atiQlbzuQlrh1gszolRb5LYsV9P3MajQufeDFmpdPplyYTwmkh4xHm0fG1nqB224JvL7keB9FdpJIyUSNevtUxtWjK2eTfbJl0ZP4SaDc+AdvzdOiPzCjS006GQk93TXi0lZFoCnocGqmwisy6uZovnWz5jhaTBCf8UGnGFcuDfvY8mDbvE/g0XOi/cgajGSddtdSh0NHkj7f68RnyF4G69Of80ZVZrOck4rue+PRDsQzs7Kpn+W0cqzpGE1pDOzebBJOVmLxqBKRWDpbT433MZcjB72mtlyAA68M63NCqdecTm7B54/xBe7EfwcnflTA2jC/MdR2nTnuteOW+/Jj6vIVf8dpDh+B9sYQOsSaYnRxTjKdvjvZZu7pmLWkbUjEzc4p1D45wJisx/b9yhCXH+JN9NThNqMR14iAepSN2Hr+y//6z/9PZnfXUeE50rsdLAa2HTM7gnaC42KUf/zxj1w0piNb4asc7wmAZGrhGA0KshpYbXxhMDcY1nd3Sjpj4D0HGB14QaBfC9vs5ywEZkGZwb8wMp3JQV+HJh1AKuK7xlIZzyvKL3TazjpCARAjzPGTwv8OUB0nRHWSTGcW1QQrysj8mtFsymFcGaKPRaeNjXluOsMfAhUFmF1PSfWb+Dwj6h3UjPp5Llq6F50WXPrfjkHc/Mxct/zG+GNc3C4e78bfURPF4AaQkeEJKPE5c7Tc0Jfly2NMEFn1xeABP/Om84oIXceF0AX3byDffX4Yd+92KdD3XNTb4end6+z/r8rq3OBkIDo8/SJzxjQavoUudSA19bg2DNCHC5AbEI/sdj9erMTzO4vQQZr67nvSmJvFN5huxxZ6IicGftOaLCjj1ZYrAurIsgNMcXs5MrNrmti4gj/M8x9/1kUgqb99ycTR1Si++ziCdvRS1tS0Y9wHd9rIHFxeR5iRR9pN7HFAu4+WGs9s+OJ35m5537L8YRf6KKoxf/Mvg/qyMQejugzADty4fwfGjDWfztmd7f4K9Fl/c16PIKbn8dJ39CHkh2x22yDkCez33F42JjDXTlT06Sx367TnP/YkdHUccOvGOJk+0qQM28zEHPuNDKR+y36+sPmlg6ZN/O65323UAiv6iMsvtqw7kLFlkb/tUxg/Robxd3Kk337R8bk63VFGhzl77PYR9tjon8+Pnj+CH0dGegMS/Yan/PzYPJNfsuXc2HZhf19uZhywX5C67jSnnsiFawrqGv8rc71e2DoIrUruy8fK2s5rk2zTmXbwAewrvOyBbZIxyTR1n3ucvGPcRc4sp+YZPLaNYBy2aS8bbDytxWsV8E/9zo2QubAQnlm2CNZtW+bFVM3pvgkXTDfOv2ixcZ1n0J/XO2DT5s+Ws5c+W57Mp6mrOD7+nrOxxvMqXk2mILTZduzQlTVW4z4LzI1bps3Fk76EgVqBzuRzoKPev7PzIvYC/0fnCpv8jyCDbxg2Txlr0Wht1O/Bnr8jAeLeGC24Isw5tH/ZK+gacQzf2FvHvG8emLfYNfhhWw6N5oRRB3BaV0i+QOaQqZcPYH4jO7U2CNsap2wq8DP0v+fucREwhnTGKT5jjomnHZ217EW10Mp7+BFbYQcLTTv7QOWIVOscuw8Z87oaX2V0qwIm21ZFO958zpmeTcYKAO+AjO3t0T0uh+1EnUOPlhrWrBkg6uy/4sPK9OsAUuFutWJTyT01Z+4Eotc+8nm38hvykhz21c/PvAyjTzFExIOKKY27XVzl2x9//PXt99/ntN9Wm51ZCHYP/+cNTKqxIOQs+g7fJi7MI2PNdK7ff+tg5J11bFSo29Bjo3wC/gThcn5Rt/SKYySF1x1NE/hH72LVj5zaBzho1Jv0yZdzG7sDpS2vuQETlzuSyTq0IXhJ+73MrIBin27cOoV8myezITUByOMv6IJOUMw6a7nLoPCPH9/+6Z++f/vzz8k6PNV5OlM2ZCtkxGuIGE/+HUfUM7npXtMYL4rGhY3+dy4fVJZurNH2+ieSdzK7tNeN2yexLR17EHgXJxtr/f4//BYnSHtT93/55//7ZzgxIZBnb08ZgEzOReInEjzHtWjwyjjsjImsk9aSGwMm0PV7DETO4wabyXaqrCV2fGKs42TN7vQUVJ2Mr+2820jamUAQbUSSQbqwBsal4WlGk8FzMur6nZPhlkldA8jboUQI9mIWxmLAHBw8SqmFcz63Dt6wECwAfdQni8i6nPFtlDdNLudMx5ftGDJuMngygzXdkRH6w5NG09iBcXQcWTrg0H2ZBg52HaMrhckxRdAm/tf1c+xs7EzR7TwQYPSctyJD19GRz4srEmQUUNiZvPCd8ZD16zwp5BQAtFPzcsbPApgA71qc2aG/5qQsgPy8bQX9ORsGPWbR1I93fbvyBBgHu8ieR/UbwecGxJ9V3yPeefGGcTqAyALRcnuB6qrlOt9xKdDszswOZm05nmNVf5NZCN9TDh5ZFKYtcmT+px6wKaCBW+cxGFsG4ohkbHREe+hc4lOnwZcNKmMBbqF3tEmXGwctX4nJvRNestpGKZ0/3ay8Awg6okKmFP0euVhZRcdwNy7Ecw66wWc7tpnhw1kmGVbrhY0i82EMWxcONq2M303D7fxfTv5a8ZnuSYNH5tIeo3lEXztjPP3gNIqW+uI3wQhj6NYN8CttWWyAhXeDIx4FbXXM/YWDxa+yK+aT+/ngwy/j9B79cKpLA49l8p7dZEcgD2DQxkXsBWOz/JiftbHamU4x5y77Ee1llrAy4BzcMR7f86wjn5kt2sB4FlZa0Lnd9MH+rDrVW7a+0tPXgtw2+9BXFwsYK7beIw+258aflwxke33ZwVc4k/30jve2AczVPLqOH/alSTEOf+6xVBuN5cKUudnyzrIYeSLDKC3Ux+mNLXfF7yknE2NAJ/eCgHltXDDPbD+OD+M6Zgsf4Y99RXzmTQ/6BVeG18rISZyaguy2V7sv/mbMg5vY+btm7vEZ1iYW4zC9PEbrsDHQdHxhI7qI/iCLG0cu/ejM/hef/04HN55zCscY4Da9rsmxY5Pxf9d668amG9xj/K8aijXvO1iQwY9c1bme91y4Q92+okltvNS6tLxPB7xywa6MvTBi0DplY5VMdr3D9MJXKYwdTDO9zCPmW1gZ8ys9dZarec+4HUh66ZazB0u2J1ElV8Ja91kvcr1XApg/rHee45lfjreMfp4IP3WjS/fcxtbZYzNeAho35XZCBfpgexInZOCP26lhqw518vHMsGk89SaPTHdgPLPxThLBBOzIsMNepk+gYMbhV4uXs9es//x+bHXX/GsS1gUSHU9wbWAfZ09+agPvCoqdgCc4WHU/gyaY6whG5YUkXfg8a8v3ibPKfLau3MwZ2W0xUYARlxJX2fpKK3WKUklXnRkLj184mLTKnctqpco2TI18y//Ict9C3bdODy0nu7fkAts4MYTkZSdT5UaJdKdwQT5a40J9hryUP5By1Bdvpp5z432d+z664rmj39VWVgQ8DDBS4nOcS1BaHjYdL/uYR6SnlJ/1ZvtVrblXZqJxgnHmYb6e9/cOTBeOKcjY/uXvsab7FhdGRYm1Os2JrYjnz+mlx1F9cMTSmHMjS7NvVGce9jXZDPGYLGfld1UNfdOP+BLzy/eJQ4Gf/9t/7iPSRZET/OPoWC1UyonwsVSDYSnMZ83CjYvjlDSYNwGY2HYGtiEvNJ71FEJ2Jt0dJrgpKLUXIjyfQOTjE4pIb0ZFmwQ2AXKYyjg9XjtQMNUGgPahqbP+ttFyu/yeAbxIW/09alyea4lOiNGO2le84Rk7Y+6b+RHojecwvmX4fzvBoBIf7TKkBSmBZHxRw4bsrFQYXaCzA6zZV2eY0L8X2Dbm20HdBotnGccVBN9CSjBuHcfYTo+N95YVxn0Wo505sOWFv2Nc1PfhM9PZtDZfLceMAXnOXeMO6v6SKfZDz93ecaZPwezS5+Qn6fh9wc8mFzsjWwes6zZwPgaPzFgONi/3IhodIhDpRad13uPZDj44U0ZszJL1hPHvd9MLeWSZXoZqBWbg6Z4LgeeNey9Zs+zAPx9Xdoo7z3IUcY9t/40cGafM5wz0pR7XcW7aLziuHTXoxXvbUfTnfvaFnc6q2nLN81uHg09HznpBBQafIMA5BjOB7D2fQ2fpwsYPxg8/42fg2hUYWYoSbYTTEAYYHILvGOodjDCdPe/9fmJpb4W6rc0L2xHb3LRBcdSmaxol3eKyNfHV744szobKK3Binuy2cve0VyUOkpjWDub9HaZvTKSvHZC1/T08jEx2Mg8aI/8uEzQDul8sLLfzv2ny4qd1DptiGhxs7vIEtrmbn+AXvhrZ+uG2OhD2VZ8eH9hsHP/Aws42xYl/ze/or46hb7m0jhO4OJjZtb2hzVdYyoVdYOoLh8xX0zWePQta3VztuZs3/M4mavF5Mvzp2zjucR9/LXxZ3Q6K/KDD3qQ1z2wvNu7ap5tFwa2nm8+M11iIf2aabbmHDl6IxTMfsrYuBdxY4nZzbqvUBji+7aTnbj9++wEfcqtLvjb9ts6iU5Yn4zaYgr7Y17GdyE32XGiuK3QTS6Lc1KyfTJ9ZlI9BIXhnOQPzvLdFECcCW56HLyTZvsb0cvvzqSPrYiL6DPqSLfeV3lnmyn9Rndu2M9dCtT+rTLrT6gmA7bkPXpGJVy+Vrk0GJcEm5j3znUvoPNbts+UpK8bWNf8856Pb2M7svgK8vkF6052/ycL7ymc9mKRTInyWR5yDXpkpWCcS97/xfScIdII1fYrR7yDf1TYB0nrCssbfVRqsA68fl/A5yDTB2dHdvPcnA3uBIVXHv/oCF/Kk/zk2OyO1nsilzwcIPpJBmbyIqljnuHrTogNldZjOKR6Uvfk8nroxyRjO6I5/k3Sptn3cOo4Ob/39OM7dm0205UQLcHvmU/WUc+Nv+Sv0PTeIV9+2L9alwKtaa5UevU7jvfA8MmirYV8K0wHGyK7lOHIn4pbMHIo13+qOCPNi7Fs9y8U1hXX3sXPLhLHl5uw994/1zUpSOXrbGzDcRM/Y0X9s4wvThv+1Zkk8/PW3XGNl3LZLtMGXON0W4/pHl9OCP1DL6yXs9uFJX5wVpWMc1N+4YB/cfiTjwwY7FmQMjQ2NF9b88r/9p3/9eRo/Kcmh4H+emnhMNLPRbAjDcWXruMEH0CFKnwPruidpiDo7AISKCPbJ3iqJvAJVH4siBbZSGPImsaix9Ne3n8pyDGWI4zU45FZ8hPQC8c5WIHAxAlK7CV488Ew6gmQvNcL6fTt7NjyASf5srpCFswvTYjzO+Pt4Z/aTx4eoB9gOgWoi2OnajpSF4XZoyLqYXYazqCHLow2XwSv5fG8hpNLEvz//6syMnm1u5D0yw8aYza2pFuL4nTqSpuGHZKt9K7yNumljJ7G3DAq8lpF5gbVpR6ZXOVAVfCXIw3itsHvc4yjU/AFW5DTn0hcS0C+ZoUcWHSTHuPTWmSHAeox+Z//IZNaouINJednIOoLGhU7oCEEW2gSY/DfzZg7HaVr09rj4/Su+05b5/aKv20H7UtdVZH7q+tVW6ZVlzcUy7WhuR2Tj1XZALPe56Fj1CF/PR5sYvliQBh8yd0zH0XcwJbMwwWr0bmVKbAxANrecN7TVAkmp91eWbTrxt0NrWd8ODNgH75G915isO09npheM+8oebjDMYyLpEJcJD6egLvjqXdC+pKowAUD+zLj2HEx7jxn+5rN9DCxt4Wl2AlSXgZYj6PnuuVcCwgDtGVO2P7XUdlaj9e8sNnsXGrw64+lLVnJxZceBLJT8bLLCckgc3eh5wntj7pHts3ish/n81KPR96Z58p7aOtoBxlYnZjduOjhpnbpoLvu7cWXbS/tIbDAYx7Z8W4fcNnaHdz2ejZUbS3JOqt278Q0MrgXUOPaxSfTCXJvr3ZbHDP1StuEB9vvUtPtclH3oMlklCigkLQ+mlO+XPpVqFpku8MUL/yM/mjOyED9LrtC7CThUsOfO/GLM2H76efHJ/PnK7tQz9+UAthno4g5+Wi94ZgfOjDWmNfQavdANuNJnY+6NRSpjpDqMBEMtD/SRfoFqutm2e2z2ubcujJCm9K1MKS+EC8fBc2eEkCnFAp2LIM4iTDV3ayz3ET7ofsbP4hssP7I7mXS1+P6sNVttuKbrUOLGxW+1cd99RJSlfOTBx4L8W1ZjjmQzsg4pflRQK9tr/ZyFbrVZejQYTsadxwUtRjaw+BOws36YdqyDuCjyxsOiy2UrT3YTfsudRenx3rT+PHZL2zWeCaQN9bnV+aaxMTJq2xEEqctoOoOygxivkg/ZH9mfqvWOXcu7A/i8T8lAlyt5AmBWWa2DB1Heo33GE4joORIEJJBQuHFnHcUI702DsQIN7R30IKO75I6s1lm7Fa6dWpI5pqZgJ9MhN75wqHD5vuV46hV2tlwHm6o0fmUPxgVDOb7ObGPUyd+OzBBzqADw9ENWbtCjcICTOF1HTqf4ih9jI+xTjW44UIidrT7reHnJHLbqBKTlMLdEXQFA3nOswL5NfT91Ay2vJn76c+f4/GTjlhw6c46/ej0+zm9tWOe/tsk6jj5rlnZFE/vlx2USRmSA1u3qB0vP7dBRP7IvQe0TbCfTMMG831+6e/i7MgCLLrOJVvhw4zrH/5FXsmAPDafccNE499fn9uahtTYwxM+qQRgvab6H3uN7BC3OUX5nJa4MS9tjfGnbVNYuZCMPtq2LWJrlRxav0zhDo92fZcvxB8YQwetg89HLvBW77OkVrPx3//yvIUHnSFWA6RHwPnKXTp8WNTY8IYbHmW2EYcFihbEx8WRslPjd2Xxf9ftyrnCsyJIKIMnIb9cpG8CbnYjdvxm1g4XMawcbWdQEiezYh0FJgcog6hxRjvqJ/KsDxJ+7OThxZDhexu/clOzj4bXTYN6UouGsjDZcwtQN2+jsTEGE82QX9DGFwOmk+V9zKzXKYEflvK/AHxk/1J5jfi9B307PK2ho+iAHVwBZt5GxENvBsKjtGehiOt6O0e2suP00BG3MkU3Pic8Y+wkYddDHzrZlPt47u1UVJbmCs0G/oCW65p8XSPRRUsvuXihY9gkc+gbZoBc1QE8768ZtLwY3T6GBj296McznvGf6btlGF5nDljHzzfy4ndrSPd41b5A52j9jKsLoON3fL9N3O55HmbBvXRdrMvAYO7jiy08yTV71KBm753/kB7Bvo2f6QgfTyW3E2ILfzjgux2swBt5tzDFN/R36doL7gQfU8tHlVdgbB9nnNvW79tMl4zpeyBjsrIGHryCPA1JnfLpQbAcQjFM23uVA9BiFB+D4XpCZ/nz3euZlDza+OZvYcptjYlHycWvzbGS8ZAG6mCa0fTCsg+0R+EZWjS2vIA2yH07v7heZMW+xKxy1jfH8WxlpdvLd1sE5Bcde/I/noPHlh/Rphu3H2AE0lr4w2XbStoC5WxehvXmx+bJlYeugcYKxJe3bJnuenqt1ZWPhkfNuAxnfdDn95aboj1w05rvUAuRG7Cy2f2dbwWPsyvYHbWM2j9NG9IL+NSbjPj5j+gZ5HKg203KTVNgEhtiGbTndvDFPqVtY79xHEbevYRkaO8dlUrOA3baRdrJkTi/SDw9UqmZjp23xtqtJK11ktDEvreDjVuatg7aH268znW6ajY9sbKiY2yQA7GzL4tUEfawTMa7tc5055dq66MuWWQUPKAfRxzS13kEuto6M3Rpubv8ucabdCGPr9tUywSP5V/MiY8eByFjoJs//7Esne0MNPmxcyoV9rxuM8cwXvfOFG/Dt5bNuO+G6eFUapOoz50I0xojuK6CaY+yjmw6WVZmuCeQ6mDN0G3/M2WITdKzAmPHgAxt85DN0tNfERec7uGr82TqxMZjspPicmohb57c/l9+7Hvpi4LbzLNMp8VNr0Al4pf70sVXr4ss+lI9Y9Mwjw43bE6y+L6CKz7mUpPS0Bsvz/Nw0O3p61Yvt97umIHqfAau5W+ocz3UfB9f6eDK2duudbUr5bXedyM2bl8y87BF3vVbGpO+IuI/eu37hYDFBxM9jtC+61eWxc0yZMZ6an4EVkXnYQMalYVXbcNaz2P+Sp5Nmonr4hX/YGupQZiAx/ai5IOVkgGbQSTdkq/ZiyiTHx3ULcfFqdPiMu+stFo5NMHfk9p2lb/tTc7tjJONzK5MxEynukin0Sf3ElNl/oySTbVjp0cRrNubYx2PjANk6x91/lF9SiX6fsmVoGLm84z7T76x9S/+mjJ/tjv3i1OXmFfLC2AKb09/qy2nxK3/53//zf/+ZzlIoV9fV2AqJQ7iz62xMIKaJyiTrduX7Ftzso0V5OzN2dI7j3Mf+WfDaIT5AGTsjCoSOk65FTNmIOU63FqX5dY/XTj7zirH5aMz9jACkDSdzqwVqX12k9JJ4n2AbTMlC3L1zw+Ugwbh//OMf56i6U6TLANQNiizKN5juhR+8q8t97lui/K7ndy6u+fZr3lp1BPFbHR9/tQOIb8eSbNjIDn8tXjHOy55eqdwe21djNnCWEZnMDjtIsYM8ID81MF59WD+JmiQEAAAgAElEQVTsJFMDcy/KXseMbvCpRUN+hqP5yOKxgTFAOT3ZjiRzT1D6/lve4knw5jiJcdFPe6qv43dkSNLua26WpbqgAaPTlyUpBufxbZyhnumW3Y0pliUDoB3fAs07A9PyGb9Dc2MJNIYmOFWj/98zKHacD8os9NFpyy2Z2bvfl1PCe6bvNhiM144P+rX1BFmPd2oxfDuZ9AcPHCyo9ssYj+M+C9s9rnhmj/vCxbPdfNcvs80Yw1m7zKMzlFJAJ9HhGcWWB+b0lT6/xm/d2oGTyGi17YMm9U5ZMcZfu/UV0LPNgGcvrLM8/B3/kWkwvnjYjlVuBk6w/OJnZ8eUU3If0XPfO4iDjmDzKig0G2UhVJZF+Oa+X/h9dLYDfA5A4qRAz3h/H5mPPvdmRIwl6wmvUh3GDvM4aSmMZR6ejzEveU5ATtnt4INl4qXfX9k4y6j5az/DmGk52s7f6x146Lmg+3VEnUyhyT72WC0ve66Dr59B6pdMG3PBh9cckG/buLMQWKm51nX6tDyZdsYbz8X4kW1MokeyJ+WtN4vdhmXLfbfiX9m/jNO+gLF1y49xAFpt2cxL+rJ26iQApL1WppRpaBuzMdDz2vLL2OzreCzxLrXDknh9I/BJyGvfvXTu9q2sk9bBjYN7HszF74/9jxpWY/s3JiCH+L6F4lWzG0Q/WeLpkJFdODdSW28Lqwg8OUOobMNlLzLT+7NWt/lhn2P7EJYF21j3ET516kBvYG4MhtdHB+qDI+t/t3jNhegQ/XkCI8ZVwZpa80TTtofZb99qPXQk27A+mSCWFv6xwZl+zAQzHLSCBhvzCOSzNIzbTuNfXExQelmZcbX+ujOxTkLVyQit8WXgRLedE1xn3Ta6Us87wYRL507C30fd3TmJcAL3YiLzc2kPZLlOmdT7GXhqWubR7g7MHXjj7zxG2fPuLEHoUAHdyiBMvnSwiuAuAcjaXagFTJysy3VGv5Gi1Z3Cg8QLaude/E5hmeBX93sCNCewMwS5cp8IePWH6MjtsxXvYw7GlY3BddIljmlX9mR9f292vPwG+Lr7TPusOsvb9u3n8XMiHpA8JybAOHrtvrGxNh/arjfPUPELJ6oM411rNeMfyINo/Cs1ULmh+Ma1pDM1K/vIN3+XGHS2dOJBB+/WCX7Wjq5/z6mogqfB0xfd8RlfdCxMuU8lQTeCa8hKJKQPhh0tPYHXbL+D7V6T1eV9bS9a/rZMGa8IaMczbsdH/MHoXKNmjcjaxC8MumtLjx8zCXQv3xnbOhsA92ab11+287Xh2oHI3rgdX0HpnEpi+OV//y///ScBLoJWvDQDmWuvsw6HwG4bQ5Qm2jh1qbL+1FwIw4L+1VYB/jyfxzLDWGqHD6dxHIp6hnZTmO75fmQW7kXNWVyRfcLZ+D7SbYfYAca9mCqahZJO3bsYO8e1ZctFRYzqLK7H8P7y7eeff337p3/6pwwwes5Rtw9BS7or243x7uAJDsvJNliLLBQiFpIFPg1uMa/cTWpT3IvVBM3MSqiMp10b4rSHNMfuXe8C2lmy7PHOi0d2Ijx35AYggX6z8K/If7Tpm6Hj7z/yqLlS2hV09ftnkdOytY0TbUDj8/xjh9jAcZQ0HALRifntTMuSIR0x0U2h8JvvAdVMvFMmMsaLI3foLe/76C60zJ2VCK61zDjw4EUp47MMboNw5K/liO9ZgL3khj545uCIgh7OkoP+1gGP6cmDnqx5a9m49FK8qrhSWUzTEh4aqBkjhqWMmYoV6yjzAPjwnPG4beTUsgd/uLXWzpbbNbbdxnlqFfLMRxC6syTjvZ2haNtQBpKSFuFojc7RtgExxowBfWWmlLOsRaRuEPfcrCum25FpBUc3TTavc5w6Vl3fT8ANmT63R7aewN9xAO6LQ4xZlnvGe3RSmas1rzmSgMNzzF4p6RWc23hVGWwuKN4bHf1uBvy7QS7yYKwEgU6QKS+bLzvsTGdjgf2KCU51UHDdNGr+vDZoTJvUubA9Oh5tmcIh9NHybL8va7Pcmdb4LxyHSx3jshK9ZL5u2WP+tlXopbNaoSu4TJvGja33fse+mt+1LeUZ5sjGr+UcvpIpZLta/fUGHTUHIx/JtkjHzWyDzM8zD9Uz23bHYzJ/vvodOwdNwJ5tR8yfvSAx9tn3OHhOqRGVQNmYAg5mTdPGdTDZeu7x2g7ZDsCvbU/sc5r2ljXbW+u98TD1RnWzt817+VRbHnnHAdgtT9CBwNXhobJ7OOprHmwddt+blpGWRfmWoJsXYS+eY1ssL6f9NFOVrV/4OJtbdWTwvtgAXBiat2XI+RWA5rxSqT4zJy3TprnlM9quyxs+yx3gR/zea47oJp/r/rjww1gMnUt+J7jH8dWGx1Me6uhDHNHtRWY8kxnCudCtRIXCtvt258mU/ntNvgJF/eglk52N2+v7s7lVdBr/yS506VYFOU9wq7PxuH02+8ijnEUH35Cc72cgshNEMntUO+aXHejAqI577/732KwrO1i69db8izGQEVpYXRmtZWfuTCc+yxuGz2UlU2KAzecKgvblHwT/ul1saNX1U51F5OcbtfrutdTxwfNw2BzfT55cdfckg9964yTkOSfddO16nJbdrb/oAp/T52TSfd4VYTqzfk8/98/O4Gx2o1fgtTEI3nitse2ibXG9O8JT2Y53yYLMBu0yYzvo7wzmmduMl9uJK/O0aUsGWm6Y1R0OGZehvmNnMw8GozeThRhjYv6Fd3U5TobVgCYuDopg819VxoH4R9KkswO52dn0zzIbskuFtSMbvmwY6tnG2+4RU3B23uhQcuCqh876ZSA2NhGqFwdLq5buBJtLb6lZfmdI0mbEbuJ3r+Wj3a8CgMhW2bIKcjuD1Lbh9mNmwzjG5HyC7RNEHxX3Kv56LPCkjn4rqUDxIst/RPeMXzXuX7/9Epe80FFRsoVlnQ/HIcrjedrt8iI/Dc4qkp2fdY1EHAZ2L3DctyPjwMxxBBrUTYijCL3YzB2lLBq6dkkz+n8bZt5l/KR4Vi0prqkys1THpolsZ8iOGrXAcr7aRcx59thqh2luuyajj/nmpQpKSbbDm+12qmyzrJVgItfQCd56rDiuFhA7cwN7ZUydnVjP9a5+3+Z9HOAOFsFPnO+EofXOdszLCN48Ypwe20tJALxtKLbxiXESYORZ8yAuQ/E4Tr991Orl2Hse1zgkIywoTVdbF/rxzzymtWqDHNkgmE6NHVkqj+H0Z/nXzt60jxNcb5TxH9m3vEA39IY+zKstX14Y8H7pRutZ77rWjnAfeeqMEcstDizAfBboBEm6YH6BZmeErmCxF3CMnecZW/7sgJ+xhMV3PO85nYBnT+e1y2nZxMjBK9rdWcaWdd6xTF/y1IsYZAhZnQVEBQI8/zqKwBGOz93Zp46snatLZzuTZoIUk+G2x5rjWkc0Nh7VnMthHeM3G1UvWpgvfG/Dib6a10WDGuE4DrNDVTRdi4qs2VKXq5hPKfvSy813jmhAD+Tb/LLM8xx8je+qNtRnJuKlW22j7bRuXcKm7z7MhwxcPjK/jYWmeepS1zPe+Ltl+CW/r6DXtrPWn8KrybTlEpZm5pXv9sKSjW2J/x34uoKgK8ufMdgZtp3yRtHW46RLOq137bbzvuQ96EFbOX5h/dZ1y1KOTxsv86wWWGszy7ph3mz75O8st8bHQx/t5EOHIxeP2nVbhrd9NY1pBx4a97/CRj73Jg/+ijdIxi9cONAeXfpFZKOE/RE87HF4s/ula8Zl44UzbKvWef0zFrx8B8/9ZC2tjJ5Nn6/+9ngu/6rtxr2R336EbhG1nvjW15pIZQ0Wreea0cxT6VMVWbOOumGtOPCmE2Va1Z32MEf/vppXYp8CxtA1A4qXLYjBkOl235ycfDs8uY+LfsXny8d7xKmQRcZjGQePDp6s45evPq0vV9+9GXT52L1wLrmrOxrLRnS2Hv6Nkz18vJHP+yhkyUbZ1rrRuiJvBOiQzQVDtVg42fh3ICZbvE7alVBMAKYCZ2PHiyoluydRc+lSyx+fpgBSiqja96UY2M3yA2d8Zz7qZ47IVvbVZF+Oz21cxB/zkWT7J3U8vtdgbUdyXh3gqd87qPqj6H72rhXsTpr//CVPohG06aN90rc7xezUTswM3FlrbvwiAM9P6yD+qOeXMn+CSHHEf4Lytp1/5xfdtqX4bN9n40CNo3xeeGRfYD//FQ7evs8tJ36H/mazYrDcR5JLWGOzJDZMp2TIyHApWfA0gndDnzkyu31O5P72eeuY/m3ndk2+CabDe4LQ42v0PGSXSECpufRdBmRfkhyT+x8Z5eikpYNera+dWHayNAlglWxsLPvKd4Fupt/2IYybB2/TB+yTWX25De+lz581CKfu8Es2d7s8s2X6JVue38Yt2tl6Z9vh2sOBU5Siy1mtWvzVV2O+bMqnrzXZ3dvviPYzAJ++/8j2L//u//yvP6+BRuHgyOr6449zmxsOk5WYRTZRYi80YdJWUn9+Mt2+yNZx4NKAHv3+8defeetuzMRK8+uvFemNWnppjFXQOnZYuakXBt2BkCIei/xwHuPveGcv0u4+tXOm7JbtGJ8AYWd6HOFbR5TjvXw2jcPsaFAjqLXvyho4SvFImTXNqdXnIANBNxYHtUNbxeTZed9Aufs7fcjLbvt17XZk6m0v+ZgbwZmvAGODPrJqhWZ80Dx+4vy/AkrIk4Eq2iBgFZ9HtjeZlgYGL6IsByk7ytJFvquPSc8OGfW/nbG4ZcuBstfcrZOM3/PL/l2LpBO9c46nnsMcG7e8bEMFSL8CiJsWboesN/PMmYoOEFwBq7U4TRlhO1NEpE4kt08yN+ThcqJXho2NgI2twTV+D+DMOZ5LA0jYn4HcOn8fpYin9mJ8G8qX4TN/MSA2ppYJbnm2vFqvPNd6pgK6OLC0b13YQRaKNnusx+CtBdMZx6PQ+g6oeZ7Fryk3cY1bF8l8pQ/Jr76BPvFNmGNbF9/FZWaVAaBLMVQI+cisjvnZWYGHPtaxZYq/LfOlL5VRje4gf9Zf60y1Qx2wKtVxB4xnE8w2+7MNdi4nCH/m0Tp3xnLqLlWwOPqM77hsi40x6z/zTXkS3mydOjoRF7Spn90W9CAr6cjbI0Bm2fe87dS9gq4vHhinz5jOQZnSHDAUmTBm5u+xCPXpis6ytBwOVk6QhE08Yxl9WGai7EXyIDckJ2sOO1VYMTPx+ODHV3rkMV663Jn25/vww86ufvUFzzJo97hh0LKADO9gr7HrhWOWM+uksYRntg3YeLx5veXINsrPegx7jNBgYzh//1s4TfpBLBb+vOrCVa+WbwLR1o3op46dzYLM72U2bq8sKrPJ8neXztn0C37bx/7xsy/yewTAKS3gvv9O5iw/tnWJO+uUgGm4s0FMnxf/dt1D8yVp19hcezllJ6NMUI5JgbV7kU6mVimdM49eOGz93nJhDE9Zet7i3PrWaUrg0dB3gmqziXYfA44WIv9m+3VbB7ZeHZkIscmbv5lvjSk8XSDabeXp6DYMZGIZyrOGm7LbWGAn6xeWjf5Vmw5eGhMiIFYbc/gV4NRpYYIWGQidjByPzYt9bieufqqdGHvyaW9IagPYmLGDrSUPd+DI+P3hyx4wqjFXMLgD7GSuEQRlfdpBSvI54Nvwquei+OK5oXddpoGucuLE/kDpRZTtumsP8g78eeEgNSqZHnaMwCEBFGMWzzpjdQcyk0cnoxV/qfi3sdPjfOkp/aH/hxX9izPo9ga2x5150rq8BZnwZTiFQLEhc/eSNke6kj6XHrK9r/kMxn/q+934PHtfmAKdvn+/M7kt15kV2TLPbeAZgCI9MDdtfmSA++OfLiZCRiwHG2+9Rvls7A5GxtiZ91c2/eB0J6yEXuXGd/9LGut4Ov6wy1nwzKsP/ASP27+HN5f+2yNTegft7+Cj6lD2mmv73Mcnyazs+1ScsQW6G/O9cfDHH3+etcesn4pAJfd1mjUDjFdjzgDsIJONLQbf4PB3DtN2aGtR99dkZykzAINqwHk5hnOJyywkCzgqwPh5s+3nYgxCkzGFUsMQDDU/z271cqAYcy5a8vhACeIlbFpkhVPnIMoNoHVkjYULtI6jX9T7KMM3N2/zDPUXXwqJsMML8zCQ7QBrH3eKNl7HErfQfTggXbNtO2q+XTreIXD3Ag36QDFNx/gs2saRtKIzpxf4QO/jMDY4+Dh3jksBQs+V97Lt5r/5zu+MzyB3gOjs5HqHdXbaLW+m36FxHlWIwt1x9P7zMp94Dr1gPDGO1J8OMH7o7kd2yWdQjPFnoKZ11zJmYPS47RxvueG5rQcGwxcN8/sMmM44k2+/1IbIb7/HzcD3HL5qs4xtPfuxeJJHaZ1hpZ61MCJl/co/r1u3rxIEAbBZ6+f72Sl0UIjgiw0eNCGQ5/5NL8s7tGJHkr+PccuMgE+61E1vRQfLDIsTY/w4jlP8+Csjegz0qoMJ5iKr1t/hw33xgY9kZ7sdoHcf8DKNcusx3/+dgZ9s9yken85w1jHjyEPNd68Xrrlo08COh2XMzolxz3IOT43XW7+eONFhPK4kYO52fO0ovGjn763fBNS/0qttsx0sYv4RnAcboQ9jq13gH5kxnY6/FmLGENual077e2TpHFnvkxU+CkR4nQxl5mdMiDah9/ELmAtBNI753mvf44AWLVWzVRscIx8tYyvDGNlgDOYrl498xct45+1I30XnzT/m+LJjJ2DPLYmNnfZV4G1uJC5b+pXMW/435r8WDuiddWXLg+2cF1EvGbFc7rEYB23DkAv68Zj2PMHsrX97cZG0yzpXXfqk/cBo7/gpeUKnbD9z5vlzckjH1X/rMhPbJxraZUvZHlkN2za/cCPp0qc9ziVwEVhZJ1AYY54KWrVfPQf/Di3tf8Zn+HxkLZrHL2xFFje+Wl/y5mbk+JwsujNFi0JksIfzXdl1wYXt44wNe2fum5bGZuPtlp9Lv5V1aXlM+50ZbCqbc3CGI8IsPjniXBczvvib5XHOup/gUN9Mm5e09L9Om8s1y8lePBTrz+6sqOJ12YMff9bxyY6NtlyfSjPVSZJ7+FTBu5F/gkVV63Lkeejo7MUJmlMreZZzOqHWmZeukZb62qJxHzu8UWOyX9/INrXeYx3UQZYMzlZts8rGnOB0zQlPsVeHGUglKFb9OAhZdSrr87638jyzaZ26rCBP4gk3+55M1rwH9grCWefAsu0jbN3bWJgZzT13+4Jo4EuH2TD5ys9CbKlNTcao23JfhSMwtuSn1hh3tuuhpy8tOZlaU/Ow2tvvTtbd0dtT8/M+GYlsE5SNYDyBui+xocdxitdRxiUxoAJJ59KXXtvYZoJjVYIhpabjGJPheYpoliSVaqavzcZU0dE5rymti47412XvJohfMtyBfW2eTTkGjvQj7xOYBEsdpGV8+P+lyzUf+wHXGpR1ZZQKiPUuc8uY2AT+s62/fqTN9D/WH/ZNnFRw7GELyHcdT2ZM/DyxCtd5VcY9bdX6iGzipiEXZyoQutEofI1s48edjBHCWzGDC9Dr9XOK+L70afug4FG08Mu//5f/dixqZMBkOytamwasd+FLOatzP2eHx8bfRhhB4AhSCqgDAr2V4gGbKf4c56+EvKKlceSBvxFYmJ5jzUVMHcmIjEY7wQ5Czc7DZ9Qaxu+gAI5R9pO3TFaEF6GusOFt0FOV+wig58nNhwfEVaeOzBE7vzi8v/36vfqTkzlAUDTi33Gsf6lbijEO8Xv0YQDKcT6Oc/F5zjOMYyuxnRa3HZ/7aJKdu2jrzz9mfFbMIzc6Fr4Vxn+fm9CzrsqAoRXfCm0D+ZIxINXABC8dpOQz+uFCosKTXjyUFBxZgI82vgm+64ZJvvcxLpS+bvAax3iDHklfjAtZhTbJv6B/7y6hQ8g4Y/f86MNt2XBbNmLMBOiPTLsQrILcO2BxFhprN+c4GD3mHEfl439koxmbjFnQ7zIyS0cp47Dnuxe/XsgeOvdRLz9rel3Y1qh8cGWVDHgttuMVgijb4Rrs0YLgkfWSkhjOrbKf96I82to4zhx3jQ87cpZD44nxwc/Xsbj7KITpns/+9v3CK96PNs8itDF+2w7+hjZpANvhKDkr/Dl42vV3mTvysjHiZGH3jqBpH+8cZ2Hp6KlN1cdyk6Ytf7mpJOxinsd+dRBnY6jH7+9ebW1e+VZhdN366mDvkb0/K4uStZ0xY8v9C7ONqR4j80DORg7qtx00YTcWR7LeI2PF2V7prl9HbKavz4tOzMtLVhUoHPyYEgT7WcvAyP/n7v2e77Y58fcO4Lkv69mmLbyZ/ocO2CG/Q7t2nMkGhmbIie2Y7ezRNW3mbNna9mhjpGWB3633yIZlwmPwGD1P5D35R7Za1+XkeHldktABnCwb9PnPeEYx+83/l+9QxzC7vV9+nNMdpo9tr7GwaFSLrqNz3sg+6VURJPelWROc+RG53b2g+Mq+MO6NFZu+p4j/8rd437zxSQv3v31M2zT4FvUEPzAjas49dNr4ZxtPuw4wvrDJfDi2RFmelZRQOrSPDv6djDtwVfbh82hikZHgG4GxCWRY/l+4BI1qgR7ZpVUT3v/83o8+Lno+ywsz7yw+5usgiGUS3TRdsKWc3OnKIoXhcRRUGfym2Q5G8V1fPF81B7vz0qE57bV1rcaF3DOnOeJrfEk5Xf7oln3Glm2mDt3SEyNB3h3YqbneWZ0vuzx+CiW/GP8EFed23frs++/1M2rksbZLqkTtQ93EHLcHV/tFh47pdFDs3nxK+RPg5TyVAfeSp421Jd/rNo/Dt0fgrX1Rt20c2P4O+JgZ3F2Lk4ALuuVsQdOWIJ7rV25ekjFpu1xYdGf1jQyVnDkLdXTkiKl/OfRBbnke+2T5fMl21p7WuqXGWlgRGzJ5aUv7mPjrFdjfwU0E+S77A43tWxj/863V1tBraJWy39mW0eZv3yfYN9jxa9cWHdnYdqFk7A5y2e+0TlmOoMvYtKL09j9emMZntofGrhhPYW2NG5ptfNv840QnQenY9Pnet7FjJyPwm3VVL+GcflLfV9an4xLHdhE8fFzqC16VLfvcIH5jatfX7GPwyVMu76Ku77//l8pgrB0gOd58qttyIvAUmULX0a48AtR107quB0TdAYoN1GdhwsL3cTYc5juwgvAO0Dcw6ihq7vBrsRgx0QjcHYFSNHgHNQBoKzzjyDkp1d7Mexn9FLRaN7MBdlsjHQXMeSm1lT5zHq37LGb33HHAsnGl2CMsZy59zPQrJbwH15LRXrD5F++fhXfW6aqLeMwbnneAkO+30M8intvcAJj78h4UN0bmYCWGrGqi3cc9IHzIaRZKJZCdaFtBSB9B3+DAbW3IDvXPMCTQ3kAclw7gXEXbwYdDv1S+h0N0UGzoaBksBa6bwg8IdioyY7uCIWQ6PJdF3gWemoUT/JwsyZT5yM7txYzl0WAMTzcYnaDZcjSsUwOmdyD8zFnaY0OX8y6trtoznV5uJ4uSCcYj5MVjNd8BWjCKo+wE4C8e6Dbds4hfmUrwZztO1rccS1uaHaTyOE1nZMvtbN1+vXtwMHlbASIbT37/yjn8itdHhBXcH725b+1LB+ossNH3wknoTXDjBPHOsb7K2Ags/qChPig62pkq3cFoF1ZONsrGcNsGZGrLEfSGJtbBbUMufUlFmqBFYmPLc96IfDIZNH7q6q0jV1/heTndndn/2NH0fKNvL67Mt+Hr8DAxv9t/LQgH78LhzirvV6asx7V56Llvy/mVfKfpa/pYz9xWZQPU/3nuUw+6C93LYbdeWC/j97oI5i4x4bnEM8645+/4mYui3iBx4MpjhwclKp+bSBsLt4+1Zch8hK67v40l5u2+Bdg4CBbZtn81/q/0YtvSjYOWybtG4V8nG8YykP2kY9Kzcipy32xZ1iOl/wNLvHhKHqwAGhHCs8D7pbKoN003BucY6x7z8gwj+4Njer0gzHHpKG723//lW+2/mMY1gZETxrID3OmbKIMts7a1SEn/pGtMQbuDbxmxuPsxX/D3LmI+/iDjOrCh6sZNbWM/Hu2BY7GQsk3adN3d2CdDh6wzli9otf0XP/+ypRuPWPx+vJf1VH8kn92v9WX3PbJUuFTr1w5q9nqr5JdMvbGp9S7Pz83LxasJWiEvR2pO8KmUpnScTXF6u4Ne0H3WwMewd7Clg6RrHcSJIL8PzH3o8QoGgBU5vpetVLaWjwO/9OPClUfZrrEVlWCzsbhyo8pv+Qr/TEv8fwcgjqyyqdE1HiNoGLyvZctEM28MhaedUKGLMTZtT3CxTzahF/GzbNnnceEXnuG/l97eNQDp03gOjZnC63jzS39fOmrdYhzpP52NrAiSlO/H/DjiuWlIoHX3XWJ1X4JkE3zhfGfaElyvtoIo9dvHifnE9ZIadNQyePo9t3d3Oz3I7HtdHnpjE8HovoRlrYmzz+VOjNzW2OOZuj28As2UKNiyj8/6lpE74Fr2uPQkaDX86hrxIeesW0Xsl4+S49OlVzFq27n6ewLBL/4jG2MnyST+TAazTN9y8Rms9bwoEbKPN0ef1Ea85fnOgB25nAzsbatGxnML56oZi1x5Yyu9naZNiFFc5LL1mDadZZ78U9kd1+b8eD9iW//+X/71Z0zOR/cwIVwyYsVNx+RxC7ANuQ3uDHICBwhoOgq6kIGFGT8ZVwFfBVYYy0dw8bFTAhMy6KRMlXx3ZURFuycTUoZ7R89znqo3ZNodIFSmZLT5x5/3cTvmkOMLZyEj1KQl7xuwO1JNzRtFxxGcWCTn+31shQDjiw8bjAG+r5woDMSZW4BD31BHpmDyUXWYHPizgXFUfRvWD6PcRi7noMCWjaHbgBblbIwiVpr2fSzdi6IYH8c/DTbQkPEb4OCVgbYAf+orog8+6mMDdgACCxS1T9dN65aT18K5sTqbtRE+8+Moior945xvRxb6+3PmgOMff+fuIMc4dKRxLwTHIZvjf8YR5ONOPpYAACAASURBVBD60+82Xsforl3izJjdt5yHQ9Hp4qb1Od6nBQz0JOuW5+Pzq95pf5GOowy6A/3X3Lv2CO3FPL0guvXvt3OsyZ8XiM+lLLfx+byF0lnC0RdBDBuhC3O0SD56cwzHbBYZa1+LvyMrKkZEn1vWS4/yrrGPWk+1uTX4t2UTHXSgxgZ1y6z1wQ6HZWzrmjNBdzDTuvGBU70rGG1Tv/fCIi38TJvEE+rUaEGTmxl91Nv6wpyMf75Mxd/7GeQKm3oW6trFPNjSAUbPEVk6eqgaNmzYjazPIvcKSvn2696MtN47YPtaeL8WGNavmi+3Gdc3w9/wGcp34NZs4zyyBf3AdjLX9k4w/Q42jm3BRthWRFbsr5wsWEH8KGvCxReWjaz0Jud6Yys8ubG8nPWtK9YF+hiezpHKTU/TyPNBDkyHg8NdWN9z+e37b3XpT9jllPdZ8BmTwBfLwtaj9NG0wN50zvmvxdzLnjD2DJZ2cCJOtNjOxVFkFk5Ji+53LvUYuxbfnws0dfOI8fdFt5DLKg3Qx0Azw6NqL71ovnHRek77BCnjfY5jcouwsdA2hRI29LnthrH8pvlkmcQ79qte9sbtGE+2LG3cYzzHR87suuUQqHH7LS97BN3KNn8e4YXOXoeAo57Dy4d1oMX8IVuSI3+JnVn2xhtJ1XpuurU8AgPH1+t3PIfNN4KHpZcTIEy6aiejaEMm2yySmYP1L7Zu4+bZ39sHKnrMUd07WvGZeflKr/CC/8XN46OJ6Mx1+8NskNqPmtccZKhPt7950fD4lffR1y2nLi9lWllHth5bR14+e2J6Bymto/TN/MD5kcvKZvY80tZn2bB17Pyi58zROvnCAuhmf9b4OvZvAiTIF0FLMkkto+jrxkjKliW+9kZw0WT8DC478fp5J0zuNbz5/1q3lB2YbFHrvP3U+/TOXZ6AwCbBw7G9ynxUSYOa4/jA1m/o4+Cv+WN8NHYmrSrqXfGPvtGZDaOzjk1npwJ+RSs2E+5blr0GePnc1fdnlnUdo/7Uuy1HyDunJLb93DbD8oaMWIYmkD1zGj3KJ892XclU3XzMrcmWdwczsRuvLFXLin2ZGauOaK8Libf8b7xhg2Hrzudzwz/kCtlhQxTd4mbqjbU1xwo88i7LvKxrqiBwlVioRLrYDAmfDx385d/9y7/+DKcmF9W5U3IPzpMeMGk3i0sXeobs4vBOtDXHRKvdPIrXnluCY6ds25jjrFiJAIKsNROTi8te/nShyXGwP52KHydiboDPAYWT14D+csAQ+v2TQASZadGUwcrKk/Puo8d5m/W5na2DNac+QBHSRgkQ8GfB3qAjfWBkwmmJ5zE+pilBFi66QXksWBTuLkDLJ+7ApxalF411LNXj59jKVoBR8lG2i3aqk3BApoO6L364vR38S9CLuSjImLTUbr2dlX9rUWDZjkXJdiZejgvHDC7doth0Br/nHwbCfDT9rBPJoZU1+nxWC89fHsfnPa4drNoLtLxZsA38CcokOe+d25LBWUxCVxwE+IgcbgDeeMC8vKjeCxrL5LQ/tTtwDpBv9MZG2RsPnvvHIgfMkzO4nUd4uDEV/cwVhgrtHik4NXTuHStkz8Eb09X95+dyViViz1/ND+hy5qw3dgBoN5ZOrbJsaXfmfL/xidX39xfurQw8jznegt4OHhobvqIBY3vJ0x3EmUSojdPZv7L9rafmkeWd7KjS4wk4Woft1MXnVY/3XXA6vkdv3Kc3D8HH7Vi7KPelD70YG3sWmN21LnNLe4IMW5f523S/Esi0iX5sGGVFHlkkYDkyltmfTfO/fkQG22Rd7yAc/LJOW079+dHXnED959vC2ZSgD9PL9tq2wLIa75FpbXt20Ynsm75QBfq85M7vbT2u78o32nbON5FvO2YZdN8OwhWOTkmKTcNDFxX59/iNDfH7i548g8RvvGBsxE0c9Kk5tMFSoL8+UpZhXuKlW1H79s4zHxnon6qBuGXKvsfmQ/THBU2jm5MtBK2qz77feJcFad1/BV5MV/swW+42xoEZ8PK200Uj90f89Ohg0zVzECULBy+CzpyGkp/w0setC9D/KdPNo6/wfduGrYsvOdzv7H49ngvHWz4mGFiBO/9d9OhsoN7MI1HhAwOOfJbupm25ZPDOkI1xxSKehbF5lsec8zTBXSaCd4pnZCrC78ms2llmU4JCaZA5zLrQo45ABs+V8Qh9nvUFpiTKVwGWjW8s9s+iWZnryaMr+ExA6r4pOvHukeVH0OAExj4yv2bNYiyyziEbxsojb8qqPOaFz3qixtWNw4UTd1DQ9KGfCZC1XvYxy8TZEzwbOTLtc9Pj1MYs5d3H+rf+bh8HrDvy2+stB5Vf+r3tGwG60pF9vJxx3WUTXplipRN39jO+y+DbncFuHa4tpDkO70zGkpWpAWoRJBg6a6FatxMYTdq2jY5gT8j0qZnfJRKQp03zv8enGg9Z/g52JS87DMN65/CvswtJyuGkz4tvX2Gvx+uSNaZZzYUg7uDl8UNUisL4CN3Qg2kT+teo7M+gT+VjTKY+9ooj8sDG5u3Ut72PPtMPd4B5XQZtyk7WEWf6jzR08NgxJ/y0jSunn/BxOwZj2t1t+MLKOplh3T53BESyh2u1KpsVtyNYgH0wTc5nZZkEP8FQZfzGQYf/8C91i/R2JI5jt+pvVUBtgnkcUYOhBkfanBu8KuU2jo+6HqCzE+0E48TkMaxHXchYbMV/ZJzk7WPt9JJNYufo/K66MxHvjKAbgVAHWKzQwUSeSbIqwAdQOihi0GdMMU6ecdsGZ8aIs813vJfC1EYvf49io+tIDn87e87t8vvlOKpuWS6gEuz6aF1kWeqo14esSDjJAr3ArzPd+KwckHZE+ohjZZhGlslkc9oZttEGFOFJfLczBa10HDuHtx6bF4QGTMsh802+9xX1bmMbV4O5gQ6nO/tUJgfyU4Z86iK5XcawF1CxFGEOcaMoAGSZyHToRk/3BcBC2+udy0mbo4dhmJhH6D614natTYIQnj/zMy+d4v7haDdDPGfLrHHLbd70nB1DT4n6bOaVa4gybjAoNjPyRtjj8tfgvjIGm6bmi+cDNmxMsa7YYNKOjbixht/hLTp04ce/cfTA80q5Wzv+m09bbugzPt9lDIx77B9a1/L7GkC+W0dQJzN415s5c88yDbWSmWCYHIKwOb2NynitX8b3S3762PKmCc9YhwjkceM4NI+sK+TpKxk3xjCHV/ZcBCLtyNjeel6eAzS/8NdjWjINTY1X8S7lNoZfxSey0racWraLMZNhl2NNot7Su3HVeGgeWJ5tj8yPpFMmwN83dbsPerf/cmSo5wa+nvkoUGK7s+f7Fb33Dr0pYNz5uDJyZcOa3huLvpLXjRXomHUmntmlVWx/jD3Quy7ruUsgIIPGvoveTqfqL7ZNMm+Tnh1pKbmoBcrWB8/RN1WiHwTJuKURvhlbrYP8nv10gNGYV99/ZsIVf2rxSZANPdp4YH296NW1hXn+HKNejHQAimPV2X/4dY8j09u/2X7B5/xKhw7t1oVE0b/1xH5ujOP48qtW18v/emEX0z0y1dkfL7n3s8aJXS9768/Ww1t+u6bZ2TS9bf8OKCK3BMGe33+RhMmCdrAgFpZj12pc44mk/OYFQSFrVcMsvz11FQtox/+hBl+fjjoJFnddudKLpJJq9B0N/ihFZF/v2jRPPKn3oEMu51bQND842XYKxmqTC56gbwTbyKixf2j+bnnOwXRNODJzqq1YS9RPTkKRHcnMLeeeM8ELslS3fBVPsIHwoFrdtx3v8RoXN4Zv/PK7jJUEgPNub84xxsHxCeJ5jfvq09h8Y2Dvyp2kmzrKasy+g3d36x4/AcaiEQGPCtDtDEJjgW3v2LY+gfVLZVjxvg7grEC8dZzA8mz6B30i4426e9XnZCVzeQzziecPnbm3QMEwz5vft29z7IbL2eSdD1N7M9UqchciqNU3q/smb9v6v+PD1lfobxl2QB5cso6WXJRMBZ2sL7QfP1kHsjbapViGHiUrDixyKop3t95t21qyVPJY/KjaiQRDb1n+9i1WHydrNgKULcuWN/oIO2i7MbSouEYcie4ZfGz6lo2M50YfWEfjB9Oe55Q2Rpu4m7/OtLROOyOxsum7Ju6Pie+Zlt7YqFve6xZw2/CqPwuPfn775T/6FmkFgkLTvDhFMVxLDkfoLCjbYIyDNBZkZzjlN13QNdrmmOqPsERyQoJYOAkjnDWDc/Tx+/e0TVwkcROYW3Emuw+ljSAk7biPcb5qYevFVYzVzhl1h+J9gix2eI8QxjzawtP/DaRD71dgkGe34dmOIqJ5K1V9CjA4+h1WlrGXYs2FIQBmft87CtTKiUAg3CUIYGWyImRgph/m6Nfuk9sI90LvHvcsUAFrMvjyaKECIcjAoUMr4AYbjPOAzWTBmB4HkDKLqLyl1/HnzR/4n+OpAV5FfT0edMyLORun4V8TU5fq1O1695GleD71pzOJCdRAOy9kaPvlVFwAohpwZA8NDdGXkjfe2+UXBj4NpOVQ5hG4DjrkmDqfg/Fd9ASqv9ggqWcrPb7o6Ayv4Z8XYNafxITOBAwZT3nIHeAJZDlo/ZLVLQ9kMm++25GwEUYmtmGxnsBHaLPfYU7GOMsK7/Fcbib4WL2CbOHIVA2OrlqGnaiV9HGg3OaFUfVFPgfmb1q85GPT5NKVuKRKG1D72Ut2VN/xzHcF0/38uWW4H942b5ytwU3TFl1D93bA7PCdTBXVZrVMIFsXr3rcpq9pybOJA+LNC6O2frFR5EBB8WzmuYNS2MaXHeGzvQAEEz0/839jnuV+yzBtGN/M45xLZ1ptO2DdPWNRwGzzImkLDOet41No3ZhtnfORco/d8prt9hFp2wHjkp+HPvS5bYDt4H5285x2U17WbYubXtvHsaxtWvpv2slxdYDxJY9bHi65zs1JSk8kta66Z5sGp61z22Lbg/QZ2m4KA0wn275qt2oRn/F0ece0hZ3Re7C6mZY2Y4Ga6WB5MS2OrMcYsTkdUN0+brz30ofNFw/DQcltO84G8MmY6AX2FzXmXj7vmUsu4P666nTTn/1Ny7ht2Kf/n7lEp+4gz17Y2L5gFp3XAvEruXrZDLc3waMapev61ieqi302Y/rSxVNrjSyq8mtiI8rjOfSKcjlhV/OYtE9m3ccXLaeMtZI1CkVKZPDSRz6gx922ygqpnt4S26rLlkkNlQ3U1DiXhjCHz9gp24kVrMzFqoOO7fRZLxwE2oEQ+6nUczOfQ+dKJ99R3I0Rvjk5aafs4bNeYrb/xgYtuoivYGz+TRlUkRBTJ/i6hmEHhndA87KBKw3stgUVCLmC2Y9NcLd31u6t199Vg3HrhDdRLBe3LSvZm39zpHn8B327blwe/o+uVBbtnBarteMdrHIwr25Dnhr3e75BI/yYzPK7bupFv6d9guyUG9j2enBrAl+/dpmuCPyg4wSe7TM60IUOg4klP10+I/y3mHN39sKrE2w/fhq8qLeObvYSKzXyrLXu7NDBk6/xc/d3y0RjleqfFx1qTBn0Ojp237ydz2Tw/zMg+cKjfXx+MsVvv+Dyd3LzrS8x6iAjgbjL1/jx8xs6MQG5yUpE1zN7u4np98PGJj8jYUsltmIef1e7Oy2Kkthyndma9f17XQ1jGUfG7D+8fj8ykJsoU2bMawhwuQSXsEUlElwbR/ld+719ucvJMu79r1/+w7/895/cnkntsa8cNDu8n0rbd3kryAPAMhGIUD/nEozXQjNutLbDu4nRWntqKW5Qj4Uw/e9FigVhP7MdtXFuarwo/yjr1K+EPgWkUzNyAGiCebTlOVowvTCA+RXhrtvgEL5ZwH7PCPQATwnPpSwrQ45xbQcOGtyOWzmYzIvxsRBljA7UvQJZeVS5L1qpI6sjsvRnoxdjpHabQbI+//VbXODhcZo28IjLCFDak/HaQWEW/3/98WeWCiAglnNKYzW7Q+H0kTVLX1buHJcWZwRSCSzcIDyZw7uNs7hYzoxBkncOELUjz7yZp3XH7Sb9OnBmOfRYyGS5DdTU6Ut+K9Bxsl4VRIo+Yky+BOAVnHC/ALaxCP69dNay7rZr7kNnB4WLlrMrujM9XgubbdgZn49bvp4xtjK+eM7B12jLesR8jTXxDpnU6OOWg5ehs9y8dIQ+CFQTsD8Z4nkpwUnJafgt3d0BnS2j1/h0UzJ8dPbrxnF4cHR5XZoRbZxFateBBSe30c225f6eOSuz8eipz7m00v6aNdMqm+Srf5tXG3+Tf9wQrQWQbRS/b1rw+baFyJOdBOsrY+LnxiDbGmO8n8u+Ow2FccR78CeEwzeRv3AqF33OjO/dXraqtozy93fxnDGlnPam2bbvzP0zOFRvYy/iWGzidTuAyOOmj3l6+m+ZMZ5a701/5HB/ZrsF9lheXm1vO2sZ3xj4EcztwaP/IcZchud5mQ6MJ3Uq6yl2oOhH6T0nRXKn/dtkBZgW1AD0+PJ3lYahT8Z8+x6fgRjGawyBl2ASuuysv405jDP6JfsgFwIc0eo6VpZ5+15+n7aNv/FZLAesg3vs1kvrfNJIgeycn9buh48dBLT+227Spv0B6zz4CY4zPvssNc/7GBrPbXyx3L1sgeefG877KHj7PFdwMGs/z79PWk8wDp3whv8EMmvlg3ztsW/MrbYmezHkvE4/GCWm1iE8ObiyLpNibEXr3qj7COhNTeLN48+TIndpmnh+n8JirgSI+J4F77ZRDoTkpqEvzuqT3hHgmeCMgzG9eXhqNcZCeG6xtu30bb+mi/Gc+m1OivD3lvORq68DJ4NLkyFpHR6ZIyN0pC6PZ+YZ8K8v9XrphOXd398SVH/lWB5BfHi2bbV9QHDPtfp2UNDHQZHhsZNz9Hq/VzI0maylNx18ygtARg63n1E6NfVOkYE7uOVgUB0pzYAOiSl/VSAwjw/30XbsSfgVkXXKEWPaZcyTvXfznHEUTSbLnHJasSG4sTz6dHa/cQjsMI+QJy7D2AHgxMrUqV5fU+bFAcG002TRTaCQsYWOFO9LhmwHsqRVtJ81/qcWIkE4NgxeNv/IbWygdmLBb9/nQh9OD0TAy+5yyVPhLBtVczR5AscVvKL2Y5dqCL+iO67sS+Y0eLOzJsc2E0i9TzVs/Qu6nTXzofMkFoG5wf/cDOlA7MitbxGvrNg5qTUZm7YR2x4XL0i0gKb4pned0ZTj7nxwYDKgxzZXXOhcYNknK5i/y10QLC+f4N6YwLSlHsvhiG1SMpHRvcSsvA1cbRx79vPbL//Hf/l/f5ZA5itXNhuNxARYSDhwtp2HffnJBhoD+QQQzJwpFG0jwu8wKQJGvyqTAsXOHUHdtEW23AaBA0wtveN8OMpfCj9z6JDssgpbcDASDkRGALdA6XvvLpUivDLKxhmojEs7LHTtBaXBzIqUt3Y2P78yegS/GPMY3xuoqo8JtG36jWG7g7AshBfJrpu+ajez6MFczY/4vAJTxQs7Q+e5rq+YRfyzrV8yy5B2Uzm77uVtMErmjxN3ZXBGhsXUW7EuAE65r6bi8Fmr68df377/FsHee3fA86M/OwfWFcbtsSIvFZC6d6TO0UVlqcbzlg0vTD/BdWTdR+Z2gM1jPHzonWLLkBeJNng8s3Fhy2c+18Fs8zud8ubvNhoGPOY+ga/J3t2yGKB7gqKdPWQ9QB8P9ijDl3m8HSpqbnxmtjkACu/2cVjPe+ulsQVstLwx/60v5lG2nwGf2YjJvwkMkz3aVjKDSb3gJbvRGG2eW58ZA3TkEpOjm03PTctxnu7LwWyLmE8GAzpwGbXAnCmOXNAetwWfwNgKUpWBrs0hfi/8GAd6848xxU+y6DfPLmz2poEEcmOA9X/rsi8i2nP5ipbg/WeQfa2WhcXYzsTpx+2S1rvN92O3c46V4WWM3zJrjGUOL6uL7BLpta5s/Tbdtz7YL/B7luuv3nn188ID+0gO5Bjjcye9G3xhI3LIPLff9ZWsnbnL9hnPXhiz8W7jXtLsTL4yKmrMc9LDcvB3Y4v3sk5ztKJs/E1HL5jo+lpEEbBX8JiyKOgtdsi6u22I9e3YKviiGtCXzCfjquyPb3UuGa0aSNDo4JWOxb1w80O22g/J0xrKiNlyYHy3LqFnL1z+W5zSWa3COI4ATjBg09BjOjrc4z9+lm97DdnRYuuFIXXukK2hz7rE7ofxbD06WHTKCVGXdLCPZ3z8tuh4c4RgV/08mns9hB4dOVqNvHRv+2Vu0O1tHTbN4PvG1sPntWFtejHvan94Hc8c+9PZmC+stv4QvCwaTVB2BwrRS7C46AVdQ3NeAV02HPLp68ZU42oGSlX778yV7CnxdXCOtUhdcLBpW9o+gYAaf/kcr7lZVnxUMe1KD8g6mHIrfOB96D2+/0jH7oO5EGi0XLmdKWNUdnmCRK7FWf0QXPRRW45z1nv4RwTj6706cl5Bb+Qoxjfv3hebMCvkNzGv87+TNn3zdcnob7lOqDkF/et319kzHiXWntznyr5Kep4svl4HNW5Tq3Lr0ld2+EaJ2ch8ycAnPs3bG296gmesg3dgkwNeN14RrPvegToSKj4xbY7up59XqnU2V2qTpcZY8jqbCnxXPsDf42V87xuLi3e3D/EzD7F+4vKnrZpnKNFyThzJZuZk5F+gA9vXKfs02JI279rQu4/lD1aBCkMfjx+MKIyrZ1L/VUJq2qogOM/kGLTBBb1KzofeJaOlw94coD/LZj1DNunnnAIzB/csl3mtem+CKFs3syEnIzVmEPGa1Ld/95/+9SeBripUOgEXFi4Yl5fjzS5nEqydTIhrJ9D1m1xTi+Fb4XzZDKBUTKod8z/+6uOKK+U0hUippTvARb/ObkRhtkA4c2uMM+nKtQD1Pwt/0aky62w4Eaqi5yyd4m8fM/aCEeMwDhKBqzqOOnSrHVH+3c7nffv2GNOpd0g7jJFxz99TP9JygdNYyjKK4fbimaBn1LrE0FiWLAMoXXxP5hsLMzuocTMn7doJsIMBfdx+tfWZ3bp5RV87Iy9v0/uzMh3L4E1QJoD5lSXg8Vk3zKuv6DGBwZCp+xiOaVzBA+0i/lJjoV3LK1mn6JbH9FqAWTePHOpSixu8BkM+x9c1HpbxcIYot4S+FpWJAY+s3Ib1k5t2dlZ13NTB9HRZVmDLspKGJ25kj1uzFSjecmT9g4bGEQIDPAd+WcfMF8scfXncGETrQ3xmnYI/DkgZCw6+t6U6QXmOFIUcRd1DSg70QOoG3nI8XM8HPoFTobOUnrBc8P7g2OMGW90OSEbX3mwwXrtMA7TzbbCzeYATOhnoOf11XPrTgSmULqflPm7xslv1/mAgnus4UJ9yZ91iTPsoBfLzklnmve1YHiEks6k9aGMjcrpxBxkLfvJ7zTWQb7LYt73YWGJ9QobNS+PMkdm1QbJpjIzl2NubzcWeswm7pIHp6t+RV8vm/v0lB9bvrVuWaWP6xndo4o1Y9+1+jSPGgj0vY+dFrw4qegzGHfsY2FzjmfUa3iJjc9x3dMLy5Dl9xQc/jwwzJuR2t+O5bPuQ2ZBd2xi5NQ1vf+iT+27v0EnFuTzGTVNw3oE864f1Ln/v2p7G6ng+xyB/AjmDLrRpP8jjPvqugKv1G/057+jYoXlPneU6ClsZNuXnR8mQ8Tm3D2w5qfbuoMKR/+MX9w3jqxArC9Wk8z7Wrox1+OzNOc/jcFmXb7FAsj5v/6zg5b5IC9kvXtdW28YVY9rG9S1xLxn9CpPp20GarRssrC0jrz6Rka2vJJiUbN1ZUrfsE+itoA703uVRWInQbgWAptZgBr8cXFBQbfRr7HbK3ln4Tj1JjqpvHB06TE28T62/PymesEhn4T3BtqJdvbMz0V7ytANdh1bdrXXz7/CzxlSBOHQXjBpfcC6Muu32BBIcVCLwO7SujXCCD/gxf/SpLoJ31f/UxJ4AcozR68+c7ckWrnsYeM/ByAni1vjq9toK9PQx9+bJFdiP4GD7OH/98de3X3KtQ3DozhhPvq3LFNEDB4Udv+CdGNG9BrvpaZy3XXjpHnpsObjtYB/bpSZqe5NZ45GgXjY8dHagz3JJ/7leygB4BQaDtgT4jJXoZrbOJbQdRNxYNrI/2YfxnjOfB1MnEGX9KlrUfxPI73npdu1rXNqoqrHrotvMeK26gPHPtW/pK0ty04UumDEWb78kbXXT4w6evrP5wUrafPmSIycdXE07PIlWUWfackkQ3MHC2Qyo1rhkCB3is7/HvOrnlP/q+x/QY7JH7UfZB9/rUObK2i2zLf/D//lff2btmCD4qa/WxrMBbR/3LUEdsGMSHDmyM2fh3MS+mNnL1xiLb54+INwR6CSgApnZRlM+mds7xy8DzjhPULoL3WYfV0Q+5hZn3geovIgY52My3DxPOyCASoL3WrQlg/KQvnIClDFEmzgWNX7XkiPSbGCtFG5SlKv/yaKqorRzfLqM4L14TmeSQE4fa6s6IWV8Z2eDwGWBni/2uHiNZYtU9q7vRh028+7QsDOroN1eoE7bIYd1EUQ5wJOJh/A74DGKInplBoVvXrozV49CaecWudg7DTYgvOeFHIDOPL3g9qKhvvcuB8afHbqaa/w7x2FyYZ3laMv56Z05jhLGs856su5t/ltmD2i0jMSYM0ur6Z18bMVK0RAK0i4BzW2o/Gx8x2UY5mM0TUArn1dWKTTOZ1q3fIQ/MaAz8Y7uHycqaOqAbf3tMY6T6pT1bqkNvsSiL5NoLe3ajzhZ0NQGiHkiB9cCu4m6A5DULTH/cAzBRZwnnNAPujd2J81T1+sWVQpFp4HuAOOR4z4qVQj0yWcyXwmww9tDQ2QEfAu8kKuUNoiMJuH4ppF5cgy1g87aQcVoIxu3/Rnshl6WJ+vgy0hv4xr2oo5UhKM7O7DJ76bXV5eE/Z0TYuNuvTTWnPE1OCOa4+TZIR1c+RH5YydWN8HPshdTwyieyfkdna8ej22mwLB85wAAIABJREFUvmPzzfbf8m45N03JED38XPUi7dSctsGZfhY9cRA22tsYi/zkz+4w5pUYow27VL/GNrdp2d8yDr57bqbRCfAkzhC0OQkUt5idCxbqKFrq6qqPNRigouWtUzU/snHm55Yn0/w1fn9WelLBlZxXFAW/ReuawxlfCYtOLvRRamycj813gHinjVlHTdONp1uXbgzvOkKdVWWbkG0iL1qJsDnAsy+nerBCi4STWdP+xQpY7XE6e8w0Txpe9eDuUxV7DptOnW912WXaZ3MJO8HcPoK32ijn2W27T/CCeq9ZRKszyx8+AXzJ2qWqG5cB1iweXzet848grjPJPffQ3+siyP4yyzLId0l/qG/jTtr2wLOGL7fS53i79mHXCztH1DrDfTaP2pdExq9N/1ulN81Sdn2Euh/3ySv0nswa6+/JdNMx5sI8svoiaH3L5NgEX0YxgbN4f2fa3Tg/ZY0IAjljxgkeFS+q4EbWOGyfdAfnqs8JFuC3jdjUEdta2vmWaHsQGz4JANf6Zxbsc3wTv+nT/k4As3Rl5JA9h+LDo3acMl6vgFhnDe2LSZwVxnhY2PO+Tyyhu/bx9hiTfokZdybiZwBoMpWmntsc/3Zwp3hcdHHNu9HP+q14VoEs85mLXuv9etbYah7Yf8rnupNqr4JIsY7NGXbQiGB19X9W+B8Ycm0C6HguepjfU5exm7l0jvXHyYRu/ZqgQi8LFeQsksy48rh4j5Jbm3NtXI9QO5Qb2T8zqkfuCdIdLDx0bRr3BWPO7CuMKD7gK8IPkggu+eZClFvFiofdluVyeHsfF9Z+nVjUfgpy1Tp1fIzrJmOIfB8vLnnvjNG8G4IUzBpw4lQnCURJmN62aL2uJKFU53L6btcjwjOn5FknKKi+bdRQ5d/2h0tH28QcA4nst23Mzbt1UvLHHSBnbuHPFbZ/0rXmiS2d0hvbXmNP4vm5nMiJaugxmFey5s3TWZP5yP19nD31PHTk//gv/+1nKneuIibjLo+afbFjYmFyAOU4ezICMSGcgxKEe2cwmZDRza8LejKh47D28ej425mGWQWo+4h3CGwAxnkTrIpWe/EOI8Iakqtzl7S8tSsCW5yhP8p9Ul4rUGHBi77i6KwXbknHvrGHug+8Z0cW4fHu6SXMrVDQ10JVwF2g/PvvU/eSXV/XHKQfMg0B/aITfMNw6WixA7zK+Dr1ArRg9GIxcVc70s6MgrdkCprGLAQrEFo76zl2GRbos3lw2mn9med+fPvehVrhgR1vt2c6B11evMaBRt752+MhcHrNrWkZNUh517y2FD4NXzu4vBs8iGPFWT8ugFGZLR+bBBRjpw6IjoXu+TgoaTy4HYUCSmcdHh2WHvJ+BBg3nRIIWQSsWlOMgffjp4MY2Vb3v8cVf+/6k6YttPF4GZtpscfwufCqBWLJ/ZQQmDl/btR4PuiIF47GiDEscdRsguy37paejWGYgPXB1g7k7razf/5TcPfTKR/qGa8t/zyxb9G1PuWRydYB0940YS7V3pROoB3rqsdCu3t88R44iAyZr84S2zZjsv/Tol5BN3gHjtDPn39WJm9mx3YR6F2H8km3lbHPfI6tWBdAeL7Qr2g6Gyx2HA6eUARcQaHDi1pWHcx7yUHSN+RdgQWPBRsQtSjjX9RYfGGZ5cCbnKZn0lHBHNNtBxuP/NGfjqOlff5epS3chnX+BDnSmauSJ3/99UdJoYJABNsPbX7eeulgaEvwFbSPPrkQhrnabmzbtm1aDYhgWhk669j+fWOycXDr4KWbv/y4jhDluLOmz+hkPM+mon2/6OPPzgqmRmPOi0WLNw20oQE/bBPpD97Fd8Zvy2gtFrruVU/0ZXOYd+TtvuhhXIa+L3zN51Y2afanI0pg+Ja7DKek63UHis94tLn+wsqkfRw/5mKuayb3MTR45+DiSyfdxObBkcPl+8ZzBM1esuj37Lf4BMaht+TCGA1uH7491hPGA//+lT5Z1m0n0Z/df9qlnsyrTcuhZQ75vfBKNnDbAt41vt46XIMgGERgxli2bayDhASlfcpq9M4nVGq2BCvg7WQzkrjhjEjKFbmu5Z0xCa/BMTL4OAJY+k2dtdLPs5CXgE6ArwKUExxj4T/Zc02xg5WYruGTF9z3BqL5F2PjJFHZlBof9h3fxeug4t0c2a9nak4+lVTzmbJZ9j3GTszNuBNgnBNsW+4Oz4qKJzho2Wb9V+P6vEzKOOB5Fb3BrvE5jCsOgBcP7pOByML4z9AAGScgyt9z1Dfrxen29bpQp+vU/f7rt7/+KLpk4NWY9SinlXKu+uHWr6ltSGA3Eq8jFoHfzcnH9ptaFovtHXPpfaQJukK3EejCnc6wLXdzyX0Fx+Ig+OFztJ9krdgLGYy+/TqD0Z21bN2zXkutuj4mC+gZB7JU8uA3KBc12YwEh41JB9fkSwUPg/e//17l5eaI/r0p4YB21lxuszkB/BpPbZaPPjBmB3FrxTqxmdGt3hTOYOaPTuT6Xkks8v3ZEKA/+kDuC89zNX6INBsgUyszHkP/oxbijz+9hhwaz7tzQhAbVXa9sr/5zLLrsaXPWbtW/Wxv6jTdUwd0SZX57M2UC+/+4//13356ly938XJxMLcHZSBH2WFHCHUkGbADSJMpurV1GHnfUlywNoWEoTjEIAjD32kYOzoKmOGwRyCFDB8MqJ8hKyEXK3KCrVQvp2Ib4/p7djm96LQBIdswxp7Gpo+sFqOKDn/9OU65i86b3vRfTnPVVgQoaevl7NiYmK6JN72Q8oKABdTMpzIWbBB8mxftML5dUxJQzuwF403/Pk7L5yIosqmcjbYD0LzrxT+gFpl8fJ906V2RWNDjrHGbaAQVg+7jEKrY7yqSigx7KhtMq5jvHUS/FXsCPXZCPV7aL72rvwYUAcreAOD20kxfm++qPelwHwv2cSI7pegA3wd9TuCijbLlaTu9yL1pZGA+8qygA8/a8WYcNjxb//Y47OABbieT7hFgPLoXmb5avDIHy3vqGQEMLW48X8/ZbcCz7dSRDYwOv/TUmBTf+4KcHRQ6i+mHkhXdP8s5jO6Vfu/ACjT3fOL3fRx7q7X5Bp7Ae3YCzU/jOsHFjaeW2TtI0XuRKwAN/zbdY6yVZXjvyG2Zi6waFO9FG9tDY2nMb+Pw5uMtHyppwLEYBfeTtieoK69JQVXTYwcykMvaDOMCjslM3Lq6bclXembc2liYvO3MoNld33fofu6Y5ljaiTcNt25seUTGouZuZGRurKjxSTHO7cMkFUxAewd4XhjULGmbOPIXvkcVLN/28nZUv8K6lCMF16Hr9o0chCCxpsY5O+EHDxfW2q7w+43R3M1bNPP8j6z0gggfhOCg+WT5ADNi8yPXU2wiqTxBXIICXxNfwu5Jpw8ttMHh8W8Mss75ueNHpazd5UYORjX/CiNC5345Fw1AK2MjOo+Pk3iWG+DeZN7O/edG2g44XPYlGV32vTJ1Ru62LtbYKkyLXUi/bGVQWPe/ot+L/9Yv9w0mxjziPfuVIzu3gfJfb72dkW29sY22fLxkxfPA3mwbv2mw5ZnvbdOdzGB67nm9xrpxc9N628j4+6opuHTb8jPyP3W5/o6++zvq7d3jnsWm4tpnGrEQ9sIaeqSMsKHljD8dUSxZd8bb1NLPY5DKxCbrygFAAo8l85+4NRmZXmdMll3pNcGaCewQ7BmdmiOWNT9nfn5mMpnH246N/1U+w1fyBg5XW+MvmL58NyeqSNzoKNQohU7qvY94IjvwHvz2yRR0YDJlx144ADHYe9O6/IKic8ULovxWwVaiV0NYBlM7a2t40e/2MzuzNzKRuTgkNnLjBuBLl5RdOfX2qPJYI3YGr9WMVX9hCKeaJnMrx3hytdoXaSOtBPbaNDo8qXrzrxqeVR9+5JFanx5fyUGFq64gWQbSJjuPmN3ojbG1da8/4mwRF9OYJg7ybcxyFr51uux+ZR93KD17CppE0JcNkIMBPyNAG7wLu9XSHQ81LYKvFRsgIY4N1OJJ+YSTtQyNzhZByJn8C5brBCPzIGCvudnkSxmKDdU8ddqMXhsb3uSw/liGXrKFbF+Z4OfUwASRwSjzsPhR46WuIhex3Jgy/Abvgljp8zbNiieN8+ueh+QcR+dVo5Eg9NiE4Um29x//8/+db/72+++Z0RPZawBeDamyn+LfH3/8oToKFSSLTMft9AMcNelZXJBtaMMVTnUs+rzATaPU9XRSODqqWtLGTs+PvEGY9tMh7AzG48T2TvYJQgFgMa7vv+WRwBTG5sxe2F7O/MelE8BNCbff9UIli99mLYm6BQ+wI2AQAcagedKskYdFkx3aMUgVPYe29Esg1j+Teyvri89o25khGJNSyLkxGqcsLzDJ2oNS+nUMDT6W4N6ZDPB/O6mIvmmYwcAIyPbysLJR4zZijpbdR5ktU0nxDozmeMLhb6X4WESWiOdyIzJpUvb7yBZAZXq/6uDsgI8XB5lB2AEi6AptATHkzE4iGbLQxvxXfnlfeoJzc2emnWCqajLdztoclWfMtbAK43jzbi9kBq5m0fgzLl9aWVbM+chhv+hFknUYuUROLRubdw70ILvliNeFRPn7IwOShVfyV5l9u8/nQknWgr642MN6y7xp0zIytJxjg2CI69N+YKIuOYJ+xtefZ/F/Z6eYd/xe8vTFxpFw6tBRgS/wwHM7+m7BWLz2kbeU/XYgLXsnk4+FQh+RcE1GZ+DRnY/12rijY63m56IR/g7PB/twZC0znCbwCs2gNfpqu5c6HpsVfeM8NvT/Y+ztlyxddrPOqu7qQ3DhM+AxBBAQ3A34DMZwJ9jHhpg/xz67u4uQHj2pn/Tm6k0fb1fVWu9HplKfT0pK2hA+R2O089gng/PZHrv5LGVjrTF1RryfOpQ8aHth+bLscH3jd2aMk47Ur9RJh/9sHytYUmbpz8zs+4B953PC7ofNcyZn0Dx3UbM0WbvCmeF5NkpUCsN5Hdtk23/Kdp5tJaiL9JDeBXa1A4ER+hHbmW456my4l8HYW2WPX7bZpjzOw068tgEcH34q5/cUC5XfY/Cesun5Zgk4du1fzaVlaQJBvt7PoJ6MbAHqF/IM5+YTozcAG88M/rAf4kOYunm/Zmp+3fQi4GO/gvxJHe1npP5YPVW3Pj1zVhvBLjGubPRiwjyFu/2EjFwGf9pn9fP8rJs80S96tRau8qCNEw1wojuACJfVW5eQF/xZPEu0ce8zzZe+pfXGzQ/wXCw7pD9lNfy5o59OM/rObNrzb1/kyY9+B2Xa91NuRe/u/Wde4n0323zj4z13ZmXeeiByPjt43OO+Bf4aAzeKO2VJtse6sO39yXCqkkFXLx3fSS8+5DPY449MC/NNlwS7B6A3h5Kyh9c3zU13gnQbRCSwIDDD8ymbfPrqVcl3raXbOtmP2z6ndIzHq+zFwCq+f9dGjE9wFX81aHgSFN5VauhYU3KiezXPmcEY33dsMwEBg/1bN+2WCENOQFf6AzGk3PyEPqL99zvabyxQwDHzyZwW7/jgzCwCdSZdARYEPZTUIh1sANF2xnJi35cAlLKvxG4GrU1HHfxi3V6ghukaZfXY6DFttO9bTF9xtU4ib17M9blls0BhJJbZGJHoicw209ev8kGeJY46ldmFtjIlY03OEOvE66Q1k1sMxnsqyWCRRNAgfiWdjyxWlhhvfSEaz30kAY9F/9M6qE8uNkkIjPkz7ked79fhHwZod8Ze2vRsxdbrayLn+pTMxf0G3Fi+H1F/8lfui8UkypdDZuPJrjzIlrGhAhg/6p4sJ56bIw2G9UZ3LIXPEeN2OGnj8aTeiLm5lB68ZVC2dYn5XxcFTYL3PYb+yYpQ9VOVzPWati7uFyrLMS4sWr8oZ7a9aHp3dqSfS7A+1k86oPVZ6NDQl+7R23SVjjUg7rVJffkXf/W31WlIUE44AT7YwNsJTaxaeOwkq+L9M9HmQJ1TVmp3QUosAv1wID8SoHRQdkAFpJZucCGNwUc5x1kKNXd6aOBT5E9pVze89VLs7Do7Qw+nGYcZiLmFumeWp48LL65z3yY7fc0UbgJ9Mk5zGFTKKkOO9N+AaBVE1QFGYNd23iW0KuEyDZ1OvoHb/l70p6PocdDg0RHyvW6cn6cjVt8aK97jLF8yCjx4gkZSKq9PxPa6Zx8dlFgdh7EeyjFPOlS5xIvxiO4RmXVAzyDrFnAFbR1we067zIEO8A4YDLikYSnQiwsb1ydYiRJx09fr6ettvA3wJz3D8Uwj3ECr73+sEzJWkwJHMcrY3AJHzmc7Rwwo4t7TiycORik+J00ZrNiL9Jw4x+S97OuuhtAManaALOU7y4t9PTNf6YD5HuoZ9ibxO1LOkW1DEG+UUgBsZEBiGvh9qROxS209MDKrymG5BcyUJT8n6ZtNW/pfO+y9iy/aC+T2v72eDg6m09jBA2Wa146Xl450U5ccnzOHY5eyNpJ2kMbAhDQMXc+AVfwEMBu9q27zMv91/5Q5WgYnB7xxj8FyCC1Hg3+L73bZNHWu15s8et6eNgT9bMFn5pt8FtqAHJ2MrW++3+PbWUNpU1YvYb/jpme3rBz9W3xOuSFtkm+qlTB1iefsdb0FDdsO5bUB+jp7YTHZTRfxs2ObrIdyEabeP/LpzLC1Seb1a7o/y8KkRqMH4XE6jjiTbtavg0fPe7uBlGRv9pgdsl1g68kclDDkJQe0QeC57ZHX6xzqVA8nwHy7Z6+htvz0b/sNvHbLOe8xH3GDaD/P67ifs8EEfk/9wfu93uczZ2dWlp/yPxro8nUdqPdKbBpZj+z5bSB1rGXp4hvvbz29efv2nFqMR3uRo1vrJsrG1rt+j/SKwatLOyPoAq6/bQftnOx5nOTbh+qRTuTbzACtEzMJ4JgvXvHz+RwVVgZRuTZbl93sLGlrnUr+OiAdo++ln8xrbbM7iHUA5znRL99lxv1egy13HmRgLn0lzdSy2Adfxmf2Sz0Ggn593wYO9Uz3/6KcO8MqPmNpMMvySPsAshyYMhtR6zhLKz0X9ikUgNV9IA9PA/xoXqm+ql+rPDpPp9XoE8zMTfQGDblxufnNpbw8qVjgluLmBlv0fD9XvyuTtGW512fozEqe2DI+/TJ9a/48fg6rpk55KPmgSlm/CGyVDp6bQ5RNjuv2uXUjwXnaefK2beDHR2zAdnIMwZOU+UQu3vJU+bNOZV89z/x59FODe9s3SdzAPdjR6slyJZ/FWfUlMqdXKOjjmLFU4diMZqlz+RtHBqu/cK752Q2cysJzys756NFJmRS/N8jTa0E+ayBIvKHvXt1n/Zr6tgAsy1/uj1U2qeLEAmNrDgc87UKV877m++LReg7VZYThLlUXvtRjjTFER4G0GQFOf5nJa84mnFRUJmT89+N7NnpVD9/kkcqZLKD1I9qFZCl4JTecA53eIzlxlZvH35WRZuzmTaXGlD9vzLW89OgItE1QU88WL26emKAi75u6utcFoj9aF9EfKm4Z2aIEiDcwah25zjIeoKNdUPeEFJwxDz97/4s//m1OMVPcA8D6VM27jfPXPK13lv20kxfgGMtLscNQStDZPTJsUsZibIEDdlhp8LWC2r3LErESVgIKNPwGGulQaC4d2DNYdaZmZMSF0ouFoKNtQyBnKQdzdlTiWgMYVLw0SA04uveA5krG9O8Sytm7K5sKV1DkOfH52XnwlGIpU0QM0VkbgxZFa9JvrHHtLNN5D8DY12xj5jHn8yAhnAdBmVyr4inTeRhNOIfbiaNzcgukTEe+ewvWoG+kTi/DGu90ZmIrilnqzDnbmD0FuA22s1W3oZ3OVjjfWjvT2mvotgX53eonRMc+T05HZpsMnLIPDFQ6c4y8dN5TvEE6kq+p/jYfHOeuMkbNgzGmTc8j3yiz5VqTLlwvj+sGqBCw4Ngsn0NmRunbPJGPsuh13vO+OU+bV9JA1iZA00ZXUf57/aa+DH3n6ywfey0yS7sAWAZzv1qzqqFIx8wHuZj2J2NwAV3WeV43v5O8ttdv6zHdG3N0qb6y1UXLNrCm7dx5fgb8m0c3IEb9GjTObLzq4WK54PoOZzP4wzvKyN7hGvMZeyx7vQkwmIa0K3F/HqTjwAiNnn09+biDk26XQJ2/xzl4c5SYta2I6RJg9zqcLLK1YUNdduTjvTa8ymRTN/1KP9IW3XSM6cvnUUdYpkz323X+zlUWfE/+jgxG0je/iv9FVk2C+F3uut+TcqodQoT1ehN9lBsQZV7kdeaxIxMAo6iDqFNIK+o88iTXwrqS+vNBmxcfREn0bW382e89x/SzbXpmSGtDWs7vzBqaGzKKypxBOPWfMgnP/HHQx7DLGSBW5JgOf49+8y7XKHWgAdbV7J/03zzwSkZJM96/eXLLSVy7dcurd7ziv7le0xcpLi7gx9ko93YHW/dv3uNczhwJVopY4q0a1I2Wc51bF2Z2Fzbfb88w6LWfcaPZq/nY/lFOt2zxXmYubnnvEtN7hubUbaL/BoU2j5gGnKOgu2fvMfkbuwJNCMPr9Qtd2GCZATe+j0Gp/JjmMvo+BlV6nTuzp/0Dj/6skmJVAmoZkz03RE1vgwDOyIk5R7YYAd9bhum0Zdbn3YbDtP5V3CV+6bF1thfBP7Vloj42/eV39QnaBhn4vWj87L/t+VsPdRUIAVEfCDRB5X3v1oe76sM2Je4jPW5+19Zj5+9U+QXqhO9xAFzwj9X10B0CkkaGo9UJREtg3Swzpy1sHi4gujK4AuPoeMl0moCUQLNWXn5u8hBL6e1j9jTP5Ai43jLdCEZxPVIU6tRtAlK5huvQQ6tZy8KZ8wK6NJfKqitg3uMLgJoZlq0/U6MMPjZGl/ujdbBNVqZU8oEB1AT9itdDlMVfKpGOaww4mi935WXHVwEwto9yiJv+gHtudnVS0HFn3kfGpMHNlrOQUW6uNqjLMmHSl+tpAO8JEj7Haj9ENGk+0/NmK4rWoROknjLWf5mHbMcYp8Rn7hnburH6hh4Q3Jv1/czYNLgdQJgg77/8q/+R6QexsaAXRAmsFJbKOzPUzKdpMDHj7tnFgVqRmQkYVPs7H8qxnQdbTy94smqUxH6ZJ1YzqDzKy4FQnUBo5vxeu/79zAbz4n2Z3VGGKcd8UWgap9M/u7ef3+2TQW0Gk0ZF+8g4i78ZTNFpIO1ylxf9m3QaaSv9AWpWn78G3LqpA6/bAbTXZTtHVFYGhjzuDILLif4VoJFjoSO/SrPNWywhfBXobOeuFVgbBwoGnX+t61JyxR/ucZX8XTtLce/O4qDS2Y45x2KZ8DP8977G4+Ozrg43skJcXp7X2fF2g2KWGpURocE3XU1HHxhA59PvjzF5E2A7q+Q/ztGf989O6fbc3b7Acx/PMniN3pzbobW+2LxAveF5poGIQwMyV7xBu80XBGyOU4YA3mMPgIWbBOS1uOYmY5smGyjkPPzuzpuZYMRNLjzvPf9XssHP/b6Ui+L75MWqVaD8e9yRcb6ffdPnNz1uuscGjuj1AR1YZQ/2xXwAwgVg2zLC9dzgiOcY77MOi02ScGY4vz3eo5vDGGKDxjqEY9gBRdOqs2033Y+Nqo2kNsviI44nnrcB6tbx4pHNZ9bp1O0pA9mwzeUw/R7PS9cIYOQzTGOXDNOG7PVQqUf3MKST5zI2zpd2h+8kzXbguPWHZYNj2Xpq2NjSj5tOmnQDTJTPDG7zEA7Nz+B66vc6Ai4ymZ315koGz480jnv495BF8Jve3z13b3Tfsu95096139ZB543WtyDwV7J81jH6QhExQGUG13rz7eaDnaWv+edITxsUHoh3eKselL0pq/IjN6HdxDyzfw2m2N97lojbTmy7YztHPtz8pVHOzUQ+Z8viq+9e8e1e58mbz8zR+J76b+u7m87gemi8eRQbsqycxTM/C7906wvrRY/zlFHqwvOqzXOjxreu8tWjL/xlE/7Ix8gcqgAQ2e3p27kEfJ8QeuFdz4G+0tAnmA/tEdeYspt81rW/om+Vs8UBj7lux79zVkpn+Zl4u4xNuqYBk25p0xt6DFTF770cLW9dsujeY+KnzoSizu15qrcz7XCfDtygIsfpuTR9lEHV+n+wS27sbNDt1uPPsrz1HNdHc28As2nDfnrNq76XIPA+MMIlgWKJJ3DVmWQGhylLnUGY469Xk9bOTj10y1jYPN5l/y13sWFZNFsy4/6ttJu2TdvGuoT89zIczX9pF3H4Q2eozlZe2/5z3fL3o1jL5hZDmm9Hz73SLSfT0QBz4RjmO/alv+nxwzOgf1aHoS+o9Gln+23dufX9sfcFCvA06Drc+2QstlxyQ51yPd/WAKmIFfKTYy3amR6iGaovH60Adsl/9/CLd7i/qPHeQDVyNY/e0biGHH21TdTnOdbcBKyDjpIeAoKdrZzjL30TuGDOpTIXPwO0RZZofM5/288yP7ulHwFf2cc69bh6Vop+nfxwdH9k4uXpzo5VJHN1bjlwmT7gipsqAhwbCPyeh7O0b7fpphC/Wy/E5ke0c2i50qxD37p0udh/rEHz0gTSzcsGc5tfvQ4u23ZCnNpJGAQWGB1YoLC4Q2fMyfRtAFM88P5//ee/zcNsaEQ1sQC4FKzJkavTlwK+riDOL3sF9tx2OezAWdkEWizCCOiJcQjkFJD5q39usryN+/cECjsjxYJGg+N3Zm4s/mW/J/RU3MpXuqZBNxuEHfAajItAzdd4YW4Nc7dznyf/+rCS2t0i+Kdnxm7/k0IcU3HmIxA89Pfttb65pgga6ayaZqRJznPtjsY9u1xv3AtptKN+1mPvRBdfcMfCAvJw3HGo0Aik0WdtOh0JdyfAZkCVzuHNsWQAF9fSaTZAYId/G9Q9XjuxVsB+NsfAQIcArmnA95uG20n2M5gFyN9Jz9vzNoe1A9o9F/0M/nR2ZSs0lolI5js4rmZXAAg1D4GXnIPHMwBbWVp9VdtzlDvfTwfOzzGPJ/0RrBFQ55pIPz77XcZzHDhM8eGZAAAgAElEQVTz+u3UbXpe9VJd5LU0T5mmWy95TAQBzzVBkux30mXHph0NrO/NrC0fxrAAKDscuzzzZng85scOIeZmnic9qUu3vHqtqC93EHIc7gIeWsVdlOUlQI37NyjENZQxnX2DnbW7HRbqtXYCZwZGzrHgqm3Ltq7jupM3nlYANn2ZUcqC5SHt7jqg5KFf0/jdD4nhuEwrjm/Tb8smdQHHRPrd5JX6ZvPK1qPmxwMYZv88OvbVsyqd3qrMwOEr2x5sm83x0b7u67bs7nETMOQa0K5Q/2/9elu3m47h+mx9tmWGc8i5nQyMfaiCsj17DPJjbOu2XiSvOGNx2+6j+wDqcS22VHOu2zf9PeCTtLy9l88jjfa1nsNe282v++9fyrd3sevFN1sWX5m/b3O17lIA2i2HuGYJiF0OQdx8NdeukSIDApvvI8shGvS3jlTpNO0Egb2nTkOKEGyIdET+//yUNPd8b3pizHn1Yua7tz7rdVcgd7uWn/k9mxc9brkrE3za2brKFNxZd6x+6swSgcWOq3LmpyRWdstjli73BjT1blxHXjQv+fA/6u+bjbb++5Uu81ptffjUow283njwZgepH7z2W5d6XTVWvWPLDPkznuM1dMm0QQjat8EPYA9uKN/096FH3XO3v9jYWL4ZeZz+ydFNVTbK66jvyOe3jE7qO7ralln2//ShP+R9S+jQCz7RpTLazlmVPASoSucTsKiS3Z2ldsDzwgxercek0eyFt/WNx5mbWc7AS2FFJlsAUeVfe/16baOtWl/u1o0E+r2pJj6THiMgZVCIGwxuYRHXR/ZYZp0BxrgdKLMz3dzyYANCOYdV2hzYba5xZtKKSjGeyuconStd+DX7SGrTpM5rOwfQxIXff1NmYs4bZwPEZov1YfcxVgm8wWtvgOSF3iwo0HH7N61DKhOybEOWSAeAWkB9wVlZVq3WGiF8EkBm5eXYTiZyDuCA0OL/y6Ey6Gks0L70bbY/0gj3pg9l7PAfbCR1lmzbPaN2bi51hrf6rjan0z5u/ndIfdz+BE5lc74aKa9khgq5n2Xm//df/f0nhTGMUxIsezXMHmc0/nEPg6le0Llbs5U/jYmfYcLnwPMwjz5umwrhKPtyIgjo5HcZqEnoRqBnIlR5IceegEA0tKyc33RhMkNz7hRP4lsYqs9DBWY2PgFYueejDa2ZhUzj+dD53qWg8V4aaSuxfW87ju3wH0CynEnPm2viAJ/zs3NBQLPBCe2Qeh65djB0vtfjDg0RGUzb6d3O8Q1KJj39XDo+LO/0+w6wmUq/+1V6vDfwgs6I6WjD2MZzlgbF+J35t2nPNSLg48/JC8mnlxLnuOYRpEDRbGcpnh3AvOlg+pJepMHO2nwlv5Y/BqDi7d75MY+b7z22GL+VoOmYe2rsTwJZ9nM2kC79pP9Md9LYzpTHSh3DtbVu8XoZoDctEsQ20FMGbzt5NACmdVyTtF+Zjx6HW5o4k8EtH/he8xudPMur6WH6bJ4aDlsNMNerMp3dT5VrySDeupLvIY9ys4D08H3NOwpat3PHd20DOuxDLHE6cj7oo50LfSUPrJ382ZM3DwtDLzU3teV4qHeoQwm6cbx7/f0srsF+zl7Dmw7YdDg2wMA1MiLoPN14e8uo/zafu0UCbQ/fT/si+1c74nWReNM2tbMivTET129dbBqQ9ptP93ec2xgT7Mur9di6lTTbc91j27aUui6AY2Yzb93O92zf5aY7xp6pDgbOf84WcV+iY18vvQF1gzZ9Uy6QhZ12FG2fPF7zBPV8adTekc/DT/qkx3juLn15NA2qB2oX3nNZfXhOxNPlNrdxdcaAR9mbUFuGk7frhZtvKKPWmf1E0WuDPb/S8zfdTB2x9d15VsYquVDn9Rqro8Gm05bNkVnM7Ka93ida6NYopu0GQzkP+fbqz739eNKT62TdSX1DujI+EGc3IioazX7PvPeWze1xEfTZY6VPY5+dtos2c/NC39vAHf2F/p3eqYCA9s16Fvvzk11VruPMPuoMGV0HmDwTO9RHLAPIdbib/QLKMgEvVgltG+212zbqrBbAzm1rkn8q20a0bOBvP3frY641f9+ycxsf+W3b0v2sucfsrCVnQpZ+8kFkBSqb8kqi6fg1rpb/bL02geCbzrCMtT+xszLV8qjXrjZ9AVTTJzLPvtJPW6/7uVuGk9dhFyyroQf0jKZkxzzPHnGiSQMNfH/M2d+xBQ5BFJW/RuuR4p/McpvZgbxefFR8dqCf8gVDtSZw04PfLQkm0DK5kDRNIE8t8ZNOewwD+3BF44dlQBl/siuq91QikgCytI316g0s0eZ1n09drDHMuVGHDP1Sf+T8y7wYsHS8NYDRGpCStPpAPYOpfn9iLCdrTYfv2R+yzZ8gpXpkUo6VwVl9T00HlP4GatNAGTOBxbDKKH3abfFi+RSf6vUrHuxsQF4Tx+yKnn0gyViPOAQqQfjedDbHJH5RyS6em9sy+AyCzWvmIY9dICP4GWvme/0s8r1lqnmy20v96p2tC1q+D09AFCbI2ePTAcUWOjOxeuubt3N1YAvicmZvvv+L//SnBBhTwHI9+zCOVP6fdbpuzliLTKM+RXZmQo7+i+UYWagJ9Fh4N6Bih4ZOfH5WDmIeGhPURxN33yPnuHfOd8mXn5mHCRRgxsCVAKEWWwg05x6/56k6NZ4syassJhkYBWYC2NqZHMFPcQidKNG9s1yiTx+dZjpjpmc4FS6vk5CpxP04mVWC5NK1M4YYVymb7XR4PfwMAzl01JzhGoIZCtrXht06pYof0cdTgJwOt1GmqrPTjhAzUDrHtDfdDZYxmO019glru6RHPTCCeZ1dRifSwOcOkOmM0wkyDbbBb4Ndx3yCZxiwkv8ljCpb9fqbbylnZ60QaJsnmSVMoO0GLNLpYLAgJdyA4RnXKNmfQZLm2y0DIoXaY5Kh1Q74ARbpwaAc1vIU13J9pvFvg/U131kcg8DNSp8GmeOxUy66KnPC93DuhSv2yWWrx5Zp42dTJghBh43fwdvhX5wWz2BhgCo4qXAAdOi5yeBBusip+MrM3Tzsv6kX6cxar1DPkfcP/5T1o/PrZ1O2yGNbt2z+M8/Qkdt6zmtr3cw5k/eHfl0WdXyH3pheG+uiLd/bzvE6yvfmK9KPPGp68eAurterQJo87d9vNnivA+0Xx3uT/fjsZNmrmOVkwZjOti+3dgEel2m99R/Hu22Lx3MLJLkm1Bv7PaTRK33gMXB9NqiZ9+IgJfK4W8n4+abH5q+Ub7cBQHb+fr/n1sFd9QmqoN68Ez2rrTNssyjDno/7TqZ9wwEDW69umpJvRlC1+nFa9s94yxN96pzYrGYLgVcn1yvI4OYs57Xl29Zoy9dNTnkN+YFz5XqQD/g80sp+g+c/dU63Hkg+HocMyfaQv/370UGVHUqeeCWnRw+V/89+zeRN6p6tt2++wk0P3mhNfUd/89iKlQnPz73x4bGRhoe/CpS0fXill8UfC2w/PmRnp3Hu+p3BF0vNpfM43tYr8x6VJ8/qDM7JDf1J06fOzqfnx63bniXrW/9vG2BI90anV5+dGKEGZf7059tWkw9MQwJzpjHn4vXzvCk3vO6ml6kHJAeik2MqjpN24cZX+9A3r2/cxxPXfW+CFWgdEJlz/MwHVljveT2YWXSTpaQHWozEczyGPjymNvsKcN5yG38btNB7n0Dh3CCKUOjpF05e7fLKJ7DRffI4RuoZl4c+15ttqQpwylYWlQmGnoRRRdQgVUtKXhv/K0f78IXO9jjzJ7CjuZ0VOKWoW697vRIHmUWNRx4ja+tHlb4SROn1LTDxnMQdh0W+c39pgC8G3domYZOh1hP5O/maBqIqk8wnEle/yLzmy9Rj4vEaZfX16zYwU++oLF+A3gFLoVdT7mrTbGe5jm1pgLTxLCZ95Rzc37IGpgp3y7XP9dDaBY/HPZHZqRZ7BWJVSTbly/ohDnwxD+213v5A/l0nBOfYKtXUtM7TsLMvIzYqUHIuHp6bodtuyF94thKTHozkoD6YONacYOTWda0j9Rt5wrRp29abfNIvBl/nvX7miTUrkfOc5L3aIMTzf0QZdR24ZLDZh+i49cX7v/xPf/vpgC3ANitIKwgTKh2Xymi0YFuxGxjoibehpMLPZ0YqKQ410aS7R9RY/MhGxMmZHlMuyjpBNt6YQT12/HfmzVZ6VqxiynZ86Sh91ImfcU047duJohNOJ9jPpOFhoKWxdTbgNqIEC+zMai0C5Kxm3ElHlWDnuBwE8GTik0Y7+/TkuDPttxgtmL9AsZ1BSgGlQ2nHw59tp4HB6Db8EhqVcngt+R7yEp3xG431fffN8rOPQU5l0AftcFwc+3HAMqibuyoGoUOZZJPob99OJsTPyILNU9S9Q/88cKeNSNF7ZabS+dO4e72kwLps1cEsaUQnkLJred6g0V47ruteB9LcwIfX+lUQSjm2nB0en3b0vI40Gnxd2moHB+SLQT/udO5y/9qgiGfloa15Fiz69EU4/gr0r5GS1r7WnxEY4pj271K0vTkRf2YGXm0mbH7hmng9rFv4zi2fV5mChTINCdpRF9FQ+nev5yPoX4GzX+Pn8f6tM/zMfc3W2a/0z+SdJ4NR/xxgNkDZkl2/x9c95NU9ZUFQXnPWt1puSH8HtNMtQCgrmzbkj/xu9BPWQSOycc8NFPIBdfDWxw9eSCevadV89XMEPwGQ2XbdwJcbH2y773Xdeu5XdNhrOnwDlOEOvVDlSvzsJgNJ4ksmtflw2J90qvswu60Dc060peg/bP275Zd8tuflaxn4P2QdmaaRocwcK/oyGwCjvqKcn75560CxB19aB+bPjsSoJ2hz4nfqJ9LBz+YhfTe5Iy+ZWwnKTdn1Sboz48H0M1/YZ/K91Duv+OWmv5p/Je/kH/tWP9/6FOXB05dSpePgA2iKe9xGJW7Zcze9bzZjyAE39uoQI/ID5Zi8ceNh6vTkhBd2a8uhafKKt1/ph8hOYaXMlhn61r/SNdN/nH2xeu2m/dCazGwuyotKFpkVY3/CZY8EMlt/d+aPP2NftJlJZzmizxMZ+sceFiAQz7zplknXZ1bdptleB4ME5Bfq7uTROozkZBWVjvKYdmZRzEWHbOpJW9/vMVvlGEBqHnRG2/uJ/zyeR8YYlpbPzzGCnuL5zkLz+M78R+9I948t8A7Vb6TRBh1d7uuDLPLaynpr+9NZopmsEvTiwQ95IjSq3NZpuA3GFY1Pj9smBNuEGAhhv8Om93OdTGcDc77foIfnodYIKo1NfAkYAPVL8ln1n1O5bT3BmbUrqaDXZfbTa504eb0BGBH7BkY6q5C+keTP828LofuRFVdVBXpPV9BpnA0GmV6HTqZHJvxM/cNMRa11lagOIHb2AN00DQBbp/3WnOFH5vNhiz6++PAntoL7zAQ0/UNbFGRLWmaOzLl0y0tYoKLAy4p/soY8Yp+5Hr2uNd/AOHIApfPKkFCH7Fg0nrF97lfx0c3vcFsKg6MW+Z0F6PVvHcZknGcZ9LZdBv0CjElg8YcA2Yj5OyN4AspJrZFYb3uRXH3kJlySfFbFIUcfgcUoA8lbxX8+sIc6zOuf96jKvcBV/ew+vPX5X/znv8sMRjuBaSiL247jlg5sZdFlKfI8dZfBIrNjHk6Ae/e86O/VY7AT9a6sSmQFMhMxGagE05+bGOkUfHzN73fQZQdcTsE8gTmCqQRjMppr8NMOaYzH2Qt2ngywGsSRkp2ZbDT6dGpt2GNMsXvfhkVCvEtHsnSmsiEzszGA0S9f816XyG5hURblzFDzsz1/Ooykiz9ngCll+yyR9bxNBz+HvNVC6LRpHGZTCsHrdUrOCh43vQMUkKMYmZCd3bmVxy4391w5BoPmVsges9clsk+1M9O8Es91Jua5LtYvGopDlvweBkCp4AvQovIzff08zsXlwcHLXtvtoB/QxEo1S2u6zL8V9hN84Tr5+bdx7KDCcrnn3Oa3gQkre2bL8h07QFH/0Q4Sk+Z58Eg3IPf3h1+Rms/1jH5qD522smWd8WMeix2rGz9TdrecOTjcjgXliXMOWhz9gxIpvsPrRj11W8vpLHerCb87dAOzXfN6FGYxcEjDgYzTLLH2ASPvPFE3yrDFY37/DpA3H+XYQz/WYVg742bbDK4jeTM+p3yT5jce3rKWPCoGqvE7iHT55Mwm0fx8WnAZ89q48Jy+5MmUDbqkTEbpTNlO0fy5ixmfk24bkNHWj97JzYUBJCFKIV9uenKd6TjQ4adNyiyjdcgXbbzXh7puZ55uB4W66mmrOmieOvBpc0gzv99ZUZ4DddGWm3lqeV9JsOJX93Nem66tK5Phi916DeN7+4d7rFtf+G/aYtKb9ngAEDVAP3/aIXn4BCRo48k3XIdzCnx6t88Mq+FHQhZufEieM3hEOX5lH1JHH+I3GM9Mo5sOSJqjMmT/vdeaESH1q6/jOt14Jhx19jnc62D+HTah9C5B7JQx6GqOxaBO+gYI3MkfClQEgnHD/sxDHskotd9yTdrcaGta7LnYnga73Gh4kyFl0cwDPuI6+gi5dui57fc8dB/owoSD/V5lE7VupvzuTDnykOj0BOyoa1QxIXClg9Muc/O1PnRAz5+l2Ifm9cI4kNJrlDRfGUMGnSh3vv7pa81+0j0e2fY9loceHdVR82Tqo5fRK8xzaX3mrLrpS2yfZoO8D3nFB/ve+Hufxmygy6f8wuURbeuQh+TtzOqS1lFwXWWUCOYH8OlDwlgKCiE+um9ly+XhEkk0TWaAs9gUi/E4IyruiYyt8/cpKa6ewgXe5CbZaedFn038ZoCA8eKjRzFAOfKBMTECugbzCOQZpImx7BjStFVZrP71M/S3QVovNYE6xgPnWQD2pO8nj20gNO9LZdCZXhl+OkOwJqAexAPhOWslXdRg4h7LBL2L9mOcDSapZ2DT4gCMpzx7SsEGi0wz04Y+APlZPS1r3HVIyQGqkGzDt1mXJXhclWU5b9OoaJAZgGvtEsyvg4E+TmsCZ04GvhRxRtsMlidvenpM0uGti69r6+xHH/gyDvTRWrh/qE9HFiOKJ6kj/Py8DudyWC5uWczxneLK7ptJ2fH6MXvYSKJ00GzZwOvyOagynpjC1CmbNmdeeXJ4y4gzKVNnj5skpNE7sw77PvrKl2XY+P/81Z+OlLDcKWnq2vvicJfXGsGOF7onhxZ9pl8fJRCiWOCLr5vKqe9jM8x0iODE6vk20ujnY8SVuc0r6BWDFyiWZRfdqD8W5WsAGjh92DudvsflvgQOg3BxWq7nssumdtCR8znlwTNzxM6uaRaBkh0BB5LVkCAv2Y54OI75PvQQyb9rjUh3BiF0DO3w0oHkujIQagfMPRCqLPb0OaidnaAtus4GvwQw6vVoR0BO5T5x7+7Yy9Ds3nTqENGfM5A1XTdQc3i0eCjomM7IlzhoSN/KOVG5/Q5qR+BU88qMzOztGRlMOt1YY6meBvXSPTf/zcCjd/6qUNHAUDkKG1jZDqXXksEjFQ+v97MMrB0nCADDBjJvvMh50fFP0Gr1FSH9X9GDwcltfn6H1+oRZCDwSqOGTQcGCymD55Q+ZTS38eqMghM0rbJBXpsZqHBAUp+UEd86kLJwAwh8vcajtgs5miyzqTL1yrLKQ6oSxEJ/r4BXnT1+oqEyVtiNpKyfidcvDZxJzzCgDjA4MkxOb46yxDG24SDWYSbJX9nGQSAyTzF/6JWV2UBQjbpr6ynz5eYv0jpPZStHso08ncYZFDMwoh3gu6k7bZRHX8iyky73scO7A3OPU1uCDTCa9uSTRzBVgQj1tWlF3tu6j2v+vrI5zn08YdTZMhXo09/eOqA3R6qHS07w2ZNv64A9BynkKqYpeUhHpwAvj8G8eO4/vXzW1i3KErl2fO+WBf7dGz3dJ+hBY2xmEOh2sGe9xZ+vNpDMUxkEuQdjDcitNjJUQHsKrrM/lx7v/lXWaTE+yqB5j7ow/Vhsznrc5k3Og9/5GTc97zGe/k4ioj6ubF5697RNR1bqIdtu7b97/WYPRNGgMpnyosoEWFkz2wbdKj4yYL9kg9I2mU/sF9K2znUqGoDxSMujf1bWY4nKy3Yg577iT667M/RyHAU+cnNjv39sGmR1jABNz2PyVOvVu3zLT7LWu/EyeZo03To6gAwGRvx+82OPt8AjZNXE+1wKZ5+BNrbLmzk3Be3eFG2gxbrCgNW0OTd9c3izgC7OOX3htYa/0lmaS7dT4bU5twKc86CGysLqklCvTGXKGA3KfpEdgDMezawY9B9rWna2cYNzh2tL9Jnx2UAFM+w8/g0QulyX8rqvOXw0ek+67xtsBQC/E/ATrMISij+6ZJ5+4NYdBI80c9Hfm3o9N4POosf3F2W8BmEj6D/g4NlAsE41Xz7BcWII5jHrAo3lmaCg+eo7A35U3/nM6sOnRzw3pjZdjps6dJ7+MC9Onmkwsnvj6frpizwzCTXPBo/fKg6NirSYEA9nec6vK92czWUYQuNr8FZj6YzHMcfAI1AyH9+5DP3I/u+oie0HEuAaNtdgKdaBY/Hv9N29PvzupmOOnqh3qEqs16GzH/2ZfnqskTTUm2veFJjZeqbpBGrnOjPbdF+3eYs8z+/SF8FhJuJp9VFsbKZ6b9YsvTG2n7lL3e3D5vvQiiMB5GzDEIlj1oV+L3znyhaMPDbbJeoKx/AaB3Czsqt2nW9reHRHJkdUC4OqtjMfMLOSsk79mjz3l3/8+8+9k+qXEnASwPI9CR5GJx3gKtkyGKcU3Mj8UTZdC1qfFhvP/FalJO4h1DsZyiJJEK4U9BQaM2KXHnRQ0ALJQOEYEIIF9WELjXr/7KCIQfRxcqrno50LKjA7S3ZAXjnUAxxcTYV9j2m/MwIcWDYDvSetM0hHRmeW0pWU2QG2g2hHyuPkM5uBnuWaG7BjsJRKAgZXSqOzwCycvwXYlqcJ6uTmW7DhneYxXqQE08HbgJ/XYzu0dFLPvNHfagtamHkKLNdyg7suTdfhQB2gbXqRL/n7dtY1vjjsyKdOzdIr25kb7Uh3079PuNoZHK3A9thayRfgWgBr77K3Qt9yQ9nwulOWvEbBB8662I4AM5H2mlKmNw/udd/P3TIa17PA0Gvx4zRtVrY2gyWDXHSK0hh/dtN8ylbs8rjXHsdzG+vhrS9S7KPPWm2K+BncEEo61s5Tfv8TPaGSJ7Vrpl6tUd4/Ha02mH2Ak2Vmgx1NfwdiAhzj2ZbHm03xfP0z7vmOthyRNbp1t//evE4Q3DxGGfY6M4CNZ5hmtlPZr7j65Jmufh71DHWBf7d8kT7+LjbG+Jz4/fQ1PC0tGgymDjDwGfdQ1+TfAx/rLEvPwWt2aHLJWnpll0zrHOtxuDvTIZ95cXKnjbZDAnC+Mu3PfKrVStt9bPaVE3fT1/meAti9rrsNSvJU2RbauVqM+tEnqW7+IC+ZX9ifd8q85qg1crAGHYvTxnnf4ema6423fE3yFg7ioP4YPB47/rkpPANA86j17LEJ2ECmzBnsJ6+SL268k58BRKUcUncPf+AzNnrk75HHeyPD2VO9WUJ5op8U4+PmLmk9x9Ig8LBZCo0foCnl/Ng09MDd8n14strq+J7NM54v6U47tv2GhHTAA/R5/Az6g3x+iis2wjgW3xM2nT3VqM+OPoE/bp6n/ht0rg2mvQ6SJ55iPJMS/N7odZa+7D6huXqg8V3pe2X5tHyJ4CeeVL15kTreGxym4c5w5DqQX8yj1B3UZeYLxk98b+pqyKmDUq2byuLOHLDRw/ftee3WGUOXV+8vjkdrY2Ve4Ao21L12EeS+OrG3/Rdn9WlU1jUarwGVXuvOROxMzWLTkz00adc6DXsOY7PfYEhn4vWzCRoY+PT1aSO4iRm9NDODqyv2khcB7AYQJBlQwJ+gQPRnC2gQ9pHgwQZtkjbAvj0u08ugXvJJvk66y2WuwfLyT+wDNJ19z/aZaDty/JWUxHeSPrq+8Xm3h6Jc+/0beDr3XfyFnEf06+8ivwFMGqgmkKi+dBrPBms8fskVysWXj2sey2c5U3RlpXHO9pF9X/Ne2BsBTb7GY/Yaxef8jPIYz9vrlge29X7aTBaDsGd7rgS51Jbrt+oJSX1A8P10mOPBNZUhmpmvkX0XxCg5bd98+hGHP1Mn11jXXm32bix5MEjl7ETLfGRzuy3CponnoH62z6zwV75nAMrqGznX32vpn7unKEHAcU2Bas68jOsaAJ1l19TJ8oOq2qDGbx4wPxxMrCBt64jDd+V3u/eh/MritSLQjpFMtwP6oVLDB9ZwM/nwSgaMolva2jpsKXp4Kq/BOFvJamV/tg/YOujwR7ZeaXq9/6u//p8JMNoo2tGKeTJDTIPqUp/tPMTfv52eA04DVZ86OynpQMSx6o/DUKRAX5W7hiPgrDcvqIJ8OStpJOBE0TGgs+XPDbi5DNDjG05nOEKX09t8zQjuUeLGwODQ9KTlKliwFR4nBRYg5+fHTwbp/D0Pt6ksIq9DrlU5vwYWSZf43etpR46O6nEkkYnqd5iGNzDP78g5Zd8ABl1aF2b/ZUl3BZgGJKLc+DjwCDApSEpQkbUijfj+bVBvf3tNZGD7hMdfOfuWD40xhEeWUYDN9wf/taK00sNp7LVDLHKpdHeXwW9HUu9rsKkFXNZ/g2zNdzOj2HNsx7AziOgg7wDGz3fW1nHIVuBCg0Ha7/edwCs3KaYHknOP2bK/EPq1GNwjD/B3rm/T0V3zg1x1eELpqhOAox9bykKmf/98ew9dNcphuNvpXU+VwoWyJg0sZxqHnifj3AfgkO6UHTbXNc8HgM/5HUNhB7n0oFo2hK6J9HVlZku3MrOpWxNsfm2D1X1L+S6NU/o6/m3w+AZIei0Gb1d2jGVYDnvLCm0MA45XBvZmk0y75jkdwJDPgINkQO3mlHPur37nu6OHToAnN76Mz2g7qHdVUlmnA9cYqfdTZ7lcvTJxDyZFwx8AACAASURBVD/kbt9cj80rw76VnqZ9jt/Nj1yvw3/oDStIBnqtCHOT+0EztDHYfDL02sqS83gCfGC5+KFJvYTPSElFVUX7Bb2xZTtrHiR/mh7Um+Z307b9C2eadqXElk+Pbb+DY37Y5lXWy3s3vyePn5ypnrujxP3+zZ9e52HTMYltZ+hn3XyZuP5XNtn05UbzzUZ5XFv2Dlh6AdDIyzyALJ+Vekb0OSfWF51pq7zGw66dILDKD0v3CtzSttiWs20TCKJSRrkeg49x4J1pQL7mMzKQS+MlMC+ycLiJd5sTn/nU85rP7le61+kKSmaSctWW4cHHzp3D1iTTR8bDRqOaaI9J45nAytnkJWxW1zgLj+twmyf5LMfoE79ftHSi/O1yuD7sQm869qfGpOt7g2iMp+x8BM5xsIHXjCXC2tDsKiGuq8fl1k2br5rHkSZ69CezrCQj45/xLi9rRZbnKpfnroo6gkB8pIAEaS1nv7yywb6PZbuHd09ZrTPBnDtaP09qjVsHqa8ufTTphi7x3ONQEK7gWbq27OUBZptSKXPh27/oGUiZjd/P4TFBN5So5pzXEoihGoAxGGP+ll5DphwWkIChSbKBrdMbEjzhOLuSKwfwGJc5Y2xm753zrc4IDGid5aikyg0oEfSU/IyE9tH3jUCg5W7qVb1+v+P01CtdQzCItOFYw+fdGw/x/emjd2IV85L4sbMbW88d2cJhVCbUAAn33LNfe8SPHb9OIeWCd7sj2XV95+fLTjaDHaAI4PNQAQXwuofiHu+Rx3pkRK43H6ABR2TIFXgZ54VuHcH123wb3zkZx5nD1CukDUFGAcSz9UHq1eNF6U7yXmejQw9kbFf9LZFhax5umlS24zn0rb4hg9VEyzK0jXDyMdZO8xbQLGBbByn5d683dS9toPkvaBJgqvlY90N/oPeo+YUgv6+nHjl0+4s//ukzbmKTfzo38Xs7vco6I2hnZ3SAlO8CYHRdLCBPEVQmR/zTiYHVyQBE9tHpUe6X2ZLRS7GcVWfr9TgEMuYcsgFu71wx8JXy0HW//Yj3KsB2po+UhogcP7MsBH1pmknUp4WGKcYW/337Gg6mAAQHhgxA2NMjFzrfFSBLpwX7PXTgor9BWBmDK6ckp7KWXmVYZU/A3A2efbT2+toZZ/DSiiN25hRO5r/YIS6mzj8rCzH7qmHnPujrTJLcafntN4ktDgp6lORDq/C5SdX67jinOFl7BAA4wTiu3aAqHT3P9zjrp1n3z8zGtFxwLXx/jN08mD+jTygOJIp1P4Ac5pUKrfGumXWGYHIqPpeydTYRA4xTVn70lVK743+UVWay8vnb8Y75jLIv0JT8qfn/SEctM8He+lRpKZgGD7l+HlN8toMt6deZ8Uw+o9zxfsr6dorVA286yzE2NUuOUvgeJ/uy0TEnsNm6rQFaBuU748lZZw/eSxBVulCOJMbhMR2jcfMy23Ty2dug5QFBMFAaf7yznR3q9QysTtN+b96IhpSF25qS75+80g590t8qpaZ9/l6nlxPg1y6b7UtklvYhKm6RQN5ToNhBmvWS+czXGryl89jU1W83fk4eqfGG/PN+j/uj2m+cd63M7RtYsOWTtCZfcoz+3GvA8Y71XZtItN1P3olST7zllCIr8uE4972mscGJPZ6td+acBdht4MJSYJtlmqYuKJmhPYvv2wbIjvq9pglpeHQHnPe05Yi6zlqkT6E133rsgDp5mFS/8xW9KCupS+oD2urNj5y7BXzbQt6/dafvv/H17V3s4Rrfc20IMG7bRb4Qr0fv5Gc/xLbHLt+e+oLPtZx57DKxc4PH/MfTiv0Z7eLh02WvzEcP+4DNTs9t8+mv7OvmgdsakR9ucrXt3ZYlz8k2kvYpHNj0sXXRyDi76bwcX53wvTNF+729nnn9PlyNKmSBVnl9HVzAwJfzJridvOPqqTyltfuBb9nOahlsfG99aT52ULZ1wdGplx6VfFeMnyBjPI99JOO5ew7hC6cvWPSg/o7PHIRHLLJBAMuuxi//0PLD7+gLbV6QT1QzriBZeqQzkahj0o9iZU/JXN5z7GBTMJ/NUl4YEm8T5UEaNQb7F0GHPv1Yz2uZ6Q3eYl/p89qYu4FxD53rzDYc1OL1SV46IMy9TyDBvWMc7TieYLyAk+U3uN9jggFVErt5Lt7/0zzrSprKmjw8gp6QZ81Wy55XtsN89Ssgoqj+BJgLcMlx7IOPwE/i/wYejzt75MQnr+fqFu/egcTWhZ2d2OOb8kPg6obMGmQc5fxx2FDa8Ge8Mnmv++cl6LR8agJKzuRLGVuHw3gM/PnUuxNQbV5XJqcwj/z0AKcb4HHuRmYT5sEhMejIvmR1Xr+nQbr+ns/M8eZ7a0Oo+nbGe1L/HOCsW1w4UYT+WqmLo3hUtarki5xPYTDSZ09g2bxEQNi87GfFvQf0rTcdkHwR+2mPL3wYoD8zfsMnrMzwHMcPrUvwfPskDejylcKP+hO/P9e19PD042ozFEkwome1latkJ7eiiOdHBvxo58eWWefcEiYgGdc6eQpDL8u3fmZdy0dvAL1MucDvuONf/PHvIiG1kM+2NtmEv4A7MbdNQiv8/Jwl0wVEiDjK6hEh1sms3NR03xsQwMp+97nSQrhkRgCOHdUcVZXb5K/utzjSRUVQg5UjmCxuzXec+WquMXcfey6m77JRjzUvzLKfz7ePUwL2NZ0bHbDSJ0p5DGaxHfzZeTyBi1IxlAGV49R7BEo0k3jep6zSqdgIELfTHIo1lmuCIkFKBO5rd980odKQ8yS6f//+2xlX/C2AVDt68S71WfhaGYA4nTOzrgosjpLc6lfpeT0cBauoEhgGQKSpeKbfQ+GlU3ac8HJg97rYsZVhbaJm/84ApZGtq1LUOJTk/s9z4fvJS3IwZ4ZQKt7qY+drCTxYARbT5o9wVMRPz91oG7gbXa0JDJRzDZS51sG/7i+83GDR6d0QDbJV+iO+afDdOoIB+ubP4cRjvZn1qXWBc1AggvpHWBfoe2aEhbPM0jDzqGqtJqA3N1AmsBj36cCl6ju1eugk8HyyXxXQqb9R9QDLbOxpmBLgq+ekDBXouwMG8qHXiJlDpKd5zfqZjp2CjSeATSfNY2SgtJ3YHSxRV1BfqGdUBbq1MSENUU5cZgM10HKM9mm+XU2gT3Ay1+vG0wQBLJUp8wUYUCb5PWnsbJgM1lb2reeaPUOd9VqbUclba6fStmsE/2JCAfYIPG9jPzRZWXp77lx3vyvvjbFV2fzRI97MQeApWigqa+euy9m5xvzdY761INhj51xTbtNk9u7yAbCgTsM+hOCQfpsf6YSz2mHrAp0gWoEsysNTlsoHSJK42zuyATxn29CTsb/We+v6h+2puREIMN9Qz3N9p0yfB9SSSedZM9rfSV1WwGd+X5thx5fCBsPh2+JF+kav+MxL1PKERbNc5DukA/SvABVUpHz/oQ3tZL2SnzxNuQIdLVMxqrM3qQauNq913JlvtS/YIDFtxZlLVT7oVPENXU4bu9ebVKA+8Hp7Eytm6xJZ6/24ngAx+ddj2z/znqHTLcYV0Fc9V7nrh87Zy1PR8uEfLb8ys7efFN9EppY3+n8FtlI/jN7KRRzaCNsZr4Pnd3RwBVYH8DklXM0XFYOP7Divw7ZVTT/Zcj93AHjV51upqtLztlJXP+qwZwNjpzfgyYSrDfx1rWje96V/+SKdTUHr7Km65dA8RztHkNFZKcd+sVRRH6oEsoCV2QZw99WTC+Xy6i711ZyS59W+XhqgDpLIzep8b2f7UI3aZz1reCbZqmDImctBK/7IORi4OEF+9UYvkND2amRln/i3YlBkP1mLpc9WfuMB8R5CD5W1Du9IbFNO/im/Jp/dgOQhT5B18uK0F535SB2i55QmPv3/5sb0BrDKhRtABJ/j35ntZMBIcaB6c5rHze6U2V3Wal5ILvSAisYEDQU4Na/RFp0w2qanfKHQYZvXJDO9iGaD9E/qc4Jgpwdh2tUGFx9scAHO5jV9IM2Rl7CNJZP+LO7J1u7HZ9RTLFtnnOf07nkIi2xgAWGZzNCM8LQrJa/nEKqKqfzuTJfqOKJjB10nW7QzAr2MUVqrQabvjMMjDRR6HfSTJdFzXFzfjnHvQKX1n8ZlfpwZnopTvcnhBJh+v3lksKPByFpU01LtL4QJ7SzAo8oWb9g+H95rl6ezFRfY3bx0yZitL9t37DUTUMydl9PwXDF/reF1zsWGrqNJ2kYG43Req1dX9DFaIJOVmQd/doEriD8OVTmJ+X2ivG18kqFTKLrJsB274ZioJPyxK0cwYgddGZzCAfK1DmboYIuZBHzpgJQ61KEARgZANoYMzuz05BjyEIV5UmQ8O8u6nY2wTi80zQng5FgiaCpnuh1OMgB21d6V2RnP2uXsDFIc8OT61E6DHTln6nE88bvfzexI9oMLRZDA2jhMQpmYvGcHUSOwTIe1ezUOhw/BpcEkBgAMKv35Wc86VMVj2/2kyA/mzTysx0HUKomh4ucY6fimAkXPS/6dCr+CuJ0F4mebTpsfDi8AbMo1DzoXz+0+ZJlRVdYvr43uMLVDd8ZfysJlvTtodXC/5+j7PS7qBBok7bpLpsybYmxl+Jo+BMM2OOB3cK1vwVQ+rJRu6Ky4RjyhXTWfoN4K3O0HAsRuoNSbJbtk3XMkr/NZnov5ytdzI8PrS3lwib5lMcF1A7OXEnHSg/QjD3FdOEYGp3se1KM32eC89rzbcM6yU66T5cKfhR/BMViH0Q5tvp82qj0+Psvv8b1D18AGcb7+/SOy5avX5tYzpLvXKtcWGw2W79SdcEi3fOy//bzbuvnam1xwHSiT/pw/N19y44LAuWhhOzbBksMXBUByfcmLeyy5zit7eNuazV/KCuws5huoFc+IDHnJfmW4e4Oz9K1oq6xF28PtM6RuWVlEiqRnRtArvUe5dsY++T3XFRuWe64HxDKI6f6cyHLd8sFncC1vYNTWl+QL69XbhgH54mbDbzqBemjqO/WwpTzmsh2nXcp705g2yetG+ds8br9lf+7nDP+ibP2eu8dIPfh7MnV01XDMdRd929tzxlgPeNWHz1AvJOBxQInnZpB5/ATsFT1FI5bkkzztU7TOv3NjrKtnfD/XimuaNKmIjdfQtmyQ1tft3os5htKT4kMFnltnc/5+VlyzbTT5QnygvlzO0LzpV/LDsFdfe2tLdspqZvIwbZjfz/FvQKZp2aBFXo+SuWcGZ7et0ByaYygf8/eoOgJYgrYUlrMN1G3e7LEL1HjIbmZRHfV7buc4lI9U64qNhZKMyoRSkgqBJz/MunEDzDkHDJjv9DpvnuLfvMaPYTbUKzl1j3X5r/MM4Ruf5jtfjHPbz/ZvdMOmR+sjgh3Wm0/ZMXCyS3O1/keMH6XOei/jdT17Z1yZ30lLAkBNT2aBPil7AG6Z3Jp7tX4q1Iy8Sr404OoMKtPNYw3q+LwI63lnfcluFi0KGDNtOEoetOK5/qpfotfN4OnuF7llmO/0vZ4j7b7LWE9Shryaa9ZyXnORKYGuBfZV9uHRJ0l/bbJuWWkbaTll5dNsbSDdrIQW2r58bk5+6o0boEtQENquMsK7caev27qMepff5d4keju2XtfnLEu3bmNWIK9vIFn0pL+TZcvFhBHjxe8ak9sFPpMN+Azy37FjUbn1dY6fYxZfKckr/tHP9frRbioLlZnhLXsxI2bMb55t/nQymNZbhOgt43zvX/6Xf9CGgaogMtvI/+yw2ZBupXIUe50wc8onUJLg042HAazr98JwwjxJyz2tbg6in7uJGIscE4vF9em1XDg6s/q+HDZQ04FCMs/PZ687OhV63k85bJF9B8kJhcQyKT43XncE+KRofyrF9Ag7StEcDBUjBUDis4kZiJmWXEsHwaTDcAg2sPYeO+kBNNcOR73bpwo6QNnreHPODw8Vs8W9fXqsy0Sb6ZW/1EHHDrL2/DyG6RxHhlSXdXjNWSrMACOsqHun7TmYdr6ejjQdbNPW97/iOa4Lr9mAXnznEks+07SXAVXGQW5klfOd9I2TfRFIMUhL+mVZkkDADk5sYLQWN7CFIPIOCLaMngC6Mp17fcr9RLsB8hHXl7Jasxx9/44jlw6dHL/QYycISaPirOOPcnq5Q6hAS4pV9Ni09t88ETidj8PPcpA8Vgf+M+CYJaXbaR+6AJsMN/4gv0f7ga1T/D31oj/j8/bv5APzEtsM7DUirTgfAhR87zmlu+ZHOdh0P/fFARYFEJqu5uU4JIbAovlm67WbXNIpSB6qQ3R8r7+37uI8lE0yHQu/Y+iUZey3Phj0YxZrpS6o1IZ9YiZvvloPruMGeElzjTWplh97rpumsoHdY1fPwEmZSGc5OiCdSp1E52cPWV4bj607oiS5ZYnBGJ0kPou6KsvgcTCTRtp2ljqRNuwm8/yePD38GfTIo77kWG8yt5/BjcBNL17L9fN6Ue+mHiu9v2nH+VAmBh3qi02PPSYGz5uvda2Zop3wcd0ClDiHLUtnkxE9o2KOzvSzn5l8K0M4SH7jFX5meaH+9nw3nQY/oZ3DjQYbYBw67tK1/tAg+0RW1pg9+gVUU65vtmSPn+Mz6E3+0Ltnlhy/7w3YAjReMMDmVftOHqO/d9/bLRsOAl+Blabh3hgzD5Nvz+/OOD8ZbJV2s3hdzzgSdm0BcZNl6x/qzQ6UedLsDM5PBUX1zWOZpt/jE5ilT1SO1jqgf3cwfEC9RGzXIlUAaL+Mz2lw5GlT47rQySz7TtoWsfotBou7H+yWvZSf6iHJYHXaBukP+ta/B9Y916WqvPKLmZ2maycPeFyvQNxBK6gYPuVB11fMUp+TR/T+uV4NLPWDxAcd1M/egd3T7tWrmXG3QS2B/A1CUvcZyDO4orG3b8K5+zlRxMVMQumkBliyZ17qa72J4FAtW372vQ7UqQjxALxuiXbmin6GBPkEcnizjxlqujP9jZE5Bp+rHp6ymbG8ASnNY4MxpDtpfePPuRYzC1i08nrOzPvgk0yiXGXdR9+dHt3dPsHZoOZ9AVQ60I8A2ND5SI7ZtoK8GweDxIgaZK4FLRB3t3jgvDfop/eYH1oeRsFDye4odV9JrZuPDch1GX2D5z2XuUrP9WNJ8FN/xN0RL337Fu367IZ4Pr2WISsC7rs03zRiKfdZz8/3t69Hlhrwj020bs3RVTi0Q11O79i+x217Qz4beo5yWSCxIULKat+/NjsigzEPXQEYMRW9CEHHK4lTmiIncgS3ASIrSwmgyiL9ezr/dZLwR1CtQpB8R/WHSaH/8qWYH73kkP1IoCgBRQhjPMuf5RiRbWIHxSWIaYOrF03BHudZbqL55T1OxVavxRRulGA7SMsUa6fTlsKK/l92fNRzshH4vfOrXUd7D9g1RD+9nGP0bllgIIMfji+zckrwm+nEYAJdOkg+pTFlfMOIRZmSeys243WpOecQ6/rtD9/yMmat2Xm3U+vDc6Jn5imDqwZsYtruzcfsPDqQ5imvs/mlDV5noVBR+/fkxcwAbaGXey16qAfnE+GP+7cTwXfzXXT6n458K7IbqEgZVA9KljvP/lUek7O5TKekTcqqd60UfAWIGsBiOIs+cMlrZLnlTwexdOg9egYPI3iCnh5OSO3iiGY6KTuyDrPhdmUfniCrrBWDv91PcQcz6m6tnUvz7Q0MTv45fWRET4JxpL/pmTrMBymhLJXXMlv2yGRlmY81rdNuXwVLlCuDngT6PFZmFbsvqDO79hysy7yenpfllXzjz6wzqPcIoO01t46nfhrADPqcUiZuBu7oG/fzWId55TzqUANlqqrv642mdBvIX7Y5CYXBVm19YlmmPeO6bNkgXcg/+93m7QRIVgZU3gewhDbH47Ndtc7nOC3DB+Q/ZWe1kVJZvgajPOZh25cce/7H8Tnf69CXs6ZS4/VvFtPJAfuWtn47s0PWR8uV1yWi1rn0M8j7e+3N/54Ldd3W37fn8DPT/5YlT/m6Pdfj4L1urUGZoY6lTeG8LJNnDZHltXnXY/G89xqEsSEwtu2YeX2DmPO5BBjR9gCAnPyd5oEBGCHO3jqe+ofyaJlIO47NgqNHoD/Iv9QX1qd00Mf7029AW5owzC7rWpsmm87pbyJw2pnOXE///lib+oI8yPFRj3KOztwhz5uvJjDQAIXBJAdmfp4rAjJLxe1JvIn+ggaUBT9v2qcO+tMnXHpH6+EMEAdscxNUh+49++bRrnuDK+bi67cNc5/BLWtN28avHZgy2PJnDuj9HPa+S9emDoU7fF/gpk8vNQl8n/hJ1VatO6q9CmwkeScPDvupxNcc1/Fx7cc6C4pZlasM3pt72YOryvvieXUYCePDlrW3bA8lG9mB/Mkaw2EwN7oSHGjgc7avIjAxdbwBLIO5ZYzc9j79PgXpCrBjMOA4/lrjHGDKAgFz/OiDKb1aI5r7HEPE45pb3zvS0G0HpNt6rTgEARUO7HV3qqWhQ/U5M9j4njsQ1kCEwaitoyZo1e+27jPv7phJuudLHlbicl6Oh3Lc+kLr6LW4xWGWC/PdoKUqb8+/mZGmmCjGk3qt4kJ2SjKWx89Ml/8TPTD4wvK4NsJ0TVdvaM0kj8IXHLt3bBp2xAe+9DoS+O05t57SZsVnJChlqfo58gZtcATKd/z0+fbxTTo2/kUFo09vDoAxS5wdM5/DkCZPNB/5wNSZvZzkqBO+uT6ig57lz8nzuzze19ultg6OdY0elAbAtc59YIueH7GE3kc50sGbKn2P+wS0SxeLz1H14lii5L9gssO7fm7Pqc8O2SzhNfPP3oSa75R+sJw33uZxdl/G7klvh+QAw2koekOYfE19cpL2ssFi7Q+UP+Bx5ObZv/p//3RUoIVSPU40UAI5OrZaDqEbtzvI2k6gGc3POIwH55WGfTv7FjIL3Ll2ZWbt6+w08f1+hsdNoT3fOfsLwCGd3+kgTcfYpVEM8va44j0EGINut4A/q7PsBFiTVQNjKk+rjBNgOiU3jq+vQxDiQUrXVQ9MAlkd6CaljiKRoqmd7Bf33NZNRlaluX52vDvmHJmt/owBdgo9e0FRsj4niMqgwmtmGsRzrAQTwK1DHXbQRT7I3wt49Xy4xnlvlSHz83iXA+RWWhJm9lxMehQ44DmnM7563cU4DJQ7g4WKaowNZbOk43CQ0wi1UWKgah7wfGzkyUt0+q3MZyDQ2Y4MZnnNDYg0rXga5eYFzmPPz3rEtDHNGERlW4LKXHr7tOL34U0BtIaR7rJ+jdO76Tqsxiz49etHPavLLJNOuZvaO+vUJaSB9VnSGAdEbNpw/J7/0LnIkht6DOBLB35qmTD/tdHZ9B3AH06t53tG0J+6v1poVIYoZdD9Nc1fnJv18QGBYJApA6abeTXlKvTXykCjbh62BydTcw08zpBJly9wfHwe6Refm69s67Zt2fqI92+9e7OTR/5OL1M5kvnudbjIls+Ui9qiMxb5lB2FlV5LjiFpcMmQ3DrvJutTfuVkNDDeu7dce9ODNMx+z+uAK+pT8+kGtk33o1+L96kzzQNH/8AJ5Pg3n9/ozPdsWXcFBGm8qxZs8ykzBLJIp82b3HC48ZCvp4ybd/nd0Y+XQIbXaROqDlOqbF2Pz3P/NU9EOW716cRG0U1W9nxyHOmAdmddrtW241LLL7rTjU1ngijPA4SOPlwZoDEW7Xs6P74zcG58sul0+3vrCF+z1528vN9F+hP0u/EOfU2OZ/d1k9zPBFCvz+2n5WvrzHyHFkYdB2rj2IHgaLjvjCAfXAF9lPqtTrl8ZsF0UDbpOTOMOEbqmXju93qn8SXOMRNIK9sqetXm2EdWigPq173W/Awf9JB0cWlx9XFLdvdBEJiIx2IgSus/M9zyI/R620BHPC4BHASN5xUoC9w2rX2RaquUSRW608G51rQzeiy2Ak+fPOTsy+13ejzku0P3y0Eie605dveT+1XA3Pw/nrQ2u5rOHNfCFg8QxSeVqhhJ1FumGugxTZuX+d3UjaR1bwQQcDEosgHaEVoh646fc30bqPChIhonASoBmzOp6MafDRAiO3iURM9MMvcNNJ8ZxNxAy1njlB9lXpvOzuzKv0tqomOCKwup98zUCcavTEqKmzMcqV+LKi1SBvFXr0Hzs/o8NiClLMtWBF/y0NeyL6sCRJWEykrO58V1qHqZPPhsO5AgF/pSyt71dTwURaqmDk37dJbdtJlDeqDL/PmHeaOMwTHrZRvSX0xs/zMPSVHbgYnI21645YPWZ5bw/6ocfdLEB9SIp+NZu4SdskdwMUcXGxI/uneoTlqeZ2tYt2itnjrE/Em5pny0bpptQ2aWYiefqYdpAMw906Tp6QOPMdQltL1tL0RTb2712A02Mhtz2iDzkH2MeLmrXt//8o9/9xnOawZ+n33yjIErKRV5AEZC47MdyKZjUo7e2DEsZyHAF2bbKBOplZOd4X7fzHo0oOBxHTCmmJhg0g3g2AaADoU1Zwp+jYnB9zh5tBzZyMD485//nALuzD8HoA7OYswGPM1QZzeiwJC455QKl/FmRsk0ps1YG3ALNnCgRibdzrvHs+8/glElov6b7z9BGnbhvV58j4FMrxVPZttrQ/oo2N0mytmzMwg1jePAmOPFZvKatylfBwHtPOnUcSkaldQep90NuCvI36X+O2gLOliOdBTUs4fXuSd22pHRu4NDBql0jn0il04eVjbt2RQIDY0munxG9oHwCetH6blEWAqknVll/nLjwP0aNnAxnPFilFvwaR46hjnLgTormUFUz2kqMX9OvmQwbeCCAbvnYR5NnveZ6Lsn2LuysrkWp9cOshsJAhMwoP4agXrtPu5g/BZUm3bOcnYwdAvkzRdHxn5Z2t0lB3wv1zyNVPV/lTzJwLlfpubUxsY0zfgRAAKff0DgPJvq6zkUhe+lXjSfpC3Kw5/7fTEO2482ig12mx4GMON+67jor0j7QPtkuTX/+Dn8e2dRmwc9w45iRQAAIABJREFUdvPc4W+AoSmHPrBnGaF9YvlNl9LWxpjmu7Qm2QakNkQ4N19PWy0nb7YBSJVQUe+RcegErq+nQNmj7bjpBN5DXXN+X3QZGwUYx7aF1AWkPR27LUuveHXPh2uxf7fc+z1J39Kr06mchxRRN1HneY0p51znfe1NhhcJR4sHHzC314k02wBm06n6jV3smYAf9YzeQKmrf7eO3mvIMfg7+iY515Nd0brm6B9vglYkSBv1Kz9QuH0HM8wUbt/iGTzQlh1b50gJk9ty8Mp2Uh42LbZ+fmUzWg85QO6+gVqb7tu25ZfZcT18heQbBOl7KxvuEkQ7WPL6UEY3H5MXpHc72GUQNLJTaskaXAjfJio16MMAGDzxwSzljCwWZgpmoF66xj7VrVzZSRae38ngQt+6QQMH8Oj/NQDGIsLhlwJUDa5sukygqDJslo4kCGZgQzzdFEdl5VYdAxkk7ziYncBPHyLINeHLTI8OkvuVG7ATv+j70ANxYObUGVrn8EkpLzE2vWcCm5OngwfmCbqUP62p361B7DFvsOtJPH1iH8Xz0d+dgWswZwf783pkqVWGIumz13m+U/L0BC80PssU7znATfhrRYcBGheY3Dzl6rc4LK7BF+qOAMQ6i/FZTkyQkGPKcVd7UmZ5eZ3tqpoG+X77i2UL8rCPGpefXefCiS4xn2o5EPPVuXLBQJ11mz5wye7J1qMQ5j0qmz7r7l6HPjQo+Lj0TchhsHTTtQ8WUSD6GpTiWrZtEMgYGYyUccW01nmdkdZZ8z6FuBVqxOnkb9M2gFnqIcuMYzLqCJFGux6qIJvy7F68Gf8Z6C4gM+3DmX9VIFYsEpmWBoWJEBAg4+fk261jCHRKz3Q28633YMFfR9TP8iPuSX/iPIf6zcBdtytTbNG9deP5cfBL+1A4+HYd9NpZk11JqdOrA2FsjOTIRSXR0B+hj8oMT/pq29e4+cfi9wI4c6NOfyc64bj3X/91ZzA6IPHDT0B3ylo6c8+Bk0tRAoCJcssswSywhsGvAzc1lX72kdpAHB0yB0gH9CgFkoamUHwyPYOKAQ6iRIYHYSSTuVSnnOXbjm+8PzOgChySoUMJeKLcs5+dlPkO6BpYdaNzL5aNpnts7GBmX2dWlo/bz6VzTUeVRtnBAcu2yTRkygFIAhwy3VM4SqExiNsGeDvanA/vexXwG0DYQYDuddr1dEpcCut3MfvtOL0pFhNo8/rmmNFDkMEfr5GCrIy1lXkmRRaGRqX2Lsvn/Dc4sGm3exalLi9ZuoEmDs5M1/x5eoqLb4MWzXPK7jMdDKZ57Jr37GVDZbXllECz53LWP4Zep637faSF12UHiZtHyM+cR9wfvQnZDN5y6HGyZ0js1kU7APPVadKbYHH8n09J74OVfGq4DYZLl07giTYNfi4D8XY4mbLeLQtMDwJEfg7nvUHZ5kmn+M8+fgTbjv4oEJX60oC715/zOm5EeX/ZMxe1I9QXvk8tbMRzG5DYPEC+ioYF/pel79HjdgG3uQGQGarStQJ94gCvz7dvX76Nd5Lupqf5jXQlz1LXbz71+9iDc89x68RtzDM7qmwHaUEdnLamyjFNH5Zrpk1bQND+W/exOXjtqO+SqtJfDep22az9BPOFZKyD+qNTj2fX/L1tkea0ykvguNh+Hpld3qJ5n3xMnUF58bvJz6QPbcoeJ/mRz9n6iOPY93gu5iX+TV1/s5F87rZT/Lv5t/vxbBpYfuxz7Wdv3rTefEU3maGOgDd9bjqP13Du+16uieVuz588cFsbX5/jKOQz+e5kqwi43/Yqr7EHXoMkX2x/59ARG7BbT1Gnm09pc7e927TbtCJNKHdb7nWdy++eLVYm0DADStNF9Giw8uigWPofFaRVutAucZzAWAfDz/dqhhbzuE/gQAEmAKBMi9QNldWTQSju19o31fy+pDkO4Tg2M+xHBmzeUEvPWg84wfMEkDTg2T/t2BhnZeb3eaH8CWQt+u98Ra5RB/+URc9FMoE51a+k2U2mBdo0+Owsk93zy89nIC4e1UsNdDAY//5b2PTYoK/MJ6R+kW9YUutMG6+J9FH77uSNeD3LFqWLXgFlZ/bV5wzx1omRGuRpkMJZTZPPCXw3XZtH3UfTgJ75redV5aiVyUvwYwJ4k/ett4LunDufvzMWe308Pq235Mh0kBp0L0HqCoE4E2glv5FW5kevr//2uhiYyT5/XwNEmWWgnpPvZyaaMk0qRqn7qPsev7slWQlqzqmquVKGUF67dY7Fuw+ZKXFfh9tUC8YyIZVAUvrFbGsVcd5ReEiM5fARTiQWrQTIpQ1lJtoqe9+yJz7QQiozs1sCOCZp0E3f+VDXAGpDxzmreETMueE8N5GSIpXAo77gvUE3s0ELRK5SYtPBWejULeaX1O/Wr9jo0Xw73jzAbNF8ryN1YoOAR3EPlknbxQ2XTDQyAD5jXNOd9E81Vye+S34abDsga76ijU/QiT1saUtJw5MJWHhE+5hND8vz9H2mD94TZquI1o2ej8d7o2fbzt3rkVhT6xUD2/Hs3Az4N//lT53e4ncj7dkgoYNNBW4doASybCcweXAFOcnodSrkMeKrFw7vp2G00+fPaGzj9zyluYIlBoj5ngrWTvCHgyzocPvQhpvyciDFzMvoGRkgUvxjEJ2/V29EC4YZ5VVwJKc8MtEmgz6vn2WpreQbqP2Vw0765RoNh2unu4qJ4/AEO5BJ6yi1zkCyASiDWwysWyngJaUovEY7KNxgaAJfSZc+adzrKH3qNHOpxfMdQD1nMkqRiAe3A/5qze/OeYHrCSL3ToGUZDuX5x0EfCvtfa/Dvtffkz6mPcGxLQeUme2Qco4bwGxlXz01KqvWNP3Vs55ztnMmAGiPyWuUa1vgj/VF/DQYSFDzRlcHfeQN64nz2dmU0y8EmPcabJp4TTZPmiZ7XgS8T1CBUk3P2/PaASN5zfLmMW/+bGMrfeDrN5gnPetS5j459MHv9Qzqt9/jLW9iUMdZT1K/m443unkN9/p6HATwNw9mmHOChKlj9vNIF+oJ67GbPEj3Bm3pcjmjh7vLdejJI5DSfRxLOwhaM4P63AijnUrgHXrWAXauuZ0OLKacnXZlNh/ONdDcSFeNz/85mJ+bNFxPPp8gtNff62c79gD2EQmbNtQFlMGbjn5l6/b7Xq3BTSeSRl4j8hllc3/u95imnJM/I4A1bGgNhs8n/1A/bP7mGm59JR8BvdSQaey53ujIsZtO49k4wM866HbPns8rPbD18V6bvfm5ZYvXW4Yo6wQVOQbKZACF3lBK3Vt+x/6Z9BqHhLQu8rg2L+Tn2vocOnvL08uxXfjjRm/JTwdG0rETDEx8NdvmMHiswBMZUszcs4/AZvDkC4tyA3cTHDQYtWUmPndWkQEQ0WAGSa0qCnyqwPbBu+swkxNsZnbPBEynPm6gif3pGEAfO5tRnTP7DUI2B96yQbcOemVfDQ5kb69L/zIHegLlZnksgcVfBYmD51eWnWk/5Y9+7QRVlUnDQNzxQgeb+Uzw1ZH1w0CwkwCABDw1oGkg5Zld1JlZBJFvc9HcNV7vGewea75P4HKXKG76+rrOfIqYqquJvod8lQusHorSEwTnHiAXQJN8flVyGfzteznnyuRM4RdRdV3TjjIVA4my1QA5AsilzA6ZqH565DPpq5Zt6ZEJqu8Sa6/JWZsCrjRS6KcDXVvZ1VzqT3b9GRl2ubGhnqQJ/lXvvnx6vYt8wT6BnM+RLQJdFITqXRnZjskLn8o4U3btpMG6rYrZwr5MkFv0643Xc9BKZPP9nOWxtg2MC5mZ6Uxsy8f3mpD/tg7O9TNv1Sa8E5kMkJIvkydKr+bnRQeVeSNjtIBc2xzTlryX+t79LQ9m9Mw2Tn1RmzUGhaN3oH1f14TQnkQG+/FJVVAhWViLwbnZP5JvGusZN+p3+9LmC809bP9zoyJAxvaH5+nLortxh/YVhs0M7Kf6t8Zwg7Y/v88Mxvh8YyZjndahyY9NTQiu5TzjOPSS9jkI5rVUKTUu+jSWXflaBLSVEdzgs/Ts+7/5678/UZptdNyc/QKrdx4DP+0WRmqx8qkyqHB6LsqVOSgzww6IdwBoftj35jvqv1GutjIrSdhkkqNkakfQPa5Gc3krZl2/Ay//rbErxT6zdZbDzoWhA5hCl6dK24I2QMagUs9Dds55C41GgXvIFIxdQ46FQQ4DddPWjMogm6CwFV+cqdsOamfe6VrQrP5IIDqVyJdxYjYVgcfJ4CNpXppoO2NHGADoSYk1sHij+3Y+t2PFe56Bds/N4/U7HcD68x04H8W2AHTtailLgorZbQNM/wf/Fm21QzrBe46F62dlxODPwa3nYfrw7946ayfMMvd7gfbS4/mnx6d3qfScYzqyj2xmjufmmCc4WbURDDzjuamjypGz83vouvp63IJ5z4EA4C3Tzvzi8ZO28d0GV6g/qMNueobywWD5lW4Jj0oNh9WgOv+lME2waN/v+W++8OcGwOJ7X8NnXOW4dGp85yxd8o3X0+Wv1PGWz/hJIJY8vkH3G30OX7/IRKacUAaor2P8BFSO7fIzs+TZJlNe19ZxN1pt3UCd7Xdyvjxa8Wngy+66+T4OzrjpOoOVHIPe35LbQVQFrwZyKyv7XFkX5pgKIeD6mWfiM8/nQUM8g7xE2TMNLTNhV9rJnZtf1Hl8nulGHqZe2by99Txl1GtEXfew88h227pj64H97P0330Ne55yon1unabPylS250ceMcOtieLPB1JW/8pe2f+P7tm7f8jL8A2zebXrTnmQGmTOsUh5qo6DK3nwt5c5B/LYHpP3+3X26qD+4tgQjbs+5bWib7871J53jKPQTLPl+jjnfuU4WJhjgx8m/fQJ4BtM6A6vBmNY9Cih3Nlf7grOaZ4d3Xa45dY7WdAKhDMD8++6VlfKIHoIMuHKcyHwhwJF0Aejl+0iXXRZ7xlDxttbrWc79DGAniOpA3/zO6/WZaFMddvL3igNb/dZvXgt/TxDG6yl/pA9HaP1P3d9gFHl302V/57EpI4cJELMEmc9hWXYGnzVXxZFNK9JCut0ljA0Oti55Al8j+J57kKNkszO+qjWW+5bFwQUHnRCId+i4spVu8p68ajIUMDP17rAiqjxz7/013tdrdr45fOJPxD+243ujQRsMHx9dUr71FHnGvK6XNI+qUrH5k/w3eAc9CfX5BK0NHqd+LvfVh75QDyhhxA0Va1OkbhC/++YCPQAw5nPYq7DWlyfwWp4G7/kZAKs2aEV/a+tW0ZXZyH0Ke2YPF+HN/373BnJZIi47ViihN5bRHuJsBJXuSNAnMQtnYO/V7jUMk0l9c+haPLl1ia8lkOxycr03UNS2G4c/kSG7S7Ktn+W/KL6x7DDLjzym7+cGSMtvvXVkZPYGjdeIfo7fJ/wodIN8T20WMMlgElX+jmWkgUet6wSNXemomEc9LrdP0fPupIX9rK0fdiwj/dkHE+/vd+xie5zzrTTW7cdtfynvGXE8ePvf/td/SPYxQ1ABeDI+lXRnXPBFj2Cigv4mQAfffq7Bgpvz14Tsw0niHSZWBqookyMIyn6NBoEOodH/bhMq/o7MOb17Z3ngYIdiBtNjO8TBLNGjkSeaxjNjXPG5Hcpdqsu/c5egsgXoSBNkOYFb7Ua4RHMHalSCDDx2jzpnPJixp+Nc2ZJVKuz1cZCTzmuWMSjL0YCAmdPAQtxH4PNz98IDOGA6McCievTnNyDV1xEs2PceRYJG8K0EZ9nqGDMj86M8ntmkDmAjwFe/iWp6X3M0jTYopeu6bIsloeZjplETcE2gN+fTCks9GzulvYOGZ6uCDcJ4LSUPVqjtBWWpxTndrk8SY/DuFH4qM4/Z8ua15tgIuBxerFebJryePGnaJn/mTroMg8fQO0vPHUjKJ/l133/jJwbcm2+p57yOHDPlduth02JssKwDs17xNz/3+pLe1NGpA+ugHBoj6pqtH0gX6wPT7baevmZnRFPPmY6+f+/gbZk3vz11ojLdt425zZ904ri3U0l6NY1UhsM5nGdkQCt9sml6W2fbrFfAWD4Dh4FFxiN12eYjl/JzQ287DVzDnMMlC/PmjHAdaC9uc73R1+/leg+A93J4B2WXz2SJ/rDttSG3fRRt/PSakcee61S76JC5u7zpoeavxztXtjv1RfQTltPeetm8YF/J7zz6c/VAvNlK89G2hczG22vn97yyFeRzrjV5ZGejbz2x58nnbHu79fx+p3t60+/wGm4ZO2MP/wo2oXVHZ2fw3vj9Y2ywss9VBzg70NzvHzwLnaBx6VtXtbCfWX8+W16Irv3UUA/qyzQBrrxi9P/SPU1b/R250OF/us9ZB28K+hRs1XzHuazi3ZN9HWWBefE908yAA9uuNGAmgLiBybLT65AmrzHlfes5r0d+Xqle3oLbdDMtPecBVhWOy/Xk9+M9Z0PVNOb6dH+8E8TX156Pg2nKDMGsySf2bWagzQxRzotAwR4/eXOA1Ku8t2aFKqeWheUen0cSYMx1xibXAJNOAgNlobMl2bUg5ST+h56qpF29RXzNA4zCb62RbRo8szMJynemsHUNYyqvp33liG/2vJOuIWM1aa15AxBeKwJ4J5lHVDvZRZwTn2PwzMCt12vrE/K5dEGDz6ZLdUYaGYzUv/l7Zd2Rf+L3aFGjisf+xqXQQy9mehxXC2CXgc0DpJWWsm/v6g2AtN5E8Mm/Q17eGgjyeahHx8U7csE6kcV0lU0X/XW916yvNxhoQGpvRMQzlK2YTcb1s9o7mEJbvzT4OQ8o2D7y1oUZC2Zyh6oW9wbRrTVCmYiSl96c2Dbt6KKUq7C+z3Yi8RCeEB5uatKHAHjxhW2WgWLFCPZDZaN4CI03UcpgqUVFJWXZPj3sPuS95YGgd20aqcnGMapa604q4GYIMRP6M15LZnnHuFwiXVXxyowsfzHL1qsl12hncDmMi/bubgOtU4TFMP7xOFnh0HZHbWRiTJlNH+P5qsQoVlJlUovjjppF82+luATdIoORTmn+jrRfToTBqQfEINEveOXkesFfOX6+n+AAgQQqtQNkIeuFjoUdfI/f3zGIyLJZlP1SwLdjzedxwUJw93zj78gAtKF10EBQyIEH+wBJqORIGbwctCjL6s9ufb7o4JtekUFpxhZzKeA1k2wG9d/TuZl9styL1XNvplUvo33vNkj+vhWFTlhmybuf7QAp18D7Pih7js/imu/hERfRT0l/9BhMA9ROLvmUc/Uac/xp93wqUjkp06FogIr8zUAnD3TJngTdOy6vrTJqv9frn7RKDa7/aEhOD8fTMLqbw35+qp/iw+kIRV28E3RQM9/uv0i5PsHXxUukEjrjZyK6DWbtmoi/uqzewYdVtU7861LfsITq0TrLM0nX5O9qkGuDb+PnstYI1O0ATGOtMlKf0GsefBiG2g2lPPoa6kPy/k13ka6UB/Kf5cI8sB00/r1BNj/T/Lqfu0E30yIdj+hNGAdvLVnlO1KPrQN/OA/KjudBOt30yO0zzmPbGNN7P3cDjFvfeI6liPIHeYEyRxqf99WHe47kmfj9RnvyiK8hjxHE9zgtJ9TfWy/EdwO4X4dr7MBaYw+elxfH+XvOc37KfiMQZTnfeoE2g3qBNOGcOS/aCl9PIO0KWoaOZ5Ti6olLe4p4Jnmf67Ft3fAZZH6KZbrnpNPDPC7f89Atq8qi9TZ3vWeKyqFR2oPWhTf+pC/A9cv54VCyoVODTpll9LrkfesN8wrX4fd0GXW07w9bFf+4cWr5eaUHfO/tuscY1pQ2v1F/83k8mZ2yf+hQoHbb8A66m9e1pgzSmo76zd8Z6OnP9B1Pftb4zHszu9jO/c5k8T0EEQJYiDG69O0GRBlk/BKlkMWO28beNlXkx7Ye0b1zY9WTaH09MyZ7HTTX6SMzw7LBMhUizkwsP4eB742POX/2UEz/oDu5VAbJLDP3fE8GXVcMDrBlA3FcS/LEBJ96veNz8tEJ3hGIx3M2YDj1zxNk3mt7G5cYtTM+D9jmk71vAvIL3hYI0FmpnMtS3xde8ss6q/LF68/H/fxnZtzmrQMiFViqE3Vn5tOmEdf2jA4q/AbQ7TF7fZ8l3jNjjHrCspE8WHIyfTPGl7M1QgyP2V62Vy5tPXOuDL0hh9m169mzLfniyOCMeZIGLh8FPffam1Y3vZhjSgBKmwBHp60T5bcP1/rEoJ91So/xBtY4NuFabf/IIKH9hzwIpvTfzyqjP+8PZjpt2Mz/YpTdOiFte9kYysRNXj2mLO92iTN6nefaneJIHJxbm92HPwuAZ8ziA1UmGBqVKUWVk62nw3DypOeTAe54vSnI50mw6hRqg/tn46BthmnbMXUGv6MP6JFjpmFWFuolTJ2bc8uu0t9zT0StUSf/kCdsc3P+AN+3rCbCQHqdNdpyKoA5s6fDZ0PlwZHL00tzyVmtaSu/xjTEj3Nz+hZL2K5n3ILYe/N6hdmukK+Esdm7nbaiY/rikWxN8vPt/d//t//16QNOTGhnFUnxNOhFJ3UHuzfH3UHDdsRvJXgEZNiPjc7pdroTLEBmGJk1Po9swfgX/QStUPJnOUVxv+fKzCAuVAJX33X4g48e93x0dHr31rFTdTKAyjp4jDswSfpgeyuuI3jlQMFKIdN10Yyc8+WYYy4x5kObE1xKcxD4MfgZNHdA4DEcw7SyEvMZKMPyMz1ePt+CGzSJ5+/Awvw1jHLWvuiTW3B4AMeQlnTU5wEt8f4sP/4UkOJ/pgcFzzzuawy8EdjYcrCDKY+H4+CaewwE2zxGPptreMaYdLjnUJH3BKB27wbSc9PwgPZ5vH33zpFRfypaBust90q9z5bqlaHJAza8rl7z5KV49siklDNAunlz4wZOpC5II9/r7R1FXW+PyeVaAeg+G9qncq2AfAMnXPcNHnmtGMCT18nLfK71pvVCB1+9rlt/bsNr3vAzvL7zWe1g+HrOQYHnR242mD89pw2exHOte01jXduZoNRVW844LvIfx+Nr/BzbC+uTLbeD30uu/YxNP/7t7GE+7yYfw9aV50f7wmeSP7d+8HfbpsR13GSifiO9j74fSrF1IfUsdRltMteD6QM+GX3zRe/ML3t2MqIJkk0eIGC69Sn5kNdt+tE+k19c++S+u+T7G9gamwtVfDcyAbfONw2ZGbjlkutt3oh3pn2NjSv01eOaxe/Uo3JSu0n2zZ544+wm9+Rbbjy+4uFBv9W/h3Pc/ojXyry4+XO/zzy0dSb/3n1VyQ/kgT1mHsYS3xkUtDnMtQl9FmVUsPG0VewhdLOt+/1nvZE1u0ER25M4FXQDRgQ0tMYTROKzjnN+ua7OSkxy3wC0Pd8h6yvI2GtmHWody7Wi/rvLS2die/MzAi2fgOmx+nRQ+bMNdnIsOzAUrSogPxm8bCyvuxuErZ7Yxw506x7OkTTMBzBDCwC1y5Jrj1uXnoBYv3fvvtl7KvlAcfFYM67xr4A20mLzW8v+5KU9R/ctFB2nv+iMsV1mzl7seo/mJb0wT4BNUlQG0gZF5us6KGYG3paVTd/dv489GMk3/t0BvgPjW2Zer30H34d/hH+Mf1t+p+zM7L7bd68yQyVrE0zk+rX8dqYfQZ9gLmUkTxBV+hcb9NAlhf3nHJ/gdfvEt3EMn8oIZ9HrplO3LXef0px3mWNmq1KWxBcl9187Ezf5A6CJ+GWuI/XrnuPWvZpnAzDuQ8kNkpabzvgKGqcPmFUdstJ+9uCXYqa0nfkFZbAZTZmlPq25N/7eMTdn/TlzNOXxZF4DRFzga+vyt7cf3+cYAqA8uuRkB92fJTozO1N0O8k9qQc+8x3y2QscRv9D6uqfn0oaOfdjs5t+Fe1vjqBO9jaPWHa91sOXuRxKk9fjQJ3Y/PC/eIbtljMjez0nZhCKLzJd45Ci5MPAF77pYMMzTx/cVS1IsgUE2pGYf4OPDPTrgORutbFtoviVm5ulpSuT9pTD386AKD0efsoBSbVTJ78FCkwxjk+2XpsVmeNkujVP0efwYUqijcdYPRj/43///z5/i9NTcThLXPI9y3XmYRpSlH2IAx1UOtTb4XGQRkVkxbaD76NsyuIY4Bs51iDOdhINrqXqxWnH2+haafgkQM/NgYfnRsVGgNVzmoamnR4Hkgw8xIzN5HfgRkGogxQDXvlucKAFk5kvuXOFEzkPUAjlpfu8qzL75mwa8W8HHV7nc5o8lMUGKW6O7xG0dVDKDsZbeCcIs8cUzzONhhFyk5caH/nWvOfxxU8DYabrDQD0mrCENK732E0bOuqbP8wDOziTMy6Dw+cc/s6S6d5yt+ELw9FOYWcqmS45R/c3QemdDj6ZJduirTMzxIP+t+WMyt10p5H07ogBTNKcdDQ9TDOXOUbWTX4XZVY4NOZnZOMYuA8jOHp0hfzJmFk+aZwaxLBC7UwnWwpmutKhoT7Ya2qd4Y0Tz2/w43HcZ0aq76WeIHCy6b75husT3txNz8XhU0HPQxMNrLK3G5RuZ9NBxixt0buaZyx3LIVsJ2cGOXseBEpJZ8rHbS6Dr7kQcEA30O8S4XV5LTn6R9UzeD91NsdJ3eE13HqF499grByo5oVjwmtDz2ArnzmMesmm37F1Tq+lZn3G7kzmymLn/bTh+2Rnr99tA2K/a9Ms34GsY7FRyG6NLf0e7MaWRxQbFinvyL7zPP1ZyDt5bvsPdsL0pk7Z8Hxcuk5bTNu+15TXmZ9YSeDre3za6ee4+HsHMLLvm2eoH6krbnxxW0vSq3WiARK7mS3nnt/m9a3vj85nBvoCt5outba5jt0r0Wt+e5dWKzZ1O0g4tHX50uePt69fvqbD7+wX8aeboqtiIBuYv9isdOuMETRCdaWYuRz4UibaZWddviaf3IcuOYsDHS4zK6m/p17KoGPLdtEsKm7Sx1u+Ov1wP4t8yrWjDvEaxme79QZ5qeVrBtcGQWy7yPP57BpMNq73EawA7sTbnRGeD5PBAAAgAElEQVSZpC4fSLza/rL42CCN/WyCuM9NWJHR/hECbp+q+7WzK12meFwgHJbRgeLOEmzQwmeSRIA1Mg3LpSLg0TZ7WiT7vATPxMvzvb6Lz9wAFAE98jaBvPAmT0gRGScVaDpRKEFTrKP4pfshHrCuZMTrSXrlJszKuBr8jkjX920A01bCwfirrOGbHQrawX0sW9g8d9aifkl1U0F992h9ASoRhC7zMoC06hNqGt/tpF4c/GNQ9evXautTvUldd2M5dnayAca2a5KLPL21xCH+vtGLYIaBjHiOeG0hr0t3zvV7thiSuZewUrcPObI5rofl5eYvZ8/6bIejI8qKw5c2TxLQm6DMHB+/m9K3ZVG9RUP3i32LoKDNWc9Cc3MOAPKUO1QbtrWWaS9QURdXSN8TvCl557ucvZaHwBgoda/P9p2s08XoUUnpMdgHqV2V3JzzAQjIWB0bMG274lkqN6/yYfC+5LKdOeOrJpvtgzcDt20hj3D8vi/jqbKnhLry2pUBmPQEVKJs3OYbr7/xmR3XcWweS9rb4EEccLd5Z8/Jdu0JGuok77DkISOZlFNZoWfuyM7ctDnX1Mnh+d7KiOUGx9FrzlxNf0OH1CU345AW6or8HKC/fE6DkiVLIRbll+dBRXVCusem6kux9Pt/+Jv/VWIgbSiFpGYI7qXCpv0EzjxQZhnSQbAAatCzBx2daTISF9XPcoBoYt+CJwY+zIbwM8wAeXgNLA6Dk87YmacEx5icxRj37t6F8X0wSmQ13Bw7BpcMIOjs+RoDqi7xNY3j56EHskpiKY9zWIxzMqUcxFbWI9drl+tSYBzI3EAVByzvH3LeGYz5GRvAvDmrO6g4AgGj5PG249WHuzBY6vc2SBfAVvQmI423Y25eZwCbdI5T4OJEsp2Kvvr/MCPNfLsDMf/tMRqUic+9bruErFTA2bUibRhM5Dp9kVw5E6cDSnm2HUi303DGVHK5s2J2QMJglvJ5eNPeLECTzIqugVtmJOf6sAMaAQTk/x0Uu7F9rl/u5ulApqMHCrww+Ob13LSnLFme4ucOjMhP2o3tcknLBsfo6w+gn1kbH2Ner3iN+uCmT5NWESCjlJkBHXXLz5/KWvYYOQ/ygb8PgDlK0tOAh46o09qoawz4Zq5q9sAVvfg8y1Wsk22FdRX1yo2P09SuHTi/n7rF15jXe56oc3vhCLsMnLxrG0Fgz7o3MmSjq4x1Ofl384rlztnfnuO2M3y3eceeT67hAhzNl6TN2VQoA77BPuo6rw/HS17j+lDP0x5uW+73+T2/Aht57eGvS+sM8rXXO5wXOaeh32qFKtgwv9z4ijr20Lg+tMzQ7jlbOsbw8WW2r7Asbjt1owHlhWvgZ8R7+BzT2DL1ai6U8y3Ld1nSp7SNfC/fYzk6tq90+OYXj9XrlD3FTtZ7P5F2beu0o2NXydQNGPO1uSY4yT3loBzzCIy+vIdz/pYneWZmQh2sEKLx228/lW1Q6GAUJZEuP6IiBZtQ2SM5e6LFYXzPrMPugWX63rJpAuT0hnyA53XKPDZ8/0/WecswN5unDeggc/sE6S9n4/iZ0X7TsyVmRZ8C/KLM+rJB3/B8Z2PZ9HNs9psM7g+fF0QwXU98jRJM2rHMNsqmarq5AajKKIkfUcJW+oWVRb1hWiVpB3jRcx59yWr9O0sGIKTefmZAIIzgya9009nwDF7xo7IvGbJZvgTYJ2Ds9Lp8HHbUmS+39x0wVv33R9ZVgobZly2CXB9u2bQlcHnKw1FObFzCCaAGxgg47kM/bmMcmTW4wGd5mAdkqyv/SQUz6Z9/L/CAJajk8daRMxNoj4UA4C5njSXKbRFsLiQXxMb+OZwoPoiBCQjpjFG3HOmsIOshL76y4LUgCYZ+NNi4+7fpvdI9cRp0XJ98mhsuAqh6nDNjzzIoUFkgka5tnRU85/ZBtO1aV1brMavKvfFKOM/J9Y1MC3BCuWeB8BalE98Vnb3esuHdZinGqgxA6+HZt9K6gevptQ4bsXlSPY9ntUFc//NnzLV5zltBfpbA0D5F1/xAnZW/gz8S9Co/INfi9F1U+XE/e2aXak5Ne+tZttdgfLb5P32I7BxmoK1oVtVufj7fr/Hpk9NTMuPhiI2rN6JB4GgzB0X4kJ+w2dW5zMCf+2LGs9hXcWws1ID4WX70IgPdciX7mc1moKmtW3tDdfpjmmes+cYCpv89N3rMp353l+Krh7EB83yXMbAqmc9sZMgUddU5kCh5RHKTNCvdR7/cvHGyIgHsK87jJpyJOrMr3QvWuj4O1I5NBvnetUH3o6sRxBd1Jkn5m4dlanfq86cyJ9//w3/7h09NQif2OLMiJnnKJ6s3Gks87cQ2YWYvli1sfq4zIxgY9wIJEKJTm7/jOG06z343QT1/ZgKcQBIgAd89gvUACLM+pcHQeF9ev0pHGYhtJRD3H0exVpg7zzRwDoQctDsLapcTk0Y5t5I8KhcDBy55P8xZAKO/35/72Z4TaWz6nGcXY8XfUXp+U2hmwFuQe1Nom35Szp0FIGcv/p6nR3PuVDAHSMx5/+hnleXZQfRZj5OuLKMjg1Z7QDi9er/X8+S6ml7+jKV4m76bJgz+tQPTfQx57avsRcrmHisNScpVfXD49Sh2OtJzJzLAEyvijyift2MPINsK1fwTj51OiwJ6Gf57abdP2c61dXlD7QAKwKwTvgAsWZ52kGua7LUyfTbIe3RKKFnImulvQ/+Q/cMElbpQf1sPkc432bG+YWZy+I68r52ikD/0fqnM5817pC8Na228aqepTgve9OGzRNt5Gjh1SYCV2lwIORUQzGR8nQTYWSlbXrxGB8xI4uoq0spzaH7SRT6Yi4H1K3pTLm5OxU0nbR66ycwG68j/pG3+PsLVBoa2feD8qY95ncfrd/Dnft7ggbXFunUjwWSPw/SiHeUzrb8sUzxMZOiBtZPvcVr2qKsOH+am1ty2pt3y8z1WP+Omo+1XsLejn3UDZ278Gp8N0BIZWNQVfu4GXmn/b+tpWdg0J39uPeLvSAPSiDv6trX6admeGZcxhlzfXC84vasKweu+eTDj3wKstsycOScQErYggj7ZXqdXOVg4cv/+9vbt25e3jygb/B7tUCILIAK17ncV5Vs/v6t8N1pBypdV56ucf/gvEVGXiop2KilbNU/9bhv4zOQ+IEwq51kQp3m0TTPvbh1+k/MH7eqibABfJZI7U4H+gh39BEqrlG3rzubFCXycYK6ydmKO6snfpcpYFhbUDB19BQDRB/ZWjaRgrEE28XBycAI8Dhdv/KPAaNoayoABMFbd+PlWfwk2LhCJQJtkSYtxwLt2kc5Stgw0eOl7hi9m0ACHezAYdLDX6rkCvcp0M2BS4VGX64GpbsFlZlXVCc7BunGowHv1FxsB/gFaO6i2R9NZmnO9/OqOvebBAK2L+5nB09LZDQB5TtZfBsJ4vzJii0kAGjffPAPrvZ6Uv11imyBhZbCRxgcgXid0m9YN5vr04D4cVLLdfCTA5bnxLx07QdEpd5XduzZUu6y8gRveF4CyNdXtvdY9nxlm+ZTpWSFlH4hroXWKzWe2q6q52c+BrOQwSj8dWwRgv7XpbCvSvGI51EM1pl5Nj1FznDrOV936XUo+m60i9gpeJ5hnYDn1xffaaOG7RbqxrvSN2t6Vz+q+kwtJu/orNVfqNsuO+dL08MnEvjbsoeIG6fOz1qtqIq9PgLX4L3nsmaUa6xfrkZt73dFMWt6bdFWKm7RyZn7xgfiywMA6NCxDmVNaXHohY/C5oXWSSVkZstqIDV17STzwmKgDZKfXhhIOPNy8bz3X9riqDzrJc2Tob33jzYi0XeuEdTG2DoXJdcsNtBkHDRlsV0WHSnldS9b4boL9OQcp0pXooTseWZH1HicfssRb4V2DuJmo9e//5h8yozHBGyCmOb/3t8zKs4MUThiBFzpOZlg70HawHCwYYEtnFSCVB8r727BosM4g2Y4078kAvgQ9S6NjsuOI89YCca0D/tJQNUeX26rnov9l0Pz142TsxTfMyNy9GXeAuwNTjjt7OQG88ty3AuB4AtRhieEOajMoWTvn28l8liTPU6C8tg4uGHh6jOYRg6/O2rkF2YPB+Uel2lIh8F3xuY9Lb2Myj23neOigb57ac6GiboPbGpAlXPFpgM8OCOPZO5M1MsAsHzQQknHxcoyB5di8zr+bNxmwpbAWT6rhrx2zZ7YtAw7PketvmWTWSVyn3iEzuPSYN+2DHsGHDoBfASv5jjrkhmPeBjQDugU07gwpOg68ntfxHXzeAZ0hF5QpzUM7l624oQOq5yjBBF93dNwCazZwdfRo6lTzsHSRlHkF1ktYnJFx1sYldsxWxKnzrbe0npQJ8y/pseWH87fMvNrZm8Gtgb5uFbF19is9sOU/n4TyS2eB+X2+3mvsOTLDfDvRonNnX3r947pe1+45bN7ffJibcWVH+Qzyk9fT9KZeJ73jd7f12M8iqOTn7bXd9Jx2q3fDKW+kGZ/ne82P8bfHYHmjzhw6jhsw1dCMY/HvzMga9y8gOde3Y6/SoCos9U5zO3itA7dM7zXZOmjrHNLT8ur1Yv9MP8e8s+lIO0Ga8Xc/bzvD/tv0oQxte7H5ao8/761jfvicbSP4nG1bbjTMcZSPmNeX73jVE1XquuXR/afp/2x5TnphUyKKnU3zTFwsm/Ht2/tb/Pf9tx9vf/j4moDjj99+ZsbFP/vDx1u0484shbfKTHl/e/un79GHSf8F0JIZPIUmGGxKVq7NrZRBZP2Y1sOXrA8HIBDBVWWpdMZRBwumy6aznjt7C3Zg3MH1tqX7UAMGn5s/Wtc/s7QOTzvjDYAIeSl9tKwikH8U71cAxwPoNN8Gi9o2pXd0NvUNwDjvVPZrB36imTeck3vP+3x9fBpZbh1Q2xZOrbljEIMSmmNyIMrsXtPpBuhRLzxPFG1QtcxdVQj0+FyyOvW6vh+Amfb05GWeUvIJhmYZrg/wrFOU9Vmv9MwG1OfEPjzHYGcfBjJ5qgN08yVPK00Zqo38uQqv/7oDnzQOawOgk12lO+rRDRBP4Mq05FwJPMfnO6PVY5pyULRK+s9EmVnW7GQJ+SPSZ+Kz7I89DvtqcKWzWRt8lBvZttLjcdmq53GAgAIfYlEjno/MYOO0zub9vg6K1PwnUCqSdvZarPXpEdkJcM1Zlz5vybJVmWCwlT6aNxi0Lg3Oyv4bFDGPNlAdc5ZtaLtEGTbILh1SwErGd+IUZawWCFdZY4c3tNvvI1pS1rLUtQ43ysxgt4So2dN3ehN6q/d8nSBy6sfYBcFhmUNeThWH7qffEO9N2n1Giy1lvJm2WcaaGbIRe6o6p2WzY+njd/hE8MsGypbSIGHYWANg3kz0dShCGLfKL3GsLazmVAqU7BiIPhs6OKjmoS2qnyFluf2oZx9S2iLqea/zzr5veW+dnfa5qmyENynxy8BhjvtL+Pcze9bv2JsIHG/abPTuJqDnda3cEq1z+VjdmqB47MQp4rXcuMocOtvs6I05e8Se56/Nj23fEhercnRWAjjrMef57/7mf37aKTyN1GtXS5lwDrx5WEKDMAmyoBR1B7MZfAO4yPINlCVuh9nO1s0BPkybykb9d6IvzbN0wsIXpaNRKvv1Lcpi4qdr+T9Pv7JG0XcQZsXWzGyUt0tvGYRIGag0hY52zCnANx6i4u+zlPfSX5F0c0ZkAHm8lgHhYU5kWnIt7Ig7eLRD52cwmPE8rMRawSsQd7m4Du0osKu4z2a/Dd3s83fKDfPh3i1iz7dqWlwHh+S4ygLSEb855f5sAwIev+fO+WxFlUF1ZWrYMLTgt1NPg9t8YnCiwSOWKee7Tv+lOrAHQCEDztw9Q1+ysya566ysyhEA1+5P00UvC/nttQVIWQbYO12pfKAxDriqqGycBp1AWDlB4itRcSvlYwBLo5L+5n/SVkp/oAqjzDhpMID/3uViuWlKdF1nPtf42kniultm/fygPQ+B8bjMi7u9AJ3Mmz7bn20+3HomaVqBbOrWOqgm+bHoo/m5V4+iADr8NposFMiNl+ptSbqTVqT/DlwpN1tv3GTK8sPnuxw/gSasU4wts4zsXJf1PWP48p56h3qV47utAXWcDGo3RT+baqm/7MACXK7N/hSJoDt2fc07WgqerNbl9n1NZwCYRmcTLm1TZ+2T/4dsozWD76Vz6Xf5HurGGeTPsWg8NdFai7g+7leLDgf7T0/T/KWf7TR3aYp1YSk9AN1HZxRIdbLxcyJljzsaPEDz7+l/3V6BXbVoUBgyWyoUtFFka31z0/NcR/L4BugZRHDDUTGMZNVykGBI6OVoHm57nYHLQVnHBucYA1qIULdRn4kMtWGYDer1LWXE/gCvpf3kO3mfaZCyZNsM3rE85HOr1U7aVEceUO/s88nxpS3KzKYq06k+ik7/0Y6/Us4iyyjiwgzWqidv+Ib//A8fGbT/9ufvWXb4z759ffvDNwWeX6OtyPuXt3/88fb2j//0+fb//9Pn2z/++WeCjD/L9kveYzOiSo3du7QAzdSr2cdYaysUsn6tJU85qswsZticTKMIpJgZ5yyG059xgmvTwfdmINe2fYKbf2TA0nbaB3Y13/eztM7WbzoMseXGgM4EeRwrNMDo77FRN0rQe7OAm2hHny2mbtPfzzvVLQjqHWzLVnRmhmSClVaaH3Vp2hSAdxNY6g3Y7b8IxO0BqxCqsn5HLznouPLBpLf7/g1uHZ2I7JrWJfVOlntf+pJ5PdWbvoDH0rZJl9BGpcZ94M1KCsKm2tQnspEA18oXJMjFWMTr6IA3nsbekJsW5Pu023XYDMslj76Swq+xOivb4z1XSS59MAN4kixHUMGrJo7Rv/hZruLwxbriatrNCdSqxLZ9Zsgunjb0wzmwYh0G40yyJS/HP8wy2QbldnwatBc4qJSzhO5Pe6ieQ+jHkzmbvQYbSZTMNL3bq0AaG5IXmJFsPaONBoGu5leW0G45dXYXwd7kpdNapd5dPkravChtLp9OctDpZi5ptt2xn05f9+imBNhthkoz7vZe9j3CFynbcCYGf2DEPEW4Ld85Rzd6vayzewxLd/hU+AJQs+1X6z7Jk2xXvgd6q1yV5xuc7O/xlYwnPyz5uckvH9iQTWVV1hCoa50NZz5hVp7dTb4nZ12b0r1eLfek8d7oSZD0JL3Nthked/fVrXih+qsefjg6VXGYfT7x8SuktmOPvALm0uuglgDtW5zs2LIZR6MlOF16yZWJ1TlBc59jcPuNTNLO+HJiA6Znjr82hEKH+HA7379BUur2/C4ARit/7bJM60Tnsp2W7mmTA8FO8i1Y3cGond8MZgA2tvC+hs4p9GfclWasZpNqDC/FrOfY+Y/3ukeYm8MPcAGlxB7jLp1kgJzKrCyjHPYq5liK5lXgws/5OzPjvNAeDwFM0oICFL8fhb+asDuwYDDhwNTBJYNbr8kOSPKaan66FXHcw2yP+LsFuBzzEqYbDSg05q94F4GZTXsqMAIb5D0a1v0s8p7uEe943qY7+XvPS2Ddz1NW/Vq5NFCZz3O/hhqEaUKa81nD0EIxZO+a7D0ZmQTdQ45ADPmdNEjgdwGa9sCexm465U37u9zm/QDHdsDK+WxZ2byg09zW4Swovz68D4aYxkXOC3n9ZGkdp7EPwIl7DSi2/nPfoga9SKPN05bhTcc9LhsZvsdrt2kkxRbKnwfaCNSxroh7E8grgPgh+0VL8n6+u9ZqgCbsWYaMS9OSepbgi8fjubOfYfBqHuQBI8wx5vjR44VByuEhddIWObDRRRryIK+tJ6gr/G4F4rJxRwbL4R7PTXCxe5352s0LT92iT7ZO3frC7/J6mo82fSnft981HtOpQcY5F1JmOkXRosHv9lXSHa5oeLZweMfGxuR/lcHm/N3ioGjL9fWabR3oZ5HHqU8MdW49bdrGtS/ib/HQst2kCuXV1+2NxP/N2Jv16pYc2WH7THdgTWSz2UYDliGgf7EtwDAgQC+G7Qc/tGUZ+geGZEPwIOqtBUOWGy02WRyqbtWdzmTEWrEiVsbO71QfonjP+b49ZEbGuDIiErppVA9EZnjZIQXxm36UehfAFgPD53uLBnD+1j7Dc009e3FmF/qa7nTT3KgrHZRrJz9hp7/92XgvwMCWlbhX5TcKFEp3CQFBY8UABJmR2EEWS+JCRO9uro+7KB9+ypKt0BkPj8iux049Gwodr++uj7tXx/HqNjLvMbrj02NU6Fwd3717OO7RYyj0OheIttBq3zihbsxuDnuMRR6DNtATJucGbC7savdaJpuuuWGEvnjyXRt4UmAosLrpLnnt0rfJtw6I6bvwj1dbY8CMgdLPBcrFmqnkcALz4kOeGj2zIKYdW7TNKTBs/2ja0mkDWg90RgY0U7bz8PcQ0BLQ0t9wrJ3JM3WH/91y36WXLher/ZWeJ13V+p1gJEE9YQYV9Jv+8ffusv5WfnKAcy1pbOAz+aP668tfe0Zm7sy8itF79g1omraEff/WTQuo8c2BSDu9CTpmCT/1iK0UxT4zbtaTVpt3BYCvwK76N1KXrzYNQKg8e7bBQ1A+pHxbnlx7aFmiHnOK/q9uo2U/VnvXY5iZnOJdZSbyyq6gsP2myvbSCe24LnXqRfomoC4gbqWd+wT8xnvICXh3vkOm3q0OgknezpODRR+Bbk56B4hX8Lz7+Sm3IdUsHj5lwvndf6dMKluXeikyy6Yt9DJhlPfeto4lyJJI15UOgVz7C07fSus8de1iF7V5PcqmxStThnuNWpe7j7r4SEEjK6XHzJPw1HUGfJpcLv0wUw+tktJ/rTSnGylAWlmh6qm4o8P8TOsr4PCU4SgsLMttsYFnAOAlepXMGa6g0vaghbJrKXPijfZBfAN4Bc0anPMNB2F+ktniwXQuWYqe31YSUdsM6ZwFVLXNRtHNddiSe5M63P22Xpf2Yxs0lzy1XgxWCd0Q7WZ8g0xyI3sQ/yIvJeVCa6j3VdKPbZJJfq/+y3/1e8CXEObcnfUsCQmCM74Uo9wqBeuVbWPOyTxAwp9HZuGTuUDriaZiJgdF8FlmUMVWlju3Kh29OjJT0bJ9ZtN9ZEBayavmJxAKRKvdBMLTJ2OSGXzF3NkrbwatMX531tuwZG8jK48U6KPrJwCqXn5SYq7k3BkTeAtli3FytZAxuTlUA88xbeCMK6U2A+hT8CelbgdjzIDtZtPY9MRjq8VdMi+KDyM4DVDMO/eO8Rc9UhFPJYpTGQ2AnY5kAw7K6GlAKZ7dwFNnrMYzqvdY0sMN3eqAMizx67X+xefqHaoehJ7BVinzrZWL90KJGrjuRm+RGT/JVru60fA+10k0c53gPLkGpm3UndYVXNdcEnDc9alCqdPjcZugRivas8MwHSvXUWEF/XuXjbguaB5BqBwhrDUixX6P9Jr3nm1ZTwA6MztA3xQi7AzmkzEG8+UQtgLA655fvLdzDXcOo2RE6xtroHJTloBdL6c1go9yN1PNhP2wLuig9Pw8+JuASbx3nsIcMie9rnkrs3Lqd+cD6b05P9crko+6bxjSJeiaKRYbgMh1cduZDsBc9px/Vr7WyZKZdbzpOer63YNV8F3uIEJucow+rrjGec3nOOkXf0/5m3+7fHPO1OxO97Iv2ZTee/rqHViLsuXtjIMnMquWYAJbQ0xZDWDo8fGh9BDEIO/TO3x+Pg99HnTxlhLTVuBv/bfZKd7rCNGDNyI7yw4v4vz22c7qz1z9AS/uTncWoTZtseZZvzh9iZi75JD54by/fS3OVM/SGkNfQWdSz2AduLtIEo7sV+cDvdOB9bmGi7yp52Jd1FG8z8dlp8aZwbDLmINekgfyBUvhNda72xse04JytAcAM29e3xyvXvGwhceH6KeYJUXZt4jryWqEx+fgz+N4dRegY5RMk5c/f34GwPjh42M60NyUZqBGruK8sic0xoBmDcedbEdm/L6+uUZWJPyJyAh6eMD9N7c3x+fHBx7IkM+u1o4Jbbh/wLWIjvprH7ZmsxVEbN3dAbmv4dQfOz9gJ1PgvQEkTx2idV43SpSNp77Ze58A62wZWT4Gl1l9Pj8rvsoJlp8Zh20A+er1g31MMEhZ53Fb4AsBJPuzcaCapZK0GHVGNjM01QZkDdz0/JMNTx1Fvy4DTfPlIOfZC3EJJEfm8XyuwJtdiZp4RkGs80Kqhm35s/fd0vNLJFK1uLzPjYsZFLPFQPZ7vKCjRU/wlAGM1Addwue0me+pWPImNg442/gsMVGvBed3qIVdgchK9vHDJDJrsq4dyRGX5GJne5xvlW3WPM4x8xqNP4Hc4vPMsBqHrnQ230BV83myZ3xuy6S3U/CNi8poyse5D4glMvriWkNpBXoRLO11mPx3WbZDvs79PX3zeY2n+WQBR9FDUD/ec5CxVZewAiO39hdTx+gZ0xeMz6fPWtfWfFcaL3ok3+l6U+viNNvRZ8bTfiowxpXxBsY82wNkmEh5mpsQsiubTLqc3Mq7m76MuwW+8BkALVTdjecIWNzoCddFLScrv5Me5Dtl0k+dMUE9DdFByI5ZJZOZpT308aUx6fNlGgnyXiKTgE3O7byB4npw9wxubtrhYZ5VHxu1BgD6+PQuyHWC0r0Zwn1W9cesMnZlqes0alQQZEWWVzP+V//qW3pPOSsdP+3Owy6Dp4VPWXtEQ3VtOO0eGKyB3DNLl/N46wL17DTcSUB3jFzR6LpwDBnj0LGYgijl0Ycn2E6ROeGatwDGAk9t912CH6/ijtLt2g9hAJuvXr3CdU/Zz3ICuDG2U8aMEcDnznl12boETQ5hzN6DFYwVgOw5Y2Y6aQIYPajYKVcq8wY4eg36cBynfx3JHg639e3TvHaZPEVjT6vPnmDiJfb2U0YOcwXQFxDpwsl/SA9nFpeAXhkIP61uBjsr/7USczCduzkECOcBSL5mmoto4sErFWFb53PgyVKKCVD3unTAEQ572yjoU7kAACAASURBVNaINldQoZ1irjSemc138Z36eAzeuxhs53Uaf8tlz2mCGgLF4todL3gwrmEsIIN6JeaJxZd6kfKUaZZAMAOLIByD9nj3bQKCCjDoJUFJZz78Lmh2vpZidvqU/hgHILgceYbyDPLjnbHe3Vi6M84UhDsvuJy40fW1ln6ZchYbD9CWaQUn2Cba+pyRSeyNoROohH6znpDSLTvecd4NXc1rIgsOktkW3QB63JMg7tTtooHAmBn8OA/qd9fBvjauk5xuOrXcn3V7c8sMJYECTpeNB4B7ddJsZrurrJ1r02vxZH1yeqML2r3K6RSIcEwCANdmzT3ezW58NpAWPU/Oa24+AICDw6N399/eh0nvmjYj9G9sBoG248AiJ9Pk62ljxFPq4Qyw3jZRLulwl4UZUMR3sCPZYkAZtqUfBcSnjPj7fOzcQ/AtOis5yd5ndX22PQigAWX/VzeVGab+SJLlaRsgsal4WHaVGcc6+A1eYrt0vrbts0nm1tydAho157S9O9tDPUrdtLN1srEqo0YJ5uhb7HKr+YLu2qmhJ4e/X90y+1GZ+W9fXx93d/TYH5+i9yKzFMKIPcR2ewHjCCmz53amGvppxZG1iI3X5+MZZX/PaHKvsYEmHBz7KWUZdpzientzdXzx5hrN/l/fFiYJugSw/vrNHZ79w49Px8dPAWJeoQSbG5tPx/P1K7zHA6CS5dQTXD+uHIOCte+Z6OZrQT2orJ7mySnfuqf6s1nJLuyQbWpOvbnYBG1SZDk4xymQpIHSFRBi1tzOZs1ntyzwWbvgvu2uNspZMgYfIBUogcMsC4yN97Q2Syua4B3LTJNt0tgn3/tYChwuQe++kIs9xMF4HdDz2b4JxLzjemfyK0C6wK0b108fR3K4D0w1nJO/v4l71mdnby/Y6ARjAJ43f2k/Q6rIA1DogMwYrxDTN4Os5NZ1qQe8+t0Dbp2kHGuuLBrvUQ6/1+Qq9Ed1VVBT1RHEL7pcfcXsEAsyamdWli16wZ4tz8zFbBvJtdplDU455TUETZBBeiq5bwA2rmt5Dv6jvETvvQah5fO2LNAfVxZvZ4/C51L5p3zqKsUst2ORY9rIGCY3uSWbbYfpozALPWxg9yAPB8FLPSeAQ5AwYxfzt+qdVtEStgBkTyCx1yxlLXsNKoZ0OdmtnQCYsqmZxSuzH2XIsIV5c54RtGRigo0MbyGfMr7j8yMBKBOCss+pEhT8UJA+kDd1aFaWF72mL6oMzzT5iTPbPqRtXIluUAadpdyl9A7qte/pNLv0u8Y3fcW5zvPvnGUxHGziALYx3DJ3CVwGUB0Huk2dtbpqSfsG9RxoA78hCzJ7LNrmX/FMV9qvmzbjPXhubqBCqlMv1Psw8WkXXeeHb6E+x7KHa09ZZWarVQPoEu802+l6R3qI8TJ1Q+gC8mP37a3s5ASou41Cr3bi2336+D8JgDF/Xgo0FCjCaGTmkQRdQu8BcBBRn+seVwwQNOsTJEUEY2/KuJ2gtRmpM/DMntBiKQWRY2+hcAXeBGWZV/UAs5RmlDJkRsOSnYZGrbcIEk7KC+nkBB59/uhttdmVdNo7PVs507l0Gnr5tjuYvjvR5SpdYqxMET1bYA+cylRMSzaJl3iN8q9aBzulGwydgUeDTqSDeES/L3wwwMTpNPt4xTtal2l4BNhiTqOksxytDHgQVCZt3QnTmiDQHdm1NCTe4a4VsfpUKjDz52i+4gv96zKIa6ofnYB7zxDqMt8K7tKNdnkBb6dycVl02vt7Xa41Th979d4cZffOk64nFOUxw4kAgwOCnjPr73GnfeobGJAMvpx2zArs3bDpTMdzkLV4e5u9JumoVb8023XBfBIId0N4ca0sQpwBfTtVa6DnMuI6YhdcaY12Y5nOm9ZtJ4Mla6lfA2DUD4P3PWDgvMDxdZDLMTGLSs3JJZvSrS638SxsAvjRcDmI6XRoPM6XTp8JEvr66J1Tnn2+c63cpvhY9CzX4/G9dIyvz1wP53l/DpWh7Rb7ywVWmR2sgy42vM/18Y2lfhjnjyvywwZPBJxMWfehgEa28RB/O+C0yjvvdN0cf0dWkHhBfDnfqWcyA4+grQBl99hUfiz6O4+AE4d9As1TPpsWrat9vAkvYQ6ShxiPl1uJNr2WmWWY9qD0+sg4dz70NgHaEHL6oOIgQeuTzhl8Invq4KrTxnnTaQ86JcCsQ0zmu6Y8TAB49+wTj5uvM3WyX6vAgGMgsFH6CKBe9KUlrSNYxqEur47jNkv23r8P/dVVJwEYUsa8by1TlrDBFM3uc2MQB11Y39vJm4T1+bwAFuM01lc3Vyi3DoAxejveFXYZWZGMIl/dsBz7/cNxfPfu/vjhI4Hs8OJirE+5oUX9ybJozN+ROOPpznxsOdOauu5WtU0Eqr0JfgYcF973gDR9Xx36pne4Tl3el4yw459d2e3UL1j7YbudV309JJu7MfVnFHnJlgfGbpMchJ18e0kW/LqTbFplkMvGTiaopxpc7izzBp3Uq9Plpr2Ic98sZxsV9kyZW2m/gtvqM0Z6D0WDz0JuuvbPDx2Jq+P+AItmRuP5SbIRtEWXMop0X8czLGsF3V7oc1EyJJkEzpX9UDUxtAdg5l3NW+uRLc+EFLEfbGbVwfdVTFfWoHoZr35D03HdvGWW8o7G4vUpI3Md/T1+z86n6RhsZnWt4xDI6OPihpwym5TswHVLmC5BNWeY1jWUMfqL7gvvxim/QXNlEpKqFG3zdZxxALkfxOx3qXVZ+wYFehpOtqPvYp/wEgEwApsn0NZjLNAxS4p3MqB1U39v9ylaPzRdmQ7QGdPLM4t3z5mF5BU6m5fs82zB4HF7y3P6+puN9FX3XM5u3AOHtICK4er4l6X8e8WF2s++3PsfY0ogUnTrjaJVx/n4cRsqIILWBkaPlg4bU90tItLtnO0XfM1886Q0SbJUA7GUNMphbzb6uz17fZ1fbzy5PVIGs/qbzjXxDc2yBRtM2TeNtO/t70EGqQBGVwArEbpMR47xBBglKMHIEpYTIGmZWrsMnAUAyawwGq21bw8UgSGtARiU45MzxkEGI/V5UWgJvOj57tx7GeFU9uGQk1H5Is0D5Y7bHoE8eVpBGY3pvselK18PFvi+fTqzj++S895OUINSbOC/lvtiThacKXDBO0ZJpL+315mOOzOcGoBYgErMnz2Vds6ZfzYVod6jecoYheGO7zxbVllhzuwCUSfNtJ6gR45bmTMazwnIKCWQINU4WGcaT8iFldzF37PsdsqcyuQ03laoaWRUupo6VLoU/IXdB5XwdAYc1iLXyGXLeTp+n/0zT3JQJz6ugJ7oJv71gKSfQYdjl22EjEbVthhBnBdRBpjgH3RWlJjboTc+l50T5s4vyuvV6Nhk0/lHzyjeHH2rnMd8vnO9BKx2BrWfmi0jcnbC9HzpDfH95BcH1P27ogc2T+ggxc/MSp90k85yR4Oyt2bcsi9TbxyUHko6TTogkBxAENY3Laav2RYUt3LfyEzaBVDi/S0d7EMHkSavzLX0Z7pe2MnGlKf57CnTGhLeYf2M/bp6RuRjZa9X15H+DgWuLWNZz2S2C+C66a0dUOi8LTrv/AT/zu9Z5lUZb8yE3NG75uORt4+581trFXfrMteOpSG9wTXXTOt1pmED7js9rF6SeB+y/uw068wOnqDQ5Em3eVM2pw3c3eu2xvWkPgcPWC+m3fo4wOjyKvmb9szH5dfs5G1uWi3jzdhJAb520Jl1wi9hswIIDXAjdHXOJ/rZvXoVrWeO4/4+gI0GhQNMYB9iIggCypwvCHxx49ltZWRKPj8GSNhB8fHMCogYVpRrB9j46jr6Oh7H29dXx21m3UQCUACPsXcSQMub26vj1V1kOh7o9/j+0/Pxw8fH4/rqFjb2x8+PGFt043uO8erU4wQfTroNZabn01xdBmbJXMtgZvMtYLsyiVgW3Gvf1yI+s+ACZc1Zlk9dcC63i3eu+uQMqMAHymyfXaC1s6sUsw5yJbceIPnvVil5SgCY9s7/1lq7f+CbntN3dX0i++yy6HpWiQ5qrL8Gex7AuzQloDPK5i5l+cxgtPphWrkx5zslttfds1o5P/cd+sRgAVBS2f633uEZYkEfZsL0yz2g3QW72/XNElrnP4GO3Gw7g6TeFw3P9FAsHWhhMTU8bD5k9iYyIQ3izT6fnMu66dptUnqjpO2kPhNgpSzwVZYa2OM6TRDIVy8kOPyh5sUGo1qW+o7niClTB3L8PMFaWYy++V86JMDCOnCwAVLSat1AX/04PsH5jTK/ZlpP37aw4Nor6qx537iAr3pmZXyiUu67uzypONcT9GRr6dwQbfBGYwWwjNYFCaqHnvdDoTpR/jQ3kSNJe2F0+f7q6tA+ylkOCLv1gW39SIQxFwhw0s8GomvNpp/BdWCrAmzOJP3dHrUP3BnqOz4zjkseaL4UFJKHdyeT5EnatjG5gm2rPep3vpxcgvXOzQwBa5oP5isfzhPRMO+QkxhT7ERQF8wf8TW2Lw1nh920suipb52/pTfFj+6rwFZmdrE2nXid9NzEh4zqaTO4iceWILLbi93NXpxY11yQCaBeGj/b83BXhnrXdEEAjDtHFoZgOOVOWCkDAUiT+Twjxg2s3jWDGwp1p2x7eZ4T/e7uDs5ZvE/OrWc/zEBc1wk0mE6bHIEZ3FVwlplkGt9CvKR4fBYAl4AOOYECvuicRIr6moFIGj+edhVI04beRWN9zhLPBulcMbcRW3vf0Ei2M13gqPrgWSDngpca+FR2PQVBRqYCinTcBQAu2T7Pa3+8GRBCGaTGdHo7P855+jpqrTz42QWi4me/t2iUWUTqN3eiSd7cinbV8D7uORf9LSBP/Oz8r119zUVjVdaZB24VtFlZLlsQkQfk7Md14FHrMyg+0BrMgNGDL5cBAVSro9gOQI9bykZOchvR0xpuysWnDtJaQemilCCzNLO/GQ+B6XfF2wJUnQBcPcd6/KmhsI+rNgjyXW7QTsZtgGrOX/G7B13zHa7/pu6dutWfO78rXhi6dAHd06D6e5zPloA1dZz67C06LIPPvp4BkubJnf81mIiVmSeBu27WmPpUvMEvWVdH48deW5OPJk3OGzatG6c98HVwG+a8L97xHr7TxolvZmCquXomb+mKar7PFZ52eWZMO//h/RmzTV3lc9QuuPT3nNd87y6w9rlOPbfjXfcbJu9q01L6hIASj9hQ72DeQ3sYmV87fyW+C902+yrHteon65sLbr+kh32u/v0luzPt+U5upr7Y2aHTOm+qBHZjEK3nvE4yZwGCr0Xp9pFtqfvpv7C0bv7s7Jvz1K5E1z9TANP8kCVIKBXLfGj5VxH4qqwI/14fNzfPyGKMcTw8MMhBf2ockIIZdGZ1PC9L/J2OHbgwwAi/OsDAmO9DlrvxSU88kCPL0COJ6/b6+XgTJ1XH99jTi77FT8ebVyx/RYuW6+N4/er6eH0bmwI8ICNOrH54vjoC8v/u/dPx4eM9AjgUYl/fIgx6yEoSgh0rGO8b+M5LzHpdg6wY+yx/nvKnv/26AD1ndt+UDax1gjhBU+8beuKxiLJMbum/ro3lnQ/8foYgsXgWtKDk3QIlPN/BFZaEKRbEGmWjf+ftqwCTdeCKlZT7XLIJj2VGe/ZdbxK2/9RgFEvZWo9TDydHob0PM267uirLFNUlpMpdBdBmNo1QsCrGdPBmAj09d8SAdUgPs/cwRvXRssNWnC6U69TCSzUTP8/Ycqfmq1R5B/g5sFjPKRum9zVYuAS4l8DRLAlGiV/2DtP4vR9fDXb0WnSAUWNq/3nd4VrATQ+qBZyn3eo1n5lda8KK/Ao/dmbvnzTd9b1voskRKIAgN0BKXyBDJ+2obdg+o2Q4Mqv7kBM0mFhaH6ybBRNclHy1D+JZuuvv4VOyFJPgpu4NQAfAe56ABP3yEz3VZwajdB/WHv1/O/uSuGHLFHVdlqB78gTARAKRsIFZOgxdaBtTiNtGqfyMi/Y+y4LLMrP9eEJcY6LdJbMJ+IE6o52FYhfZYLyvQPNzP8udsE5QM3hK4Lrjav/wTOWV3yfY6T4EY1+Niqd/+0bEBLsaHTnPpOMByqt0j89vkauIJXWIo3oLVosKJk35BsqiTwr8ppKkDPWYFhAvUWdAG9XHVJt83buYPu46r/lMt5f6zsfoQCdkIcepDhFai8pitAWGvMVGqW1okXZWRm8Mis0yAPZKcwpznUDyP/lff4NXxwKvQJYOIAlnzk6RzN1LCaQcEWRG5aI8JWgGpgn3PksjMVE0MraU6eiBYyBIsZicnOxxhQlEryLIjfpRcKFKcUry7PRoB0CdqXAPuHgwaPXIooJbd2JXOsXzAljUATIObnpWwFSOzRxdRq5r4pneB8rX5ay81/5sU9Q8ANK9+rcDXCreCCTKibAsNtAsH0w6Uw1KkV3qPehAkGjhcywahFtuJfdaoyijnMCbBwd6f8FX40AV7++30I1/QBlgjN7HY/TN0zvUk8cdeqe1jMcMAp3m7qCvwDOpW9938kYB0uIB8EYCr+WMXEWGRMqnlfa58o7MTAWhAk3i7/jv4fGBWSH2g3mObF29TzTQ/QAstQh1Ohcf5uut+5xWNCrtpLtcKKDTc3x8mptkxf9uR1/HeVG/uA6b6ySek67wdSseyAHENd5DUc6P6y3oxpH5sbtOTpQDBK6jpgGeNHCgDvNOAfb5xecPki/1eskH7fSurwkva1nXWs3S4IV5LEtSdJxy3zxguntscMxeYxqrxqd10bO0LpO/mqfYO5ImYhOd2CSc7pNXbm7uUl4ffvI5O551sHMx2JaZyxes4KzGsQOT5maDZG3qS6fZSTat5yNBvjVQVbuRSV/6AR0A7HS0y/XyvWXVnjcAep1kx0AW7Cgb6FJ5G2vrFtfVk2d8PC634lfXJ1P/uHye5LHKubRL31nkl945n7fTj5j3xkZeWmc8owCYNZN96jP8/YI4qMWK60Rfjx147zSNsQjAhdjBGV2zfVzvTl/p1vrmxv03VzfHLUWQwEZmpIS4RJCqFjtN1yzXk7+36BlmMOJatEbyrKo+0AmgfKYABFh9CzDyGdmJd2jOxOfcZUl0lFGHoonMRvir8V2WYsYI79HX6Or49HAcHz4+ILPxMdIjsGyhrwOATBsycnOmfOlAEsKpvdky18B5tYFVC74y0dWDMAEyE7AAgPrShnS+rPs8rRYCFQyIAxi0N9AUGaqsbZ5uucblp6Z6YAXyATDzHpXKUlPw1kHSTjdTT3QWGQ/meTqubvg55Y13njcjlLlBvnE5o90kaMLPO3N2Xuf6YLeJvFKy/5rZbW7DLume4DUKUgIQ2bOy+SMze7rtax2+dKJfnvJB+jkIS3r6adSesSw59oB4F0xjPpF1lz2IKY9CI89UATBkbq3+VohY8mEtnzGWkIPscaaSWOm+SCJ6RL/A9idVEh6JIuyP3LyGZOt6/rkKzdcl2F6HlKovG3lj1Unuu2AjJuOXyAaOn+iPqfGWjlT/uARKnFoCO4oeGYtrY0kZgAIiALZFpvUDN/M0ut0hfzGk+3vGHio1dbvsPvHqZ2Hm6bd3pqTmKvujOWu+4htmBycdqnUMfYfamL4gSFv7ntnrIcI3t6RxAFJQX8pQu2BDl3mpd+VLdbOXBLzD1u0VrrcmkCb6XPJddjLoft3uhS89K76TvO9c7favpi8+AEkrkZaenDbFNyZ6E+Q8Yurvy2A3nqNtybGWzEzUgYdXyIpl9qs2vBvwZ8aib/T1WATSxScxD3WJmuCpl7J79vSclb5rfZrF5QUs91bFBBw1RtFkZmYWKKt+tpXFvrY7kI7CZk78D0RMOxk0/a//9e+eJxClxfSA0p1uAhJ9QlQF3GMXh4TsbDyWRlHKoFwsC4/Ey5OPsgeRejD1DpKckjQtOCRGzb+5O6iypTjEwQEzOUQo4tYJrmqoKpDJAI9WWmu2CzKklt2K3G2BBeOBKhROzqfmnBk3NJTkgHZY5JSkcQpgE431Q5F1f8BLgZLWxh113JtGHyV1k8MkNPn5PHDDDQ7GmctDrer9vtZm7/FerdfCM+rdJXBYp/c9RR+l6ItH74aOgPjLy3bMeUbQcj5Qxg0W0grSCV7GkfltMUYCuTxcAac/pjO/lYcCWkiZ5V1JrMX5N7DNQTTdNx1AzPnxaSmpn9fs1t8/84AzyoPcSLhh1/h9jX1culbP3o1j3otr5q6e9eWcoI7Tb4IBWJvoT2VBtd7nc/Rg1ANzXYtT7U0rL+uTazjvm9e4Uhc94x5/t4yt/q1nCvDdtGvwDLaQcfC/TrjL3VWVE0v0Skda6wjXUwKPXV+K9zRe58UO0M49U7zXpdsDX0ef96SB84dvQvhaO9i9kyfn0wm8+Lr4dxqH84veI34WDVjv3TZFJoiZSswQR88/0yP4e2Si+1h2pUUqKZxIjvNaAX7iWLMxUw4n3/tzfB2mnOs+BKPYuDMH74p6ew1g1uAmLVqWVmXJjrUwmQFx6UkDnRlsrGUUc83m33hOZpRra7euQUXHOVPb+e8SvU42Tj2hc5MH77RT4ne6YcdvLmPOGy+BhHHdlFGXbbdhbtdcVxfPi2D5QZcBJ91zo9D5eupnl/mFp7K03uWLeOY84qZnro1neD15WIqeXwBmrmN8jpJmnFFmEUFyQAT5CGxrZzGyLGOjjNlYsOfIOezy9ngcS4NWkGgGP6BB+iAKNrAugFXoN95ds0Q6/nt9FydHPx23z1fIYAyA8Wdv4vvO6oo4hKdTMqgILX9vpy1Geff7D0/Hp6fjuH98QpuWp+fIhWQgH1KWlqEIWvY4wUv0YMLY19JQD1w27l8F4Q5OBcjBziFrlNUgYK+rsA9luIqHBKzQDqmETiCtMvwaYCQvpHWLU0UDdMzA3eewB54azCJdLPtD/fKTWdBOJTNTzzZ7zdKbGbjI/KMC3GbzuY+kZ88yTrjOeIjzYmeF+DrIBxVNp58y7frMOHW947qD+iLlwBRGWjl+l3pv6p+djpAcO3BDvTnW4kKvRbBtbIYgM3m1CwpUJx+LD3Rysevgk4+nZ4OdM3aBX7q+a87NwYjWdQ1g6/pOQDm3AdAz5rM0RgBkE0nPMnbYZ7VPyAGs/sLad9B9T2T3RhZUypXe79U+WNtMa5JdKmA8wXCArenruA8Sv3v/f1DWhJP+RYW5pf+UZVj2OO+Z/gv7olNW8J09W/wy7Y/rJ93nvqbLw85magylr6STlt6wbVgvyYLzius15TJNm3P2H1q/+Jj/Ib9f4tmd7v+HPG9es/PLpp75Kbo4fX7K76u1zixvP1uCuimBPW017ABE7UGcWxsv03M2Q13cyCKk76DNk7hVrUr4GPRsNJPZsZX0Pb/07M+2E3lAXcUZ+cyqJOjNlBmzaW2z2p80Mdp42wjpasavl/nM+chPh2f7prNeb3+EWbP0BTMD8r/5334LgDFeqpIkKLZFsBL4A5U5+l2JF9RKpl5LiKlMAjjx9EoSEGm9Vq6pzL02/rEgefgKACCd2Lnu1BbImIHLmr1GsKoBPcu4yIyIXWC12z1EcGQZZpqjlPBzAp7ubGhRXSE6fd1RcMVNT0Y7nk077dB7JlUpTPSc0I7RSiN3qFyhY+wGDMU4BQj4Gs8sJPU8nIZmBwTslI4H/Tvl75k60wD5IR/KkAVwbX2bRGOnPwIF63/YAk5QmKelagcQ514uSmgaWz177ljrpnjW7rt6hwCwzKDw+wIgdaPuwWekYfuzwUO1w8KntOMzeyr2yduPD1GeHyeYcv6SI71XMjD51YmCsjRozgbd9CyXA+c/lwWVbOpad5QmX7iC1HU7MFs0B13Mg/MxrBsTUv693mcduALpzlea7+R9PQMnzUft3aYHK43O2ksQp+QmrxKQ6U0Op0FsXuxA2Nbd6b1id/z8DOjgfPYEYawirQ44cv6YMuk08DF5tqfTR++TTHkGm8Y0+UfjFV9oPK4r9J3GMGkHHTu8ep+Lrys2aCzTGeo4Nzacdm70fYw1fpVfZM8ml3PRRHZgOr9Th+x0aa93S4zL4EIDX9gsG4UMZUaRxiy+k57WvHwNV/nkVqfWxOnvmQYeUe10gusGjAXITPOuzwW6HIAPAxF/p+tOZfNJHp1XdzqK6oxBkutq1/9+39RTuk6yPe2Bj9P5bfKF68KXdLB0oHgIa2XtJugYZ1aHecHQS5J/HDLiM+Hvk95xcrLo4rzY4EmD1sWXlo0LWckdfqwbAMvMBimfs3000UctGkIm6fTyvnCUI4Efp0hjjvRPvaw7xqEsfpc30dR18LIGmdWYXljCfTx9+PYq+jGyv+JdHAT0/HTEydbRlxHtkp4JPOIEy/ArwmajRckzMyDCn70LUJGHwgQsev94HJ/un47P98/4PPQUD4LJg82yhFE0WXojeumr1H4d2rWu6y7gVABFUKGzoFb5YJakApClTHnzTnxvYMOSuYq5aHNeoGO6vEJXMyCrNcEvqtoZVYQJRjhPYpzmsEM+CmAUfzeQ4bzO57AUMtYOxYvIxGNG1a6/o/tL0++jbPKd6lNFHbW+3/XB1OsOWO70xuIjjoMY2l+aMt5gJ5/pgadOK+0MnR1v9Dgziy5lGnoHDzwrFoaS55jQdQ7WoOhjIDSA9fy7gOleTz/0AK+PEAfuV/Ry1QZXX69sOYLTXGvOyQ/BW5HABoObfvNQHtoZPa83NwTAx2FRBYi7Xc4lguxF6b+qXQePCyAUzfgvdyYEFFdmEkLttYUCKsuyDJjKPmWLXZSSQDv9zJiCm7Apu5n5WfKXz3KgZfqMdTBjRujti1J/u+9D3uwDWxY9PQHIoYskK7ssX4zXWktQwySgY/pT85wgl0vTzg9TIpZn3k06+DN2/t2U2B2QuCYs9frNMU0gdj5bPPTSdf7MBTAtIhleMbLC/fq2Q5dLuOHjoVbbgJc8zC2hqOLB1l8rz3r7D86XKxwZ9lY++QAAIABJREFU3KyIbf1W3y+xe+pt2wiT/9G4Vm/utQ/dfs26ebRmU7o94L3KmOe4KsaF30DdVz/4nodfSe+h3UC2DInWLKqVpw1adYDHWsV7Ca5yKK33kHX54LyVc87dWPcrYrki0/fqn/7rv3+WIMMoKuvI+8B4TzzEWLSUDggClMK2kDmYuZQolIaiDVSTWVowhukwuVAhcy8dWwUrsyF9KwxS2h3r+FvGXQCZn0ythZlBKcaVFFJwFaXP+t0DJ4F7d3HATBpkGuY+rVrAXfTwQwlr7vzPQxFEtwJaVAaW2ZQCcEQjMEil4tMKzPl7wDFBW9HO6aTPHKzxQFNz0bt2QbE7V3q2g1zisfjM3+MMrvsU3GlcS1AQ/Pe09q0sPsnF1dpiTOYX6DoBqDsQIj7blX1r7rGeAMZ/4mdV7MyOnMHs7Bfmj1Qz6XmqugPPk856Z/yrDEY6sdq7zAwS68WpeenfWvdwxLIAAgHSOGHYg2i/F72PTNM4/b30X4o8nLidknMgQ9/7v5M3FtpZiRKCyNFjzPlyPicOajjtpGcfR22GTLB9ATNyID7+yMgJukhv6J1af5z2aTvFkhXnF81v0mU51X7pkZE97Kop91oq6fK9NTKmu308U3Z3YgD7vzlpzvnTedd50J83r3eHswMmAvE+RtftOxrO5+gafT6dPOd9Nf53vYv1J+qC4e/e3zROzgdPrJnlvrZOh0tOpzuqUzamTdDf/qxyVKKc0w4pg8yYg+W8F9ZZ8h3PatCZPeAWXZDeJE4AtjVanpd87/ziazZtDTIlUv36QVhx3ezb7PTEtdZGQ27XJZ0y+aaeZarf+UYAufSi5rMDGiT/Oz0i2lySH5eVybdOV5edM280iDT1vvPHuiaZT7dEFCuYuHs/Pht6yWVkJ58Aqoce5TilV9iukGZY4LO12ogTmq1vZNHJG7iPlioLjXLDr3gPiU/07cRzURodQGKABPFvlEDHqdJvXx/HXbQtic/Qu+vpuI8ekVlcStkiD4ddBuCovotXx/HweHV8/Px8fPgUB8AEkEWAETmT2uyI/n152Bbmlj3fRCPs89v8aZ9ao1TwWP1sz/Iuekx5Ji33GYYeYLyUIZEskU3zCXK7R8U5ZS6Dbc4QDvEMwjVjs8E6zlXZHJVN5QeEJUHiVQQ61uxtgorKWmm9hhLRAIRzwNCTCTiCznHTSKa4JFNPuYmsMti93puySp6XHe7NPFX0mH0xAFM6x+2Kmh+BBlXy1zFl2wDRpuXK7e3kFT8kUGZR2INALMxiwey6Iq51HMG7oI/rukV/MOA05k6wIBWIeMJL69tunoNtyQrllI+tqgWi1WkbmdXs+l02Vn3YBEhropBfO4iFNEmgXTYtewX6OoGllFW8bBB2yb4OLDmBZSaUAjkqwzgAC/WDk8yVXDTPayyrTdLiceCwDnZuA+PmzvjUgU7QTcrMKhnyuITdYXTQUvSDRGlytalYNAXBmAQol3EKeB72atJ197d4dWeDdb0Dp/5eOSf83qsUV5/40rPnhsO8ruTowkTaRoo31gxpB5hQNJftAMQm0u9ws2x9djygdZQ+L1mzbD/XodQTtplkvX4FjulZRWdlJxoIyP3Fbt3WpGhexDZo+Qe8QocKxe/eSmNds25PJFCY8qfNAlM1if3EvGc7hBjfdXgLBgY6fbQOiA039tlLo7EWAc3BroekCffiWC6CwUgs4TWxsabDttjuoDdRBOa3r71u/LQf3S0f3GKzlUpvbrjIXf2z//3voUmpKBM5jT5jDzydNwKKyBJQcI0T/arMSROUom70lYCbpDxmGP1VOn+hDSMzJ5cS3lBM2W8OgA7SvdlsdhUEMg2ZZ9dwOcuxkcLdHKoyZhEumsqzfibHJ3Dv4eG4ub2tFaz5cEu5+lZ64OKCKHCSDN0N6MEUOhFQwakHpldXx/39PehyKbjMSVeG1hoMzGwr0k9r4s9cgxxq9l4bzqaMqAl7zTMNC2lAAd+dQqw18nGq/1E5rUvWLPucOJCFNUb67d4hRn+nWY5qgLevzXSK5t+aR3wuGlGYm9/KoVAAhWSbBNgygqVLsgKSuo/P6+eLl1uF8X1xsFGA3aAhegDS8fI9/AmyYj6iBYw0ZcGzcPSexUmK0ZpTsgDHyHQNpellpesp7z6OGLvzEtYTvVrXsXdWgitbZeDyWtI9+TrGmJnRV95rLI/simzBVqBMY1ATaaVwe/BIJueotL7KIBTf6ju8V+XyaQVoIFpp61rJvwcOlxwL5ytf/8lz8zsHS7N3d4NDVe60d6QnIFNzHE7ZLvCZ43D5xnO0O34hg1QBiugmvhF9ah2s395lp6wDrik7vi5Tl7rMz/lcBH9Srjzgwbish1sb6uYpybzaMoBGJNrCO61ruz/wHPeOV2ZW3CWbBEcl19cPM3DwW/zcjkVHgrl5fFr+HY/U2log6WN3vSrd5DIjGZ5BnMu2r+HkKR8/5mTjuLT2mvsECutZVt7tvOrv0rzm+yeN5hrt+FOEDsdSG6872fPP9NydTbukW6TvWh7Fu7lxmicLwh8z/SA6Oag+x3JpO87HyY29PnRDz+C7sndW2iYFP+yFn0HFALenrohNMq3tjgbIjDRASbwE/ZrBLd97BUApApjr58jiCXDxCr7K3c3V8eo2SqeZ2RggI/wVlPxmS4EbdEKpn/gd/0Vfs+fn4/4hshoDZIyNWAJZT/KtZpbeKHNyMCVVy5LdQVBz+jCd3eryOHl32iHqm9hU6Aymyd8up9NvIgGypD114CWbEmP2rDQfi9tn6RA9h/OhoqVrmuBoYSPJEwDs+u1guROQ02DB5C3/W2vg9L8krxIjBHgIBLvRf4vYmnWiZ0nfs5eXqpbW7NPSHQbwe+adV5W5zTrrcgF9yvRZqyFk21y+eu2zTQ0OGkkw2Q6xWvmiA39PMhAQwudzDJfW4GQb6YATAVMQXFmw1DkCG1wfKWM14rzYQGD4eM64nNnXbrOcjtO+MaiPJJ0zLed7HOxm5uaCzK4x4ujd/FOAlfOmNgXQoiLne1mvpwTnUBzwzl4UpHe+AIde5WnMABAzUxrtO5SkkxcDsMn7on84tXxukpgxkYyo7YGWepCnpuhuLWm4t0wOBHHdet3Ld8p+r6VjDEyUfWqs4qwB8A7mYy34+Eu6QnyvuDk5uuicq5aqy3VJ2Cdlww08voDYBo8yzyyz5zwb0GWof29ANjOLteYD+6ceP9sfB8gW/Rk8aKcwJwZedno92KfXknGv8SfmmG1XEufJotasaBQ20pmFIwTa6hyXLS+tl66A35B8Ln9C61stZBNz0n6gZFA8p3YrXvnDU8MNC5NlGyXizkueeQ4wNDCEwWye6TmBbGxC1SZv07ZlsHve8rPMfv9v/81vntux6KCeA1JTVIIIvWpZ1kctVIdlaBcQpTfqvaJAqtDeDMRjAAmvQqEmyOjOBDIen8KJo5FSE2tdjz2kzDiLd7N3wwpCxvNggG9uqYilPBOUfMgTqaEM8yhwGWwcAKKdmTzVclmTysrQITj81pVyjE/MtQvC3FDKWa/MJssq0Xsn+OdByhIUh+LOgzz0XBqByDTl0/A3jx/LvlrrjhxoYpLmjoTuXxxRFA9pV249vEPzjAOAgq88ew9OO4CbBsBaea6ZV3gfdvk6YCiQJaW0gLVLGTUDDCqhN8eHrK1ynO7nqED8UvbhDOqmYnGnezr0Dv6dnPWEtfT+6czhb0UQaTqDno8BTGa2A3NQPNrPLIFg8sz6KydrZIAUH4xyXYwnarzi/Sk/6lFa64BsaPWssBYFwxNwICF6Xc3sXXfetD76V2B00WUAQeBXALOXTzAH76rXkgl6bKpEtvI83GU6swtgYIDlBA5chzi/SB8yIlodydX5lYI/O5qeAS5ZFB9XjJUDkDwPO1N/Onjpek3zdkfY127Kk7tyuDf1tDDyomMEetK5lnXqOrLmkrrcwfuAYOY4dkHBpfWYAMTc3AAPWQbfoh+RZsT1mE6568hTAJT6cmk1kTrOx14BIE5QXQ/J0DpOfdLv0oLrrArqNYG6mvcE1XaAg/Q+5A47q+o53Lyo5+H9Ou3dNmZcdn0Mzoc7W6n75j2XaFp8CHFqzQdamn7T8zTfyfdc1G45smy65Ppt12p4qc7HU+a0EfUSv0L/Da/QeWvqFflS+txlB79vAFcP4suBVqnoaKMx5+z6j2Bd0+ySjnEd5eN0GeJ7GtzoZ9FH1XrOvoE+nqKddE8GHZVRkRmuopnmpgCY3nhucAUwgMNdHo8oGY/f727Y8zp+jzLpOGVaukkxjQCuOKEa4GEEqTjUhbIUByI8PV2jVBq9GmPjOzf+2aK6N4qctXalysX7WU5+kQfKh9UBJ0Zds8/Tj2kdr8wlfuJrvpPLyQcu55N/+bzO0PA5uO7dyZ50hY9H7VIiA5Fys2YYOV/N/n6YP3yHkTGCPDb2w0OLqdmL9EJ5cAflGWNlJhl0ufVwx/O4E5XjXX3yAoUSZAzwm6feFqaWLSTWLDFPACHYkRFWyEd2lZrrV3ZfCRu23r4ebp/KbnlPvcEEU4fp77lphneELzniEueTdZM+2zkkXjwBgdIdxmf0TxRrps6pXswq0e3ezD3GPfiq+JTr2PLr9BKvyu64T+jgogMxoby1HicQMHSFAapg9QJcbAziZZVOj5aQu/Vv32nNOFUWMu4ZWcf0A6gzEY+bb8vKAjIE4j/YmLBNhBgfkNBkAGNeGNYcGWaRPQyfkQ9xYIkSs/4U3jwRlKmYfuJv8pJkpn+Xjt/puRUYpEwv4zXb3rb6rP9gTxKsq8M4slTWfVt/9hxP2Q/wUertTd9b35ShDWh8xelNHl4gItsM6KzFWaIrveqHK2Fts52It+TQmFNVFjaDd1sWoADr+NwPQNmNnSB/91ZsP4MUc/tzjp/WteFc0o6mz+KyLJkX30zQUHrtCockq7KPDI+QIDeT/JR5ubJeVaS1nuuFvy/obPEz2hBE9aKqPQRA28Hmsh2tt1N+qyVE88LVf/9/fAuVzZ49TPuOLdUl8L25Oe7j1Kjshwi3bvSX8+tnIE6NnTs1vgCRoWcNh3Eibe1UEESCoCGD6eq4iW3hp+hZE6XL0TtOR9mviiSMjA5JOQWNsV3MNA4waOzIC7RRX8EAHXUybyxmKamUoMVQ5JHyOPE46YLnCJgsJdTl3DI204l2BnSwkPgPS9AEuOpeGLhgvCWzoJ0nD5r8+R6UysC5EpJhDDpF+bg7AbvAFJ/h5FGCvB4QPD2z1Nx/pmPpQS6drFiic/Cq+SxOiU7+tlMUp3FcDtUYhwvtgjR3WgO88nL5OY/pODid21DQevi4XIbmGngQu9A7S5A9iNdz3LHzIFljmA6Mz1HyO0v9ZrDttPLfd3Mh3dg4QuE9NhIeWeLupcGiqctr0QBOb1pfZIK0QtN7F6dMpyXr8AfL3tX17pzp9+AR6QDFBZIT/XsbGxUGhDM9vN2YPKsojVOueQ5YY6xNkZTZmsMI+B1wFn18jZcNhQHszzWPvwXC6jsHq6dcrcawT82cn8ffW0AGA2a/Tz2bYHTuSKe3sASAOFwlI5HM3p4g345np94sWg33cnev61HfNHBwTbIZYz3btg74pNclQy7TvlZz3TR+0QKOdo5dsq/187CRvnwAjqR1bBaFnpJc1tw8+M2SPvG8A/Ogj+yxtUSYJe9xXbwHh22EPKshfcqdeldOXad57uyAdKzrtWm7fR1c58XnolPR0lu1WNbWlCOBbO6YL4Yq/xCPSy+4zse6wWD1ndOe7Z6ptaQuPLcw8DkVj2f/XR8v+DI3cKBb4JxKR56zfVrXmh61k51dJrWGzLRYs22m3EWWypz3tI3+DAZKazmzvp/VKtXDiuojS5K6J1cHNyxZdV7xcU6+2a37OsYMXKWbo6w1yybDqt0ccbjL9XF7x+LHePebVxwfS5oCeAwwn9EXDqJ5vjo+fHrCv8gWCpuePT9jPxCl0bbBybk0aMD5rGVbLH86Z1lN8Fy0cNsi2xbX7gC9He/urnMAZ8dDvg6TxtMfbLveGURzTTUutibSYZL8tHTpAHV2fUb1nNnj0PUVdDsSHmLNE4TDJ9HTtwOqWOYFCLLveMo146jgg/l8Fop1dUjEPG7vGWVmwsQ8sR4M4qXwva2nXn0xVmVqQvauCS5E2EU5XUvvqFf7kCLEcHVycZ/uO/Xy9HkJKqzrMnlKtJ/yOG02SxHXzWo+K8becQqDcQntuvGIbFhk050zEqG/UuDmux0snJmLwQTN/5YlpqxhyGtmmhawlwhYAjPMTOJslnyeAbKDBhaTyWcqXZpM7tmOk65Yj+RpTLcxyNMmFnj/6RmHaQn81nphA0auubKZc7zUMbRt3HDS3KjzanOnAMfy7MuHCXkjfJDnQCTjSNfh/QAi15PKL+mKhe9s0m0vHTTUmpbyr9u9JBb35ibRytd9+BbGUwhVl9lznDogKN89gFHqwqvjOfvHUm/0m3qzQjKW+gjy7dVL2Y90tPi6pK8moK16Adt3Sh2W9kkA45Ipz763wpbKr05dBT4nHEMeRHYdn7f0R9R0Q45iraM9SQHZTQsHAQUwT1vVuqh1Nd6XuoVVhWcgFSpjtB5xHcFnrOXHzYer/lt9qQTeo68p4uMrbBKRzoGBRQZq9D98PG7voqqz17Xf3wD7unnUjFJ8RHDqVFkpfd+0yHWt9WwdN4FXYP0GMEuXXf0P/+Y/4TjJONG5QMtiSoEiykojkQDKWe80ntysDKpM089gg3vM0gprFmJwVYANARzCUOeFM3PQhZap8xRE1KPnbhMlTplmxLiDoPH8mJtKKgX80akPhcl7ULaSGRmRsZQbhl2mm9xPRyMNUw5MTMezBTkJLHztyNBqdC+4PthBQakHVlzoBuTAGJgPMxDLOTSwiQ5aZmhlj4G4Vj8VKOS6YDfWTkMlDR65irkzFBOIpyqTLH6nQUnjgJKmzkgTILwDTqkUG2RrB7KzHLBe5jxUxJbvi+/Vx28Gn+7U6Dl6nzu7zktetu6AAgK2PLzE56LnyekTQKO5FJsbeFIO4qkn0go4as31Xp2COddvjnPX7068ILDXjcwETsSrWp+do7/rWTlpOlsAzHHrPQxiOPe50z1loXaHURb+yL5TphbFD87bzWNwbSh3mNx5N9N5UjKlgEwB+wyEvHQa8pglLqIrngPjaYezWPaT5njiFQywM7IV9Llj6LLm6zXp5gGjA9WllzYlaeIRB788SJMcTD3i/DN5Sxs9Os2++BAOJR3DuCfKFy/9SJbje/HhjjYOkOo9WlPvV+YOwdQhmovLi+tllw3XN04D5yl/3iUgc8pR0XzDM+QF8ywrr18OA+2OlzHrvSUXOGW3gYjl+1Fe5byz00fOE9KZaJ+Si+n8IzqujhUvdNlxG6HfJyC70+fgJg8Yx8EwtRbqqTW9ZGPAXXsE12c9BwU/fXNnAlH+sbGVmd1nHrdDxQYdBFJPejlvOi/TKQyvlBqP00twv1qKuP1NW46s4bXHro/TdQsABtsU0do5z7uMkFtngxA+HXJt7UwmfVs/KnghSNEblz1KgsTpR2Rmiy/v1OEC51y3um7c6SK4RAiG1KaDkIYyGHG6dQQgj0/Hm9fXRxSGYDMlD6XxPkXhXka24qdPXC70Fb2OzQFmZ7Ffo+02gV7Zayw/ZkAmn0+HUzRtnU+0PsvaZERXvuwE4oZ87OSSz10BwHUdz9k3k7Y7fTD9Kb/HAxvn/6l3fT3hU2YiQMx3Znu4PhGNfL7LszMbusaETJuucIFPgn6Z60xxwIZnQefZeJwr13sNTtnaxTN+HKDR+FweGhDIJnaZBcZst0I4eujqwYle+OQnAk/7LKXl8BTrFS9at8yeq47iuVEZplPjJ33nvVoTB30JKEj+OvGjgb2gIZ/E+1f+8+toj7J9QcZXXRq6Ll6BiXmOJAJpgSKjrZPLWoACKoX2DHidOFtnGVijNvLfCkCRvhnAJ6Fq3bNkeuHhPBBj6re4tXxqQ6hW+lkZusm2y4WDW/G8AB4fHvwAls50a/7V5mXqsgJN1/Y9a1afql0OJDgh6cf1ny1TA36XDwxx3RS/O4g0QaiSS5VvZ0baBJ5cB/rYG7CcesA2IJKPJLdwg2kK8K9CRoM2ThtAvhb+Jgd7et5mM9NJExglsE68towfGa47q3ghqAJRum2e+ofK1ugd+/xSfJtoI59fQHR5v+dMflyTt/pYRdvOZFyzXPU5krYFVqUOcR2+Amh8P5MNdAgxJl2tvFILLRsr6/p4dWSmjNuhV/F88Rpl1jeNV/3k8ZCyHDu26Uxj2VXhVar40GaGgEXRW60HSr+nvdCzPX6PZ9w6cK3Nhr/+t7/BKdIzgIQxuYotNaXPNnDmBnfnpO0MPzPw28EVE4hwXLCnyhBxhanFVLZFPAvjzYNoDKMlsJeAxG1kPDpoqSwBSfHoEUcAjTuhwHczEEfGVQIjOKkwOQVOcnIhro3yNaXCw9JxcQOI4OIZaCgBR0ZCK2euRQMUxZSj8T7nmUbUSyqzNDQWzsE6D/6L0ZSlIhAm58NSTTkZPD1PAI0Ur06wjfGxd5I1Rc556j1r1k/2xcxdq+u72y5FRplHZ7qKscVjyjadn68KdBrn3hWbfXzOBicBqVGS1ca1lch0jFvouAshR6HWIJQE+oiSRyTcUg4uUypznTKpd7q8evDtWXelFMohWUv8uG7dq1BzdKBGDslLmV0atzsga+DbyrCVHgNM/biCdH3i1/i1q7Oz7tAs44GDTf6lwr5mNq7tfLmy9HsFMDqvUecw+3Jm1mncBf5n1jXGrZJ+vgB6KzY9MI/R38XXwdfZ13PSa9LS+cSN2tTb0DvZk4/y29mGOoBr55DOsVySRx0uNGWl1jKzzPykb5KLWXnOR+JLAJLZj9Tlw3XrnLPTUdl2ApKdJ10fNEy2ZsNM3akxOm19PcAPecCP08kB+ZO9DP2xceiwFnZYlMBt8F5k1qTdY6/TtlOyOr4Ok89QnTD66/ncdL3rmPrM+Mbt9mU9TdnXwSvSMy77le1xwYOeYwO58lqMIYGE6Z/s5KH0SQUvg/hXKwA+5Q3jzw1F8QH4NU/zXNfyDKZrLvQhzkHgjqZzHiceMlpMfaVrp0+g62b7khdpZpmXZTvS2b8UjK3gH58e9R+91J3VSPn0EVhZK/aBeR+dZIIGWvPmcYENa4li89i+d534lxlCOYarFYzFqdrPzwAaI7Mi+jG+uuPlse/+ECVYGf3UoQ/5qI/38g+ZEYdsnbQXrmP5YQdbgCANbFHvygoKqXK677A5/g7YTNlwmfL3O3+uttfB385u1XM9SJ33UebXDLLJ5xJpb7DfYMjKldTLazbswjUDQMX8jK9cr+9ka/HdsYkjH8AysSyDFD3nPdNI0e94uNNFNFGwjzJBy4zzU4NdP5Yezuxm3B86SwBjvjPaE53sXYKYvIf8pxJyB10EELZ+Y5UR669ZVqef1W7zuWG5tN7uU+xsjMvv9AelD+A6LckIfLt6GipTU6CkZMiBlyqKidNOk1mZOUQ61Gd5Bp96SPoSLsCU9UQVmOq2QvdVJmke8jNbVUz+oyx2VpdC6SmvuE6JMltAaPdkflbjzMxr2ALbiDyDs2vG0lxHyiKeXLQU7ZFrOk5uLtpsWiK4zOv3UwahyZrswZyt6yP/Xc9ye6CxzvYTev8OkBRvwoYra8/no1J7A0lbZtYMT/CewPKxWVH3JOAGm1fXrAsfNkU4ATNf4z15MTKeen0w14z7fX6SCR28434k5lq6NA//yrYct7fEdGibGYuJ1nGuBkG76D8r28Gxe1lzywz9xd0P1tKyZ9sfOG9wLb5Htt6POAjvVUKK0cTllzzBTQ6PwVw+qTfaR8Eyml0S7bqlAGdE38Bj2XWmwpFmEgfeF9mNWXXsNnTGbtj0rCxYbmTMH863N5jc9wKnGD+7LPghWrVmQa9//u9+i1OkcW+mOPJP7RiTy9Ukki8nWKJMt8p4yycHEBROD3EvBjpwwBkFZONOHqrCUEBAHY8jDyIRiOF7/EfgjMiT9OAYi3tmn7cGmTR+vTnTCsk45iyvDlGXLXA4mcWnXYYM5nBPNvWUIYfjcsWsQwY+zAgMB0U9XfBd1dcr9ff61MvRs2A8SKhMnRQAAqxZLmDp6pUBBGqpybAyIrsprJwtKJwQjvauq8dMjEXBkHSbM/R0Fn0VwR/Zc7FSRavBdRo768+5BEJY5xTi1ETlYJlTMMEZvV/jShZHqUSfKFVcVSw3g5W6Px1WgFaZ2hzvKBA0ebEd1+Zi9SMUyCFBd8eM93UGKmWQJ1xPcIsKrnf7tFwqbdcYNIKiV/ZHo/ArA8R2sskmqx5KBes8oudSkYay7nYAfPQZkPO5uqzoeh9rfF8nwiddwX+jWfgEmWIsHhzVM2uHLLyptQx/OrfSQTXfaOxfWbzdB0fjXpxrZEgTTI62C5IZrVXtIDmwV4GQAfYA3HzXbt08EP16R8k7zqlR8jkA9BLmaWjUhzZtynF1pZ26zAy3ckjxX8yrdExuCTaYSy3hehXOha1nXkB+eZAepEHvH/4d+tONv+uIGZScHPEEcur+1OlLf17TJT5ujqPLdjCH7F81edf5nvZlbrKta1I2Ip0u3zxwvmSgE/ahZXaun949Nymc/pyvAG+24Ji06/tbeqQvonIhbE2RZNOncK65/lZmmwO9y9gqC4XZODX/pLXLtX73HdWFHpbN6J9Ph7X5pFus4KA1A2icl+BvyOdQ/2fY8t6o4vt8nSkDLwHikrm5pvG388TUkfP6tj2k37RdL90/ZSuulU31wF7rUrb/uEL2HkmT7SzSyaa8t5Pu72fQTCsdv9PH1Hz3pTl+annL3hqNTdmffknz0ch2GgdJkJYJlpjuI11TBCA/z8fdLTPYsghiWRb3V5mdQV3C3mNnkMblx9dEtJr2ar4e6N0zAAAgAElEQVQMemCzOa2gp+XdgiIDFvh+cfEKyu34zXWgB/El9xaxMEBZwZzdgQp8ZtLY+3xVxvL6/V4O+IClBxgtCXkun3XyG72PqPlCsLAAuTg4jq95j8vKIFrrrES16bdovPh8tFpQDz7a1s5sBT9mb3pl+fRzOBYduigQgQcQdhku5ZOlxNLHWBNlxwqH8HYTtV6cN13wlGsLTF22maGZASajJ5Yvj1LNWockZdMJN1eSw+SlCfqs4E+f/qp4RTx/m1mO2nSUjnT+mc/imETforhlKq2bFQKqxOfii5xRlYIqzC15yH7U9DWNxul/y6Z0maj3RNS6TElY/yY3dcaib6pL5kqPD7mdmbWi025D2ueUwlblrbsMXemcs/5oORdNNH9lYWkzgkDWCpakBgEv7UrR/b2aNwHrppuZe01lISrdvNSlDFTroBJ/DkAwJZoUOtjX+kPFQz4+50seOBaDXNuQlZ/MkVINdCCccX1vnqGkPkFGVUK0nQg3jDf3uiTQFny08bEAbC69rtO+p1+AIWepNFxj/LkGnPjMdP45IM37LpT8th6S39VIRORAn2PIdTPSN7fU6oF6QrGL8LFE9tUbNNtRIM8ai0X9pxPmxYvyH1pP5DdmF8WLnmXqup4JcVzjwDNwPc4dEQbXy/7TmzuK19csUWZit15Z12QvH5CFf/7vflPiA9LjOO4+CIGGlxltWoyeXDOMB4rTEaIBaicXr5Ejnqcp9xBp4WhQGaATVc+damOk+Vzsk5Uj4o5DELoZq5ziPKKI86XK1zPjz+jHpmwZjc8DIgpb94pko1ETogQtVfYKFqi+QyozvwEoxYwT0bgzGt2B17s7kCJ9UDaMrJ6o3V+VDPq4WIakB5y+JgKtdg5rXAeQsXq0rLzgQLDzARVilz0vQXKub4xZQJDoiTVIgnuAAP6LNUrtuoYSvRbuKLRhXx1ZPXfuCGj9Bbg5kFVzM2PrYy6+zu/1bAcOPIjyd+8EXw7iBAv8b9FXz9V4dY34dre+zJztwM7l2h3/GbhDlNIO6D3x7yobzMJ1MHTKkGjXQU4f8iOgSoq4A1jKKZ36DtzhcJveasPSinLSuIL1dNoEDmPu0ejW1rl1TYkBVbq9d9JJ49M105jNv/UOl1E5tMoq5g7Mmt2HcYa//iy9HRsDbagAxlmtAfG0yLiJE1IbtJjyqXHUGh83mWnU2bCigc+FYdt6uJVk0vWDy308p96Xxln3uPwom0itAXSf027Km/PolNd13EazJeMlS84M9NJ9tUkA9UL6i6+mLoXOCZtmZaZxTW1QDNB0JxcCr4hVrvy/03t+jeZefLsAX72mzrf9TGsGns6PdGgd5jQC9R2/Y06brF2KmjJvuONNxypATCsBzfK9SduX9JzTsf0M8ziqLzQzfObPlAv9zU3T1d5Pu+K+UNFLPWLHi6b8XxrH1G3+Dr9HvOgyOvlhvkN+FrMNYlOhr3CAUfOe81f/QwEubnemLd+tha/jBNwYgShTsfm1dbMCoF5D18k+d/A1CON8IPlvPeD8AFtpevUSD2LuI1EVYxy2ttYNjN56WNUiJT85Z3+Gr/nkWeezOWfNdgVO1pXQIW07WdAJnR4Q7cbSfCQ9tYLEK5+q/9VljoDaWDZAXPb2APQEKE5yY7HCpbV02dHvoi9om4ep0IXoHqTlR1bK9xrM+kznuykzfgDEZT1Tujr6DWTwT3dgbV2E2ACxCsv86515mCdOHMr7fW2dhuiPlvKiTCQeKENmVysUZkAmYqB1y0qJx0jpzR/nTQ+eeWBnbqqqXVMG7t1XkQ+hfWoQnDpvzcBRL8KilfzztFfTd3S+j+9ift2yYtUR06++xMHSQ9ZApJRPvS/3IDuZp7OftJkYa1Ml20RoEqzrOYsGMZaZKTjNm38/26D4tRMcoyxoDdZZu553mdPcfXxTD+zeSdlf9fScx+TZl/QbadhZofHkLDgEf9f4K8ZZQS5km2WG55QZjJLLUvK0ynr315w0nXNYQByZNA96lWkH37+kKn9J/CPvm3a/2+isWYeQJx0QlD1myUerbnOdddJlS4kxdQ0qP83+dTZk03bHTyu425sFIHOdSr/S1HWWcnRgo8p3JOCWbVhHpVQm0MG3bv/6XI2hszsmCkFq6HqhMfRl207pd/Jpz0vz7ThJ/iUZi+vYz6EcrjpVn3UWsZhyr51ch666VHNZN1/5PmulkNicnuOVog0wxkXmyMwgN8XlNBk3tkEAd+jc2V4dTe2GB/G8LDVLmzJzbi2pNucxDbAIWURZTq9yhbQGxJ0x1gcOwCHAA3NB86RjPxxEC+nC2oygLCMuRu+sJNLtp9dmGTNpxaBUjANhBhhwDnSozCIbKjNEsVfSWXNO4zotNwDGJQ1tZVJRiYBvOCHRtpyHyfAEpyzlHLvazGxs54LMtWYVUdCY4afvp0Cs6XEGdiVwu6O1lBvGHKWmBgxrPgEOV+9IE8AZ/EeOIA/I4Z0tvJkFZgGkZEBjdgBxLy/Ng3JitEalFIxmc2yG43FstgEl2iqLBs9NkE98ojLM+Ftr4Ouh63ZBiMbr/K/Z7BwIfKedVuMV8eHNDUvh4z8B9z5fByIpz519qPdi3W2DYeUNDgDPVJdWA/8nUDx5FX9nRgP6tUaJU/W3WbN3fP7T0FaG6djiET1RHl1r3oc7XDIUWN/qO9sgnPindEc6PTsT4sDvdBTm9Vojl9e9WVr1aznv3gcv9VWUP8pJF0gx51v0yceudsVGEAcj5ImZ4l/ny7k2ms+8dve3z7N1fbaH2IBJmgP50ss0V7BOGeDTfnggI/4Xn8azd+AMgn+1LbGNO6frIi+2CbYD4Otac6y1lgpUN5jbwhKgOfPNSk8pwPU5eimY9Bdogi/2TpLPZSezpZ9gL9tHED85P+/4uPTiTWeK7OzY7rNLcuG8686feO6i/rQNi8mLvSbrHHdjoB9zpqfrKo7BMkKyAsTppuvjXzqNAn3PDjE2pomyWMbNmnWttXC9P2nxIm3M/ingnpndkx5TLuQrYu6g03qHZyw4GUsGNiXYuk7XOJ2d/13W+GplPzdo6rpsARKUBGHCOIPonX65xH873TnHquf7c91P8rVSwO7jb5+2PRfy19iET2DLk/cYkPWmMO2HYoX+rlrqpJ5zu9Lr0Gu8Ax52NMId6YAtdM3Pz3GO+mitG7ZT/0x/YacT/H2aDz/TRgvpMoPe3X2LHgEI2Rnhive2NLMTZcsnRngkgVmzogVK034leJMHOMTz1fQ/+o/uZJyA5BDGTfm2Mjrdj2GGO2eqZ1dpa8qZ++fVSqNkMJIpmekrnbiCP+2J6/nOM9SP3YfT5QipOQMg83HmqE8bWw408HkroD5p6EDFAhqOqgQBaRMWuQREiq5eWuk8vPBgroH61e0AI6eF6xLKgWLnCej1urovsgM9T/YwJ1o2OS+ofoAD+PH7W58nwJkiXlifiIia77ali91o5G8ZGp4RLQ1k09IesZpztAVxubANi7InEB3xqG8881Am6rK1WmbaCtdD18pUNICx3mXVCTUhyG7jFQ5dqCpWNAkVJH+RQ5PM+YaKZDmTnLWGaXvz6I0qCKIdbcDLeWTZELRqWMh5Pnc9i4F0bECQ2Yocf88x7u/KR47X7bXKpJX1KXv2EuiHnq3pCuv5fG5v/vg7p0+40/+M47wC+SQhpyxO9Y5V25lee+/n2BjXtB+y8bAb/3NmMHpjcz3QA5JLTrcreiyNAmILNC87jQwKdsGpv08Bco9HAYmjzYHqERxjBHYm5OootZPjwjWVv8YhJlS2yXZOlXWxlpol+xnjds6vOyo4SdDKBuM+HWpSmTLqkYBekQ3CcDzsmalkXZWMe9DghjGoGFkKU1BWhuEzlWm4KCL0tFvLMaeT6nRaeUhGswFWB5lcYZ0DozOYGe+R8mpapbMncMBBUGXUmiM7OUYgC043z5LwcJBmgORy4g6I5ksF0eWg2qGWU6PvFci5POjZZSBTwU86L8BNTkSfTXo4aEjbcM4IdFo4T04Q1HmlfvcMOz1/AZ6ygW2+hAZnGKlN1jP4GF7ImjmoQIbAfqasW+kTyvHTG3HHaipkOYrnQKsBo+B3lbhrTfywqEk3ONzZk0yyE/9qbWpc7i0NRkTGrna6EggNelXftyytil1V11+LE27PbF5as4DakKwOs8bt8ntZp6+D31236KCcdxtRjgk92bINR/QG9HXT+oiGvm4uOxp3XBegtgcBJFSC4umEy5HXV/stejkb58zf6yu+42Tohy3SuCcPTABw0Z1ZIhYeCD7X9qs2zA0A9XUSrXb2e65N0JmHt2GrcNkwmjbaZUQOI21EVx6AvMW31qCqgMCE9G3nBPooNq9w6lrrBOniyaM+h6l7nRN38/dniYemLne9qjFojcWzeo6/32V92pV5/Rzn8nf+AZpYuVHw5k4m+tnyAtbMfpdlNuxihUoBwiB52ivbHee6pB6tqha2tgFdho7bySHVkwBSBpFTR2mjDHS/cBhVPGUHlq8+o3ypzAKyvsei401lRzWr1d71UpbF70nv9UAP0dsBjLL7ynKxzfuFF+LzcVqlgDpsokS50yXmeeHzGVDsfDLQ0G2Jlfab2CWwLLvSVJgO9rZvVtojBxVWndNZfatNOgMKE/jVGjpYSb5YSxox4uTRCaL4PHndBC4946THWokPsFGNUbufit8TFMzapCIZeVsN1pK3pL8ZxgCQ03WtVxqEqzVFG+fOeKSO4jNV0odhZPKIgD7M13rvO51EixXUSrtnQB6v4yYp+anngkOJylfl+/GEPE2Z1WnZjx3gAK9XDAm5SAC+SqyT/bxUj9kckt9zZQVW6DkPl3kkoB89y4Km9Je6fFubKKRNt0GRr+U7/Bovnme6ufgvZZsVgV12WfoPJ8V3ZR9KocunSzDIM74WkOAc3MrOEhzQOpBg01bvZUQ0XME9qRmXv2Jt00Hu0515cI21VfYt0HICizn6LFSSv5/jy9Y73GS+6TDxgv9MOKIrIPF7mcZCrvDwkROAz3yu/j2TD1KuxkE7OmWP7OWl68LhUJO5tH+THQw9Gt0Dcmsl5SHlQhmLlT1m1iH7KSKmF1gem/H5LLUt0Zhs6U6/EhPlGJeT6ZHa2BWmbW9T1pNe6Ce8OfFatOwknqR56oUA5XBachyAleNe6jGzP+jU48i8HQlZDjJqgsup6si4Jl/MMv2VZ6TH2PrLfXuPyZVJLLskMFLj1+fOi23D6HN75p+nE4luqhSVH1V9SB3JX84AofzLzvMy8mPbzV5+xNepdyvRzg/ZkX4vvWybSRavU27Sz/sXv2aJ9HRCyklKICuucTBMWTh+n34vEE6BtAEYcU1noJxBPs+wmsGDkaIaZ1aDzup7RAc5+C2cXw8QuAvKHnYO3Gj+lzI8BLAsu2DpuDh4o+d02QQZWFkpot8yr2RaBxoAKl5IS/brcBCCjWMqefwdoKNc4yeWOk+Do92Nvl8GLDPCsnxbgueBffSWQ+Bh2astRP2cKZja6Xx4YG86/Yh3duVnou/cLcT6xCzrQKIMTqwEMK5xkKHWyg768XFPvq61S8cNp3lbDwcaqHN55JUEzwAvrb/PW+tIq7YmViz8h9Y1YVhTOWaZv8vwLgB2+pfCzWecANl0dCa46fw1dcYMKN1q6b4ZkM9r3EG/2J8ng9kJJqiNg8tHPP8U+GnXepRUT9nW2Px5oIcyjOPZad/L0BrAJ5riubZpsAbBZ4Ol+/yZOu198mxc6+MWn6zl5U1lfzedwHVDY8fz/s6zXK/ZCOJ/txMvOTKLIbKMZT/BnTosdmLdUSQAWkbM+mSJBv5ezXUCjH4iucuv00mf610P2j5Nm7nojDjkKwFAza1obMHXfP6ku8vZPNHY5z0PaeJzEq2rfqirDEy5abvOVhsCVae+aGeqeUbjXjY3LpQNaz2cX1EytQkM/LnR28d5dfLT9BHmtdPWlY4pqKt5eOdvzLURP7gOLcAgM2A6EEn/5hSUrzb4xMcDrHvJD0IQnrIRz3HwuvyaxQ5mX2uVCBtBJ5jqsjTp6mOa9mTSXHrYeQ+/54FO6sHdmwzNFtOnmeu/gikrb3r/KAfEeORESoqBYGDFOkl91TdzDaavSPqsmQK7pvRrcK4Aca38AGAx5GjnX/h6ca1Hj0Hb1HPb2ieua44jq8z8D+r0FbTbBW9cpzVLRmNyW9q6j/2cHHycurb5hU+Y7/VAVUDKzs/ZYQ96loKupo/bywYd+90U5gJcMnN9tMs+mT3MJfu54VkorU4YYUysxoYSoZy3gXVT9lCSnGXPWAXrA1/0kFOZ5kGA1E6H1z6GMoZQgcR2CXOeLp/gldigAkC3t/weC3O9G8RZAMm8fQF1CjglcMMY1HgjYz5lp2k8xBgTMNRG3RjeAvrmQ8WrBRDWPZl1FRtqNU4OxA+EallfK9TI830ybAHb8O07k94PVPPhOj876+zkQ/IrnnXdLJlyGVz10yoLS+ljrkXr316HXpOIvxv092frd21MLN+JpvlvvCpKbKkvqnNkZ8rCv85DlQbfhK6/FNdzfdWjXC+bWzoD4HTQHDQQSEmHAvRVNn/E58p41yZqnkshyi56eVYA4vlRspz8Y2c+EKRNcCwOWMoDPFjF1lmCn++fjs+fPx+vX70CEM/DaluXosUab8/A0w+MGTYwK8PA48smRuM4Ao/rkKUq+2+HC7hrhvzRMkG2c8fjrhPqsPWRdarDa7QU4MmBwYccAFCsjN7e1b4kNz6unQ2R7qOfMeORlIelLNpbBZLeOz9KMrtsKCdxRN85Hm5OmC7M90rPy86RMA2aPlsFsdN/6gkqN9lD6W3JCjepZauks8Em/8uvf/PsTrczvhsP32l2gZUSdtDJd9flpMZ1vC8Z2RUzmHDNptkFQhDndOK9BJngQnwndc+z3tHbMMFEjdOdec11eVduEqpHgZx2KuOVkeaC1AnSaMDfJ/ReClLc2RJzKFNS74qgL4JaBxL1HU6IQsZJZxxpbZBm7QPU+LOfojsWoXFc0clZdIeRjks/EUDIY5feam1EJ3f0qkRQOlync2N9urm507eyJSyLAs/EBkrv9slDiZGpBwwFlOANQeX9IRlOAw+gJn/HsAVO+HcCsSF7AuLz4JSd4cA7TtlrrehkrlzpTJ6DMnRga6zxGgilIjEgCcBuKp/gOT8IRmMGz2VZe9Nwz8/j9SfQx9diXuu8IllwvtkpX62TbxKshmmXPXzOGNRztLauH/C7nI/cpuRYlKq+boxo/SUDu3GvY9Sp8lxM15FpIizTZ2+E4rrQFQGal/7KXq6RsTmjMW2uAKysCKYzBnzjwXlXJ/0+hLCnDtGatj5e9YLW0Oflenfqdv9b66Hx4r4EGP0655PJVzXXuau2AW7c3nlLgdbNvKKAmwSop56bf2usU/cvtKnT9Sz9w3QknpmyPsHReA5LKtZIbo4b40BUeAYGlY2FawyM17ouum6WvosXmlNrLHNjYo5J3zvAOO2z1gWzyyzIn5LzHU8437kT6DI6dcluw0U877YWcp8g6bQZviGlQHHqBVaGq7zPMqRsovG+uQ762uc77Y1vMjn93ebpua579f3c6HD7uNP5c27O5yVjmRfhMke5Sed4OCwedLrsO+C10yV6vq5j83oJEwVqJ5/6XH3IdzKuz3wNTvrQYlSX/zPd+pMZMKx2fO1fdUl/ToBmF4QowJrgR6/JCu7GSfXyTanP6QcrcOF9a7baDgBperdO03UNpPBpDjr1XPNNp42aWolNkkQ/z4EqX4cyhcIJBr7AtfXYRM/c+xmXABrclYE/KIYMtg7gJ1+RENIP5gOs7uKSRVXzSqANvJcZdKKr5HKXxdaUVFZkU8r1qOSkAXyBrgyyvdee75aDNjkv0cmDUV+jDl3zQFGBiQkuiAwTYItnwJdJMIqZUPu1WnRWbgzuNg52suG0EtPuZL3n6e0iVh5HInUCH8hgs+wvyJxtoL6kQ5Iz2donS0ZbT6137sA+sGiemO1znu+cMirAanEtNxngy5rHmuSpuVh3IH29IefAMQHQ7ive/Gft1awHqesPjH2U3tOmks7iz76n3zP9lm6fJhe6lYWujaSDzljlda6XdwD7IpM5XmTkQf4zcQV6OJVGguTMaLs+AqSLrwIPuL//fLx+fXfc3XFD4N27D8ePP74/3r59iw3km7vr49XrO4K1ubCZwztOol4VYc0vN0n8W8hgQS8E/p0XJv+UnOehJ4ttyHYCAYpGvBWttarcuDbwOku7eiwuBy0amLkcjukbRgmpls8xWxCs2asxB+2/07fKRLayDyvASHCQGy6FQWfFhlp9SHdNWjn/9jUcn2/KLTatsl47vAOUqLZllcXfgDvWNCtiXRe6zmKcQdxu1+rJ7RZsWoWXtJtX//LXf/+sxvOyaXuFQpbanWKrrDO422MXXddPJ1cOeJTCSQcoyPHJhsLHqcspmQLUpEylbNa/U1eZ9fGgQUTRGMrRdoOeRroVdIuUypbdqecktIMbjMBMSQ8C3KnV7x7cOJrsJ8ymnqlyGQaNPHgn/hN9mGEVadHdH0Xe4TwUwekKI4bhr4f5aOziCzfUtUZ5sIQHiCe62jo8WG89D9bi3Q4KCmB0vvGgRfeq+bKDCvpuBl3iFXcE3Fn375VOPYOwuAaHY9zcnEDx5f6UUj4/uTMP5HGemrxOJz7+854uYK7kJYIBFSgm8MXntMFtGbbtquQbwFoJwgpI9LUo3lC2nx8EktkVkqGmcUh/H2DhgawroZ1uwbWb9gBzvabBlxxKL2Ft7AANp/PUP3NMftDGqlN67SjjqbVtDXY8uvCyAeoeqFN5t54A+FvOZILiWUihIEwgWIElyhqwfpN6h8uB1nvKkGgU1wbYPPW1BwuXQEjnBd+Icv3hn7uu8Gt2PANeDD06AktfZ9035V1zPtCztuks+vg67zbNpu7HuHMHvW0er5o6xT+LHWjyDb061zmSd/CuZbtXOcZmA4bjDh2kLFSWC03+9zHF73FgWczT13zaoZ18ik61OWEXFV8F4J26fWbQ+nx9jTyD1HnCxyB6u5707z2LawKIPle/R+8q/kh9OG31zmdoUDAPGxvrOeexlse13gVNYxMnez27HIB30t3QHIpPMqNzp+fEcxNcnGt6etcmgN2t2SXeeOlzrPfIGhA4EDIdMWaV9LGOs8p4plw1H3bJoQdvVbaGgw/WgwrnGDGuQjHW6yugXfzHUaKeD9zy7eY0dn+/gzvzsIGX5O8SPabu0cmn4TLP3oiLbNVG5QimEgWKfwAi5U2tKyZYwhX1YJpr1QkBkrWlnZiPL7MjHDDy0jUPzMW/u8xKBV3Vg8/6uqHiBw9SZdF6QMgEBycfdJmon4Z+XrEFKPOG/HXicnj6TIIATUHvBldqHLYhtnmLOJB6f1OZRL5QGfeaXar3lj7egPuxp0i6J+iSRnhmsmG+MCvJUGazdvzselYyjYzdTGBwG+F6aPXFhUTzDeDVUd2yp1lPdNqU6YsoOJfcxffNVw36Al8xQM1tkp4x/U/xFrIwBwjc4+7y2gDjCFp4rzoG8QrqF12IjLYzwKVn74AuznNbVLCWu2Nzm4CKn7LsGwsVnnpbj2VBzicmR7Ed+AAB78qQXt6qx7hPueOz4iMriZ4xBO/rrI2dD6ln7+8tQwDCrT7NmZbUg0pQyLfjz95ghN+OcxDI2MEjAVwqY7HPrQh84fr4+OHz8f7D++Px4Qnr8s3Pvz7u7u7AkwE4vnv3Q/m/b968Od68eXW8ehXgnaqrxCc8ZA9+D5KHJFl5gn35p5yX9IDzjOvfh4cnAJ3S6eR5vivAXcmSsvLChY37H+6fjh9++BHfv379+ri7u8Vz4nk//vjjEXOIz+I+z6hG5Wi06Lm1hAezcTvboASPmGlvqioRrtcHtjSLQdsOyp7sS47BWYteUAl4JweI1o0ROE+QHgFsSpY1B5d1ZAnnJm3ZrLTd1K/rPMSDwBgKM9hJED+DPrM2OgIcW5eAScfhjZSrq3/5b39DBERML2f7ioEdAjN6ComgtuM2gzz14ZEzPAO56Sz7Zlw7DZ0l5IZoBqgOzM3AVEarnEwEqczAESPpGnyQWWd+9J839IQjsOmb5ooO5EwuScj0dIquO4K9nOrPty5w+778jZkc58ypcB+EqMd8HTis4FzNoS8cxKLsGL2TinTfuHgXnAnoVIBczzOeEaOC3NqcKdB401PRdsVFW5VOTr6aAIOvbQtT7rxbMMkgQ2Aec7khSLEzpLIgSHSCrzleAa3sUsGtA1xfZRiZObmU7a/p5hpjPAO9lrzDeR6XgHLLKAXxbFg7yKSEP4Opq4MgwxpAqmGtp6Jr9yazmkZJNncLaXzUxxNGz45yq6wDARbWE0zBWwULcRqXnmlrj3VM59D5quWERogZtiOzIgNt0G0APDPg8meLxyf44EDLTk7nZ67j8P7UERoLnVGGZuolhnVJokhp1y6iyTbZbF0jPnft5al5Uc+lN2LZOcVjyHJuvfr09Lg4ym2susxPz/Q+IcHo4fh4RgfeUX2I6Jyc5A9tIMjUdfhUrtmlTCtpw5jjshmSAJ/TOeh6E/14TJ9cAqR8bA4OyFY4HzhQpvV24GLK3w6knA7rIp/oldNHcHF/i7151MPKDwEjTYLG3M1W0O7/gt9Gf15xE+aL9crNCxxmlH2w6A6Ur730vhnyNXWM9PGyWZbOqGi0kx+tod/vz67NozyB15/lz/P3ilfKRmSLLsmeiVZlDotnUY5uzfqdrq6TYk0azMwgEJn1qV1ys0enoaJNRto94MzWF6p0F3ws9RbsnecZ1Pi8A9D1oHte68G503rKp8uafl/+NcBg7YbKq2QbCkSCl5tlhEsmePpI1WtNtqpLCKGLoPrWAD5xjspGYl+7LnPu44V6POIFp5HPSwDVBKZ3vDr12qRTuM9eM5tNGSAAACAASURBVDKd+i1d26VbSqU8UPf7dsCnPis+MpBA69+2s22l+wgTBL/0LFbZrhn1HRgZ6FjJd9lbuQIcW9PaMOqMC6cZ7E7GJD8FJEwacVO9feUZ0LcNE/+uvgXlqJ+6gi5rpkuvydm/Ix0FaPY75Begj6796D0A3S0jBc8R0DfGhtvr2rMvhO8zg1e9o13+J1/ufJ+pR/zv8kFQatfvnwEz39kYJGmzB7OgLatFZfafDl/YQNSQNWRw4SE65CLX0zJFp247j4tjVjZmu2gr/0wQ5Uy33jisNiVDFl2u4CYtvRJJj9lfbgES5D4m3SjD8iDbv/ex8vCd7OtpoJCPf4Lx8nUEJJQfn2uI0CB7CFbG0jjkhAfvrGAuedU+0+jn4T6XlKX5tlr3AlysLYD4u3wva+dc4/UDzowPfQ3WOAqrlxmFqbOqJ6L6+XHg7ns6v/laaooa/9Q3eM5QAm7fwz8MMPH+c7QvOI4//em74/vv3yHj75e//CUAxrBZHz9/Ot6/f398/Pjx+O67746vvvrq+MUvfnF8882Xx93dKoDuqwad4vnff/89QL4vv/wZT9peeHrV3ZofQMKHR5Rmv337hll311cADgNYjI3uiOU/fPgAHvnlL3+xgK4P94+Yz/sffsA8YsyRCINy7tsbjOfVq5hfZvRJjVrpNAeKbXr6CemPzgQI+i4E0ZhZ2EBvy1eC+tWuIq/BhhX/W2Xkcsa0bJHzwrT3DiISU0ldZDI2s4XFdwJrZ39T4XcuWh0Lr4Cxz8fHttsM9Yxn53vQO+L2f/Hr36qhBIGJkohcoQSw4mM57WoA74DDMnDrHwPHTBlyCcgsQVdybDj2/JwGRWDlBBLd6W8HKrP48llheKJ0UAIphenCPwM/XBtMtmRSJaME2GolYjsDSyOVB0zk6svxFgBX10Q688PDcXt3W4EimbkzQKehDwFDwFsATQNJmqfWJ8oZcfBE7dj22jX41yXPYMaRmaZgV2WYol2qGO0ZFo07QG9OcGCsmM+AlLiyBYgZVPEc0i0A4bU3kQz0osAT2CveRICo4KMzOWtXMcEQ7hoyfZkgobaLE+xEY5sOVrQe7tgIYJSxU3YSgN6lnwY9Kzan7iw17ADd0EloXiH9sMNdTSfacE0aTCOocdJpSKc3DTlOy86sV/TqqNJD9rijnMiIKHF+PRmeAOyBsv3WB/Q8pJClQqaMtVHlS+D4nDJNvGFwAqBp1MTnyy4yTl1rGvbz1MwWsAF74xVrZrZnbVxmBm8FT9J9zMpaQaV0aG19d075Ki9NU9eTri9cl2kdqsRvATSKiil79J7WXfPR02uToeS6cbdOU3fqmkuB9u4ZZwctWDo3rJwQ+ftuTJvL1o/kI2WwIZ6k5U+nPbM8BZZnGiEOSpn2RDraMxQ1j52s+bo5fzs99MyZdSYARN/783e0cD2PNW82HQDF6uBw9/u8OaXnadyl46wKQbZT1/r6O+1cf2leAmh/itdcpwkcnXO9xAfLmuTOv56he1QNAC1hsrAEuBnTkn8Y6LWd6TJ0t/1be/QT2YCiX2p0bmbhD/6/GnIzuKPGIt/YBgFKu0bbB224WCnMGuisGSH+nXSVr7+yDud8R2JJmShshqeCRVlt+CCm2339fA00R+fFl+xG2RwD2AuwsQ1U18mTh+d3Wkdfz5f0TtGp8OQLwE7arR1o0J81uCqemPI412D3vTKbZsBKHm/L53R24I3vkL9zDpAu+RnTF17XeaUigzHf6OzvtwF24ifyER2AJP/3/UjG2ZzkKl/EM+R8VJfAXF1DHUfAcQWZXD9oM1CB7EgHtCwSf+7La9a0cpppHRwUpu5dwb2mNXXLIu8ZkIsHC2CngmQySQ502o1LNtqvk13wuUqvalzSOdLVblf4jtzrMqB3BvLcCO/DYWrQCxBFv3ulWwNz5PleWwEG1AXNKQ2erBt7nlHYc2qAWicql8xuMor8XbvgXvZI+glj4bLWj8uGzjhoP7xBEMkM5pxlssqO8jH2YUBScr35SCzZDq+Z/TbTEDiPTnvzD9Gvi97LQ0z8vpnBvNNzU05Ap1p+3ywwRrMN1ZMP65iurqsDg1KD26MWH2PwlNY9xtTZ0XxG3YcekQ2C81pec3//cPzpj98fd3evcP/vf/972Nxf/epXkJ+3b18f7z98Pv7j//cfAci9efMacvDNN98cX3zx9nj9OqrwYikzllM27HEc33//w/H9d++OL7/68vj66y9Z7lp45GrvVnAtwMWn4/37D8ef/vQngJ1ffvkG4314OI7vvv/hePfuezzr/Q/vj9ev3xy/+os/P7766g2y9ECH5ytkMAYAeX9/f9zc3h73Dw/H/cPn4+c//wbYzqtXr5gXd32FuakHLWQw7QDjy5TjXHfZOSVJhBApG1c6SlmN7ifkqnBtlGSRAGPJTdJnZ++db+vQL/vQQX7PDK3sZLV5yXsWXWg8SV1hdmhha6umTP1B/sZxmngyfaX9ZpnAxGkTeV/zrdPj6n/69d8/u0OuoL9PkfHGlOdMs52icAPjzt3cSd7tHMf1u7LqFvRAsel86z8pXh/Lzol1Z9adaVdknmZfQXuWDyqI2hldjUHP8l6Kc5xupL0s2sfc2XqZlTYIjWeiwXuDUx6E6J2VzZJlQ2wefgOlpXXStX66MNAnHMgTOyQExZTe4gy4GIHUjAoC4k/PriQTOsf7DhdzI+BoQEoEQiX/BTBXWWt2wukIhiUkUD62cxGfK/DFvNOrqODTy8pxH8vytdYe+KrUML5rYHXtJcm5PyLoinJqgHt5vQIiBWGeEaO12JUZigWmIfUxOI9qHdSPczWhzVDzefqmMvCWrLTOKKtgJQCwAOJSSXE3iHwb18Tc5Qz5+Bxwcd7HPerHkprLA0t5CFof4oTD8ufacwwdrINWpUgTWDa+Ff9gvXXyt8DEKm3Y7VCp5GPdta01uHAoyXTYtRYuV65v3Oh5sOjj3q2n83LLSGdJal0WQ7g5aGBdh7P2n+/x8dZmUSJ/3KFdx1BGrtKT+h3xEbMWzryL95Qj1u0W2miqDBKLzQds1tPH78CFdNkKEPkmjwKVTT/clIe5Lmswo7K9zgAt/r7Qg8l5xG3bXJXJJ5e+n3w2eVPy7DRtuVUGxujxkr1qpu7yMckOiQelp6e/4GujsboPofFBvq10+VKGGvko7Uu4WAOI2Y1ZIJrrsWknFvpGOZDJvr7LbY/aMYc5ihY0UYeTv9PxvT5iw9DXJpnXGpaTlyctnH+mXJNfkPrT/YNlf9FcuEHpSYemc/dl1TUv8ZrreJcF/e6A5LQH04eaPLzTl7v3uT7aPcOD1v3mduoOy4pxkErjpK3ntV5SuupHWeQVoHqJljMb7yzLyqpYg0DK2JqZ5+v6El38HTNgnu8nb+yyOi5/vpvDaW1GtlsDp+esSKu0p7epvnwv9LLzcTf9+dsMniYIBD2SPdA8EJ+08iDS3wG/V4c04OCQSHRgixTnBX+eFY4sY1QGjtOvqxC4/gwUV38p9+VZUq9efFn0Va6/PXSCrdIJ5HdtPuPT0+aXz50yuq72lGWBjUhqxcl6ndHTBNqDHuL7l3rC7XiY6653ZRXN4lOeQeTJ+6B18sZLPCQe+ykwagKsCx/mcNKk0cc1QEvAg3wnjO3CBgjoUaDrpaihqUZTklleODW5Eztc37nOF7/Mz85rYeVVp6xIgUeXDybxFhGigebnSRJab7dfri+dJ33s0puMdiYf82/3Vykf2Z9uyefqmEIHfNGWKF1VSUIsl9V373/8cPzt3/7t8cMP7LMYsvf27RfHl19+CSDu3fffHx8+foT/8M03Xx1vv/gZMgjjHb/4xdfH67tMpY11O6KN0PNx//Hh+Lu/+0/Hb3/7Wzzn62++PP7iL/4CpdXhk8RP2OoM8Up+gw/i+/g3shA/ffqMDMS3P3sFvfLw8IyMyz/84Q/VPu7t258dX3/91XH3in5vJDv9/ts/oQ3Z548f8Vk8I37evf8Rc4x5vH7zmo0hnp8AnErvKnNWOsNB+Dp8B09z/Wc6xRLJBGCe/fY8AfyCaEjHrn7B2kYCCU6G3YimWteEJ0yXMo6uczCsDcuUsZ3vJM7EkFNXTD2rjeynRx1MzLtcz7gtqWcaHcrPEIX/+v/+LQ558RNxJTTudKxKgzvU/L6BFR+wnMUyNoaK7rIU5LDvgoieSCuueT0WBoh2g48KIBAUDiu2c77xWcFo3RMrPr9UpiHmqwDAwAsF433CbZcxKqtxdTi1oL1ieD64Lcto7fkCcTSG6G/YjHo+mMRpI+fZFaqf3hrvrAMEss/iDABSfYK0yA6ygF1rpud7v7yYHQ6iENwIo5TllfkuzcOD/BlkuOD73PRugQEcVgOWLsw0AOshN/g+s+s6S1el0mtGgN516Tk7fp7GSvPSOCZgSKElX4d+p+PQAeVu/P5MH+OO31y+6t06iv4mu4qk91MuV7IoQRL+McddIMCitHunRM6laBxZOzJgDTZQInntU1Y/tXOnU3ZFA5fH+Cx4Gq0esqtxhXTWL1VrFztveE9lfqbTGk6yZ3ti0km1tATwsQB+KSk/pWMENTtjpfc7XzhNp/6j0l+BAX0mmvumkUB05wNdL+9nJz/Od5NvXG/sxjff5de/ZACn3pi8K1q99HnxnYH6cf3MuN/ZK1+LaSM8S/Sn5GhnO6euqDXAS+M/9sB1Him9gp1Z2jjdp02ImcHlz9UaFn+M3UmnwW7MkgVkdEbfWekBO0CHz8AbMHYdPDRto/Mox9yy7euu3ye9c+blc3Dz6gz2L/PI/mR6poOWuh92Qic/5oV6ruuXrfxYtoPzps99t564Fm5J6KabLDl7Pu7uAhyPDPFn9EFiKVQDjE4n/9z1H53rzM69CcfUMjWQ96ps8zWDHGMSIJxZP6c+d9eXN3als12Gdr6k266X+O/EuyNSkx6ZNla2r1s5dGXJ3CBw3TXlfdrQ8vHU+qV4pbPNnMc13FmCGNcI5PFnOt16nU+ua7Fh07av6Tmsn/k6vgRkTLDHZZDjWwMO8JqVqE0ZIT346Qy09R3XOUthZUMvZCN6Bq18D/J+v4Of9/scXNkBPXq/7plA4NI3cmyR+7wmABTfnctPO2POQS+O8QwK85kNQDt9d/QMHyZ4fH7XcrZbof6s4wKtW5cMsow4tbAxitNfH0/9t7MtLh+T31Wy7IC6g8qTDpNv/fte33P2LO+7nLUjeXbd/hIFnVe0plNOMQ+cZN8l8jvwcL5nyq3TDIq7NuX32a91vfTWQkRHS7hZfgKrLY56mYv6W/f7ol8jD1bpg1CcvqLxtAk7XnKbGsPiYYSuA86Z4YgHsu+c5NLflXeXhIuvEd9GHzqkSTM2vKRDtY679dSmQGeHalO2gglbGcVJdkZNnBpdJ2aTlgDkfv/H4/0PP8JPCJ/w+jp6Ft6hJDqyAOOz8MmC/vETfwdgGP9GlmP0LNRc43nR0/Fv/uZvjtvbGzwnyqsjE/Ev/rPIjHwC8BhZkD//+Ve10KF3Pn64R1n07e3d8enTR2QZxv2319d4VgCb8Z7ITnz37h3uBQD59i3GF2OJn/t7Jvf88Y9/PD59+oTnRN/FmF9kU759++r49Omh+PP127slbWnhTSuFv47NVPOv97a3N+hkM2e7oLm24gVmVCdv26E3nR94GTs46yu24Qk67JKNpm8kne82xHkb8oJYtd9Utp3BK75w34z0ObcLWe1j4ip5r/RwVQD99a9//wzE3Fi7nTAG9XyJZY1VQ+cOhooQ5vRLCURgohLos0A3wLPLRohhzUySnXKTIiNTKHhpz0Ylq67w4lt9XkrMOum4A0ulSKd9dWzplWNh0jmX489FT6Cu9DfHNg/kmM6yA5qYv4F311d2cmyuqMZf/1rWmTv5HpTN+bmCd2ebzHybWY8B8kRpb2eoyRHX/fGvaODCIYb2zIAuPadHybGqn0sbvWXdEgBS6T3oHDu/EQRXiXWX8Open6943A2Vxor5otdhB2ISvMkD4kXd0++Sc8k4WgKufnW4TgeSGEP3PHvnN+g1DxZygFjyIRnU9TLeMKzs2Ltmq1zx4IvlJHLtuFbTdTm3/AJ0fqKhcOXDnZUGD52u7iA48DXXI65z3nCnVHoA92efDPUym/PdOS31XDNF3Enkrp3nQIaEMhszT/DL/pixXs/Zz5A0l3w/Yy3jILs6QxEtBxKHhLywtFyQ5W6Mvl6lOzdlhtNZ9/tcBvX5Tvf91D2yCdGLMwxz6RUzULUm2QBY6yF21voy84AdnOemnxv5Zb1Vcj8AWrzeytMv0cn1xc6R8DFK1/7Us5x3naf1LP9+riUduJV4LiOrTaN9qHdkuazbBDkYbbdY6CBdIP12CRTd2WHnHX2Pd+ZhMpQX9vtkEM9+kE6LSeudrZ784WPZ8cOkm+tc3ev6fK6Dy9rzciJs7Nn3mrj+xI54/k805Xt955ufcI+h14tXZS9N9uBYNmEwH6hLbqwFwMh39M4xHbTBFWT+00FWzlvtB2RWCbDT7Pafj9vp3fiKWVN9GqJoK77Y+QtzfX09nId8zafue8mm+tq7TDsPuH13/vEyKLwz9bgy7efYK2hU0szsKwyFt5bV6X0CP5xGWheXDz9MzOm7zofrPL93fXFJJprOPTsPei/Jo6smD6hgwzbImQONO2DtJbnvubb8LNdXL9NhbMZDHSwEtpKiKUBxZvnNMsRdRqHLXOGmo1H/kkU6+lfHEB1I8PXwZ2ttHah4xmFkWWGhRIfZi9FK3p33Jk2dVHqH89NPAXI7++mAmfjF1771eL99d4/o7v27pEc1rvkd7d3L/DBp4DTe0WMCB9RLFn5Yr8NVzvfcLQ94pUmDSF5qf9abBsAbWOg8e2nNzmByA2DeN82vW2T21AOxD2BZrN0LvRLDju54ejc2XGeHRxX2IJBDPe03PTp3OnEPMDY96auMDQcdyJyb9St/dBxDeWYLAsSExoLSMzTnfEED7Ov7djwhnm+wU+NMPEGbLMqWv2EW4B//8A59COPnu+++xynSP/7wDiXJyDj8+uf4PoDBAAMD2Iv/fvnLPzu++CJ6KV4fkTkYuiYSxaLHIcFHTu7Dh0/H3/3d3x3ffvs79FB8++Yt5v1nf/ZnAAN1qCz7OF4zM/H+8fjd777Fe+I6xf8hNwEexlgCTAzAMMqev/vTdyi//uKLL/B5/Bcl2xGmvv/08bi5vsVYon9kXB/PUGwfn98/fMJYInvx9vYaIOkuQ19mAXbb+scraaXXoNfLS5zZQzd/Iks3f52yFB+rugr+jLUNAH9koij5ly26yJf9/HPbC1U9kv/ct5kbf5zHyrcadvl02b9+8UuqFcX6fMUXei7HqWtWn5/XMNuWmyfkU8z1f/y/focMRlTFZCNdDcx7KDnIFwRUmegEBZFVZ7tC4WhH3zYvPxJRGQi0g873eor1ugBxnwirIILEUtpxO8gOwJAw+s4Xok//oXGxHUQDEjWudvpaYQXj+EEY8Qx/ji9UBYgJXqgU2B1kjcMNPJ8Rx85T3ft3kZ1VwSROe2Nphd67U8htCFZAyJndGbbkK+mDo9fxE86QFOu+n4XPbaGvBPU6MjUYjhVwlIGUaOnOdNAwlI1nb7Rj02OYQYfe7bwX16jH5Fw3KRLtSiSlKoNnDR6Sb0avM6ezP/+lLIoKUGKdR5PzFI/s05W7rgM0nEHNXP+pdApkT/4vY78Y0i7fdDquMnaW1dbM5yzHyRczYKITknzmgV5aBICzAJbPitVpIL1V4PHIZFPPs2Bt7+XoY6dWkpFh71Lt5OuwDVxDhJHAYip7PRN042DrtGBkCOfRpwJopeO0u/1SgL3TG6tBSNq4XisDKaDCdQqBIzeeO35y3aDx+eZBfD+zq2fgfdZzBNUa7OuWAtjv94ZbueGFDYnswQp+0WFW4uUEctSDKa5R5rQt59gwap04DTZ4yMYxebZ7PDZP+jz997h3nVPfA8AcWW3kPGxGZantDHr5HOq9ztjSHLp59QxuXad3wNzVCL6ePs95mvec007fVH9lAyvAVyMTt+idoBx4JlGDhPsLXJ5y4Xyouc31E81bltfd4QK6ymFasyPdzritlIw4Tf3dyAINWwlx59pcXXGDomxiuq4EK7vM0PWQZGgCze4P+NxXP4vyxF50dG5JXZaXaQ7z2dNXkOxPUH7Kt2jpm61TN00d689wGzn9qS2PWZY/59JPt7N36nPKw4rgTn1K3la2uILH3mB2uk97Nm2/68zJJw7W7NZ2x1e9zp0lt/OD+N6ZjZZzShlcr1n1v2hQ1Ir0HcuUcoBs1QUc4Q58LGAQ5a4EwnuOISNN43ma7OQZ//v0LjtZ08HImhMCPW7M0H5QDjKWWl61nYe1pdutaWf7aQ10GmvSZe62LWu1roNAEiW90b8/lxc7MLeC3ixfpFzJ5p+zYydQfvYxmp8cPLSSjtRv+7U/y1RDWJOX1rUlsWLOMQ8eyDCzaXtTxsG8k0/TeScndtK1BRRZf8Y5vgmeQY5sTQFKZe1sHwiZvI5/dPE4UdkA9rLbkX0le1i3FXxSMrSCI33wWFqdeueluMAJsrMrk2C6JgBG0cf/df2xPvusHyYIl4UFhU1Ir5csax0vZEdLr3nfyZZ9nrzuSRGy2evBTK2LbuJQkYETOOQtHzTeUdnJduDQ4keNygvaOB5aEj9qjwJa5mnOYbufnq6Od+8+IFOQhzUGmPNwvPvu++OHH35Apl9kG37xxVfHt99+iyzG+P5nP/vZ8Y//8X+B+wKwIx0CGLwHKKnsR2UTRvbg//sf/sPxw/fvjl/96s+Pr7/5KoHIGxz8EpmRf/mXf3l89dUXONBFPRfju3hmjOOv/uqvjk8fPtY71Tsx7o1xBD0iO/EGJ0LTF/r666+Ph8eH4/Onz8enTzFO+ii/+tUvsFp/+ON3x3ff/Qn3/qN/9J8n8Ng2I+hFs+LK9dyjVmCZ+7kawyUbwxPfqXMmcB+f3dy2v9D+nwPdeZCfnfMxfcezfHU2smfdkrfXDZdKojFn3+UcPJYb7L6Z7H6i+1riEdqadTvG/V/JmfAxvj574/53/+dvADDqYSVkeSKtJjwf6J/HPVocd6yCsasXmwPBY8C6x8EAEdABzLn7qzGUEcyMs+gxiL4ryg5A9qUca25nCJzwhXLiusO9KONCwrtX1m6su+DGaeyLFtdqbvrcT7OsHk4yMJfq76NhKbJLVqBtrqECrTqlcwnem8XdwMT6+hjpqfeuxwwCWlkzUw+BTJ1ClacKRwbd8wN7Iz6MYC6RcD9swWk6s1Rc2Gaw43+HgE3DORU/hMl6QM7TZGO3J+YbYIVn5noWTe11ZPngFNxVAa0ndmMFKrgewHc5wbm1bUC4Zy2Jfz3ocHlpnuitFqcLlWhn7E55j+e6bCqzSbIQ3xcvG+h+KbvI5W0qXdFK9+rZft264bAC5/Vd9veMTNfEsBlw2+EAJTvPAvS5o61MDvb6IBBWCljmDIFSgF7B15RD0CnlBPcogIElJB850CSao2+mZe+dFTrn6IG+7/AtOgtjyZODU9dP4zQN29QhTnOt65RHXeO6zY3Xoj/yhb6GooXziL53HSm6a/5xva+/01O2SRm8Pi+3VQjgDKBcTXcbc+lOuTD6e+oQ//uSrvJdXqfl1BUue5dk0uXO9ZDWwp2PnVyK16YOmY7MBBg1Vl/zqWciMyd+3Ee4ZHd97jv+p7vJHx+z6yL1cHaenvOP99zWZuhq85hxzrJkB3ym/XZems6p61I/eVl8HGNceClLYahUGDmLJybYOz+fukG0dr65xFOX+M75V+93ek79LtqIf3z+vlZTz0zeXkGLddOKssw+TTv+0bP8RGcH1nnP+ZmTNk5Pn0fzG4Ed14lTTkSP0pXZZ496hptZOx3c+lL6fZ2r04u68QwStfytZbdZhVxLMGkj+lxaIz/U1EHRput6p4/NY6EdWLd7p/xF0kTAfM63sZlOXVxijNQR2YYAtD6dULQGodzwOI9kgpNYWzMQOn9iZkiSBxqQm+CfA9/kk57jBEXiWedya+Ohqjg5A3vsf3bOlpnyrMzemlv2igPPqjS+/M3l7vJlkur15ZTnvmtdU8kLZaw3xvwAhsn7W57xdclNFPnikx+LD1WBlonezgMLn+vk0SwbdD7WxhAZiMELf1X7ENsIt9Ojd2DcSaavOquc/Xv2GyNOQ/FeuH0Rr3Qij0CQkWF3uci0ymcLdPXe9HhRrvp0mnKBBMiIhwWkUYeeM/16nZV8JN4dGxH559Qnep+XIncyRIN/4M0A8+wUYZDWZHYHIut9p9LZpIXW7zSuhT7WemDzEui8amfTwFVkhv37v/l/ABhGH8LIyg97+Lvf/D3KllVSHPdHb8YA9SKbMQC/yBIM8C9Avbg/wMQvv/rZ8eWXd8e3336Pw1nubl/BrgVY+eOPLLtWGXPcE8+Ld0S2ZGQqxmdxXbwrPovS55///OfHN19/je+iNJqHukRp9A/HL3/15/g+nhtZjTpROsb39vUbgJiv374+Pj+w3DsyGKP346vbG2RJ/v73fzjuHx9Rnv3VVz9j2bqySwtfILAe+R7aw2qbqIS05K3MOIdP8f9T9l5PkmfZedip9GW6uquru6fH784u3EKCQgARkkKUgoqQ4RMZ5KNC/5xEPjEkghAlvehJATBICQCxBhB2F4sZTI9p78qkzyzFd8757j335C97oIro6KrMn7nm2O8es1M2q4J7auuF7NYduyIQA2W5ymsH2sx/bLNDmK4dbUezCfwwOJR4MltDNW3IhmmB02gDR7uFdmr124ye1A9OGXINhhEyxXIwUbWnyb+Muq2ySe2Tf/5nT28aJ7B0TSVzt45sMUg1YscmbembaPJgwpQTioZpNGT3GTDZ2AVirPXTQjpuRmm5kHEOXYtbPguRUVxw3WBXpujWrIsMyezdsojGxlQnpqMgvAAAIABJREFUM+5ig5UI0rYCMToEmDujaBpQpgjp3Y7CuCc7Z1HZFuAldChulDGiGh3wyGsfi9ZHQzsTZXSmsAeqOzWCLNYR6VZ8Ze0BqHiEKtPtFJLx4wDOIxa5jePNTksEH5X1AlDOv6sT4PXNPCKo0Kh38dRnu1ZWx680gmkFAwSGAosRxA2GJA8mi5FgOJIBPNq52fbCDN6gmVWfVGeiV9KXW/BR98hTVrMwwKlEdjbjnlpNTe/STlCNe+njYdRg4zw7mLxBZ9CQBh3XvDo7NYI3fq80E5zoKAyzQ8d91n1gGnmIUCFNZKe+VSI1Lbw6hm1zKNKbrqNGO4TIicQoVc5UYMPSFf1CB4Q1Wo6GlZ8SanA+gERlGkudNsvKa4Pp7/XMLa49jUZ9pHpAlpYdeaGApK6Yuu6PcjKvR1xvAOZG31WOx3uh0NnRnvsb9zLKHY4j8mWXHuB89F5VynGNW77GAYqmbfuJWq5DB4MFRhD1RATxsixp1lbfWQvrxzWJdBXvKfv8jmY4vDdHJsWxUA9FmRvfSb5RGgolSOIaZGCH66xLuifqMsvTKDM5z9hwbXe9qs7LeoXP6npHeY4LS8rT2KjJIpTdUQv0APA+jiPLgH2yhPcQRMD/Eaw12WjR8XG9ovzsmmN57nc0kMi01yX/OJ4o17PRGPmLa5xpKe7ju+yuSCNxHvEd0cbJ4DbXxlKtunV/KwPMXmx0ZzBi963vPv6Lc2trK4VItI6HVtBgF03KfL8fIGGk6f7mKc2eF4jM8eMQddPluNsethERUT5kmRGBiuj88B4GrrURN20kBt+5n84rsOaB902gSHSou0Calgf2A6P5/QWKCtFkIfirE2D8LlrSuTJBInQD7QIU9j1LrakScbw/8jOCVPVIvj61C8A0ud2mBeeUbn7fBWQY3cZ31PqDGWzi+Er9Lqa6uV4zGWSLtW99jB6pDwKw7TZ/8aH28CNLQuxrRJRpR/8OgRYmv2K0UJFi5SAnO/J5zHloOyC6N8CxvbGrS3l/+gspCpVgYLbJdLzbNtK6a/xmeu/KKX1e8L26aNRMzOpT7LMLy70BFM06wPa+Sg89rPBhEdDLgGHXnlVZ19IS5964RKnW4bt4M69dlYe78rnKplqnkXOo8zZ6AvQQ+Yhj0Ocn+uO9UW6z+U0jk1kXcM8hE5+jth5gCLd1MY7lciOvX71RsO7o6FD5st8fyBEARAX/Vgr0Ya9wHyIKEY0IOxg1FMfjkTeDEdkAxNOGuVsF+sajiUY+bjZrBf8A7unn47GCkoh0xDO//PJL1eFIb8b3+A7vAHhJwBCUYpGMaPDSU4AT98B+x32wKwFcImIRgCWiGq279bEMhj1ZLNdyfT3VhjDvvfeejEdDmS+WOh8DOeeCrO6zszOVSUjlHg1hG/qhSzhwYVZse/Du+6ulcKpOVjovB01eU9GzhLCXzA7VCOoSwd4eBpuPVvWb2u9a59J2locm3GeVeVZfz8DSIEczX9Pm0meqv+8+fTicin0M1F+PHd+dEBkJHu1z+hkAZlsbzeR5PmynTDD+qJiGrqi/5+Cf/fkzx1Vq8e4IZsVoAKaTMn+chjgddfY7JnFjkHFBGkc1hFxGw6lxNnVDbFfQSZEEYsokNpfRT6zjUnQcVAjvprQUo9kbw0TBmcdSjGitvVZPa7BoSgjllMHqKSFeqaSJl43yim5ee8IEsRFGP0nN6PxzfXW8xZs1ZW+AoYV5c71bgW7RjF3OP+fPqB4i813OVCQ00oIKCi16i0jRqnQag5/dehWQB7hiwAD3rlVYHk7rgBLHQbrKRn/+Ps6bdBHB7bgGOK2q6RNt583oTOGeXFw1OoBddMJmMjY+AyK19IKffrCAgxkHXtS8LF8EjWr0H9er7INn2jJ1UrcgNFyoc61dLAmy8BlVqBiQxHUm79je2IuY2sHakeTIDHhz7SLPc48pwm3e/sPu3x0OZpQB+8Crhs+dhwp44EpD05dZP5EGsIN8XFe8i0B1s+ceXRh5Qsfvp0jkuwwUQAbRrtd73dA3kiDAbtFy9pGnK7IAdeInvj/Sc6Y9nYsDlJjPu8CLrLCK7HOF1cicIJs4juZ+rTNZjd/Ir7wu0lzk/SLZvZxD3HPycKTrrAjxLo3WDrogyqq4b61TXVPvO+dUyNNcQTNcm6PnsgRMj291UatvqhKuNWHjvPh7Bm9a+ahJ4q58zMvBfTkNvUsORnqIvBnnlH/PgGTcD113P4Tj+nXJQoCDdL4zCBzpIPNXNAIzDZnyMIA9AvKuVGqqo+9X0QVapgU1eqGD2hImUbdE+onyIa9rXHvyWgaQM/CZ5WXmwyoWW1rrAhgzj+fxZdrJc+nSp+/k0++SAw3P1NFkfmwbjdR5dvFtXo9IY7FWUZlr7THXGMcRvKvr8u7owS5+j7KirhVBjW75EPeFwJL7EHvjhRq55aV/sn3K53bWnPKhZIDPVZEOmM8jf+J5EXQyemnPP1saM/vAnJQWKKjOdfGXXM9Fugj3+CGD8bAPXpVsPXErAEZEFal2yv0dxRD3MZkSAmwDe5+BcfZAtenT+/NjMghSabW90gAeT0hOYAnXOKqWHaAwnD93jcHkWzftxTEihbEGaYS99syM6AzruGDbF7ukBe64Xg1gUrJA6ihjBKbxi965A5pnulL6L6mo9m0cX1bFFRzlkyqQajRMgM3en/krzgOyFvXcugAlG0hKvAwA246JEOkylP1q9jGXBtgnRnLEopqVtpba9FHVYbUvlJfpqvq9qrNYjieUkOiSE117XOSWR4U1QNs7ZAXpnNG7cZ0y3VVe7N5zXp/pIc6BzyjUYOhGI/PIZ5BdtQqT1YUkaEj5R4CR446yPwrxbAPZvEPZMNZRLOXc2NSquwxLHX+NglutAPKIvHxhgCFqK6+Wa5XV4+FAnj9/rre9//ADBSAB9q1WVn8R4CD+n86uFTCE3ABQB4AOQCOAvOFoqAAfgD74JZcXl5r6zGwLpF7jB4CgdqLebhWERBo2r8Fz8K7p9bWmQZ+coMYiGsz09R9wHAYB4N24FkAj7KMDz+oAwIiyaehCDUAR32NciJSEbBqNx7JeLvT5ABqfPHmiY/6N3/h1GY0GNbky7Huli+qvaHSvl5nQ/dYmwYqV7cidSFcaGdvRNrzLDoaO0c8h0zxd3vRvOTYznRxkY/T1qj5FxqSi2nbwdFAz7FjvuxmjH3jUQymXfaEsispC+s7BbmBD0+hz2bPtIuodPhvRn8zqxHcD1BHe2JwP/qd///ymAgwhNNP40ooOe+ciW0AQQnckkOLHHgFJI5gDi4tfgUqbdDbs/dWNMiLDFUPdwTvTRwZhMDoM16oz4XWpKlBii6Q11JJUiuPYl7oWnYYIdrJ+gc6jRFugaLptCAkmzrNuVgmB8ilavUXCFLw3bnY1EGt0G5uAxNRaLqCCoblZAotHEwQtyrKNW48KmXtQDV6fHxx97eRgyLVGNroy1s89apCGnBIoaIg+s54ms61GyiuhYeLcw2dQF9f6l1b3zoi/RvJx/GXtm9RjC1SNzNMI9uyoer3LCKw3+2JwR6gRw8YOlTFbJk2RkIXZrUs7FWNxCF0mcc4a+UMh2li9rBOI5NyQRuWnbrbV9jCuTwZPqyDxRiYeOYXPLcoHKYS2z2V8BE0V+bbaq/ZRTGy0FeZ7Y8fZ1pFyg6kY2W1DKeNtnqr7d+VAw6M0bWf17SrjNCTcXL0oxDmeajzsvkujq8JhAiau8/a58Hk87Ue0Z9EhNz0F5FmI3urdYn5QEt6UihG0PmY70KJyQsSeh8NrJKQDtUz3dxresjOhKw5Ggem6NsXi6cB5DbaSfrZr4UZ6jTRhyilE2GikQt3bCJhpuYdyIIQo3ioXs1LuAr7iNXyu8mB4ZxxnBnsgh1U3pEg+grJ8fgazqe8oEygnTLdVj1GT4EMENK17A8IqLTVyZm/DGxoPlUfs+VVOKau7LiYAGvUt3xPB4jIHdzhcrDYpfEYn5hWzLhn51J7Jk9lqpMU5GU0QYA1pXf7yLvA66/4o6xzLr4eUbL5EI8kbZdka03ZxpzsAw+T/uM8R8OsClEjr+/RupImoM7ge7brtluWI15U5p7qc0cboel8coyFC9arCD3aRn9OWox6VgazpRRnGcZg9uJvaF8eQ7bYuvau2lu5RaCLY0HFr+xUZt2ey1e5x8Ksctrnc8ePo6MRSHlc6ayMEqszfjRaMw4hRBdkmyiAR78sOdHH6g/OZr7HxRGM+7Gm8z1SbbTn+31S6L9ibZ0+U4NLQ2MDSpSvBtLqXcvzd4GGet82FqVIhussjPZhinYG0lq5KTEE9jPQ57qCylGU8rAx2X8PTZI1WbOlrd9e/Rn3pBbHepJobNJQx1+Bw9ethbLxvH99Wedw+s+qRugccZ37W/nWk0VSHG4JKdE5dPhf1VtG3Ia0/gjt5v74L8Pm7jJ/ma9e4opONZ7UHFXWdrDYjofxukKqA1b5EuYkKaTpHixqx1L3ShgYFnLYxMJpR+bfU3qOPa0f1ag8HvyLvqV9VNk7td260po6Dz+sakKTRiI/BOJYp4/bDDYENBx1DNFPc0y5a4lphjApaevlO+mDtAYe91L7bBSEiDeQ94JpXOy/IjrRAJnvJd7GhUgssV3sJEWN1f/i4PN88pnhdvXY3WMn8aqOLd9kRNv/WD6x8UyR2M9uiY6Grkea+sblcXU7l0aOvNBIR70ZTFkQm4o+vHz2S09u3lb/Xq5WCdtiU9x68J2dnd+SrR1/JbDpVYA8pzhgTIg3RDAaAX2/Ql/FoJOd3z+Ty8lqePn2qKc3Qo/if18NGQDo0sA8AjpqVeXAgr1+9UnATz8c96/VSr0HqM56PcQHI1PRrtccP5MH9B4oHjCfoFj0UNH6FX455vXj+XM7u3FH7XQ+2+z0FFmezqTx+/KTYfbfv3JZPPv5Yoynx3s1mJbdOj4p8j/RQfF63I2PmmtosHhSUawOz3AHWnB25o11h+iAAh66vix/hyD/WSufuwT3c9IJtBOM8lnewORitdAXeZBrT60Kdb4ow9h2gjDA6bH0/C7bZ7edBGy3Scrb9iv0Cu++f/fkLY48CuHkhYESWdKRW2YMJ4HijiXICaClGfJ45KV6rLLAODefsAGWjPBpyGRCIDlVm7OgUcPJlTMEqivdp+3qCMXqKx86vZhwjLZBzy4AhAUYqq+jg6rUegdjlMHCOOVqOysvVpyuwGgFocxSN4lH0X42sjZ08+lprh0pPL6+CudZ8i9EiylihrhCJNa5lFwFzXbnOPJ0AZ2vamTvS1Tmoxs2+/TYCqnON69Yawg6VlZMiA8CNrirQqMBjWZOYwmv18lSQa0wZQR1jTSMVA6jM+fbd0Gxngrt1/auCrA5VTEFPurI0A4lORWRWgvVNFItbMXqPg7L5udyn7AhRMNUDBY3v1du71hWf50ic+OwGRNLxVAejCCA/DTfR6JZ+8bRapRwFqDaG8uu5/vbMqox1S7whRgXTLWox0gzfm43XSJNY4+psVmEb9zTKSeUXB7hoCMR9aM4vvDajOvL+aIt+q04txosaKPoON0J1tjSoQhOuUg3EwSvwGaKJi0GSZFyJQtUB2E5UsMhGXWWWO0qxczT5y9P4yQtMm+K8dawe9RrlLccVZRwj4ShfSPdlT/jQVIeSNM3xKi2XViCe6uAHAZn34vrwvebQMV3dwNvMP3UoUXb5YZWDWxxXFw1FfUC58S6Ai1GtNFrt2e24jI7AAH6ookXva13QagAAh7WaoDavXUM46+G4NpXm7V18bpxTI3+8iBGui5GOkY9yF1/lpQDE5vfr/jpA3cjCVCOx69AgyjAzmmrtw/iebnB5F3BXqbT7sQP4uwiGRk4Gmoq0FOVJ5JdWjtBxal9aZPueCNuoW7N8j/yq9OjZBdGmirKdslHX0g+NdD/xtx8UlkY+YfBVvsIxsgwUi7ZxPg0lKSq9dqBAST+ZkHTgtDQ5y3Qdy11w7VpAs8u2iTQU9UUGouJ+xe8q/zsYwGZGZFfaEO9Mj6NdTd1si6rrltNm3Z8hrEJHmfXHoFMaXRjISM/awnJTZ5W0z4axfQx+f6PfYqqo740Oy0GOGnFagkM6nrz/I76rqLUQlUWbXQ/zmWVWEFVGOhstsHHCd748dw7lQZqXgCr3R0HgcpVO4rv4vLk/OI11XNXW7KK7rvHzkKtQSoNZ1MY8Rre7TwgmQ1PuIPKw2SshKst/j9Fp8Zpsb5kMZ1bAboRsfn5dwxb8j58z8pSRSEW4VJYvB6EZUDO5mCI0HairgQdRoPn8W+i7WU+zyxHRs1s2gk+ywwqLRos/TGckgEb9H8FO8jX3C9FDpj/budQ9bmVJ3vlGL4c0S9qmXKOd5jFMDy4Ipx/A+/7G6/kMgo+R1uoe0JerMi8CjyEmcweoi7K4YLEd6fJdz2t1QH13sbt5PsfoNv/b9F8IafWI7i7e4prHteZ7v6skQCNPbg7UR8B7X7++lG+/+UZGw2FpPGKAI7pMv5I//jf/Rr7//e/LRx99ZFGCo6G8eftWrq6v5YMPPpBPP/1Qrq7mSvyza4tCxA+iG9noBWnSSH1++fKlfo4oQvzD9wDyAGB+8cUX+p2BiZZaDcDy/v37Gnm4Xq80yhC/4x78j3To0Xgk19NrTYNGZCQatpyeHptf7Ty5XW9luVjp81n3EaAmxgB7AhGb2LHbd+5osxnWiMR3y+VC60siRduC5Aha72YYFd0a7BHzgoKMQrR3qUlbDwFjmQrSIZ/Hg28+KwZ5lXIU7tMacEdKsSxVHbPrfMrOti5x0BiJqaJNr34Poc9iaxeq9F9MLufskKzH8Hdn4IJfiHdF2XfwP/7ZsxsLna5REop8qIPJKIQIQgSgxbWVGtDuAJTotdDJOE+2MhfAMD9eiHLcF6vbubcmC/pqGhJ6Umt1uaJSM6cqOWfe1VrHVLSLkYCmHTcGKyPcahMbJZrkYNAopSFeAT8Hn7A8IfqNUVuFnLzOXHS0NMrHFXoD8jjyyHnmtS3vxsrS0Q5hsWxeUow/b1jSOHDOXBWI2gWOTDHYQmTneuc71X422yjQsxOU/47EnR1AvpsEz7WLCpQOU2Sudr3AUG1Nr1bh1vqS0aHmWinjbq1JjY7d18P2zgEBBdnbhh0FVFFIYNfa61pPnae1oSi1GnWsfjv3ah8YG51HjCd2VY4KMK55cWKT88+1KM/Y4yyVPfN042qsFpTNaMJTmuupLwRrpa2d+9ww1M8D6GUnxA4CBfrUuSN6kRHNRaRmB6vuhdbg1DAPj8AJc8hGdqNYXIAzSjLySOQxo0k2Cyir7qd6PAEm/dEgNZmFv3DKZ0rIU34D2FKNu2pcloMev88cM1vjXXClbQhT5+ferAPudr8d11sjp2oG0nd1zUHmt9NB16S2jrsgNtcp0mUGnWz9usEIgg9FRhBEZDkAAnYuGLRQNBUkQfBAf+YsG097Vl2RZeQr8nwVA1Fn8uF2uKOlJUxyNpGlRWy4jOe6R1nHcTZASIgc6pJ/WS/yuVzn3DwtO4b1mZbvV+ZcagOFchIHFag3Y8PmqjSWtivK+yi/+f7G+HeCIviusjc1j8p/x7XgnOOhWqazzMfl/lBfMPJz3JcumdC1byArky3dtYvjmOJ84rN0rew4tFP3ds072p98R1xfNXhjx8sGPGEkokWAW/pkd+ZJlCdZ13POpJ+8PqZDXVQEJz6uLU/QCRZXfugGGLvXoh4U0IGL8iXaAPH+SJeRVpqIKq2xTUCkjQCM5L9GtFWJwHdREA5jYxMY7l3EoqqzXESrSRQ3QyhLIjiXne/sDJf3MPrJpFxawjqLygsmy2xf65xpY+pTkgOUx2XXuNkUX5nQxZ3RpPTcDFIReGFUle1zu2YuiSsvuV0RI9bKIiRQkZ+zE3uXPZdpsKwHz1sLaLurzxoZqAPNK2BP75oT3/tdNBDM1TrNjnWtNLV7MBzM3xLFxj3N4+jSL5meyV+mF2qDGz4zO/YauBjoP9OB6h8v21TcvnAPUx73+SBlDiGtPr6v2YNU97ChHW/6YutlNde4o5wrwb26JjXAIe5++T4eu4c54b1d4G8JpFH9XG3QerBg4Ce/K/uofqzNJnbR1d/DASh+La65AjM10hD3tjVAI2CdwN7EOMGN9L3uBovIRZEmy+8aRVMjLeMrduUffZAq04oOIK01D0gDpkEcPub9+TDUJuRr1ZF+y++Xyxu5vprL118+UhANIwTgh1RmAHXffPOtRge+cFAQACMiFQEy/uKXv9QIRUQSfvDhh3JyPNaO1Lj++dNnClZiXIhUxPWPHz+W5WKhkYr9wUCjELUWo9ZJHGoaNNKT2fgFACN+RppqfaRA4LfffqvgIH4HuIhr7f++XF1dajQigMHf/u0fyVCjDzcyGA5Uni2XK5nPl7r4wDIWaAqz2ZjeRJm2zUbnbo1trBM1xgeQE3t5+84tjYjMfMQ9KOUl3A/walqNLKWsgHzQPiP09f2Ak+ClRWftlmBQzgiH48ZLxATiYU8soVQP5zTAqagFBzZdK9OO4jOpK7rslyK7S8k2H0fwAylzo11AmRTlW5Xn9XCDPqfN1fNvIeP++Z9aF2lzoAyQQ4IuBUbM4dYHM/U1GJgUyig2agLIO9448Eew0q4zT6FGv7TdaHUs3p1XjdiymJaeBcMMle3ixGONO0sJ9Tpk6DioqZxWD0+FG3PT/QReF8QK2TVpk2WoRThU8FJTrNPxE4kI/1cwyus2Ej32ZxWjwY95qzPe1mWIRnw00CLY1YADDA/AGntx5fK9g8Wsr1JBMSNa7LOFOTu4oYBrq/xyPkmOYDPlUQvlk650Pxy8JRHzO9JOVuzZCKnGbEhVpVIrBlaNYNRAi9L0BHvC1CiLZowGfGTIOq5oFNf9BpCAdIQ4nk5HKQKwWsy5AjrFOXZ7setZrI9J4cEomAyqMPWT9B3XMRqn9R2tEIwmLe/ltVGAVcFY5x6BdUan0Plc39jBgQLeLsCLj+EGvK67r5M9y0EZjcilw1JTLTPNaDQNGdUxbKvzafutz9b3OxCrYBbTp5lWaUKN0aLGv8YTBAltXHbIoIcIJZQ1xlMac3c57xQhUQGYM41aqhWgL3LLG8GojAwRP5wrZYzJM89d0cfZ3Ou+8WTbxs33F7oIKZlstJSVFPkEESL6jH7fZB8BdPfgLNq9Fjdu+DeExHgVhSojWUOqAyuMaemcq43PdEykb+0O77rH1tsiTA2E2TjmaDRR7D4FatpegJm/GjAdtWQJ7MSIQremNaKVgHdyzLOMIC+YHqkHWJSVFgHuhxR+ceZt8lcBbBPQGNcngyOq71wXFgDVeVHvwwFhA+B65EkH8FP2WnmmhmUwqo0ygTIkGihdn8Wxcs4l4tOje6P+jbQW5xzBxByJrXyq61p1rlKV8wmBVPJ0HmcxC8IvUY9EMK21CTzilJG3bkfFsZJWip53IFGHW8ARHlp5ke/QvIwUXp/T1q+ONkOjV6mPCngZdeAuoJj1Becf7ZOu9SNISGPUUhvNq6ItUm1Kpmu3pQaiTLV3mEzIn8f35+ipOP5sf1R+NWnRyDM91IkHwCGSxefAMXWBMl2ADveMuDM7ZUcnH8/cpCLweBZjl5U8UuROBFMyCNX+vQsaRbCw8qxL126cq6y/ARQxQp9ABuV2K8Nb+RgPxmq0CB++E02V6hvGfSXASNCG9FBtnOo4FtqrKHcFTvzlBw5ORBlW0+ctD6Z4LW3Vgi6R4fjtnoOyTiFTFz7udaQ3YyRf33JQ5h8l8Dg6k5HGyZtxzfF75iEToXSu64DxOR1ys/Hqd9EZ5YEp7Rw6+eaHRGCnAtCtnHWbscgOvycA7RblZxc4LuBZSfXasmbapM+ixKqd4DRP57eR+XxGtVNJDwTWcp1Syrkqq1oAFaKFJVi0Sa7H4GS5UYETWysFEyNQT5r1tbeoKbMJc5Qy7+eaGw9VIC6mf/May3jz+XsEpa51rLXpB8FaP65kOvoBmcY1uXxl8AR5WcfuY0jz2Fk3Ekuova4yW+1/G0+RZU6r5JcuPu5m1EDbaf8ZOU2xUemzPN39xSr7Gt2jtpaXMfN5x0gyHiSqbbMWmc/XcnlxJS9fPFc7erVcKtA31+7ObzXij41EPv7ep3L3zh1tpvL1N98oiDcYDOXs7pncv3sul9NrmV5PFaxUW/9GZD6dyng0luUKAN9cLi4suvHhw4dy7949jVREFCJ/kEaNv1EvEeAl0rXxT1Ouewf63Ww213fAzsHn987vyU9/9hMdN8DHDz/8UD7++FOtpTgc9bT5zGKxkddv3iqBATgE4Gg/NzIZjQz47PcV7JSbjQKVeP5qtdQxnt4GwIiM2iBfHSMBdeQ1xpMjyEjdobIpHAKZHUadTz6x/xVHKaA93+syqsYdlej+KGeVbrQOaCsvGfNgdpPZ1ywLmO0W0h7tSUtDb48JI7jNUlwFl3O2s0AIMCgd0FrkmnrSfBXzX6vf256BHfyLP39WukhbTA230IWqr2x0fiuDV3SVg8Z1sYbhfsMtMGzQPnwOHH4TiNXwKcawp6gaBmCAAGtFcqHKc0L9QdvA6lBm41of5/W16KyXUTogoEQYnFuepEeHJxpLjWHqAES3E6RuZhORENe5jCNo67ix2VguTkQu6ukPimCD0lSIqrA1QPXu3RMirc7VUfOGaxdkrxG2R5Sp6bWnRk50qHJkR3YMNeW6FOR20Dh1VkWLes6JCrAyVXBU/GQE74+0QCCpGqEG3KgS1vVsAUa+i8+JNE96sgG1kYwKdKbaHZX+q1CEkLCmCe39keduNm2KbzTCuLeYl/GmgUS61tyfAIy3/F1pgDS1syeUGTGSkWlFCaTmWDLgpbSSGjCoIE31NCN9FJq7iZHLdd0MoCGIaYCzAsThmawHyDlHUMsEqBunbm3a3u46BLY3rTNsAKd3CItpgQGuAAAgAElEQVSM4bXjlDfC2kU6YqHduAZ4/sbTqFUOEQxx/qVBvDMHBUxDcwzWD3QDziLVDayt/BrqdzrwUrQsI8ijdxIA9UYGeHo40L/CTwRVA2BS1p9KtkNORQCDe19kKT2H4gTZnGz9a+pwlEnl3uCF62dujeJ9fS2hUHnL+JURy053ytqmOeOe1HVwIGuP7OW+09lSud6Ahd1dzqNuiTql6Go/qOOcM/ATZTafFZ9jgHKbFaDGdGmARPnOLqOBLwi6dqQ/x72OsqYYT0lPRNsjF6COeizqsKwP8Z5Sp9hf2nYetv3L+pp7WkuN1OhejtfouiXmqk9i2kkL8is/4wA0ND+Lxl9Zm5IGXQHnbFd10nWit0JngVcz3bDcS8PDvi75s/jOSEuR3uKe5OsjHWSAlfOLYGTVxy26Ffes0HHYkShjYy3FrvnkNcpOvVoCKbU7Ovo2R3tyFI+R9yLYwuvb+dr9PBQ1g76Cr1ZHuEYJ6TO8Xl593r7Z2eftvFpgtpUrLfixC2q1UQwxmtP2vk2J7eLLXdqxtTPb2lLF6M81gGkJk0KzxKqWk1p650LEdch7Hfc5jzGvIe+N/KtyPNjAxS/wRSzRjgpqYU929yEOPvJq56Q8ulHPJT2FMwJGlknjtOnLZcBrlSv4lhG4RsT1TfpraFKhh8Ace3ien8ca/fv9bHAQUwH57gyiF7mQLK1agmq3M3DkOceyAp1XGlWwz8+lA/nUSfqcygc+/lh/sK6p8dEOv/sFkf7jfu0C/T6+XbOy0UdZbuRn5nEYwBZTOyvvv1s6dMkIp5sYIR1SRgt/OOjYJYc8UbLsSz2rbA8UmrqnUdSXNPD2METJNKabh3TxugfcyJqKyr3jfuRoz7xG6m3uyRbJ10YQRsfnsjB+/v9HTtHnBQ+vVlv5m1/+SuvuHh2hO7PI4eRIZvOZpiwjoo9y6JPvfarvxt9MUx4NJ9JHtOLNVhazuXafZvoywMnp9ZXMZzONPnzy+Il2aIYP+vC9hzIcjhTIu7i6VPARv1uzlYW+B6nW1jzmjna5RiQkulqzQSyiJbfrjYxGY7nEe+YLvfb8/J7cvn2q4OjR8Vh6/YGmT19cXTmIDeBwpUApvGaAlvgbz8Vnk5FFRlqatjWmAcCIQy7InJg9U/Y5lPTC+qA5CZomxajDahfXwzKLVufhawXXVN47ME9IT30IzxIlj/A6wxnMa6vvIXZhnyHYz8zLWtqNmFO0Abvs1mgv4R7aYtFHKTqpA5vSNRkgmtTH5HZG0XUbKRld5f2hzILO93/+8TPlbjt74ymDKfYYkUJj2h5knFacUR8Aaj3ReWfEGq6BE69NDlIDDntKOKYyTizRibYRrTFk6LHV/il57PqgEL3m6dLb7bqkdJHJCVgiapGLrkrVOxx5nlCI9qmgXxQixYFwgVPnlrRyOc0xQoLibw04B2m9nlu3g0qBv2tYR4MmglUAnDIYE43cajxVxwqFZJWY8BFrbCTJGY2cDDRFYo31t/TziL4Hh4qPz8/i2PcxQxXadX8qAFbnxOuiI8qx4TvSUHw/gbx4L8cZ50/BHaNV8vt23u8gMlKztQ5fWd/WGM20FmkmCpai2AMY16xZiEbeJ3AKH4dTmqwwy/wpDClIimHZClpeH43XDFBG+cHfo6MZBXKkrbiXla8xEAPRshODE2lzdOyEjgCyRlfGGn+hAHdMP1T56MCXgkuxvmexEhgFHjqA+7Ot9oZHGtH4LFWzq3KJCiDuKwGWOK9Ij61sbufftQ+RfjKtV7lAOdw2xOG9UZZUevPDG08D5Rzqmls3S60V69GgXU4T51vuT41SunjfVJcph7inBoZV65PzpeyPPMHfo3zI/F7/tpPGhi/38k8t60HDpHZW3gUmNUA0gBT6Tv+b8l73vHg39K55UtqmzsZDulaOmZGUeSYCZ2W/Q8Qm1wmN1PCjhy6J7yJfZj4vutP5KqZRR7kfx7pPHmZZ2HVdl+zO1+3Ku9bby4dOeX5deoZjyzIt8y71Y3ymNe1g5HE9aMmyL/J3Fy9FGbrv90YGJrAh3xPXKeukKKO79j/TWh57l1yPtNJFD63D5jKL4GLHXOoz7DeCHO8au63BbkRVfFa0U3O0D9+T3w2Axu7DoXzbEfhd7yvjDrqXJRrUmQqRErt03WFPBwBZnRoH9VoeaQHTSO8R2IjvznqmCzx/1/ia670bc3bK+Y5Yg3EXBG3fkseb9yfPLb6zCzzOn+X1jzQaQaIK7lXgT+/lviZgfx9/l9k5gFgb+NAOjqD4bhpqHhPXIwIwOlZlBPO1lM5qIkPXNjZ0aGvCI9B2DO+iV95SGzHUV8X7dKw68DZ910Dbur5MPMvgUpdcqGMmmECZUSPR3vWcSIddvzd0GlKPCz3W5WrkVNyvsgZMQEyHBwclirhbhvFZfA7HFOVPAUR9keiF4vMSCdm6pvUQJgB/BBjLO9xczDanRmxFv79k8bwjc4z1zEM37cjHja6KY2rsrEpbnbhDABfTdBv6b94VvslygPy/rw5jfE7UlbLBZK3TMmTkq1cv1WBERN+zp081kvHJ48eamfnrv/7rBdwDiAfACD7MYoVGKTPZrNdyeHikICOaqSBqEWAhgMJvvvlGQbyjyaFGFkLHaIPPm61GE2q5lP7Am65cK58dHx1p9CN8JKRSn965o895++aNjIYjLVWFtGbUX7y4eKP33jk7kwf37ytYOTk8lCOvsYgGL2NvZIPrlqulRj/C7tQajC+ea6o1oh+Rkg07H9GcaCyDqEg8Tw9LSLflcMX0bjzYML3n4HMheG+x4k05kTkbKER/pT3f7E/HQXWXz0V8izaA+X/1pEzpwpsV4/n4G5Gp8SfjJtSZ2W+xsVZchDY+a5Lj++j3RJ4sc8P8D9CN3vyLDeu/h0NEjk5pGy7KH/zkma6/dRy1BdQOqCHSxybBk0wMxHLtbcBh0b25QhycLmzIIOF3XBhEETBKSB1LLwZOsohOny1y2zk2LwSRco6Pp6CEsKMTX41KT5vd3igDoXGKPlfnFlKufU3oHGaiyVqWjnJ0Yjku3BuR6OjIYUOQbh5BOj6bTkd+dxRGXcTF+0io5Xlu4K7Wq6a+gKZCdhjoHDfBmTjnLoEYnUsdg9MDPydKToLn8/Y5FtmRjfOKzMVTCFOCrTrIhm5WcMb4tU4WwEDOO4+LdMx7uL9572G0QzjkNcpGY1mXAD7Gd7DBEj6rzYWq0Cn84R1XFUjxIxcFNUM3aLUVPYqu7BMNQQeYuxwvE8ZMaWvLBdCJxD5r8wAXavo5O5dmL6EjkjPSVRxDXucuQWgOW00LjPUc4/6Qh8ozHGDMMiLSamyaFPdOT9e1K3QF5iKP2u/WIV6bsngUYBwr740AT47sUVkd+JLrwbHE9Y50zN+jfIwyhc8lWBjpn9dFHs2KrdK1UlWJzLXTQq9dEg49umRFs+eeakt6KnulG1jXgE2trKt5G4lcaDHUuM3yah+ddckfXNuuH2pPmpxgJFoG5+KYumRlK8f7FmFMOek3qLIOtUWVt4KnpNczIpnRrKE+YVzDLn7Oc7W9r1HOZe1DerLKf7fc+D0jBCNt7Ntno9cW+M38Eg/I4hjzQVmXzojXR96I4+H78uFSlCmRD+LneR2z7m/3tQVgq+1U65FyrpRb8ZCIdk+WLdQx+d3RxnjX2mRZgr+7QKAobxjBlw8A1YbrODiMejDTWdaRmRfzeqs+CQfbfJ7ygkYbe5R24Rsj0NaR2F0tOtP7IljiON4VAcn7Q5JMAVW6QJRaBqQdUwQeIniVgTPbv/beDLp004Z92oIejJzYBRiNB2q2Ut6X/E6O6V0y/rt4ie8sUWtF7u8CpJrB5OFQ3INK9zV91Bz6GnFW5VeKXHZ/JdaZ4z7E2n+VH+1tBiDU3+MaR8AiAkS8njRD0EF5Q41XX3fvQxbXLfPLgdtsjBbcMqIx8APt4TieTFfsQrwj07zJDWWiyij3/6KFHR16q7rVguffRZN5POp7Bqc9A7rK4xbk39QAdVcDS1hB2wJc3ZSRZ/plZKnpzQR27UT/trxEuuUcA1bRgGYKTBT9WWkmy4l4v66jL7TqNPfbo4y3w8kEWIeowjIuD+yJNFzWvZbC9YE5WGAJT/rjEEGRIxiXlb9pQUBQiPGBNYFkV1wtizGwkjrKAwFQrM8KUduRaXwSFRRty+V06Rkds8uQCGDq56lubIxSbPS4U3uxGzrKxXCupVawQiQF2Wrkdaw539grrM3ut6q/AKbGIZSW07Fu0pqCLyKXl1fy6MtH8uzJU61TCFDw0aNHmtI8Gg/k/N49OT29LffvPxD4+ainiEjCq6trpSGAgqi7CP05n860eQvAypcvXijgiJ/79+7Jar3WdGRECqIeI561xPN6fe32DPtvtVrL6a1bGlV4cnKsEYXXV1dqTw76fa3riPUbDHpyeHSoDWRw32Qy0ffMF3P58IOPFIdBlCTARjSowd+D4UjB0Sm6YB8fy8XlhUZbYuyWHm3lKRA5iecbmEoby20wlQUos+dp+qkmL3WElcwyXyZiUcUW7ug7QNqPtlu2QwsvhMxB8qTZocwGctYL/qTRqtGC0YCBotr4x/sL5OZKfF+04bKd3WXLUsZHWQ99wjJQLIVk+Ivxt9pZXsYFcl8Pof7lj58awBgslQya4KGj4UDblxshHWio7PHhkSwWM0W/+wcDbR2ODdUFAEC1RvGIAyUsbGp/OJD1fCkDdBCaT+V4PJHVciHD8VgJkWCTGorIpV+vzIE7QGvyhYwnhxYWC2LtGZq+3Kx1UsPeQBarhSHsBUTB4qNo6FCRbaR7AXHHJljKhUle7STsdfl0LXRvLepkZ2MUVW4jPxrDvwg/Azl04UMqqj45db+M76iKyUcRCFEJQZnI66EFhxr3obawjSWn6tX0ZD0UC8qtyZngyzUYzFIFbWwQaqH2mb8ndoXV6zwKs2idYAkUZ6A8rxaK55rQEeQw+HdUWvuYwRQuAbxQu861pjomnBOBNU8jobObi+97Bqk5NR4BZ9G+DHmvte1M6zJlMEaf1KgizqsBIYJlFoGALMi61iIKj31ABtc28nh10NHV02tJ8ZynGD2mdU1w9GtDJa8ytANUkG/oaBaA1OfvPMXxYBVxEqWAXanN0naxagFjF7jxFNH5KILItt1e56wYJfUo2GpnsUGEy4BU6DbLw8YZCp2jdWYxAhICuMPpC2xVfo0y1pSD0VKkDZ1HBNNKE6sKZOrYGLlnjGcrrXOvTmEGWezKGjVrp1L70+zjHOKzdLyxc7Qtio+BJQwA/tmYYlpqoQVGtoOB6BX4HMq7vM6OARmhjh1rjAQgO68horHLevu8s4xx6rKRhzWnrO46UKm1kdyITvdFuRXlepVzVcdEwAaLVWquBqAQtGDGcDDaSwkKF+z+IrybxkHcu6jn+XkGi7uur/y+rxaeNcyKtWNJCbGkROaFLrqkLIuGWhegHfeQtJSBufwMzaQI8p/6mbUX9+mXTC+8LjfIifdnvaV7Eur/du1jpJN4eMZrTVbYSTbr8OAe0ktZ39C9OMovyrasL/aNRWkoNonrEmYh4kqjtXlgXWqe1UOXKFtNVpptUqNi7FrWas081Eb21vTdAgQU6dOmLkZQIjum2anvutZFfROVFYG0fIhJx9meVSMV23cR1KM8I18HECzYBxlMzFvB73mog+8zeJ7lEPcjOhRdPBrvy3wXaap+Z7+1IGb75Go312vjFRlIyvu2771xnXZwiZBqnoHnuDekM96v/3vziqojbLSF9gi+lMPZXXCqa312acvsFdTbLEWrQrkiyrriN5i34gBbzVyKBzGtXLFaYXoQGMZaadbQntDbyhEgfXOtEeagUDq/9303UNFqidIeaAHxuLappH1xS0hDXKMu8WP2X/2GwMsuHXftR0e6bSmBUPmwPov9BRzoIaBssw6+o6Wpl1RJ/5YBSvQ5CCo4glrKFqlryruLjeUoqn+uGVCwbUp9AANRGA0N+hhoVBYafpqchc2ttgwiu1AvsYCGXsqnMAGi05wv3Syznod2UG7unvlFtkdWxqnQt26Yjc+AJ8+KPLDarAjEwrs5VnyGaQIsGY1gC29koEEUZrv1UUoPANTSwOTVmjWU7XPdc9T91F4CtjcqXT1xiHaJhg0RVPKI3wji6mHFwDM5Lc6q+MDsX8DACZZXUlAK/gyiujTV1nwa6k6TGwYc4dm1FiaANuNzsyXdNxE0DkVur8hoYADOds268jcyGfdltdzIaGjle9bLG/n26+fyi1/8UhbrtSxmM9kul/LizSv1J/6D3/5tee+99xSIA/AIsBB1GD//4nMFAs/unOl6I+pvtVrIs2fPvMHKXO7cuS3T2VQWi6X0D/oKHk6nl1bOTXpy/8E9efX6tdZxBObDZjCHk4m8ef1aaz4CAEWXZ1gGb1+/laurK8WKTm+f6vgBdgK0BCD5+PET+eSTj2U8nmgHawCZ3//sBxpBiaYw0/lUcaGDm74GdPSGPTk8nqjdiYg6rNvprWNN+Tb0qfaVMPrsqiVNuq1NjdnguMpYB8P9UNxkTi2JBb5o5C2RyiCE6ENk3974p5VD+RA922fVh6j+7o5e6AAxeY3xTC33E21NfhcP+Gkf7PhWngUKfan84PKHWMrBH/zkifJXNZRNl6jzyegvbN5yJa9evpBf/PznMp9eyXg0kKuLtxqrMhwMZbXYiGxWMhmPFeleLZZKjAhtBWEhKhDdgcaDoUZALtZLOUQ3odC5sDcYaF4/iA3SB8z64P4DBTMRyvvixUslYC3oj+5J47EK1AG6D2Giy4UcHZ+Y06/hvEMNMQUoeXxyS87Oz+W3fuc/lKv5QoubIsR4rSmP1lVXGd0JQjewGEjdHR8rur17cp4djSJ4w6bnDYz1IbNyjETJ3yPBZgLl+5VQUeg2ACEkaPyfI5oq4ZoyIkFmxyuCopXooOwMOLSILhYoIQgCi7dGRtIJzk4mnZ/4fVy/uDbRYe66r2ve2fEjMxcwzZm9RAkFhzSuHZkyvjc7bmwYEveM749Rdnm/Waw504393YKWeQ3y+nANshPBsZpRYhFg/Nm3rpGudvfETCJckx39LPwy0EFHSO9lI6YQbZnXOgrKuo4RXLPRmZyvXW6js11p3eftqRhsGhVpvKyLvVhpvDpP7UFEpBG9zreMHcCrsjCjLkZFRloscyS47YMotORRoZRD7FYeG21UWiAw1MqCrjninrjefEb8TNcRZQ+cV3T/cKrqACHXNoMkmhYYouUbGgp1+zL92b7ZQtIGrqAhuzF7NXR/aObFTHORb+k4kT6iAm940w91tEat00KUMZHu49ryXSZTYkRbQBB40BeAmV1e9ppkTlMFmHZipMzkHpLnSZNdf2fZHmVAlp/lTDehHftkdqV1xrVw2dp5xzFEecXP98mmvD5dcgLXdMmjfG9cs7z/Wb+SN6PBFWVSF/3yez/RVa8465jyDK9dq89JdZS79iuON4/VOs7TsXLwINRv5Tt3gLYAFFZ+riBYwxdBNkUdob8HpCg/pzSCSGm9ERiKpNbYHRG9KjxvkUEtsFRpr46tTXPMc8lg3g5Q1dwQgISddxcx0USvNMlWLWu04gYR4AGoiF/m/XJxVA7FsVaI5MDtTWONjo3LOnufTIjrEMEpbkUG96Lzbrq4lkDSqKUAQuZ9PvBi+ZwnDxz5P6fhyRRNGimv0Xdqk48K4nLcudEF149gV2zYHDLXTO+H1Dsdh+Eu+hMjWYGvNSBlcTAcQNoTIccxsNEiDvwzDVqKcnVMMed96e0mAyuhxQYHTqHFntH1jrXmCTCxp16gH4J7kediFCnHpwDQnu7qppvayNS4N/G7uJb7gGS9hmeVrmay3Rffab8Huyik3DHFko0XCm2UTsoGSvQR3XGwleEIqNyBXE+thwBAbP2835PJ5EAQcwMAjPs6Gh3IZm3EMxxaCuJ6pa60LJYrmUxGai8dTpgt4c2SHDkDuIjGp+oR34hcvlmov4x6crPZQharjQaLYIwM4hmOJnJ9daFhcK9evdbadwBrLIwQ/x1If2DRaGpbDyzPerGYq08H2wcZGzf4dyPqX/cORno/0msBAAEgWq8WGrwzvZ6rL75cLTQgCTSK2ntY82F/pK9FWivScqfXM7l990yftVzMZa1jWMlg2NcAI3QRHo8PNaUWz9Qgo+Wy1OMDSLVAYJJnT2G9h6OxNQPx0g+LGQKRegK8AdFxGAfWhgdeN+uNHoQvV2utIYg0XKT1jsd95Xv12zUl3UAlrNEaOIfXtgeYulisFBicL6ba8ATrieehriDwD/Xdb25kOp0XW3uz3igQudnObL9WG91XrBnWGPY9og17vRvZrteyXtoe4HnXl1eyWW5ktdnI0WgsP/zkY3n5+pVM1ysZHR7Km4s3upaorXh+/56MAQC+8gYqw6FiBNjM1WKh0YTbm40B5JuNDDWbcSO379yWm5u1NnMZ9Ecymy/l7u0zuZ5eyXy5kMOjYzk5uaV7AgARHahxDfZne7OWYX8gh5Ox0ghqLYI1ri4vZDGfagQiUILZYim3j491n3v9oa6d6S84FyIHg56+C8Fik8lYBmNo0o18/OHHcuvsoWy2PfneZz+Q07M7cqN15w1vUHDRD/uK/tCybVXuqPzUk00TGm1UOeV4rYVImxfyJmYnUrcza5F2ZdXPuwo42jX4nfZqPCCMMopPiPZ1lw2Nz3Lqc5fdRv3f2hfhwCDhVvQj6G9U38zuKXbxv/rxY+0iHQ3i1jESuQExr5byzddfy/Mn38rTrz6X9WIlr1+9lMPRUA4QebPeymI5k8loLGAU5NtPRkOZza6tUGTvQENbhyKy3m6kP7RjDMg1bMitk1tyfX2pYCVy7UfDsTIeQnT7fXQJupHxcKKEiTDa6/lMRuOhDAAO9kQmhyPp9YZKzKe3b2szBD1BW63k1smpLFdbuf/++/Lf/pN/IrN+T16DIVcbWd5YS+2Dg4ECmltPXTRiYE1CS5XmuuxEGXW0IedGVQOgmpRMJdNNsvCfGoHAelaKv4dIpJJ6sRu9GI2M+LsGDEPQOuiX35eNyPi3GiNMsXCtHp3IQuBqNFjkFQFPrk92sLOSjzTXrLfaBx7dg3MSP3Eyoq5RWbwnvi+f2Gfazn9nZsv3VwaqUUORufMc6p61JwvNvqSo1Ow86zMDqNRl7Me1jOBcHA/nykjc+F0Ft1uBWQ1Cr6/maWdxf/Oc8zt3BdgumKDrGkBoO9CokWZapByGG4B/Bz+5F3w+6Y0GIsfBOXD+8e9IM1E406bM12aaLSfSKQU1GqlYq0j7GlpOGmbUtAOpuJaFdON4eUqshylNlKTzJb0AXwxz5F1IxPellJXIZ5Fu8lpF+RX3k3sUgZF4UOLxYdY0JvxkGs571Hho5eW22pQ78Z2Zz7j++Z1cl0ijhRf9xDPyeLmunMwzyqgFJLpkVzx1jOOJ+xejSiPN7MhGnwhdwkhPhQ+cNip4VhuyVAfbAGxek4G2KJfyPkd5H6/ruify0t/VKMrGUSzEjQPJSJ9d9PguuRjlfNd4u2RWlD+7Muy7P2n3uUMKphPlApC7p0w+irQQ6TzTXNRD++i/REzGZneaxgJjejdyMOs2G0vECNsyBHkMXTSdV6LyPoGFlsfs+l0gM0aKRbAKV9vBhoMwpeFh13PraN5lC7AhRgY+9gGXu/TU6ryyTgXjiamEbbRlK8PqXzrnnce26YGdvElgT+uqx+fVA7koX3aAZgfB3nUNwS1GweX3RLutgEe+TzFFcYdWKm7XwYAG7HbVvISarVGwbZRhBEa7uLrg1g60uV/apjfyTLIDGDfadCouANduNFzeS64daSwDuCYL7Ln5+fmz+H0El+lImu1kh6QVqGvrd96E4A8QXqEtRFN6CR59r0eJZQC0lWM8FK9JCqXXnM+ngootb1QZU8eaU+G5Z0VWNfUhdw8YVNanSHYeTlkjS4C1lhVlB8AAEj0TbGOZcfis19vI5cVCLi5m8vbtK601t14DaFvJ7/2935WT01ONwnvy+Fv54z/6IwXNDLxb2UEpolQ9GgrjUbBsCd92UsAr+D/DYV8BG4yRzS0AiiHMdDjoa2CH2sprNPMYGSCjni3SKe27JbIEvcwEfDaAawACASRq9sF6q8DOwcFGAUfYckhLtei/G1kt1zLoDWU0BihokZMELwb9QYlgNMBlo768BvoMx7Jc2HwPj8YaHYcx6b/+QK9DwJ7VlzsQRL9h7RWommO9hgq2ApxCoJE2a+wPZL1eyXw5lxEyFNdrzbBEXUE8F6m1L56/kMPJUIOW8Ey1TZWOtzrXycQalFAPY8xIrwVOgaxJ1Ca8ur6W+cyamQADATC52a5LeRdz1QayXG80GpA8AHxjuZpLvzcu2AHAQtQKtIaLWwXkQBsADS0N6EZGo6HuBZqvWAdk0XlhbbYbi+QcDg5kpEFdoD/civ3aysWba3n6/KW8fv5Spm8v5Ka3lc18LYPJWO48vC/HR8eynM2VrsaHE30GwDpECSqQt17LV4++lFcvnstqu9Hrzo6O5O6dM3l19Vabvdy5faprtlysZXY9ldn0Wo4Ox7pHb96+0fU6u31LIy9fv3ohJ7fP5L37D+TevXO5uHwj6+VKhsOBgsMA1EfofbGcy5u3FxbEKz05v3Oq4OLby2uB74T9xX1YG+BIG+nLYDBWXTg+GshaNnLr5FyOTu/IaIIajkcyQvBZb6BNSIoc9Yhc+mdmbxme0Og8x9kpS3IKfT4Upl7UBqIdJ5FmV1b8oD0YYbBKW1or6lqT+23wT/YHcI3JdOOjHZ/RhWiXzUybLdpuWS/m+/IhX9b3vP7gf/3p09JFOjt96uRbEQ1Fyr9+9Ej+4sd/LtvVVF4+fSZjOJHrjZ5U6InGBsx/IGukPQ+RNs14h60i4BAIOA1AhKK1uPeahyrA7G98h6kqzXwAACAASURBVPtwa3VcLbWOBSmBDKtjjnoACMs9ECVCza73UHCcopwcHftzQNBj6R0eyj/4p/9YNoeHcnWJ0xGE1fa8NkNf0KDV6lnVrnXFCSgFHGKdIhsnnTY1dzzVEM/pIwoTc2PXvxA1kB36aBh2OePd38cUB57QtqdxUclHx2/XAGyjNKMjWhRvSdFsAekd4uNRru+p1psLqa10kDOYVw2JYMz4h6UepZ+sqnJyu6GMNTX5gHDh2LJjHZ0LOtJ8fwSQd3gigfFdINZ3OYJ4T2bQQkNR+oCeYkquCxmuXxY6/Lu6jTRy21MFOtIUXF3gQelw2GWBdwi8CDJFgaWCL0RcZkcsgjJ5XkVIpTXnkDI953lQ6ObTIHuuOSfxnWp8NynGxkvk4wh4RHrKc8rKQVOR/LlljDiVgzEXnD4a/xbxaGnQkVbMiatgEcce+SZvlz6jI4dJx+E1ZjuVyYGBpByDGcE4yU6n/XsUagSP8vujTGplR+sAx3lxbaoS1N9K2nWkOcor0neXPFW+ZRqLH1VGHiSPZNCQY+L3+2g280Adtxk1Wf7G52WgKgTHNPTa0B0Mr446jCbb+sXg6JJNWbeUazy1PM6lpg52NxPKMjy+LwJqGFeWU11rps8L+rNrT7vmFN+Va7B2AaDvAgd1j8OWZbnbJUf5WaSXrIu6+CDLjn3v2rtWe+R11zi6+N7GlEH1UGLAZVJcr6hLK51HGmfd7AoQ2DwZlVxHUmlx955dAIPpawReukC9yj37jGvKliizdngwgMB5j0yWeuZPOGzW54X64117aeRtkex5HSut1+iz/AzKjbLubi8ouNbWgy+LnEGqeLgW31mAtpIJ0GYIRCAs3mdjacEwG2d15iLt0UvAZ12Rbian7Y4MfsbnROCSekodO6dna9wW7ihF8BLdeDqyXsnmEX4f996eW7iqC/n1xpOWUtz1QysEargLlOQ6NmsVhhrXuOv5sV7kzp6nGyJNx/u63h31RXXO6wEc77G9qnQdu1i/W0xVWuG6ZN6vtFfpQumjNB6xrAalOeUtt7md17CdsOsAZAHsGSB6EFGEfZHZbCsvXr7WOnRIaX329LlcX17L24sLBbIuAYZs1tYvoN+Xw8mh3Do90Qivk9Pb0u+NZDSZyA9+8KkGrmAOV9dTbcYBAAv+7WCEiDwbO3xiqxO5teala+MIBNKcnh7KemXRjWZ+AVTCoTuiGgeyXG1kPOrJYma1Zrdb+Mk2L4CMNzc9WW9wf1/WK4CPsB+Nz1bLG1mtEJAD4O5GJiO8s5ZG0jVxe49ZMkNcM7f98cpf6tvfbJnFZz74aAggFNF4Jn97AHvc/0Wmy2B4IMtlTbmGTl7MtzK9XsrtMwQXsdSGPW84Qpk0q9voqqOkV3tSiNXhPADgap2WLV3TwBb+0xTmQU+GA0RNWmQc1gvfE+DUHhQ3A7m4mMrd8yNN6UYpQiRPov0EaGk0FplO11o6Dms0GIpGrVp6t6dHaxQkMI+hfPH5Y/nlL34l/9l//vsyGvdkMgbwyWa65qcC3C11hJkFiAj2zVbHOp8v5ej4UK12beIKcA7RkvOFzKaIlBzK06fPtZM0gFgAgb/8i7+Q9x4+lE9/8AM5PDnR8R6OxrJAM5TtVm7fuqVYzYtnzzRgDPcCmMY6AQw/PzuThw/f0zTnjz58X6NdAXAv5wsFEFHi7vz8rnazfvX8hWw3iA490M+xEO8/fCjvf/CBRhtijxFBCVB8s14pUAsAcTmfyRBRmYhaxWegn/GJSH8ivdFYhqNDve71m7f6jIvrK13j8dGh3Lv3QHlocjjW+YHaRocTK7viQsLow3uBmHPVRH53gYtV19RAG8oy9d1DVsk+/6JbJu82O97n50Z7hAAlm7zEw2jqXupYRqrv812K1uoIPqmyuwU0yT/RR6K9wlqV2uk82UkHf/iTJ7bkxdliHQCPHtHFNGcY6czr+UL+/Z/83/L//vjHMoThDULZoHPPWokG9QeWS4REw6khiGgh1qaMLFEQjGTNM+w9Pc9hB7Nj8XB6gR+2+IYyAFSB3HpE6gB9Rzgr3oETHLvPIGoQMzYC1xqQ05e+DGW6Wsnv/zf/tdz/3sdyeYWwY4R6W01DpDKstweC5iZKgNp8xoQco3G05kVwSlVxNc6i1y3RFDcz1DWNwUxp14S+hW6RonYlAS2CTpUwEkCGSESty4Jnm1XCdFI7AbFnR+eYQIp+RWDFsJUSVRUZoThrbjmQsMyIjkZVfU92svE8CAsypCHr1SGt77Bu4O/qXtRl9JOhONcIvMTv3m3EuHPizqvVlLD0AGs+wOhSS2fAd10RJtFpjCBbNKzw2AyGZQeGUXpR2HD8DeDp3d7jukQBU++vgjSvQwbcuI77HLB80h4NzLzeDejBtKTAI5x313Uch/G98XKkrbg25BWOpcvJ5diw9vvS0TM4wbnu7DXTd0P6cOS1Lh6KYyrz3vGB7YMIiMR1iOsb5xx/35mD03J0nCO9ZQCdYy80SqG8o4g7It3LyZwm/vqeBflS6nzU6DqOV8VQSv+uyj+sqEZkWvfuONcI+FpKTL2n64QtrgHXhnfYd4yyaA2QzMtVscbU+Eqrke5aB8velvksy7i8/+QHzCkWuydv5GfG/a2sF1LkSyd4KyqtmVFh8fbJFugb2wdGurgiYe2pCMKRFqL2c0suyo9Wf0bAKNUZdfCf3d117wNoz+wu25vaNT7LvgjIdH1X12EXQCVUVY4ngk7L8jzKpbyfGaDK4+DfXc+wz9o7bMwROYnraM5qfGf9nfZgfKA5ZOSfLHO7dEWzn3vKY0Q+y3K9iwe71qTjLCPIgzZKKR9cdfFc1C1xDl37k3Vekf1+iM5oOePFGkWQdQDnRX2fU1qzXqTz065xlHM12stAlJqCTDCNz+zqVsp7SFTkqbxfmSY5z/i5aoBig9o3xm+7wG906gjOxs8MWIqRH5aWbAfV5XxQpQwzf83GtYyoHBXZBUzq88zo02dYA6F0/qPpeZTb3ZGDe0HPUDexyNSQuqtqNqda+4JmgBbv4HsyHxCE25dWzL0yeqhAYLUDPe02pgnvkW120BgPCnxtQt1C0p1eVzoAu0wKNYRbHg8pyl43sNTK64hiJQ2QtFjn15x/Q7iRVovN0xr4KNOl6Z5bmU3XcjWdyvX1XC6v3spmuZaXL18piPL69SslKAX9+n25c3ZHbt85lZPjE7lz90yOTxAdNdJoqrOzI6sjqGWokWZrzTfw/8Xllfqfw+FYAWYdr9IDgUDzCAEeaSMUrCt8IfUpbxRsstI+Ax8/Mzn4LNwL/iBPGJGa3K4yH3XzyDQqi1w+aXmw7VqDfpAVqD6a1idELxEeJBhDmZx0/vCoVmsyQWbX8/Aie+K+YnbRlm7S5C10SZ+NPUKdP+zR8eGhgnqsVWh7ZzUeLUU7HsYYY6CRpZWH9HDaEuxTS+uUrCAdIGUVwex6+ICoQtQ4RFovUtS1WYUKSgfMvXSDnQq0QAzwBMzhq0dfy3vvPZCT40ONZn3+/IW8evNWayHeOr2lwCbKzCmNekkoJQjdoK0CtqhHae8GTW1kOgWwttVISZWNB325vrqW6+lM+gdDjfZENCTqLH756Et5+/aNRgZi/T/56BP54IMP5OOPP1JyAKAI2jvSSMaBNmL59uuv5cmTJzJbTAUNoxC0NRgNtFYiyt398LPPPGXZolO//NvPZbtdy63jY1nOpzK9eiMnR8hcxeZtZL2Yyc1gjLxmOb51pq1VegB3lS9RCmAjl9OZRpj2ZC3nZ8ey2iykf/KepjofHADjsRRX7D949MnjJ3J5famp2AA6v/f978vZ+Zlmrd46PZUeomEDuOh4ouslHpx6g5ciC4PtpPtpvFR0ceh1YVgVA8tamyvSfbbpWz8gRmjXZrLUxdmeijYB7dfsk5iMrwEzUX+z4VDVzVZMuLWJWh2d/UW1CRUHqePFGNR+sTL8pfEM1w73HPzrH3/jflWb+mIMZQVTzWGBGLyRg81GvvnqK/nFz34mm+m1vH7+TKMbNfx6tdB5afi6gzT2nK1GGUIaW/g2GGijJwnqGJAgvKYBBo2Q65sbELKFfeIHdRDoSEJ4gzEgiLXDECIZHZRArj9+Rxg13qnh4zc9OTo8kfNPP5Hf/nu/q+HJuBenFRAA8+VaayTA0ICAQC0AyA92cgODg5zw3QA1HRTMtFqP+Fzz/AFOecTIVgFTc8BoKOmzzKu2jouMEPImCfZ9jddFOHB0lLOR3Bp3NIKqcxwJlc5443wGjthnQEcHQxVYiWqqSqxVIDUKyeooGCiqSt7BBB1DqD1nZo8RaYO662kjky59fsG62YkKC/OJgF7XnCPAQIGU0fnKpHYqZQo6m+B++rReW3Fgr19qDOozU6FVGTg78/uAgkZgsbObprVEJ6IVFATxUX8iCskskLJDHGkpj49rxflHX5YCj110+R428+iaa2OAKB3UZjnZ0VMh1eFZZkHLMcZ55ndHodsI/OIURWeNYFkWxO2pvJkqJsOiIohrT2C+BEwYomP30YDTiO3a5Ts6pnG94hziNZnGScvNONz5pzKKSinSQ3awuVb6DliSQZGx0VNe98ybUfmVd3kEJd8Xx8woxHYdzAIz3rb9iZG2FXAMXZYDoBfpoe6V8UmcR8N3ydHidxHg1c9cAcd17HwfvS9Pp8iuN2VBpHvWuaQ5k/cn00fX91HeZX7KY0bmQpcBkyNDST8apd9RN5LAftYh75I9f1earHRdrHK1C2ECuNYtbmnXemR9t0PzXk8pr1XYvuawEQ5bBkvLvSndnp/znbvj4/q3Oxvl8L41zHI88t2+7/B55LcoM6jbI29mORr/5r1d9kSm0yxzuvnT9GvtjkgnIUZV1mi5rnd08XOXnumSs10ynbxZgbFdXVGez/TiEBlvoNhuxGJXA6wu3rb3V5Cnrr/9ptlBe74ncGd73gJLhT6CPiQ/UgXHLpX7AE3SQAY0Y1prBMz0HcQGeA4eoiCrScyGFjbSRkbpwbDRQQTiGqCRkYw8+HSBSrozC9/XsHhj7Tqz8oe+Ox6o+XhtvZwes3APm0lXwObR0m/eW0YU8lq+I9/Hxxv4sxtRmA/dWkC32pRdEYzUS2Yr25jr+huoG+eSgchCWwnE5OdxbFEHkv667NdIA+qFqcNm4AC60z598kRr+yGS6+3bCw2CUfm9tYw3pHwCrEEDCdSku3P3RE5ORjIYDTXNWRtpIFUZ6q0nslxB5iCbD80R8TqvfaiPdGALw9iK1itEzT4ASAheIEgNSleHX3mUKbuBMJyukbYMnxORYe2+RloxTUd6Y+3wstYapWmMBR0NO5t+CPbY6vrdKMAIHjAgAhaVNW+JvGMAI0AtoxPtbKxy2YJn6qFjnYvSSUifj7pTr/KDGK3+qHUYMR7RSDwD+g0cxKEm9GumL7pV1UY8UGCMILpe74BQpWnyRSuzK/hiwCbqGgL4OlUw0Gpp1hqm1D1ObqyrrQmdN7KYA7B+LUdHY434u7y4lMdPnipYjL+5p2iqgiY8kZ/xO3h3PjO6Xa4W8v779zR68/WrNzof7Buiaz/+6GO5uLjUPXv/g3uyXGzl4uJKXr16JW80VX+te/vTn/5Uvve972nZuo8+/kjun9/TaMX5bKp6fzIayXg0lqdPHsv/8+/+rbx88Uwmw5GcAG9BGvNkLPfvnssnn3wih0dH+v6/+vlfyXg4kM++96m+44u/+Vxevngqt26dyK3T23Jwg7TtpVxM1/L64lL+49/9/dJMF+88v3su88VCa4Biyy4u3spmM5Px6ECOT+7LZIxakxakNp9P5dHX38jjb58oYI+GMeBRAKo/+tGP5IOPPlT+1cxYRKMq/lQ9bh4a2R67P9fI73C4oQdUlTbYUC/KIfNXCcI7z3jmQsvJ4Vks9abs6M01U3BF9mHjs2hzRDm4Wy7O+Ai0S/+4K9JR+UUbC7Vl+Ox5kbbbMkUEazku6oEiu4NS47od/O8/eawp0iZgatFxhMiydp+inTwy2m7lyZNv5G/+8q9kcX0t06sLubp4I6v5zCrTeig6JgnQz2xrq11BIAciNxp42nXJOwCbo2dRiZZSjRoN6GJraD7qV6BeAABIOx26kcmhERfChHGNdpgeD5XIUNvRAGlEH/blg0++J7//n/ynMpiM5ABRlvgXjBpL3RZZs+Ojd3bFcyHwIcQBRmp8m4c1Q9iCmVHQFKAarkPhXe1YDZRXG9uY4kMRVo201DoMpqisHhLABQsTNoOndpXF3DB/izrsWXXGoKhprBq4VU9m6hoH5VHAqVbA7lPglZjsejqT0dkh89UT0dDoxUGTyKBt5FFr1HEc0TGK4Gh0vGlgFIWa5la+d8Yh88TojH1ATJ4fx89nRvqlgRoByuywtYIHpzKWwmCn6BYtyWd2OXO4P447O3Acb13baBiz85+l6topZrV+Y/Qc1yiuaZx73MfoIGdHPNNN3Cu7lvPNIvndf5MudMweTWzAl51u6rNDMXNdF+epSp8G5FXFHhVMFbJxzFU2xgYdNtZq4LRRrpUvoiCnQ5ENnPb0KdJ5jG7F5/nvDIxHwKILxMjOdZ7DLuBRT/PwHcE47rk6BG5kZlnAtSk0rRaj07KiQbWgsaZQpWirTA3xnZn/CTZ2KVVe24IYOtodguOYu5Q6528Ge6Uj5c/0pPiuKM9wWTwA2Ufx+3iKDhif0z23agDl/Y3zqwZFrIGKs+a2Nmt9Ro3ozzJCx0GmSgBABmo49n3y9+8qFepxFjsA2p0NuFmiuupeVxrX+CU/2IJB6wczWm6lNjnjwY0es+5xkuMeIy2dP+3nYQyUxiUy1Ds2q0NVZUaUL9yHnWcnUChfF/cq7nmkw+904kMt2Mx7cTzKC54O966Dvqizumgp8l8X/UQ6jvTSzq+CaJFPyEOUFX8XetPnurzo2pN9cjPLrMJLQfTk+VnTjG6EqgtcDGynU6Ezz88jGBXBn+z0xwjpsqcFiGvBsPgO6mLbs/b9ra0UnhEiA+OYI0DY7qv9VUDEYivvpoMb+GnAkD0vHB4qBtHqfIKlZW88elJTPIsjWCO3I7gY16FElLF5gO2Gp2j6unicgQ+jrFfphGwYSYw1sHk30Y60m2vkVSSXCABGGoh8m/knAoeMeslOrPGWAUv6XN+4fbRqtQu9MVkC1RWg8v0skfSUryFjSOVJIIROXRKijlCv7a//+q+tFt/Rkdy7d9d+R624YV9r2wHEwT8AR8slFpu+L0pmwYdDqqZlwRV7QrPadiVFBKcMz9tqLUBNh051T4ucc1CyBR9tQRFYg2g+vBfv5/ON5momoC69F7LUvVNMjrlyAZxzWVzLD1jwC2ohavMTNHEpkUk3rP5vtlgJ/YBuqp2x0RTEIIE6JgM7DwTBNZoJ1hwWhKgt8oaCk9VOQfMPdI5Gyi5/2Ond8/YsH8LnaB2hvYal+70R+MEwYBPGgxSbp/kfFJIsYUAaxr4bfWxkMkHDWQsE8EDTJlKzyCqXuVDbGq346pUcH57I8cmxnN29JZeX19rQBYFVqA+IyEh8p3sbwDDMGw1wDEwbynQ6UxAcjVdWm7WCe6gRic8Rgfj+++8r5nD3/Fx108VbdGm+1kYsoJ8HDx/Kn/3Zn8rXX30lf+/3fk8ePrBu0ujwvF2vNA0apcYePHggf/vFF/LF55/LxatXslzO1D+9ms3l7O5duXd+Jt//7FO52VoqNwD8y8sLOTo8lKPDI/3s4u0bBQo//OhjBQAno4n0hgMFOwHi37t3TztGo3wdmvEizXs+nek8//Lnf6U1L9Ek+OjwWO7dP9e6iwAvAaI+ffZcm8Mo7x/caIAYShJ8+NFHcvf8rvQ1GnRYUuiRmo59BH5kwWZtp3nFU5hRm/SsYV3UNTGbo22UFXVFtHcKj3udV14XdUzUd7sSpep+6i3qsGhjRPkdAzqaIK0wj3ZcrR0bx1BtG+dnlvbTrvH1AC/qGNrKeE7Myjj4P376pNZgDJ3DuCg8CkXNCQ1rXS9lenUpf/Lv/q3Ggl++eSWr2bXML640RRrGOq4xwxKRi0h3tmg/wxUqY6M2nxbG1BM3M6jxGYgCJyjRmdbajFqs1gq84j6g6VRSkLPD3oHWZMSzUH8P36O4LADIydGhrNYbObl9Kv/oH/1jReURqqtdvignI1Ht1F2iQrWabNhoAIMqdXTRTWhhHAj9RRHU+RIMvNLOyShar4ryxgQ7GJKnVAQWsQSI8NSITgVYAWTW6Bp05DKg0tJ5CyF4ZJ2un6YcVxCpKAhVRDeaAo71ocMU6+K0jmutmWHM0DqsCnZ5xGgkrpZZXJAn4yAb9dEAf5czxTFEwDEKAihm7kM1nCuQkwGBKCDi76okw2l2dFj0+W5lKEAY6jwyik3hYY9o0zUNgJruUar5lgVMdEjjc+K9Xc5M1zqagLIw5vhjkJAZEFoj03+y8YZT/Qy47BOIFGxRwOnaaeSA8QbHGA3SKkR3QbY8nrgeCvo5EMI92llLGgbhxJ3rqNGxSihuPGCt8MwAVBNIijwQnRXSfqFpGtHOn+SAOI/oWEfaqnuq1BgiVeu68N3xviKrOzamSyHF6Lu8D5EO4r5k/siv0sCAoJjjGnHt7F0sReDAohvgeR3y/XxfTyx11gyNlrepQ5pn1RJcOw67ysbkMBTwXQ+A6ulkBDu6nCkzHnB4ZPOzAyGr83iA2rA+Aa59PoBwn7KTD7uAlLg+WWbGvYn8lnmplZ1t2gYM/a4frj3GTxBPr/MIxkbGBJ0R6Za/xzXoAmH2jTfToq2tRVR0yqZ9ckfTtyoNURboWND8zb3oaLxxrpCd6500k/r2SCMW9WXftZ9XUDTvMedOWiYtdtFe3JMop5RmQY+sfeX7wWfuzCuMr4t/Mxip6+38s9t8xObKcUda4xjroc3uruV57qP3SFdqirltto923wWo7pOjJfK84wDTSV9fF8G6fanKkVfjnHI0Yff6WxRNTXkyosrAUicTpOv2XRPNhNh0KYOGDahCk96dZYazZfAyP4OoURl/eKGBoDUjJOv3Zt918eta7ICmbvxg7fUQstSVq1Gcrcyse6nABiMeU4PBaFMRtNWhqF4Je0Pwn6Cci9YKbDAisI3ApIorYGmRIeFcjEF7XHvoG09hLuBHiTiss7T17E6NJk3x/XE9+Tuj27q1REtd+3S52kYaBahv1HXWAhw4RKVs9UhBvURt6vrspnmN2/7R3gEYg87BiCI0Z5hAEaG6Ngq2AqHozAsfyZqcVDuj7YTNdXLz3qKaoDc2G1nMZ9rQIx92RnA2ygwDoW08q82NXF1dab09NPiA8U7XOa6sAaQWmIKGPBUQNCrUsB04wqGkCaMUccVyaU1jNB3c1xb/r2/MLlbw05uteWqWAoDs0Fx1TU/BIvC9RWdaRgPevL2xtdft88HrXij4XyOkMAfU50M9y96gBh/YgV897MzRtSY7WH7H91jTzU12sIRYAUMYpRWEJr+jLYBsLDSBAY0bRlABcl0XT9UmKVqpNJs7/HN073718pWCxJcXb+T87l1tqLNcLBVgA+iNaEDdo0HfgbOtRhGqX7ZBiv2lTOdI4bcIRUQ73j69rV2tUYvw9Zs3ipNMJofq3yE6Eo1uV8ulPH/2VG3R1XIlH73/ofzkJz+Rn/7sp/I7v/M78lu/+ZtyPDmU+XwmUzTE0clv5JtHj+T5k6cKYKLG4Rqdnccjzeo8vXNX8Yjvf/qJnJ+fy/VsLl98+aWu7fHJifmXqOF5NFHeRek5BFEBa1ksF9oMBmA7ohu//Nsv5OT4SMaHh3JxeSFfP/pKmwITH/m1z34gn/3w17TGKXgAQD3midqnr169UcDx+upSg8wOj4/k7Pyu3D2/J3fv31cwHrSL9ULzGtx7cuu2ApioJ2r8VSONQYSg92ojG/2QTrO+irIl6p8uW6XYuCkAhTwT7wEGhTWjvRRtwSg74/sxx6gTM17BZ1UeNeaLOt3k167NbO9nsIDJpOZdoZcIn4HxRN+m6J7/7WdP9QigAFEeuYcX9AcGMqmzhBOPxUyefPOtNntBY5fF9YU8/+prQadwFPUEMSLqEASLCEa8BMwGhHs46uuGY7M5KExkjOg8dJZGerIvGogHtoXWH0BzF0QZ9voyX6DI6ZFcI1JRDpTYhuOx/a/1FkUOx4dK6G8vLxVYnF5P5ezOHbm8uhC0sP/+Z5/Jf/H3/76eHgzQiMZqtOqPRV/spkTaHjgQEU5cbOFriLoJUm80Q9BGw8StVka51vSp1u7AKQT+gEIDkSHVHM9dLje2noiI1EK1PRU4pmdRr2KhygURkVpDo9/Tgq9mDOGRADXdGNU9tRqW+E31IGv5UUs6iFgYx8IlbV1yxEao0USFl6Pr6KyhToSmz7qiYC01X4IyDl3LJo2oOvg2FI8cAyHHbsNNCqPtpI23Bc2qQby7v6RHMhLnFJmvrgEjeLxDt1OOGRm1bqAZBF77qklXrgxt4EMbARcFA9c0ConosHFMGUTITmxk/Jjibc9iDJdZqPsEpxpzbvDr/zaoYkhoYWQoTI1ArlZgF+1otFswFOP4u8Bqfs9nUU7Etcp7aGN0B9sNJhOS1vAivifvszNZmUd2ZuJ4lGZpYYbolloYCl3uzQCydbF/2eiOysOW1iLK+Xn5XYW70bjVKKp5YTDKrZIOjLf978DcY43LuHb5d/4deSLuLz/P/0fa5PURRNO0F29KEk+dy7UdBYjzPsQxNXviRmCR63yWluOo9eiiSC/7oUxJb40HK5YyFOm96IvihdUVUPoieOkpF7r/+tgKjHYBMOEpRfkX41hxL3e6mXXAKNDIUPs2JcjyLhnXdVvkDf295no5JVfZnHVFfF6WSZHns0EVeSPTWtdzsjGFYdJRNT1TwXrlGV0HFn83cML4yJ3zAMihDnOUv/n3OMfqiLfyjRFMJn8q/WXZGOfa+u7dtQAAIABJREFUZfjZ/d2lGGgU6nh8jnr4asbAzhyKbkqbHvko83zcpygX3iXLmv3DxhTVUQ+uuvbbOrm2TVIyfeXx5PXj9/H5BJcU3HQaMLPNpUU2uPeAyF22gS99WVE+ch8NVxlJgGkX9Gnpqx7yZn3ByjExhbnlv0b0NPq3rGtoEMMIOs4pg0wRYIzv4bmEyiwXo7R48hJbw4qWnrO+y3Tate4R6Oscl3c9phmfeSvuT47Ya9Y/BSJw3RDVg59aD88dMq1X6zEVofZi9PJ0LA5+BdXQcGUECksUWkL2gxlQwbTkO5p/05J6URvuu/CwtfB+SOdvQOUmwrLbZ6Jer81dEJwRZdFWo6fUHgTQ1buR0cFKNjd9WauQbus2F73qg9tnD+Br2BYASyz9NzaMqoc9CiY4/bEEEvfU0qmt6SjomPUgYznRmLpeT1pEA1nQuAIlvdiYlJGHeCY7OTMIp5WzRmRoCoMUbgCkJZpZSYVdp1k2gmnI/Nw2WcEujxTUcephk/mmpHftCj2wCEYDXixABfuFv+nP4nuzlx00dP1Y9G4B7NGEBf6eyTEAoMPhgazWAM8s8AWAp6ZaawCR7QUCa+D/Isrv/O5tHZ8G6qwtBd3sVfASItK8b4P2hbBmJBalZn9jvQAO4nNEQm6VkKzGo5VtM9qwhhTGnLhHaanHSOOevH17qfM9PjrU6DcL0qDXbGpM/XockLteBlCGknJYuyePn8r19VSePUWa/lru37+vEX/ARxAtCKAO+ApqJl5fXykAB7wCzXEWa5HH3z5WgO32rVNN9Yf9qd2eERXY72kEIjCM83v3ZHp9rV2nP/jgPcUQvv32W41MRAQgrv35z38un3/+udy/d09+9Fs/ks8++0xuNht59fKFzK+n8vrlCwX6EDiFiESAmqN+T26fnOg63PT7cuvU8BJMHKnbyB59/eqVrivSyPvjIzm7fy6XV9eymM7kwf37cgBwdjjS6xaKXQBEnsvJ8bFmx15eXclqsZKxdgdHb2hdVI1EPD+/p2OeHB4q7S7mSxmMxzLXdw91PUZHR3J460ROz+7K7TuolXpHBsOJLNYreXt5Ia9fv5az8/tydnZmUYwetFb1kNFGDIgxr7EGVMVgKGuc1h7Ek3ejr04ZYrqzPWSNNkun35kAyWwbR/uMv3P8UY8Vmwdz1kOoNsOHY4tzL3YAS2B5xLSW8+vAgbINQj5tDn7+8MdPbsh4GDAEsi062pTfKNoOQY2cfCiH50+fyed/8yuZzS7l6vWFvHzyWBZXF7KcoWkKWtGvRW7WyuC66Ad9dXrRpvzZs2eaK4/vEDYLhkE3Imw+mGW5WioYBSIHgAbmR+owcvqBTiM0+Hd/73cVUVegsgfhOFBkH8VshxOr74gwW43kW6+VoNGSHR25To6OtC7CRx8/1PcgsgpMHgt0w1aw0xWGmPv5WomEoaD1EHCWTKT/6RCCVq00XNYMjwZQqfYDQqbNkDZBWgnSigFDKJvgN2dBaz3hlGC9kiEa4fi9FiVmQOR6I/LmaimvXl/LdLFWYJLp5VZD0Wtm6MCsAUZpZOMCG+uNz0EPCDfGekOwYD6I/tTQf9TxwGc6bgOWtB6mnogx1RRdw9EBzIFSqWMH4IwoSFXCCoqgCKwX99/eaBg4BAmiT5F2jo5niPCECMC+YuNwwoSTGq2CwtoGUChYG48yNeXiFlHV5gb80Fhxx9lNkVJrkU4dLtMurc58GLOtm7JeARP1BBD1GDEnrcO5kZsDjAV7XOMDrEmPnTAykoPgnBke6GTmzmGIytBn4jszI3zfSKNmPNAwqILODA77vKYAl+gW77QXDTZGNsbIlOjgRuEShVd2GIoBHUA18kZ2HvJpL4Ug51EdMs7XgcIQhVSBCzcaPEozjtdwEnPW49jjNSx0bYcv9aQnKxLjP1NI0UiFsaMd4ULN0OxoEmzcdaJ4akva8nGWcTi46KCvYSNUjSYSQCN4Lvcj0liMFo+lFxjpxHU3WmoFVyymrnNL6Wf1+ja8nu83Q86NMoDRfmBAkDaCNFGBFonpfKzORij2rfP0sVQWb4EVytYuhz/vAa/R//00Pq8FD+a0Hq+OBzrFxhEVskbvEpjTA6kKMhWDwUEvRhPHucR1iAYP+Vyfl9K3ovES9co+pyyPKV6X+bIABskY4mkwU/jJKy3vBYDXN6prrFVDBl0ZIshImxx3V3QdOFfLr4QIpkjbkSbruprMpf7KuG2mnUgnLQ2xEHhNs45z0vcFZy+DHlH24XQf74kd5MuzmLMXPN9iXAZDudCQR9Tb3hRz2uZcAMkqd+JhiPKbl4bJ74iGcN67uGZljRjhEmwe8hrTV+NzClBDmgspTu4SlMNKt4vtdvKuOw7ZoK46kpe39JkNfOvaV6Me8lwJBrHeYKT9uA4ZyIogUgbzWlnSHbEY98OnzenXg1uVQ/X+cjaSagA26+7iv+rebiw28kkF2sLOhJpXPKA0eyKD8WXbmjpXeX7NuvuBOT/TZ9ZeD6ZaLPe7idjoWrO4Jowq43Mhk2vtzKpbuni3S37t0Iqvu9XvcyeO6aNurtJ8IH1kkJafl07ZASA3WmfkTo2qLPMJqp000wVyVqC87k21ZbHWlsVVaUC1kduaG7NMwDMOXqmv4tF+CDTbchKbmTy8P5HpsidX11b4MB4+MnI32iU89OacDK8FgASAzW0gBxirjOcBohFGX1FOZOdhHn3dYwS8wNa27DsDqCgfoedpR8P/QAdh2PzaTFQbCopGeR0fj2W1WCu4dnSESLWNnBz35eoSwF5PRgP4JeYbaqAJhqNAq8hXX72Q9z+8p/NHXTqtqenNRdbLtRyOEdUlcnm1kMnRSDtPA9i0BiVIfUYWYE9ms2vpDdDPwBulHNzIGh2EN2u5vpzKeDS0lGTdpK35Ul5n2/wXq9VYSoc4fc7mC88whB4RBdPgz1nK+dptIIAbBvihnqHJYnveeNgX9EqAnz6bz/R+RH5iLBj7nbO76uOiOzfW9vp6prgA6ByRlwxWsjJsBzIeIHpvLaMxotUONJtxPp3rtNCoBM84PTnSaDotsTYcaVASulLrugHg0mchGrCvwBqiA4EXINIOYN16s5LN+kB6N2u52a5kg5qc/a1cXbxG8UXprVey1g7UIldv3spsuZBLAMXjsdw6OZbjo4nMZlONNi0NjBQIRvfsK62RiA7PlgG5Mn8fzXM3awO6t/b7eDyRAXpQjPHZgQZVIfX/8ZMncnh8qMCDBiFNZ7JaA1Oxhi14PjCXfh9BXltZTK80pRo0ezhBtC0i6ZYyn17L4WAsh8OJXCxm2pilf7OR5Wwl2+FApquZ0s8xUrdHY5lfTWV9s5Gzs3OlnYs3b2W7RRr0oUxncwMHh2iMNNJnYZ/GwGogpAE6a5S4N/ZUzASdpVdao/HweKIBalrCQHl0rZ/3RkPpTQ7l9N49GUwmcu/Be9Lrj2U0OZbPfvhDWW6sZB32+OjoWMaHwLXqiYvRdsVbwOOMYGVwSBWl7m+mEg/mg+wekrX6sx4K7/p53WXRqq41cFClFKMIWQZMcQCPNPbGi5xDrRXaahydRUcjGO0r4k2Vo93P+UX9xuNqC9SoOrX6MQbCF3n8L3/8VP0hEDjy563F+UZPIrB4GiqOoqcAmYAaA2js9eTq8o3MLmdy+fa1bFcz2S43MgeSvriW0cii1hYQrkMUzIXw7Wmu/J07ZzqZX/u1H6jhA4YDkASCvXd+T9+L6xlmC4GDewFEYSy375zJvfv3daFw3ePHTxTphwDD+yC8AH5BiNy9e1e7fQFsGo5HMuwPFYn/9NOPlMFQXwFjwPVac1LBOZyCoKu0gaPW5r4nb99cymAwUrABYwODgHGwdosVCrKutCArGs/cv38mJycTLYJKp12TUZESXjpfY1wViMMaW9MbB6s8PqQtHG/by03WRgc1S8kMyhIjRfjCTr3UvkJ3MlW8BzKbb1URXE+Xum4Qpvgba/z1V1/L9fRari6vlIgR2g3hisKyUAL43JjvQEO3UdMBADH2EcAwisdiT1AHwv7hNOhGhRtOcm6fncnprVPtqIVCrRdvL1SIQ7AvIVQmhwpEK5Cq4OZA34PaFJgyAGPUnIAgfqu1JvrasQsCDLUe6OAeHY20oxuJH/QyGVsE7Xa9ladPn8n5+ZnWyARjIQz79PaR3gMaxfPVmMAp12CgYCvowU4HoZBsN0A7euLnp3ygjwEibh08VymBfe8NZIgGQYg81dMlc0JRm0PHFFPZvGg5Iy14dgYsA527tMaXe116qqLRvvaTnb9uhxPgV+3Umt8fhco+51FBEO9qXo373QibOKZiHGIiamB7J9sA4ikgE0ABjj8rBArACIJWwKGNpKxGdbeTsQMcuNGraYCsexhq1BaB6vUECd5GECtGc6ocKJFUHokS5H/ZoxS5l0Gxsi+MQvYICDWrU6FhzoklHboANr6Xxns01Llv9bNdwI7XtMAXQZoagcBU9qx8yzoG5U2gitfuizbNdBUVfvMeRnDpDYxa8GLmpWYYTzNrlJk9rz1oovLmaWhNf62gdwGdKJB3eNIAYYtG4IFVe0oY1z6vUaHlqsebaNvd/bJPjDfq73FPigOREbWGL6OJ1pyZlefX98RmVC3dZF7LdJlB/zz/LJvy6Ww2kjimsi5lAe2ght9zHJQhHCfBy33gYtd48MwMekYDU2k8gDdGmhahQXqP8+YYDeAgXzHXsm0wE9NlyBMtP9TUsagz4t41RmUo+5AjEAudujXexc9dhqqOJzU/eyeIFCfQ8BNRksAMgWYrMGNyP9JKnmOzRilLIj6n0kt359RCXiG1KAKNaSrNnzz8imOrNNreGcGmHLlYnSPzUArtKjhan9MFbNqedo8yX5+fZcyUx1kf1oKs+6NxI6/s26dIL3Fvu1LIb9BxN6Q623pVmmgPUVpZzENktXc8u6DQfZAfecW66LkAgrgYtlNNFCoLZw6lP40ywnxDt/kYZeOHiRpJ1S56lYH12pa+29FyH5tDK7XPbACQTSp3vOGJ2Zx2dgPp09fKfVZaoqCNilbaGrMW/wiRbGst5m6NUfT85UA2BzfyZ3/ypxrR9cNf/w1trqK10PRAxEAIrVvvxMXoY7v7wDExOxhar2zMCEhB7ToDsq1MSfGddB/Xslos5OLijXz00UNZLKxuPgrvwD4HeAgfEcEm1thhowEeSC8F4LGYr+TVqwt5oQ0zAHrNtdMt0luREvvf/cN/KKenJ/LHf/R/yd/+7RfqE8AOBHiCcc2mF3LUGyoAt7jZyBrVHxdrWWyWGtXFFtxaikmJ70Amk7ECtUghPewNZLTaSg8AHsY4GctKQ1z76vMi+w0RZJi4HTjbOsCvZS1/RJ8xGw5rpjyCIJ3JofpRDDLBWsLnxRqiVh7qCMLvefnqpfpr/eFEIzaRFgzfWw/wNcjC0+C1Fr/Vlrx3fleBTaw9/Cj4bZeXM+1UPBr2Zbqc61wBMGqwxhB+Fxq+ojajIbIAJDVFGGmxq5XIdqH+FgKhtpuFHGy3Mh6O5T/6zc/k/M6pN5UdyturS/mbR9/Kr754JBev36ifaZiBlV17+wZpuIcakATixvuPJhN578F7PheRcR/hlRdy//xQPnz/gdy984HuN4DE6cywiNn1XH78058psLZczmUyRqq7NWjBtfARESyD56NeIYKhQKGgu/V2Zes8OdLIPzSGQeQjrkdWo/pH2usB/jqiRjHntQbn4DOsMcDbW0hfvoGvan69BsUgKxLPQFTgei7jwVBG8LuXS+XJSb8no9WNruMIzW2Ah/QOZLaaowadjIH/TKwpzPRmLU96K7lEL47rmR00lN4RG2/Kq5LDIlE1MMbtF8y251mow6FloMIHX6xluV7KoD+Uo6NblvCDrLPeULEidHCHH33T68vw5ER6kyMZHx9Lf3wot2/f1ahd4DGgHVyHOaO79NAbB3VF8hWVRTml4qPNsNBrUl1k6qUo06Oez/Yi7YZ9dmQNArGDFZYIiSU9zN2r5RSKFPeap8zQ4btqR/hdG7xLx+6z3+KYo33M381n80wMV0W6d3/wkyf0rEpI+F/+xV9ad58NQKilRZmsQZjWRh71FnBygIn3D9ZyffVWRsNDGfYGslxMZb1ceNge0naX5fQHk1bgcb5Q4A8h4A8/eF8ZEv/wntFwIPffeyCT8UTz6BE6DFT94u2l5u1DMAJQQujsaDhWAff2zYWi2lB0QPjBpEDOIbiwMFaDY6uCFGHIYGYsBmpkbMQ6W+NUBAISTKAMOhmrMAajIjRYgc5+T7s0MbgMghSLCIEBQBKt2qE4IIzBMABNoQiHvaGCm+gsNhgMFWiDBME4lTn05MSV4tWlvgdjwnxwcgGmwPwQmbnZrPSEC44IBCsEDAqeqsJQMNR212oXjOTk+EQuLq9lsbKaIsu1dfpGRKAy3y20ewcwu9Y9wdwxTnRdo2JWW2gLwYVoU0QjrlxJmXUEAwACcDKcGJTpkYwwQvA5TlyUbtgBVut/2CkXDAoVlIic7BnQBwAbJ0EYH4QhBL4aA6ul7vtsOVeADXPQVEsYEH00/8H4bX5cB4vEtZRQRBqpkaEp6EsVrqANCH1Vhlrj02pi9Hp26gWFrvP1WiUQ8AgPXyxnKvhBVx988IHcObujSvdwMpb3HtyXe+e3NTUACgLg7Pm92/KTn/y1/OG/+tcOuFuU7OmtM/n000/l/PyunJ0BEB/pOx++98CO3VVDm8DbrG+04zlO3LC2qqj0NNIUkhU1x280pcz4gpApac0+f3N+zcnD71pP1FPRd6L0Ung0hRod6FjLi591gSJdApeGenYWNEWYJRq8EUiXw673F9u6CtH4/l3wqxrXXQLVnmnSEgJbAWtGwTptFfoK5SVq3S2N8zH+QeSxN3hikFFJbY7gDaOZPOLG0ddCrxH8KEC08ztrz1kXwVDSgNP0qEFb/+qQG2n54qn8caXqLdiaNdRTMi8w7kaE0YsBxFiv7BRT+cTnUKYUEM492XKNj5nzIH0U5ew02uW8acqKp4cWDig1UKtM4DO7AJysPLmEURkXDz2AwRohnUpHlDk2Y26B72qkeJSCp4Z20WXknzL/1KE4gmt5jVS2egkDOuTZ6OkC1Uh7ee/i2kDGWCpcG7naNYbKfQQ9jSZpYEW6yTIjgw3RwIlz5x53yaMybq/biPuirov00TWW/J64hrEbeaQlyqA4/p16OIprmBPIKGOmp0Q5qVyrer5Gwyq9M6I3ATxdAD3nHMeTaxRzL9Vu02j9CqJ3GeqRpyPNdPFqpAG1IUJDHQMTdqN8TXT1vIprdQCKjAgyqACnDsywjl55rx/gZfrPMqwZJ58VwLdSisIjDaIcswYMUT/Z00qUmIN9+Dt2WLYxteBlCwC1ozKnoy2y3MgrytSIBpqSq8uRohh1jDqQ9C49A9/toMwxm/NTIzN497tog3uQ5UL8e5/tEGVQoQP/sImO9DppRpdlVE25lLz3PDTMNMC61O14697uo/e4/LiG9oLmEekeWtwf0EXaCFW+tZGeXA+O2bO0m6HaNTUCoQE3O2i5rGWxA3xOHlxXwhvcRtEkIa3Fjswj+A9964qLclrzG5leIYNsKrOrS5nNp/Lq1UsF367fXMnbN29l09/KP/gv/yt5/+FDGW5W8n/+i/9FXqyX8k//h/9eAQyYTfC9VBZ651a1cTRzwupZ0LFVR9ozOeAH0caHPwnDWBtAOIAwHDB9+EZ+9fNfaSombPBPv/+xvHnxQl4+fy3ffPONLFYrLceF96N2Hl6JvV9vrMcAbHfM/fzeXZlMTiw6bDhUYAfA1YP30NkXkVTXcng4EiTdoaQixjceQ8b3NTsMvvQAaC1qscEO3CCiUXQt0bW6P7DsNcxppE1JbfygFS2f1e/LIfwyEMEBgoFu5OSorxGO09lC/Qk/z9f9gN+MWtavX8/l1q1xPYA4wPh6slogghP+hdl2282BjEYHMl9sPFDCasbh++GgJ9dX8PEt0hNgkGWLWcYXQFWQIP5bLb1OMjNjtCM34Cf4YPC753L37qnWoORBLiIM0dEb7wcZWOq2R8AiOtHDpW9krc8BGIYOxhjAo799JBdvn8rHH74vt09O5dahdSZ+8vy1Ng2Zz67k/2PsvWJ0y7LzsPXnWDndurFzT+fuCZzAmTFFDUnLsq0RYcqmCdOwDdN+E2AYMgT4xTZfCBh6lA34xbIhCRKDSZOiLVMcTQ+HSZrpMN09M51vThX/qj9H4/vWXuess+vUHRXQfav+cM4+O6zwrW+ttbGxRYC01WrL0dGh+kmzoqY6E9hdyGnnUJaXwXrECZjJbDSU7v4tqcmxyHQujdaqlGptmYjWSQRmcNwZyseffiztdiOx/5l1mWQFaYan6WbqfOASzJ4AjjIigIq9VwSLFQ1gCwuZgNwiSngBDgMQeV4oSr1cUbyB+0fr6sOPhmLBPYA79EcDqZbK0gDo2B/Kar0pk8GAc4qmtq1aTRaDoWy1l2Xc79OPncwn9LsJaOL+Q/jeBSk3G3KzeyR3ZgMFNWUmtarOI0u2oZcGah+WwSBsknCEvVxBV3aW6yyyPmOpArZyX5baa1zXzsmxDPozqTbboJ7ynNVbLdk7PJEiMidDw9zuYCDVRlOuPf44nw14R6PRVhygUZVut09ZA5sG919dXwtMfi0WZ2hYxh5zDcriOqPBBece935onr8Q65GY5Wh/m34yXW960Gwz3yxFVbHVqz3ry8T6IFXsaRDPdIS3/b3u9fb9udeLsAAfmLPrpr6LSOH/ZpMXS/EDC0vk4d6enHZOyT4jiDVBJEOjCQBmcOisWDIP3HQkpWJNDwf1ozIDlLmo7eeB5LOY5xzIvdZd5IBY2FfrQ2DnLWaaXopxQHjjwOM72EQQ+PhBJIM02WIpoOShOUy1wpqLeF1rTWhjCU1yVIq7KifQzoH6o6sK2JF4T6+R1OgitqPFayE8EdEoV2o8xCozAzCDyABo9In2VgMG84ZxUjmC/kvqtzUo0OVnG/lKTWtCCGjMVRmOBprWFdrRA6gESAWgFSAm6i0g+gPgDWBU77THwq9adF6NTJ2bIkFDrAW+t9Rqs+YBIjVakwOWYkEOjo84h6QhF4TKiILPKPvBwmSNSFD7QjVHrSsJUK6gdShUvSTPq2CEObTmPGoTBD2UGtVQpqiliKeWOwQowE6suzkz7GLGtGbdf2QZIlIRnC0Anfp8Gk1NDDoNOzvhoHuSdejC6+z2HWoNQEjpHOgzMy4D0JNOlj4XBTsBcUSVxloKAM2K5gpk499aHeA4wEvhfgNVG9+dTWBgKGUbtHdcG2cN31PQWDtyQcAAeGfTH4DN5bI8+xyiu1WuF6KcTz75pFRrZWm26oyqlssKjAMsRkSPKfCcD2VIEpRldnaoUwnFZXOQsJzSucL3KCDMeQsKUiPvqSMRCyT9ijIRDcyk0LYuwcG7ToWxOszWHIO7A+Bx2EccRyBfexYW7xtAFmP2JGM2YegKQ2lwyqp9Gi0g7F7v1FrdlqQDXwqiqQIIzx8iqq1Wg0ZJcMF1/WsITIjMx6g9MmM9Wux33e6EIJPGFKZU1EgLdZloL+rcF0NBK02tVzCQcGLirabrkXFw7Pshgpw4nqHenO1/dRpNeQa/JLxmBwmXIrM9gA0ZxRnOtAfZ8pxCG1sMvqRKNduZ2Zi7iYOaIAeOuRRqJBl2eobRFubU2LbGHqQMDEik7nGV62QVxs64A4MTx82dF92HujaeU6XPqbvXzyPPY6gJyRpcroYGgTYYiVbCIdOUIMv6SZV5SDWJUmnzjAl/bj1r2gN88Rkyo8obV/YZXk/h6fCYeu45Ng/GJIhFWnbAB8X0WfzsOeaVB+MT6yn95TxAxfa12Ru233VsKWgWgwIm8wyCT+sDu0YDJohUuuYCKzZCW6eM8ZnIETMY0wJp5NfmpdJHgHwM5vj9YOtjhmOGIR/NZ7KuTp7Y9/x1/NT7OcuedVenyG39BLQKF0kCFmFfJLLB7YJ4XSgfI6DT9m3ee/61bCAKzq2T/67fk4kYZ9IlxzcNfGSZ8PG8x7ox7+8UEvS8KrWjVF+rTWJLknzKjzXEH2H72E/enMVHhuNxmGQMPtm9/Bm3AFQKdqJkjwU19WJ+z6TjceaxBZnDDTxb1zs42bU0sDWdmzwHKO817nlAD65esZZE8gxrPzup3eiBeV2TtEN2WsIivGZ2UrhUfHb5bM4g1fujBJSB6ymS64HRVF+eZZX6dabzeAYk1j1BZhF1ZGCYmC0cOvAmMi4p5+TGulhIvRH2oCCbaUQyxp3be3J4cMx0R/gbDx6gTpzIyfEx77mEOmvFEkkczWadLKknrlySerkqvaN9ubi2Jq989mk5GoqUbx/K4Vs/kJPb96W+syNX/trX5f5kJEOAZaxrrqWcYAPN6QRo8zTqm7CWyMoKSojAEBhdvW6XNfRA+OidnrJj7aCvdfGQsdc/OpZmrSarrRYbk6JpV6vZkkatLq3VJWmsrUprbUVKrPPflKV2U5pLJanWitLroUYjwDQVcGy4UgZosmCvAPgmc6TNhmZo0OesTQj2oNUdTew7kVmwp4vIMJtNCL7Av2N9wMDehMU4R3pusItNvzKbwo4/bLZQ3F2BcBCB1AYhQwxMNVmQUYeyVfAplImqdjrlDmuWmg+gfhq2F6tSBLIGG2rSPglBfZTy4hFRMFTli9Nh4fmYQRLqJwI0Vn0MZjn6N8yY7k3fn4F9awOv9+U4wleIY8MOTZpBKcsTKdqlwkKWV0ryr/7yXQJlSNW9sLMjW6h7WCzIrZu3mfmI+8JfBOAKcA9joa/dQHkwrU+pTYhGcvPGu/LsM4/L2uqWDHpTmfaOZXB8V5ZqNRkMT+XgaC5/9vbH9N0pa4plefqZK7K9tSnFQpnzhOcGIMpUe3aEnnIykCFI5u0UKdhTsvdGwFmQ4YYSYYtdThneAAAgAElEQVSiNOclKQInqNVkVBT2alhptYkDoJksgHhgFZgPgLpgKq6urAj8ksVUs3XQXRoAY6tYlnqxLLsXtmV4ciJHe/v0O+ulipRnc6kAF5gM5E7nUIq1qswWEzJiC4uxwGtFWvSd3oncLYxlBt+2VJFiucpMRmQlghx1eHBAvxjgNBAeAIwgwoBl2euiG3QFLCkZTgc8Q1euPM7Mypt3bsp4UZVLV69x/bvBLx7NpnLp8jVpL7VIzNrff0ggH/eEv16tN6TRaHEP90Z9JWTVW9rNvdVkzUswRW0vG2kH+z21bcOuZxOipDkB8SnTRyZzf5JvE4OK3t+xe3p9nbFTclKxVZCjBJMPCjrj2vkiuJfZ/eoe67lGAxwflPb3zNgOVvaP300DvQp4ppZBMges3RzCT84+pe79PTIYgwAKABWiS0gfxeZFzQJseit6C5pqxTUtUCGXXD7JC0+dNxhyQN9TQM7Snc0gwb8YPIaJ+yACABmJDUlBzdCFAiTqwGqtvwSwC7OjE6nva43F0D0sdDymkgf9LzADrdt0wi4IjigARWPcARSFEDZhSaBpAQWmAlmjAxAgavhiDFabL2EfBGOGLLoAHnLOyUqbKnPOhDsENyOaCgAqo0GBO3N6QOMPpgMPoaZhKxiBMbBeR6gJpkwI/bTVBsTvCnyqssb1bFPqXGhdCN3UlpKl0RJuSrevTYHaWpJ1iEY/bNKjEUabG44/sNGSAxBYGAZCGTVY/XWtZxjfI2FahRQOWwM9xKmha4cGQhz3xvgBbmNNWe+RHQX1YdKogq6pGaAGmtrf9jlGlsx4CEoXY4VRwLkggKNGKRQVwENEUnTPKHhg65GsLcBzRrmCNueaTVh7pNs9lQrqUyLFAnPCtSuxluloNAigZIcUdp3vBQFIjV6W5cKFi7K2tipr62tUOrgWzlyzvUzgE9EmGDZ6zhYynIzJyEQZANaetHqFAeCNnRjbPyaAYG94x8/2x3kAhf9+0ukrnClvrGeMaux7pJ3k0Nlt7clehQyJ6wmGD3jBz5qJ5wAciYNIdtGcEThjDKKGzz/+h/9IOkdHctrpsNQBZA/AZXhg40VBnn/hGfmVX/5F2d87ZjrI+uaW1OvVJJrGFHekAhG4VisMqc1Im4GJzTVApBv8nRkin6FjccLYU2ZPwv4JABWNuDkYuEg50aAAHA7KbR7/bFMqMjV59i0QENXJiprHZNbGOkQHZ+s8R9eDLOcBCF6Bx0BGnjPvFWRiKLuGJBlgJxEMKYAVj4mAevhc1hl1JSocuyfel1lALguUGQibOBpB/yZ70dW1VHmuZRkYvnPgAuUWdn8o75GCYOfXkcsYEhGIGoMgZoDYWti8xsaV/9sbN3bmbW7z1oBzm4StdHR+HKYn8uRGbCBZLRldC2V1oQK0ju+sMWbfzwNZcT/IMI8h+nHpQNWg96ClBznOfD6K/sbjd9syqN6zIBacRn7P72HT0zkpPDZ/8dxznOz4GQrbu0ASncBoMPZ9m6v4vNC2SuxCBA3jp8myVf27qdEeMPhgw3rZkrDDz4xMnVoP0J+9809+JdnDwZ71MsY/a/qM5xv3ft97/eKfx9be1sfvBX+e8sDTUNVT4xWQ4YH9nuyNR7DJbZ3MfonH9Kix47PgAXgZkidPzshSBzya/cT7BDvJ7mn7wIgK5gQyvY7RGAWW8s5JLDeScQHksBTZbDzOlYswwNHAa5UXyXgip06fz5ebCNZ4GFwKBHugXVmfWRZjmm2g4/dzm33KPD0Zy2F8w4OTBhonAa7ECQwShBtJM4WgQ9AJFmm/H3/wgbTb2nzi6PhQHu49lPkA4MdMRou5NNsNuXjxgqysrMrq6rqsb66ReLG13VS5NYMdVZECa44jWFaQ0bgrjVKFTu47/+T35Nm1ddm9dkFa86ncev27ssxmIwWZVcqy9MQTUnn2M9JfXZXRbCI1ZpxVpVOrygC0Sdoo2iSTpjKDWdq8D6W8Tk868uabb9IWx9rXkS3XrEu71aDNhW62O9srUh4XZHD9hvR+/I5cevIxab34BTksLGTIJi1zyn8L7ocSnpoqHnSxgnZKkLCAmmZMzZi50mjUZDiYswwUQC7YheOxZv/RFUqYqlrACvdizf3ChL43mpIOh2M+pGVYse6aNehEaS9LfQ3NTLAnaMcm5V1C+aYAMnZPT2XvwQOmO6M25DPPXJPTUwA+uvd1zwBY02uQL0dfNGiEgpKQ1CedwnHXteA+gh8Le1ybpcH8hbsL+wXNS9SvSoO4xQLSoyskXPT6Qz4VgC7Yt+020mPDnJj/wTGCEBQATypoPSfIcKuy1JXIbDKivNjfP5B7967TR7iwdZHgYrms4CpKZBUWJe5zMCeRHYixgKl6cnQi/QGy/say/3Cf93jisUtSrSI1V4k7IAZViwspznry6Yc/lOMTkU8eHslkNJQGCFQAGJ+4IBU2sVmQWKA+CDIay2Si4sygXwIbtNLPQ/3FKdN/p5OhzGcT2v5lMHmnBZkj9Xc2lq0LO7K2tCq1UpmAHmixY7AZx2OC+fDjauWiXNzZkWajred471BOj09lpb1EUhJqaA4mE6kC6xgqixa1D5E52CtNZFIuyl7nWOqtpnS6Hek8fCDt+YI1JbsoIQC3QsBirQc/cSL7e/ucQ4D06+trsntplxmfIJehxBkyPpH9N5+V5LBzLEd9ZEmiBF5JllaWmJF3//5DKZbrLIWH3hu3b98mSIhO3DhDAAvRofvu3TtaixLErSJkDTLeSlKpleV//wf/B4FjlGJ74aWX5HOf/7xcu3aFXbMxDspNks00yObB9STQFkojxboutum8nRDbNF6ne/1kn0vtYj0jsX3tdbOeRegyIwdldUdqQ5kuSnWPHyPOBSBzb0/n2dZmd5AvbSCjK8NhdnGeDsro4t9968Ei/VCB9SDAptrf3ycogogP0PA051+7/RhwlTVYbKLShhJmaRo4hZunDTLUMOTEBkHBmgSh4KRfTABx3gjkhgoAjy0ONip+4NizQGoAx2ZgUAZgL3GWkJYcig6rYlYwzIwdm3SCkIFhqKCpjhn39+lmBEID0GSAkaUceaOK9wpMDbuHgnIKpNl8esNUwSgF9whEhmhUDOCokkrrDOHgYO2wpZTph5T1iabCo0gq5gsMRHbW1WczACzrMKQNMWx+VRkFZF8RrQx4iOiLbbQUVLXIVLb2lYYhTVGo8cO1CIrb1odrkaSHWVqb1piwPUMHCEwrA2ytiUSYFxuLd5TsOYySzveC0Y5x5BnhljJm84Qx2vrbYU/XtyDLy8vy9NPPyMHBgdy4eYPXJGiP+Figw2NsBCgR6SpozRLt2FVJutHZuJWpqenorOeIcRKkL5AtCeUVMCSZY+0RjQsGBBiww36XihXp1qipiZOzub7KruSXHntcOt0ehfs3fv7nmO4BYjnvzcYlZ9PXbD8oOKV7EJHW5Dy51NWsUNa6Ofo5XN8JztBhUN8Mr9u9rZZeKIBr7DM1/MmNSe4dNqKe3RCkwL8MDGRAqCD6A2jgnUltbpLWPEN+igZKYNgU5e/8t/+NHDy8H4pZl+Q//c/+C3nmM89p7RR0TDs6kOeeuipf+PzTjGTf2+vKJzcesL7LZNiV7mmH10d0sFosytrKEg2c4lyktbKk0clghJZLZRo52BeQdXhea55VrqKeyoyg8cO9fTk6OdHufJub/Nza2rK0l1dp6E9nBRlP5kzTMeOW/6I8QcipsVq8XLMQtMB1DHROggcBJDL5yjUIBqKvl+SVa57TZO9birnJkNhRt31lssErWBuDd3RjZR0rxsxaO4aUnev4+zbOzL85HYL1fdvfWVZa2NaBQWydLo0NmG2wo3hQyLe0Qs2utpqXQ35u/PhsPnx01c+R/6yfw/N+z/u8rVf8ntetfi6TdXP7Jzbi4mvlva9zE2wJwK4OGYyNL78Hba68PrPv8sQleikAcYYCoJ6VfjkBIvyz2/6PjTf7jMqoLOMLY7AgquE4XJ8kgGvG5dkU1BjotGfMwmDZXWtgTd4eOM9wZDTfRamT70bdFTmfibg828Ewb496veDnLZElEXMxliXxmYz1dnxGrEO4Pxd5eyuWU36cfu7y9tl57ye2k2MI/KTnydu3eevkr+3nOe/c5d3zPPnpz0qyvxzb4rx9ZHZHhvDrGH/xOunfGlTJPp9nOEdBm5zAhNdFOgbHBnXnWnVIetYDSS66tz7xI89TxDzxZz2Ww9wroUtyav+kqfIJSzSAjvHc+fnPk/Hp+5Z1gy64mqkFaID3DJ2tkVaqduScacxvvfmGXNzdIRi3ubVOptMITTimItPKQlrtNu0rgGVzsPjmRXZ3JeMLpInJSPq9U4KPSFedFifsVnt61JH+R5/Kg29/W37ty1+VQlHZWkRZFlOynpbXtuXSk09Ir38qxUpdjlot6WxtyslKW/rFkoyY/mxraVAuZzqZBrLs4EvNUQdObTytVgD/dkZmIVMnZzN58uSe3PuLP5by+pZMnv+yHLVXZVyY0S6qlKuJj2ds1uPjQ+mjCUYdvQjK0l5qMN0Zaa2lUo0NLQ/3Twl0fvjhx7J94SJZV4vFkMAPRomg/xRZTHVY3WkDRsxFrVKXvYMOWXboOgxg9Ke+8Kq0l2qslQ823JiloRZSryv78LQ7YA1E+IjalEYb+mCNBv2xHB2dss77+uq63L1zhzYrstZu3rhO9hyu8Vd+5quyuYVxapFN9R1xnbISXkoBLJyAqRmYimhmM5xJtztk+jSbtM40gwvzDRsUjEnYk6wRyCws9GeAj4C081OWvBoOBhzXhx9+QEba5csX5fnnn5d6syawdbtkITbJUBz0Mfay9AfwnbTTdLuNrC2wQ2EkIZ26LIA5O8dzqTWwJ+d8/u7pUJZaS1yvRgM+sTaCwf6djsGW68r9+/dlNNZsMta+pBJDjf9dslzxjKUSyrdh3gqyvrpJoL3RKkmpXpd6VRm3GEuzUZYm/9YMRkwkMAmwGMH8tX150kHvgql0T3pyetKXo6N99raYjkEcAcBMBFcuX7lCn3F7fV0ev3SFgCFqIw5nUxnOkKXYkqUlANklWV6ucw7Q/OV0MJJGtSI19CRAav1sIR00wAlZd/2+1tocDnT9ZDSUAepfTqZkYwI/uXPjBlm1uBbOQhU9dovQ6yC04Logp6gthP19+fJlgrcvv/SEbG+uSL1mPQPUN8NewMxOZSqTRUl6A5GPr5/I/T0woHFum3J0fMznTbKKgvTtnp5Ip9Oh/wq5Dp95f39PhqOePNw7kAcP96VWb3JMxTLqYg7kpVdeltc++5p86Usvy2CA/aw1Suk3B+mR6s3ABg8SJc/+9bZebHfEutFjDZkA2zk2amyD2N9kE8IPpBA/WxIlbxxm85j8MhvFbE0+M8vMnfcUacaI18XeZlL9aRieli8wbKrw29+/u1BjTjcevohCqA8ePGCHZ1DiF+yypCxGbDqAFyxYy+hNULzB6bSUyMQBRXow0vNCsxQ4sCjASYYA8ysCS85qvgTDw6Iw3GBB29pkmWGO15Hjb4YPr+lqBSFlmKnS7P6bTpQxxwwgNGah1qELNPGQyojPWvQ0ZjoYKGkglAFMfrx4zbPwaOgEcEQNFkWuE+cicjq4IQKV2+ZC65CkTqttGnCYNPKqm9BYW6CfW5oso2EEYlOA0Ix5NcKsM5ICUrqpXDHs8L7NhTEgLCJuG1nXRruX4T8P8Fqp5tjgVcq6zgVAGDZ9YQHeEtO/8R6B6sCygpFkG9k7D7xfKKhs40kQ+ZD+zOfEPAbarz+IuB8ARm98eyHBOfEgSxAUKYVYD5zNJxQcUqJ//hd+ga+jpgqAQy0GDIVyzAK2bAqDmjNzFPCdS6NeZ43KO7fvUKAa6xLrx9qbDS3EzBqeTHMINZ8y6T8wHnWPFSsa6cHcwKhEzUoEJt9++2358TvvyG/8+q9Lud6QbgCmcfb5EyxuWxdjYGb3ixr/6jjr3MYGtq23F3J5v/N7LsUa5xed5rSh0DKNP0S17KyzxiRlRDZ91Dum/kwaO40jDE1a8L6CFPrIqVDXtU7WEob4ZMx6ocR3C3MWmkZkmNE0NlQEeKwGFJK8YZ3hTJZLC9naXGMaBwyM45NTWapW5Fu/81uyWW9IvdqUE3yniKZbHdYh6g760q6j7qgWtca1UQdUweiagtQz1K8ZSbXWZJ0VAAd4D3Voh5OpHHa7yowEQ2E8kTpqh1arsnlhR775i78oly5fptGOPccI9GIhN+/c4N5EpBfrjQaLKBi+tromWztbPDeHh12WdoeyNmfdO3WBB5KbNmcy28sAA6FSRa/1nHhNS4OPAJ/YGTYFbtfwZ5g7FAZUUtIh1V1e4WbuH/aCjdeP2+8TgqguQOWvZ+wAfN5qSKm8VPnI142ZZsyDIMsNMLd78XMBuPU6IzZq8uY3z4TInIucZ/XfsTPg19iMCz5FeBYPtNj1fTAsvacGFWIQzjd+8vfPY8/9mzyT3wN582TXtTm2z2jFmxzKVHhWS1fR502f5VFz7/clySqhYUs8rlifJfsPrMmIoXYWSMmm0SR2k6sZ6mWxf+74PPm543WcIRqfseQ6JkOjxeF+DbaEbvpsmipML78W5521+HVeytVw9DLlvP1he9SulQTQcuoHZvRc0qgrjezHhrff/7x+Tt1YXtOCZnGpERfEjtc2Xo+8uYjP7JlndfvAv+f3Qcp+S/X4eefP7xn/u10jtp38vvGfTwMfmpHzk/ZiPO9+3b1cy+7/tMSBNjCJaxsiuJY2J/PnMjs/Vicu8C1DYNR/Pu/cWRCEPkVA+EPsLkmFt5hnsgZOBMV1W/15iVOrK5WCgkGLmdQbcPDhBwHcELl395iAAYDA0+MTlgKC+D49OZWTzqHMwW5C+R8EqksovVORnQsX5PEnHpPNzW2Zz5EGyt3HdYJNRnCL3YqnbPi5vKJdf5G9XJ/NZfjh+/LJd78rxcVMlttrUh2N5OlqXTaqALFQQ73KayykJL1CQ45efk6OL+7IAKw92LghGYsMnGDHM2jsak/7QCHXi6x/ZRmyHBHSf1Fvrl6VteNjaX/4ppw8uCXzpYas/vTX5UHjAjNOrEFjvYEyTMg0E4JAe3sPyYRD5hAaW9y8eUOGwz4bcgBQg10PkAr/IS304i5sK8zriQJfzKALtbIBYKEaImr8oxQW0zobZLddvXqVmTd4Pmb1VcqsVQfjELYdfPN6vclzAl8ABEbYYfAprH4v7EWQD5BmCt9kdXVF7cUQXGfNTNa0m8nR0ZEst9vac6GwkMeuPi4vPv+EPPn0KrtsD3sFOTmdcQxIjQcD7oc//oA1KVE6DHoMhARgCHgGkmKQbovagGDnNVsyQ8Cce0mzcxSoqsig3+N7CMQj42dRBmikNTir1Xqwn8FYRRaaEmWw/qyND9tzBiIGUsrR0Ef7RiAtvlrGfhJZXl4XNLP53Bc+I5evrcr7P7oj3/3OGyH4r01kmS3E/gSoHzoie5CgKKqflYvSaC5LuYwyYmBujmQ2wzpWSG4ZTfpkQ+Lz7K6NzDDY7PDnAKiCtHFpNwDwQmwFtrX68+ononY/CANlsBsryGRC/Uqc1ZGMhwMpoQ5jXbT/ANKc2ys8J/B9kNoPsBsBC7IiFyID9EsoiAxPe1JvAgSvkWRy5coV+n/oXXF4dMjzDnICXgOYiKa8UizrulJWoLriXGrFoozRxHXSlUJFM0hlXpH20ioZomBCYO1ZEgyfDU2SkGUHP7NYgD/bZI3KlbUlgWxaX0MWV0su7DalXEWT1YIc7I/kz/7ibfn0xk2WSGMGXiChaZbdjLVJUeIAYLjqfeAhpFGRXDGbw4eGeTElUH9wfCzLqxhnUbZ3tuSJJx6XF198kWcsqefqbF/eL/iCgexIsX5Gr7usDdMNJNZEDeJiG0R1k5bZ8vo8sfHCi1nbXMsWpI3KUvJOnr6PdWf8N0aQYHQk44XMrCBPPSHAng3XyOr30GcAzxOa0lgGqpYoXEjht998SAajTQomCDThvQcPGVmAI48Hxb+g6IIBZ4qces/laWO+4GhZFN4enGl5VudRpX7yQ9+R0TRjMqqxjv9IPQelE5uFNRg07ZQsKhfN9s6cXzB8Bxs+dsQ8K81SrZNnCk0dOMxSkZscN/YAGsEaKjgFwWwxbIPEDhPm1oQ+DrpF0GzeE1ZdaCaB6/j7eXaerRPGCwGFH/88ybOSAKgTjXnA9XBvmw9cB68r2y2tRWXLYx1pobw0KqY/EGDayCWOCKd0dR2DXpP/hcNrhWnNgOO8GYAQrm9zB6o2r2OX1YukyLjV/eLaAASe0/mhsnAgoncOcIu0kH0K0PrDZKBVfMB0jbKgmXe47eCReBn2s+0HAqPTiXzzm98kOxjd6TbWV1hfZThEEV3tEIbr4X1cC9FjKGdEcVBj8/S0IxPUTGEdibl0e2iMNCLTGMobZQ1GUD48G0V20wYoB6WFNYaRpTUZhV3wUod/IW//4C159wc/kNPOifwP/9Ovy8Wr19iAiVE82/usGSik+jPCqYgClYvNmQHsqeDMNnzwDoDOlwraPMeAxn+QS9i33/mT78jNT69zX01mc/n6139GHrt2LRS3D8XR2dBDIykAcTHvrEMaCLPciSGCnwgZpjqD9aoCXM+MMigYxdXK0mlxaexJsKwDaGhFp+2sqQLUOTFmAkYHA4ZEAdQJxbOhOx6i0LWKvPMvvyNldOzjPRGxmzFVIZUDqeONdcN+wX8AXJV5jKANGNAw1ANztQR2owYn1re35ZXXXpWTTofr/NGHH7Epy33I+BEMoqrUm3W5cGGLhthoMJJp70QOHu7TeFtbXZcxmO3DgXSnIoNZQb74139Bfu7f/gYjmP3BhHOCa9LxsFpQPL8hcTs4AVzriL1i58Q7nsbgMOVm+9V0jgFapvTtfQ9SZhV0fiTO64s8hzURfIEB7T9P2Rox2Gxfm37wz0F5T4cnQbFTpm3opml16TwDNzsvqdzyOis2fmycMYDg5Zr/jj+DplP8fJx3Pa974/HYd6i74bQHvW/Aiv3NAvduT/gxx0CB/9vLdq+D/Vht//jr47OmX/3rfp7z9mQ8lzyfASS0Z4/3ULJ/cn7xNlceAJv9iu4Z7eZ6lsEY70s/1rx1jJ81b/x+7mw+DGCMv2/3T86p3/guYBNPg+0frcOtIK3d154hft54HeJn9Xr5vHlJ9Y8SRKyMSnqtiJka0uVZK9z9JLaepRCmyRzJp2Lj3kAZpPqdZ7QnaxZsYB8QftSeynuP9n/ILMhbU8yXdV5O50t/s/WJgfZYZ8d7zPZHDFTimvG99E7ZgK4HGP0a5u1lD2Am+ynomWTfWh3mIGfs7GVkTY4Tac9h90jlJ0oWaYDA7hHrG7+P/TMkc+cARvOPVD+qk8pML7D7kC0VGvHZ85sNjb9ZJmk2l+s3bsjm5hpBJQBaCEQeHx7Jg3v32XUXdh+cfQQKYW8uLa3I6tqyLK+2CbyhaeFSG3XMAGC0WHpnc2uV/heYVagDPxyC7ZQoeCWmwE4KrEFl2SC42pXlpRY5SgDk2q2qvP2HfyTjDz6UUQE2SkX6Dx/Il9aW5anWslRYpxyleyoyq7Tk3ZVNmf/0T8mUTMS5zMuAczT4rraZAmpGpBiPBrK/dyi7OxeSLBiMs92qa3krMFRZ2mbB+egCdDg+ku7tD+Rh70SK1WUZr6xJcW1Lm7t0e0yzhM3MZhRsIlmTWqWsqddsVDmQbu9UWX+LiiwvryiwNp3K3sM9jo92fVFrqRNAAoAa/JSkX8EcQFyZNv7HH30kqytlWV5ZFQEzbFaSza1taTQBbmEuNNiKNcc6YynMD7QMKIBrIB9gbzBjbY7mkAC7dC7B6MJ5A6CEz0IXgjmI9TV/F74a5gD+xqCPfVOTSg1NN9S+A4iIH8yRNsXUhqrm2uu+9fIDIJi+S98+YAUAFQEwKmEDwFWFtfIQrCduIAiKKwsSACLGCgCxXEINyTHtYKwHxoA5xrgwPvPz0HQVpak2N9fl7r3bcu/Ofe6ztY01grb4MQIQeWHwLyZg783Y0Xo2H0ulirHUtHsx6jSy2WlFE+9QF9R6Hwy1sSx+aF8AOGw2tbEseksAeBuNeT+UvMI8IM0XP2M2gMV+qRCUROYSs3gA7qKDt/kbhYJUqmjMUyTwhx4LZnfj+UnGmWhGH8bFJrPoFF2t8rlIGgl+OQgFWFeQx/BZgNz4nM6H+k/07UJNeKR/4zUcPowdADjWSPskKJ0AAUTWlwyZd3huNqcluB/IWyHlHWsK/wzY0tLSsnR7aIbUJGANDAo/WD/LaoVsVFKY9hIgwBgAZyunrOXxNMMKz/TRRx/Lpzc+kaWVtmxswr9ZlVdffVU+//nPkp3tZXTCmHe1Q71Mj3Ee3f9aks77smnQ56x/6/Vzng6NbR5yeyIf2T7jyRTexrDf817z9/S6T/ewNc8KwKGVRYsJfq6sTqJ7IwakYT4EGE1B2sHARr137x4XmUVh56Ba97mgZP9ZyhcpPHrIVCFqXTID0wwINAZH8uAOKPJGjNZhDIzGYEQn14oAxdjR0PunacoKqmlatU1CunhphSFjzKWGVCoU7R5w3q3ZhBpjoXNxYPtgyDjQeM87LpqNqXPDehWs/YjWawEsY7FX7XBsYwStl2AWgdWzxrbfoGeZHxHbItRBVDaZXo81CEMtRa4H5i0II2NTmNFLJp+bdz4HU19RKzOkbIex8/BZt9ygZBlBQy2/0M0b3yfYFdLE4WhabSW7Z+IcWH0xF1kge5EdyXRcrM3JTtW6zlhLE/C4B97Hs/mDZPfBfdmwyNINw6Hx6fu2pgp4K8MN/7KWI4sja6cx/UlTaLHW2jQoVahY97/5N/89OTjocJzXP/2UhgsMOoCBSLtAGvXW1qacnnYJItoehpFCwc5CwQV2JB+MhjRgUPPCuqevra6EJjNjNhRRp+1BFjgAACAASURBVAQg+ZD1XAyo1/02IysSgNJv/MZvyI9/+B5TfQEwosBuu12VTmcgg5EyllHfQjHBlJ1owLbtJ6vbZ+xF+9vOhIHxmHsWOA7ORm7ikTVDWYgc7u3Lv/rTP5XaAgDssXRnY3nuldfkC1/8Mtce0Vco7MeeeJzd6GB8PXx4Ty7ubqmRYrWRXGdMk4d67gPXLpEhGuTA3sXYuWdCsxdlwenYYxlkMkTlnKaKa6q+5iIxAsVX51LC882nrA906933pN851OjQHECj7ikak+YQWSCB+3rKqCTBQQfYaf1ONTiQkLK0sk75ctA55j74zDPPyrVLF2WDHc/LMl2A2TyRUR9MxZmgSd5o0JURuh6i3gmcDKRX1Bs8K/fu35dPbtyUH73xobz34Q2ZVhvy5Fd+Wn723/0bstJakt5w5FIPdFWnLDCfFhc2+eWVX3wG7TMmC+xs2Tm27+L1vALMXonmrVOiD/im3s3WMplvi0IGNq4fY/J5Bzoq7n6WQWufTccUUqF9Spc1hnGsHa+T854nlml+/Pb5dH9qHSb9O9V9/jt+zr2O8ev1qHvq/laGmv34rnV2NvyZsc8BYEzXNEhTx7KKx5NnmOU9i98v8f3j542fza9b5v4BPbdI9YK1U610uD4HdZEzyvz+isduwdjIPnN7Ei5Wmg7jv+/PUN76+WeK95BfV3svD3wmk9xNgL+nBxP9vfL2T9758fvU5s2OpDVTMxmQ2Acs5gHnJnSvjwB+m+t47ZMxOSDQAO70s4EN4VhReYBpPO9nn907FgHANJCVNc3SIEEsn/zfqaMSvPIzE+vZd8aiTXWGyRBfosaur0HB0Pk1sG/93Plx+Nued87i/XTec+SdM3z2PGCa13UZBLEOyJMF+IwPOPn1iuXMo2RL/nykNrmejDiN+6z8snvauM7qsfCdUOgPfjhSbeG8QseB7cOuwuY64H0lJMpJ55SASbc7kP/vD/8FnXmAU7sXdvldsO7aS22pNsqye2lTM3ZEpN/Vel4AuRGwVSa51pqHw4y9h4A1gSoCiEi/RfBam4bQ3Kc9rmAoUoJhE6N+PoCkTudYLu5uMIDeqJfkW//s/5VP/+Iv5ZkL26j/Q+C0NlvI87ORPF4sSaU4Y/NCsLK6a5fkrdUNqX3uNalXG8FGn6FLgfQGPTntnjC7g2BUcSH7e/fltDuU5ZU1WV/f5NgPDw9lMBgyOwh7BEF6BO8hqRkAhh87n0oFDLHBWE6KYENVZbzQ5h6YJPMlzA/whAgGAudzOTjco9+J6JmWrJnK/Yd7nPutrW2m+BIQWmBN0fQTpWlC40jWv7ZyHgpU0Yee9tVXrMFmt9IpekZQ0kgDZKEEmMtkw+s+UMWjQ4ZG6kuCJcpmIiE9lLoq+HD2O1iG8PMopULG2lkZEmpeBnKKP4dW3sb2fQLghegwPgvbWq8Z7MNQLsDKL2nWXjbwaN3BY7Bfr2/p5vB31C7W/6ymuIKHFhBQYFIzuuy/RA6Bv0fyUFUbhobUZtXzAJbVbwT7lCCeb5ATylbZtYIiDw1fUzzCACnMEZveBh8Dz4Gn5l6DHAul3bBnkZ4d2Dr0K6ahBiWeabZQn8R+TJdbEz1bHzx3krEZfBvdM6o/uBcCUGx+NgRNFouALalgNcBLCBLLSrW9xowq+P2oHxk+Y4Euv0/NLqNvz5qnqU6ylH9bQ83SQ019A0HTLEGcC84hQVeis4G+ooxRrBn6D7z08gvywotPy8bGqoxG+hwWBNOsOSWWU0YH8psFf2JdYYEyX+Iilu1kTIfSXJC72rxIe0BgDUlQCL5lojNxFuAzOdvGrmv619tThgPl2WBe38W622RPxsai5ErnNU+v230s1pq1M1XmJOP87TfvL7whgw8DUUYnaSgvAIygDBPVn4355Urm0GrXKv+QfCgwnwKgRQUUBJpNrqW8gdqLn8kUnZRCeiyAoaRbahbw80LDC4fYgPZRHUuJNkHgDQ4faMf7KfIPNlTKJMS4DSDRjZxGL/24VUmggUYK5Nki+YW0z/FaAWQ0g1D/VaXvf/IMFL9pCF4YABQxCOyZDSi19WJTh/Bsdn8DiAxQM4aaCk3tjJ2wTINTnSDZrqaQCSWbH/07W7ieoFmILmdTyQHYKkMIxWQp+AKWBxnEa4VUaDbTCDY4hDXmIAX3Ah02MDltLxLmCQAu18AZsTYPNrdonAJpo5EUVeKJAki6zqpRawITwI5221X3EELkF37h5/hMUGzGnIUhhNosPp2cXcFDww8IOaRJG2sN9zBlnxjSvE9Ru1kzhQIgLv6eaCcvFn4G01a7nWtRajVUtrbW5O/+d/+9nBw9lP/17/890tcnM3S1Q7e1fQEO2Fpqsg4K63eQkaY/sUGTlDNEwIGKOwDngTKPlBGMGQbc7sVtFrBGLRpbO5rT3PNGB9d0kHfefUf+7Dt/Iq1qVe7euSuD2VR+6itflr/xzX+fYNsH738kh8fH8qUvf0FOOl1pt1ry/o9+yEzYZ559ikqOCo/RL23QZMW6rSFSYmQx5RdGnrIX0REwScPhg1uNPJ0DL+gTYR4MR68MyNDhs4HNKAFgnEmpUpCb770nw9MOG8eAGWm1NxnpDQ2eMD4oSQsI4MhgnMZILqHANRsKsSy3DKcLWdvc1tpKAGGPT5gCzWDQfCr7RwdJfaFGo8ruci9/5ll58enHZNw71gLTpRJTFACoAohEgyw0ikENTy1NU5Z7t+/JJ/f3ZWX7mpwsKjIt1uTC5asEzpn+gjqfiAOw0LUyXwGgqhFjjNKzAF9s+PloXVYmpg2IbE96pehlbyxLjRUUgzwZxz5wa9JGQuezx2IDJFG8oWC6N9IoYxxy43WSN1JivWZ7yit1kwO4ppfDqT5RJyZ2xnE+84wS+14cwDo7f/qKD5Cl98ymOEIeKDtTxwHjxADIiBR27pj8eYvn2t47b4z27P7fWM77scfPbsahrZNfL867igaVCVE9wryx+deof1yjknis/pniNYz3erxf4ntnbJ+oLI3pL9OHeXN83ljitfF2Sbyf4zWys37m3OXoZAQUkzMQasnlXT+Vy1iQsywzP29Zw1sbEdDMdjZU/Dz2ff+6P5vx3OWtSzyG+CxmZEL4cKJjwt+P2g95ssLWKZZFZrdk50Jv4h3oeP39mfG6ML5OfF7iNYufI7HH/P0tEOMGkTdevZc2rMgbUzyHfk7iOTt7fQ1GetmhoEVWL+TJibx9mqx5SDFDY4pBbyA3rl+nrYKmDSi/cnx0TJsErEIVNdpdGGwlBLRr9ZasNJuyvrIkhycdGUxQI05LqkD/r6xtyFe+9lVptOoauAZQheyr0OyAtmqw6QDsgGmFNEcEF2EvLARpukUyxxg8WWhtNqQhIqi7d39fltstOTo8lIf378lk2KcDPRkO5fjkSCbdU9mu1WU+6LHONGyrJgDG+VCeRTfc6UAQrClVlmT+0ufkx1vbslhdkxJSJBmfnLH24K3rN6Rar8ul3YtShG8wGshkeCrdGerKN6VYgB0kTGE+PuoEppP6tJRrwcnXutAi0zFqkN+Xbn8iS0urTAu1skkADtU3STNb/P43m8wSEjCvt2/fkdFwJNeuPcZ5Zlmb4OOafLOzZzXBqQ8J8mgOuAL/CuJq/1+db31ff6ifgr6hP+aa8sW63vY35WxozsJ9bQHscE5MBiS+oSuZZfvdCCpeVtv3vPxKAEnYewCyHAjnZYZ+R+WtnlX4z660Vln9zdh3x/eyPmfqR9rn9UyqP64dqUNGFcoV0c7WzIoYlDWijXbXNoAIYJ8yR+15Y1vLfELfT8E+60Fcr2f92iTrinUm+K+MVa4VMRcFi3Fu1ZYKe5hAoZaiw7UB1lmjTCthl+y5sHd4/l06rM5vSijiuOgvWlqsjiPFAkIglTUY1G9jWncg/2hTytB5PAoQmb3qx2T4iuFE3v6yOUTmn6beqm1p5VbsevgcZB32OFigaBzzmWefk8tXtqXVhDOFUgf4jCYRGbCoJ8rkujbC1MxZMJ6NJJQa616n6PoJfTrlcYXgITNNUv3DsxeRmfw5OE+vxnZDbG9kbIQoKG/7M8+u8Nf164F5n03DngsAf3ae0pH6/e9LygFUTdbkn75xl9rSJtIYO3fv3mXEB23bQbNm7UU43WwWEmqkBTaEHf5kwzAqo4KCOdmhdp49lDHjqOjYFUsXIvMfBFOov+gnQzdemg+PayhtNj4AaftxQ859tNG+4x1XAmtJ+hE2mUYFrE4i54lOGcnUqujDIii4kkY3PeAKJJ5RrsBGMuGL6BbmFmOA4DYFg2cxJp0Jv1T46+a3uQoXpbIgXZcpBAp2xYKTmzEAkDZvaMaiDK50Tv3vOvfpIVPnI3STdgLK6kMaWGgb3yjN5rSkytScXo0C2fdMiKEOhD+AsaC2zyOCanUf4Kjic7inRYWSw2GsgYJGoGw8dlyKC3xPlZkZFXQyikWNyvq0VwcMADSyhjIGTuN7iBIqu1GvAXDt85//vFy6fJFGhwLgul8wnzZme35sK3yPlPaFsHZfvz9Kome2h0zg2HzzO+MxATUy2nj9tAu5gu0A7ipMPQBL+X/7X/6+/L3/+X+Uzc0VjeqUIKAL8kf/4rvye3/wz+XC7q78R7/8H8twiLmeSiGkFsBoQ5FmUN/Z8ISsSwBYxtPjyWEdjze+/3154803+ZyoN7K2siy/9l/9qhx3+jIczGR9rclO8+PxVIanfVmwKyCitHO5efMmyzUg+trrd3UO2J0w1B4J+/Dy5QuysbGubKjFVAookTAeyuHhkRzs3ZcvfuEVee6pK6xbgjll9IhrhQLnSP+fyTgwNsdTTb847pyGxi1aCJdnC0xrKnPU1EHUX1P5TeHZHqI8BMMp6dCn9TBLUD5gDKCKS7kkH//4h/Lem29Iu9Fg1B0R70a1SscB7MzNzQ3KQowH4B4jXwxKFGU0HEh7ua2pLRXtBolaJcDcrz7+hKxtbsq/9fWvMI250+nK4fGBdPs96TPtBSlPPUb50XxI6/+UpYm0HswfUxTKsrbWYLFqvLexts7ukIhYYi7Q4bxzgnSPorSWluWDT+7IrbsH8q/fflfmsNBKZdnavSgvvvwK09efevJpqWHPVBYyGEGWFKQ/HLJ2SuJUwpjibGIPqOJmlDAwIe3MmpyLHb5HKdSw9InO8YqdyjVE5FPwL2XXGfDg9Zg3ktTYCKwilpBI2S3pWFPgzUfGqVscAzI2HOza/tm9seFft2tZKrJ/xrzrxNekbHQ1ix81tvja540vdq4p+XCWnOEVjy0GnOLntTmye/r5zpub88aa93qek3YGdIwMZ3+deO1tPF5ex7I77zn8NW0P2XPH+9zPXzzfXpem66nBnLP7w9epO9vQy1/LmIZ5z56uwVmG6qOePd7LZ+2/1BlNHdOzNozew0o2ZJ9D9xafJDmnmbVxrGa7vx+HX6t4bv06xPvgUec43s95MoPXc5Ptv5M3znjMeX+ft/85VmcXJvMTfUF5dvqTN0fxWYrPQAxg+n1uTnDeGP0ZzzsL58nQ+PzgOmZfni9LUmAxb3+e7bse7Gky4JXBrz/qhLPBAEEhWiAkVKD+2ofvf0qbYnsHthj00Ugq1YLsXliW2azAoAwbhKDLgogMhn02EZkhiiclGQ3UrjYG5GAwlVoNaawzluaBLwInHD93b92S8ehUXnn5JTLj1tZqcrA3lBvXb8nyypLWY55NZDg4lcOjjgz6M3n44C4zX2DPEkxYLGSpvcSstjFqPSN9cThgEBmdeJHVtLyyzNpuFdiew4kstRpSQPfg/lQuLaMLbV0eHHakLT1ZLq/K0kufldOr29LeuiBF2FZoqDWfsx4k/FLUHtzZ3gxMxIXcunVHer0O05E3NjaZSovGhdevX5ejTofXJ4kiEGPYYALZR5j7EBXHHsS80ScNPoD3LQ0Uyjvb/B4r6fhsKvVJ9fOpf2o2YWaPk62nnwm5NPye+eR2nYRZBjslAGdI5TXwyp8/fMf7uPjbSAwWlKaPSNBMfR77Dhq9GrBkZ8yDCdqkJZvVhe9od+y0wRrBuEAeSUDLEGSkbxp6CfjzqM+sjDkbv59zEAJiPWgEIqtnqGc51Ei1esWu3q8/v7QyE/wgG4S1z8U+uJVGQNYPxgLmraYAaxq+Nk7VVPlUPgPcVXae2YzcU5wD3Ttco8AgjPegfSddV81+pOwCaBxYcLxmYK5ynlCGA3s7zKftc5N5Jve8rmEmClmAwe/3WQyuER3tt4QcpKXoztg3oVGXf2bMgclr0xf2/DYOu07i5wcyAgMDAXfyesVKx2jKuKZWb29vy7XHLsvuxZ3Q5T0Ai5S72MBnbR/e37HS8+zI+EzgedjeysDyALDZfPhn89eL9ZfXV7Eu/Un2Umxn5I3bz1d8vXisdn/1UvXHnsN/1851Ofg9xAbR6Msa6Pzmm/d0lgPIZAL24cOHpJkDAAPIgaYEpOKGfH06L2FT243xXS3+mS6cbhitzYiB4cYANzRXHq+pE+lBMxP0PLwhvdby8G2S/IGzh7TD48GXDMoaJsFvbmPrpTUHA321nKYt+3txcp3g5MRzUpWh4e9HJRHy2E1gmpA3QVNEoVZQ5nEQnbELZRgbPYkgdoaf0aljARRv0FQop0VIMfFQVD76he9hjVADDmMnGKzx4JBeZzTkNMLPcTK9MzT5SNLlQ6deC/GFTZqCeLpxfSq9F0Q2l1r3z+oCaPoCFRdTtkPaPqjkIVXf2IFzsK5C+h1Ze6jBgnVFPcJAo7f1wftJl1b1fZOmKgaS4saW7g8w2CseE+xMj2bRYGF6hEVGAIx95Stflgvb26x7A5AM86CdsMJ5CfudKRmBaWfMRcwF6mWYMkzSNtC0pVTmewD88IPuXRgn6sfgHpgjAIDKrNWO5CiDgMj4D955S77y5c/Js09f1flcFGQ8mjBa3O2NZX/vhGuLcVYrNdna2WB0CLVTJqOx1uqZzGQwBlNSFQw6umG7DMfoTgwgcyr7+4cs1oz74tkRXUaazze+8SX55MM78hfffV2+9a1vy9d+5q/KV7/0U6zJgRRyPOf1G7d4DQXztbYh9LjW/Umjbu1Gk01g0BwHwQFE/8huXSzk+OhQNjbWpN1EQWqw8Aqys7UR/k6dNos/qWNldHmNqACYnIwXrEc4nszktDeQ4Xgm+wdHNGrBGEW8GSCsddCm4E8UqgpfniQXTe+h03PnkAawGS8AOAFksp6kIHV5yAGh1ibSlsaDIQE/1kxB+lK1IuPFTGaDgZQWIvv7R7J95aIM5hO5evGyvPrKy7K8UpHxSFMysM5gRSAtfmtzWTonI9nb3xcYiqjbdLC3TwYD9jlqKuFeAEc7nSMWVIYRSJZitSxLZCCMZWtrQ7a3N2RlpUUQdG//SPb2juSf//FfyJ9898+V/YC0EyigYkEuPXZVnn72WXn+xZfk6mNXREpVqaEzYqku49mMaf6sNYRoa4hkM1U/RDFN0VE+mSwjIun8OaccU6UbanaaHI2YqPxcpokWpdQZBXue8aH6RaPPCfPt7JBUpoW94Y3oRKPn/GK6y7+VMbRCQM+cE28c2O/JuMMmN22dGHccTLa0iOmy1GAO02yBGx75kJdCAzeV2ao7fPDORWhynjE2wvw98+cmlcs2F7Fz5uct0aNGoI3Y/vHc+rWJjcJHrdWj3vMGoV0/zwj39/bPoN/XQK53DmK97/9ObQBzfPPTO9Nuu9k9n332lHnu99hZwzVld/n5iJ8/fk79bDhHtCFtLMoYsPf9nvbnIH49XovMnEV0BhtbvNb/JkZ7/JnYacgz8vPGlsg2x3rIzBGn5+yZis+Kf5a89+JnTT4TnEdvq+WtWbwSeZ+J5yDveb1Nbs9lcl3fM6f0/FOVMOKDvcn7Zs52tqGLOVU6ldmam2f3dBZgjJ/Tr6uvOc91nAPcQ5BamYPW1XY6gX0yk+PDjpyensoATf/6fbIUOyfHDHhvbu3Iq6++JkvLS1prkYEf69gJG8gC4tqcRoPtCGoq4YCMH6ZAT9mVdjTqyff+8nuytroha6ur8g//z38g9+7elZWlZfnMc8/IlYsXZHDSCxkuJWk22vL4tcuyubHGestjBAy3tzmva2uoIy4EN9/9wbvy3W99W+aTqVTBtByPZFpA/eu5tJeXWLuwVa7IpNtnk7XG8hKzTkoISn58S2YVMIvKUqxX5Ju/9Evy7HPPyWw0l3nwixCLny5mcuvmDQKJFy6gLiHsYXQWnsiwP2LQFM+L4Dr8RbAYYRMDkFU7bC7qCKd+iooZAI3KCIOqQvqu/Riw6MEuC0TaEeTaO9ADryuBQAOoBnyZP5MEzhhvTkEaXs9Y8GHfpq5BSirxDDnsCfq/LiDiZR/BTfqlKZhq/jKJDSFD5jy9oVUUsqnKamsFOzYh5KiWhz1uhA/DEkzWesCTPnrwzbSmP2dL18meyZ1JpuOHHyNBsRZm0otAQVpNuVbSSiJTgv/qr8FnCMFk/1n652ENDNyKZWQiEwODEGuIayDozrRa1hMu0ibnLAVigqU3+/2XyCClvwWQDntQ09i9PqVfCd+QdePTjDlcz5qt8vMOXOa9Qxo3sr1Iegn4DMdYLrPJkP++xkNsI1oZPJA5XACeNf2HbERjjFFmD4Yxquy1skG6cBibsXB1D6baw9bU/jUWKdYUnyV5x+0H3fNpMAB7Wdd0SnwJe2Pnwo488dRTLI+AzC6OIZQZ/DfRSV7f5mmdPN3J9eReDvZRbgA3P2hresif35+oK8MHYtsnz1bJu1Z8r8Q29hlPIQOE+zO6SGxfJEF4I9X8k+/f4TKrc6uCFwIMeesoAAsQAiAjCspCGVqOPYWAq6Wo7C8DV9LaBLZPEdFinj7rbygdFz9Z8M5qAYRDGZhtidPgurtlgLzgvzDxMYp8GPMME+HTUG0DWxIyD6kD+GKwUpWFIrPsiOzy22j8qisZ0k8RMUgVh9/MBkppZ7CKFmUNHbpZNNV1OLX1METdFo/REdRSSLopZ4unamTEpYeoqkvm25htOv9KrzYlYILXup16p8TGbgfBDr/9nRinVncggMrcWw58VEGjzFX835rY8DohdTmNXKRp6t4p4HrRgQ9drwkK6L4zYwJXAxVe8QLd3xa9g4JkKmxQRHbttF5IgJrAbPTU8cC6MUo3928RUagi0/5SI14PI8ZCQ282ky9/+Yuysb4ms+mY0RUAXZrioqxgXBNCe29vj6kx6+vrBA4JRoI5qBJPlU6ISOJ3qwlizEU79JhDA+hZaHo8YuQZTWGatQYN2Ndf/7b8l7/2H8g/+sf/jzx8cEDmIiLlOKMo8Iy9zTHOEWgYslEIgCcAS61Wk8beCy+8JI12i01FdCxCoAhR685JV+7c22ezGgCCADfRuQylF65/8jFBv6VWUy5tbjIFu96qyd/9O/+5Kp+kRo3VsQINX4GN4xOwC08YoMD+Ou125catO/Lg3h158fnnZGNdmYx47lazxu987423ZIJOZ7OpHO4fcKzNZpsFrrEvsBcBBAM4Q+fm1z77qqyvrcjycqgLEtjMWIbRECnEVemDeSfo9idy0h3IzRt3ZEJQFwcwgJ/Yey4qy33ODH/dg3A6tFYJ6iKm9U4I2tNACGyvUOOWBgGjlwpYJlFL1FGsalAAqT4wptFxjd0IZSYnJx25f+8hgwUABLGfVpaX5bFrl9lwqNlqSqPWpNEABkShCOcFZ2Yu9+/tS7FQltGwL0cHB3L79t2wV7XJEGpgIoqLfTXon5JVcfHirly+8pi8/6OPBQErpMQP0QlRFtJht+yifP1rX5Xf+p3fkSEcI7AzwXBtNWXn8iV5/vmXZHN7lyzMCxd3GY1FvlR/AONmzCL2LBztwMDEZAkGDpmqQStyvqksg65Tq5Y/mXRl7caTqFKNmgZ5kIONWVd1ZVrqtVMjPi4JEe6nGzz1fx3bMRTa0XHF9cecXPe63j7nDYbktdB5ONEnUcODPFDEX8+PwY/JGyPeGFP5YykoYY5pCBjyG+bE6i4lIGU6V3GgLs840iYZKWMifo4EBHB1984zss7MgUtv8d/xwEIMMvi9Z/or1Qf6bvy6f9/Pc05wPaPX0kyLdEPG94qf1dYo73PekYn3n9fFxrrPu5bf9+lcKCDibSC/V/yetPIYfN85zIlDHjHk/PzH+9+vhT3beZ+PHYX4XPm/43N93h6InzFei3gfmU2UXYc0s8fmyV/Xflc9oQfOi6fUHjNbxqWXJ+yqsyUf7Br+TMTyICPj8jaak12xzEickJzgSnIGovVn87ycFLP4nMTy0hhhfl71d/svHXx8Fo2ooONXtm8sC81/YUknB1TaVUHIePutt5gNhiwB2BloOgG7DF1919c2ZandlkajJhtbS9JolWU2RXmbOe2WQX8q44mW+VFrN8hVAi4KGsEfKRWQtQNbDXodSm8qywimLiYEbKqlgty/fUv2H96Vjz/8SBqNlmzuXJQ33vi+3Lv7QFbX1mVtZU221tfZ8KVcATOrJr3uVLqDIbvKFisNWd+5IH/1Z78mB4fakAE1n2EXvvfu2/Knr79O/dqWgjQqIhvbq2w0CD3dbiI7oiKHhwcynIyl3l6Wo15BOsOBHHWHMiuWpV6pyvLqhvzyr/wtqTVaMpkpOws6v0i7aCF37+/RFr569SLRAtih+3vHLOMF+xk+qoKKKOk1Y+YLCRMhGy6WfWQ2Jo0KNWPGgB3P7LOMKK+XYCOb7o/1H9bZ9grGgmwh7Dv6H4IuyRWpsOuxGiAKmJiXluoJvEfiTvCX8XlkR03HU24E2OYkgbj68yx7ZfWK2CglXJ917hSQJJATWNwcKwPyKguGoz4ZYMhO4p6mn68dwg3I1L5YSspI7IDQkRP3Rk15821xL/gxqMVnNQVtvvy5NJmCNdGMPrVx8S/AYvMTzUfF/lPShD4jvq/PfbYkhtrIKh8BymvgWtdoyKyhIjq/VwAAIABJREFUCusJMqU9SQ0NoFSwT1LwC7a62vaYQ5QTYCdr4B84nyA/wL9vw5bW3gx8Nut8DoYjykexNJkDQ0N9VKSbAiS3+cC1DIvDuvBZeC5Sf9f2ickdZjgFEg51BwhdRg6z8WD9wvxhjPyPdcUDSzQJzqjdZvYWmJv4AT6krNUAjAYgUDszq7y2cZkN4fEZW0fbPwD2qcoo2zT4jhJZ8FPLlVCvMGBUyfXAWAyAqj6DBlawfy5fuSRXr15ijwP7MeYyxxVs6az60jJS9vMo2yDPToh1JnKxvP6zfR/rKf+6lyXebvKyxwejvUzzc36uPex0q9kd8f39GGz8prft3viu1+X+GsnzGcDIxeGVFD3HgQbICME8Hg6Zl22CmoImAIyW7smFQAFbFlw1JysEFMJAKLgdo88bfmEVktReKAooKy3MqgV3waQkywxINYt9KsswMdqB9YTGK9hoeli047ExJAEqwEFPKOlIswRdn81L0i1jYJodcgVWweZRFpwJGwPrbCMm13UIMI0gqz0VqNM2boxXm5dogXxLszXjxgNgJgTIbnRROLsWGzWEgrH22URoh3RNbxhakVGLQNgz+41MYeaiVJwnV3/PNlXsBAQEhd/FM5FJFwBobj4KpsBcJV1egUGCp2EPqQl4traN7RswG2NHNBHkUNaIFoeUaVOqiUFoKQluHr0RzacMkR4Fpl1UJ2mYYFGZEEUMa2zjx9wgBRYGGwy/z372NXn6yacE+DRqI6Jrm3Y6RmexiabOQAmgfmOIio0nI6YG7+5uEugBkxiNNwaDPo01/KA5DPYRjC08J5q/EMxnU6EK71OplqRWVUV8cooO1BOeg9/93T+QDoG6guzuXmR6rQosjfBhvmichSLVfl/5tQerDuur66wBBBjlWlRYmZy4rKWnY5x4D4aIrfvW5qYsLbXlz//8z2R9bVVGvVP5d/7az8uFC+vyJ3/6fTk66sjG2posLbVkfX1N+r2eXL22w3QZAJYbm+vy6Ue3ZNIfSbvZFmRqQzWjWxiAzbfe/oEMhiPpo0sy5nem4BvlFTp497pSKla0qDnk3mQkU4C/i7mMBj2CrWDStVttmU3G8rN/5etM/1laWWa9kZu3HsrD/WPWC5rPkDKuqb4GaJnyBuOUUW2dQJ1jrDkZuLqn2EU9rAE+6538ROYFIN8YsNhnBi5CxwM0xLVazTpTmwEqwqjB62BUgJVKdmKlIr3TE8o21Pu08441a5INiuKbWsahe9qTWr0i2zurlMWnp0NpNbUJ0Q/f+1SNqMVM3vj+GzLojwkmwyxdXm6H9R5KpVzl2Wq1G/Laq6/IfD7mPNerVbl96658+ukN+fT2xzIajmXQHclsXpDecCjFSklWNrek2mzJ5774JfnK174mwxHqrwYGamA58VBk0pNDunIw4BNjKulAj7qQqi+MHcI0+gygkVALomvb5zQ0qulwxvg22qIHGbOOaGwEeIPCFLteTb/n9VJ8FmPDJLm2Axi9zqVsdVkI6bqrHuRn3ZwakOHvGztsfgz+ennPaa/Fjj2tU5di7r8bdxo2jR2Pw+u9zPfdvihISEvzTp4Dh8344rWtmFFqIoSIfJou5vXHeQajfd2ubWtsYzTbKeXYpsCKXzt7XlVRCt6mjXzc+oUb+n1l65K31/LWxNbbG5ZuGnJ/jefivM/n7jl39vz65n7WAVmxoZ1neNu48t6L18b0kn/uR30/b45tfe3c+nnw8xo/m3dA0j0C5lqoTxQxI/z1/dzn3TeeUz9G/wwZe8gF7uPP8PuP2BAxYJn7fbfm/rzis95mNV2XmWsLEuXsm8yaJqNMbVo/bAb9AnCS1D8Pwdw0EhQaHLAJANNcQqBPZ8HSWLUuY2iWMoINV5dCcS6tVoXg4WioKcv0SxDwQupnqMOIcicGpiixCXYKbgXiArJj9LwDiOCZl4V0T0/k/R++zQAhAf3JQPoHP5TOw4cyGsykUmrJSqMs48WA2SbVUoU20ElfmwXubKzJ7s66ZpcV5vqv1OTW3kQuXXtZjo4O5ZOP35fhfCFra6tkQiEw26rXaXstZgO5c+uOnBx3pDwfS7MGEE0ZQ6srK1ItVQkwHXY6sra5wZIo1+/2ZDCbycFJT0ZT2Joiz7/4ovzKr36TGSuwtfq9oYyHfen2JjKdFmQ4mspk1JfnX3iCweXjY5TA6Uh/2GdGDQBFdIHeOzgQlD1qhC69ts44y9DRKmfVP/DyEPsKaccWEMZ7ZGY5XWGyGwCLlTZK1ytlRxpjDvNjtrTdD3OBUji2v5PGEgStNNic+HVOR+M5YI8zIA7fN+wFrKERPuwe+OwYfkUFRAG1IQm8jrUhj4J3M/omsMeKrPOzkOF8KtVGneQBDYKGjI4Qx2AGSgC2rX8A/TD2UtBuyT3MDcvaKBagtSg1+O3PtOlJrw+T8bsmOLAFTdPxuUMZLJXReo5M1nkdFuszuw98FJwzmxcDvgCE2r4wGWNy0ABPxc0MWMUZD3UmA8Bp8gpzbHKD93UkJo4ZQGoV5Yy0h4DNhclj+kqBzUkwFzVB2Tld7UliA/NQazakWeO7Buzyd2AogQlpRCb7jPkU/t/zwKMUY9HyCuYXeoY7PpMhC6UUxUzA3e5v+8CeF0xj89O5rmS5prX+2RMjEIIIniZlTtQE0qZAAFYL9JmfefZZ+fxr19gcqz8Q6Q0AXIbapZoAmdEtMZbg18TrG/uc14+25vYsyYJyX+o2SGx3Yzxwwa0GqX4DsinlQ4c9EYgLzDbNCbLZvsmzTfwzeL1q4/Tnzl/H78V4HrytkswB68zrJ21eeY7/6ffuLKyGQ3r4ZgQYwaQie2qsUSFMLDcUAD5ETkIkRJtGaNcd/QzYVsoesvp0yaBC10V7QAoqS3/LIO4hnSCM2gtwA9+46OBwW4pyMEZwbQXGsCGnZGOZ447lMyPeKNUcG+mzGtlJGtBYd2eLGi6UoUUl5epQIKpgc5hsRJe7TkJMpCTwOQUP9dDYPJiS8FT5eONz/qfKpMT8gvXGxWR6ptYXBHDC6A7ZKhZBUcPKBIQCuBCOgGHShjL42wBZ3BvgrgkYrVunP4kzZHUZHEPD1teeE+AMIkUWFTPjPe7kaN+zFDfdY1qV1WrZAPzRIrKI2lYzDKYYiFFhlj63yrw0amgpBmYMxIeH0cEgHFLKeragcCJ8jcIdCjTje+xIx0M3kycee0yef/55WSB1u4j6eUNpt+qytrYsR8cdKjwoONQWXIRUYKzDcDjgecR7rUaTnbi90W2dwVjOYIISBFXZ3FyXRrMijWZRer2ZHBx25PAALEIYGpi3Gtf4o08+ZK0aRLTxvUqtlgBfGYq+q9Nie99qnyRGEgVglq2iZ0v/MwGr3bdgHGlBYsYMWMdmJk89/aT86L13CQVh7b/4hc/LlcsXCcDubtflwcMh5+ndd96hUY2u0gOAlOy6V5OXX3hRnnriSbJE0ZRkNBnKYAgwF2njCxr6AGcBesJwZOoxI4Jl+fH7H3CuAXoORzMpkimoaSQ0nhiVFllbWZJXX3lBXnjumoQeNQQS9w578qMfXWctykJB68/CVIWMMmPRygFYB08afTOkXKNeiwLuPFdkGaYFpbnHQsRUhb9FDdWgwJ6G44H5rgLULmo9F8z1crvJKB7ARNTDxKUwt0ydmE3D55T13GzUQ5OguRx3OmQ4YmAwpjE2dDj/6KMP+DcadG2ub3Judy8qowCpXu32kqysLMlsOpBypSAPH3Tkzp270jnpkAlPPTOdyK2bt/jMp6cn1AFIMwfYubWxIeNJX7Y31uXS7q7U6y2BCHj3vffk7v6e3N/bE5hk//Xf/tvSH41lwfVD58PUWUjOsQeUEmZdAPm4NmkAI0mZCTUIE4VNFCewHkNk1stkk/mQsxoQSyPfyqDJssw4NhfhVZl0NmoaGw6UI844yYAQJDVnHSYzDPy/Xj5mGmY4YzA2LryMjo0qm2dvyHtD38tTb6jY748yinQc2i1Yf4wFmTLFM3MdPUN8D9NX3li0Zz0DIoWSJwZ2Jp9zbFat4aO6JGF2hG6Mfp7su7Ex59fFzyOf8hywJH49cJqSgu9eL/j9Y9/LrL+7j+ndxLlz71mdTHzmPOM6z3jN2795zxyvU96+PW+u4nn2zxHvrby9+qh7xQ6r/77pvPi5/bN4u8Dv/fi78R7OW/vzzkk8Jn8O834/73n9s9r4Mna2C7Y8anx+/v1cxDLFPmcOpbclU3mqV/D3Uxchm84csxj9c8f7hoGkqOlPej1NPdY59d8MDB71aWmvKLboPsSGEem4Uj8Aul+Z1uPxkME53ATp0cgWIeAyg64uSrNekgcPDkmcuLi7wnIm/d6IIAP8GAQETzsnBCJhl5x0TlgOZnt7R07270v/5FAWkxHrWsNeeuLasqy12zIa9mTWO5TCeCD3Dk/lvU9uSHu5KY9ffUzu3j8kA3FzY5XAYaXRkHK1KrXakoxGFbmz15HOYMT6zChZwgYKYFqxsQjqLzZZo7xWRfdoFHxayM0PfyzNepVBTDTdm8/GLMPSaNel0x/I5vYVOe1O5b0PPpW79x/IjAHUkpTKNZI3UKJFqWCoXX4qo8FYWkttqbDWndr95WKF9cNNZ8NWUzaV6gnYyo8//jiD77D1lCmmpRaSoLloEzv1j9KOsihxo8FyrXPNLrhhH6pfqdewYDnu5fecrb35iem/aUYCAvK4Fv1J55OqXaxpof7H9JPJYNzDWJmKdymTD9lQdm45TsutC+OmbkF9IfpqaWCAnZdJ6VKSDr4L30obhmRrE2p9PsyD/qfvh2yb0BwLc42gPu831zqRplvM1/I+vdcViaxkcBMgmp7JJPsMNnlFwTbrH8BrW0Zk+J0khwDC2jPYWpjcxFpbNiV8NWuOovOTptMrc18BNJt7Ayfxt/ry+q/97v1m7Ful5tgeYCXQxI+zdfVZltxjkzEDEdTrLvsm43uTxafgnLJKUx8sm9asJDGdC107m3cvh6euZiN8H5738GypDaVNXcCghR9lviCfj1UhcE5ZZTZh5tp36dsHkJbNU4ElBQyIZydgDLZntCW0YkyJbgi2F2RhuYK0cchT4B3IOBRZWlrS8k1Ly9Lt9aVar8ozTz9FUgNBPdfAJ9bNeTZrnt70tgfOTow9eL1uQCL2smEr1oXa7Eh/30SvRyxL/xlv07GMXE4dd8tk9brYzqH1IIh1pPmq8euxXj53nlxmUuG3vneHEKoKTW18gIlCc4Hbt29zHwz7qN2hFHQamDgqocOOuUXYYBT23GFmGKiAtpo+3GChlgoOtTIaU8fKO22kMpPGnXZs1gXU7lfcvEEIU/hqvmAiDO0g+8OfLni2DTe+ag0+jLHhcKikNocxMK0wMAQead8FMIK0azTul7Sdd4aQPZsdMowPQBkEAujz1hLeautlNnSgLtuz+PfYDQspAKy9onNK4JECXYW6Nq9RxcJNEQwhrdWia26HOhGSgVWJ8RpIjDmmIArCVHe01Ub0zRDSeiFUJgs00ABoqWCy0t/BtoKC0IiIbXpu4oRNawZcGhVkB+AQhcTnlEFq3dFSRUYQNkTdvQAx48AsSIzJFDLGmlHOroitggcaHfF7y8au5yLhXPI3zC/2P+ewVJCNzQ157jOfoTGG92BcHB3uE4T8zHNPEyDong6py1Azx+6DOUZ9P/zAmLEaJzywAZTCTF25ukZ22J3bB2zo8eGHH3M/lCoVaS8tSb1Wkyq68oVoJkBFgGr7+1pvr1KvJ2kCqSLU9G5Lx8frviu7GttpZy+ba4g7FGQm8O6KOWfWOax7MncL1JmsynDYlzlSDEpl+Vv/4Tel2+2zBmAJxb4LaKyCdZ9JvVaiYc7UErDcuoj8wwjAGDVFAPMMkAsaZdifSr+PWpLVwFSYyWw8ksPjE87vabcv7daSrK0hwg7QXh0KGAqoV9gbDBhVr1ZLsr2xIhd31wkOsjatLOS0N5R//b0PQpqzylSkSmMuoPyw50yG2dlUBuOC91cjUmvmKGCmysj2KAw7nhsL7DBiqEYCAxOUY1CwBTJnkR7NVJxSUXZ3dnjWEE0n8E0nIRSER7QcXR0bVWm3q+ooTUOElgscnoPKvMhaR72uppWgYQz2DupH9XpaWB3RfhgNqPG0urIsF3fRfGeVIC7Z10WR5SVlchzsd6VQmsr9u3us14hnv3v3toxGKC7fp4OBZjSlEtJrylJt1KTeaoqUq/KVr35du8aRKSrsQpkY+k5IBpESACrVE1ZzJtmvQYeYrMwoZD3NqXGTYTaGyGRoVpaRB0nqrwWytXaR/0mYCyHyR31IW93R6d39YqVuRk78et45M0cg+U5EO0pkY/R8BoYnqj3B+RxAmwByKePOy11vjNnrMaiRmXMP0gYHxwyfPEMH3/VOmNezibGWpPxkluAMgwXX9+BK1vCz4v0pc9GPO9FYrqPfeWuU0UsR2JcxTsMHE9Aik1FggIlmWHgj167h97ixpm2fZubS6V7vMNtesjmODWGvK7Izm/0r3gN2nby9cd51Mka9m4fMmToHaPbznejWjJxImcZ+bLGz7++VNxdeBqhjGBjWilMlATw/x/F6+HXx+zffyFe7Lv3xv1t9Ut4hgGPm6KZpbHp//Uy8z85bi3h/PWrN7PkedS1/frNzbCnK6XiTfUDbNX3dj8lsbr13aDznbBHTC9aDRZ1bmwhfOzlNPQcYmLosmpLH0H6wg2BQk3CRIJHIY8APdOJAtndavMdpB/WrKzIaakreZDyT119/nWnUKGeiAcAC62lDn2OMAMMQ8IONhFrH+w/3taD+HFkvU6mXivLwzg0plasE344Pbki7XmdTvWeubbPb8rsf35B3fviBXL10QY57M7l1+0jWd1bls597WZaXL0qpsSK1Zl0G/RFrQwJoQy1v6HP4OqjZzNcGPdpnWu9wJrPJiDW60VwPgUFko7SXV6XRbMnlixdlPO7L3uG+/Oij63Lr9h6bziFLAw3fao0mU3KbjaYMpyjFg4aiarcqiaIk04X6D4WZkJEH2xk/sEFAdkFZGjRtIaliUZBT2A2NOu9fLimoS+BFFrQZbG+QnRjpBfxtwWQDF00GKGCmTFVq6UDs8DJQ7eEAOgW5zmaeoHEwOwl+kN6XnwXrikHikOY70+vGbDCTw5Ztxyy/YCeALWdgq+7FVD+Z3uRzspyX2j+WMaXgkmUboXGPKngF3lJmoCeXmB4xvzeVgwa0qV6CHW8Ao+kPO7v0Vd24k3JOid2ULZkS3FQFVgNxw+bMssaM6GM+DkG5UMNXmY6ads2yREFP0FcgiJbWbTT548EW3z8hTz8YPsLGjiFT057VQEdc13wAzDnWgOscoha8rpUTg1UbkZmMKGVyOu08rr65t/s8gGvjxT0tBdrWg0H2yMbE54kPkEmYNsHC/VGOgfPOsSkxIlG5viZnJoso9euJcUQBK+uIbTogAY6JEaTkpxj8QkNSZpYFX0+JbdqBHXJSs6eWZXVtRZ5++kn6R3iN7NJz6u7a2sc6OAEEwwe8LeJjTboG6rvl2QreZrD9a/vCGOn2Pa/7/Z7z8ia2QWJ7yv9tz2S2dzI+XZDkT28D2Iv+O74RDuaT2JORK7jUIX3//3rz/sIWjYegoGmave6p3L17hw4pHEjUfNCGCemmN8Tc6k0Ygwab3yjcAE8UTNI0ZA4yCC0DdFLDBumVPtqhaZTsJstIBKJkZaYuQsmoGNQNpqiwOhk2OYaAkyXI1E1lS1mExhSLAhwiQO55oICEOwcHURxulgSZT1kvSS21cLjNkDIF5inhfrOxW1QYU7KZAmOSgiwUOMei2TUzCxwYSEltMCo0fX5TmmlUQZ0Pi+Alhm1Qura58bqBpEyxDawputcFpbf7+U0PohlwULxa04RqMwGejImlhiCVacLqTGtnUKkyGhF3fAxjZxt6HZfVsEwFto7GCyADZjLmdqjDiOfE3sJc4T8oNyp+ABkEwtUbMDDPH3Q73BCwYGRxn6FYMppRhCiSgVuIoujvRWm1GvLKKy/RQIWBiJRfsOkA5qM+3ksvPy9bW+vsejyfaPoLlUZg9gKIBrtRhT7bTCd7A6mon3z8sTzz9JPyxBNX5P79fTLJSuUKWWdW75NMsVpZZjwTIr/5m7+tHZAD+FuuVLl+WkxYf6w+qz13ymxEuokVjy4QbGMUFXuNhpMyATifIa1Cm1+EeEBSPJZXVh3L1GCw8Racr29842el2+2xaU4lAc5TAFvPRqBlz6dk0IFRp0bTjA1RYLwyYDFHWgS6cmu1GzVwitKoV5nmi7EOB1Pp9gY0TjkPAQDEvkMaDkpF9E67cmF3UzY3mnQekFKEZx2O5vKnf/6eSKnGJjlgfSPSqjUNNfUce8bOJ+aBnaFrFdk/OJTT7kC6gx5rWwLU0ah+WWutsOSSRvrjUg6oHaOydxwi7iWp1zB+AIxFdqfe2dliasychrqmX9v6KhiOQEJBWi04F0MWb19aqkm1osmaxLLZWEdkNEYdzZ4sCmWZgiE+T4MqYFNzzms1dpvEvgLjFPOO696/d4/1ksCwQNp0vV6V7Z0d2dzYIFMR46jXK4LyP6gLBNk7mS7k7oNj6XQGUm82ZWN9Re482JNma0kdR2c4A9Smgg8GngLcKcOMuoAGp8qyQG3nPrfotbEd8sAML8ONeKjzmDbp8p9RmZQyADJGujOks98JDJoQaKHs0QGeMQCSYEwYv8kM+3iMqcVyLPM8Z9IRc+qzRWM244/M3HAxvYfOSWxMcT6SYuahIHZ4Ls63dUFUlDX5sSClRp9DelCUzszvuzq4uBaZ0EkxeQV4YoPLwMh88MaltyMyS3ZyvMJn/7ZrxfdKHIBgoJtsN90O9opKw9Sotu9ABgD8j4FWdWhDp3VjSIR5NDvEdD7+9cCLNyTtPZWpIaAWpbSdBz4RSEtYN6FhQriOPwPhJLp0mhTssnpUyVq7abXxnzfz8diTcdquNADI9mho4pamS0Zo+zksUtvPtmdio9/mzsbJtNeou2YiN1y6k82dgRN599EzrfWp2OgspwmA7Tf/rzHf/T3iecyeU5/xcXZe7Lt+TfKcpmTfOgcxnp9knkKNw1gOeiGQ50gl17PGBVFgwo9VG26oGNWgOp5zLsvL0M+azstKQsGmSBzE4FuAj4PtBPOVgT9LXwxN54IaCkwqtR+RbgsG0uF+T37/9/5A7t25r6BhSRloLzz3gly7dk2++93vUjJC0m9t7YSuzmssb/PVr70mk6EwPRhsvzvXb5Nl2FppSavRkAbqvJVFjo+P5C///DsymRblYO9QdlabstoqSrE8lSEYj4OZDEYlWV1ap64/RrmoAmplt6WCYHgZ9oFIbWlZhv25fPj+ewRF0Zzt9PRYuzFPtSQJApgop7K9uS1bW1uytbMsTzx+TcoMnlfk3fc+kT/6o2/JYDBkYzr4a7BFl1ZWmUWysrZOvY3XAZRRTpcQdEQqtNqPun+CT0cLKw30GYimcjNt8kU5EIgwsJ0w97ZPDYAxBp2epxSY0b1kdkAo1RRASQOwYLvZ2YcctWtpxmZa5olEiODDgSXna7sTfAwsQpX1esb8eWHduVBbkFs6NLCkj4ZAs/0dmnjY971MCEwFzSQMDEIGNNErgCh5CoT4ZzEZpIxIa55xtqml2bT6OTAB047U5kuirFm9WkuuY/6jAbCWsWfjjwN7Wd2sdgWuYf/BX4QPltgVid2nqdMpwSktVWT7wOw/yGgEqQ0fwAwpeUhBWwVajSwSahUGX9lAZgXZUoad2UVYK5OgXm+TVQumKNfBQFwdB4srhAYy9pyqQwN+4v7VPax38IC0PSNe1zlMQR8F52PwVn05+k30OzVzj4B98Pst49HbEprtyK4wKZs4lMhTQ0ZlWiqHsRd9yScXnCGZTE+DPRM7kRtYB/Eb/DoDezFe+O5sGEx32OwQ/bfVrpPNuLOzLbu7O/S1LMiHqdfrp6QhnsEgCGKAcQE/j9Xs9OykYB1kjt7b1lP3/5x+GfYXfjSFW3/0u2ZfZ21StRf0evZZtW+Cj+yC18kFze6z+prBFvN2aGJj+vVxrEfbv7grCVouSOHlk7KCzzZ+im1LnqffeeMOx5DUMAiNTOAQwhlEcWJsoEFvGMAl5tQG51zRZR4RZ+xDqVrtBS6Go1jT8GEnW2Vo0bENnYLUePIMCHwOwmNBBlyxCHoyUYikloMaWwH8CmNInB5cK3TYMkVA0A0Ansvlp7Bzi6YgUWraGEiCZ2H0xCmTBPDBgkbsNnyeACMFmP6YEsHvXAC9eALsKbiojpDfjLZ4nilJpREJNq9gzhwciy6EKBaub7U+vOOg85c2jlEhkR2/KRA7OFonzoRMuvmMhpsazhpJTo3FtK4AXrO19IdbmbEa+jcA1IStfceup/9mI1EWMTHlRpDJHSzck4YD0+2t0G1a7NkbFNn7LMQK3mItILgJWKLeiBMSAM3G4yENyZ/64mty58492d25wDqCYH0h2gzgB2nQEJbPPfe49HtTTf0NtXxYq3M6kQkKS4du07aHsCc3NjZICf/+99+U7e1NClN0Etbi3xXuTQB0SHtgB+bFggDYP/uDP0yA1BYByTKLcaszogrNRwVtf2F9bP8qo1VrnSbplKGILsAn7n4rPB1qq9neTpwUpHfik2AAs8bpWB5//DH54pc+J53jk7QzHeqMkqWoNV3wg+fHeAAUWnFkzCOeD9eHgjGAFX9bJ2uMn8GDBWoUoSZOhQEMZUSC4o91tC5mClZgPZDO/Mf/8nX58Q/fl6X2srSWltg4platsYkOuiaSmUijGUzCqlSY1h5SCpCKDiC9UJL9vT3Z2GjJX//5r5K12mzVpIDUiEVR9u4fy0kHBcvBjuzLjdt3tNh1ScdYpvFcJCiOej5MbwcLtF5jgx2Mp1JCt8dl2d7aSAIaqrsWSZquyeJ79x5wD2PM6LIG69JGAAAgAElEQVSOJkMAYAHYYrwG/oH9OBioYYH/GAQKBaotjYXngV21F1IpVXldrBnqZ8L5wftI78Lrk+lY7ty9J71uj/OHfV4pVqTVasnSyhKdkMvXrpLVWKtU5fgENZfGsrK2poCUlYEIhgL2Y9JJ0DxKFb6hrGoW+IoNCS937ez710yOe2auvYZ/vWwy8MfkhvIesgaFXdsKpvM7QcnHOiBz78QESQEhr2NiICrVKFnmkn89uX5wlrxTn5xZ0wVOJ2C8NPKiCHbYasktTJ6lrNIU402j86mB6eeVur+Q1hpMGEiqUdRwDLYs1xRr7/RosgYOqI3lkN8LefMSv3beZ7xhF+thnZPUqcyOIWWDJ7IxYxNl7+ifyX/e5s0DVvH7No5Yp+F1C4ya05wBrBxw6O+j1zcnK/t8ed9/1Lnz+9icUTPs857jvDnV2ToLzKfPbEG6tMnhedc/7/zYs/n5tOAmQagAMJrBnt3T2cYhedfy+8ea7JizkJEPdgaMTRzOgD0r2xw4UNMHquJzFu/ZdFzmGKVlhx41L486L2oLe8fcO6IuiB+dVy+T0rBGeifzRXTvalMv3QZWZBFBPpHeaUc+eP+6fPrxbblx/YY2SEEpn9AwBDoPYBjm2poqInBnGTwAr2Dz9np96jI1R7DeIvWadrhFkweAdwDm0OhE02mR0aN6FicGvlez3VJxNV+wBA6Cv2UwcBYzOTo+lJXVdbl29Zo06i259/A+uz5Dx8Nq+tEHn8h0NpRqUcuM9EYjOe0N2ISF4Aid3TGBPIy/zKyjiZQLVSlWilKtlWRldVUu714iI2406kupPJLbtx+izYI0Gm1ptBqyvNyU9bUlaTbLtGfX1+osn7WQkpz25nL/wb689eYP5Ac/eE9WVjf5rJoxU0m6X2MpUZ6HmQfm2FNdq6BmuajAskrPk9azVGFuNTkD2cGc8ODPGfBg9oYBa7iWkQhMJhrjTPehAi6eEGK4eCoPNDDJs+fSYQnK0E9VvargjoIXCiwCkda9nWRJBbIKx+KCXnbODCBSX9RY87qNUVcR2SDBcdfO5FEQQ+cu9afxN4gz2mgk9bG9fWOAmz2bAWwW/Df/Cf96ezojg0LjF/XZlCkYyzv7PK6D+TFgzBq7mF2vc6BBdatTmAJCxrDUEl8cW/DZ7fxj3NaMRefDbI0UUNL1KLMxi+03lRv8y4FIKZmDcxlIHwSKw32xBgS3HZaApo22Ngbick2LYC6iqWEaLCXg5NZGo7SqP8zWzrNH7XltHjkOZ78pmyxl1do+tL3KcCabveoZIKgaSECwrS0FWp9Ze2CYTDTVyhRwzGXAVpIxBB/S1tzW1jAf8+d57kJGlZ2H2H619bU5sOdOz4rKB9uvYF7Cf7l48aJcunRJtrY2kvqV+t0AEpqpGMXSTIfbfXU90swub78kzYK550MwBNmpJMgFCgIyx0I2o1YZUPBR9YYWEgNwl2AHgQjjiQWxTYj9oYGwVF+m9zs/Eo6xG5HCn99U5up3k+xXfD4Qx8zGtjW2NfX7zs5O4be/fyvY4ulgMGCkwaHJCxxabAKkSRP5BrU6pOL6CIdfdDgCPspgB8wbN37DpR2jVNDbxsF1qGxC1JbRgHmaommCKxXqWccxWQwojrICQP4QeUOFEYtQe8KuZ+MwpUOqdTCiFWgB2q+MAl4r1NUydh0+YxEvjiV0czLAxi8s7gXmFw6o1dbgArvoL77nAUa/2ajkQop2IgCDI8P6j8bGA4ruOmrb4UznXCOrFtlTZZzSyXEdMPIA+GLHYF5TQaVPlAjUwCZCKoQ5CamjkR46vUfK7LK95NdHI0kp6GmK2kd17PM6v6rYLOXc5sc+742LNBKHZiSpwevBWpsnvx68nwnFpIOZduZlQyIaTbo3UNtvZbkl/8mv/hIbYxwcHLGhCdhqYN2xq29IzcDf62trpHZrCooCaHaALdLk5wf1UldWVrk/wIBENHt5GR2Ql6hktZ4MlBrqaZZkba0td+/sye///h8Q4MTzbW1ts2sX5kzPtrIzvTNsv+O5MRdgE9u4cL7qtYYUQsFpgG4qpFR8GthMAw17IyACnCUEHLhPNE16PpvIT//0V+TChW1lwx0fExhUYE4VvIGMAFYRCMF1ACZiXPYMVtoBn/fMXq5jcLasvAP2PJ4PIBeeu9lqMSUaToZGG8E6npI9+u3X/4S1gba2d7RhDPO0Qo2TuRqqAIOZWiu6F/U8a/dH/DDdfjaTztGx3L97VxZodjJHV8CiLNVXZOX/p+xNgzS9rvOw2/s6PT3TM4MhMDNYiAEIAiBIiSQALiJt2WXJlFyObdn5EyeuVKUqzvLDFVeqnPxKUqWkUl5jR4nLllSpiiRSsiiJKlMCKUgEKUIUARIgNgrEDmL2rfft6+7U8zznufe873xDOV3V1d1ff9/73vfec8895znPOWfxUBlFTtDBXllcWiJA/dADZ+ggENgb7JfV9e1y/eoya3hevnJFrFgUlZ+eLEePHitHFo+WE8cOlzvvPFW2tvZYo5ORMDJulfYEXB0y8YPXX2fXbwCKYLhCBtEh2pEzbj/uUxm32B802qmjW71I64AWtVf6ifce0/GZmtQKgCtwI8NcTggipyjyvlk2NrfIbL6+vEwD59Lly2V7Z7d84IMPsllUBRiFyqlREg9n6YtslCk6a4ezBZao/yJYVRcrgBYb1tbH1vdMhQljTg5/t1YR5WtI5DkbJtbhNCoSc8xz6LOiD/TkMebrhQKuKS/WZ/5p3ZyBjHwO+XfrlnzGcI56nSMdCfc85HHFadAAHi5u7AMzVKpJqNfz+eB7t9c0vzirxfxVuYf2zFrDqitTOuTN4xoO8nne87xpLtRFNs9f1ot53vJ8ijXVjZDfrE+bE9K/b/u7Rb+z3s+/e+xei3zf/vP3/5f/7jsx+bPda8uYz7J0qzXr3K/HNuuue5fNk8+9LJOcwyGNd4atc10by15iDGnf5hqfN7N2b3XN/jrU54Ae6RVjz/ujW3+159UkHWBZI+c3Nw3sUWg5F6F7+vu7rxs6+37I/HX1QmZcyOnO47C86R5d+aw6sgdGd8dzM3ukP96+/qn7s69re/ep+0b+cBlBJ3kS1sVyfuWVV8ofP/VN7s3pqYmyf7BDG212+lDZ20XX4V2VIhnsETxE9oiafaCciWweBA1hXyBDAteFHbKzvUlWPkDFcBXKLFiG05HJAqbP/l6Znpksm2sbBBPJth8pZNnsMZV2tLx37iKDdiwpsn9QDi8ulSPHj5cv/vYXy70fOFv+47/1M2VpYbZcvrRS/vjbz5XRqUNlcmKadtWN61cYOGWg7QDPoD26tbNJyZ+dmyljEyiRAvtuokyMzpc7Th4qf/mzHyhTI/vl6uZI2d4/KOsbo+X8hevl/IWLTJEeDGCL7pd33nmHXZzP3HF7mZmeKVeuXi9PfeMbZX19s8zNqRTP9CxqOU8RTMRNzUxT2Zem76rfGL4T9Drsg1rLG7ZjnKPZFsX65nO56VSd9/aF7CfYHjQEwZrfNdutMQ8J0gTDUEEz70/9VOOT6DXAUk1xJgQIngFKv4+yGPayn5dZfAH4k+uYmk3a18C8uWlpfqbu2Sz9VcGQlJ4NeTSDzv/Xfmq1/3Bf22XeM/aNUF5nZ2e7/t+6MgMKBMtgu0SWoK+Rx0u7oaNnG8Dp5zbghM/7syAUYbxeS7Pw+nOFvYrzeXwS7LRu9lsGmH0tz5+zrwDyAHy3rw5fxOWtMJ6cxYbP1ufnw6ordQ4aZx/RNTB9hvh/Hpf1W5YbNRRC3VV1/cbF3ahF+IjAKZOmRNhp9SENpOvM8fu1J9CjQVml7Uzx2nhelbioa7p/gf4X4KIbzKQ6oPbPPbf42+Qlv0ZZSd9ZVjgvUQ4qNzPJ9gbmg2B9LcvWCFJtPgtTutm3gf7/KP0m1GMFuQEZIJ3O3Tg3Yot7Lbr7a4S6udl0Ok+ox6ibJAO0DtkgGRlXIOBpX6nHQ/MTQPKptT1JQAFjVaQafCPjTMRBoeGq/y8cwUS9bC/5d5/Lfoa8p6v908uYyGd9x5bFg4VtYHntn8Nel4zVaCx63nrPf/fsOwf6sL4teFtbO+XcuXN03MEEQnodqOsEqyIlxwaHlUJ+OF9vGOOsA9IUp8WKbQhl4U7Rph8o8hDRyKitl0E4KzDc31EXH2j8X6RtZsWUBVcFaeFsiwrtug0GMjiJrL+XWH1h0OAgr4dGHDJto0qRC4Rz2kmrGUOgKIrYA4TLwmKKMl7LQFeu0dg1BrsUbTumVqq8dlCrqxEXUa98YHj9c509PkPQpBslPFiZAG/ZuRjRWEeMtSnscJPANjYWdTy94QRcuXCr1ly1NXmvoC5Tpmq3JwPXdmzaxtf7YPypNoubq+Ba/s6sWf/uK6jTsRQrDpR2yMqggGxi7hHJ9nwIKGvACrsPI/SMFBIWlYaSFQALkBapn48++tHy8MP3ltXVbXZy9ny6kzSujWsAMASD6/Tp0wHmyAnC+7xGPhiQggrQZ2dHBXfxDcMXQKUUL+YDxp6il0hhvXjxAmusnjt3UWnDpZT5+QXWYERabwijUrEjLUFyDpBfXc+hMQjmGNiGXoICZZfkKDBNUD0AxuSMVtmFgQazfU/z6sghmpT83M/9De27ynJwhFnp7S7GDUDy8OJ82VjbEospmiDxZ3R+ZwrHGBT4JB0CR0SxRjgEyGYcxPq5oDBLN+IzYB0o6uj9+OQf/mGZmgb9/nAUvI5UXCorpctK9+Fb6QliMrcIm+r47Jczp46Xhx+6p4yPjLAr4u4Aqc3oBD5gAXbMyczkWHnfifnClQknCYcPa/pxLWwIi6WHQ3F5dbM8+eSflk9+8iPlxLGFsr4Jg1j6BAw/rN3WJjo4lzI5NVVef/ONcvnqddahRKADADhAazUPieLmjBbLGMMXwOn5+Xmydn2oEYyhsRBpGEwhk/zaoNUeDQZ8GG2sKRQ6dmtrUCanVKcIQDVYjOgsCWARnbtX1tYTSz72WJxrrHvZq8tFnUwQ2DUOE3MoMcSwzzkGj72pmLr29ToBQFo/Z6IN75eAABstlHEHYXrX5vz0/uf58JnZcQaGXMe6vTpuZkgEA0T3Dkc7ShhwGJmyH+Pqny/Ug7FHu0aY1cXNYEn/EW0j9I2bujPSJHZqP6azFfoK84C9XB0II9N5Ld18LoEP9eyLgQFo92tiKLcgZZXfXrryTc8UzBqlELlDaWr4kFha2VDzHObrZUcsG3Gx7Wuk2k5oHXtn3rrRbNsjvk9eg1u95kAv17zntPWfPxun/Wt3Phumcl9GrRdsx/n62WjO6+bnAQCT3+uxpm1eC0GYBVL3IR0DRf5l/uZ179c0bIxfjymPR7ZHgMg0VsL6Dbu6L+sdY52D7u6fPGfa/3IG67xF2mYrJeM6gDeDo3lt6lzVpMzuc2VZ0Oe64LhtFa9X1+lITkXHIfOZ3p4xf06HAmHqVsuwDVS/MWkpdEtNne2yM/q6Ku8dZmfR/g0K08F+eeO118sTv/9EOXz4CG06LiGaHSpOKDIAgmKRBp33AW2ixIrFSJBVgaUiQ2UUDuMoQcZD89P0Z5BhgE/BvsK5htqAl65co75A6ZVr16+X2247Sdvs5PHby133vL/MzKvUy6uvvln+9DvfVTOzg1Jm5ubL0rFjDLzhORcXl8rSkcWyvrFWtneQkrxaUOoGdhlqJS5fX2Zq8oMPPcjyJFsbG7QVUbvxrXfeKMeO31bOnb9Yxsb2y2f/wo+RBfnu28vl3PnLZWV1mQ7j9hayQRCkHY866iqBAhsT2TNynJ3yGcGYUQCyKldCeUrNJVT6CXUAVTqGzjhfA4NyK0pljLJslf3SppvtD0Z9edqVrm3nwFEqbVGbfjZwSGe8MvFwf9jp8rmUosoyPwF4wG400w46Xu5+NPQAyALmVqrFqIBnk3cGg1ljO4gWCPaD6bW3J+B6stWBhBySUUe/Cj6VbEltA+1vMwzlo4jJJ19VWU6SffhsreYirxe+kJhygLGbPWafJ/uNXpd61kdtQT8fXqc/Gvqu6SiBXwAnAUrZFxew7LJnrcakAQmc5337wHYPyAUiPTgA5XVGLftt+VnwuUJPwmbnGoea6Ooq6VL6LtFotXZrHsX4dujTkrnH3gay/TFOkxSsX6wXvMYGI613KSdxNtsm81oCwKVMh83p3g74P5mf9AVFLtE8tAB2BvTwfgQKDNLi/QIsu0Cu1mSnEoP6dgGuI1xFbF/LjHEQj0PP0Ri6tHnoNwvUYypw2PSQeYOnyLyi3cIaifKl8GUyEGqp0i+vvR60Xwyo2j6gzFPfNtkyOUHrLTINgjfwDW87ebLcc89drGGrbHdgPHjWIH7Qb1UASke5fBfaBMR+gv0a84/13Iu69IMI3sCHRGCEpQtsd9K2jNUOeyNgjgAOXSc1MkQP9hmcwdggG+TeoyGnI1XhO8SsNbtMR3Ul5nXP5253dY1He4j7LvxH4hhikNTgKGeyk45dqboJ7DQhsEu20Lrul5HffPadAxq1NpDCGYYRf/480tbW2P0XICM2Nw4oFiCuEZfmFGangx2kUjcjs/mcQsdNC0UXgIAPDwJbkdaM1ypAKc+rY2h5cxsVz8aUDXUqFi64jDRfr2sIy3lGB1MXf4WBjU2Dsfi9RtnVgKHbXYvKCIdV3TZR/D+idXms3MhREBMptjaOFMlqNR50XwmhHRfPk69XPxsOvN9nAFaHZ9DpA8xxNEtSJg1sJWCF7nWqRu2QCJTH4sNNIHB0C44aIwAGEP2086ayZ2Esx9p4Q5inbufJikxlP3Ug+vkyyOZx4DWwWtAkRBvISgiwTNSXIACYwdgu29YOPQwbRhcqZXmEwJSBRy+z703QhuCbdruUg5gvBs3m5+fKfWfvKUvHjpY77zzNtUUzlqzo/Xzb25tk7OELa3HixElF2yNaDiPM4Bj3WjTj8fph/dHpF5/Z2dliMfHtHcwLjEDsg4Pyg9feYLqvGXxgs4GxZsPBc6gDqxnVMs5aBAw1UAjfuDmCa9zFniOYlWpdyFDwOqDupQzn3Z0tGkh33X1Xuf/sveX0mdsIwiL9BMYW62OOjXDv8EAbDGjkYt9i7DhACNkN1PSIRmvU41HHZMzBdjk0jzSfWY5ZmQ42WpROhP1CABPMUaYz6YAH+9OH7B//8dMEzRYWFyP9GULVmEp20PYAzkXqOAx+sqBx/oYDBx04NTXOIus4oCULOAAV/cJaICK2v7tbXnrx+TIzO8N0pkNz82VsdIINeiBXSHM6ujjPTpBzMxoHjvt//W9+rczNzpVD84vlxvXr5a67bi93nbmrLC7OlcXFGTakgY5bXhuUp7723QLSJbqPg7WJwxn1leBURFiN+8hGA84I6D0wv1EvSHoKRq+MCkXf216zLkaKj42FpC4rswHPTXM6zhkZFNBhKkOBLbaxtanDXDtdl0lgEbRF31i1rsz7rTktTXN7bH5/1U9psD63uu/RG/LnOSfxOXIHEuiYn/1Wv9/0DB3XNt0v6dL+tRAh7X612i/5dYN8fIZgXuN3O9w83/WANahGfR/s5GGpHHn8ec76cyvboc1VLCh/2JhnOv3ubpmZmS7Xr9+grse3uoTGGRe1XOXMtLM0n5MekzDJVuuwM6ZUn7gjN8Y14izNOrI/7/lzgSpX+ci20rC56KxLrxi5P+v3eH48h9nu6rN+8mes99r9DYr2pCUBjP1x9eXzlnIcItgCld2AqJ2vHBHP89K/r/ZVF0Twe5w2219zj9V7NK9Bq5TV9lTXRmxgnD/H8y5AZXwqB7UttxxnsgHzcwBApy7imy3xYeMmx5gBnnAivJXzGPJz+b5e2/x3X24yk9JzkvWyx51f8zi6jsetVr3N5a3GwT2a1FPWx/kZMnDff8Zh+8F7gkxSM1QJhCgw+sLz3yvPffc7tO9gK3CddgU4eE3zvhq6njFw/AA3AddVMLKUqYm9csfJBeQNldHR6bLLRi475djhJdXQG5kp11bQNE6BvvGpKTLyr169RrsNtgoyKWCDoGmL7Q6ct9CBKlsCm2eGKYDQnXBKT5xYKMvLyPSYKK+89HJ56aWXCQIiUwY+nEvIwB+CzYSgKgJ277zzNv29+87eX87cdTdlmU5uAAE6z1Weyutiu9HNOeyHUZaoVm/Wv3WPhj/RX1dcE8+NezCIOSLbop7ZccZzzXt6KfsGrqHndfPYMshD/RDEC4MzliXYjbZRfV18FiAJABKME6XA6IeEP8f/29dKW4J2KJqgslGO6vrl/ZbnhAAjwc5gBqayBm6cAD8TX57/bGd15XSPAO30zEzY9Lqm07V9X4NjnuO+Psn7jX51ZBBxzuL8x3vsW4N5iGtyjlIpNI/TIBJ1JrKl6O8DdJUNaR/MgXSMB2c/Xs/rks9Xf4YdjCk7k7VLs9d2sLdb9ax9g1iIur+8/vg/mhg5GIzrZxmxDy2QSjVx8XNtdTWCVS4753p6zY7BPRwYJZnDZWUisKGAks/H5sNwvmIvyP+Vr415cMdq7U1dH3YzGHx5DXa2d6iHAKg5mE3dN6Qhqs8zVn/r1e1rOkDsWfhoMkG7wU0RE/R5gYDyt+3j+3fbjmJZKnMOus/39Vp7nX1OsP4ifOzQJ3jdpB6UzEK5qqWlo+XMnWfKBOrD4rmxx9C9mg2IsJeRiTVlThyHwgBM2Lnwv1gaK5qdYlzcv3sG4JTJqtJMrQO8fXEVwmhzrGc2qCngWBlMaiCmZp3qvw2iEpiN1Ansh2B7QoQxXVeNxOAbGzykLR0YRlJFnYwf+yKc48hyZX3+6svdOnMir7N1WbWXwmYn8eIL33rjAOg3o67spBRsm719HjhgUqH2FUCE3ZquKfAEFzR7Q5hDdI4K8MHKwIKKv21gcgPzAAkGHD19LJiEhYM9ONCBKOxeef9Ru8OC6o3qv1uh0ygYHwrHOepON/WBDWUoSryEGcrOzrJbvqt9fUvdJvgQ0c66QaBgA2BxdMHpzGYdZoMei4LXASJJWbQDGRKmFBuKT9203DgR7aDwIGWzpiaKKZUVpzcl5hCRUfyNiAjqwji91JFjG9iYA6eSe1P0BTQbzN7wPlh9T6xHBjkN9Oj9Wl9E78YnxT7Ct5VJrSXBI0LROI9Fm1gb1rLXcRSqolTDGTigGBMZjSGXLlDqz0sBdxWfadpOCc8OkBW9NxTmg1EYzn8A7qwliH1lZar/feYzn+ZriDTffvv7CA7BAIQc+OCh3CAVdXyCqdZuogRgDYAa1nJ+bp4pvDBcHL3gHJIpp3t6/gFKbW8DzLzBaOnSsUPl6aefK2+88RaViYIH+gyi11BuMKT8hcNfxqbYXZRjdAaPLuiSq2Y0abGUAsy1i87juh4YvapRuXcwINCmfSfg4pFHPlTOnD6lKCIjrtALMPak1H2QWl4wbzDIsc4o54CfSGlCRBITA9AOnc4sI5gbNkCJaC7lMXSEDUTLGlP7UagdRkTIJ+oz4TB66qmnmG58+PBhGurqChiBl4j8ZBn1XApYtJGOeUQjmunykY98mDJA3UNHiNW71YV6BCDkTHnpxRfLiy+9RHmAYwDgFs8LAJ8MTBZLRyRtq8xMTZF9CP32mZ/4TNnZXSdgCIfkmWe+RcYCGJ9478/97b9FBuPTf/JtRv1m59TVEQzGY8eO0QFE527MGSPkOPjQCR4AaBwm3sM+bOrhioPS7McAfFnfxQCBtAH/5nkSRbH9eelMRaYRfgQ7FnOysr4WdrKipTIwgqGYGWu8MIQrMdUqoNxYMNmZ9Vj6Bncf8HDU1M52X79nvTns91sZ8nr25px5TrV74isBlcMADDLzoii0G5Zlg1zWlIH1Njf18kY8FNdTECwCgp4fLAAdjjB0+s9z03wRoGxrlEh30gwp8CRbu7s+OBdQWgKyh8ZYNlIXFxfL7PSMhs6AQYCGjvzyAQLECQMc+4R7P5UgyePNZ0p33m5m9GXZ6X8uy1I9LzL7Ka2jrzPsGll+/P+6DjF3TTRkx7W/b5bzvFa6r7/1fFU6PG/DBDii39rMDXT+D5H7PKfZZuiPOc9tX57yffr/s1xWozft+WHz7GvVPRxyPwxI8/z3gcz+Wv+H6BTbrXkt3QSR+xd2dth1w/SFHUPfq78f///MmfdgnrO+I5Flz+cmt13PAbX9nkMbGUjsr0EFFdpCDBUjs4H64+oIvCazabDc/Alg4Oho+dNv/Wl5/rnn5LBbB7BxC7xG2ZjemrmRYx639F40FQBTi00IVGN+f7BfThw7Tqfv2vUV2tsA+Y4cOcYA89VrN8og+RQbmxvl3rNnaQMos2BTP7c2yne/+92yvLxaHnjgg+XRxx6nnePgHs5S6EP5aWIn0SZAU7qNDdWfjjImsBu2mBEBG3+XWQFmhK2tLvN+YCMCkNK2V90t+W9R+zbpGtv0sFMdYCaI1GI2NciX5cN6O5+vBrn8/D5TkGLtbAkhGM7ASDkbqbGBbPFWjsVgRbYbPW6emxL6do8U0MokC7wXdjebcCSgS77bgQK10RHYY8/j4D4MRqRLRkFn5v3peRkbl3/EPZHY0LBlXc4Jw2bTx7i/iSm2+SsYFkASs8x4DqYSMQkIwPUyINg/H7L/Y1vPvre2W/ORvTf5/MwMUvYQyUMgF7AM0jTtal4rAVhZNvDsGrMZfPJv7cNnfWtlQbseIC/3v+Yxny/2zTGxYPDSlgagFXPNo6wCPo0hl/1cviewDl/bOIDLtzQ9qVp/Wb9bXxJDYRPCqP8ZOos+epRKw33hn/VtS8+3/W5nc2T91D/TfEbL35O/xvPiAOWWBrT5nVVEnIY2d5CswretjUd77Ffc12dRflbLCuUn2eWWJ8sZ/FifhZnEk/0K7tcA8fN1WW89mJNOP8b74FfB9z12/BgBRoLZgnuU3gwgcXdHGavAK6JmKoxI/M65jHqrkA8AjT4UxBCORpHMdFM5P2Area365xm7LgsAACAASURBVFwO+DY7ApeN8j7sQyDMByAoWbPQB6OlTEQjzvExY2bRAwL6i6Wi2pFpsH+YDeg95nroek+UbDAhItdqDtupTy5A5+y8t6SeoZelV4mvfP5P3jhAYwNJm9BXC8t7771XblxfLhvrGzz45MQOGOFzhMjodHYyrJizEHuiWRQ10rZq7TtOnBQUJhYK2CwnbBylemqMBpi8OHnB8HlfMystXtMC02OYsD6JEeVoygBphU6gko/aBnR8k9VuIE+59+6+pJ9+foN4FUxNh3PdWEzPbCCiFJXqH2gTNeWaD6B8MOF9FKgwqQxI3WSExQbHZ9Esgf+P5+R943mpwOMg1xo2cBXzrWiS1subLFPHPTYbEPlQ8GdcB2RwIGXqObQiJ5jFaFtrQES5RBfoUEb9zSuHVNaN52p8onWsonJMETcb1F4vHxJer6GOe9SmICgWUSJ2veNBLzaqALPktLNrbyHD7uOPfoy1IPCeV//s++Xhhx8ucJBXVm7QIMQ+Y3Sa9G508Z2oIDQihzY+t7d22B0anxUYpNqDnj+krDr1uYyCJThNBYmtfmRppjzxxDfLW2++Q2AM1wJog2iajYaJ0AWU0xFdtz1zsiCji50NHf0MhzbYuAB6vVZQ8g2MxnrIcMU6QS+8/+67y8MPPVS2tjejRmDs+8EOa0JCzjBGMueiViTKOHDeD0Y5h5iPHHUjswDNbSIdJh9ajJRFGoL1Hg3aMQH8ULuYcxu5WGtER5955pmysrJW5ubmaTxhHh0etW7A5/A7Oj4qlSR2KIBDsl3F3kQ9009/+jFeDwAjIqcCwQ/K7t4O6fgYx+zMNB2Jc++dKz944/Vy48ZymRjXtRnMQRH36aly+szpcvrU6fLMt75dysGg/Ed/86cgfWVjE6mlB2V2dr5AJtBUZn1th3v96JGF8qUvfZldpHEwj09MlePHlsrx48fKwd5BmZwQk6DWu0kp0d4nKpSuNCMZYU5xOGAk3eUPmKZhAxpR1ijwDMcMhcjR5Xx3V/qWRir1jFL3d3ZhDO2VrZ1tGtg6VQViymiIWqUp3dUGj8fps4qNyFJ0cZhznnXJMH3QN+J4jQCQrAsIdqcGYNb9+azNujof2prHxsbLet/6q5kVjWXl/2VHwa+pq7KKoteQfjAV++MYZiz6tb4hlUECr12+v+fXPzn3DfuqBmb9DOqHhSEMGQeT9oUXXi4PP/yB8tprb9cgChw/sHonplDOoqW32mBtxr5mCgGHPFbrg/w8ntP8Ps9WBpQ91nzm5TnD+DNrpX+9bDfldcwNOKocRZ3QbIfUtUj18bLM9NfK9+C4UxmAvlz5fflMyePL180y8+ftET9//xl8f9t92aG1HdEZe/zh6zgFurJBAh3yZ7POHybjec08f1kf+P/9/dTfZ31ZyzKY59TjEe8l5HKIfdj/fF/efE07731d0JfLPIe3WnO/x7ZatrOq7kzOomUkv68/L3m9h+mkLE+0vXugeV/2/ry/O/eLzVRTOff3y3ee/U55/vnnpQ/CLjgIOw62mxv26TroBt3AEZzPngc71WSP7CszZLA/UuYX5su977+rLK8sl7HRsEcIHE3SBkPzPdQ+hq0E/YBa2e9///tZlgo647YTyhz45tNPk60NLJPMtQN0mT5elo4c5Rl49epV2fGlsKQOALm8Xzw++E14v4KYkxr/CBxB2fHImBBzBs0O4dSiNrNt2MYUJgs/ADYy6Aayd20fWe9nACETTDDftiOzvrX9qCZvmmuXpbFPN4xlzIY7rGeNWpNdxlPWXWK6R1kmgFTR4I8ZajEm26X2p+y3YMwZwPHz8/9saKo6kX5Oy37dRywrJtuEfQxSMK3uwWgygzHkMl/eKxxTKiFjss7K6mptkpL3pv0f+2XWu/l6+eyhnYWa6juws1vNcK+X9VW+brOnYJ81YMXzh5/5etZluD7WQ3teZCXPXT7r+ucKDBbgB7arq86IJHLLFRm1zKporEEDdlUvRSASrFLs/wY8KmODdjsaG7r7NscqnCLrx7zWuL9ZpZBjPKPISQ07qD48QXv5Sgess9eq2Jr1Jz9CPoTGp4ygfDZ6fXxW5fqLWUciqyvv25v0eGIGk+ADeUaH7kgR5zlVS1iJPVevsX/AxkN5LHVewCiMbuiZMeeSSR4TPxulrfCQ1UeAb4VxJCYs5EJAaARDgVkFS7LpY/gRk2UGne5PHi+nTp/meNmscqyUzS3Ueh2EX8L2og14jImz7WY9YhmR3mqBhmxbZPuH73O9SJN/gjHtueL7OyQLGeI8q8i0FPiIwcFuByN1fBRNxCbK5LhSvTEPkZVeg2KZlMUzLoJozaZp5U9Iv6CfLywMZxPXLzao9XSWGRBjcjYWxHmSZ0dhY1HUAiZ57fN//PoBIlm8GNllrRYNGIzXripaRtp+1JJgp6NITM8Ky9RrHzI+NHgjMx1o1LZae/kg8uJQ6ZL0qSgOhEs1MVr3aLUlb3RULn7Q+HUwBSOOXWybEefoBw+xALF8X9yLHVrD8Vd9xHS4pjo92FAEXAMMrYorRUxcIFXr1C2CbbYTU6tRa421ERTdyddCNEv0VdGjdVC0uDDmn3MUaR74rBl5rM8WKTiM0EQ0yJ/hIZ7Aw2wo4rnZ0c0dgjPTgh2QtMHIlEmAng8FMQ/bs+B6rJ0VdRqZasD0T9GhyWyLJju+dquBokgeVzJ+sohqAI6aXxgkGq8+b9p6KKEYP58XhiBkqtc4RnIXtGfi7SI3Y3+Qrm/Qk6SoxuZzTTA9ryjaXLM6ZxrTtavXyl/7mc8xKn1s6Wg5ceK28vY7b5aLly6V++67j8AYDiZEqJ0Gg4gywEMd2vusT4P13R2oDhnet7K8yoN3/tAhyvQsC2xPqibGyChZa1DIO2jMg67K87Ply7//ZLl06RI7/JGdvLvLz9TaJeUgIuH6jA/vKps0kmSI4LFplByItWrGLueDYt9SMqtjNap1EJAPVoG0+p13nin333cfQYCOA3Swp6h9pC1gfQGE2YDC/qFRgMMxvkzZN8vAeqkdCDpUsIfZTToMLLMbefgH01iKWUYi7vv1r6Oo+UaZmZ0nuAhmXQYeDGb6kOLejXQt0tCpz8VQwaHx0Y/+OOsc4UvGdWPtkvMYc4yxw3C5cgWOxWgAyweUnSuXLxEolrE/Ur7+9a9zvj7+2EdZJ1GLobpFjBLuAThFR2rVRPnqV79KBiNrKk6MlxMnllgcGc1sJgE+M0qnmjQ2Fq2/baBifhAhZbdM1FON4EEGWfBZp234oMXnbJzhd4PHjnri+dFJG0AS9uXOYI81qGSoxHhqbeBgkrr8hoGsyl7LjcS6LD7rL8tQ32n282YHVvonB2uCcx9ngQ0hXTMhaj1Awfoi62Ffu8l0ClykboHi+OvaeczaQzE+74v680c1tGjnnp1s3aPVKcz3qpsufmmMfOjTNq7cuc8gmmRJ3TQ5v1QbI5RxyDUMwZXVFdoBCL4sHFooz37nWbJrISfQY2A+A1z3/q+d/7g2WmPrk6xX7IxnBywbidnJ6ctEXpvsLDe939iO/bWtMpNq6+V79eUr3ztfvz/vt/q7L9fWgfk++bod3ZtlKgUp8728T/tz62v6dY+jymViFmubNmbSsGvl6+Tzuy+LP2qO+vNstm/eY75efx7yuv1564DPmoHTnwdeP1ly1qd/3jXznNsxaPtdrIz2HJEN6XntMbezJuJYo2ZU1bnVoYz9G/ZXHkNfrqqcJn3UBpQYDyKO1X2pYvbtb/xm5zP7CB2ZuwUrlXOYsl7osIsSrfvt7Zevfe1r5dVXX2W2A+rLG2Qwe8i2K4kUtAMjcyOxNTnvwcoeG4FTLrsQ5ytsRjQXgA2BgCR9LHlsrN0M+xc1EzHUzU1lMam2MQLL47QDDcRYJkgcCNtbDSZbqqGBqazjrNsky8oYUpdm2Tr4yqAYiQ1wXlG/LjFYVCZKMw/H0SwnZVIoswQBcaeJIgjJ7J0IYME28lgkZ41ZlnWt7VmkcRK0C98rr/+w87npFJU18pjy50320HvN1muNIO1zaH8rOMqgbQA7KOgFoEMNFnUN/M9kDpB0CO5EHXhnaXhvgu1jGwn2UR4PdbGrvNivign3OjWdFT5pKBDcH3YxfZRgDfksw0/X+XPgRYGYoEXGHnUvAM8/fH0E7azrLH+eI69hBl76+s2BItvU+ExmPPYBRe736KjsWsYcM5liCDS2Jhe+JkomGa9Q5kIDr810FkkgutUnjcu0bJcginJK9q+NM/j5qk5zoy36iM2mcUm3aktEDU/4mNQFSG8VVbaTqef51f5sjX6gA1QmqNlyVY6ivifm2+dfJkDgfXn8XhfKWKhAsgXZI6CVNMOz14xDN+lgzfhmP+V5UNpXA3D3D7pB27xnq43RY5Nm2c7YDu7JPRysWNl08q1VZ1QBCH9GKHVbD6Al0LHYg7AXT9x2gizGrZ2dMha+EQFRBFKYot50u54xap0649F12VOw30Ad5zdq/fvMqs8b2Iv3i9eTn0nMZPztZ8r2BrsYoI8D2Z8HrNFPVjl9SehpEIJQ2m+MviR+FxEXMgAQGFcQQYt9BgYKdlNPmL0d9hz2GPYa7o+SV5yFUdXZbDYilZjOjCCMKDgDAs9ImYq0bgZbkPWG2AsARh2SSpHOyCyiY2AxbqwrfdOMKAqGrQOCBFrcnALBwygOs6aQVIvPX1KAEU2rrzYnwzUnMJvYTAARrJisRJmnD3YDaPp2UGxIWCGQnWdWjephyJFRNMQ1RDB+pv4RqGiMyqAydRgWVPgjqo8HcAKHjw82RcLEwswbXAuV0kxjw9u4JPgZtUuqchlRMft8MJtyLQWhw1AKPXUajgiDAQ4reB/ueQ38uze8N4oPWB6M4jGGE9tSmjmPBOFkRPhZOs5BMJkIyMbcZwfHv1fQMtHbLUeeR4FW6MosowwbhZsGoIkZqOz2pgM3X5vKFyBbHPYq5itl0lEYvKkOBhep9pywVkIYXObx4fM7PKRsxDYmoc4VbWwwcT/3uZ8uH37kdHnyyWfLPXffU+44dby8/fb58u67PyRQBaMUIOL6xmZlJGLOkIoLZSnbWYYRIhpi640yPQbKEvPiOjtraxsyKAMcdV0SRKaeeOKrvN721m5NkcY1zQzEahv8hhGOuWbh3xrxhaEihhoaQvExo1Ymft8d7AjkjA7YBgJpWDFyD+Za1PajoVzKYHennD51qtx///1sSIMvFL1VqrD2PyKOaraE8QmkVi0i1cfkvER0MBs9fcNb7wW4J72BcTr4YMeGyhUNe+gcBIsu2IpPPfX1srK6RjCOz0QQukWFDDDKSFHkUVEo7SPoB9d4BYPxE594jOtgcFYNk/ARRQrBwG7dnKWboHswJ+707Mgu53Z8ovz7fw9G4lx58MEHWMwev9OIqCx1/A66PeZxtPze7/0er7t4+HBZPHKUQPR9951l3V2CueNgcqB7L+pAaT2sp6zrHSkG29b6xEZPBoMhG/6yYSdmdHQODIYF9zBYFtTtMvBVG1MBky2khUXdEwVDbg7mVF2aDDYZQHh/M1yyjPTZEtYl+WdfNw2TN77HujP0muI+AS+kQ7MaZdA6qZmB3isjORtl3fu3lD7P6zCwIuvlugDxSz5j8lngZ87zk1/r/z//3Yx0pSzZkCbQ7RpmtRxIGxHYRG+9/TYZugCTwdYGaI1UaMjL6voanfCjS0tM8UFgwoG3Oo/w6hydjbXnaqfaXX3wwkZ3fo8NrHyW92Uqz/Wwec/z2X9vvWekZvXXRY6Wm4k1J8Xsnf5a9Ne4OacNUvJa+9m8LjyDw5DtnOExqD4o1X/WHyVfeU77Y+6vk1Nc89x7jMOu0x+H5zTP5Y+6f3+N8x6qcyQXsTJIvP8sQ30dwbmQoKRgY0IA0+AYRIp/af5v9dUNLvfnZ9inhq1/lt88d14/20MMmrF00pBxx3ln/d723S0HX+1DvAP2SwX9OnOkz+d57ctVfzx5beEgeUyRKFnHD1AB+uPJJ58s7777rlI40dRvV+mSvo+c93SeD/ZqALwjW+GbsMwUa/GBYXiinLnzLupslFQBu8tNQXBd26S4TtapeF46iQGs4Cx1phhsOjZBqaWEGhHEdrMZeJ47XV/nG0GZqCttdovf53PFOgF6lvZz2MuuacbniwAy3ms7E7WpSRoJuwLP135XuQYCW71gimXMc4Jr4ndkzHHOqs4DRSfKXFh/56wqAgBxj5hTfNbp0bZps4wIHNRaQB4y4KcGdeok7j3NueUfkk35OdrbJDWE426581xZ/m6lj7Kc5+e1f4u6cfbDDAD5f9y3kXaNPSrSjBhfrAVvUDjmxKBfnodhNovIPQ306utqy29+ve63OFsNQvvcy2OmbIQtw7mLHgnUCaneJuUozj7MgYG80ZSOnW2WXFIFToaA1NaEwoAc/XsAVNH/wD6xgfdhTNQ2T7IvXZ+v2TPNrkCKqMFEzpVJVZ0+Bq30V14Dg2YYi0usdXWSzmcDqJ5nr5f2XStFR4JRLT0j4o3WJOXTZnVN/xYZn9G8FqWzErHK61jPHRIWAOnJT8k2Evd37Ol8BmX9l8/Mds3YXykYIZ3VbzoW+mgCbOt4HlFiSfhg0GViohxZWipHji4pK9Np1pNqhtr/sk7yfHqsHH9vP2G8Bjr9fP58nievaefMipJDw+6X54Ry5LIG/AlwD8QUbW8BfPCllcXFYBj/4XqlSit3fwzqLTSkGeA82CEW4nnA/mLDKu4N4GLye2m/UB9E6jaz7HQfNjBGRizYlGMuEzhSxrH1AED/2jdePQDSy5oFRi4DHYcBf+HCJTqSiGrAAcYAEfHTxASVmN2umkHQN1qVmtp1OGudxR6zgEU72ZVLFHm3gDd44IPLm86K38y/vpDXRY1uVmYDNkciRCysO18/K0Qr9qqYOdutGC2vFRGBbGxZcalLkgw0CWQDvrT5Y0OB/h0FTpESyTFwlYJp4gM8uv+0uidddiSMJjMIpahaOjPnNpR4/6DwYUBFSxnt1tXA+PkeGJYU6K6x7U1pYDU7VUyDjSiJjRRfT4YVWH+q4enx2TntG2L4XB+s5Dy6Hg6NhjBeDX4nBqZq+gmM4k+eQ9oRnhOvnY03A7UCkRqDKxv4ZmDpubXe2vjuqr1fHv/Eo+XE8aNlaWmxvP7620xBRbQQNcXQgASbHkwcsA4JxuJeoyPce7ju7Iw6C7J5ToC1ANesxPDTkdX1jS12+QWgiLUE6DQxOV0uXLhYXn/9de7r3R0xA01Jh2FHgwzFZZMC7htpirhoLqD8XbfT6ebN2Wgp6jzgx8TwlGE1UkbJ8qDk0Kg7trRUPvrRj6oDHuoJTYyXKTRv2d8v65FCjntB+eEbz+vojxiYkzVIYLnBXsDV/Dee18EAzP2YFWmKACu1Q3UOfYjDkMYcQrb+9NvfYToTQDvUwsSBhgY62eCwjGXjiwYhO1rLeEIB353d7fITP/EprpX3FOpsyIgV01asEjXH4fozLbp1LcdreCbvrePHF8pv/daXCx7hgw/cV86cOcP3A5yr+kf8e+qfqYmp8qu/8itlYWGB6VroKD43N1PuYj3MQZmbmyLbGKDw9uZWZdW65ox0VdBRR+Q48YwACyAxS7N+9lxJ14YshSOL1/ys3KdkwSuIgWvApOGzUHcGpZ86QM+TnR3rpa4dJSXeDt6o4RjnkY1Z7mWXO4hOyzk1wOdQNtqzIZGdd+q7lDaBw91MkWys589kwyU/h1/3/fufHzaGrKtuPSeNOeL5yve41Wt0HoMpyffQGmtOsD8nmW4lFrj2tUZafRejrW++9RZfIEt7ZYV7DWsNHXj77SfLr/zKr5W770GQ5o5y111nWOoATBrN881p0H7mauxGcCzLYccITIC0z4U8h9nOyYZ1/xpZ7obJC9dOcfOaup3tD+uRPPf6PbrIJxA136tdt73aOQYTaJTlN9tYlqt6BaNgQ+7Zl5M6P8kpz3Jwq33i6wz7meXc65mNea+DbQdeI7Cx/Iz1eUTRkMgOAdGyjTTs//0xZhnrj7V///z30LH1FzP+7uuUEPib3p2dujxXt1qXvjxbh9fXY1v39UjWRR5E1b8N5+gA+36GfF7mB/C8W1fk/de/P+c5NROrMmvGR2UfjpC1NDk5Xr74xd9mejEBIoCLkQFBuakZF6onlc9v24VedzWvQz31SPkcHStn77ufKYOuAUc9GF1daYOE/V/lI7qe5j3v5zbYkWu7ZbnyPJrBaFsIr/v8xFiVBdZN0c3OseZX56bL0HienUYswEqhN9ilqAuJ99JG7tVRzzJqn4OfDhAiM9j8GuYFdtc2HN84/7O+MGKmDJAWUGPgsgLUOtMNzOLzBg99HpEtn/a6593rLtlFUHeXLKhhOivre41fLDsDKvhcPudolyFQTVaYasu7nh1lovYKgCyrxJID+FZgtg3znvhR51XzcSULBqCzzpLiE2jm93OFk070PVSyqstAzXor61yTE2yX1j3pTtQhnwbiPCYBSQ7IJFZaZKbVexD40tpU3ywWKge3EWygPxzMv6zj+ucVPp7f531v/9TnsLt5m2UL+xD6x/4YsBR+xQ/mCUZA2b6+90KVvV4T1RyI0Byb0diAX/umGnfv/Mpsy7C38tkoH7bVz/b6UL+Ny8+gPCQbVU1j5ON4riyjIkO0gO6wue3/f9jfsgeDRVwBvIaR+L7Wb7yPogs6BmMy8GwMSM/PMetpdn5BjX5Lob+NUkw54EGgLLFDfV5WuQ05Mzbh/9c5jWyFzhkaetGvWXbpF4UepG9Xu343+8973D0VrIOq/uS1JWOQb7Y6iDUlEgIdGemB8mPDro969u51wjM+nXdq5KVMEme/ykRS3UfXK8Zr+HtnZ7tMT0+qjj5LvMo/41wC+/jVp145oLJGjTA7eixyOaBDjy6liMLpe4u1SOysaxKUfuCI6zDBgvAh9SArZS+QJ70pCjkI2WjJxgaub5ZP3fCByqKWAZ8zWdGcwNSuPTu4VUgSAOFDt69UstENMLNbc0KOIwuB7qKbUmP46X5CgNH11VG1alhFuoCFzrVfwNqR7o801ES39UGj/3drDkJAMNcGULDRgDa78YeNRis4btQ44Lx5rNwk1K3WgOcg08/zhs9r5msJCBF4ZIcen8FceRPhJw+/8Du9RlR2jp5XuraiK5xjBy06zJhY/xq58mbW+riwsoweRFjEqlTNA4coVDuBMgBwLgXvASQZYPQBVDd/KGXMJ9h16KzFVM8AhBFZfPzxR8upU3fwIzYaCTJF6jPGtbm5zjp56nRcytQM0gTVQRXX3tzc5gFw9OhRsnjMAMNrUKqoy4ju0Kjdc/HiRbmuPNCR9jxdXn/jzXLjxkpl7GG+XWMVNR+RVqt09WacyejsOWIR1cE8GNREhOVmAy72MzEdpM3qQMa8OEUaqBfW89ixpfLYY4/WDtxIzUVzKdSUxLUh21UpI8K/NyD46hIBWDM39sFreDb8BAPUEVyst/+Hw8ZAqvWKGYvbO6rTYe3G15kONFq++50Xy9tvv11mZ9WRGuxQsupS5DfLt6KYAlcoN6g9CjB3fJRz/9ijH1dgBQV82YBGkUED6daJHhsZPrXjNUBDMRqtX/As6HSNe913373l1KlTTJFSqYag9R9g3bcJ3KABzC/+4i8ROASDcWH+EJu8XLt2rbz2gx/wUJ6bmQ0aPtLwZ8v83AyL0T/00EOsdZJTtgCMZn2S2RUAiTpGcjq888GNZ8c1xycmaehTL5HZIAcBMi5dJBCf0UmF75p11wMO+meQ9242urPRzPEkgKQZwsPrIubzr3+dfK98xmUjZti5l3V2vobv1T/vnHw57P4qzdFl8eVnt473ffLY8tr056vKfZovfpbGi62DfNX2ezN8tUcgK6+/+lrs9z1mUWCPA/w+cmSJpSYeeeSR8quf/7Vy7Pjxcvr0aaZLo4nCwuICL8x9P1BzM4+tP35nbgwflV4dZs/8qPfnew2by/66+1o805npI+ezRuRTYET2TurMmsDajmEb51hjwkVqaK/cS18eb/VcqtkZqfFswtcYlcPkozPfIQ+2iW7lZPg6lFkaqRqN57A/l/3r9MfRf5b6/lTvqC/jzSbDnlc5lj7To7PXklM1bO7y/vPn+vvGZ0K+bp6//Ln+M+b/dUCxlMFjB/Y/ZK3rGALsGLbH+9fJ+jQDKv356Dv4We6z7HrN8xwMm9u+HT/CjqpObYumCRFscjF7BpMYfBovX/rS75bLl87X8xgsfWQ22eHy/W1f4ywz0YA161EbnQ4rbHuVLkI5kN29vfLBBx4mwMhzfFRBUDDcnFZru7EBkC6LIj0pYme3aRL2vhj+Crzl8xP2jsEGz2V1YiuLqNXXsw3itfPeaiw+2X2Z8eZ1se3F8zbVtPZ9bUPl9bWP1z2VW3ql9wA+s7O9yzPfNdp8Xdds78pkI21EiJJzl5l+nhfrnyy/fob8HvtrVRdUtqIUUpb37hq1DDmvb7YVSOAJPcr5CLDOwCLHF0B5Ow+bb2d59LqiQYl9VDDxAGCLiRoyHM0081pnfSG/rNWMr/JUlHrPrLQob9PWoO1EM+EECJnhFGxBkoNaKRfabWRcNdae4o+SoQza9G0ZjUupsfjK78/zX8+H6N6Rwc58hvsz3T0g/4VlfQi6AauQneQahMYF/HnLjvcF7u8Av+Ups33z+daXQf9tncZrh0+O+40HEJjvnfEIHFQgZPn/2X+nhuplw+SzOOsRjMPAfD5vvZbZL7c8ytRogD3uhTr1wEf4uaixT7Z62FMGn/t7zHWUaQsF2Ge922+25mcYwI+szVaiiSBlRTUkQb5h46q5uTI2PsFmlgwaBFnLso3r56yqKjOBI+S5t75yMMdri/nJeFaeZ92nsbBvJQN+7gowx1nQD9IQGwlQr61FK3lUa2eiXGDoHVxjmE2aX/Oa+Jxx89K8XwDalk9xvQAAIABJREFUgyDjxqsMruzu8fyLnPoKoI780leePYAwqCCp6oRQiR0clNW1jXLu3HlunM3tbaZhErgKZ9kAH8GrcCT6wqvBt/qJHqhZbn7oLksQtM1Wt8NGngUcChVgjTR+M54xOZlizYmH4jaaH52DvCB5w4A2ykVNijUfSrg2xkTafBSlBbOH7Bx0Y8OYooYEHGA3QZECVpQT4IrBtGokRH6/BcubOQsUD6wAGPXMQvi1mWXIKE0ac9LmAAKA90yOo1sclKZSQcUeVZopNhULP4+HITQ6VtPWxT5S/r5TxwkWRwclKVQBoNjI9fCn1hWIBOHWRmxdjfFvs8LMINKauE5JdH1OdXioaFMjIM5TFHi2Qseh21fW3jycL6D6oZC04VVTTKmxaq6D5iZcKigLdQpihIC1Ocmk6lLBTWOnItzRBvY3xsLaBgEUAe3/wP33lQcf/CBTTiEXBEj2Vch3MEDKqSKwaMixsHg40pdVDzErejT7uHT5MguD6wBWnRyAijBE77zzLn4Wf9Ow3T8oGxvoTLhX3n7nXTIa0UnQ6Zpgz1E5lpEyC1ZfpPcrMi7GnL5aDTYZDtHtnICPmIFQNGLJ6VDB/qP8BKtTkRZ1c6z1CKOMxuHDC+VTn/okO0wzck7jRQD1xsZ6sJictqz6Ehg3WYmMbGu+Ma94DXMGuUGaN776jokVKRjaUMrTM9Nl4fBhMfuig7RTaSDjUtylvPvDH5aXX36VNRgnp1Tz0un0TY4lKz7EaDwFW5Z14UAxRzrC7i5rMBJU3N8nY3N/D6nIKNi+T/Y4dC/GCh2EceA519bXWa8T10WqNjpLr66K6YX3Pv30n3DvIn30jjvu4OcAzuM1XBu6C3Uk5w7N8zO//du/w+dbOrpUpien+drO1lY5f16F5+VzS08ijR8MUuifn/iJT5fbbjtBHciup2yqpUBLNh5lhCV2YxRbN0CeDWsbRl4HyC/0rPUqO74RcIn0vWrQSh77hmrfMciHsg2EYYa07n+zkWY9k412789s0PraVTH1WHH5Ovn+2UDvPwvVa4qC5ve2e+dUytb1ML83jyn/np/JrxvA6M9VfW8UP8n7q38d11X23FMD00BNgQs2IJsqzz//vVoW5a233mKAAGD37befKm+/9Xb57Gc/yxRHFLmH/CLQcs89d5fFo4t8LyT12vWrNC7NlqFhmAJ1eW3685IDpnHYSpdlCmAHxg7t2GMFSmP2AAMd3rpemnjZANKvluE8h7a3+Lmw0fpy7MthHdw9PA952L7oy72AgFY3NzZ+rSdop9KlmrrOToDXBkbFve4AtTxzXB81Be/y/s92pOddwYTGivW4xe6+NYjN7Mq6LnF+YUzBivF86+wNVkACY7V+sVpD7tOf026n9B/N6hi2t4etaV+n5H3IayRm6a32sm3MvmPX1wPD9Fh/fu2Y+vxE92QHnr12ZkB0U8RTcOOg1eLrxyA8Bu7ZCBxpDqj9aqYAx0UbIcA+onNu0CbAfox/C7iGLzI5OVq+8IVfL6vLq5JzBCN21E3Wc8N7cZIDaI57M0tmbLwCYG4yRnCTpYImy9mz93M0tKHCL6L8oekF79F0hedK9ls7L/26/SLMgYOoDpDiKrCr8A0bH19wqqvO6QU719bWO1kB7laeZQmBQ4ABHktjKLVsJa99H5zI/pdlynJz05kShIy6h2NSYLOh7Ene21p3ZRhYhg0EGhSFjYf1IsGCZIaWJdZs1xYwyvsp/255lh6Wvdh3wPMzNb0iAJFB0ciOwv9kI0teXYuSa6tNTnqIr8/5xLxEAz1+Js5561yTHSinRWWL5L9I3tq9lUWVdXPe/9pX3Z1/q/XzM9p3xaeqL57m56b3kdUHX72x3vod2cn6AysuhsJrxHOToR/sUIy3uw6NuejSTH4+NI6Ev+vGsfX84AMrMIx5sk/r9a/Pn4Aiv+asH5XhsU63fHQbv2RZlwwJyHVw33sbUsD1IgGJtC3OAn2GkAuvv8fY9GEXxDXIxnM/ZSjKv27rbP3W9reeR7KTA/RNR/k8sjy2nwKHPWb/pJ3vRkGpKU49p+rZ2gSQPnddd2mwvC65RTKuU8G9aP5LeUTwBc8/PsH7o+kf9hzSo8FiJCYBfGN6qrIV8znmEk55jjJgqB4QzWDRHvS6ugxErCEYtkzbFvtU50CzU/xs2V7O8p3nEoEs4QjBLOyRJrL+zmelzxTLRA4oNBm+Oe3c+0MyJSzLMsDTN0gcfv6ma4VviWgSJS7+5RefOoDjOTMjFg6FIAxcAE8XLl4qm1vbwRKS8sSFM1MPAAwOpb7z7o1mENEPaipxNiK8qJgUsnCGFLuVcykH15EyOvyxoRj9j4MagjbM2dHCNQAQY/HhLZB1nLUZ5MSr1h9q9VEJxPXheIPZiW5um5sbBUyn5hwIjGFDiokpbgSwgwROtsPK9cuggDNyXhlK4XxUtiDArYM9ssvc9Q5jYv0YzH9ESOHwT01OEOwBwHTkyBHOp4AwAHAR3R1Tfj2enU0ZAoBRCqUYmngd9d0APoItBDlDE5C9gZQYQCmnatZUiXB8UAQ3O8F0s7AhCQgN1Kk2ImRwHMmQmpvjfGNcOZ0aa4E5QjHsnW3VtDHrDIYpxoI1EntOByui0VDY6v4mai+aaLibnKNLYwBpo4Yl1gzgGoz1yfEx1tPZ2tllCiwO9q2dzbK9rbV2BJA1C8zGjMgd2HaO0lAOeZhBJrbYNOODH7yfz0oDgOxeyLABWIHHHh+NxtjoACgRgZmcENiI11966SU61Hgd92UwYGuLKYVHjx7j+zBvmxtbnLf33jtfrl6/VmCDobOvUkrVmAPvRbdlPA/mH/PmSKW6b7X0Rhn2MpK8L2j4sjhvi36GfxmHvcbMQ/JgwHSlFhAAixX3HS0/9VN/pezsbHEcWL+V5Rvl8MKhsra2Eh2bHRBR7U3X48R1vS4YB0A5Hp5kNYIZraZCkCHN1yRTKn1gOUXZ18HjAchSDTRdGyzA1bU1XvuFF14o83OHBOjhuaLpFO4J2fH9VfdD6VnSSZgfFqIkgxEy8Pjjj1EeAJRAvhYXFljHkoA+UqpTypDHh9cgj9U4I0iNvT7OMaHOJtb1zrvuLvfee7bDfLCelD5UI6Pf/M0vcnyoa3dofoFsRqRDv/02UlUBhMsQWV9fI/CLFGrosU99+hPlxInjNdjA/bgvZw1zZgMYugPzide9P6CbXGOWhxf2XaRx21CB4UC54SGr7oBw1PDsLm6uwzs5rDfVMGxGVv/c8X+yAVUP7QAn8v98rvnQ7eq5W7PemnHYBUPy9YaNJX/Ov2cHrmvQdq9tQya/38ZF/3/9Zxz6/w4kpqtyPm+RVtWfU977IJX0YNdt7C8Z1gCDIBs/+MFr7JiO39944w3aJ+++80M2Gzpx8gT/diocO4IO9spf/dznymBfHd8hl1evXeb5h7PFa+7xZoMpv9akpGuUp79+JJiV56wZyLcGvPP9PEY7nTYyBXREreC2kBXQGba2NEpTLb8s8/V5U6rgsPlhXTXqPtWjo87oG8nFjSZymYLGTmIgtWqotjd8fhjks6OidZGN1v9yQznvAe+7W+1fr7EZmGb2OqBh9nzeD5xzNnAI54dnVZfxG1JPue3L01Cwtcco9P2c1lX3UNTKymuVHZy+zOLv6pT0UtdvJe94va+H6ngSKJNfy8+Ic9vXyA5g/379z98k5wxmClioNm6PKW7nL98fTMUygrI2e2UGDiQydMYFlgwGstdln6njK2sMj+yVuTnZhrDBdzYPyi//0v9btndgI2wLYATwBwe7gskasTvAQo5dLx5TjSIdXBveB4Gv8bK1vV0OLSyUhx76UNnc3grZQIBa5yCuwYZy7OgajPxeAz36EXHO2i4h4BBN0Cwz9r+qLMcZaRnp73fce2VtTQ5gAAm2Y31+OM3a9pz3pNZS+zHLo32nbEtYtrz+njfasMG8lG/HmW7AfVybWXJR6oVdgyNwJZkzMQL7UeCZxzgepA/PFa7tdE7MtYAer2mXHZrPXwMV9kcVYBRxgOIZ5Bqfa5brCkAFwOhrejwgurhBhcftNfUe7tsVfd3Cv4OBLRBKDVA8Vq+b/hYokUEFz5VBa72vdXA2qcUgpfe5ZckAXgYxhtkStLkTyJWZU7xHlLrJNm1fBwrUEOuAzTwjy60+z4j2U5Z3X6MBNfIjUZIoP7ufA7u4r6/zmaK1a9mIWYfp3vq8n8/XNT7BeUoZCF4nA97Wb3g9E4qqLh1S+9B7EOPy2L0nsx3YnqPt3f552gm8xuaQD60MwboHwgc1fpGB0GF6H5mkyJazziNgHGXCzKyrZ3NNiXZmRmNw+3zD8+UGmhhX1UPAhOLB4MvhvmCPw7+D7MzNHypLx08Q9EK21sT0lHw/NN5iUEYA4XiUyaLMR63BPp7Vnz/8bSzLOrBvS+Q97GfWudlA6f4Zr3U1EaNbUshrZpnLY/J6ZZnOZ3WeT5/dlpP80/JoeXJd/O6ZrjC0AXfbqNL/KqTBWO0v//53WTKAzMVxgArNUYaRfunSZQE7OzsF3b3gNOPC+fBvv0cXmvEJbawwmLIi8Xuz8mKUJ3K88dObrR4WqZ5T3kw8gNl5TfXocOh4kv2+tnhiUjYlHh1V2Z0a6aTXyzvvvKNaT0j32wU7T+zAyraLZi4AcHB40WDge9RBDCCXD0Ec4hBkOD9kDRL8AMi3LybRYFCWjh0rZ87cWZCWarDNUZU4CrvRLfkZtfED3oMx4FBGuuaNG9eok6mMRwG6iVEmcE7gGtYRDtfyyg3eQp24orlNdHB0xB5jxbOB6QbAAinzusYur/HQww+X6Vl1KGYkcUSsU4NIBhYATAko2Sso3o+xvPjiC5wvpChXhZ8ObwmqUnrxfwAv77/nXjJY2PkJKf4pejI+Ol4G+62rHZXS/i6bp2A9AQQvzM8xxR9GJWouzM/NF0S78DcBYdT1m5jkHOFg4gZhwdjRsra6Wo4eOcrjHetJMG+v0aoxFnTg9eaGIsUc0WmO7t+Qs5Mnbysf/OADZXJqokyhdgw2YqwpOimTBcdIKNI/FQVBfSAAstiyG+vrLF8wMzNHsBY1GzFesBNRtxHfMpJcYwI1Uwdldm6m3H7H8fLEE0+V8+cvi71IBlEckNh/wTg0eM89yRqSkkYahRHR5z5K0Zy8Fp6DZrCIHeovAkXocIXIHqJ20SmOHe9GS/npn/7psrm+xlTxI0cXy0jq5nXt+hUCvlPjauwyOztZNrcHbFYTSRg8+PcHiqS4NIOMOtXAgSOAOkwGtjB21L1EIwlS62H8I/q6NygbW5t8TIBjCBhgrFj/8xculO+98EJZPHw0QOsJRcg4L1pDGcr7ZQAwNYwIyzrLhsARGh1hHQukSHPcTFffLDOsw4nGNQP+jfdivNBTAJSxRgwauEwFDvVdvFeOzeLi4fLCCy+Wl19+mfUXH374Ycrj7s5A3dQIII+x8RADTLNz5be++NtlJmQIAA7YDGBPvvnmm2S2KiAnxi8YE+pQeFAefOiDZEjK6RH7nA4b6yYqmonx45vlDQKskAy463sz1Gh4hy6g0Yx9DmYqdMhAOh4sh+vLy8FWw1q19FrLWTbchxvhjV3kw9+fzWnRfcNimCMw7D3DnOxsrN/KiR/2+jDDxbJkY2GYATTMSMrjpwHkGsC9It15HBx3GA19A4bvc0H2mi3QItBtbrU3NF6z9QQwIoOAOmZkhCnR7779DmUPadE/+MEPKMMAHFU2YL+cOn2qrNxY5rlwY3WlfOCBB8qHPvQhMng8vuWQj/GJ1ljN8+99yqyVjl3QIrpVFjpR6+aU9J0TP2eeX51jufh5Kq5uy9ggtqzRuow/Sn5suOa176xXOKNKowk5vxmzC9aA3oMyDjdfV0yeqrd6DMJsqPaf1Q9i+y7PAz4HHeaSDr5vdprwHhu+fjYHETTHLU3HTNj2vsZ0NIOxGcxyylm6pDJGzRxV8NllGDrdSCPDgtdxsXyky8ZXvnfWQQ30uBlo7nZSl5zcaj8Pu35dr8o+8Vnd5MzXGzY3w2S8r9+y45rH1pHzaKiUZdC2oHVvf/xsthcOvEAvchM5JOUtOE1dc4Jg3OREYdPJixculZXllXL92jXaPzj3jh07Wu6+8zRtvLffeLNsbm3SLkITuosXL/B1ZKIgmI59IZsdTRrVQM0MQWd1GAgwIINziAFUB1VS91GWzhlV19J77ztbBruNqZ91N/aCgRGX8uAZlzqVHiD91SmGALujdhDP1PCpsv8l30L2QH+NPVacuwiMOuPIr5u1Y90lm0g2q/0ev9djtz1rsAfzJTsxshdijixbKm+jTKCuvgBQIMqwguiqp43nxJrivbYP6hyi30vY07CNm20qsFF2fwCCZkn3gBqzka1rso7Je8X6p+k1sdFcv43Pa6sz7A+vbdZ19oMJpgcjr28jY67amqYyGBEowvloHZd2tkBEM3yjsYvrkfo40fgFard0VhOJGivUNfncUAx2Wp+VjHFncpHnK4OTBFvYREQ1TIUFSLcxfZaAr/5noCTrEhBYMphczwoA89H8x/Ka5d1z7rnFe1SeqlvOpu2/mwFGfAYglWXJ9246rOvLVH2IkglRXzOoahL/OMMMOsptgq4RacCy18YUZ20iS+G5eIaGP6p9BrspfQW714CXdK/WwOev3t0aS5mJZptMz2JbKZh4tZnSmAIwY2Jqk5QD/eduxGHnVF8+safzWeh1I3t3T6XRvL+831T3VmvD0nMkEInYQ9lK9+K8TkyyNAX/Rx/jgIAhvycmywz8fNa6H5T5hUNR5mqSmWcmKln+OLe9DCiPWYC9fDnjNfK1ZbOxsVLKLiLxKDGLXSrIa57t9/rsyX4Wuadl/2Z/xmOyzGc92c7rlkWY1wBzlv0uXyuqHVS33thFFjPoEMiu9511FvyyrPMcTBn5N7/7zAEXObrw1I0wPsb6ZlevXItDGky+XTHD6iEHRpqOyTxBjhT7NXayrYV5GzgJRQ8WkTa1wL/64EyDiD1KTanfCV4xwqz3qx5il6Lsg9AAAsaB33FoWRH6MMSGA7gEZ+a5554rewPVugOACMaZjKBIEY7OclCfBKHGIXBi4xgYBJMQCtSpyGgMQRAgunADZCSwMD7Oef34o48RvHMXXAmd6slkFltePD+7QVWM99VXXy03lq8FQLFFAAAsMG9IAnwpMoHnJ9g4DSbIAenEZOhHC/NtAmSzZJvYUOT92AFshOlqDzzwQDl79izvaePG9wN4oAMujPjoegQQBJvmm9/8ppTLqAw7PBPAPbzbCsXywz4Lo+iYPFM+cP8HappsVma6WTsssXYAMP/oj/6I4AhAOgA56MpGIyRECiAs7klnB/8PsBoAFFJjxZCSAQgjdmFhkesJ5qiMJsjWFB3hj3/843yN3XqDmaU5EAsNACPqJt5z910EuI4ePcJIOKQXzU6UijkgS3XA7sCzZA0emp+ncba+tlHGJsZY7w7jnJ4q5fqyOg/je3JypKys7pSLly6jJTzHtba2Wnb2VJv08pWr5bvffYGgMlNuQS+PDrw8elLKGBic3iNwwBvoCDnS4WjDmAoq2IhdJdMFjarii/2MlFqmhARTknI2Plr+0l/6S2Vmaoop0evrq2UWbNex0bK0dISpTPslGtNs75erV68RZLz//lNl5TrSnEfL7j4OwR2Bx1sa+8SEajNC9qQfUGwdQDyAwL1y7cZ11nPDGNjZDmzNvVKwD7CnxV6Ac4FOxiPl6tXL5Vvf+nZZWDhcJieUsjwGwDgsXpieuC6+WfAd82UHnuA42JrQFYV65qGHHyRg1/bMfmXGWkZ5oBMU1r7CcwEgREMWOE0w5BEgwRpgvABknn322fKBD5wtH/vYI+XatU1eHwewgwBmEM7MTpTf+I0vMTUan52emSrTUzOcDwCMaOyFtVGTGrEOof/ACn7o4YfKvWffT9AaX2aQEZRE6oVZ50iTR1AGUewJ7UPefwpAqgwaBDQwZw6kqAM6wP7Rsr6xXhYXj1IvAmB89733yCLHgbexucW95eeqhl/VQXGW9Gpb9d/XB+RuMphSjV8fsvkAzr8bLPCa3grs6zuFBiT6hki+dh53Nh6qI5ZTPBMzqu3pBqjkJhi+VjX6XBzacp1qK/m5+PlKaG6gkM91MHz8XoyPaXBbW2XxyBGC3VevXFezJNSc3d8v33/llXLn6TPla1/7GuXc9VPxmRHUVcW9IgCEwNrJ224v9953b7n7nrsZObWxjr3AFGnUfI3xD5s3G7Nt7jo4X2d5KxhbC9Hn9NtbSUJHKmrUPI+lGmxDLpHlqDqXZhik9/t9ZLl0iayyzxI4CNnKNYnZTC6l3tRzvLKXZIw5COV7NccrA3SNSexrVqfPxjiv221O19kHvJ2N1u4c+9zJ92568+YJ9Pss+01HD28GJee3pVgKbNR14VhlWW5zptYN/rvKWyq75PXu79H6erCA+zKa57pv81in5DqZPsf7INStpDPb7sP2R/+Zmo5wyKF75eqkhTxl+e28k2lUCDLCWXUKM8rtTJapSWRTwMlEeRo4tyNlZ/ugPPvMC+Xb3/p2uXDhPIOMOofGyvbWFvXENMqKuNmTSwsxc0brCRYLy6fgrCL7CL6JwAGcOzhLzL7CWD2X/D1KzVRgwOVi4KswuKjaxHfefRftZjuheb1FSnADKtnWtp8FCHTLcWAjW5+BsZ/3qOVatp8yMfyazw7u2TH4MttleWWFis1Akm0IPw/eKzuv1d7OMuS1s4z4fxy/Qb8AoPwe15XFGMh4jNRzBPjNyjaLDp9xrXGDqb6nfR7qrbgX/ufn9LmvOWh71Psl26r1bOsEw1rdN6eVai4j7Tr8zbr3ww6r6xF+kmXmZplvNQn9TN67ko8GnOioCn0Lfwvplm5SUoNVAb66vEgtA9GagQiggK0ngNdjtV9JQCz8M65XpXS3IIebHHnMWa7yXoYfNAwA6eiTxOSupJ14zZ/F+1tadNsflJ9oukibMtbDaadugmK9i+t531g2WDcOIH3Nbmxj9v0zI43gZ84vjgf2PXz9fM++bOVszWaD0KNUA9fEgst6luevnwGkId87JIMlHwLoEuW/ATx5zjl+AGYRAPI9LHuSU9gLAufz+eLARtP3UeMWa0TgW6zevHZ+fp+1VcbhH6LMVqqF4XPHxDB8xviMbWDOWRq7r5vlENgVwEP76QM+0BjLXcG3mD8k/2h+YaGsbaxzZ01Ny4fOwRJf23vcz1LXxf0gej6FgTjqC9ZXbdm82nYKQ2TdYN2VZTTbM9Ve4r3gc6nUQj3vgyHssea9CEyqjj3sLe+HfF1iLgwoNYYwy86Fn5rvJV1vn1aEOfY+2NF5JlZ+a4haba5/+fk/Yg1GKHsKANgliF4BFR4Myo3r18vKyirBGUZiIs3Ph6aQ5ehYFkAMk1QTLRaKSwpBE+RcdioHpBXScW6FQnkYoGgpDMyYLHfyxHVzwVA7236gPNHZoLPwcPKIt4QiBqA2GBDIQCrW8vJ1XgKAENhhpKpGbYwIXJMdJSaXNqdQcHVfo+JkxEQHaH9BTf32of7Agw8SOJNzBYU33unGedNGPUAUUJvaDS8ywMjXURuS8605leJQ0wj8DWHAWuLnBJhgqLvCwqcGatXqnZVtDDqFc0G6eims/Ybi+g8++GACmF0LEqnsOpipIMzi4A4DIDdRvvGNbxAAzPU5HBHVTmxRJDFmFTUAEwv15gDistEOi+F2mReYD9WkHC1PPPEEAToqTkaZ8Oz79aBpcqOaO9gsAJvhmHo8eA1fYM4FxzA6DIdRciDD9Sd/8ier0jfoDXYqmf6j6ig9Pz9Xjh87RnlDs5fDh+bLGKn2opVPj4+WV198rhw7DJbrVtna3CDw6rGMjIyXsclpyuYPz58ve/sjZWN7t9xx6hSVJqI1MzPz5a573l+++9xz5egRgJgCpq5eWy6//5Uny+gYaoYOysLhhTI5jWfSF8S8RocjWoTVxjGC+qJWZjaIOcfusBvxSh30Asgr3Z7XErtVe6sVl9ZBoRQ8OXb75fFHH2ONVTSrQaMcMEsFGKOuxng5dGiOg52eBkW7lOXVrbK8slXmZ6bLkaPTZXZmtKBUKv4HFjxqY+5sQ9ZxsEyW7W0AxGpiNTc7xy7rN5aV9jyPtOCo3chDAMYZ9gYYjbstWrW2tlz+4A/+qBw5AgbjjFKkI21dirk1MVIgwOnmSlnQ87Z8LDC0wKIEmMoGKdAjjDRpbjx3GeDA+Fh/icETsHel5DF+zPGlS5fKn/3Zn5X7o+7npUtXyqH5Q2yUgvdpnyhAszvYK3/yJ9/ifsLfYDtOTyIdf7K88tKL6oZOGUWtqij7QINhv5y+83T5+KOPltUVpXfbmRAQLaAWX0yXjno01FMA6mvqS6sFw8MsdCccDhUwn2DACwaD2JEj5a133uE1L1y4UE6+7w7qBVzX5Rosr3XuEpMhnxPN8LuZ0ej/+f1kG2emF0did6AxlPLZk8cx7F7VGUuFp/vGXt+QyP/35/NY/cz5OfvXqIZodTTau7ODVK8FmY2aMtzKZBw1vZDn2Q1/+FqkRNOAPDgoFy5eJBC+uQ5W/TQdX4AD9957L2X+D7761XLfvWfJvsVzgpn4zDPPqD4oQAQwa7e2eGZeunixvO/228vhI4vl5MmT1NHIMMCeADD+4UceIbO97/zoSYdQ+hLI1l97fiIBt525tYP3IxhoeU6zzPTXyMZo821aPUQDXdUxtAoRTaRTb6kv49YdfXnzuFD2wDWqskNaZT/ARt9br+dUqgbkVnuLgIICXP3xWF7yz/7+MJOE12OVlQYe3Dxv3fXJ853Xrjk2yZHusFRdZzgaYvlGqfmJXxoG5nX2WXaogpHnZxQLJVhcvfm51bNlB/DPe34/c3ffq3YbbWwH8NOz93VE/lt7uTFih92/TlXeBykzpStLYMkxHVwWAAAgAElEQVThlR2E7MvG+nZ5661zZW1lvbz3w3fL+uqNsrayUs6fO1eQoTIzNV2OHz/KJmRwttZXwchDYzMx8ufm5xmox5cdVIEVqgEH2xW1rRlER4Ax6mKxnm8EA/HZ3FCCOivOI5+VtAEd7HOgARkLe/sMlJy+8wyDuLRPI9HDzhp+1t+j7jsCrTOzqHsdQdtIbZXOUrkAnIMG9Ah8RIAXtoVZiCY5eO/hM/6fs3Tc6RhzgICk6kY7/XiEpWQMMKo0TCtwwCYMtSNv1BcMvceSOuE/uPyT5TyzlNy91P/TM0r48VxklEaZJgNhfkY/v3WCn81rjXlidlPV02ZeC0gyKJF1eD6zsmz2dYRlqumjSGN0XV9sjbALbN9mIMwypUhFdHlFCngAhiyRFHLcxg8Cw4DZaFK18l9oDzJtVKw2PBfnKgLcnCeCQADnFdzzM4f7G3MuH5X/10bXbegvCHDM89PXdQbu+LwBcMk/km1AwJI1/N3124zz1gE86zNfHzaiQJoIFhInyLV3NUbu4ChL5OFbRhC8577lZ9WIBmcbXrc/h7MEz+A1rWscYKzG3Ww6gzYN3OpmO2RACtfCvbZ3VAce88hgOvxBM+FN6hoMqLdo6wYWhc9w/zLtV34ASwyhcejEBAO0sM29nq53r2CpWGa4v5u+2i63Pu/bh/m8BhvN9gn941hP1bDFnMvocP8Eg4Ji6Pp81v7A+2j3s/EL/CiRDjCerW2UwQJwrHrzeDbXWSUwanJSgKCZNci1ilJqABhZ8zHIMqNw+iLtGbr/2InjZYe1PsdJmpqdP6Tghmu2Bvtf4i/ZdKYE5EnzLyad5sklU0Q+oy4Oubc8c04i3ZxXDX1d5zWASM1nYwq3moeaX8tax3ZMZ+uw1/Oe1REvZmpec1oBqV5nteOAQXkzce0bBgTczSQ9ZA7lkhMcR5Q5ynbzyD/+xX9/MA4UE7M2NkLhpYOGw/GglOXlG0QqkSZd0wgg/NvbdDoBVFCR0pmUI+4FAXvPAo2Hwcae4qbwodWiad7kVLjRf9ugY40oRlHobPyy41VKxfYmzwdYVfiR7srki/iMIoq7TEMEwIg6b1AKYA3pOdA1W5Rm1U0D0LDHjU9HF4fa5ARrlpFZSXacFhRsK0RUVTso0sIAlIVSQwrmAx98iAAFjCPVVRgTuDbVDgYffBJ/da+TYKFTpoyrV155pVy9fCXYf9sUhPxlxesDDWANNujoxARThVnDkWeMNj8j9T0qMq5H2i8AymBJfeQjH6nRU1wAc6R6CYqYYQ6ZMgk5iYgMnEukwV29epXsEn9l4wvNVho9P4oXH4yUxz/xODcMUjmV3jYMXIRM7NFp/fKXv1xp8qqjKV8HawjDThttu4wW1PQYMFqyurLJFFPJmRQ9vtyR1DLme0/PzJbr166Xn/rpz1GZ+qs+2cFomZ4h7aacOH60/O2/85Pl/Pnr5XvP/1k5fep9ZXpiugzKTtnf2S0rq9tl9Y3XysnFnVIOBmVnsF0LV8M43NjcLDNToHxPlN/5yhNlE+vIlJLxsjnYKdMzh8szz71Y/o9/9Qvl7//X/205sni0rG1slsOLR3gYkUE7Nlp+eO5C+U//3n8uujMiE8Hsg6JnbREYyOG0RrnzAL+09nRQItIq5aJC6/kQ9h6szV2iuZDTBGz0UBmjltHYWNna3Cp/9z/5O+XG6mYZB/NpBI2Gtsr//D/9r1oHgPojo2Vmeq78l//N3y+HFpfK2vUr5d/95u+wviX2FGqQHl6YL1OT4/ydnhSiNdOzZWR0otxx4kQ5ujRbpudHy4Xzy+X6jZVy8n3vK1MzY2VjHQbceFk8VMrmDhh2cAhGytbmDgG3wY7o+yur18rXv/7H5dD8IosG5wj6sDmQc6aULx5SQd7x4QxwZXZ2mkxb2B2LC7MYMmuAArxkYfndvbKyfJ06ANG5ncFemZqcLisry9QxmB+AbChDALm+euUqAcZTp8+Ue8+e5b4h2xU16hjxc52iUmZnp8qTT36N4Lrq8aJGJdL4x8q5d94ia/EAA/Jhzv2P7pUjZA4+8uGPsLhyNia1zjI2cU84J7jn0UXU/B0vyGq/sbJTtsDMcPMbAJ9sSBWpGABnaZCAhTEgSxR6AYAoAHaU7cBznr3vPupeGGqOTGb914zCboOUjpK8xR/5TBkGMPmQh6FjPetzb9gls1GQ9Zf3S/8efYfIYJn3Yb5eDmjZSfIY+kBONgQsm30DNBs4/f91DZT2pHU8Hbaa0qNlsO2zHMmbb71TTp85U15/7bVy7/vfz+ALGhK99965sru9S7vj5ZdeKsePHWdpgNffeL088MAH+D7IGc5r1FgEuAy5PX7ieDl739ly/sLlMj01QVb/Jz75ibK9i7q9Ote6MtFllfT1up8X97Je7xvm/fX1s2cAOOuD/vudBsptEk6UP2sbJcsFQcSQMzsFWQ4kf80Zi+hfbY6E+1tGPBtZDnxP22Ocs3Ay5Ps0HZ9lvC+zfVnOf/u9nhdcJ8+r31v3VWLNOoXWn6lnTGo2MAwcHbbnMrPAe+WmcTh4HmeX61P1r5fHmp+rY7v1wGenEXr9oLX7e6wvL32Ho792fb0jLaoT3I52lqv8HPn3YXJteyx3+xz2fFkHcTwJyGRAgkXvxQ6DT/Abn/982dvZpu0Iexl7DQFUnN2XL16gjzEF4IgA3izL8mBPIouGAQ9wIPcLs0imZ8S6d1ozsweQjQETAPUXd3fL7p7uzXq+0cQQjEax6OXsMagYcpn3Yz0L6EtEp1QG3eXLwOY8febOCrzj/bgWiBLwVWzj9vc238egbGtcJ5ZXY89iPPatHBy0rM/NzLaaZxF4hB/DLAnUTd7coD6V/SRZQFsU+1YYD2ywqUnYMuMsIWQGsZ5fjrVSIqVfcj01Axh43aWRqHOjlBTG7rOxBXtaUNYp0QBC83nF4CdLrwQQFimHjQUqe6oy6MKmqTZqdGHFXOK+LVB/M3hm3ShnW8H2xmhrQZ78HB22UAB1yF4imBKAbNUHCBxHPXjIOszSycmxsrJ8jRlPqMujRhXIEFG3WxyhWxsbZXISTTQL12h6crJswMFHcxf4aSxBpVreALg5V6OjBNOxXzY31mkvgcU1Nj5ZG3AgoD4yCnsQ2TkCHOjbRdpqICoCyiE3rBkfJCHuEdU5tUxar8N3RuAetbqRSQcge2dP2YNYSwLhOFMJLg1o70EtAHzD+k9Pz9JfpO8cQJv9b/haGOvmpoA71NLDmBzAYvYRezXonMt62SWIzBbN9pEJR034IkvSZzLH6DIAkjkTB/JZBDmzjDE4sAd216D2SoB9ivV0PwS8f3ZWNaJRt1W1+JE6PFZWVm6wzAPsH9R+n2YzyXESIw4tHOIcwJeG7wVCBnw3ZVNJry0sHGLZJ1wPcgf/tZ1zmaEvEgk+p/Rw2WleT2hFED1od+/uMMOO5+QIGoeu19JreA2luDAekCU217cok5Bj1MaG/wlyAoK/hw4tEHcBMLi1uclrQ8+zdmKUyoEsI1jsLFGfzRUU5rnWAgewiyDPhJ9ZsmK07I+McA4mZ2fK0tKxcvupO+inqNk4bCk1t/Het47A3w4QYP0gl6jRj7FjHnNww59RYEZ+s0FsyxMblgbzUSxu6Sxk4wF/U5Ph8KtJhlKzKp338pts72VbK9s/2a7K9ky2+9t7hG1YjoVrKdPOvUysk2n/MXNNmYO0KHrNr5BWxL3mWp7OAvn5X/h3B1jEKRRCHxslQ+Tw4UWy1AA6gqmGic30fCsKdZZsBUENqFBZuRt1pd26rkQXSfUE2TH1wctDORDcOlmUg4iyeONHbbMsIEpx1uGvTZOi3gQwJVz4XltdYdQOYOD3v/9yWVtfI0sHjE38HxvKEV8qEh747XBiR9bpGTrlOOR9P+T/Y+Po3vKyvblYOD3SAT78kR8vc3PzvAbeozqNe9HQQJG3jpKMdFtel2wxNbk49957dNrA6lAkoD2zHUHW0URtkyjOCWWMDXPittvY0IGAxdRUuX7jBqOxFnilAwstoOMBYylqyXzyE5+gYwSwOYNrVsY+jGmUjKljLpTo66+/ztpauJ4/h+esjk2q8ykj6oBpw5/81KepRLzBs4HdQNQBNyxSZP/wD5/kweVmJVhbgOGQIh+MeN/omFMLJsjYdYMUHiJFDEU1jFHxYfyEwQZFBrDn8qWr5ac/91d54IKhya7Trr9ANi+6YEOBjJfPfe4vl3vuPlbOnbtRrl1dLnOTs2X3AADWSPmNX/9COT6yUT76obNld0f19CyreL6NzXWmVE9Mz5UvfeWpMjo2VQ5Ql250tmzsY4yz5fee+MPyT//Fvyj/5J/+87KwuMj13t1TJ2mAYxjb2+++V/7uf/b3lDajzcM153rwGQ9owCh4gM+MlmtXLpVXvv9K+cmf/MsE3q2I7HCIuSi31XJLQy8idVmOs9KzUwQ2K+b0Z3/2Z8okak7uwwDdL7Nzu+W/+4f/W7n/vg+U8cmpsry6Wp7++lPlF3/p/yrL63vl0Pxe+Uf/wz9mAwgoQKQG3/G+kwRKwQBFl+7B1nr5t7/8C+X85eWys7lbLl+5VI4sLZZjR5YIEP7iL/5yefPNt8i2QmOjzY1VKkuwKLG3jx8/Vv7m3/wbLAxP3HV/u3z1K18thw8facWCo7aMZTL/pGzWuoKtJo2NTwMn21swCqfL8vJGmZ2TsQ/2JnQHAD9E+1S/EYAimmFFCj/SPwZo2LReDh1eoE6Ynh4tv/u7Xyl3nb6rPP7JR1lPd/n6jXJ08UiZnZvnmu9iPxBAmWSJiIsXLxKkREr53PRsOTx/qLzy8gtlDNbwAbpDqxu9I4zYh+jQ9qmf+FS5cvm6wL1x7A8FqKD6KBPRwR776de/8IXyw7ffKR/92MfLZ/7iX6R2hDHJD4wcsJ6K0qfkCHEPwmAoY0ytBjgKoPHZ73yX59Lq6no5ffoMuwlD/+F5pAediub0Te3xrDMsk3bc88HcHKEu08mf4d4MC0IBpC4NSQHROCsYqZSRoQM6mPTJceoDYDfvEbHW8T4AqxcvXiLTenYOpSwaW54GYtTtqgZz+iUbItmZy7+bGeEH9HP6CYftZX+e/2tHdQQkUK9HL8KeeO2116jH4fSsLC/zrMTXxz/28XLl8pUoj7BeduEEjYyQnfjVP/hqmZmcKKfuuINzCeMakekf/+jHyGIFiH3PPfeU1fU1Bq+w5z74wP3l0uXL5fbbb69ni5cpr6NsjcSAS41ozKQZNlfVxoiJqsZfMPi1hlHwOugJGcSyfudYPLlm/Vm2egyzEOIIWppB6Kh6t/YlbCE3r8IZn89ahKA9Bx5TX3flNe3IR5JbfUbMBmZhxB7Lz2k9N0xufM/++/OY/Lu7md88zm4GjINYZpt5nvPP/n5Vh2ClivXXKM+T17w6YGxO1E33znOVOyT7LNe9xXzIDkMGpvley04Cx281T/k64T7UGmjDqa0trT1/Nq95fW6zY6PuHJ2kIbWqrF8t95klLG6T0vkIV7AeWym/81u/zVrEuB7OOdhK8CsAniB4RKcWpYfAUpybq2ld129cp4PKORsZL/OH5gkwqi6xnDwFkFWGBQEqgBkoSiNARemjUMUoVyQQQx1ICTIm2zvrUT4b2V1N5wqomaC9ADb19NRs/Yh8AiabVpAtg5b4XewcAQt9u4GmQ8ik/ST87UwLljQhMCimZlc+NQwQRBCEUf1j3yMxsAiEosblJEGMvCft4/E8dB2lmN+OzR4MfN0xwMsIMmaZ9R6Aws1ABl4nezHqzdX3DTvEeq8ZaPA2xLhyuiuu5ZqbWg+x5PAe2OsCnCM4k8o0GTgVaIpaTakebZIPszD7uqOCA1wXZACClLJXXn7pxTKyv1Umxg7KxOh+mcS+QiPBMlH24AexKed+2VxfZwYWaoLv7gOgU4kf1GRHBJqElLERlghAdg57AqBkAEkHILhMMjAMwBLyTYAP6fQFfsoMQS0A8GNo7jiJxpuTPFMxRyAlLBxeJDipJYWC146mrKXaws62WVtdY1PAiZBjnOvwKVFSiOULDkQ0go1NHV0Ky+wAcILtb1AXmQiwcQA0ej9jDdfXN1STdGS0HFlcLB965JHaZInryi7CyGzzmStfRiR67VlmJab0ejwaLbOR0PvBRM32F9Kr+ezRrRj/E5GoBfNq4E4AA9cCTRJB0sJ6b25sEHCDH4sxsixaNCNdXV+PAGPh/GMt1bi04SXQTbTrZ2c4N1PT6qkAud7a3BaQF2uHz0FXfuiRHyOwphIK0nsYc2XUBlhUDdlUFsIgvYFZgIkI2l66dKFsbSBLRDrLZcXwvDOz07WhiwgFTV6YsTRA/4AZkrgwh+x3ERlf8kNUzgGvr29ssonmzNxsOX7iRDl2TCWsACoDJKyNUgLIh/6FP4767cw8A4AdAVlc+8jSUpk7dKjMgkAxOSWGJBnIYANba6nUiYNpzGRFGZ+rVymfzDZFdtcMSlKJ7IDLUNeMoIzblIgUI8JltjeRpTlBfIWZrlECAHoBZx38KdwDhA43TCFJhM6Pat1QxlyTOHxsgI8scROBOnFXFAjiGVBtsPA1aYYKt2HGMOQXfQqQ0RlgP0Bs13x0fUwyQ0NmfD/aBBGQ4E/20YD/Kd0NJjbOsxnUOv5HP/9vud0ALE6iW+/0LAUX6bIEybZ3yrVr1wW2bYum7whVPgj1UALSlIKANEilXRuJ5YGBxY9NKQ+ydRv2mcFNFWmxqM+iye5GnKgUIu3SB5MPWIzRKHt22nSwoI5gczJ32MRB1Prvfe/5sra+Una2gZqDObXP6AI2u7vTXUZ9u6iXYQMDY4FDe+L4UpmbUZoerolO0zgUwPaE8dQcVqHuELz77n+AB8GJ205yvlQnzgV922Fm8EyHoA5iG/WIBAFcfOeH74qVF2kYkD8x0nSd9bU13guvI5JLgd7b5+ZFiibS17BxwaK6sbzMqAkOJzwL1hHghyjNShvH5vrxH/tImZ6dpkJACikjv4m5gs+6WKko4HKkzp07R4DRh32uY9nAGDfiUYdhHFaf/exfZBQOX06FtCFi2UROJk3Zg/3yzLPf5jNYCeA9AI8BZkFhOroMMIcHyMFouXTlUrntxEnVLgkGo0COqKuzf0DlB6Xt6MX16zfKz/zsX1OHqrFxgnTVgUXzm7JVpmm8TZfTZ24vp973vvLww2fK1atrZWMVnbPVlOR3f/M3y51zu+Xs3bdx3p3uDvCXxu9gv8zMTJbr6xvliT98mvfb2xspW3v7ZXuwXw4vLJUv/PoXy7/8V79Q/sk//2eUKyjZ3f1Sjhw9zqLo2APnzl0sP/vX/3o9HKR/lKKPL4AUtTgy2KSDnbKxeqP88L33ysMf+nB9Nqe4M3LH4sytk3s1dqN2hecDc5nTEswuwlyiEPlf+am/UmZmD5X9AxgHg7K4NFL+wT/4X4KFhxqUM+WPfv/L5Vd+5V+XC1e2y/yhg/IP//v/vdxzz71Md37xxRfLsWNLrHGpCPBaefabT5Xf+71fK+eurgPGp6HG+d0blMNH5sv//X//UtncgmEFuZAhPj83x7W8fPF8WVu7Uf7FP/v5cuO6mNw4GL70pS+V9932vjI1JVYoAmGOBGbDw/sBTihlOzrSi1IO3bZfbr/9ZLn99qPl//yF/4d7cWJytLz9FurLnSy3nbyNhuJnPvPR8u1nvl+Wjh0tx44C2Bwt166tcc+yDhPZ54hcb5WFQ3Pl3XMXy5NPPlXuOHmyfOrTnyo7u5tlcWGmrK1ucD+z2Q7YoDOj5cqVjfLSCy+WK5cvRw2sSRqEd505U57+xjeoMxQk2a3BBKcrHjm2VD72sY8rhRxnNmtqul5I7AOU1kBX9+nJ8p3vPFu++IVfL/fcdXf5L/6rv1+WlxFlReMY1BIdi7Qy6XzMHZrzIP0Bc7dLMH2EB/kfPPk11hV95MM/Vq7duEHdB0MVczE1Mx3Bi7HqnFKPhRMm2VQqhAtfZ8e679MQIOk1hKDxlMCffB4aUOGsJTAmn3H+fNUTcb2O7PBNrVMkHAScNU8//XQ5ceIEAUYbJL4Pn9HnZgJ78n30O0MC8h3ifMW5hyAbmCxqUpWLw4vBlufJe7zjQPbqVMKZUU0tnUM3bizTUVjf2KKeBvsb6w+gEUxe1BUF8wIKGemRGAu614KxdPTwYvn+979P3fv444+Xr3z1q+Xn/s7fJsCIe9x22208VxEYxTwg0g+HCsa8mhKpuUMznvU0fI7RBFIxjKPXM4Oxv1Z5fdt1bFb3pUhBWwcos1xkRyJf0+PM89w+p71GozEAKMwjzlk8r8eOUgnej5yfYPNwlHDEXAs1asDaXvC5msdmubaMZtnJc0Mbj+ZgV14yoHDz7HTBfz9zBt2G7tFIf/W4b9qXZiv0AgC+VgYAh+3VzjgT8Jxf9/xrzlQiw4HlPEfeJ54rP2N/HrHTmJ3TC4iYyZD3W32OAJfATMuv5WsPk1fblgbU/FmC7kwFlnzJab8ZWMx6L5f08LPlOma0yyI4zprE+/vl1z//q2UumtPhEJWOUTrohXPnFWAdGVF626xqBGPMaOJUyQOj42Qw5rrrBKvIbozSQMEiPChjqhccXYlhzy4vr0YgDMxE7f2897Js0XapwKUYS3BoEfjC/lo6fqxMTsCObwAE1hOBs6x3vIYtKNtSR21Hab+M0OnOQTC8DtsQ16AzNzPDZ79ZjvQc+IZehayjiy9rglvvJxmbnZ/jvnVGBhhYkEHWwQwmIwkKUUvSDVyazGPpUupvlGLB+DFGOOms0YzyLAX+jmwXzbfreUWn8gA/fG73dXbeQ64hB3BN7LDInkJ6Juu+K30dMoGAy9y8miTiGmDH4x74P86QjbX1CKq3xjO43u2nbq91svvgMwDkLDP+nU4/A26M8GPmys7WVnn22WfKBBmBem1yYqzs7QCkwNk9oC1DptWeyDLIZAEwsrMFJhlIMqqH3W1GB99mh7YPGMDwX6CHAC46rRagC33PYFjiUIa87x2oCSLSY1e3NuhX3HPP+9n8zyUGuI+M4EbJKj3bAUEFzOW1q1fL8899p5w8cRvnGSxG+M8A+EFYABghcgwgBpFn3PiUgBpLDWj9qr1GeVMZA5I3UC9/MCinTp8ud91zb828OwCIv7fPuQKABBvXpYuY8hpp1biuQX2fR9luR5MlZHQR6IZRD5sddilLGzVCjOe+c05FeSjsG3we8oTMwpdfeoH+60Q8M9bVtcmrsmaZOmQPChwHiQN7BvYe9iMCyahDDj8e6++yVfg8WI1i3KmmLIMxhw6VD3/4x8uRI0uBzIgc47RyE50wfowT/gnXZv+gbINBTgap/GgEgNBEFjXd8bW6skLAHJki9OfYY0KMxV2A3GSRjhBoRqo+fbwY3+Bgj835sN9kPre0adzfOpz+JH3uiXLvvWdZBkypxrqWcBjINwIE8hXYYLMyGVFvXnXw8TU+pcaZzqpCSTF8YV6xRzDP0AUo24MxbKxvMjsV+gqBLgS0WT5wbIxnDUBD4CRs+Bpl1MAkpe4uI7RJ/fr8PIK7+NxhEtqg69AfAYQV6GUTI4CVwIfB34i+MeMM+38LGIGCJLlpJvYyHhtrTsJUlJBR127pQJ5XkCeW0JJuxt7k1LMe8Q5Bb+rJA2Rqhq1cFICpmBQb86DsgnyGzXX0PNjmXkYj2WXa3Gq8Bf3FUib/48//2wMY4KRpYrFmZkiZxkOhCPu1G8vlylVEEZEip4Mf6QQ1mtVjcZjFZAoqnyEehIGEUIxU0KRoarNT2TOVWEamO7apdqCUNzaPDiN3H1NTACsM3ibQcDjbBkLlVCr1Wt0q5QibwszGD4NdpmBdv3a1bO8AYNShpAWKbkmIimER6SzD0BIIA0YfABkoTColCr1o5zjwTBtlJ9RAygcDMRuQWnh06TjnfGxC6SFmtzQnXQe6jVfXvKThTSa+WCFw3KGgRW0VAE6mGRrG7OyyyzEmGI1stnYAlOyzSCf+j8NMnZQnSWtHWpnWKuryjRhwRtoFOjLtkrn02GOPifkKdt8oosxaDwCreE0R18JoDDY62IP4gpOJAv3o7qz110Hcoqs6RBGZZiem0dGyvLxSPvvZv1Cb6viwpIFLqVbNAtZ5ozFUyvPPf491NfHsUFQ4ALF2O5ECPzYyXg4tzJW5uYWIJuyUSxcvE4AEaAqQhcj9/8fWe8DpWVZ5/2fKM73PZJLJpHdSIAkdBQGxg6667rvFXXXd/1+3vBa2WPd1xb5roeiCqAgoIqhUBSkCAiEhBBJIQgqkl0mZyfQ+z8z7+f7OdZ7ngX3Hj5+EzMz93Pd1X9cpv/M7vyM6+FByWD4YJLQu2GcYpne98wofzJLETnX4ZRAJIjBMGPcpo63cJsettrrWFi6cqf3TPwhjrdoevfs+69m/xS44d6WAadZkbAx6vprTrHXaNCXb+w4fsQcffkIsoMmiCpsqLRfASKv+XXfda9ffeKN9+aqv2ryFMCGZHDxujS3TbHBwWNVOBsG8+bLLxJ5FwzKSyWA68LnO1vSl9dnz46pmsk/5flnS6/G8jWfLsxfzTtPPaEzljDOaB9vzQTh7H4Dx4ksuFhOhuBg2XLHVNWTsy1/6trXNmp2mS5ptWrfOfvLjH1jfCLc2Zv/nqv+0hYir25T21fz58+RMqI4CUj758AN2/32/tt6hIYHI5L04JdYFUeD7fvt76+0b1tmlLYHkBaBPUyOzE7Zx/ZP2s5tvVICn6lHplP32tw9bfX2tnBN7P9ga7BetZ9i9pF0X7DWvOoWMAIDDhLUJYGy2a6+9Sdeb1tpiFDMWLFxsXV2dtn7dU/bDH//Abr31DgFxz25YZzfeeI0d7cDplRn6aTW1lXbzzbeoIIRh4Plmz5lvjXVV9u73vsluufW3Wj90M3HeOEMcxEUXXaQK6IH9+62j46g1NbgTxCEuX3aa3XPXr9Vy7sXDZOAAACAASURBVAH9pD7fpRR8j1Ccectb3+KtGKVeRQY8Yk80T2tSYAXLFhZwbX29/eSmm2zPzh22dMli+/BH/1bJnYJJ1ilNmA5QAZtqRT4Qi3svr6h2e5AptUcfe9RKMpUScT5ytMMa6hv1zrFHOEUqnYBwBDwUjfiMutragq2Z14YDLI1WG1cG8PfnxTDX+3H/lWe5qc2hAGD09iFnX8aX+7h8q3jo1rwGjCmoUhcCB4UgYPg4gpGWaS325FNPyTZRRV29enWujYzvR/U67iF/1vKJnwL7FHY6aOG+C8dBWz3r1zajTXsgBgjIzqYAJveAr2erpUd3N+cPzl6hAIOdpKW5o+OY2lYwKfhpzlt9Xb09s26dzZ+/ILevpk9vlS87fOiAqv/YVjR/AVcJcAlgCOKwp8QomfJyO/30VWIsEsDy/ptbmnX/BIr8PvsqnsffU2I6FLynQtBHhZ/E7HY3k+QgXlfwdGXi1wJkcc7FustpNEKBSdpmaYLua8DDgqS/8N/j2kpqpNXsbCW+clNK070y+MoDZirtldI6Onz4kPwZQ5Fy3R0kXGlKIb4G0N6f1RMNJWgJWIoKegSocT+vSfJf14LOz3igmwcZ3SQ6uO8xSpoWrL3Cw/szvfYdFLKDkeZwfxw/pzVIbBpnqfjW89gyaUAqOeTwxucldnHoj75umFGhGD3pCdcl5uHaMOVll9K7Qm6FeNVtGHq2Pu03Yhnv4MszmXWv2gaJEUbokjTLPWrDrngcqXgtiyYvTHXXH9f7TkyaoIn7z6ZWVs8bEmvHT6r2SgID3AfnheBDt0uslji/yquzAuJ4V2pbHh1LwH8qkvlHJK3vAruYihcxeCEARidkBAvOE3eG2917993ejSPW4pRaR/ldknC6EZxBTBdKidVUV8k24YPx0eEn1G3QSNEt5QPB7KAoJmCPomB05VAkzwKbap3wVzwnDC+BjgVauP4e89IXwdzPyxQQ43k7LNdsa2vXfWg/pMEyvj8dJA1AI+xnXJ9zFezF1xeYFKeMeDdLAKpOufMCGfE4gBDnNoq3UQhwYobrTfb3063ivkzPBOCV5Ki0l9MUbN8Cfr6ik0vhtToDqnN6YthtyA28B5JNsVeUaJMk16qrAIBpx8vbbWBwMMeuUstzMT660ubOm2Pts9pTR9SE4i2d/bS30ubN6fxrHZNdKYyj0jBqJ/2k8wqTDhmNaOUG3IwzGkSNWDPWSxJIU6aCHbkQwAWxK3ESIMPatWfqPeveckNTfNJrDAcq9Ithw9wOpY6zqSkbHhqwZ5/dYMzMU/shOan2/qTiOMfw0n6QjfS9G3lQIajovr2gyymxMLFVnpMhD+BxlWKIVFQXaIxNwZ6VVyi3YA+pYDUxZW1tbepswwcQ1wFCyJJDdFDc6JJh4UvpDGMtj3V02K5dO62htk750sQEskaAg2kKcNqPal8N/boUL+XPhssFBDAuEgfMRA37yw83XL5ylbXPnqPcygdvkrN7NxZ7We9Ow4QciIq4LGKpOGeyxwX+30vJPnyxgs9k+BPrWgopyLvYIl/id4UPRBErpjcjXwaLdHTUuk912ob163MFdJ6H+LqsPJN7RtZKwDj5HjqLEHpGR1SwAJzii8GLp7pOCdRCW58ibDACDx48oKJt6LHDTq1vbBQZhDPrsyo8P3eCd3SbOUNOYKhkIvK6+rwfSVdp4Oy4DQ0O2tYXt0jbvUrsSyS5iEFLdOZg5nLGAjcRCzyl5sRmvBPkberq68XQBWAEtzh6tEO5QRQ12I/E8WLPQSQqr7D2mbOkd6+cWuvvBDPeLx155DtsI2ExaVAVIFf/0KA6fXwewKQ09j1+cJxA7dZp8C6fiZ0qLmi7VpG6tlbxJIV3cl7uoamxSbEVM0pgNcaQXq4PAMzP9Pb0Wnc3sZjnUrB7G+rrvEM4AXvsEZe7cMkBx5Am1bGDbB5dWeTrkKE4c9gkngNQk8+tra2RzeTdjYx5DCcil9rzHSQnRua9kwPhvxigSowCkQzSGIvZP9DvLfSTUxoaCrmG96PuuVQY00C2KZ9jIOLV6LAND43oZ/RzDDQdGxVAy76UxMGXv33rlICckhINiVA7YxKVpeLGQ7HhoyVWjjqxf/T2XyNInFouUlImh5jaFcLYAujwd4EJfb1i5kTbiw6BhEDdEEYQF+0KTkP3CrFXBz2RzyVQU7QCeIWMrwikhZIVTF5lklQ4TA4XhweA8cjhg3bixHE585HRoRzzJIYm5AwLwwYqyr1FIbWJsOgEKSR88XwcHq8C+GEGKHIE2idP8/vLl6+ylmmtVlVTl6Z9pQEMSYcsHFYEFm4cHaSTYaOLP+vB1vatWxMzzBmOYmuaM05J7AAOScxcqNMHPHBPJF6hfeLToAl4XSA3wBL+nY2MI/eNXqbJ00xOVlVA9+NTmXSNJIgegY4Dtl7BZePCuNy1c6dVV7m4LZ+v6ltqlURvIoJHzD/fI3l+x9vfqYOVB79K3Nkn9CYSudDQROtx3/79ui6VCj6HtUArhwoChhFmTICcpN379u6VIeK5CN5YnxiY45XYauvp7rGBgcFUmcnoGm972zt03Rj2EwBjBP7cJodu6eLFVllRbpky2HL9Nmtmu9ivIyNjduDFbfbA7T+xd//JRbo/7kEGJUP7gw/uwTgSnB09dtT6Bgasq3vIxrJltvPAAaurn2a33X6n/eSmW+0zn/28pm5TXB0eH9cULYAkksj+oSFbc+ZarQXXjyQkzhPvLdbYQZFgOAZo6o7JfyYlK+nMxXt7fbClayfdh/he5KRxRnC0DMtBskHVqKIimz6ryv71yqusbfZcKy51JsWmdevt1p9db+MlE1ZdkbGP/+OXbP68RTLWONv2mW22ds1q27d3n01mh+2h++6z3/32HjvV36fkW8wtADKCkZIi+809D9mhw8e1tuzV7p5eW33G6XbsZJdNjI7Ys089Zj/5yY9seHhMFPmi4nG7567fWXNzjfZWcREsO7dFUQyIAKaQ4VG4Jm4ffQDQzPY2mz692Xa/csCWLltot//yXlHOZ82daxVV5XbzDTfYzT+7yX774B+srrrW7vn17fbD679nXd1jNlUEVX/CMuVFdtOPbrGZs2YLnKX1jBZkApEr/uTN9pUvX23z5s61vXtesQsuvFCO685f/cp+dOO1dtV/fEtOcHrrNJs3d45a17Cb5519tt1/331Wnmt9dq1Mgrqws2PjI/bOd77d+noG7WTXMTnksvIqq65BJ4Zizbh0GikyMKDjZzf/zLa+tNnmzJppn/zEJ6xvyLWA2NuZcmc8MkeLfdXUWGk9fcNWmilWyzgFs+6eIQVIR44dso0bt1rLtDZrn9Vmfb39NqiWlF6dQz4TW8P74D5aWlqspqZKRQ2eL9rj8kxGBypc+yq1dyQpjTgLcVbyDNxgneSZ+CHOrBV8vVZJEpZmr0S7W6EPU+hXAFAKGEisKfYWwWpjU4sdOnRIgQwV5Y9+9CM2PDIm34ddBVTl+d1HeGAVezH2nwDGAMHTP/JZVGn379+fGPnTFIxof0fxIBUj+JX4t8JnzLE8GfWcu65JcxdZjCVLlqpVHx+LXwLwImAlUcWG8m8EV3PnzhW4QNDDs1ZVlueCJtr4ARFPW7Fc71qgspmtXrPGWltbbOfu3SoytDRPU2s07U0kT8GUwXcXgsDxHAJ2ckVFWE7eohTr6PvCNVi9cuwi9v78edmDiEf03rReeZ1oSwzx19uB+G9PWPLsyfwavrYFPz8wjyo9DIJSSZvgl2nn4fnnzZsn+46e8ObNW2ze/Dk6DwTYzjzxLxJbfI9aftLnK0BkXYsdDIw9JKgsgatipRRoNRXurUJwFMAo9nSsZ7QjOqBZ5m1SwtOc4SJtr4KzE8WZAA+8yOx+S8wNfxCIzg6mTaFfBjDgTB/8gvu4OBMTNlUwlTHOXSG440CHJ5Mk2ezH7t4eARCLFs1R7LRv70HuwGa0tVpNTakdPHjCTp3q0V4jbliwcLZY16yn2gZhso2zthnr7u5VYbq1tc5e3XNQdhcmFHkVBejOzpOKV3jOxYvn5daDpA0AgcIO72ZsjFbibsl4VFUSK1ET4zppzxT9z8E42ucTDlyRHDS3tASm5IX3yaySv40bN9rs2e2pi2fY1pxB4dNlgpjwLMlwYvFUMIt6C7bcE2atrP7nJymv91VWXKSuqHvvuktxquJV3mFq91KnxeEjufiZz2xubszJ41DU5f7jXGNLwt5FHuCSpM4aHmZQ5aSzPTTkEC3GkAsCHIv1CkA2bWjtswCWQlsK4CFv4vRUvONZs+ZoqEDoa0YRgARaST0a5bGvE1GBM+ExI6CID18LoDnAzdgHhbacEF3xdmofD7vDmrD3vEspCBKeG4l5mQNNHYUOuxZ7lmR269aXtLbYQB8ekxVrh2JWEAdEGMhmxRanRfv4sWMarIXt5mdWrlypwhD68GIrmcmWA14tXLhQHV7cp+JrJF4KuuNigkCAQeybwq6X8D9hA2KIXrTzcV9bt25VNwsgjSZ0J9kQzrgAc1pVpfE4pmIMk7C5l7YZ7T5UR8U0tDMBZ/tVyPK2ege63Pa5bUPPMPLNwuJIvD/5AIGMU5Lt2fTcc5ICcKYau8fzLQGO/0PeJFULpI2eB7tzpyq1g0d+qs6UXKt8/u8Rj8TaBTED4EfnluIuhIvaWumZC7RW3uEdR3SvuG6p6xxir0tFFPJ75ucOHzpoxzqOatYCsTxMPsDCaPcNO6v7KwAZw49oD4soQgzoTFb/HT83OfZ9cYkYluTO0eESrFjiOi9KuHYkMixu+5POZAwufV2R0BmA/o5CE9DF+jhoSRKhKMW/xa+d2ux+szjhAfJOzjCezNqB/fts146dqSMMeKXIi38V5QKuAlvxHF+9J45JZLOK5bwLkffoAB7ryjuaPq1V74S9CtCFNAxAU3mmwoozpVbX2GxnnnWOSEOc+5LScpua9Jwt1jMf7zrLWfYq9DjV+uqAPaQrPuelzS+49u1UVrGhiDiVFfq5wQGk9Hx2Be+WNuhgtCmGLGFwZ6OVlDn5y7tapnS2hLFPod1YYQ2NTVZTB1DH7I9hySMtXrzEqqtq8u9fMUy+yJePK5y4hS0VG3loWMCrznOy+27T6GopF37FHuGeiTUDZ+FPnkXdUBCz0P0cHfG1zGatpgrChROlfLCYt0SDTQDMYpOFiaShm9wfeQfroKLNpMuBKN5IGBoMZXC44bFxEVec8Vinezpy9KiYjZI+orO2ulr3xTprQNDQiOaHEBOwnvwb+QFFIN6rJPCk718sJrS0FCV3kfXiVQzjJLYVA7RYLG/2lzMfiy1TysRpCk3jWjvwJNaYGM4LdKNGqz+Atn9WqRVd+e/XTXEzAlMyGaGPaDJA96fiBlsR3RKYS2oT1f7zagpBULAOI7jkRgT8va712emxHCA3IKI5iyaf9apIajvg51gEKjZeAc63Lbmx9oCXa0U7Z4BYSpoS/ZoXTsDshiXflignpd2cB01wXuNjo24cj3VoI3CgggHpgKZrTYZjErWc6mEmL4acBzRT4B6ahWpD8n9D4yLN2dVLWbr0NJvWOkNUdAxjpsyNIWseU+EiqOAABnhBYOqBvkIGbZKNGzZI2BUDpGls4wCJbmjZqPU1NQqSI7mTQdHAiCr9XxX6XMUfQWFvJYmJSk579qCVdUSr8I1vvFCaEKrQ037BMxD44pCSaCmOGrSc+8Bw8n1QdQT862prctVLru2Ms0TtFejgaz48MqoBJ29769u1gaPaof3EQc6kVpXUkiGdxaIiO3zokO1+5RWBiwH88n7DcVER5941rAhwaGLMOo4cEsWeSjQGLg5s0JV5Lz6inaocE3errH9g0M4//w1aZ34u2ngUOMqIofzjE7QXLpivVh9YNQiZ9/T2CeCub6i1wZ4Be+LXd9i73nKGFUuzMT91mXvWxESMFwnY+ITVJyHfvoFh+8OT622iqM4efeoF+8q3/tO+9vWv2vx58zQwgWSKxnFn7U7ZwPCQLV+5UqCLr0VeC8rPcMH0KAU1+UlwrGMM0vBzmKYfwtYtmLJaCPznErgEoIRYNFTCfPLpCc+5555rcxfM1WAV1q5hWoV95l/+w5afzkChStt3YI9tfPpJ+9GPr7epTJVVl2fsk5/6N1uxarUN9jN18oj0H8499xyvrg/12aZnnrYbfnidjU44y4Q9jSOHETKanbBnNrxgW17cYaWlTDMbs46jHfaeP3m37dz1qk1NjNu6xx60226/xfbsO2Rz58y00tKs/eyW3wgM8TYh2qbymmaFIFFh4h1rFes7ic5k8aTauWfOarM9e/fbWeessptvuUtgbOvMNqtvqLPvfv2bdtsdt9o99z1g5SXl9sgD9wtg7OuftEnaXijUlmTtlp/+zKa3tVtLc6vd8MMb7S1veauSn//1F5fbDdf/wpYvW27PrH/SLnjDRTYyMmQ3/Pf1dvc9t9kPf3ir2hw4ByS6BLzQ5s8772x7+PcPe5WyiCCFINSHrlAB5zlwbJdedqntO3jQDh/u0PmcMWOaDY+O2pEjx8RSW7Z4kc2aNdOKMyV2xx2/tv07d1lzXY19/kuftSOd/VaaqbR77r7HKqsrLVNRbmvXrLHnntskP8PkeMApHCpatWvWrrKyTLGt37DFOo4dt/kLFuvMwcDEb6GDxT7nLCIJMDA4lGxgvcAz9kV7e6ONZ2lB4DlgJ03Z2MSQ9fXB/p5SpREAIUBA9oneaaqs8zOSUEiAsgfvrrPk7KoI1NxH5plBPllPRZg0kCMy+/8XMB/nht/B5u3Z86qSNQKbI4ePaEDKhz7yEQUE6Gv69MdiBaaFQVLsO91ZSozFBkm6rPw74CLBE9fGx6PViX127dnXDkjR8yemjxg/hLAhXp2GzcZD8++AgiePd6oyqqotgXB5pd4H/oqBTDw/PrepqVkJDkAOFdqOjg5NkZ47Z7YdOHjAmpuaFOROnzFD+wIbxr7ldwDVtr/8suwzgAN/NjQ2WFNzswdJ6PRk/LNchycxr5LPYV9r0urkpD4XgJL7jfZD/p22vnh+98159lYACuwX/zt+8X+y8sImFP7JzwfYHP+eTxSDfZpss37Wi30ALV40JA5wJkC0iDc2Ndj0lmlapxUrlitpU1wU4EjSD/JAMbXT4KtKEI2vSEUeB4k8SfZnkZRBimQUXiXg3O1e4q+mdSkg+TrYlArQ0tlLg+EoPZGkqMNBOsF0LAwpv2toqLVTp/pSkJtRcHv48BFrbm7SvUiPWQMGvW1DLV0611P29LpN1jqjzaqrYDqXWV8fVfxiq6tnYFexa7+me2KPnzjRKRArz1Lxy5IInjzRaSdOers56zM0OCT2hexAUWI+KSYo8iSptkbDw1pa6uzAgcMGIxetpRe3vCTb1NfTpzhozpzZtn37Nlt9xmq9fyQwWEJAYmQDsGdrz1pqBw8ct66uPp1F4hnYIMQO/X393vY6OaHBAJmyUjvrrLU2bVqjjY5yptiz3rINsAywSKI5PDKk2IYzgk5XT0+3AFFs2PDwhPX3DdqGDRsFmlHwZU/Nmt1m8+a3WmlZkWXH6eqA+Q3j0oeoeAzsTFQ6N6TdPVks9ovLxkyJyYM96Dx53KbGJ2zb1i1qtROZjk6d7KSNJ7bF8Y6OXLEHf0PcRLGId8hz+7twQJ514nnYD4BV01tbtS+8E5u2v3EbZqBYDF4BLFF7IC2Rbr+8IzIfkwQwkYtfYlCPMm+fnOn2tFhMmLa2mWLoONPKE2kV5wtIGVHEyMVYYtwTC5Y7KANYk/IbMbDMW6QL70WxlYqTzrB35tKYbdv6khMH0DqrqJRUzKzZs/T5QyPDOTZmYc4UvoF1JMnGFjz91NNWT0F6ZNhmzWqXXUV/7fTTT08dUp5Q+7ONaxDF/v37VPC69JJLBR6G7u0f//hHa29vl51+btMmm9k+M7FjxmzO7NlixMn2iTHp/ldWpAAQYt8EWBdnUy3CBVqZ4YuzWeLGUnvxxRd1hiIm9993cka+WOSfpY4cMf6KbOGixToTATbg33p6+8Wej7yDfeKAZ15exMHOxP8M/fXUeebr7XkQdg+2PuCcDnrSZdP+1zP71GDZyYJ1cA20lPclVjj7JSRS9PxpTcTbTrmTFwxCV3ZKEmjS1xc06HE/ub/0SRMYwfuura0XUC72XzG5J36BPe1sxJDAIE4Vc3Uqa0cOH9YEeMBa5VmpWydlxPojF+ekWCrkJBLJOvnNfA4dBa1gXQJUUbxespSBb+hTEvOQ/7mcgJ8T3ulr5briOlEwyMXiaY0DpBKIE4MtkiyEXzQ/3AJmX3SjhN/W+0oMRmxxdnxM3TvEETt3vCxGtrqHtCdcbzCfLzmoqantae/wrolhZF34PTT4h4Z1RsgDYZ/FLAJyYxVOZXccCKJjbc2ZZ7k0ABpZyUbhr6KYWnim8mC3v0/uVT5ZrbcT1tPVaS9t2WJDgwOy72oaTxJoYA3k9UEiIv93Vqf7gNq6Oquurs3Zar7JPeNXJwSOuGQc57KxucXb9bNTqVXdbMmSJcor1LWYijSstxd6XfMyChDOBHddxKGhERWwY53jnWvKdGo9Bvvid/kevoACizogxUJP7d0F3Xn4X30WzNY074P/du3PVEzWpPg0tEk6oqlDKu017Dus4MCrwFqCfU9+KpBPLNpRnVfpGaoDw+0iv+f4lDNlAf2C8OFdtG6X2I/ExjFhXkN6tacZ6DQhtqZGgobEoUBbtwm+Hkw+L9NzCSxOTC6ur6JDmg7OunFu8Dv6KvI4uuh/ffRzU4jIMqAk9BIZDMFIbwLwUdrLxKYDEXb6uqYKhbhyqsjHoXCnkNr/9JR5A+xhqh96gZW+CjK6ysuSPoESl5wIq6P6gbSHw/YgIN8m5ELEsIeSDtxrmFIeAUeyqAEcaTKPtxC7vl9X50nbvXunDg9VXTlq6QbmQc5IIFhwjYlP1RAF56X5F+NBtLcuV4F2Q+NO0yj1nOYBfGvrdAVwBCckzxwspSVpLcLJRnCRB3Qc6ANAjDHvj//hUTf8ZgoM2HTxBXLe1NAgvauR0WE5CT4HR8nBBdgMx63kK+NUWxn1RAkPpmk4cgLXtWvXpqEQtNjnWW0+OapA5DUFgoA3vPZTp7rsyaf+qLZGMUGSYSZAlsMLFkcuIfFWjPPOPd9mzmzPMXJYL5iVGJ3cuyny98Z/o50ArZuKEQacIELUdQ73+LjV1qID4QmRNCgmJqynp0tBeUNTo/4dIxgGCocmoHTcKxy8Q97dqe5TdsnFb85NcZPBSTqMACzsz6xElzN2/vnn2JGjh5QgzJk9V1oZXR3HbHRiyLLjRfb7W26x919xtmXKijTUJQIdByWmbCQZHVUes7R7e4D84LonbHikyja+sMc++el/tu98979szuw5YiQjlHuqpy8Fz8XS7Fi8dKnNmTtPgWK0MYfRjv2bD0w86Q5gMRxb7H8ZJECooCSqjS/PMNZ1UptDBOu59rkE3ETL7dKlS23ewvliNRFFV9dl7NOf+rz1j4xbQ1OdrMirL71s37v621bd2KDE5Fvf/J7bpYkJ6++lFSirFn5Ac2lBZMftc5+/UuW4cenYTJH3KABCa/albbvtkYeflKYdbTWIGJ//hgusJFNhlcXFtm3jOvvyN/7djp8gKeu1xUtn2I033CHGFAndlJKpvDi6BwV57bxIguLftQZKEqgW0d7VYPMXzhZodvbZZ9nvfv+I9XR127IVp2mf/fzGH9ktt91k99z7gKrDTzz+iH3us/9imQxDTZhkj+PN2IO//b0NDI/Y6atW27U/+IG94cKLrLK81P78ry63715zsy1euFR6MJdcfJkdPLjfbr31VvvZz39q3/7P74q9eOJ4h2QPZHfGx+y8c8+xp598ygs6JS5QzX6OfeJshnF781sutS1bt9j+fR3W3Nxq09ualCR1nui1kvJym9M+XRPTy6vK7M5f3mUbn3jS2lta7d+/+kU71D1gFVXVdvevf2PN01oFhr/lsvPtzl/db00tLbZixWl2zz332aIFC5X4XnzxBXo/z2/aYn944lFbvHiZ2sQP7N8rtgJ7jTPOOnFWe/v7FMy4lghA2oDsMv4NnzZ79kz5rJMnO+U/aIX41JX/WwnizJltNjREcldsR491CMAm6CNoQwuQ38M+zJ49W8WDhoY6gQaNjQ3W3t5me/YctJltbXrX0sccSkFVKmg0NdbnmFgBVBUGQ5Fsxb559dU9tuHZZ5X8+T43e9fllwtwwK+RuO/avcsWLFyopBBGY11dg5hs0nF5jSi5+yT8JuAi9pV9iq1kLQD0Qm8lz87wJCTui5jh9V9oZOZBJU/CWSMYJdOaW1JbxajuD+CL++rpPiUpAJJBbNG7332FkgXWBAYuQTrJIoAk98j9VFaU6awC8pPA8oXt2PT88zZr1iyd5e3bt9vc+Qtkt9ir6EwHu6GqplbPgW4r9j5E5jlvfAYawWhCsi4wW7g3QBjstieoHuzhS7jHKD4G0By2MDTNXB4kz0R0GPq1rb56zylgDr8UiVEufkrdxGp3nMzapk3Paw3Zg3wm90tQjZ+44oq3W8+pXjt2/LhYQw7ocX69rUsFgqFBtZcDCqA5y7/VNzYpjoA57F1msAuK7FhHj7W0NCpwZ7gSVe1MBsHzNMBILz7fEl24l+UrSgDiyuzQoeM20D9sy5fPs6ef3uyAZlm5vfTSNgWxSH3QXkkcdOmll+qseSIAuFap/eBJcK1YyeVlJAwmEA6w8viJLhsaGRFzhDNMjInuM5riyCSITS0ApkVsX84rRVtkclatWikQU7pIE1MC+U4c79TZinZLaRildx9V/HhWABMYBjCoI27D5pAQ8j3ul2dBjgKAoKSoJPngEiUSleWVVlbuBXixe0tJomCLACQhgj+mNit8W4n2Lu2JMNRgjzAAq8wWzF8o+RPs0ejYsM1uzBm8TQAAIABJREFUn6Nzp0nFJTAB6+3AgSO2ZcuLue6I2toqO/Os0+3YsZPWcfSEDQwMCVSdMWO6zZ4zS3sfkLG8vEpnevqMaVZbVyMGp7PvzGa0TTMIHydP9grUgqVBkYffnd0+0+bPn6PhdU8+8UdpGxdPZK2ijMTJgcUitAL7+q2j44jsN4mtGE0BAJX4EABPsmJgQbHAGs4nhehovQToE/CcWuIoeI2r1dRZjWPY+oEBn5qcCuIxgfb1Zy8AubB1SjDTdXyInSdu7e2z1dbWPxCsmUndFzF2JPXBpkUyJ1jExBC00219aavrOU/we/ViDPKlPUaLWroBj9U93ubMqzNqYsJe3EKsi1bbkM4Nw7TY4xBEGOYZX3lgIz+QL6O2Uu8gWLdunQqbALaAjlyDv5955pk5NrC39rmvbW5sEgCJv6EDBTsNU5HrPfPMM7LHxM4UimbPnaM1wWYBQnLvPAP3H6QO7pNry2aondNb/rzTwYsYASIUgszKTdLU1y1bNkvyivsnweaL63OtABh1fdYQMA4fUZGxhfOIM5DLcTCINGZodMSWLVuWB2h1H56M696lEejJtQONblu5l7z99v1K/Lh582addWfIhfwVAPeEyxGl32fvEzfH/cY+DFBLBV+eWS2j7heDEae/Jx+lnKoUHT+GiXphCmQ8AGJ1MSbghne2ePFiDSoKzUV+l3xuYsxlDMjPsDv4BXW6pWc9eGC/bASa7dqzyvfy0gBe/HGGIRhDrFfsx8hvHfjKM6/FPE/tzgBoM2bOtJnts7ytG9kIit6AJel9CXcokDaI51SHmy9uGpJhxr6Pz9e9WtalKNIcBmEOqatTlJxEosjFQTmWZZHWQXjFlBfKmOB95Mhh271zh0hMmqpMDjLhhJvCcxgxHn/yHPjWadNa5TP5uYqyCnV/cLa5T3xYaZkDqxOj45aVJBdt62hWm7VMny4CE2cNvMGLp4DJDHwpkq8PTEQ5ZjoHKoBoEKqDUyVFxDijNtzXZy+9uMW6TqHTTleLA66OzzgoHlJ0jnB50Y/9RPGHmJn3gF/Cl9IByHMBtIksho2vKLfZc+fJxyGNhI1gD1PYCJkM2d4ANwtwnijccN4DLMW/Eg85sJgvknvHpbf4cxaivdzPsBO2eJPgFMQH5A744ch7tT81cNPBRu4/QL9cAaRgToTYkCUu80GszV4AV4L1ycsiByVmAMuAkAAeFxqZkWMTn/i5d+AWG4UNod0e+TgRu1KRmnsBCOa63DtgcQCwhfE62onyiUn3mMKAk1idRMiXsJhcIcd9bcTKxSUQqJy053Q1bBH7hz08ZUV/8/efn5JoLFWIyawCH+ij1TV1muTKFCl00XwSrYOLgBpcIK9DEaw23+xRfcnRyb2coJsV0yd5SS0Wh+M1hiSq3244Y1HCaL/emQQAVwh0xN+jEhnGWIv0Oqo8xp074wB1dp20Xbt2aIMRkIoemqqZQfXWEJUClpYSWU3HckDFNRd9opCqxdJ89LZOAQpK8GiVESneFs5faDNnzfJBDRl0w3CEJWL65ACzAgqADAH6hklTg+PgmoMTtm7dM5rsBCildWVis/T/vKID25KXD/LOtTlM0P8ZmoGOWQydcGfkB8advImlFTpC/LuDdONiSOGYBEgl7UHNkUwVF312wSRVIedoXmaz9uSTT1pFGZVrNCBcKFZ0Xe87F8DkjqVMU5vQnzjnrLOtkqnb6I8RyeZYrXn9TgDX+AyMy8ZnnxXIBOiqYAaDOTpqoyNjVlNVKYfD4Qwgm8OK4UTslHVAnyCez0fUezAHE1DvkgE6g0N2/vkXyJDiAPPVQwe8cTiuhTlmH//YB214sN9OdfZaT/+gzZw+XZ+PsC7v75rP/Yf9xXsvsOoqkkWEUwGdSQycgeAT2kusob7B29tgqhaZ3fngIzY2VmO7Xzlol7/3PXb7bb8Qe2N0ZFw0c3RE1HoKM5lBIPUNds7553srjapq3sykpCgA/qjAhm5W0moJwMFFd/PTCCOYkpEtaM0MFrCcJ5Mi017BaFNQAMigQoeRgrG2fMUSGxvFUI1bRVWJffUr/yUmWhH7cKrYjh89an//j39np606XQbuC5/5ohWJfTihthw+Y9Zsnxw7Ngy4scW++a2vCZzGKKYYQ2eQxO3VPfvs2mt+LFo4RxYtjnIxfZjuN2Enjhy0+377K+vpHdY0yvrGKvvpj2+1NgawVFQI3HMCRmJ0pnWRLH6yFwE45oN81z3CJsEgnr9goT2/6QU78+wz7fGn1tnWzS8JSCqpyFj/yU775D/9vT3+zHqB/xue+oN99sp/8mfGjk6UWqYqY8+se8b27DuodXr22c12ycUXCUj/i7+53L7/g1+I2fjqq6/Ymy+9zAYG++2JRx+xL3z+s3btf99gVRVVNtzfZ0uWLHSK/9SkrVyx3J566o9WKZ1J18xVUpPWBrARJs/Fl1xkx08et9/cdb+dccYaa2iqtmktzfbM+s1W01BvKxcvsGVLFtlUpsQefeQJW/+HdVZVNmVf+daX7VjXkDW2VNoPb7pTQuqjQ6P2J+++xG79+d3WUNdoi05bYhvWPSOmdE/XKfvYxz6kNj2E0tEbBVirqKiyoeEhOT9po6IpV17hwReMxIYG2QuSb5JQghveLeeLhGzaNM5gRtVw7GZb23Sx5LDLJHqAGbDnTp48rnMHkPX4448nO5D1pOrAAckrdHae0J7+4Af/2g4dOizm2MbnnlV7ZWODA30E4UuXLrbVq5cnxnOVgC6CiKGhMSUuYX8LxftffWWP7d+3T8OWSNhoR1u1cqWuCfD5+4cethPHTtjipUvEBN6wYb30DkmOCGoRyla1bZJAGuH/PiWOAGy8x2CwwDoHmGFNsLXRJsWZZlK5S38Ui4Ud7bauSRnt2O67VUg0QMJSO3Cgw7q7egXI9fX1ao04Oz3dvbIV9Q3Y6BE7dOSwXXLppXq+8K/8CeD3yiu7tV4EoAA4u3ftsDqAlMZG7Q+CaT6T9qlDh4/oHpYtWy6ADZ8+e84cWTdYUHPnt9nGjSTkriuGDQfAQrOwsYGE+RUtVXNTs67b1jbDjnZ0aD8ASPkEQYqlY/bC85vFAmMvMUmRdYR5B1jjyXCxWlijxamtrUVrrlgp2T+qwTD1WAM+K2If15725IBYD3+sAuGU2bFjx23v3n1a45WrVolBwrshaN+5Y4cAAWwZ9w/gyhfMEtZzwYKZtm37q1qL+oZm7YPW1mliwdXX1xnsRz5k565XpK1Fe9OePXt1fyQLp512mp4T8BpQOnTkCDYB04knaL0mAObzamszdujQCdu1a7e0kWHAYY8B0aR3xrkdH9e1A6x1vwT4f9I1cQHVUts/7MA5c+ekmKnIXn755QSAeetZAMUU0J314T7YOzJM+wHtT97JnLlzxTiknRMwhfViLYkTkMQgDqL1nL/zJaZoQXwKc0islwQw0LbOvcKcJfajXcy7Efxdoq87A78vYIg4zVsN43l5ZvaiA4KuHSm/nNgLkYyGT4ExAkAsXyS5I++EUUKb2MdqDQMYl76hD3CJzwD85BnCr3PvdGaIEqA20nEXg89mfX+l4iprpeRLQvtT6qBhnUjsHISdlPYT/r22utraZ06Xfd23b4+VlRZZGTaAGCBp1JHUE6cdO3pUiTX4hU+W9nwgPjuSyRwQA2OnsVHJpNrYUjFZQ/yMGBe/7oVnCuFW7BNAexlWIB+MvyssCgbTNr/usea5vEKN3U6SAKTEp6xYsdJO9XTbtu0vKyFmPbG9FEC0hgkcTTXV3OAwngsm8r49e11eaJKuhib5HZhYmrqaJl8Xxlv+/C5Xwppvf3m74nn20SWXXCJfj18gVuecC9BJPDt17BQMiOJe5QOzWXvqqad0DgDXq6uqvYU4kxH4DkslWN7sITq/FixYoGLR4cOH7U1vepN0z7BhnEOuBZGC2P/IkaM2q71dNnpsYszOPvtsxdOcydhjWl/2eqF0a2IwevtsXppBnUECRfMyDIAixNFPPPGEbBprm9cKBPDLv2cv8UxZaerKYs9jkyLf5E/YX5KzWrlCsbJYU8XosDrIqBzJXIbBAVKPowtBav7RpSayGvqx/8A+72riDCbCTW5PF+R7PhV2UudaudHrvjxPczY+3+dZ4z40rRcZrxSfxzPFfYlRLBYucgGuuUsnGD932mkr5H/zgG4wSvN67SopidU+4fqHWT/XA3RCiMHnQ13Ee+IgJ/3MeDzOes5+JekBrhPdEoo1E3jqnSPoRfrwljnz5qvTAVk3XUPvIWmdwuwNEDMRHgT2CvhI8UnS/tW+cF6oSEe+Vr6XAjD2d8fnp86UAhDZAeqY8RB7kP0LtuFMxR07d9iunS+rC4h1EQiX2ORh0yOudvDcwXb3Cfga3rtrCxJrMChUnibpCTsQ5ZI3gIfsy4HBYTE8GXwpWRTtVQfCtH8LyFiulVhgC4QN+ERhiiDk5gBih/bvt1df2SVdRtakqrLCxsdHpMWngbCBgRRIvPhe87VjPwWxzMFIZZl+1jgDIoeVWllVhc6VY0VF0iKkUzJYww6Khg5jEt5InSSsZzD5+Cx8EICeANUyQFGYtXRJMmCKNn7vmPQzXezAYkmRjQwN6+/sacBUfDZgHvEu907eE3YIO89MVBEYUhEDP8P/0ZNUJ24BS5bnrcGmKpZw8hw2QLnU0LCA477+vsSAH08dTwycNYHCdPtAbuOdhJPHxwM8q/uocJ8WFVkV9yAtS2+V97PqA5MG+vvlN/QqkBKCRVpc6oOW/NXpPUVhNfJZgZxm3qYt/8M5Klb388AIcncTAlSLvvCf10zh2Jyq6cwDnz7lCPTo5ISVUVEtQ1y/yLIgoUVURjA0bFRa5/IVCmmPpLHaOVuoE5w3uKKepoWNKkAECsHWipfnyHO+UhebOLQPHbxxtDVXcUpGJIDFQrDMqZ2p3S0FYAR4bCD0rXbv3qUAZwTmWNIJ0MYbHnKR1hTcRkVJzMV0oGKTkiRG/36uehUqxJriVZqGQhRZU3OTrTpjjY0zICHjjpB1dlHWvK5XrIdrWjIl2zUp+D999qOjw7Z7126jPQA2poJrcdgB86iKefuQnHFMdhMAWWJMHYPBGI6eazraXpw0FXwqIr8bWjBUWElcLr74YtfvSRUBafNgCJPTdRQ86q4p4PWYzdY9vU4HD3o1rTGsKX388dwyQDKipnUZ6O2ztWeeaTX1gHg+IaxURsPfJ+i/3kWRVxMxNLAWNm18zlpamgTuxeRbnB/Gp7aaCrwXuT2pGVXSzfcJlllvAHauj6GOagVrSJLBmvF/grfFS5Yq4QcA4p5Cu8aH8vi7mpwYtYbGWnvbZRfbzPZmO3S01yYmRvU+0SOqram0G676ul32hmVWXw812tts3DmgvYQ2jFdim5taZMRq62vtVF+P/e7hx62nq8x6BwdtJcyzp59V24MmixHoE5yphQkQesTaZs60FatW5Sa0BViP0ceR+zRyZyzlWKwC0d0+5EFUB9fjPYTT9JYO38ce3Li+UgQVnsxES2m+JWbN2rW2ZOkCGx+bsvGJUausKrVv/+d11tV9yophz1mpgrS//Iv32/IVp1t1dYV9+9tX29DImDsFTcnqlwaQ/t7Xbc9ueMa+/vWrFDixftg4rzhNWqa8WODQV7/6HbFWuV9YoatPXyO2b1lJkf3hwd/Z/ff/2kbHXH8KUP+uX/9KYtZ61xjapGEW6xLrEGfZg4fCJNFbtFiZ2toGW7R4iT3++B/tkkvfZBs2brLt23a4Fpllbf1jj9ntt91sD/zhcX3+uicesqu+8M9W3zLdJiaLbWK02ErKzZ7d+Lw9vW69VdXVCDx569su03O+908vt1/e/hujQE7SMTpG0Dxsxw4fsttuvdm+94Pr5bRKJqds0aL5qR40Zeeec7bBjHbgjvuP6rqzHYLx8Ja3XWZHOo7a967+b2lArlix2Jadtsxu/untSiQuf8dbbc2a0628psoe+v2j9vB9D1lrS6198ztftsOHB6y5qcauu/7H1jqj1fbs3mP/+m+fsM99/j9U+HjrO95me/fstQOHDtr4YL+Ym6MjWbHNb7nlFxKcFjhUXCKHJ7Hi1F4l5zgxaUzHpCUXbVXOMwAVtozzwT5saaGddsSDcwKYkmKBAFQVaaOEKUUwPjLs4ApfJE8IdRMQsDL1tXXSFA69KAIOsQYJxqqrpU9FoiWB5xGfCso9AGYAgHIvsM4qq6rsogvfkGPQA9RiBLFl27Zvl90CRIdNcOGFF9q01lax/5YsXWg7XnbwhvO76ozT9ZkEdtKWamuztrZmO9nVZ42N9dbZ2WMHDxzKtdMCUCxevEhMQcAunhlQigSVe8UeIpxPQAJQAajX0Fiv5yOwAeiFicOZI6hj6iBJJqEFLZLYe54XEWlVScfHbFb7TCVPM2bMtBc2b9H7gWnT3NJoZ5xxht5lMNf4jN8/9JD19fTYYP+AfAKFkvAFAIP8nbUkASGZJWEkuZZ9UruhqXoe1XQSUM4lATIBZGjV8E5Yb/Z3C4zVqipNrTx44KBVlFdqmiMi+PsPHlIgyF5g7yCevWrVCq2p/hvZkSKTXs3ChfNzrDSuBxBJAKoA2NBoHtewGhK+ADAZUnOs45i6ILwVzhk3tbUOpu7csdOOHDqqNQcQiOQx7oehN89tes7OOussgSE8e1+vi5BTmYdJw5rxLN3dXfLV/DvrziRQgD1V3OmUSBOqAa/Qb120eLHV1dcJgCApZx0CZABQ4Xvc77JlC+3QwWManvbC8y8oQBdQJOa8S+IUnlfipwBOBIgkYIj3LfH3xHTy5N8TFfYd33OmlxeI1R7fADPRgW73o0kyJwXrXJPfp7jHnyoWo9k45q3n7P/4fe47YscA+sTgSB0YsfYqwCbmEmsLyMq+wI5E6xNryvtTy7400L0dKuIodSukdkmXpyDpdD8ePjX8qoDDkoz19jmYIrmjxI7x6zvIGEUC2ScNrkp+WewTL47B+iTxIUGIwrkTBUpl/2QbE7MLPxQ+HlCNODBAXZKXiFkBF4gESFRJjni7Q0MDAhYrKPqYTykFZCQeGOrvlxY6eowqTAJEpJa2QuA52DesB+9RUz17enKMsfz3Ce4yipMovhNnu2bilGIGnB2JuTND8rGq2h3SdE7tE0Rmip11pGcToJykZBQ7jtuy007TAD2Y5sTV3C9ssBnTZ2ptIn7mWiSLoVnLz3HWTqVppS4PUSsAXQXhpMVJa7vAmvSl4YES/K/Q78Po5lzU1tXaqtNPtxPHj6t9Wf4uFZIDaIq9FjEJ1+Gd9/X0qr2Ys4Md4T74gm0IEzFA8LinHTu2y2aw9vzbG9/4RhUN8DcUox548AH93Vk1Qyriet5WZJe86WL5M3Ii1kKDFHMDVPKda5xrDStJcWew/eMseAdbXsaBrgoKgLINqUjm+9a7ugpBN8UwialTU+1FO3xJtJ1zT/w8BWClUcrLOA95KSHfNnlQKh9L+54SUAhgU1oqv7Jzx3a9f74A4Hke5ZSAYBo25MC+iAxpKE8UVzx+dq0TgROJdSo7kOxGgALBDuW//az6vcQ7j32UA4cY4DIxaWefc46ALPwSOYPn6fy6X8OHUGFMPbcUI2tyUky9/p5unXN9hgaoMsHW/Sv5BM8BGN9QV+uANnloymdlX7AXCVyT5iNse4pP6p4ps7LqamtpnW7T2tpBEhV7QxPyDkYHQNlbr8kj04Nq7wfgilaeCgsucxK+JvKTALqj4yH2Pd+Pd8Pv5PerszPZYywxXZAw4I4ePigQnlxcdhA/wjUkCeJ6ffgqfjfsthN4/H1yfb17TQXyL82cSTZehTNp/vmEaGwZ2E377Fm2bOlyMfUFhGOvU3t0dC+EveMzYOvHxXO6mXRvTk5Iz+/w4YO2f98emxgf1QwBCvi897Exb9suXIvIdRiiyVrFs6lYNYrmug+jrapGIg0ZvjFhEDzD2HheooLOCuRG3nDBG21MMwhc3sOxHc/j4ivOtOfoxSouECf2DSCbUeZT4ifoPPTW5Hivzmr2teWeGAorRriKCbB8AfX8PSBlwefwfe+2KdHvYK+jazJXgKIYmAogOj9q4fciIjE17xbbKk/M8JTyMuEAfX2DAovBV7p7uvyMAzAnUhnnrTI0ewHe0XJNQ6AgjHkx1clx5HiKm8rLrbK8QvaVWIc/sdfaX2lwIc8JmEpOy8AYziTzVyQXQdypGgH5FGxXNq/PlCAmIq8bkfxIsbQiu3v6HMz/yCc+M6WqxwTfhC0GVdUrNGwC2B8OmJQhdOc0Wpys6Mg+yQdWn35eqKZXcSWeDPiGRqFAhXSCC1g+sbkDhNPiUxEgEaDFMoGS8XMykmmzCpdIybpTM/MARRjP2HC+GYNJ5ABjOBltLMCXsVG1brz00ot6KYMDBP0JDFA1Abq7o8l5qqpXfLl23vG58fcmb5niFBxGtcYrjiGs2zqjXeL0o+NeQeIg+GbnCr5m0oQoAGhDUzL0EnHiDFqA3TI02OcTU9PIcjeeSdsh0eVlTNEoAHgUMy6jYIh3qsm7o+guOn1+WIi60/zZlAw4wRDovwcHVYFEX4GJSprkVKATAprtVTn/feoxMqrpQD/22GM6uASevE9NHIvWCHQ5E0uKkJoEufPkSTtzzZk2bcaMxBaFkeTtLfl37JoP7D3eDcny5heeF9PMAyL/rGBhkvh5gO+VK8Blgio3Jg4U8rOiamezCrAIvkkgmIyK4aZdib+vXHW6tCJwiuEYopXD9z9txKV23nnn2KmuTps7e65VVGa09zhDBNL9o4N2549+bFecu9DqazNWpe9PWBnCvcW03A+kgMMBVhgWYsaWFNu6Tc9b18ms9fUVW9PcNgFyRw53qH1CwL2EyQFsSwxJDpLIs88516s2KeDT4BOxVdmB3rpe6IDDeIczCUcSzjzAdp2HNIjI1xAjmh92kDsvqqb5SeELnSCq4Wefc6ZkBQD/q2qK7fbb77HnN2+xcqjjxrS6I/YP//hhMVoHhsbtp7fcbj2nesSe4HdoN5LIOFqZIyO2e/d2+/SnP2HnncfzOhAddqWsAk3Qo/bFf/+W2pvYsyTi5597nrXOmCGq+X13/tLuuffXGiZAjFJTU2n33fegFdOenMBu2HHahzx3atn3ABB2pjvHcGRe0OFY+1TH2vomO235crvnnvvtHe94h218bpNtfvElq6utUzX+/jt/ab+84xb73cN/1Dvds2OrffbKT1nr7HYbn0LjatSKSielHXnTT2+xusZ627fvsICq2so6e+e732oPPvS4PfzQo2JsLll8ms2ZO8uu//61ds9vfmX/dc33raay2vq6u23NalihPvzqrLVr7flNz+U1a1WBDQ1Bt0/oul365ottcHjQvvWd71tNbYOdfsYyu/jiC+273/mBHNubL73Izjn3TE3tfvWVfXbLT2616c019q3vfNkOdThQd9Mtt7oo9qsH7XvXfs0+feUXraam3i7/k3fb4f0H7dmNz9nIYJ9de+3XbLBvwl7e8bLdesttzk5gyl7ScBkb9wTf96ozq/k7hRgCEge5eM+IV4/KtgLqiUE76QALVT6JhutZSwWwimWb9ZY3tSKqTSJr2TRZmeAD4EgwbAiJp2EgmHDOIbuDe+PMafp4aYkSLD6TdeXv3AOOm78PDvTrDBKco0/LtRF8rqupEdDFPff09Wu63YzprUo62GO0qtEuDnNPLe3FxTZr9hydfy4CkMl+BMDl+gNDQ3pefq6zs0tgFfYegAU76Fq+GZ0vdL24f7GlUmtbBF0RtAkUGiXw8qEifT3ddrzjqIJS+Uw6IsYQ4R6SrRxEvHx4WCAeunJ8D0YSgRItpVxXDC3eRYlPTmX9AWo0QEC0HBIRs8rqak1ePNnZpT95Lp4X4IQ2uEj+aOHki/dGMIn/CR00rs8z8w6UeNOKUskUageWaUmnss5EbDGEErNFLUW5wN+BTXR+aY3FjwO8sIeiIEMLKiw3Jgx6t8OkwGHWiWeTBnJKNLlvBNW5TufJTu0RNDLlV2BcaHgd75+p3afEzOReYfx7bDWh9iT8eV1tvZ6XSnlR0nLzFjuPATS4jfOATxoYsBOdnQKUlbCmoF6MgzSll6CyfdZsAdokj4BRvDuuAxNLzJ7JSevt6bbKyjTpUEm9V8tdF9d/R61SGaQX3GZGYs274l2o8yIx6aKoFUysCK4jVuTcY1tU4BPwB/PTpT4okka8FaxIjx09wYnicbAzxGQpkL5w3+faagLMU2E7EpaISfL+dUqt9D4x1CfyOsto2HX3UkGb/exTKR0MwX7KzqaBEPLV6bNibWiPjqKqtKwK4iL2DN8LhlMk0FrP3PCGKWOoI7FLJEEOMCYbnwrpJPD+leJpzqJaHX3Ka+g3CRhMUjc+ERaQ0NsDxZ2maJmSJvxrfW21lRVN2cjQkA0zsRO75/xAj4InXd6GOE1xnIbhOLgcOQExojQMU+E94nL2a2lZhVXV1iRB+xKbKs64JuPwqIpJ2DZpU4UOquJtL5r6noh2TSdH+P/8gYjduAY/iw8/eOiQHTx4OEnGlNjq1Wv0nj3h86E9in+SVi2/xztnAMqxox02MTauKbEV1VViMGJb8Bk8b+HwsYgnIAOwj7GPAPwS+B8clHQEZw89Xp5TZ0Mxv3/p8xNYyn+zfvw3jHeASrZ3tMIBNnItgEKBNGK9eUFl2/atVl1ZqbXn/9wzP49P4+w8/sTjmroqoEmTaZ0pSXynwkd0iU1N2tCwy1MU5my+/onpk7SQ4x2zBjFIQj+XroUd++1vf6t19vZG8jTfL7K9BdO1tRfRTaeFuLJSdixARfacNILLy232nLmpeyjp6yaZCY8jHWyMs5NrF01r7XsVkCFrhw4e1Lv2ZrqC4S6ooaX9R5HNW1nzoJJaXFP7X4D3sT8DNA7bEP/uUlMOTrBPXW4hyYUlgNSPlw+P5KxD8SIKAAAgAElEQVSQf5MXcPZLS8py0889pvF3E0Qgus54ruz4qFVXVNiOrS/a6IgPdwmmHs65stwBG+/w82Ee6Kxi/yk0soLsJYpuUxPO+C4Ru5tzB4vO7Qu5aVlNjc1asMAq0YiEJYVGfJIoiAnJjge4nfK1yOMPGjSVilqRr+QOBTZesW8+T9T6aF4BtQgHMnN2Iodr+ORr+RHZbR/U0tN1QiD/7l07JSMSe9BjxIhRXcM6ZxeSfY//znVDYtcSYBWMds606797R6mY2FaiKc3zFyywuXMWKJ7w9mcATPAF9kSeFS9mfSrucD06B5W3T44JEAX34JkYnvnqKztz8Zfv8QnPX5M0XZyB2Ic+nGbKY5rKCjHJm5unCeTifcI4V047SUGrUoxUOkG4Jl/IG9HBuGrl6eo+CjDduwc5cx435NpiUzci/g+SyYmTXblJz6w5sQd+ULFfylG9K9GZ27yzgd4eDczjswID8A4Nl6Lg/zkgXxPeAdCdZYy79A7KfCFQBfB01vgM918TNtDfp0KQZlsk+TAHksFJ0HhkxgLxuQ8RZJ0AxAVuq1gzKNxFsYo0xel0RL7A9YwhVA1BglJ+hPzIlA0PDgGAuaxK2md0fqFRTWEDIgTnX/ecOnDBGPgagaCVG3LlYKzH02A8U1YKg5Op9KX4VjoFzIr+9lOfm3LHhWqtL6CMmhIRDFNGQAaVguJS2i+YXOOThsW0S0LJsZFcyy0/7IAbi+CN4DqQ1XCO/iJShSeJMUdyFo6lMKCSI6DdkwORYh02jtRJ0vQjDE5hK018PtdhYbmPuLaSfwVutFYOCmDk8wHtBDwKrIPBlQbIuLnLJZBcxzUE80yt3CHQFCYNPc+tiZIgfbqzAVtbZ9jyFSvSBO9StUr6QJy8YDDP49R7bx3mK4Jvb/mBITJgr+zeZSdPHBc0iUEIJyD9P2mouTPwANiBUQWBauXIOLuNhBFAMVXF+CwOo4xYGs7jh5HR5gO2atUZNmNmmzvDlCT4cJ5om/X2eD1zuge1UJWW2iMPP5SbQhbisJrWNDwsZB9DEAAu+4spTgRr7e2zcoGf2qTT8JKi0lSR982p56OSunHjs9KTEdybaNPhoH1Cl49e57kwbAz64Z1zFgi6cnoPAhlKxRykjZqW3ZzmZ0lGLVyAYz7lmiDKKymqUieAAibsOeecreEFfMGcLZOOEu3qkzajpcWu+c537M2rplldZYnVVlXKmEgzJSU/npy6U4mAta6hztZt2Wc7XjlmJdkSm6ooVaK9bdvLOrs6ZxhjsXholZ+yweFRu+wtb83pzSiZwBBqmpwbGd6ci8bGUCHfvaFLGo46AhoJZafkX4FNYguHTcjZmpxH93MTwvz8HVbU+9//Njt8BHaRWXVNqf3h0afs7rvvtYbmRtmgU6c67awz19j73n+FWr1hytGWw3vB8PX39kpUX1oiWbOOjkP23vdeYR/4wPttcIA2fAcQuD/pYJVm7DOf/aJVVFbrXQyNDFn79OlW19BkFRUl9uA999kdv/llClpMzuTee++zqspqB4oKzksuyEt2Icdg1OTiPLDJWmQ1abZYwObKlcvtllt+Zu973wfspW3bxS5qqKuzoYEBe/Lxx+1b3/yaPf/8CxJSR4j4U5/6J+kZyYnApMUOjI7aZz73JTHAenv7be3qtUpq//wvr7CHHnnKfv/7xzRhtaa2yubMmmd33Har3ffg3fa9716vloe+/l5buWSZodTA/S1busT2792bJgg6AIK9c5vqQQ3O5NI3v9mykyN21de/J1CqrrbK/vajH7Kvfe2/9HPveMdlduGFF9jg0Kgd3HfIbrrhh9ZYVWHf/O7X7cTAqNXXVtmPf/xTO3DgqHWdPGHXXPM9+7uP/6NNa260d1/xDpuYzNhjjz9mPZ2ddt1137bJyXGd0+v/+ydKnrBxDXUNuUII+5DAAZtHpY6zGRPq2NdUN2tqEbQfs96eIYm4Dw4N6NwDGEmAWoFPAsUnp1SVpxWbs4sPiWFa8e4Jjvk704ujlU8AT2JUBrDHz2Db2Kfck85m9BxQ+VarE4yUE1p3WN2w/lQtHR5SUSGA/vBt/JkpdeCGZwsACxuIL6xrqLdaGGUMNRp1cXC+h41AYxlNPcktjI1Kp66+rsEr7YmlGm0nAO+8XwfO3UZ4u3Ref1g+MQXwAiKwbeMTeq4YMqYCDm0e2QkbHXPbRjLBlHGADrRhxMypLNfUOwBe9qPaz0kaM6UKtk51d+vZHBzwTlKCHs4x1Vc+h4qrWKMw5WE7ZcrEeoWhhn33CaMeT+DnSYIAn2C0+jO61jK2ET85yBTyEgZOVGmtY1K5Fy5TYTG1xHnbWRSx/Oyz/p6oJJFyTVx0TSZ/bx5PiHHGXu3rc/AIKYDKckmc5P0//npcsimRXPOM0RqHAaV4iE/FL6kgLMbalJgEUSzwBNi1yLh+TVWF2ngApKsbGnQmuju7pNcIy3IcgCEBdfjE0L8m2AbMZV0a6xu0Ripa8R40MK5weJj7RwB7wJGIcSLpUyJbwC7QeqVukfgZfp89jz8ggXEWLYCxxywsJOxGfjeKfmqTTSAU55B7jAQj/FMkBDnQP0tSXJkGenl8Ge8qJIG4lp9H2sFc35NrAw4htxDt5OjTcQ+t051xygRoPzO0cb2WxcJ9wRCFGe1t8a756TW5/ERzipAeT3h3kbf8+l6ESYMrCmajx1QwQWhjYk960gNDMs5xsGEckAldpvD9vncDMPMWvNfGv1Fo4P7FPvP5WAJVOMvs1ezEiP4+SRERAL+kSBq3w4ODOQ1xznokkIpH0C9L00cDYJQdq6jSOcS+hKSEnxG6XMhhMgLsxpAlSOwmumwYzhc6jbG3+G8VAZL2X2ATPuDIgcRgkqZgKHVFlNiCRQvtaMcxO3K0Qw9M3PaGN7wxAcZeqA4AOorgeq6iIu2RI0eOKFnlGdhDgHWss4B3bGTB0BAPoXzqJ9cAVERGggSTPcjaoyFLMS0YzaxVCPOLqJBaCvl3EnzWEIYdhXnselfXydSVg02t0GAtDfoUAOHsFvRRSSq7e7oVDxC7rz79DO0tNN+fe36Tt2mWut/jvjQ52gBfV+eAfDGkBSjlmaQRd+pcZl3+Js4+98C1xI7KvBbgAyR54IEH9LOACoUJf8SqWj0BNpwFZxExmXfa9Fbr7jrl8X9NtfX1D4o9t3z5Cp8kC+Em9MaLPHbn+2xyfAaxmOxxkFqKmbIee79Eg9kO7j/gA/ME2Adg7X6T/IhOJTEaYdCmIr9AWbprpBPnQJfWAluuac0BhrtcA+8kl1unOEaSCyl/wH7kOv9UVPE8s7Kmzs4+52wnSpSVy56Mj2WTSlsCe1NOEC2epUVmA329YjCWoccLaEXOCvMdMInBGGmoi4NYLrcTNkuAXjpoKWxOQHCJJKCwTXLuxcUqmC1bdbpVVntMpPyYYjHMuGitTYBgFJ4KAcXwneEPvFAU7c28J8/1o6ATuYuveR5EDtZlLt4RAOt6obK7I0PWd+qUuj7273tVmtECY9L8h1xbtArPHk9FUct9iq913F/cY9h1tUXn4h7PI/glYtQGCgvT2mz+/IXqtuKsqXMyDSbUFGmnbDuYlTTyfdq34yTgHPgIvccppmH7c2Q0a8LbvFW0S7YJhiUxlwhWeg+eG0BIAgjDDrE4SMxEjCK/Mz6ZmyvAz1GsdH804QzqmnrJZgEw5myDCGb57tZ4R5LbkpasE6IOHjykXAlwN7RC0QjnmShcQz6hmEtBRO88C2Dq3U1RyFRszUBAd3JaCxW1Fcs5zqLhxKW0CscwYwC+cQ0UDP1DYRVpyBTvVjrQxM6JzBNDfgIhInfRO1cBxHUQKep6Xu3dOGlBnGQku+zFrpz+aJJu0bUYUIiUgjpciQkoTDNPwpmayodTAUdgdUHOH/fGOrOfJIsnWQFa9/E3k5rXEixNdWrwMx/55OenosIog13uo695jgCkWNyS0iorTtOJSPAnpwgSaBV0w+StsGHkAzSIgMQTa74KwT7fLB4shyHgMgHaxEGKA5ZLqtSbnx/mop+Tvh2DSzzR4AEjiIzqVxjgqDR4sp+GzQC8oVu0a4eCXVqkcWjBvmMilJxdon0XAmgBVgmpz8DIc8dXWMn2iV2pYigwwls02dhLpWWEA6byXCbEWQEgwGsS3RT9Pq1TGJ0AZrjPiooyMfUARAf6e5TQxdoGpzSqznnKtxACrzBIaBkgGSAxm5s0qjZkAVT5QNMZrlCQB9XWSauU6LBq5XEwqxB44vOgSQQqHtLWTz/9lBUnzbPQH+L3qJTK2Y1PKFEJ+jXg0bnnXZB0xLztniDMk0s/eOHUAYwxFlRIHn/sUbXqebXHExKYIWpTJIGifZKx62kSH4lnJGixZ+R4Kyu9BancJ+3BWiR5xNCxZwF7CEIAiQO4VBU+ATKizY8M20UXXSh9R9YJcNHP36SEpFsaG+2G719nb1013Zpqy6UXmQv6U8IQSb9rl7q+BRWirTsP2RPP7rDmhhY73tst57Jh40YZALUOaKpaqf4bQ0VwDcAo9jKbU8za1D6R3rGPSXxtYhHJF8+Wr+S5Lgf7PgKhAL/j/vMWMT/VLu88fc+gD0Zb4EVvOt+KpjyQGxsftm1bX7Z77rvPKhmyU5KxgcFuW7RoqX3wrz6ooA49z40bNup+CHoJGJ3WjphxiXX3dNqll15iH/jA+6RxpwmpnClVsiaturrSPvb//5PVJvF8QJZyNPFKy62yqsxe2rTJfvmrn9vkJAGgWVNzrd1//wMKfABAsJVuE511ES0k8e4DhHJH4DaKLzn/IhhSZbZo8SK744477S///K/s5Z0vS0NobGSc2W9y7F/4wpXWcfSk3XPPvdpvH/rwh2zevDlWWVmrxLS4xLVMPv73n7IZ7TOtt2fA1qxeq0Tpz/78CnvscQDGP8huMxSmPFNh2zZvsmt/+H177JE/Kng/eGi/nbf2LCstK1GlUppsvT16L4DzAWL4+UYOoUTBwQUXXGDllRn77nU3inHT29Npn/nsZ+2679+oadUXnHe2Xf6Oy7T2Hcc77Oqrr7PFc+fbP/zTx2xwDIZ4id19792aOn3syEG77vvX2Ceu/Kyq4pe86Q1WUd1o6zest72vvmo3/uhaieif6uqy2352h3We7FIwRFLd29OjidwkMDA/FRxkMtJgJQCCiQazTsNcBvqUNPE+OR/YiqNHj6hqyFskQGmbMUP2kAIFbSHoN+ITwqcE8KYzocR5SoBOilgT67vSdetqqnOtTwIJ5LY8mOWzABEEIgL8TGa9siumqwdy2KcDB/eLkaKWQRiaqkxjs5kOTHuTM10oCpEEy7ajV8vAm/IyBaQAZLBLXEOxTABjBNQEiPhWdAedncY7h7Hg1fae3l6xPQGLYPEJgKOoCDsviYfHGVACpzbWCRvocZ1F7o8vWgG5f+4tgmR8SHWVB6HcT7R2u79z0Ez6Tok9yrAOfLUKcjH5tbjI6usbZZdhZXL+AsAkWObYqVVVWQBnt1JtPqw3a+yadF49JmEhviHxhpUnbTferxidDmCh4UbATIVb7MXUnsPnAGwEYMW/s9cUgFMIVVDqchMq+pGwJZDJATtyVBfyplLN9G1iBXVaoLmLj05FNAFzyGAk0XEBIIjEqxDo8Rn3Lr0/fi61HDsA5/6DdxTMe/wcTFwWq/NUl/Rc8ZcAnE1NDdZ1qlsgcIDMDhb44AASY4n806ZZU6u2H505yZMQXjgAJ8CvzJNzho/w38HsdOa7Fymx3949MKHCMoXk0FOLGIw/EYeP5+Z+YmhRtFWzHt725CwyvmrrqnXm1RY/6v4d2RN8MzFAfAHc8DvEJWjCzmxvk3Yr/x7nhmEq7EVnPA1by7TW3DU4awGK8SwAONwrRSCdjQFnSIX+Kb4Ee8vaIPnQ0tws5moAmugmkaQS73Lmo5iiVqYUewHUk5yxP9m7rAmsZPYEa8v9lCbdrZCK8DPhQxrzTFESCE9GHVR09hLvVxNck5xE8INUKFRM5IVvxc/qZkKyhqIA3mxKSQ77tSxTakMDvdba1GDlmYwYrqF/pfMQ8Y8As1LtyVjLXLKpdnfYJhVKaCPhBZhRa7eVaH+UJLBEAKJavQDDYU+labo5sC1JOqWug0jsPUbSkyXQJ8kyYXsSg3HZacttJ4X+zlPa9/gVhqaFLdTEahWL87rVMGwBf9GXZd+ODCOfUSKNTgBCtLUAsORzC8C3eH7ZnFRIA2BkOAT+BD/BYCf2FuePvS0QbwxJKLc7XDNsVjBzAGlhQlJEI/4+55xznH03NWUtzS05wJjOBfYcRSc+T0OiMhkVJgAOeX+nunts28vbtLf50tCYCiS3KrRvly9fnjvrxFIOUARL1k9gaPyyh7B9ObBwyvXWIrdULFnkw0zY+w899JD2KGCDg3E++TgPoicGbGoRxEDh95g+DhFA7NmSUgFcFPg40wKjaalXMQi2mBeCeK9iFya5BOWJ5Kjy8Z6fkJIjW7X9pRcFYAp4YF3Vcuxtx8FXjGdUy7TAXABDABafrEsMry6AJMUg25ZkIAAMsDnEEZJ+Sv6AddFgEOXinnPwjiVnJdtM/JBVwf605SusrMK70iQDkF7JpNpTU7t05FsADoq7h2zL5hdkP9mpYmDnWLf5DkKekfuOHj+9DwqWKRfVa0zakNLYp9iGv0vat7PmzLW1Z57trbRJuz2kC2Jae9gqj8l8jZXvJ98j31EwGTgkoCKnxq55y3t+P3ockm+Ld/wgdSwl4Fat+gWM5+6uTtu+favi0uHhfhXxydHF5E6dnbxjFYay/lmBG3j+5B0JkWcFCMm/48sTl0YkFtimEIOMAbKVlbZs6Wk2e/YcnxkkwoiTcZxx7sP38liCF4AAqLAPfFNEKth4AonHbe/eV+3woQNiwTojHV9BcZo4yztDdZ+J2e9g+ZS6DJkvgV+gGMzQwdirff39NoxMhTpJ3AfC7FcBA8BvfFJxJprnYAthR3XfYgV6d5hPMh+3SkmEOOAFYazz5ImklEvBKApwWbH5iOfxbW1NzbZk7jwbGhu1Vw7ut+GhUdk1aQiLFzUpgNRLAf6c7iv9eWVPUwt1gObYdGESaWAKw9nEXk1wImi9Ot9S27NscWBEJCQqxvne9bjG2d/yAfib9Cc/57KE8lLOq0/Dp5zt7uc1ui8kk5Dk2riWJoILrPUuGCFcobNfwHCO4q/2nfAcdoebO2wsObgGKInQMKauLuU4H/7f/yriUlRw5UAleoxhoYLuE+wyGQRfmRTMRmRqqjMDoOMqYEzADch4gIjhKKLKlDuQciB5ECqCtHDkYkUm2vr/E2QEeJcWpG90AVZs7myaEpaMZ4glywQUMAYC7dbUHbcGmr5De+wrr+yyU91dEi6lwh8oNiCEV+48QeLXfBCCV9ww8FHVjntWwiLNxXxQ7Qcw6SdMejUJzbmq6jqxN1xDgWEDoZfgmzoS2sJqJv/GM0BhxokiUL53z6tqyZrMeqClitcogEsysC6koSdQkJoCb3fSHmxw3dcAwWIkRnUsTQjVQJZRW7BokZ22bLmqahr8kKaqBZrO2nglznUuoh2WPzesd00uWmJ0aFlT2KWAW1as9WWTohfo1P1SGcz58xektkcPzGR0uHux5SCjuO7HRNbf32OPPZoC/yFramiUIUJjxaeHelKoKZaA60VFmlBJ8M6/q9qbJtCRQNNiBhOIROH48ZMK5gBY0C4644zVtnDhopyhdEPuA2S8pZJ3MWJLliyWiD7nAlCBoFsaV7AmS4rsvt/8yt62us0qS6esvq5a64yh5kuJQbpuDGXioQkmXt590P6wcYfNn7vUXti+zd71rnfbbbf/UgGdpnqLSgeISGA0ZcdOHLf3vOd9qTXSNXG0d5MN4O8Sgk56qQr2EkAWzCsHCL0SHvqk/IyzCFJgVVBtiaTUHXg6Q3L6HqzD0GFd/vQDb7f+gVQFLZ7QYIBrrvtv6c0ByA3096pd53Of/2fp7zHQ5N577tU1COBHh4dz7CRNlu7vtbVrV9unPvXJNBXYraP2pWWtsana/uwDf2N19c2SCmCQVUkJ7RK0ZZnt3rrdbvzptdbePtdOnGAwSKU9/fQ67R+fbuZn2YuC3s4jpyvgKZ8s872QflBSLea4n7m3vvVCu+GGm+3yd15ue/YfEMBIogt4cOzoYfvkJ/7BRobH7P77f2cDQwP24Q//jQZ5YO9HxmA5jMgZf+xj/2iz588WwLh48VK1Wb/p4jfazp3b7cEHH3FgUPazxF7YuM5+8OMbbNuWHXbk0EHr6e2yNStXy/Zzn0wQBTDAhqgtKg2l8EDH20+wIW9529ukAXbXfb8Ty+7Ikf32jW98w66+9gbt7+bGevvLP/9TGx4es1lz6uz/fPHb1lDbaO9+3+Wuf5Utst8//JB1dffYnl0v23evucauv/Enatk+bekiW7R0pT3xxOO2fdt2+8Y3viK7ykS9r171FckW0H7PggN8sX9g4uHo0A0MFsiJk8e15wAUOBNdXUxEBXQb155hohsaixqGhV0szSjZ4B1RGMBphmgzukGca8D5CTGG/HdcL7BEzLqmluZcOzQBC7p0ESAqQCFpLs2IkQhwFD6YdSfBiUmWBHsUuFRphqmQCnn4CQAIroU9ikJXBKjYTlqtCOpclN6n7zFNldYMTRG0KRstYMT19KKl1qwiCiCmB9A+6Y+qLUkk68e9xTCOsAtuiN1msGf5EkiSKbPuri61Z2C7KGL2Ii9h6AcDvNaq6owcBwkDTCOAfz6HNeVPAjha90aHhlIho1T3Ems+rXW69iEsoMamRrW4ELAqkM2Oa0CJNHWzk2ofJsGpkByJM8GwAcFsgJ3oExddt484LYCqw4ePCFBkrTu7TulPQOhIwhTLTDq4pwBY79mBNa4xWYQOr7NNaH1U+5LYJUlKIYGcasNKgWD4UO45EiHeLcmU+6jQF3S7E8UwvieW7cSE1dbVa2+Wl1Gtd53ZfQcP+rRGNGUBghLYQLKsAkvSNCQuCMYroHW0DYaPFAgyOChQErkUng3QAaCC9+3yA1n9N4mvdGWTDiP3l+tUkA4grUZl8v18ppiTSQtx/vz5eoYXXnjBgZiRESUkrDnnGP0guhu4fzGQ+9Fe8nYdAAcH3tH/It4oMa7X3DQtl9Th9/k81nDPnn25GMgBhNEckBe6qpw9TwyZOoqW9Liq+PijYGGwVqHdzJnhWjGtvSzjwwFHx5KOqJhFzrCtr6sRUHL06GF9BmeDNQmWNCAORXCeX230agX1WAgwkeE+sjWAyeMT9sgjjyjBRHaAYprOziR+cUDnnOtGPMx1AICIh9VOX1+v9UbPlDjsxMmTer8kFppQ+popsQ7AB4jD81L8QiphzRlnKOnb9+qrintgK06ged3bbbXVlQJR0VkdQ9YEIEkgfr6NN5h+wS6J4q/ORzFMNW/TJQeJLw0wKC7VwEoBQgpCiYWcyTeIzUnSMQFq5wZ5JGZTXCueSX8qJvd4SZ+RWteWLV9um7e86MNjxJ6rsrVr1+pMwAILVlTkOnG2eWcwW48dO6afCX0vALho+/a4wrtHCu+Fa3OuAAXVepu00kVeWLrUz8CoA4x8FRbHAmDgT84dewPZBwZH8Xvoka1YuUKdQO0z221aC/EXcZMzfThLtHUD4PLZfI974ZkBCwcHhmzjxuesqblBZ499BDse+woTnvuLPAV7xlmNZ3v9ugerK+x0rJ3cTmrb9mf3QZEAjNgLsajTc+eG1Ik5S/GOjgwHe7gPZEWI7ZCNILKFpT0yPqFYs6GxWf5SjEnINukG+Wh+1yfApr0H+JO0Tn0bIVOVFXNv2+Yt1td7ypnzGraUHwAjELI0AAWHI7wYw3DKIuWkis/T5HIKVJwHnjN0/OLcq6mXPZO06wTEpC4a7JJinZyvhumO5MqUlVZW2cLFS6yyqsZ1RhPApRkMBdIEAukEQnnrN11/dN3USRYFhrKz36JQKTYlnYDCDRxwjDhIeUQCYzynyAPLPvzDh0CyINPbZtry5StVBFaBTnmJD7uRht+YF+AKz0jEKPxbAOrRNq3icDrTelOpWKli75iD8oEZFJ6XyJPjftlbEIwACt0Pj9uxjsO2betW2T33EXStZFx+RDqWr5Xk4BreXet7gvcUBCzikgB4gqnu+vpug8rLKgUWV1bUKMY6/YwzbNq0GbI72j/F/L6zFXNnS8xGh7Yka5GAPTAFZ7g7072/t88O7N9rHR2HBf66Li5DZSCFDBacrzxBxYEoxxSkW15UYvUNDZLzcXZsmXJtCkDYSkg+PBc5Ns/JEFZiVc7egvnzbSLlwIpJKa4WtCG7LYAMhR/MqCMF5mL3qeMiSlSU0+HjsZKK8+rgdB1cSYGk4WsAmtgE4iE6o+iUZT+FHJDbSfezYpAmRrkXjJyFGvvCh7Y60BiYUBDpsH8BHIePiz3mYGmekZzD05hvnorr/IzOdwJz6bjxApRLHYBnCCtQHJuXhnAQ39v/+X//gBf+OaMRW8b9h5/gWf0e8jGyvpeQJOJEnQtJFUyJqKc4mP391/9w5RSbOlhHuXZT0HNAO02NrbFMWY0EXjGgiK7SZhlBNeCIbiDrVUtt0kBbBYIB3Dhb0asIvuBxMMNBBPNNBwA2kFDqPHuKQNiDDKr7rrGXM1JJUyQ+WwBXEnwVJTmhs4EYS2sSWug4VWLfBEy23LHjZRsaHhBAQcDIC3WBXmd5aHPn9FjcWAFOanOI7ZfXzJBGAQ6JzSwqKWvmiDP3B5iGDgyT51pb23yKVylMA9p2GfTiLUG5il0K5AJNVhVBU55gflTarl07pe8xNjYiXR8CRh9s4mAH9x7ATsJVkxakr7EDbe4g40BwnyQl3IPLdOT1Hgi0581bYCtWrdRaM0SEd+1t1x54542vOyMMgL+DSdu8+QXrPuUipjhBtaFT4U2OOtq0OTwhSANUjT0AACAASURBVI4+ypIlS2V4MbiqJCaaPPftn+nOCwPPGsFu8wDEWQo4dlgsBDi7d+/OPTfXYqrkyRMn7PjxDp/IltrJAS/1mcWlCqAQQoat0dV5Sgeaw7xo4UJbufJ0/V4VE9gS88aDST8XJCpr16yWjhnVXIbyNDc1qcWnf2jAqipL7a47fmEXLKi36U21Aoo5C4Cc4yPDei72B45EziU3tbjIdh06buu37LJp0+bZxme32If/v4/YD394k+5bwJcCaT/D3NDhI0ftive8R4L2PvxF4Yyf5fQOg5kgHSr2iJxRCBuHCLe3ovEVjAqv8DoYHfqTsf/izOq8J1awaN8A/gjtjozaR//urzWIhLUdGBmU/sfVV18rwV9E2rPZERvs7bcbfvR9Gx2fsqeeeMbu/NUd0qoj2Txx7LiANQFgE+MCyBYtnG//8m//KuYtyWG0dxAsNzXX24c+/HGrqW3Sc/TQ0lZV4dXqkozt27vH/vWfP23nX3CBWIsEc+vXr88FHjg3x2adrcGfEbg48yQNwcm5dte9cZvnTmnNWWfanXfeaZdffrkdPHTENmzYoKCdFSeh+5sP/bW1NNbaT376c+lhfPAv/szOveACGx3N2ujAiI1kkVxosr//+Cds7tx51tl10pYsOU379Yor3m57971iP73p576HqPwXl9iBvTvsqq9+3TY894K9sH699Pf+9E/fnxPp1nATbGNvrw98mmTKKywzklff1zCLr7j8XbJFX/n6d6yupsp6ujrsW1dfY//2z5+z1pYWtSNceeU/WGdntx3r6LTvX3etvfH88+19f/ZeGx6bspKpEnt550u2/tlN1nniuH3pqqvs2uuu1wRwmJ1rzz7PfvGzn1tfz0m7+upvWX/vkJ08fty+8IUvW3t7mwfCOP+k8aeptEwnLS2xhtTSO711ut5bx9GjuWTHX0ea1Jjxtur+vl6BGmjswXwk2Q0nH4xFf9/edkuLPOcQ/VA2MIAprFZ0BWlP7+rqNibZSsdPQyrQHhxWQYXPAGCURERqDxNbb2REgCcsTI4WLDY2WBUaRUkbT0BAar+NFslcUJ0GyERyQrIngEttFp7AErDT8iqgUPIQnHGf9se7jXPqttRblkkoWYMQ/6d9U3tbTMoA7D1057lgI+HX8E9dnZ0KVCmuoPuC/VIQpKmHA74WBHOVMH9gnKGXM2ozZrjul3z7GACOT0Um+GNq6Zo1awQsIqgOS9QlUFycW8WXBI6Kx5AAUNYXH0CURUIQ4BMPzvOKeVderuSeZwcM4j7QqOGeaTXp6+2XLcbnASgDNiMbwvtnTQFLxHpM7Al1NSiG8IKuQMVSl0qJfaWW4AKNJ4FXSScvglpPhnzYlAaaoB+pBNf3Ke+Gz+d9sz4MZ2DtSJApQLC3YdHhw9iPtDABtnji7H6bn5k+nSmwrvOjeEkxghf9uJ4zC519621VaDx66xB7AnYo7wkGVhSmAmyT0LqKLV6YYs91dXbZyNCI/ADrzLXFNlQBOLV9J11n7oXWR7EdaYuicyTJAfD52uupjZ8/Y6IqMQNrwruFYYkfxn75/sqq8ADQyjphK2LQDz8PyMK0+QDyI2aSfvKkt7CKbZSKtqwL56OhscFlOKT/6qAMewAmCG8S4J3PI0knfKRgRfw2s22aNTXSukUC76Lj6Ephe9gvASx60snvxlDAKevr69fasS58GCChbEE65/hzihVeZKMgm5WfYA0pnhD3cH2xlbPoOvdr70r7NIG/rCmJPyL6nF32YbQd8g5cDonk19cWFh7nDlY6LKfpTQ1WhObu3n3W2tyUA7SKzdthlaDmgCG6VVxDMQB1vhd+taqiUnsXOynCRpHnCkqEpmgbrHBZFGAfwAoVTbIqDnu840UA5SIFuoQqn4aebgI+lAMkPx6ab7w42Px0sLz40lZNce0fHBBgfebas/S+WY/oxinMf1gz9ivsQ8BnnpEzy/tCcseBaZc1iCQ0Ykq1niYgc+fOHQIoo+jAeq1cuUq2TFrUai1nbVw3MsY0i02VtApZp0OHD+iMRNu1bO3oiJ199jmSCSC34x1g3/t6+6z7FDFwSW7ADmecAV1uR07Z9u3bZBdCUiSKNdNnzBTIL6aL2othtXo3WoDHhbFihE6ei0TslOP8pdgUm+iA0P3335cb8sQaS/KjQMveGbIJJJ50uzubad+a2gt4lRFxAFINxUHsp9i5AvhoWQzGhLcWh10MwJ1k3p/DwSLXFJ2ybS+9JAa0JZ1Clwwo4NGmzeVa/86Cijg6n5flAbrYnzH/wLsJ82SAQsBW7EV1ozF52QRYCljgLrNZq66otOrGZpuzaLFivMhZ6Xox9HITW1Pro85FlxnKjjlzHZCcAi33rXgitbZHHqGfzeXReQwgclSeBTaymNhp0rETmFIuUVJiM2fNsfkLFybNSM9ZAZ9i3WlbDbsRMXisBz/DvsaGya4W4BAeu/u7inxZcUwCGaMA4WfP9038m/ZpTDpn/2V9YjwD6bZs2awCMbmfbO7/Zes9oCy9qiv/U7m6Uld17lbnIHVLanW3MhIyGmPG4NGAxDgMSYBJAgsQGDwYj2wRbMAmeP4GDGIwJsgmY0kEGaGIUEA5qxVa6pwr5zjrt/c97z1Y/9LS6u6qV+993/3uPWGfffZROzSEjkJW+i15mQQoa3NxnwMzT/PzbVsdv0JIymuS5vJsnSYvd83vsT6f5mgYs6nq6FaHJuWZ0roBjjK0h2fLM56ZUjfIE088FsMDfQLvAEfJBfi7ZlPU5eBP7z1AYfkLxRRNJe9u1uC3Rvlmx5cMMhETU/MZiBnaPBhFMaOHdlE0hLhjspfZ39gS4sMsfAIiSuOXAbjIJfDeQ4PRN3Bch4fiVWMDzwi2aJMYtyrWS8KM4akm7iRhRF0lxf+wXhT9zDg00K38ruSu+r0ic5T+QhO/a4A9YRpl9gfro6IPdq8MC+NcuOBhu1Y2sAk+xcQZhLf8W/XLbfKpd6yJ8o10qkxXOj0gT+DTGQYDySnBxfFJtCgnY5YhQQDviqEqqXzFhmTsRh4o4Lz4IfleoAQxbU1CMzHRhVwVjt58+RVzbGQWiUBCi9ncgr/wRpbmIiKYTP5CHJnT55HnbApVFxrcdsqmzoeUTA2YBzqwUYRdy3Qb2CG56D7Yru7xvw5WEavXsJqyUTkgyeLgAWXlKx8YyUci/NJfQoxcWjMWmM4DmICUHlgBINjsVFTRQGGCnRg7bNJh68BR0qoAfQWRTuOVhzOdohyQSegF0eZjihipH5uMJzuHrbR5yymxePESVY0B88rYv+JUjArnVyZ7gJyiwCpBMpC3f+9etVmw1gi486D1M4IbaTxhjO0MHSS7VZPrz4mBaZi5NoAotHFgBakCy6ZRUGr0nQRq62nbYvPmzaaqTxu40L7RQTTCjjHFUFFBcCu0DcXjjz8eRw4fqiRYXAegmyYrleEBcssM0mhqUTJPSzSGk/dNkNFANDocOUjHLTwa6FJXFzffcktliiJJJYE9wTEsgGd2PlUR4Ob7GB8q971Hjzk4lzPxxOhMjgC5PAq+Tg6V1gnWgoDuv/23i+S41DZWKpcVkFXvNhurVy2Nl/7eeRrwsndPv6b20QI311AXHfNa4uv/9+rYtrwl1p2wWIOH+Jw1a9fFgX179VxpweYzAJnS2VC13XNkX9z10HOxZNkpceONt8cHPvzhuOqqjwrA1OvQShD7CQ2hiOO9vfHKi1/lluIakWpey3TuDGa1lqVFAUNUO0k9dXzYW9JYqgGp8+8JMObZzADD5wRDXaoDxfkzGfb97780pmbqYmwcsGUqjh47HO/78z+PlQzGaesMJClGBgbjU5/+RBzvH4oDew9Jv5CAiAmsO596SoMwsEsWmJ6IngXd8alP/V0c7x0Uyxdb0t8/qP2wZFlnvP7175RDJqIbGGCQAxXBGTGjGTB06aWvifPOO1+JYlfXvLjxxtsqOm4WfnY10sGSIHz9mYl7LcNTYEkBTXi+tOEwMAndoJe97L+qfZ2/P/vsszoPAKav+IPfj22nnhKf/8LVYhqcsWNrXPSqV8XExDS91ipWLFmyMC677M9ixQkro7e/N07eslWtcS95yfnR23c0vvD5r5g1VQD4w/uej/f/+Xvj0NHheOTB++Lee++Pd7z9rdoTnC+mrGPHGO7BVybzfmjW1WlubIwzzzozWjva412XX6HpgHuefSq+8d0fxhted2msWL5IzLMvfP6fpHXIXv3cP3wmzjn7nDjjvHNiwaKlMTMxFS/seS6++i9fjwN7d8d1P7s+rrzy4zExOBiLFy2I173pLfGRqz4iRs+/f+db0j6JuYl429veG0uWLlRbM0ED1UtsGSCFiwkOBLMo47YDEnV0vibc4pQaMtKfndK+gG2FFiggFYEioCo2iSoryTe2IHUUAZZYU02CY6BCEWBmPyxauliggJlMHbFy5SolgdjS3uO92qNcH4wXbK2q+EUPinPDZ8M6Ymo6ASpApYZu4UPUnuwClBw/QBjMBICfmgIf180eZEI67Zj4ea5f++rIETFNaP8ETIEhnHoy8lSlYEYwRJtPxgp8Hr/fhURFzbAFrmF0eCR60LSZntQ68z1YjNhVWG78rgFGBl20iQ0CoAVQgV84/fQdYqABRgCcLl++QnIUAJMD/YPai8liymR8eGRQADfPj3tlHZQYT0/H8V7a5hdUxPqXLF6sqYj4QpKHjD14TyVwiNDPa9XgAhg3CZz19HjIAc+P9eM6YNQfPnREzx8gbf/+fbGUiamzc2aGkzyINOVJpYrIShFHrNeircw1ZBzhIqwrzJk8isWGnVby6GQcMEBJbQHUsgWd76GVxrODIcDrNDCnFD7YP9gXvTc6lpq8ayF8wESKL0/t3Fl8YRkAJpDFZ2H+fA/OIajOyjb+WdOX8yyVc8O1dHehkemEk/tMECpjRAbU8XeKA7SjA1yk9iJnGZarAlfJXhg4VOwodLFoYytB937NeJHlTpCY95eecjkr0gqftiaewWi3s8v3aa0B9w0yJwACuNI5f/5vaK86CSQWMUiU98+aox2FDWJvi4WiAVkGZhP8pB0MKQ4BoAT8Ewb+OHYUvShQ6Lpo0tGABDNjkhWR7CkxhyXMbkYK+3NkxCx+kjhPr6al0nvSMbNbpbmWHOYhG9/YLJaJmZoG6wxwAErgz5wcwL5OvSdyBgr0rFW2a6IB7HMK8O0JlTCzYfEgozG/oz2akEUZGYqOFutrjRVZCAr6GW8nyJ42N89KBcgpYvzyaVNVtpGvzXkKz4n4eoKfYz0ZYDg27mFX9bTwNVm7snRoVHIFxclmh2SsJX+ivVKGfRToiNecsnVr3P/Ag5JlEODa0qwJqMSL2VJfC1TwXmmvHnroIe1rXkfxO1uINfmTfVESyywqu1XPe5f99sQTj8fx3mOFBDEnm7dly8nyFQbv2IO015nVwo7ItaUoz/qyX57a+YQSe66F3wOEp/Nmy+YtLkxpD7s7CPtI5xRnAL8OIwi/8Du/8zsxPjIaR44djcefeKJyjnJvst8XL1kmxqAA26JNq+sqLZy55oqVarQnM99JsE32MgdtFgkr9h1TpCnI4bP5PAEUsk/+PCXzYh+TY9HmG5qgih0HUGHfALoDzm/YuFH7h7hCsc+c90WCQGhH5nUpzi05U/JNtFfnpvV9NBgpiOHPzVB0AcXXUyOzQa5VJlCreMDzKi3RtXtRe7a0WqZ9y31sJr61AcUgTG213+i0qZOmLtfIngP4XbJ8hfIMtz3ab7kpwbqiundyWr0rZ2FOBT5AcjoDlMvP2N7rvkoxidfre+StdIeRE5Z9rXwAW1OIEwzqwO5XfEpDoxhtm07aHBs3bpJOcurbk5N6H/l6bePK+9XMLMiYJnP3PEu5f2oBRxNddOzlK7KYkdeZZ6fyu6W7UUByYSgePrA/Hrj/Xj9rDVtF2oSiYfFbpQ1agFXJsZ3bu22ar9rPEQCr4qRtskc1uI2c66DYie1ZsmRp7NhxuvOZwmjDYbo71OtjDKCqu5v21OeKe7CuM7jY0aOH4ynIVwyjm0ajENY9Of9UkYZJW2iJDJG3ioyM9OGRTujscqs0bfkqLnvwWGl2UbzBecpnw8AX4rdVa9ao2CkpoAJuAfbVgrzymXVz0doMSDghDVQ0MFn/trYmaTC6O6DJAHYh5qhQUQZ2ZdEi4wA/+bKf6OKQPrKvL31QTmDOwcSVQWel2FgbQ2M3FbvQBYJsGczYssGEzUgWznaVa0Hr3YC0n1fiNpwX7ZUJ4xvpnzSQELwuQjJIXCN+1tPjQ90z/B6fw5e6JguIKpYz5CERBauvy3sl3iD2gqzH+/K7SAvZ/3iSO/Ehz5AYAdISe6DujX92xVyiwNnKpxe5MbtoPTRFc0uXKhg5QZoJa4ASYuGURFo3IdZgPhgotGY3cVgyYBAaX6bvJUstFyon/Erz5f+nkpWbQIevGGWuM1lAZuZVK30ytKJY50F01UILnexAWtImxtUOAGNIFbnZGdGaVQUWZR3UPtujS+WjGLDcrPkw8oCoUlEo2QZOLYbu5NCTNAHlNp14YqxZty4am1rLevt+XJnww87DxI1IW0tTtbT9FbhyDb3Hjsajjz6qf2s4jdoZbaBUKy9Gi6TKlaTZ0uruIBPnksFnHgwFQPVNAhlxBgCjPGMCVgwZCdb2008vzFKvqRH+akAmdhq6DTgUfS76VhMCT/bt21upIibArAoTbSwCQqvBA/uSIP/0M89SwMKmzgBfgKiYHUlHtj4E3/vlL39ZEonQREm1ApVWyf379ml91UY+xwTZTl1b3/E+HRY+RwnBnJMIkuEEjDgLI6MjMqjo5rDOl1zy6pJE8TonBHbuNhKswcqVK2LN6pUCvLq62lVBIMlHw7K1uSl+9N1vR+fowThp/QmuutSj39Uek+OwaabEmpFzATyurxM4oenfkxH/dt1/xuJlJ8fPb/rPeP2b3xbfuuaa6J7f7WBYorszAg9Zuxde2B1/8prXlImyBh7zjKI9k3sugxZVP4sYdFb4uDeqR7w2A2f9vQj764yVwKaSUJaKdSWYL0Oe7ADd0vGyl79UVftFC5do4Ep/f1/8/ac/KxHuOumcTsTAsd74wpc/F8f7xuPg3kMCD2kLWrRkcTz5+BOxhNeWatjY8KBElj/7uU9r0AifLcfX3BTogBDMfOQjH7dQckTs3b9fdH6CGPYBrLc3Xfra+N2X/peYnJyNnp72eOD+R+O5XbusV6ZHXPRpClvZ3zIgm0FJ7bnSvWoCl/fsBRdcED/8jx+p7RnJgVtuvT0efeRRBf6D/b2xfdupcfGrLo6rPv6pmN/ZGqdu3hx/8prXRUNTg6brEoh1dDTFW976nujpWaS28PXrNgXMvR07TpUt/usrPyawWknS7GQc2v1C/Nnlb4j+4ea477674p67H4i3vvmNmgyNXwBgXNAzP3Y995xtBIw5VdUcUGTQddJJm2LzqRvjkv/xhti8cWM8u/Ox+Nb3vh9veN2bY9XKFXF43+748fXfit7hKTGVPnjFh+JVr3hlnHn+WdFJm+LMTBw4/EJ845vfjed2PhX/9u//Fh//5D+C/kVT/Uy8452Xx6f+4dPx5OOPxve+93UVvDgL/+MPXxMbNq4T67W9tUXJBP+jicaXGDeqhLuownPIBB92llguVFuLU+cc8fNDhw8pyWMK85o1q7W3VTQQwwhGuhlVsJg1Oa44an6WGn0kWqwRz4G9QJKTNhZ2Iu9JQYnfhU0FkJIgTLIZ3QXB9PgRM9PaOouov3VmUr+VPST939lZie1j5/g794O94LpgGQGKEZNqqmkZqgbwB2DE2XEiXvUDeUa5RoA1s5bqKgMreF+0bMWea2wQg0ig0vwuBUf83VPynPxzPYCHKghVfIrX9plnn5E93bRpk7oKaDXl9Xw2ia0Y6TOz+gwnaGYewhKyn/YQgbTPLgg1xvHjvQJDCIo7OtvNXq4plGBMHTCavQDABaskkxsBjLT5zsyoTVDgHu2cAwNaM6ZeEzRzTdwvzz07JAAi8B1i0AhM4LOrQ9oygUhby2dw/UghCCAvwWHGGHyfn/N+7PN9+/frc9ev36A2VEBi2E/yYX19+hlJPNczr71N10vcMTrCtF23Qr+we4/lDmSrabFtrzBCaKXlvWDzOOGvU3DJuioAK8yS1OhzRE4Nsqo1KxtRNJLMpjdzvby0qoBXKvT6WU2VPoEEXp/BcRbvtLeEfhX/WtMdk79HrOWWLq4JqRsn01lUBbxh3ycDLxlgrHkWstlLSDGwRzQUprlJLEvAO+IY1jMnwTt5M6DGe7AnUvsM3VDHWk6yuC4KxezdbEFKHwx7GZ3ITGClIac2qd8chME1wfzMs8J647NUvCuF2nzP1LjLPSQ/UCZMs778XcOxiI91TUVQvrQQ5gTVlIQgbmb5sYPcbzJYYaeyrtby9LA36ccBupMnICyvxH0qRoeHYgGacaOjMTI8aHkbiigleSq6Olp37GA1Rq22CmcHFoV0+1UXO+2faMFr1P8apoQkh5KwCU/WFmvVuowJTFjWqJp8a+9rf3r4YtpOJ6BuS8OmbTnlFLUEo3fNfmKPXHDB74gByrUnaJYJPr/LdVJgpvWfn2OjAQexI5u3bBGI50FmRXMtGTQluctn+ehjjwhA43PEimxtibPPPkfJHjZLIKVACduYPGP2i7RjNun5PfPsTrXQc22sD8VM9ulZZ55VIRBomNP4hAZQwXZkXfk7z4j/0WSmQIRe61NP7awwWthbsm/j43HyqafIngJ4cEZEUikFlIrWXZHoyGduEMkJZu7p2vzIoF+dimG33XqbCiucC+5rYpI1MNCj51YYQ34W1iqc38nU1noP8tKQMfTWZ2LLKSdHs+RPbAczx8znqdbAAv5lfpvXqWsu7Y285oH77pcv99APF0akV1hAPpFhnEIXXTZPkU1t4/QF/JznzJqm/EKuk15TmIk5HV3xuU120XFjH3vP180ijcZMhblYvmpVrF67zrJUmpI+F/U6M9X8oPZs+D7nNHTviccft/6jCnfWBq52/FU7fKzNyrUUAL/oMDqPKICI8vgCJvB9CoctzXHCCauUd6YGuOAwKQ3BWE5w0cBQre9IH5vai7mHvGaOxWv3WQWTKLlNAsh65rz3bw2zTUkHdb5j3xrqJAfx1JOPmSgi21FayqXN73vT+5YcKgvalWstxKhcB6+PgUexosuUbQp8IntJCqdROprbT98R87t6/PoCLjrH08KX96iC7TkUzQVjqCjqURWDkYGDTz3xWAwN9Mc8kbto1XdbNUATZ7oC/CsuwO5CWrM/gQFIEaq1rd3sUeLBaZjxgwIakZLAhqoVuQGZNGImTxFfs26tchjHZ1VgPwFSAefSEFS9MerrZ2OSmHZiPAaPHw5mwxB20X3Y1NDsIWO6r+I/KI7A7i6EKOyjsZqqLnTO7VDnV8GNlIOXuB98Q9dWCsWyr4UKq07TUpzjNdKqZthVDkeZnFQhitegQUwxHltIQb1WF5HfUwRAjFhv/4INRptVxSC6JEr+aukAsJs6MS9VfMQfaliMu2iI+camLJvBvfIaaQkX66P8RIQsa9lD4OMXwezsDx03I3dCbK3BgcT+3d1x6PARs7Jff9l7NeQlk2AF3k1u0dUFFcdc30D1prVoA8JK9CAYHLMHvdTSbb3xtAFK642Q2+LYzCg0xRQ2ZFaUMmFl4ZzEVg9Bvn8ajPw3r80HrkUqgUFtdUlovGi9DhJsVJOiiXZBiwIkEiKGCNBmzO9owuigtTISPYZ+OjU5VjmcVUNQJiWmpp9QbotwJ/ndDiGZYQ58YGcRRGzbfrqmEhP8wIbQw6phhvhzTEetTlZ06wlgDs/w+ed3aaIbVQVpg7F50HQA2EMKqlBvbYRdkbauk5l6ah8p1Vpt1DIgoAhvKihTIjbD1OUW6WSR+J159lkSQc7kKIOurCzakBMwOsDX505OlAnPv65SeYvWRVZu0vk6yGWCICBfqzQfFy5aJKMkJm1B5vPa85ng5LiN2267Vc9SQZeoy6apUxkeHSZZbDE6X1i0BCUETQqWNe2Jip3brjAKJGB8NqxFjDrBPPuQwPCP/uiPKhXpTA4zuNZ1zUxLI+ykk05Ui15HG0mkEzKSFrb8A/f8Og4+cH9sO22h2ihop1y8hCSave7pr1SU0McDHCARZ9+Mj8/E9bfcFF2LN8f3r/1JvP2yy+L737tWlRclH1SC1frRooCB9vA/uOgi7X/pN+Ggi4Cs2KcloUvHUaI67R2CuAy0cqpwMhbz+VWBdgcgeb75s5IkSb+u0M2TCh5zcekb/zCGhwBQza4+euxg/OWHrtQ04KbWeTExPRF7dj0fn/jU30XUwx6biis/fKU0gnj93n37YtmSxabvx1xMjiJ5MB7//KUvxviU2SAzVJQ1XKEuFi2ZF+/786tietpVJAabzGub5wCwoTmOHT0WL3nxufHa1wLIMiSmJZ7ftUvV+85O2N3Wt+TMVBNCt2+kI/R5MCiUiQWBKeAYQSxi8I8++kisOGGFdBl//p83x+NPPRGtza0xMtwbmzdviMsvf1+87R3viuWLF8XJmzfF2y57Y/QNTEU9lcmZ6Vi8uDXecOm7YuHCZdq3q05YGWtWr4k1a5fFgkXd8bcf+1x0z18gjcLmloYYHTwWv//yP4im1s6449Zb456774mLL7k4li1ZpHui5XT5sqXx+KOPRmszQ3eUtlo3hZaQRljsc7F9x47YuGVNvPrVr4+TNm6Mxx56IL7x3W/H2972Z7Fm5arYvevpuPrLX9JrJ6dG4q8+9Fdx0UUXx9YdW81iiDoNMPn6v3wrDh3cH1/8ytXxz1/+v9pyxw7ujyuv/N/xmf/zT/HcM0/ED7739RgYmI72jqb4/ZdfFKdtOTV6uufLPsl3AIC1mlFk3Rn7I/kOsVwYbA/UEgAAIABJREFUoDIaA4MDauNUIFn02QSYTYxHz8IFYrPnIAPsDV/NLY0VTSdYdfm+JCKAPQsXLVBLGgFCS1NLLF60SKxL6ZcBahMkN7WIkQeorTZZKn9qnwQwm9VwF/6dAJcGNBUgoK29U/af3+W1ZqKaUWDtuiYVy7LqL+ZkZ1tJLGHkDysZxK/T9i7NPIBBQLOWFiVYAJWNjcQAtLp4KjVJozSeir4lryMp5hyL+UdlvbFBbYGsIVIF2L2m+oY41t/vRCm7EurqdB1qhQOwgtlWqtkANqduPTUOHzyke8ZuEQWQ5GLrkBthbWFeYs+zqkxFGHvL72O/YbtnEpQstLQ/6adIfpJRKR8lEJp97cSEfZFry3sQDGN/WFO3uZqlmPEK4Kc+N0JJVrIO1aKkgS8AjE3SKs73FcO/hq2fSQ+fsWjRYmnkJfjtQJ32ccu5sA48Gz6fVnf2F8Ede5Y1GBzsF6Nk2/btYuE0tpilx3XDMuXvMFqfee553UdDfZOue+Wq1Yrz1m/YEHfefXfsfOZZ6UMzJEPxIdrI+NACQkkrkqr1lKdeC6wjaIbJQJxHMjFDnOH9LoCPViZ0s5DNkVg2zCUH6Ngy65cVQCdtqqS2yxRfEnIBaPYdYt0WZkLGiEqOCxjHGqaelZhM0sem7bZdwzAwDTDacq3Vzk7yQGv25JTWLxmNmgxd2l0V1xZGM7+DlEWCR1wPOlBOtJ1QAUzThi3woExexgcZeDNdaI6YLWZV3LHGIsB4h4q89p0WfM9uEQ0CGh7Rc8+4VwCZCsgUWVxY4Z4ZUpUFBCUdBSzJaejJXNf1FS1lFXPL1Hmm6FbE/Gta0fFXxFhK3isgkO0qmqNKjMvP3JZqyRpYbgO9vbGA4kadgSFiVooWJgWYocFampVpRrRzt5IfzFr71smbGczZ3cRzdUt3i7XKLBNroJwiEQUQJeBOpz0durCfCvM7Y38BRab/2PaKAWi/0kRXQEScf/4Fce1116ngQGGBZ4JfHx2bsM0rwJj8f9nLyUC88847dY/EntgZzvLKVascp8KoM5WsxFEGUDP542e0YuJnYN9z/tk7W7Zs0WeSiNLy/huxV6XjwkB6AnFPPfm4ADbWkJbtJUs82GXHtu3R3jEvRkdg/ToX4Hlk4WnXrl3yE7wPYCSJ+p49++RHeVbssTxD3Dvsyvk9DK6y/0qAUa12WTgoAK7kw3PAgMcLVHyvwHC93m2ZrAvXffutt6l7g3+TrMMQBthM7XXwnYwJ0gYv6OlRHEEhYEhAbYtkL+guke54kenietNHpL3Bxjm3dDeL379aDFCLeszEg/c/IPBVhU/lRXMxNeGityol2MSS+4qx1ljkwmQfEmQGJHaMk8URnof2fTnv7NsskCgOFbmlsNeK9t8U8ehcs85eXUzFzGy92qOx/WMTxAkUnaoMZilNFQZVFWQkDyUnORq06bNOyhNp65/zs03mnoadKubhfQ28qBOvyCW5NboKfKbPVi6hgX0AjCtjGcC0GHvWe3WLplvWOcIqLBT7kHlv2rTqsysdGmJcuU1fuWsZrmpSUHXAit5PDQQ577oG5C5sYDQJuRfALTbBoYN74+GHHhRzOzX4GfRjll+10Oic1d1PWdjKzkXZl8Kw114vOYXy1RmGVQEmQwrzVHQGxjJhe+up2xRbCzCDNEabu0hRlsCCJJR7V2xSFRp4HgBZHoqCfvXk2Ej0HzumIS+HDx2Iea2Wv6JFWvZEE9MtW6dYmvkR5MQiFDn3JJfiWWGLTQ6zrMcgQ0YgXNUzqdmyZzCYuQe+sBmbS75vNq+TxPRbsuTCMkzekcZoMFhwQrZpqK83GprqormJoYjGh1RcFzvY3QRgP+R0Lqw1KjcS2Fb2Q34e653PRnacDldNqLbOtIb7ouleYiz2Tw575ZmRc7BOJihwJqrSQ2nLKaIDknLtnO0slrv4UPJmdWt4gjP3rCFt2JYC2mcnh1uW7Y+5t56FPUWKBZvSGEeOHwv8OdfL9VPQQvICpujY+FhhJVYBR/Y058QdHXQbjCrOl3wcseU0MRRa0RSwPdCo7jVvfRdbo0aY2RpSGSi6oEQ1rCPmaI1W4gPYAwqtpS892NXN6gdT9JhqHlJqniU4aCdhR5kbvQKCiXCYdRy/Jh9cPvha0FHGvqZ6IR2KAqKpIF4OQToFIbHF4EofBjbE9JQ0AWkzzkopwZ31YHyYhCBLd8LXXAFZSrAt8KpMD0vgk3XytMhkJrLJXL2CBQiVmRbpJuisZZhJBWTTAbLDqiL2OmNiVnqq2oxYF8ePH42nd+7UNC++Pz1Je5MPINdkx2BwI6dppSB9CpZmcJz3pnZDTeKzKL2NngFXBgHwTM578fnR3s7ESGsi+tAbcE5jXvs9/s7QBBzSr371K21s68MY1OI+xW6p6Fl6ap/fsz5+93dfGvPa2pW05YChBBXzuo2um0HzwH33xeHDhwSGTk5NqA2H17k6aw0xDmAace4N9ofa9zRZ2m1FCTIuWbpc902VV2B8Yd71HeuLl7/85QpmUhvHRrHanoAWh0DZs86otJcKhJZ+hx3XC888EztvuyVO37E0UA1iDZnqy3ClbKujRQU2JwH92NiwjN3EzGz88Kc/jvYFG+OmW+6NV1786vjFTT+P1tZON9lzZj1PLeoamuLI0SPx0pf9ngAPyQkUcF7PKgeW1DAwtf8kSq2aqxJG7UMld66Cp2MnmMmzUYfFrGE5Z/DoCacsn/VJBVzW1ctgXvrGV6s9mn1JutnSUh9ve+u7Yu26DdGAzuf0RDz3xBPxgx99K473A5bVxaWXXhbLlq9QkMmzQT+PKZWwQ9CIGew7Ft+85mvR10+S1BjTMRXT03OaGrZ4aWd88u8/H4eP0Io6Hv39wzG/u1OvI/4ZHOyLHadtiQ9+4L0xOOT2pwMHDsUjDz8c3T1uq5bKaKmC5t7XeiTbr1Smdf5+S78Fw3zeeefGgw89oPZGkvlf3HSb9ItamttibnYiFi2cH1e874Nx+buviNUrlkf7vOa48qN/Ecd7JyMY2Dc3G4sWtMab3/xnsWz5CWIs9Mzv1iCmNWuXx9o1K+Kv//pT0dzs1mH20mjf0TjzzLPj5O1nxE0/vyHuvPOueO1r/qeq6zwQzsDqlSvjvl/fE23oG5bJzB5Mhk6emXLrN66PU7Ztizf96Tti/do1ceftt8YPfvbTePfl74t1a1fHQ/ffGT+59kdqT4+G6Xjv5e+P333p78cZZ54e69evU+va4aMH4nvf/lE8+/TT8anPfDq++q/f0F47uH9P/O3HPhaf/PvPxKOPPBRf/MI/xcxMfbTMa44P/q8PxYkbAOtpjbCofGMjAtIOMGm5FBdcLEO3c9gmhZyptZlg23iivFsGXVHGjnZ1dWiPw86hKLJwCSLwbXp+TnZhjAxr8Edvb5/aGnJYFEkrvpT2+vaOtjJ8iyCsQVqXVCpVFFN1EYa/pR4AlahwZqFJBarCWG4qxaAMcFT0kWi6g/YFCxfoumD8Ap7w3vN7egRoEtAlmEHxCiagGIlFWwl/xVAbcewL2zOTdf4tcFLTdBdWWsMIiJM9wVQ++b8SgFO40NkriWiyo1hzbH8ypaQpWVqQJMNRQGL+RKuN37NNtaQChSNafwFqCKp4FugjYs8p8ixfvkx73wCzfVUCTAk8cA21QJGTHgevrAN+gy9eT5CbiSoSHU5GZ8oU2nFVv9WuqEKk19gMUZJmtG/QsaZ91iBb+kgn6cReFsnm+lnfnKZIMmUbaXa4fFudGaYM42GfmAlgfUzulb1IUsG55P1I7hn4oUCztETxPgY4Iw4cPBi0spKgAE4sXLQ4xiemondwKAbZR2jvzdVFz5LFYlXPFj+hYU+aHm7lLycWHmClJK0UMWUPy8/VpEux0PSPaECihb/TSlrEfzh7Q/39YpoCznWXQT+0tPOMmoteI5/BvlMxQVII3mcKtmuGZHjoh8912mQxMsUehrHVVtG707TD8swFRpbCuVhuLa1a29pYoZbN4E4IPyczld1arb0/PFwp7iarWYlSAU0EDKgFttqireJ+0bUEEIF9nGCp9w2SQr4n/idJgiWiszRriRYNqJOYfGEEFTBUxfsC+CU4QUusEh9AQwoVGlJUJEzQrC7DqzKeS9BNsU8B3dKvGUguIH0BiOTbSyFcmiMllkajbKD3eJlaH+om8NTS6rCPvMe81vwcx7X2pXnWk9WcZ8bnuWiuCWDUvEzt1fEJABBP6CXOs4KX/Xh2c2mtf5uppDg68xHfp8DY1lYxie+97/6KPj3ampw/ku7Uc82CbWY30gPt7JSmM38ndlm2bJkARv6kaMIezDgiAdc88zl04J577inarwyhaxO4uXXr1sJ0ATw3KJa2zTGI2f188Xn4OWIQt8fPqbNH8gqTU5KuUIfQrLsA+DkMaewj14RNpkAB+/KUU07R5zz55E75DZ4HewzNV5JSElr0JcWWlr5ktYvARZ4cKllamYv8jve9i0dmkLlNvMw2KM8OoHog7rr7Lg32SlsPqGeiAYMxzdISKaGw2fN8pe/A/za3uABJV4kYcqVrrQJGVcB0OrpgddXkacWm8VoVBdCtnRiNu351pwEM+XvvX1hVik9K4SNVsbT3S+7jadRVjTZ+hq1JmyXgXZpu1i80UO6OQg/mwMcV3y6gGxsOUMT6WcoKG7hm/fpYtXqNCC4UaLHR5LBi/ioOqTJ7ud70sQDju3Y9p2sy4MFpKtIf/E5Fi1KX7CJDYVPmtFzvyWyvrWIKiqMZiDc5GRs3bYrlK1ZWBn06Z3V3YG1BQvlkGcCXhWC+p9kERSYsbUnmp/nv/DPPXPrfBFXT3xhxLBRKI8oCU2HQ8RlHjxyKe+6+S0Ue1VcKO5D9QJFYhSVYZkU3mmeXz9ifYY1LF9N8Jtg77Glii0mK0lplT5tWvDY5K5+2detp0bNgkQoqbn1NqbbqwJy0JfqzkK5UBCzDL9FaHBkciKOHD8ae556NkeGBaGh0nqMYQoQJx6AiP6k1XE+6sBABNudifneP8ktkgiRZUTpfKGwnDiQgEn33csbcDj0XDJFD3ofry3PH2njZPWqEZn3FOOzp0oqO/NqRwwd9BmbonmmK1hL3saaAaPxMsYHIVS4AA1Kzz7BN+AIXk3xesthG7IHP5Z6tY+2hfqx/aosbA7Bma36f91ERU0NEzZL3nixybCU2IgfE7h87clTYDoVwhsjIb8LuLMOZKHrLnhfyGAM1c28bE3GrvdiS2NAm8lkAWDohm0Qs0FR6hmONT2jAlW2phzHhy3nGxBapsZ44XA5ylGxWGbbE/VA0qQ/i1Jaoe81b3jYHg81TbYxga6Nq8IkmQ0iTpaWtM2ZEWwWMYLQ9xpGgtzp5OCsbvE8antpkOhM7DTkpxQB+nuCNAD/ELkvFMt+jtgKRhsCnumgUcc2VwLbQ539Lt7ASpEiDy1V8vvJaNRdublbVw71794huqiEvtB9rQ9hBCMHWyPFiWGoqkp4AldOxq6Kr+dmwfnS/qrg5mOsfGozTtp4Wa9auF2hmoAe0ncPUYCpziueXYNKIv5OfnE7M33t7j6ldZ3iIqa+Io6MfZ5ZjBmOm47vSwKaC1ZbPwELhJSAtjsh090nR5PUs9dz8jACm2FhQsRk9D+BZm5jaiRRtJOmcVNeMZwAL5f77769M/8tARIG79D2d6CvgkKhwnVoufu9l/1WTMAno9Hm/VdXIPcd9j42Pak0OHjgYbfNapBNiUVICPqoEbjEAiMgEhIAKbUXeB12oNDBMhT1y5JjaFGmfNAPEEyn53aeffjZe9ar/Hmh85fra+RUKPkBhAXhf8Qcv1/Njj7VomjnC0XXR0tQkgOWRG34SF/7OBrj23ndzVCMJgm00xOosFUyqKFwrwzK+d93Po7lzRdxz78Nx4YW/Fw8+8oCASc4r2giaF1Uo89zLf3np70ZbMfr6WUlC89nJ+JXEI/exnFxhjmS1xMa0VFprB5yYZF8RoPd62Ajq/cqeUOWpVOYIRP/4T14dTY1UR9inVJRb4vWvfWucsHp1zEl7jsnOj8V3v/9v0Tc4Fl1dLfGmN7wzlixbrlbTvt6+6OrsEMAoxzw3E8cOHojrf3xNHOsHxKiLzh63uo6OTkZ7V1P8/T98OfbtPxIT4yMxOjoVrfOYTNoakxPTMTs9GT1drfG3f/fRmJpG2yvi2Wf3xV133S2mkQZgFeeRYr45zKh0Quh+fR5Yad+vW4HqY3JmIi688DxNpu7qWhSNLS1x768fjPsfvDdaWzp0Te1trfHXf/PRuPzyy2PNypXR0lgf73n/FXG8fyBmJpzRL1rYE1dc8T5pVVLFh5m7dv2G2LxlU6xdsyo+chVt5GiisX8aY3q4PzZt2BgXvPT34/s/+G7cc8+98bo//iNPGWZQSn2j2LZ33vHLmAdgUzQNHdybQg+Yt37T+jh569Z4x2VXxNo1q+On1/0obrj91rjs7ZfHiRs3xQP33xnXfv+7cehYX0zPTMQ/fu7zsfXk02Lbjq2xevUatekPDB2Pb3z927FvzwvxyU99Or79/R+IVfTk44/E1V/6Ynz8bz8Ve/e9EJ/65Eejvr4tuhfNF9i6ft0GaRnCpOC+SMipVo6ODCtp0hTmwlpKn8EZwukixi97CLAwYUYY9p2ojPOJhhNJl7QXpyZiXkeXkv1kpylpGB9XsDI0OBQnnLBCAaxaRzREg4SR4RCLq8OW0D891htDw4MeCNXqKZfVRLYu+voGBKpxPACElZzOIrrtFg0nLQ7e86xmolnf5AnLvvc5sU4OHTpsBnYTwyoOK5DKpE6DfGQPR6URWRuYdDKttrRuM6WUhFUBsBI0+zuAWMBmFRWK5q6CmlaExRHcdhBIAtZRACN99pSBlQywEpCBWUmCjG9bsKBHSS4+oVJ0gxlw4GB2+ej+BRSLoTUuMBD3nBqFmbTzmWY6+RzyfqyJE25Pv+bMEDxm0s/P+DfX7VY0Ty5OFiP+szKBWUXGnGbpIA1/CTOVIQG8d36uballQLJaPjhoAJd7z0C2tmJORwS/D1DA9x2c+4vX816wchctsuYu/969e3eceuqp2n/5GtiJBL4wc5CEAezecfoZ8hG7nt+jYh579ygyIa3zYmx6JhYuXxETABGljRrmizR9Vfl0QdmZTNq4Surl9UY/kdeXCj0ZKz5EyfP4RDQihYCWT1NjdLW3qSI+RktpQWFUKZfEiDtWCGo5nx6eQuICoOIBPAJ/0ZlE+qKx0YxW4qFicwGhsRV8Fl0A+PLU36xlRvDhCTZnIpAxQiZ5lWRvfCJWrVqls6KW1hFPx2ZfAsLwe2qt1pAIx0HuonGilsA6r6Mwlr4kQeEsVGX8yz6g/ayQshXjaajR7JxsEYUCGBPpU3OfJNuY9+f1/Jw1FPNAQ+w8zE6foyGPPltq+a8BT2rBzkoMLSY4bEO/b8bIhTfjQmIZKuNBVVMxMTqmQQicc9aBAYuwmTnL+Rn5XpKB0UAsaFQG9fK5UNTh+pKdWon3s02aa5Kw/oziINjEk1MzYuKSCFlnsjCgCsMxE3r+mWymhjq3/eVzqACtAdjTFlu2nBK33n6bciSeKTIrp595hliwyZDNa07pIDoDKHQzjJA9QvEFewFAuGr1KiWa2V7tgoQLJ7wP+0/nempW02r5N5IcfI//OfuQGZBz8P343PganAf4/5DmNGuMFiQ/h1wh9nhbe4yMDseFF77ExZopDzjEDxJbY9ewk+lziDnOOftFev6PPfaY9j/XNTBkKZ+8ZiZka6hDmUzMe5AAmxXq3CxBb2M3ZngpQU9yR2WWaSluF1YzORy5BQU3YlquaVKMPJMfuD8VslgTYqFiTywz4JwIlhm5DoApAKOKczPT0dRo1pz3p4t/aW+l51Zy2mxXdL5Fvoavm4nbb7vNUjPFDnBmnJdVSRYJGBSlMsXQKhaIK2J6JMU7fBGfh0QTsQ9F5oyx8/ry/FSKaIWIU1lD5gugQ9vQGN1dLbFg8fJYsAgtZuRwYL2780ls9HpIBS7YZByiMzc1HfsP7I9nnn1WXSGVQi66hBUQ1oBugkRZvNTzECPdzzCZWplLcp36LOmpRqxdty42nbhZ5wnQ01+eKQCjL/2p2KPldxVf1XQE+neqEgu1tkQ/Kc8w18jPMEkuv0me0muKXeP5QFBQYWloMA7u2xcvPL9Lz8tFPUti5N5Wq3GCreX+WaOUlco1yGsilpV9nkN2nTjA+pbWj4XoQbG6Sax8OhfqG4j5KJZ5eFgtyak2D8uicIKa9SoMAhZNKa7tO3o4Hrn/XjEB5+qwoaWbkbMoxqC7F9D2xzxLU5iifYOlWZDpQYqC4adq9a2vl99RQXDSBVkRGkT08TBCrhm/RCGCoZUuWlaJS5W1KeQyTYQXkI6UzrQGtaLByNmC/MT+70TCod3EnCQ1aWAN+M6Mwdtcaw8nroLc6UOTsJb7FZsFWIwfyfNvwNsDVVirBKTbmcxe9FprwcUqRhTRe/xYBT+zMoeJRwzeAS9Q7izg0MOVUhYITCXPJXtE+6icP8VMgIQwSKWn6o5iv4ZYzHJu+ZUxFv8WpoUfLbgPfiU7eKo2ugyHLUVSIF8Njn3tn75NAjaARarQaDEs1ihx2GyRlqYHDqjNlWxpNjBlykw8MY1qqti1mjy5MaoBh8WirZ3gYNmIdH1l8pCR8dTxqQYT+SDS+YOypsadjH0K+GoggauMJA4JqonaK30KGySzxhDXxaFOiLr+0IMPKPDNABZHQHuWE5YJAUEGVhz9JrWfzZmbRkanJIJyVsUwew2so4BBwGGtX7c+1q5dK2OJsKn0CxLdFi2sCMS7d6sy5c7rbqeLxek7flxtEtCDOfDj4yOm7arv3sGIi76JyBc9n8Ii5bk2t5gxoum5jegVGlk3IbRelFqALe2N0kZ99jnnxoJFixQksWZu4bcRzhY32KGaqFkGhkyw1mNjccev7lCVFuOktWWCb3+/1pREgUBGA38YEkMbzvRMnHf+BUr4NM02QVeJ6eceNDOO50xryO7dL2jC9oknbpJxZ0osga6Ag5ZmGTomgub+5AAdZBDD5FScdtppDr6bWhRQkahjFFWxKK007F3W6dDBg3HmmWeqGp/MOQmnlsCcNQP4IGA8/4LzDCKryOYpl7SLdXd2xL49e+OuH3wn/uTic2N4ZEDTZFvamtUeh26E2s0AUaiAzczE/v0HZLzbu3ria9/4cbR3nhD3PvZAnP2iC+KxRx+JOqqQ2rANMcVzQ5+prl5B51nnnKPfpYKfwDHvCfvI7JMSuBVGkzybArJqRS0NPToUydisZU5kMG6Gh9u1ZPjKCvJrcg4Ckw24nX3OWdHTAygDCEg7bGO8+Y3v1MTguQaLyj7+0MPxg//4VgyNzUlD5rJ3XBYrVqwU3Z1WNaYXE1Q2NDdGU119PP3Eo3HTbdfFdDTE0PB0HD6Evt7imNfWrPX55y9dE08+sUvsLw3uaG6VjWppao3R0aFoa6mLz3zms3HoUL/aiwkIb73pl2p5x9hXgssKjp5/cWCiIGbGGlQVsLYUdAjmzzh9Wzz//PNRX49gSFM8+vgTcc/dd2qoDQ4ffarPfO5zcdll74zVK1fIyXzoL/8ypmZgfnImJ2PRorZ4y9vfG4uWLHPb1+xsnLzllFh5wopYt2FlfPITnxHA2Nc3GCtOWB7TwwOxsKc1LrrkTfG1b/xr3PmrX8UfXXxxLFy4wDZoZiZ2bN8RN//iRk2CTk1ZAwkhnSdaPlatXRWnnLYt3vyWd8a6davj7jtujetv+M9421svj43r1sS9v/5l/PzGn8aBw33R1FwXH73yY3H6tu2xddspsWHjiTE0MqY1/tY3rtE5uupjH43v/+h6MYkfeei++OIXvxCf/+LVcXD//njfFe+Nto6uWLRkYbz9He+K1avWChTERmOj5BBpDWysFzMEuj72MO0SOQnMOK4/ixoafhARw4NDLjg0t1gYH6c9Pa17x2mjIUOVTxVcWmInPCgA3V4SQoAO9jLsQLXFavJzgyq4nN+pqVlppjI8jHaDBQsXiol35IhbgsW4rGdaM0xMt057qiz6WU68sM/ZspgTh9lP2KFkDLIXCZBUjY46tS47aPAkaD6bM0pQlELN2LY1q1eLYc0ZgPVoth7tcdv0PYa3MHVXPCDYlsNDAnJpz9YUvwIwSa+WaqnONe2RtC3OKOE2SEabqttEOhgkVFenBBVwhuSE9eEZARoBuGSAhsRFsma4NuwJPofnnKwa3gt2PQAfz44/qfYbbCHDtE0jKeN54fOx11n/kh8qEi609rAPqGaLbVGmObIv8C3cn5KXwpSodBtg20vBxUB1m3waXQq8xoLZsOwd53ANTNLGZ+GXEhhifTRRUTposAMAdj3kRZqUkp1JfcSipzcxIZZQgsb4LZ6p9Dip4LczQRwG14TW/MCBg2qJO3zkuJIWaRPV18eR3v6oa2yJidm66Fq2VFL+s0iSNLi9dAZMsXRYGF/M6YcFZEwGHOx8MVXMJFCkxzoSebI/xiYixsdUACR+a6UlcNbs6JwRS/zk73nQTNpTmG6wQ5cuXVL0jl20GR8bE/Ahn9sEe9SMVvYOhU3iU3RCAaPdym2bzN9zGjPPAJaonoUY9r4vnpcYqkWfkOfCl96nxGQTYxMCe80qsZ42EgSO2cxUTOaYYlSSs+kp2QLiDwClTIpzqrHuuaaTx2wqM9BcsK5OvmQPCbhvRvvKxezx0VGd+wTFSF4yjmY/Eb/xGSn54pZQ6wuKHQJIgvROaTdPVg32DIYFz5c9lZpPZqFVk3IDh1yrpSL4u9g+Y+Mq5IyPmalH90p2O2WCYzClTfaWuCyTLsVsGk7h9n8n8UWkvjIwAOCfIS7uhFErNEOYGPIzMSGdPc/sKzqLpVOmltigv2cHUs1wBLWhlymeyASdeNJJcdsdvxR4nBp+p21XD7MxAAAgAElEQVTbpudPvJVFGSen5FrWgua83nfffY4jDx2KtWvXiIWEvcReayBZaWvMvCgBHsX1c/XqBmIgC1p4PEtABvRsITawFyVUU5ilxNaSjioxM6wxioqckV/c+HPZ+WSmY4OxoWhEsy9paaY4j42AtZjToQHu+UyeE3EwPuv++++TxA9ninvIVmyumeGQFPA1qEiDHxn+4T2dMVKlE05AnguBCQ6yhvh42R7AI4GmfvZcF0DpfGkxG6Dy2fPf898amlLiUN7PMgqlFRM/Mo9iT2ts3rK5sHrNJss4Q32uyUoqOV8JNLTY2crPGcUGMR3+6Z1PS99fTF7J4VlKIIFIs+B8H5oAi9QWXYVF+08UD80WmFYrN/5lUkSSog8qRrGhAtM7sovN3xGTXOCmonvtC2J+xiV0ttfH8tUnKvZWjq52WudWns3g3C7XUn9y7sfGYs+e3XH48BH5Uq5f0hA8k5KT++9mYRkrKCxUtTWXPLYApN6rBu5UXClybewpQHcGv3XMn0+WXzNdubTnVoobPpvuLDKYzhfPvnq2C8NT9t+2NF+XcVbta00a8NpqNWvARXlDEQgYYDOtmQ779+zWUB/ZJ2KGsRLXoW+rN8p5EWaeer9kjpRDhFIb1s+s9vpS7sFPBf/QFG0dnbFgwaI4+ZRTxMDlfqemcw5GdpmZBJZa6gZUbR+8R4TOiBE4MjoUg3298dB9v8ZyStXO7dCoXBhAVodoatPqHDBwrF5zBWACC2CkA0oahlWcRIXvFnyU9RaXLV1e8kPs87Se+4mbTlJsnW3wCVJX/HGZbZAFLM4V3UYHD+6PA7tfkHwSph3igQGxBnUcKQatDDA14034Tdkjsq/yFUzK9v4hZzd4515Asx7Jxa1NL9kfAXjGlBRXFmkH7KSGsRF3t7h7KW25saaxCqmB69BkaQ3aocNqzLIJpWOlWfMw5mJcMg7GTrCpSfLJNYIgB5GCtVVhh9iynsIwBIgizVJiXe0B4pLCqFYnQlkPFcLVUWNwnOvQLJBiT93F4jgDfEzdE+AM//ON75jjgWPAuEmmYHphC5MQJmNpzQR8AgCbBK2mujPLhnZrJcMQar98CKxpokldAt8M56ZjVFJXQLisBOVhViNuEXuVLkOyIouRyENmsKJaFckF0M81JbnqVFLHI3/XC2rtMiHYgSD/UDz95FN6mDw4nAIsCwyogbspM+vq3JbhCjDBIFRZGE9m9fEZOXlVrM8cQqKDzOcWHbOGRrELoAGzpiSYMlFavhSoNksvK7p5zxVgFQ0P2IxTk3HHHXcIUCRAoA2ZaqYnPTn44kvBHQGGWnDcJkIwCeNFYNvQiNhbAntQNCggsIV0MYxm23A9GI1Tt26N7gULNB6d58zv8TqCQYEQgFdUDKenih6QwVkShdtvu7UyXMDtig4QAdUAIblmPoOAnQCdzzz9jDMFMKbgMkC3KZpFmwETiaFWy5g1Yh5++OFYu3a1dAFWr1qpIJ5Eg1H2rCefA7DpBK819u87oDWlAsz9JGPy4P4DSsr4Iojji0oaDoRJr7SGMGk0WxcELkoA1vue/2lve8lLLtD9OGCy7hIthkwLBqD4ybe+Fn/x9ovj2PGjqg6iM0kRwCxTV9q19xDvLpNQ2ac/u+nhGB1tjGcO7Yk1G0+O3S/sKvocfAZVQIoIGM3QcILTzzxTQuQJJGfAJNdXzp3Oiz+ycnYzME29lDzTrAftAKqWphhsaY3AsMoplMBWGkQlDIJ2n0w/WEivePkrNA26rdOVp5bW+njrm9+vds9ZnPPMROx89PG45t/+NfqHJmJRT3u88dK3xtp1G3V+AEMA0nBKgMXdHW3x4P33xc233xDP7zkUPT0LBTDcfc+9Onur16yO666/PoZGRqVNOcI08/k9JaiF0Tahtuwvfumz0Xsc6YEG6eZcd91PBcaxR6VBVZJQgR+l+iV2VzJDi15oJpWZ4AE+nHXWGQJ1SGoXLV4cN9x4Szyz88kYp+I3OxdDg33xz1d/Od75zstj+TJaWWfjYx+/Ko4cH4qYAzyqi87OefHu97wvuroXxLzWthjo7YtTd2yPNWvWxLbtJ8cXv/xV6akcPtoXJ598UhzZtzcWLaiPN/7pB+IrX/1q/PquO+OVF/23WL5seYWpdt6Lzo1r/+M/xPTR4CpJZBC0VAenLFm6KC648Px497v/Irq7O+LOO26JG2+8Md717g9oWvvTTz4UP/rRj+J433D0LGyLy976rvgvv3NhrFm/LrZu3y42CVPSr/3hj+LQof1x5VUfiet+ckMMDQ3GPXfdEd/81jfjE5/6rIbb/PdXviqWrVgeS5e3x+te9x4N88FX4DDtP6T4V3HICtwkVl7kKypJVbXNIv1EZSocz6sUSfIZ6dlS7ZPI9ZScNYGLJloriK4OmMpihRNTT0vmr9YWo3WahEeNLdaR5Xezoq48oSpmz2tqbb/9i9lvtV/pj/SZhaWdzK204dil/D32hwJm/vMYQu1Z7Bps+GybpF37nHPOFsCNHzt67IhaGPEhYknKFraJ7e+p0I1i0fE+2NnuhQs0BfDb//4dgfaq7gP6TrsaT5IEiwfwh6SWz8X1Y59h8rDvAEOHacWbow12XEk3dtHMD5iOC8TaZ90BpWGtEa9kwc8JtZDF6qACmP1FO8i+JRkGZkhxJtHnzTPNuqFZia3k/Xr7epUg80XlHv9dGWhV3yQ9Hlib3BOdAOgz4iPxiVzv0aPHBPDyvvip0VFrtGXLLy9MDZ8cSELswOt5rvhq7i/bbvldAnGKKxJLB7gUi6ApuuZ7WjkVdPTi0ISjpV+TnwmECfDFHHLCDgB64OjxmK1rjsHZ2Viyfm0Mj42LPY6vZWycOitqKvwZhyUzwv7Y7CgXNqWKrj0mhgRsY2K3oeFowZZQJO3vDTgEYxOjunexPdQWb6YrGqgJIBHsC6AqrcjJ9kymZq4la8DPAErspxyfzJvXonVCagR2MDbcgI9ZwlkM5llnMM1eAKyVnh5rhdxLATyTQcz3fO4t05JtWEx0TBaNdNfKxG2tm5hi1mnl33lGE4xPUI8kBqkar0eViZuyDbwn549r8tAVDyfiLNK256no/L5b8ZOtyOvZO7xvthu7YAHzz4VMvjQ9kvaqwu5QYkv8VMs4LPFfLWNICm+Am1xffV1laBItXf29vU5o6cIYHTX7qXQMZbwgkJ2J2Jz7wkTKwqaA1DLgKn+mOEQFdVBUYnn04/Fe6hdUuxgDk7hfiqvERdm9oQExJY5VQfy3WqTJeWDhyGeUVjckTbANAGz3/PrXYg0KsG5pjrPOOlvMavx6EgISqE42H/bhuuuuk104fvxYrF69SjqMfJ+J75qkXjp10h4pli/MbmIrhhmyN2FAzp/fHStWnKDYhlgdm1prC80em6zE6mjHsR/Yw/fdd6/2hxg+kARaWmXX0ZLU+pOcFskBOr5su8Y1YGr58qWyR2effbae06233qp1oLgke1ryDIDk008/vYBoMypUyI4qtyogXpG2yvjcoFq14yr1FE0WMQsnW0oZdgl7u7uH4lS13Tpzk7QhGvCm/WzNVf/cBZtkMJKfrduwvqwf28lxvFmt7gSoAm4+D0ni4J4M3nhiNYWzxx55xG2ORVvRrYZVcDzzOxNv6ADw2mRs4vyc+Hw6Fi1cKD3e8cL6BJy3vAMAiFti817xaS6CeLXzzJol6sEffOaWU7cpJ5BEy5zBeJFi1A3kmCntY0qbTIyNxhNPPqkJ3B4MggYjHYBFl68wZivrThtlicPyzBoMLGy8qtOoYATKXSJiybLFGlTY2dUds3Pu9FMhVTqqVY2+HGJUG4t5GEcZfFpDYKo+p+pk9bxWnzu3VgNwpn3PNfClYutd+JA9aqhT/HL08OF47rlnPeQHsHjafkzPtd7kpNTGzPcVUFUKXpU8q6ZLLzGOLKjkfqHIRHxV19gY69ZtjNPPOCOGh8dUHDP27L1di5eUY6drokuRewoYrSrS0/kzKbBubHg47rnrl9qn8smaFVL8lDrs3P1YkcaQvuhstLZZLgSgnvuy5JrBVeINYr4EfLFd+CAX4qc0MZw8Y+OGTWIigzcldpPPK6+fD1Ybesyp0+rwof3CbI4eOqj4u9LeTHeSMBBINj4bBnYpavr+WddkBgsALoPaNOS0fOn8EzeVYiBa9QlMuuiKbSY2NHCba07OKZCxdAXCEOXz+D9BVsdMkBcs5WIQH6ARsLDBckKEspJHYs9FjAwPycfbX7krptYmmTRYWJUpqzJpH5Z+RNdYBtcoBiqxnexvYSbqxfL3VTus56f9bxCT+Jxnrpde+rb3zrHBCbAJgGXIysXhSKm4j4yOCRVHt03GtwyawFFz6LN9ICsb6fhV8ddOKOhw0evJCYTajAV4ywRKNPl8kCx0jVPlrbiBymt+i8ZcAQxLwJYLrNaz1J4oQFSKAbN41fa5OVW99+/Z4zaNubLR5GSb4+hh2icBF/w7GBwEQfVgAFVmZ6KzoyM6ujrVVkDCj7O3CCe0VlfhKgkvzKPG5kBYmMonTDJNUCIZLkENFehSzqtUzysgbKk6kNjJQExNxuOPP66WNSqiGDzWax6MvAMHK0F6Tr8STbYMuSCAgDFCwsj9AVACtPBZOX0uD5db/6wXyX1tPOnE2LBpU6VtpTYQ4l6tzQTo5IRYjkeHuDW+/73vqCpgkV1XYdyuwCAN6x/yvLk+DNjIyFi85IKXxLITVlQrSTgYAoIMEkudzY69TgnXrbfcooEAJBW8P2tEEEl7cgaRHCqSNv7MlhRQ+KTy07alSdaAScXRWCfL6y9m4nnnKyistCvyLAt7VI65sV7i+6985UUK/qnGJ7Ca9Oynnnwy/uM734gPvu7l1ot0HUUtDLMkyNI4cgLMVEi3WDlY/P7P7oyZubbYuXtfLFmxWmLDMPpof1NbEFE2BkZrMB7rN5wYy5YvqxhHJaRlAphtiUKZUm0xqKnnWzOJPYPlNPpp3JLeDfNUAWCyQBJwFO06q6n+DIGmIyPxij94WSxZukKtIVxv1/z6eNMb3yNtrobGeXrW+59/Jr70lc9GXWOH1uT1r39jrFq9XsHQ0ePHpIdHlZzBJfM72+OpJx6Nr3/zmhgZm4yO9tbo6YGNPRPDIxPS/rjxpp/H0SPH4/jxgdi7d3e0trRHS2uTJnQ21M3G8WOH41//9Utx9AjTh2GVjcV3vvM9tcVqamfNFG6CJ6pXWr8aO2WrW638eI3rxb5D44jVBng478Xb4mtfvzYO7jsQz73wfMxMjUffsWPx7R9cEx/8wJUGow8fik9/9u+B/OS4JyeYut0Yn/jEF6K3b1Agwf69++K888/X1L3Np2yKv/zwVdEzf34cOnIsVqxYZvZZU8R73/eB+M53vhN33f4rTcqmQqz9Wlcf27dvi9tuu83Td4velW0BIJyZ0bQdvOTCF8cHP/Dh2HLSSfGrO28V2/IfPv05JTpPP/lIfP6f/r841jciXcP3XP5ncf65L44NmzbGmWefGQO0YfQej+/++7/LFrz9ne+In/38xujr74+x4aH44Ac/GP/7qo/Iwb7zXe+Olnnzor2zIz78l38dSxYvi9Fxn5NatrzAwBJgSzwb1qyCbJ6L7yCDswzknMxktdvBooCUIv5PcpFBTlYfeZ7pA3m9gxapyxlsJ8h2SmDNOR+UNKdmUFT2Dp8HOFEFPyv+tFyvgw5dfXkrv1deg0AKTdWzJk46fiVQJQB2u5OTFwWsqVcMI1+tXOWeSoK0YcO6+OM/+ZNog6mI7kwZasB7MFRGvhn7VCry9hsMGeO6ZhX8/OCHP4yRoeEi7eH2Je5dEz4l6WGgs7+vT0xfMUhnZlTkoUAGgDgw2FdJ6LDBfA/bB6CIT2Zt8LkkhUqLcoBPEcPu7OyyDIvYEzCfGI6FTzfTE99gNgwA0KRA5PQPCeCydvg9JYAUISX3AMuCFiEXO5E7ITEjUMaX4FfRW1bsUNOxkV0PAD9mdXuQSfqCbBuuDRjN/rTeoJN3t5cBamT7ID6F61XhcdYi33xRuVexdy4U66g1VyLxLhzCCFHRay7iaF9/RGNrDDZEtK9Y7sKUCG0MyHKLd0rdJIDo5Kmql12JBVzKLTGCwXg+qGlyKuYNj0UbA1CaGqKzpzNmJibF3ELzEBtqJp2U+6O/r1fFPA3gGxiIro5O7WNADfwLa83asN5HDh/296XBVx+PP/FEmYjtzhuSfny1wLcCfiTgk4dTsiKFNZDBeAKoea9ZkNeJVNu30hL5dhImQIUM3vmTa3GrHFMXPQiQ/7FJbtF0kVWtUDXDE21vSEopvBrwMzOyNVrbCtCtdks9Qa0Hr3dyw/FyC1WyL5Ao4H5V7J00gMW9qNWLB63ig0GstHl690yixdpwSxnrx8fSMeC9WCZXFlAorRUaZGI/e8PEMHtwciLmtdARQkwzIZAxY1ybSu+pnJabuUL+TGBQmWKa9pc/M6HiGmkP8xAXs27F7qczpqFB8REFrvwiIc8zmi3ouY/VVqt4pjrRVHlPfaMHoi1fHmghts2zjAbsyG07tmvfUZhO5nn6nWxl5rnffPPN2rfYLyaWi8HY0621gPiQ91u7J3JdeA0AI2ceW9LZ0RkbN26S38eOesCM93LuUw3bLCALHQDSQJs3L2699ZaaDqDxWLRgoe5l+/btBSyri9HxMT0TWqD5bFiNfAZMa94HgJFncMcdd1ZsVEoGcN54Dd1BshXTs9L7q4LqfhIJ0uW5y/vXsy3FanK0ZO3wc52vhoZ44onHJHMEKI1+mPaTWlyr4JhsMUBxsgULwKj2xiJ3wVno6u6OdevW2SZr+dxpY2Cxeh4qNqMi++Vkn7MNqM8+Jx5/9OGHFK8CfHhYg1uMNQizsL4T7NTQh6LNznUq/q5zp5+GVLXB6h2LiTIRN0ExkXLk5wyIOo5hCfz8TUy2pIm1n+lumouG5lYN7ANcFehCXKJfrYt6sbsNxGiomwA3ZhTMaCL3gf37Yt/e3WZs03Za5hZIw7HkSM4V/H6l7FTAE66hxFtlj6qARDwlUoILBQAb6NNtPW2HchoGVibLWueiyJD5HtnfNayu0ulXOehZ9KrkObY1rCHnVMBPhbzkAgifkbag1kZJoqKxoQCGngeBL9qz+/nYuXNn0ZW03Jrxbu7Xg+XEgC5n0bFeVUrNNVHLVmQcUnsevAe9rwX+ztmubT1tW6xbD9nC+1QAulIpd1bYfmX8WJ5H6TJIXVC1qk/RwjwRhw8yIfwRdUlhNwR0zfrM6vOzMzQnbCezjW6NMjmec8//1ml094bjHl8f55T4RD5O+Autza0C9yFeISvAvVnjt+iRFn+i3FEkGOuZ9vcei2PHjsZAX6/+TezBfpJP0BTpKuiXNhAsh/PF2dTzL4QEfqeWGS//N8vAxxbl3+l/iCn4O51L/IyBarK1Zc+wnyRXV3wHPlPM2tJinvvSEm4GNiX9lx1/sx5gqdgBMK88P/7NWUt/V2XF2lZlHJF+OYsEJhVUyM6VY8H5hTmdsoM6V0VfUwSnhoYYFKDZoe97ejuEDhddPCjWA6nq3vCmd7r5FT0tBNVBlmm7UduINQ8AlOa1dUQL/eMqdPCgrE+hSdLSjzNtUptNVWBE8a31kQg1NZUED9lECNaPTzsgSYebgQIGNBMr/kyHT7Up24ezJUW/X3rdleSUCmceyErVqnx+osmqnMymuC26Q1Nx/NjxePqpp8SoYFIv1yO9DNkEt0lAfZWQpcAjjFBVe4jvtcyjMtwUXR3tMdg/IFq00HGGbJRJY1jZyWkn57Sd42xpl0NDIlurckMoUeDBFSQ8jYrvCwdQRJKnxsXUg0lHYE2gls8kg37eEy0xHVAZucYKWEZwwe8BwnGrTM4VIq2D4GeXBz/Hqs9MzSqAWrpiuZJAQAgF3OVgkHCpWlNo46DvTnRDjJQHH3gg5mZxvow5JxA2Q4NWTJ5PSzPV03YFSRxmDMz5512gz8tqEnsQ3TElYQVkSEeLzR0dGYuf/fSn0dLUoIS0vt7Jd1aesrXV1dOaCb+wWCam9LkyBByyqZlon+dKAdfJs1OSStA/M6MBNLT80TrKGjspJSDwtG4FJnMzcf75LxLzjWuw3mZ1yjJB23e/fnX85aUXxcT4aDS0tkQTgdFcxCjtdtKtcbIgkHFyUn/vXro8vnXdz2NgeCKOHB+Jhqa2WNi9iJxR+2rfocNqE8qkgSQZZiYaFx5Ia32vPI+/XfGQuaph5vHzPNtycA1mE+frcF8ALASWGuhQAneJbLMehSWQVSIn0a7mnH3uWdHZ0RPd3axRQ3TNb9IU6VO3bY8nnn4mGupno/fAobjqY38dDa3t0d3dFpe+5k2xaNGyGBtDXN/aIARurD/alocP7I2vX/MVTZ2m+tbc0KLBzzN1s9E5vzW+94OfxJ2/ujuGh0ekQdvfOygITW1rzQ3Rd/xofO1fvi7n3NKGPmfE//nHf42lS1dUbGDuIc2krGimZsDs1glNR8URqo3ATo89eNppW8T2279/T5x57mnx0xt+HQ/f/1A0tjbH3Mxk7Hthd1z5kY/El79ydTQ3NMbBA/vjr/7qw3Hk6HGLKM9Nx/yujvjqV78m28LZPnjggNiLtECec96O+Mxnr47Vq07QlGCc8RT6euMT8YY3vy7+1wc+FD2d8yWoTOsge3d0eDjOP/98JS8ClWraVvKMQYknETrr7LPjJ9f/JKYmxmN6diredflb4he/uEPntLO9OX7/pRfE3v3D0dTaFB+96m9i0/oN2nsAoIAF7C2KAQQh6zasjf0H2a8zUT8bsWTpEj13BrisW7shDh4+EivXrIgrrvhfkljgOpmAKICrTOiEYUpRQYlHETh3C5VbIbkXzk5ObHPbY1U+QlrBxZ9lQJOJayYZDhqcSFifqGjTFL9H61mepyrj0AAVzCmKQAwNYy9AEnIl3slr/l5+Zq637qfmnPnvABumGdeCprq20vrghbCOru2cgQdFckVrFX/GN0l62BcKjhrMQr/yyisria5/nwpZYY0rSbGOmRkJVfYE10B1+tvf/nbMTtE65GfNe6QNycEynA9YGHv3vhArTjhBrW4nbTpR9zuOXtvQQLUijD0cGYmBgX7p36lToqGh0vbOs/V0vxkxMg4epPUQLR/rQWJXSPzZqxlfMPVadkgt0Az3sB3nC/+tPKeif9akKYKAUMkA97yLEg+hy8p9Sg6lPg4fOSIAwfGM3zPfy636ZixqzSudGm6HS1uiynlhMCbQYpBxOgSeFi3NvHY9pzAAY79cL6kPfBU+FbYntgNWHAAlfkA/n5uNvXsPxmx9Y/TGTHSvWa140MP9aI9xGxTxYkLleY2+P7fzq92qMBhTfw+7Y5WpumienI62wZHoqauLhd1dMT4zIfCgtb1VmrNDA/0GySVVYCA8fbQq/EinNJlRlAmTEgJA1zLIj+dG0P/U008VYXa31bF/GYiTCQDXnV0Jeq8SPHMvmWAk2JUxaX4mRVwF+mUPps4dr+NZCEQvWqZmWJppxPfY+wk8cR8JOrN/+d0KsG2ISMy7BPKTwZb7iHPCZ2WiXJ2TZ1ZKFlBzT+X9sJbJXsQuYSSI17FpmYDJJpXJpypySOrHBUdNaC4SDiQJgCr8DLA8gQazrtAFN8jI88FXwGbFTMKW4b0A0wRYli8BQTMzAoM5J9WkuhqrAVgJLC/6ghnzOw6tNwtTts9abgyvkAYxQP3klMD/ZB/nM819low6LofXV+xtKQoJiKlvjK75XQKibrjhBrGr2LfsrxNPxH55IqrYv7NFR7SQK3iGPDN+j3s83tcr9iIAY/f8bslQODb2gI30C5nYJivohz/8oQorsIKI47dt2ya5HtiD1n90W59IG3RgiSDgBBkbj41mnW+9+WYVv9l7fHFt7EHiAPYPrwdgZO88+eSTeg/2D88GQB3WOfqKyHzcfffdxd7Z3uBj2d/c54YNG4qEUr0GZdlvmO2HH0k9sfS9ed+yKmVIkDWhq2ya9JHoWQ4PD5owkQMy9TpPzM4zr1yxZk3tzxlo4nZgCATIP6nVXH5RVL8K6M11JtMorytjYqDsbCXNfc+Aml3PPB3jY+NRN4eNYoqzpSIEBPjRVDqGuB4DlGZCJxuaPIvJ8cg88JpBSUy0SddY+sqF1ABBA16XpFPQcC7DPjwMxjJehPwUDjgP5J6bNp8c7R2dyhlgMDJPWGBeOeuVQY/Kh7F5+I4mDac8emC/CkV0aCCnpSuec1cY+2ZKDD5ryBvvcyt1gjiyRxCeygwIkYnQWZR8W11M0mE2rz227ThDfo2fATo6P/XAvvTXdqG1RVgXHdJv1ubE1bNeLVLLdwG2FOA5tTLTLv3m71uOCBKN21oBgabj0Ycfjn379ugZ0lFoWYICnpe8vZIvVXx+KS4XUFg+oUiVaR5EAdfyz7Rx5mLwrJvi1FO3qkgxq46EBNRCrcowHCv7v2jZVgA7ge3lDDIAZWJC+AXA8fPP79Lfm0qbMc9+YgomfLOqNhnfwnKX7S8tw5B02ua5qKDBpGUfAS5K87yJ4ZHOjXt6FlQ6EoYGR6TPTqFEZ0OxNHGuC2HKtcp8Ce1J4npeMzsbgwN9GuwKkQhfAzIg4QVsaM2AzTyzORSYh0OJNd+f/DUnzKdfSMBefqlEP+wT4iedoaK/aJnBasu9950q+tpCCfylFqv8YbHHxN+SIRMTFIwJ7dssJNdHHcUI5TV+r4zHWUPeN21cxiNpW/m5OrywZUX7tcKoFA/Q+q7E4LUxp3xuZR+5ozhZ7IqRkcwREzOjwSI/eOmb3zmXm4tWAQyNJlpi9GDliA3BFLmOaJagLA+JCrAHvShDL7oeUxKadhVdG1godwaa1UokSGcVhS9UkmyJLhqDEqytASfTAORhrBgRBf5GWK3c4a/8udotlO3UfE7NVD0zOgqaTWvO6Gg898yz0hyQMe/IYikAACAASURBVCeYL6xK3iErtQ7qp3S4SKCttVenKmZOL+YaUtRYvfOlfUXC3SQ5Y+NaZwKJ1WvWSADV0wNhiFlkWxu9VFESGK2unam4aF3xcFl3rh1DAChC6zbvRQJdrUJ7A6TIvyovDY2FLUIgb8YYi6KgbXraVQccL9c8DsrvyWL8mwP8spf91+iaP1/vWUlkSmW0ZLAVgFbORU7c2g233XyTmIyqWqt9ym2IaDtgiDIhpN0h9+k5554X3QsXFj2tYjxlnKuMo2RUqOV6Zjp++tOfxtIli2V8CJZIrFwJKE63BOZMM+bnRw4f0ZowAZCpigqy0YoBzKNaUNYcg067GYL5BGRr126IVatX6xDzlQMfFBCJGQir9Ui8+pKL1QJMW72SI8BvjFtjvYYwfO7jH4mPvfe1cezQfgUNnT09MT2B7pafTyYUPHMlIhPj8ez+/XH3I7ujfrY9Rusbor9/JOYv6C4MyYgjx3odZJfqIWeMVvNTTjnVE8JTE6w4OjmIAijlnjMIaFFsGdyi3yndqjIAJAPD3AvWjCkTlmvOnlkO1cEwgEGqlNZFbN22NbZu3RIDA7AZYJp0xMc+9nfRNb9TrTjoHT377DPxkY/+TXR0LlDg+slPfCLYG7AGhocAHvoE3gJkc50UDN57xZ9GU2NHTE27EkTwwzNnXR568OF4ZufTnr7b1CwtQFqWaINSlXh8OP7iQ5fH8WPjcfRIb3R0dsS11/1YbOHmFqqCNYOdkEyQrqVb5fjKwDMLH2KtlIld2CG0ZTaftDn++Uv/HBvWrYuBoeF49rnnBT51trfF0iUL45I/uiT+5WvfjMGB/jh5y+Z4yYUXKjjnWVAB7FkwL/7zhtvjwIF9sWzp4jj5ZIDKG2LTiSfGqadsjV/cdLNbUgsDmVbXlStppVoVu3bti2PH+mLnUztjXtFF4VrPPP2M+MmPfyxWc+5jJQI819KeBAPzkldfLAYL5webQ8JFpau/t1+SC9Mz1rVcvmR5XHHFu9Uihd17yUsu1NRH3hPGGIOYWLb53fMVvJJUwQijFXmaBKGxTYUuwLurPvJxtZMzOIbJ0gSb2Xpj34P3KkzcOjtjBbuF5UOCf9FFFwlAJdjJtsN0zGlzBbrlREYBQD7f2AJsJqAIb2ldHTtqnxGzHdgD6eTz/GalsVQ6ShJZ9OuKPUuQpOL/soiXTMSKx6uCVfnaPLNuwCzAVw7h4B4KGyn3owMK26H0YazxxOSYEuX3ve8Kscoy8MhkUBXWAqjbBlf9b64na37NNdfoOggsZQthEBWwtwLkMaRCjJshg0AAAOMTYiKjczk2NmIQoYiLUw02cwb9OAfY1tkdUsIMI8oahrR99+nPbH/Bt8HWpDDGRScgwp96rjXBm85qYXhxDwzQgElx8DDDQgxWsI4CAAoAyfVTaKXIxrpQnBMbT8WpKuuV94MJIlZDGdhSeRY1Os6qqstGo6+MkHzqWZkFxP27eIPO50Aw8TrDvSzsWvDdhU2ug64VAYV8jwJYuA1udGoyBpnSPFsfA5PT0blhTczQVqn4rAwLE+DkZEWM3eLjLBdQis0Zk+U51BU50Ob3Gmemo31gONomp6ILjVda2DRFdDamJylMMVxpSsPa0D5tpoNAWtguqiXIwroJ9KqZKsw+yr3Kvb6we3el1VfD7NTKz0Agn032SwJTCcDpjKuzx6+RSHrRJqrdH57aXAVJdB0F0IMFxf7GliXrVPHjxFh0dXbpOfA8iC0AaPDpADkJ+Ln7w3ubLwB6nWcKZwWQdkxn5oUkaco9ZYt2xgvpm+26KXgBsE3I/lLITQBINoSfa9hFS6VlLwHJpID7mVfB3Yy9db5rknuGzsA4RpIGRowIDkyLBugvs53F2AhaCw8rvqqNc/O+pGNV85WFFvaGYyGTGhxrwdCyxmE97F4StTni5RYPzKtvFAiilnMKGyI1lGntNTqLFfsM4FKYP7UMchJ44niG5a1fty5uufU2ddyQTAPWb9+xXWyWUeL90nKd8UDuT+4LphPPjudO3AFQx14fHRsxo0TFo6LVFnUCcfL38bcPPPCAW6qHhgQ0UrzroXgwOR19A26RrhA8iqakQKMG7x3AOOzKTTfeGF3dXT5fdWarw4g866yz9L0E2/HVAIhsDvRjialhcJLPAB5yT7fd9kvri5eCOJ/D2nCf+P98VupUUgJdAwhp7ma1RV3SQNkvXMM6S99Wu7YPPni/gNbcz7llVPQuLcH4NtlisaU8RIV7k35YQ4Ouk6IGxVnpxCtOr7ZJimlWhpdlPJAdArl3BTRRHJmciDly0amJ2Lv7BfkXFegoSEiPFvDb7ZoUURkmxHo0N5U2ziIzhm9uK90DDNqy7FiI4IAkgodjuNUR38NgLQH8xUcPDTE4q173c+To0Wie165ra21ujNHJqWjpWhAr16y1pqvsOjGNyuWVwk6uJb5ZE4TJsaamYvdzz0T/8WOOcwshw1IHRWO2DKXi9wW85nsW4kw1p092nf0K/kaMR85yc7PO2boNmxSjI/cBFqEhi26ZqvghF/sLW7OmY0WActGBdk47Jn1/acALZPWwFK5HxdlkVpa9o5hQ2Gi1C8VDq3h+XguDjLPS/j94YK9ejx8Zx49xzYU1Tu7BmXYXhAFswEQV6AqOQV6tvZcyP6XAnNiK7rvkY+QA/H/yKVsF1lXY2jEnGYP29i6x63I+RO3Z8ZAUt4Mb1OFsTIgk8tgjD8dzu54V0aG1FR/omEMDgPR8TT6SjmWZ7s7ZcI5nn9TZNd8agKVIip3jjAr0nKtze3RzSzQ00x02ESPDY+qkOu20bZXChq/XZ9D+110R7PFmEdtsE4eHBmLnE4/bZmLzFRt4VoX2WQGfeW0yoBXzF81kxQEVhq+7gCCrcD98ES+pk0Xgs4ttmjdRCm/yk2I8m4HIWed7xJFm5bnLgWsXclEGBPMa8iSWH7tM8cF5gm2I5xh4OJzYyALqq2S8zFcgyIF9TZa2/fT/zkFnBOJzBtL+pj9yDJuFnmpLuvAPNM2RzSD+KwQH20TnujxPrW0Wfyigve7St8wpmGpAc6JFAawNi4FGphDN1TVFPRu3GaS5OeoaaNvF0XnQS23fPQZZwEOhzFbwzOLcapMTXVypLilZKclqxYCVICkPQSVhqnkvHwgHlzL3lYlVTnLyfwf51anR+odPcGF8zIhKW9GSrPOIbsBDFpxgFaBBovVUzMsESn4mqquAqxbprHBNHfTDF4YIDwWqPowQKulDBfBra52noHIew1FYNw6IxE4NeuVaqe0qKfnFeXD5GUjmGiSwCzAiIyIqcH3Ma2+toNUVXS2J/NPeZsCQ1+aQltTlIXHDQWdlkuvhMwhEuWePaPf0ZVV5Gl21yPaFSsAv5qhHyJs566lNBJa333Kzfx/wlecvCrkZZ11dnQo4jhw5qmfA4SZoOW3bjli1Zo2YIWLRSnyeLefWX9iC2jNysq50XH/dtRoWQIseoLAm8TVEDPQ58EoQYPHCRTLwI8PD0tBcvGShABie4eCgB8EsXbqoaBzN81ACKvZoaUH+qW+Mrdu3KdBNlhOOhftPcI4k/dwXnRsrV67QdCuxPmVkvPMXdHfFlR94X7z/0lfEkQN7zAaenZG2hCoEtkiaFilNpjJZ8Y4HHozdR6ZjeGQqWjsWxKNP7Yz5Hd3SFRzlOTe2qBVIk9eKPhcJ1vkvfnGMjXsPe5rmbLTKFniqHazTNKyaFq0qmZOZWgByDmZoAVXYDzgdBxsGolwBIgDykCV0MCziXKZ3lSlt7IXt205Te4/Y1Zynjva4+uqrlVy1tVkrisnar33t/1RQPT09F9/45reke+LEkuSrOTo7mMyOg2tQ0PY//vCS6OxoK4Gi2VxmUkYcO348br7pJgEZPQsWx7x5TbFw4WIGeetezjr71Fi6fHEMDXJv9QIVr/7yv0R7WxV4UxxUAODKGa6psCf4o6SywUwl/s7+2rRpQ5x++rYYG5sQk3r16mVlcAytdi1KvvoGZuLokT45pBNOWCL9tGPH2cPWOwNURWx3dGQwujrbYuGCZfGVr34tduzYEee/+NxgUq2E9KfsSGCoMAQgmR+0Z9NSnm1ROOZtp22LG372M8k/yHFKy8VADtW3rPJecsklWnvWk3PB2YPpzHvT0k6gwfnt6mpTyzMMi1NOPjm2bNmiPYLdEXuKhG/KrfpoT/F9dPj27z+oIJrAv3sB2i4R77niqpibheGNxqs1MFMrNocpEAhzr/wuX8mcJcEY6O8Prvvee++No8eOO9gjsSr7Lm2DgEoA9FIlZh1yyFLtM60kFvgu/U51OIRcTk37VPq19Hduq65ONvRnlaJJRWaitLgVVk8CIenwK4mUiljVNpBMLisAQfGFGah5SqcDy2Rck/wDBk1Ojishec97Lo9x2bIUSffr854NWjkJl+9RAGMAgmf2lS9frbPKNFExr8etq5v+Js+NilnT1kNGQ3jhggUKpHjd2KgBTvkfBt7AAKVi+xtV+VnZiSyMkSAnQ6Ja9CDgz2mqBH4lkasBABJA8pCfjsp9q6tDleksIjkBYA/Kdwvkc8sIz5/Krwp3JU5JtpiH8FhDkrPkmKTKFOFcGrgq7dgqNlLscCAHcFBNytBNtIYaSRLnjy/OOv6H+xZjthQO5XMrgFe9JE/wV7wn7EV82eTkTEwA4M7ORfeaVTFOS5xIAFTQXVyCEcb5r1xH2a+14JDOJD5E7bJu+XOj6lzUT0/F/NGJaB6diM4OBOkj2jroWKDgOCUQChuEXlnGANxLxhwK2gu7o7aAo0Jc2f96NjNTcRAGf02XAvFWsrbYl2kb8P90rSRgkXGVz045j+Us8z2xjAqwp+A8QYtZa0zBRksdSGIT4h/2M7ZQBSyKXAW8Zq/yfZ6bYqkChkxNVmNCzoUGzbW0VPQ6ObN8jzOSRW2u2+3zPtMZJ6Tv5v6w18SAaR/4fDO5zdZjjRQbFWZ07XPOuFPDHgu4m/iP7bB9DIV0DZGhQ6a9TTEgHSsYUwoA1iBz4ZkYEJucyUoChVwz1+UiULW9L+1jxnlOjgzGKn5mgGXRWJSOJnwugImmZsVCFOewuZzdLA7V5hspecD3xI76DUZUjiAiFm+J7p6eOGHlyrjnnnsdQ46Oxto162Ll6lVlqJJzid9eQ9ac501rddop/B163rwWW5b3mQBh5jL8HLYiUi7XX3+9QEJifIA+9h2Ff2wR9qDiS9L255AiGPSlCMN1UGyTpEORYMD28YRe9KIXFRB3MkZgBtXVxa5du7TH+D2uk0IU4CaMP34faRXsMHuRPZC6n5w7YhJ9RmHdmIFqkNft3EVjl9yoxJa552r3gOOYUqguuqe3/fJ2rV3q2dbmgpzVyt4tbdJq7SvFQft8Az/Y+i0nb1EhImUwqkl5YQIBCui6y36AgVk0yvy5MwLSkYZCy27/vr0CBAWsl89UIYCWVPk+M5BsS9ztVYkVCsDNurGWFLlTworONINsboGVDiNTh4nl0ZGF8CDZDE+fzzgIkIgzTNfL4qXLYvPJp/xGS2htcSNJHAbDYJXbF42PjsSuZ54RgGryidmNgCJ8JdEi2/R9Np3HcNY5L9hs52EmszhfoNBRcIawDNVJJ52kriG1P2tuQauITt4DXqvafZIxkTs2nKsq7ilDPurKUEABTOQCZTJ1dhJyf7m/ct/pz5pCKj8XTjA6XCHTsJ+f3/VcjAz1S8IFXXjyhjHmC4yNVdjgKTNi68I9m1iURUDe20xOg85iShYAEn9u1qIZ4xQJsW1bt++IRYuXCFfIIq+mgmuPehBJDnnK/aySUokBWXr8L6Aa5Io9L7ygfLizE5bsqO5leAg2cyGcNOIvCFirnTfYTs5fxk74JfYiuTGfk2x07o04h+eYg8bYo0jzLVu+PFatWlMKRu48yA5WHrbjIHcBQIrg7OBHRoYGYveuZwuJBEDYJBc/P8sDGP5xcc9xsPcfYLPX0gQb1if9UcYYPKccQqO9jC69yHkNwshykI3lz3IAU8EoCkNZA/vUWZXsT+f2Ai0LyxVms/YBxTjasfUZ1r9UzFoTz9TmF5DGNMix5N9qbipFN50r5W4+CxWcKQe41HRI1eJ19oHcS2GQp7xGYUyzthQRKaRCuhGBQQAjQYQCYevqgGFIN66hWYcNQHE2mEBjZg8TTtlYSmDkyE27lN5eDfhHoFqkdoQwZ8LNa1LDye1YrghIaa6Cov/2hOkUAK5WUjK5qjgX1xUq+j7pVAjenOw4yE8joQQCBpY2npkv1maR5TPqXTgAPPQE/jSBp7ARM4gSpb4kn0KIG6xpAgik6nqZgky7Le2zfLam5dVbB0qB728wKwtwKr0kYd2+7sKGkdGzLm/F+LHeOhBFrJXf4/PEkpJRMQ1ezq20p7F2XGu2zmjcfJnylIaaZ0VwIDBJAF7Voadx0oSz4sDyefCn22Z8uLVApdWDA8Oh/+WtN7na29IksWJaZrq7ujSMhcC093hfRUydmhfPYc269bF+40YF2PoMQC1NbjIQ5sqO9bxgaAFOXXvttbFi6bI4fuxYjI0xRXUi2tvm6RAk+Aw7gmmGJL1UhAnUYHsRCKhFXXR+WnUYoGPNIlpPYPrSijc6MRlLliyNM885V9UckbILo8ZC06ndMh2nn749Vq9eGQ3SdMPIeH04hwSrX/nHT8cFJy+M7jYPgqlvaY721nkxMjSa2vLWfygtgbQ6f+Vr34z69p4YnGaS44rYuedwnHHathganYiGEmSzJ0goqLQowY2I7u6FlbNBZZVnUDEsau3XqdGakiSSEEhjkPesVAzNvlQ1R4+5TI+VmHFOSHN7dvXcEjhEMBm2dNR7sNNcxKqVK6W9RmDCG85rbVYr5NhYf7R1tMXQ4KRaONauWxnj424xZRpq/0C/9jMBOhoRAP27nnshTj1tXTy784VYuXJ1jI/DaKRNxiyO/0fXmwZbdlZXgvveN885vUxlKpWpOaVUSkhCSICRBMbIBoOHsl1gu102bre73RFV1T86osrdYUd1RbXD0e52QZftqAqb9kABjYEqBoPNYCQ0IpCQhAAJDTnP+V6+ebxTx1prr3O+l3a/iIzMfO++e8/5zvftYe2112Y9JKufwyMIVqBr1YxTJ8/F9p07K6d76dIsk4hGDIglsGcqPv6xv46+JqakYVpYOtesejrIqZnVbr+V1g71ADNZxjVDIP22Ww8T2N21YzxmLwOkA3sELFkBd9DGIoMWEhUpZwEWFsGZBFIH+oaj3cG0UDAGR+PTn/o0ReOP3I6EpRs7dmxnojx/eZkyFbaNeA/oRH3yk39NeYtbD93CRPuuO+/k+UESrung0KrTfgUAABYugoH3f+D9ZBJOT0/yOa6soP14g9MjGcw2AAY0Yu/e7fHrv/7P4+A1B+OG66+Phx56SHpwm5tM+AEuDPQ34sBBTATvxImTp2N5aZkC+qNjzZibX42jr5+IW249FH/6Z3/F/bzRxjCLQbIROGyjGgymgoiLYNLblS/i9MP1TQKhOGRsUyRDMJnc1FeS79AJgFuQbXGlkIk0f4L1ULmcr0/9Qz7nfwRYtC9yYOq9IhZHFliLdmdWNKukeStT32fQgJjYljUTskxo8d4GaOwffX0czJQaUCyctVB8Qt4Dfz3IdvxVaC65IJOVbgfgfh/93Do5SvZh0//w//pDAWCYzkt9PbQDi6WoQgOEsyVFIaACg40WGaRi6Mzy4iKvA+2osk/SMOIrs5XMuoMAdvBZSL4RrDoxR2IGtpOLPdacVcKk+MXrwoSDMYCKefzMlHnAe3oP4PrgfzgwTUh/JX0gkKYeIGGw0MGakx8OREOUhfOFz2ECiEKm/LO+0BUywABdbbspz5I6eXgdfDWmfDPpIzgvUB/Xjz9mvCl5CzIYOdmR7TxieFGrFwH+ykZE32BcWFuLPYcPxTrORrZ8Q6/Lk3epW3lFNbwMTLkfGBslm5g2txt9AGF7nRhcWo1hSH8MD0R/SkeglRDJGGO3DIZxybBdlgZxG7jXsAYeu7G2ina0YOuVfHeP8gsGTWiP+vuY/DDxATMmJ33jtWSlZhuWzypiArzW+51F7WaTtmnfvr3sGClBawfvYNxwWGBOcCbTOTtHYC9UqBPwhPfEfZVAuDqEsojLmAMTshdjx66dqc0lpgj2EOyI7mmICRwZWS2AumIuYI9Jg7ZuMyOjmFqKYqvhPehr4O9zOrNMW11M8PpQDw6t6wCZE1SBDUZC5iGN2AuIrdRultpM9B2SeGEiAiYUpqwP9MelixerNWbMUfhIMSjSHhcDHHE9+JltoIsVVGWDBiP8HMCMdpdxI7oc1jda9FvIixFL1czyPG15RjioMvMa2f7c+8mmMbCB5PjqAwcZC6LgiVhidWVVTFAUBlh03qr9hevEnsJ1ozPDeYMBP1y7SQu2NwYhuf+SaQcQAFOkcQ047/gbbcpmJWJPsZ0u9YSZR1iHraF8zF1OX/nyl2P7jh2VtuvYyCh9v3QIRYCw3fwuBpagZXptha3cADbxB5IVeB7QlQSIjj2LP/DFGHS1bfu22LtvL/cq2d0pB+D1KQEirrnb+bJIw/ypaAVE0o33AHMHa/roo9+ItY012n/Hm96/paYofkZ7ggI8YxvFcJwOC+Zrs59dVLumd+h9zNhmfOupymCgK5mn5nMm/fRLWTgCG7ud+qIYhgImF5J8+Rxp87HgktOy3QkgYCSZsxmFUGoMZ7V/gIOFFpaWolX4LnoKki1wpsuiv/IjrANyJQGRyPU1/AyvxdCYG286lHG92Fdcj8xhHWvoDOK6NNgN9g3daKNZxMXvQL9PusiITbXOdUeGWJEurBmEIdgDbVpOrU15G8bTKgDi89H1cs0BSJ0A2BEQTJwCBce2ij2OURxfVWuShVmuLzQE8xlIN7cXAxjcl8UR254SfLZfY96ZclLOb1FEW99YZcwMuQeAuk8+8Xjs2LYtBoYQAwTz3JX5ReoDrrc1xJSFDRC6YJPhl8BMHx5mURedEuhEQIcfOjA4+JSDYVQgBdufuW+nx72P+BUt5IfvuCN2Tu9hnoCf8RpTqsVrYz9WxYe5VyAZg/Wg7+204/LsbJw8dZykm/GxUcpZkAEeEWfOn2ERmAhDrq1JG/g5zvv0rt38mUFz+28XwMgUxCDV7RiqqfgUcTkKNFfvvyYOHryWoTVHgmZHUHUP3PdJdCDW0KUMz+LcXMxeOBcrq8tVJwAnziee470k4sHwluKLr9W4lGNC/+09BTAX8TpYqDj7iGv5NzWVYRuELTjWAp7E/Z5nSnZNgCiZ/KbbZhu9cKn0dSD/MAfk2DLFy0yasefhNwccBulZJ34FaQGsp7s5JL2TMkqe2F4UVtgRm1qikNBw8aYsjBmwxgeaHICfM25JhqWurxmNX/zgb7BFmuhmn4JMXiyTZUyHacTKynoMjUzGxLYdMTA0Qu6mqgrQDsuKSQZHMhSiFmMhvem48EWi5eDNBs+Gyw+DyTMOXxpL/J9ASzGhy4hsVVUproGfm4FBHRgl2JXXZcfD4MGtbNUk4qLVi1RYsR3koFU1cCCK6hOHuDQFJLo91++PB8FrlUnmRvCQGQpNV0I5ep0CU1Wz2IKO9tI0rjRsCZS6WozKho1imfi6lYGJW4qR+nW8JurR1O1sddVMw0j8WaxwZeXW1R+vvQ+bEjFVAES/lZPTWiVyz3tSBR9/oPPy9DefjJWFywQtoLHVhWFZW6FhkjahBhX0mHwq2Lx63/64/qabOIAIDC7qf2aVi8zIvCckxlgPgBb/5TOfijuO3EZBdLRyLM7Px9LCQgqmo3rY4NSpsbHhuPbgtXxSJ04c17Q3ULoZ/JbAhRgnMNoWC2/3IsYnJ+Otb3sgVtbXYwATvbLlxlUSVWV7rC5jwh8SQKwDwBdW8aE1tr4en//Yx+JtN+6N6d2otGMK6Xa2S8wvqt0d9cixsQlqlOF+1jY34+tPPBv9AxMxj0Bu5Op45sWX420/+vZq7VClR2jC9eS1I0GSiD6eHwI0fDEhheg6EiEzkrNih+9BEB57U+3DYqIMDQwqKapax3X2yVCG6DOHRyU4lUxlvJfYLGp3xR6Ac0Y4A4DwTffcI304Xqvs56mTR/X65iDFt9E6zaoWpuomIIDklZOnyY4aovYavhB0T06AfYvWyIK9lM/VQLsSejGSQYWHRIJ1dzjhLcshx46fZIsQrtk204USnB+DEjgPOH8MYdiyn9VuChbX52z37l2s6ruy7HOO90ZggevA3rBNxftbc5AT2gb1HPF7ZBQ3m7Fz12T8xZ9/jO1SaFtaW1klgC5wfC3GR8dzEnA3prYNxtzl9fjwh/4kZi5divvuvZef9Ybb74gvfOFzMTU+EZg2ifsBqEIWzaBADYCCH/y1X+YUbOwf6Ej1NQc44IXnPbUPoRk0ONCI//bXfzOuve76uOHgtfHe9747tk/viNdeOUaN0UBL5Npq7Ni+Q0zXwUG2Z188dz4WZxdiYKgvZucWY2z7tnj8m0/HyjoCrl5ssHopNnMlvl653ZS32KJzAiBFzF2sMfawB35x1yWjXb5JIvFuBbXjtd+ije6pfcE2tkx2HSiUAJYS67Rv2SbkQNiX7Sp57SM8ME2sdpwP2eBaiqSceCsGYd02VIKB9kucrZpSCBSdp4+SHWLSNACJlOH41//6X7F12cCbW2nK99S9Z0t63gRYKUhQ//iP/oQsOgwxAPiBQg0CVYDLYHFjYMcGRe3VXqn9L5+CwhCGYw2xlXSDjACAEWBASZdI5x17E/9HcQjPFMwT2zV8H7YSgTvOGIectdsVW01sL31VgVW2r/q54mdgUeB5A+hDMg3gAPdN2RHKrEi70SCNjRfZKZQVUeuugza4L7d+CvjuUrYEwD0FyhF/AEjtacIx1sVgoDtE0HmBtTQwhTUDyAqbCGAL76WBMQDOpP2KoJ2AGOImua7iCAAAIABJREFUDDsDuMgaJeKdTixBJ6zbjLmNzZi87eZYB6hIXSD5PE7OZjEyNagL3VnbLi4m9iD9m8BqnploR1+vEQPdTgzOL8dQqxWTowCf9TqyF9kV0s8iHzoN8HsADAjKjAwRbDx//jz3ErUCk8lhH6pnInY21vXosWMMp3zG8DP4MA7AyTZf7GWzrNwOivehHi0Yh9u28/PwOkzIxPsCeNy75yr+3CAXXoP/c3DG2CivGQVltMh5f7FjhvG22CcEqthypn04NjohRlPKulgQHwUbJMaIa7iWaM3LAiDeY3RYTBAwTujDkymBdcX72S/hvqELSqbJ6GgCcallncAeEl18Vp0M9jM2wJfBfA+LccyOz4D+Hr6wHtAFhs9BTAvWBQo6YJrg7CpZTiY04vBoxJkzZyoZA8fQTvq89/0MaYvQrTA8TB/Jc1ENUVJhXS2GySRhx0svxianmO9Ab3kdbGq2ydZ6p9olGHJhYgP2uuwtYgJKcfBs5nMLSJwciD1X7dN1tLWP1JYtcNjFhRL84F7OBJfM+aZsrRmvuJe5uYUqOcdVOU7H78IFaACiQGHsOT9jgYYArKGvWQOz/Hyy8+TT8GV7hdc999x3qmsFOA1mNOIH/LFfdafCs88+y8+dX5iLxaVFngOwFwEwwgZ/8UtfpJYurmlxYZl7FnsdNnjP3quqLiysjc5xzYCyr8T1VUwbtMIWLOlS4xh+DvEU1g7AJs66NVVtv71O3j+2U/Z1kupQKyDjq04v7r77jSo0ZbcL49rMgZmXJgtSbbzCD8ocjXEA9dzXYubSBQLJ1l2n1hnOCdsLcwhEDjvUc6rbGGs9N8UjAALA+kLuSakL54YEEZSfMu/IjkJOaYZ/ZGtpkmkokyAaDeJz+Mvrrr2RIAm+SjCf952/r6K8AELsEQCM3//ei9KNI7DaZu5AtkEOWPW+d2wqsL5md3ktPYgI8YXxADKSAQZ3OnHjTTfF9PQeAtXwP5pbqcFLInXUwIx9AD7H5BOwYbEGtMnJZiSjLZ+l7rNuA60AuASGXPCwbeY5zJovnudmSwUi6Ae/+NxzPGMYTgn9QrYWt1qxtLyoGD3JPbb/APARA8HP4Q80/3nflAlZ4zBIYwy4JxZoss0adg7PDcXCu+6+J3btmlZHKpn8qetdrE2JTwj4rcIfFd3JMlyMlcWlOHXyZFw4d5a+mGcnGcUYwkhd2tSTpA/zgEN0TQwN0RaYcYufwUZhL16aucSciNIng8O0M9u372QMBduB38Ggmp1kD8uOK8+vi/4cZAiZM+wxDPVhjtWLpfm5uHD2NElL9dlH/I5Bj/V72Ffg/SVjotzMeRT/X5wD6UFLagLPD52WHJaURWDkjMS0StaxAX8D15yDIJ1LdPFA6oIF2tZmtDd0jvG5iLsrbI6FB2l8SppA1wifhI5IAL8ljkQ/2VJsy6E6hcSB9zcLDS6i51nE9xwfQO4KGpzlujCcK6Q2tIdkYkC6AtEH+11yHo1o/Opv/A+UVRQlXMkpEjo4XOoHoVWiC/2gXuy9+gBZWoMYBtMBIq5BL2gBcmu0AmcFka5q+4asT2ED4AdfGxEF3f6i8ckKLxyawAfRWh1w4LD5hv05/n0ETm5fZuKUU4zLBWYYgUVKQIzOm0wOBc402jkZ0wkCDq0fpsFLGjAcyhTMd3VRQUBeY14rH2wKYvteKuAyH4x4qGhQq5mXNgAcH56sTxq7dMqlIRTIq0SkBHu9QXIhU59MLeZei3Kj4lDDgbFaYq2lrGbbARFszJ5+VyN436lHkKC52gF6HQJ5+BvtwT/43gsxe/YcGVcEbQHUYvBGDi5gv39W8Kkz0T/A5PLwbUcYFMuAJs+UHyTtIwoPk+0pVs43Hn44DYWqePv3Xc31HZ/AFDboyrRouOEwMTEcwQ6maKO1newhOFP2QDeiZ2Q3tQhoYFBh6xtku/v9Dz6oarVRMVaYxIax5tj27VNxzxvv5l5G+xcRf+s8NZvxsY/8abzl2um49uBUdLsIdoYYnAPExCFmgAMwEsFxrxGPf/OZOH5iPjY2e7GwsRa7d+2Lx7/1YrztoR8LKhs1NawHQ15ED5fDUVImtoadPc9MDzRtgeVV4JJVy1VM4E6mBDUlClaiznY9Jdln3ecARhWOSwxmTfRV9UXPiYBGfzOmJibYkiPgEdeISaFobVawiXYKPGOAs6urautWIKpkUsGpQCVV7jydXD+fn19gsAvn5kAH4AO+GLDnecDeZ1sCeItgcyAYY1vHRhw4sDs+/vH/GtC1gYNMSmQOaBA7kbYFZ5gt49ZpE9gofSjZNFzvjh3bCDCaJeMglUkypoW7SpRrjvvgOibrDJU03PPS8oqq+cNDBGA/+lcfj5tuuJE6diySwcZn4Ek/SIFesUfA+vwPf/QfY+bSxbjryO2sit5y5Eh8/BOfiKt27Y4OmFaNXoyMDnM/gn2qiuN6/Mp/8/6IrmQXhocHYmRsUGBB9MXsxZkYGRxgsIIK6x//0R+R1YKA+47bb4+br7uBw2X6BvpidWlZto+yBAsxvzhPjScM4EARYqO1Ho2mtO0uryxGF0OX6KQFnms4mfa5A0X5JSXKuFaikBk44Ht45viy/1HwiHfRWUEA5dcrAJYMiJ+5WEnySw4QHLD698pg3Z9TBWTZWi8GpFUQdM1+jfya2+rFdqqByzqpSQJ+ukEH2wnUFwGB/aT3RB1g6xwJeAWLTnbrt3/7twkw8ioyCHcbuoNVXY9gdn/haAJg/E//8T/lYJH5inmFe6B0xfIqzyk0O+Hnse/I8hroJ3txkW2CGB4BIH1QFVoG1tJNhq23LcLnAvRRcNbg1HLsJ5wJBK1IonC9bnvBvSDoRbIG4IDgzMyMEn+8b1FYosYVBfkljTI5BXkEmPpa/wkgtwdzoKijYSF9lWYg2v6RlAkMQXu31hdaUA7wsAYIuG0/yVjMYQQObh0/AcDFZ2jyp/afGUZYB+xvMIUYM/WrLRufA9AScRXsIN5bsZziN/izmflFAozz7TYBxlV+X7pCnC7KoFX3zb3PElndwm/wEzpCFC1ny5H0F7Fv+sHYaLdieH45xnq9GBsEewPrAD1KMITE9APwzA4KgG7DmlLLoLzbITjtc1f7GF2Pvq+pp/g6e+5MgkIKfnE9SOLYlmXNPgIH0u0yAOz41C3IBKeh2TgFsES+BUwiJ62wyadOneKewl4bHRmJuctz/LmnXDNmSgaPAnTtZ+1rtMaP8J59H/jbrfV4ntbQtW3xWcNn7wNwM4COkEWyGuEbwbj3OnEvpg+lRM4AZDKkM41zis/Bz3HuAdzZP3Ideg0CjND5wn2hWAbpGDMZ8Lv4g2t38o59zHb/YTCHwWKUrVpZQSeBYkJ2/STACsaMY1AzJf28/J72jSUowLVIBnLJEsEDBfjOkBJSHWDzDg/HOpmW7Vjb2CRoWMbPtm8CLRIATdus/9muKtHDeUAivX3HrjR/2crHxE17qQQYbUPNLPZZ9lrj/g1KYh9x4rjZ7XnGvWc4zTPNLfYO7BL2Af72ZzJ+z0ITE87UDXbhzOxm20XKUaRtIICdORfzik6H+wnnxnqguB/GWk3p+2F/oo0aupLYD7iHjfUWAX28Bn8DiHReoTZrdVbhWfjMGbT2s7Vun2NSFy6dcCs+3IxHHnmEwAulkPK+8V5YZ0lLiVlPn5+2fGR0hLYQhRl8eS1vveXW2L1njwoVBDnUYlnKgyHpvxKMk8axbJjytW784MUXyXTm9OAkzSAvAsCILzH66pZcedIE4syGyhgb9oK5+ob003kmEszLZrZKosXryZJdElS4poxvBJjCZU/v3h2HDiFOlA9hLJUMJ/mieiq97LjODTTBMZwS640iUmSHmjuf/Pne93zPvGbaWbFyeL0itGRTSJJ58F88O0wZ3nv1/tixYydZi/BbiNE4D4K/ojzWcV/FtM7zZDsJfw3tSNt4x1IE+QcwV2GjAvId2xhIqYpBRVektfK4/6BT2oK+4Gw8+eTjfPbDZGai83FTjLdsVW5jFgF8P55hAsLwvS6UEFjNogLuEExbgHa4BuaUHEKDIga6RaH71xeDQyPxxnvuif37r0kMxuxzlYQdU9h2Mn8uQCMOoUwyF6aez1++HKdPn44zp08y5zIYj4ItCn1YdQwHtO0gwBYCqvC+/AJwlQAe8hgCUcR2zJJLSQLkt2Bi0mYPEEzeszeHaOZ1ca/m2SKwSza8pjHjD0C7xbnZmL14TvrJKfPViw7zFcYhqZ/qgiCu2YOIvEdgz9gGbUAzcQb60WatOc2BZslaxJ4eJoNdA7WqcJg5chKmPOwlz4AKPch32oF2fQ46TRvIGDYJWjqvXRbYUYAWaanuDrVknmMC3BvIUYp/sDLAVYyvaZCWYgLXIOTTqOMJ/7GugUyWHTCgzrNIgFNrCduFPYXiqc+bc/DGb/zWv+wpMMIvDDDYwIegdY5Cljy8EWutdoxOTEazX1OIup1GDA6PUoOHQSnYUVXSkS2S+WDwgNhSnDRnbl4mB7oh/8F1GC1ly1O2qRCQy8pkZSizTYtJBmPcWpDSOgYwWmQvIFhMVqCdrCsaclyY6KrkFBUEGij1hVZBI15PBw/2VTEB0kElrwtVeray6VrMWiuTLzxmMSeQXMiRuiKCzzPr0AbPhlJGPqv/6ZgIxrC1JQtSpf5RJtROZMW4vFIDDO8nQEfJWK1n6U2qZDnZlIVz8muvfB4O8vl72Lx9Go7iASCgGMFh4pAAYDz62itx5rXXpKmXgRzuk2BYB89D7VucBNjXR+AOzL13vvOddEYAti2qr8Mi/RMauY4cCFKh5595JjbWVmjw+Fkp2gq2wOjoRFy19yruPUzcRaUJB+irX/0qgygHGj7QpCWn5orBbbo3aCW22vHen/oZah5CWJzPOIf12FEDSAPAiBbg0RG0QEvsFYL2uC6w9/7sjz8UhyaacejG3dGH4RTNATEcKT7bF6NjqCT1YnV9NVZWO/GFL/59zC5sxkavP1Y7Teo1vvDSsXjHe94Xa9lSi8oYWndkUaTxYW0zBrQdrQvbyHpo+5CT1flUxY97O509focVXwKY0lFiQJR7j0FzTjq3xhTex8LhrDhnUqX9AZ0uBDTtmJ7eGe95z4+TPc1qTj8my2HqMwBnAd4IWAEU3nzTtQHGPooeszMLHLhjVqaS7c3UDbTQrwAFBNC4P7TeMrBNlgEc6HhOFMb+ujw/R2dJ1hRYje1uzMzMkq36xBNPxWuvvRaTE+MRjXo6GyeXJcDlM+Hkx5OynVRwr/Z6BBjfBj3MZDhh/XnGB3Td1qXxc3BSqBZADW7Cl9kFWrfB+PSnP812qcOHb46BvkEyUDnZHVsBjIxOi+w9UOI3V9biLz7y/8SpEyfipiOH46qr98Udtx6O57/97Thz9myMDvfH8uoqBcFbKxsxQhC1F7v3TscDb3trPPnY43wvPG8kH7iHxdk56jdifRG8QNC5vdmOsYmJePrl71KTZmSzQXCx2exScByOHbYCOqwY+DM2Mcmz+PjjT8Raez2u2r0vhjAMAnZ7cjpWcxI3JS5QIeQgin8oi4F9Az0ztgNi+ntOdrVen32S7GZDtp56wp7iCKds6KS2pw5KbMNt8xnMI5gtCme2rTpXyfYDSJMi02RKVi3eqWlcBM30dRJcoMX0vnDrApPUqjVKwWJdhMswJd9fwFB9PxkNimlOnUkxbPHsfv/3fy9mZi5LnN5M/5z6WfoB7euchIiAqS0GI4a8vPzyK6rMJ4AL1q1BDbNxEaDDhuPZTExCj28tjr1+VIL9fSoUwE6MjWl4ANYLgTdWBefZwCGuG+19TO4SBMN7eZIzwB62hELP1hIEuS74GdlXOfXZzxexDwFqsH4Q/2QBlPpRyQJ3myknc7IIK6akfw+/a3YcWVG9blx74GAcO3aM7+uprbALANuYZCdAMTw8qqJpwh5OrM0KMYPRiAPuA7q00EVDQCh7rqTQGst4T7ZQMucTwNjXP8jp9ENDozHXasfILTek/iKCcwRc0kMCQ0sBuFgS3hfe4153dxOgS4ktPvl3b2OdU6Qnet3YNoHp1u1AUkPdMiSpvV5s2zbF5zMMYGhgkPsHawo3RpZmJgHYCwYs8AxUZKpZMmBFgAHja0RiQObs5GQ1fMfJN97HgIR9A9YOQK11sGB3rdUIPweA18AO2IMCMCe5NmSKZneC7T4SThSZ+JmcnCvmqsEda8ZKF1kAk9vLsEfkXyUbQzmf1NSD7yMjhQVLaSw5OSBLLyejej+CTIACJn4P74vBJ3idhyH5/mFJABJiHQDi4LoB0BnwNrDt4gKeC64bvzM40B9TkxPsIAALB/sS4OcACrewNVm0RREXGsiOlezjyvieewugV7b8Skc/pZYSAKH9TV1VglFg37I4jBa2AYKMvV6TRArElGLhpB2sJBq2gjEGaMUWNQtG8TvaaaF5dtW+fdkhIl17AtXQd8y4E3G/ci34BGntmWXnhN97EPdEsJbnod7H+DmKc1h37THphzINKJhXtjN49gSryVQvir+F2Xcsh3tB0R0AIt7LxRX67izcMvba2IjtU9tqJhgHJmIAm7rg/H6I49EqzhwOsScHWklf2bZK4KtspA5nvV/xe2agc33ymmvACiw9gWCIq8moa7epI4nuCso/FG2V+ExpcubwBTyXDUi5rFTyXGDf4pngDz77zW9+M889wScU9y1VkswxtMrax3jfmrAi6YNOdMhy78Xpkyfi3JnTLCpBNqwGR8riJtYae1bsXLPDDCILqIAZBtgP2y32o/NoXB+ANwOpBja8r9gWnLktcivabYIuAH53xq2Hj3AP45zAtuDnHnriZ0uiADvxBC5A2/65557jOSc/K+8N/trxBz4UdqoGh+vBd752/8zP1wMpWVjtU6x+46GbuV/gf0EwoTwJ/RDWtPZB5DM20UlUD4zyGebnFcNSynjGk4HxGoDeAMHweyhS+Nk7P2fenAPzkLcyf4cPAzi1uVFJuEimZEAF+eweUvFSEgjILTBrAPaIXXMDGpjqwiDelwVEMHRXITUwWuUvJEM0awkNPCMA+LSJqS1IMkkCXLB1V9oKgES2tZUtyYIN4gScD4QqiEf4bDDUamQoVlZX+H/7JcRWKELjPtzZCT9irW13YTneto+1fWO3FrWERdgA6WDnjmkBwejbwzC7SjJGBGzkDCYv8do77Zi5cC5mzp9iYdNAGnNYDt30QKCa7er1xjNhoSTviW9Hxnqtseo92tefLL0s+JgsYtawPlefb5BSeIpieo1HoTcTaY5+TUVnyZ3opx42AxATgHSlt4whzDlIB/sTMmIuQokNLcm8/qbkQ+hD8fkpQ4if8zy707DA61z4YlzYlc12QQD3gHstfbJwKxeRQSAaps9t/Npv/Isek01PRR6RRhJRXmrYoDVkIzpozxkajT5ogpFBNcC/STcD85FTM/sJnGFjIDj0gnszV4aGjlCgFidWAnSqJi9m21cCkNTIy+qQ/gZ6XItMWg+OzieZWSVYRsdGUVsZHm5k/lGLA6d/5lRlGCs60aSQeCP5bzts9vzn75WJYAko8ro4pQybuhbYLINh6jPlBi4NHJlO2GhFkikHmsLV2JzpNL1xzeAi2wlGig5DrdhE0wtBWifRMuIC45y0cuOD/lvoiOh1SqwBDKDyY9YknykAvWwh8OYrHQWdhFuxkZxy42us/KmTx+PVV16O/gSDEbxzMEIxDAGGHUCPKju63ne+88cqFoLZeWw/RrXSDBs4GPjO6MXTTz0h3UR8zsYaAWdXLdCOrYOvPYvXQcMJTsHVKj9nw/nSxcxWeVZ/+mOzEzE0Mhr3veWtMTQ0QgfNxIACztALwfNT4D8yNBxvvu9eaj5Cvw9MPScJSKA+8Zd/GWOXL8Y9b9oXg3TSqHqpCgEmXROtqmBxdVtx8fJsfO3rT8R6qz/mN5pxdnY1dk7vi28/+1zc/6PvimZWhFpJl9fz0Bn3/WFvgQ4tfVElD5UhLAI0ny1Ojc4g0WcBBrPex2qdlj5FTee2QRQ4rntKXWqdw/wsOLOf+/mfj9U16UgBYKQtYAVGUgWu4mkiuCplo2OY3jikoUbZfgSH4Xv1/nayxkCj242piUn+vhnPBtDxN74Hg4u9wTZvFFWgqdRqx3MvfDeeeuIpAmjUiQFjlpUdwT+sDMKxm5ksf5JMC7DFkZxIfBmC3XfeeWfqrHYDTFEFw0pCHRx7jW2jfc0ABVxQgf0YGRllgPKXf/WXHKRy9b59DJqpuYsEH2esCxH+NSb3H//of47mRjuGmwOxtrkRJ06fitveeCenjJ959VjMXLwQF86/Fr/6a78Q0UBCEbGOwGlgKNqbXQJFOFvzs/PxsY9+MqAFiX175PbDce7syVhZXompyW3R7oIhG7G0thGnLlyK/vV2PPjgvdHtQo8LAShiBLE8ESgdO3Y8dk+jrdUSBZxPF63WGpm5l9qDcbHbiU0OM9CZUwUw22ZSE9RBrJN9+zxWYjnkQl/0FT2tOfdVSlQw2MipbE4G7Vf0TBSI+j1Kv1H6Pn2KWqPZnkptGBflFHbAxnoP8hzyBSk7UlShbZura09gj34ugcM6KahZhQIcxdiutLgoRaCgBz4TQ5Swb5HgYO/9m3/zu2RF1fcuG176LgOZ8kvZZtRpx8jIWHzoQx/S5OOAHIVaL/Be+FvtfAJ8qZvXasXywmKsrq9Qi2dlaYnTFzkpMzWcJ8ag36WgHkGwdZ3pATBZc20ttu/YrtZftoYOUIcPWrzeA2ajudKu56epfbhWBPIE7sFaJpMZEhHYaQ3KeLAgmvsL64Aix/jkREoi1PIneNYI4l0xN4BFgConam5uKnjHmYX/cCHMQBnBg+K54uewDWViIPDKuthiUnIQGe3BiHZeFlNUgPAUaE9AR9EImpL9cer0mRjoH4kzy0ux+547YoXFPE2ZFmE8NaqvaCnD+1dJZG5MJcsyftjunCwKfwiB94WlGEeLd3+th43di9fgmWloXHBgF4AS+CoEvBwYRJkT2XefoRp8CGrXshq/KRDBrZaMUwA2DKHVWqwqtlsBFEsJka1nWwL6bLFKdpPfSz40uUYJiAB4A9iCgTXLKwBrBIIQdEuRfuxznHxOji0E5ZGkl7rhBhgRn0LSAV8GsWGqcGbMgsX745njuTKhLGwFk0DoM2dhBQmLmGPrnDjqYgc+Z3l1mZp7eD+feRQDhgbEyveX4wTu/dTmw57mpO2cDg2/zTWiBq8G6OEeaUeEJ8lfYujg+jrZ8y5sauBMzQyH39XwCv0u1hLPDSCTAU29HgCjCqja9Cgzg2CPZ9UffYPSNsZPL88vpHxu6tbm4EmflfIeube4j5WkcmgM/m404+pr9rPFTy1zkEvQ0AYOzMmBO070CIDmOfEgkurz0Abn1ttOJ6dPC2B2HMCfZ3EK4ARiEnbXFANw/Iw8NMgghL9fJr2ywYpDmBVULeCZDxDEly8w4GeWNq7JAKTf2zmbk1ACMl13qGnNDIbi911w4ZqkpI6f59bnan3e2o7BR2n/KxnH+/3d3/1djI+NxCAYdVmUdwxvv+PCLvba9dffQD11fG/Hzl1k5RJQzJZ1g8XkyHkIRHaSaH8IiON9cf9omwCI5x4HsLsJZtVlFm/J2gX4j1ySpJNkQHK7bmVwQmJGLcllnKDWROR9yiNT7z1ZmtoHZmMrd8TZoXdLfTQU8lBYQF6wBhZ8yk/dcOgQWb0AUzFEZGNTRQpIY9A/NnJAV/p+2K6L58/Hd1/4Dn0iWZsANAA4ZD6Gg0acIcckqdVabC0UHFS0gJYrbF+/ZHUgpJEDd7pdFKAHY2xiPG66+dYYR+Em2Zc+2/JJAvwrwDIlMbzXK8NV/AN+3T5DnUtqs/V7UCYhZXToi5P9S29WrDf/X03h1XRyThEnuxAFSORsssv09YXGHs5LFb+U/rOa67C1lRz3aEKEwE512SH3APbCmID5Zg1o2b74ur2fSnDPhXD7UxamoC2Zw+JcdDBhRP5FHS++B/tFk8WIQbDlV/vHzGpch5jvKPZLh9YFYj8P5onJOoQ9xWt8bXL4OXarZ111tOZvxtzsxTh/9nT0NeVzMeGo2VDXG84KgHX4DPsW2vNcdxAQgDEZz5HPFmZkiaQmJeTUVu31s00zsQaXB3JW6S9ZBMwJ1b7Hdms9OhvQql+L4ZFR4iO0BwkeKmpSrC1wF8KEKqjBVtiuIUemTaUkg15bxka+PpLkMrfh75rkkDiV19f2WcPu68nSLih67bhuyeg38O48oPHf/Y//giZNwYUcJ7TtDABaSBVDXhp9eCiD0QXTsV/MpWZOnhYYZn0ytFW7JVQ3U4JaMn51H3156P1agmysQGsx5cQ0ubh8YBRxToaFg1pV3VBZyLZPjI4vWiC4L5MSbL0qOHm0M9khXnkY/X1XA13Z4+vyATGwSF0UXKcBI07Uamj6qgMAfL4reQKqPH5cxkyBSU4UdSCVQrzV6HUDg65aFloXzJHzoQtdzjirErmVg8aGcIsq/s8D/I9oQtLoU0RXWjLcKbnuNnaYGFuCrAaoeFqtiwh2TuoaDA0OxA9feSWOvvbD2LF9ihqDmMKFoB8TY71nEJh4kJCf/YMPPkhaMg6kmRNIIGDEkCRXX+yv7sbLL30/Ll26GDu3bxODMicurq8sMwCgLkSyOKkttNmilg6uAYE2vi5enOEz8+EkPT+nzcFIomUb1fDbbr8j9uzbR2eCwASaXTSSAAXhZPr7WNH5wPt/jmw7JPPK2DSlEvvms5/7XJx86dn4zfe8Jbr9vWhudGITCT+mKWL6OCQMBsGiGY9nXvh2PPbES7HeNxGrm30xs7ge4xPb47nnn48ffddPMKjGWWWizb+3CqdrrdDGKyfBs5aC5DbiZuXiZ65e+Flv2buY+gmpAO6P1H5L8XjYF/wMSSM+j4kQgYiNVRx6AAAgAElEQVScHgcBelaIYUQ78b73/SQHIrGlBEEWGTZqIZFvqacEClgHQ1NVFCSvSrK2tkJWRjMDcbx2eXGJiSXa2XRWdFh8nwYyK0eSrGMIdT/19LfikYcfje2Tk9KS6uHewYyAHtdmDA+NMynFc4cDoS5Tux3bJiY5mGRoFBPeO2SM77v6mrj++pu4N1rtjVjNwItMXeiMcJLmaKWRYVvkc6KW80EO58J5sSbbJz/5CeonQS9Ok9zEhuUUMYCnmNC6uRmnj5+Iz/71p+OVl16OobGRuPmWQ3H9zbfEVdPT8a1vPBJ7d10VDz/y+fjTP/tDtq02op+tIEwQG2p5wPu3Nnvx+KNPxdjIeFw8dy527cYk7nVWHyk30Bd83aunzsTJC5di7uSZ+Kc//95YWIBuo4YNgOUojZ8udfPAwKqKOqxEAkhs0WZf6o3GbF8jNimgXIJ8qRmUrTgAKrD2OOu4d6wngx20EnDQQp04lwCi9VQcfHm95avqwQcO3Gwb7WfUziE/aNCifmaoz9WDqWwnK51O6wFWVfLSWyZjxXXQZERSF48TUz31TfvZgYOvwaAIgwyl6wITIcjOtkEMPlALCp7t7/3e/x6Ly4vSa2IiV7dzlfdeglwE0todVug/8pGPUDPPRbZKJ7PXI4sMr/X0Y589J+YArhGcVcNjuu3YPT0t5h1ZKBDpV3LhOGBu/jLb9SQBINYzwZTJKbW7pY4O16aQGbFfw/taHw2vRWsz1hbgOwBTDIrAda6uAhgUawRxBBIWgEe0IXgW8DfJiANA5oKAhq8pyAZQhs8VoKl7cFCHbn4CYJk820apCChb6/YYASBolwZDS4DO5blZMifGx8YJ0OG1AGRdpaY1RSJCFvQgGWdgd33/6OsxOjYZi72IyVtujPVWJzrFEDwW/PTLla92/FYBjFtafOTj5OtUsW/CRs4uxA6CBBGDYCRjqnImepw+iomJqbfpMwVwEH9wH/6eP9Pnz/ZaDKk2fa1lE/wa7DvsTcY9GUdJHqCeDu1J3g7Y8V7qrlGSrH/LtohB0GDLP/YO2Fs4J/C9TLTYRqpzC/2mMkFlDAodpo6YiiV7TIPT6uFSdQKoQqCBYuwttJ5evHiB+wXdEBi+AVsHJisSerXcaq8a1MM9sh0YhZ+lJe4TFKUQj2CgDJ41gO/SLgpYSTZMJjqK1SAnUidvTIQylpXONDOWCtRlXEBtxoEKYPS62NrhOnG9WGN/JmIE6pFlIdG6hdXzryZf4xxK6qeDGBcsRmplifEBSRGALhUWeQWhG++vZ66OFMlweDCcmEHrmy1Ot0VXgzpuBCgLZNTewJra9rqwi/tC0c/ATekfuG85bEkD3qgDn0QDD/zC++DZwS6VOVUVO/d6HNzGQg6krTJ+937xWkl31JIu6uriyc4cQWdJQ4K8/m6Lt+33GSh9m4EdAcJuX00wLDsMSvD1SuDRPlOfCaaSWUe1lBbOIXIJA5H4LGgw4vogd8RCGttvNURD965Jyz67b3zjG6PdytbxjCVtV8neqSbQZudPQRpxsdrrxdw1dYGhJYsKVA+FgdZmLC/MxbGjryk+bUIRXTmumcaIu11cwDo6VqbPtX5etjQiTwDbm3YiNViVJyluEtChIoOH5GCN+lEQRkcfC8zQuB6i/EVjeCimr9obVx24lgAjQHPsYxTSmyAU5X5gnMu8SrkCrmPm7JmYmzkP0XYyZVF0KwEsMBkFkHcY/0mpEfqg0L0XKx/AGIrtKkIqroJm8+rqmnR/ARz29cX1190Q/YMgZoAZq1ZNAKH4MoBvoMNg8P8fwOjzZuAI/y8Lss4FfE6qdc0coLJFaaj4+kLPDqZOWnqKwZxfXQkW8/05iFV5C76AoWAPV1gFWNsZQ+J13nccSNQnRhnPGewesQAU5mqg1Hm6bXhZfMJ619dWE8wcg+iMC+Pxueeaotshh5cYP3COVeZk9lEGCE3iMq4iUFg5l9f8yli5BrlqOSJsRU1TRus5mAmavH7x4tm4AK3T7JJD23QHgyDd/p3dd75nD2DFfZZEDvwcfxwvqj1c1QNgDRzu66JOFlodu+L7ZhQqJvYgSDY10cbCP99yy81x5uRx4gvnL1yMERBkKk3MxICymwgt1FznNljkKkg79qONz/zSfhMH0WfCtk7xUtrz7CD2fkS3H2wO/o9rJpsTVirtiX2+sRLLFHVa2TVaDMCkvfiN3/rnPTs7Bfx9MQgAI1sgsBE2W93o9PpieGSCrCwwFzXAYpBTBcXJ0qY2eEjqcjHkxRvIm8cLTnZO0T6G31cCIyaFA1Y6vNRUArpbgYxYeBgYtB54GIqrimbBkT5eT4f0dfmzpF2WYr3VhMy6Il0GrDw8ZASK7agNKr2aEl339ENuqvwqP9dO2SzDaj1Ia5ZuiwK+ZFUWkzvxc4KV6oze8v5CievnUB/Wum19i9PP6/OG8UYqKf8yVELVQXvFhl7H9ORsI/ez0POvr0hBW63HyQvlM1TlAY7p+PHj8dxzz8ZNN94Qqysr/Bnub272slg0FXKugGB0ZIxJ6Ht+8idZiSddurgHg08ycgpCgDe+8sMfxskTxzmpF88Ghwiss3OnTxFggn4AmUNgugwPM6HBwAo47Ouuu17DGNpdttedPHmS4uD0aRxiIh0mMkUbjXjwHe9g5RTXZzalDb+qeGjv6cYHfvH9VYCwvo73k7NGwPi3X/piPPv4V+J//sCPR6vbioHoi7XWBp03WwM6mzE2MhxDo5Px0U9+Kk6e2oyVDpxSf8yvbkZzcDBeevXVuP/+d8Bq57CgfhRy3E8vjcWsuEoTRm1H1FFagyaZgCrrfVa6FzlJWPtZiS8DQz1gVdJTP80GcCTbZFT1lvFSRaYORDQAoJ6q+cADD8SOXTtYHaNzy61l5+pgFEGjgx9eU2E3lG8X07gKg8r7yuIAp9piyir0ogpdxPKsiFGk9lpc/8T4cPzghWfj2ccejQkEuOtd/i4Cpk53LbbtmKB+Zl8f2uAxmVpixgj65OzFTMM1bjb74+ziWlx7y+HYNT3N1mWAJtDIwp6DmDI+EwkrBp5gDdfWNmMpWxQEsktHhO0rjU5M71I739mzl+PMmfMxvWsXwWmdUwC2kMLoi1UwC0dG4rknvxkby0vcg9947LHoH+qLG289Eo1eK1773tNx8Jrr4ulnno4P/9EfxOzMbHTbsIUtTkfsdZsxMjwcJ48djYFGM06fPB3DA0M8qxreA0anRJpZAW824/TMfLz4yrGIxZV46J1vif4+6FsmCzR3E4BfgAgAASrWNNonoVbR34gNiEX3xmMGlUpWe5XEtDpimSGp6QEFKRghZpE5ECK7KhlQCnzFKmKw0ddPcJe+IoPYMtC5MuEubXyZ5IkpV4uL82ccwAB7iAAp/VPBXrDv49851c/GXkGdhzvkyTNLn2dQ9+GuP5+PMmizb6q+5/ML5kC7RS0bFH2sd/c7v/M7BPvNXq5aO66QOjElmXscSUUbA6nG4t//+w8RSMP6YZ9KoL5uRcXrmcwlSxCJPM7ACPTeRkfj4uwMmca4XsoIRLBNbx2MdIL0WVRI5v75c+di//79FTCH1+Dzh3MoE4B8nGkG9G47zzYRJOVgtiEo4/PmVNGBqlUZIAKKW3gOqwheO90YH5uopgaqzWeIYIOBXt5rVqUBVq6yuNWIqanJFDwPgiho23WSU1XMK/F0ayRqSBP9G0E5Df0RUC69HzKu+5o6gzmYCQDB+ooAplJzCO2kjBtYsAUDezDOn7tIFvIlgGbXXx1NTmOvi30agqF9jI1WghI+WwaiCeDyNRhyJlsO2wje8MjlhRijIDlYhShGavAFfDJsHyQXIGSOG1tYWKoSMPp3Mu41kMGFAqydzyH+BqCmSeRqvSWgDp8FrcOREdoWdVQ0VXwoBP/FXNcEcbP58Hm4Lqy7WU5gTuNZiukhYB4WhHpZBJ9TdzeL0NJRFsOAjHtLkCTbamlJTGF8yd7UDGknawr2a5kd/B/7DlqAOKf4fbDiMX0Ua7eJ+AHT4fmZAptwX3xGCUYzYUZb8+holezRzhBIgNYUug7EmCFMUOl9qiBeJx5g0kiTj0l7WwxWxuHJvKBNy6FGaO/CNlpaXKKEh5Minus8r3VBQCC1Iw58H+Cn9QArm0w/V5+FFdgMtJVBh5TApCQDIHci7VHQXGrppnLAlp6FGMSMg8jMUqxNgKPbjZtuPsTBc6ymuz0xZaZc/DQIxv3Xp/vHWl9pi2m7Md0aQyOS+fyP2W7YLoDkLmKVcTz9GLUuxdzlniwSQD8b/I19jm4aX0d5fs1OYZG3uRXEMZAjX1O3p1Z5mwdnIEkl0aJuKzTpwaCnfQHFTRjP5N7hnlWbuGNNfZ5kEhTPq6BC399qxZe+9CVKKSCeY5zJP0HyAgdCZUEJ6wf21A033Fgl1Y4F7GtZ0HFugJwjz4w/z+eDes2V5BeIGumjO61YQ8t5px2YJn3s9VcZKyHmBrMRZX90LAAoQYCumDGZsSz6AJyTDIJ2XOo85/1jEdiKPjzM/QIZCUwfJhCU8iy4FubJ8KmYaA+mc6CQ2Iu+wYFY62zE6NRUHLzupmgiRk1dUXYndiW/43ujvSBjE/kgpIo2YglTe2cuSD4li1CcXuDzkswr56wAQgj4e5I2W0R1vqQPb6klsMYkM8Bcr9mM229/AwtoYDR6P0kepm4zl/3XezhPwNqwYFXIgZVglr9f4RaFNiZ8P2I0fFX5bjFt2t8vAUmfiXq/qMWXBUDOJ6iJTix4Z0znfWfMosYQ6uEzPp/2dSy+5yRsxpZ+k8RSyuu2D1QurkKm/1auJYZ8GfP6GgzYeu/77/JePVeC6wktz03FdP4q7Y6vS3FCXdQo7QnWlP69KC6pi9S5NPScVaRiS3SnFRfPn4sL589zYCQGxyFfxtlZW9tg9yAkOWwzvIYk15GhLxwM98wuEfoGsce9N9hBl9rFJbMcH0J/7ieQxC78BTIN5QY4CBcEh744eOBAvPNH3x6Hb74uXnrpWPzZn30kNrLAaJkTg66WIMOD5hqmfqLiAJG+zPy3n4GqM+Wm2CWgGSEozKoQkQBGAo4qUOm9/JwJsLa6jDUh4aY1EF6GP/AZIpwp9ub+L6RyGv/Tv/qd3uLyMge6IBlDGw+MUTQwVQ1tnSOxmn330HsYGhqnXgMOO6qAnKbGtjRRoNkAlVV0oaT1ZDZvUomI1+2+DggMbonWWffH+/f8gNXvuxU4AKDTobbW1u9vOfikdtdfPBzFhOb6IJNHvgW+44hxMtbk2HQtW8ee4/1q56SHZxDS9+vDXQbAro7xUFVi/3Iqfj//no2QjVy5drp+OSZ8eeORqZJTI22Y+FkdTI90VdECw3Wg4ATZm9kaml4nO3szGuvnpAnFrqrBLutnWhONa1egOXvpUjz88Ner4B7XxffrSWwfjlJ/rzA4wPu0Ntrxvp/+qUqrql5Ls4TU/sdVSCHZo0dfj8cf+waTFbCucMhQKYApRhsVmFBgGCC5gwHQABnRubHmCF7HQP9PFic+E3sOhxeHDwaZLcy9XvzcL/xC0vQBUAwQbMPFqHKKtejF8spifOADH+BhhJYFmEPtXieWFhdj2/hkPPLIw/G1z340/pff+sXAZBeCUaSKd2JtQ4AbhdPHpuLLX382nn/xeCy11lhphBrZRqMRx06ciLsOvyH6h8fZ/qC9hfZz9SXx+SYFn8YbjKWepqPCUBNYpuOugRGYdARC2utInsHyhP0ajuxsqfSFUH1UW6sYTLAVaoXMahuPmM4InyGLAEooIKJ77733xlW7d6v9jJOhS7dZV3bsHLk3Mtn0KVcBoCfQLwsZrgLS0GaSA5u0urrE9nMI7CP5gDaP5AVgx9rUuFhfb0W3tRF9mBLb6I/ZMy/GtiacVydWKb47FL2slHGIHlrqcM6oTbTV/iDQXSeTCkZlME7NrMaOgzfEjt27qavjYTPY+z7PAK0hIox7wL0iIUarIJIcVIQHh8SYgkbNd5//bkxNjsWFizO8fwAmE2OTnCjbaq1zXzbb7fj2s8/EA295IJ55+Otx6cSpeP8Hfy3+4EN/EO31Vtx80w3RN9gfeyY3Y8/0njhxfhFzXOILf/P52De9Jw7sO0Bm09DoWLzjzffFs994JEaHB8VQAajGJBb/zUnFlb3ti6MXZ+KZF38QU83BuPfew7FtDAWslEfIhAVFB+xN3CMZ4r0WRB2ih4p2ZzM2OhGnh0ZipQsZBSS0qUkbAvwFRpv1KnCBQQPPcV1VHkr9SoN+GjKlYNKBZ2nnXJm0PbXDLYNEtpLmlnXgSb+RrRn+nn1DycCwDac/S11fBWF1kIMKtyfqcUgCWVTQVEmQNqvCLkNV/jMPh/2VfQveX5pP0psk2JetXAi8/u2//d+oF6SWVTBCJFlQgQiVTk3qvBgExTCt8fH4xCc+GavLq9WkU/g3xBG4P9h5BLeSpUDrCabXdmNibCxG+vvizffeG5///N9EczAntve6sbK4SLCd5x4ah2sAkoZ5DwioNjbWCPBQ1zX308WZS2QVgnHMqZpFpda+dmJqMhbnNbnVvoUACxIxajUOMMGBj8MeUnUb7bbDsQ6wPYMv+gSuQU8sEQzPIDNNOmAXL1ygPqw0IFepSerWVz5zDnKs7Rz2pPV8cF0ADslwwGuy7QXP3kEmvsd/d7pksUHPFL4Nell4X4DHagkTY0HvI2RsbHRbvHbqdAz2D8dcI2LqyKFYbXWkfcfgGwVOFfe2BN5F/GUgjLaLnRHYTm0CwbCX2LND8CPnL8b2BpIaJf5mXjBWSH1osER1ljcIHKDoYKCfhd2qe0Rxo1mgSAyRfOMaoYvoL9w/1mZqcjKmd+3kXsf3DAQZvPL7ADg0mwT2A/sZzxW/pynUAqhwXYoTpaOl7hDp4grYFHiq5CilMlKmBvIgBCssq5KxEONxMLpdsM8WbgCfsJcEObOojPOD64NupfZuEFh0HGrdYftMXZPYgfYxtj3WnaMNSvAELBHGcj1P9az1Jb22tge2nwK30m4RrBSICZaX6++w7/AVF8+fVf6R8Sttb59YGlhLMLzE5KqHaiDRQ/v83JyGc9CuVkm2zgD2+cIyOlwg8YRWd9HAUPDDM1vf2KzBCoCPrEnVep045wbyuR45DIlapARuenH77bfHMOR2qOduI6thhygoiA0DgL0G4ljU5MC7+quq0feU/INRatvv54V1YVdMgqu+Jt1/DYJg7T31nHFPwUiw7yLIxhZpFX9LYMGsKsVOSLrqQpvjtq1xme7DuYP9k/5f24pyb+D3S/ZpBYBkLsNYZ2OdcYC1VWu7jE4e6SziC78LrdWnnnoqxscB3Eq/mgVudHgQIMzJ39TYW489e/bEddfewH3iJNnvj/umbEeyyp3zcI2SPeszq86sms3tvUgAJ23ZmVOn4tzZM6m9WDO6sS8Il7DQoDXE+ireRjF6k8U22D8wUX09Xjswh6t1zwEipe+yvSOYy5ZrXSdjDhZ9xe586Cd+IhbmlshMx7nC/mY3TDWFPWUOEJOyY0Q27PzZMwJ0zLRMkAJrD5uBz6FUEO9Lzwp6uJIiqQlDtOX5LMEQoz5qS7IqeP3oxGjcduQISRa4fkvioEPLz5+flTlFGeM4jnP87zNlkNz7HjbVOY/3NtfLQ81yf5dgouyBmPIlQO119nv7/8z50y+yy+GKwUa4F86FKIYHlTZAhC2dRcYm+X+faX/Pa1LHESpccDhMyv2U2ARfR1gj52MUXTf2C74O/+01Mn6z5fznXi7X0etmvKDCDTpXdKdSPk+xqHJVjjvK85F6rPDjlNMDMq8hKfg6efIEJ0n3NteY78MHqrilwgV8J7U1e8h7NbwObEfumyxUw15h/eFfKQuRPsVzP0oGt2IdEWdsl1XAS+yDD1vavfw56qg5ffrcuXP8HNwjsA4UH9DJILAvh+uC2IV8NTEl/Fx6pvXcDq+jrId8h/cP4jZgG94fZUHGe9d7xDk0icochORBuhyVnMVh5B4apinJHPlK3JtjHr7fe37un7FRB21apLRuoJI8GAHhzAYmro0SeMFY9ek9e2NifCrgIjk1B1RKVjZyGAqZTQrmWS1jf7wmVHkykrQP60lPAp0UCFlHwFXZ6uE4aEgHYudKf1f75S1MpXKT1zQOTbhlx24mazykFb28blP2gXCwVB4G/AybxwezOjC+mgoIcetnfZFyTPW9ltepw53i0clglNcwzVkTs7ROMqjeMP4EXxM2WGkA+ZnptCoHjg2fC6j1r7U/dKD/4WAJad5kkOkAOBNJDsZJkBPXUzmORMYd1Kp1PCvz0SWzAGxFBImbmwqGXS2i+DbYI/39DNKRXAAEH83hK04Cq+eUMCaPWA6aAVgGR4bAA0GADLcOP9vusoUCv4NAe3lpOWYuXuSSeigAEhEcPACPrijj/d36ws/PRO4Nb7gzMH0R+1xGIMHVbG1AJQLagu/+iXfHth1T0ULy0o8q/FDMzS/E7p074+sPPxof+9MPxf/5v/5LapHBOY9MjsXY8BAnpqHtGjpGmCB45vxsPPPcD2IFTJpWsF1nfnWZg3J3bt8RwA3nl5Y4iZd6kyH2C1iOYEXi/pHcwADiUjHN9PL8IvcPAAtUZMQu2ow+TKdcWonxscnY3ADwMyENsQZ0jcTKY3UyK2Fsw0udq6GxcdoNgG1bJllXyaFEcWHAMakSeoR7pqc5zIGC/zmpV2dTjtVG0fvf32PCmXosyKHhUPBbqLa6hQR73M/QwRay6507p2Lb1FCcPH051tegmwYnowCPQGUb7Lhe7N65OzaWTkdrbiZ6XTD5MGEZhlfgA6q7nRab0+nQsVfX1jcItKqtQeLMrS6C2G6cv7we73rvT8fC0ip1cQBY4P4A+CK4euzxx+KOO+6opjuCXs+p1qkFKoZFh0BIX3MgXnzhhbj33rviC3/zZU4DxqCX0eExru3S0nxgamJftxvnzpyJOw/fHl/+1KfjwokT8Yu/9sH48J/83zG/vBRvuPMNBHqmJzHxtRer3SaHBj3//HOxa8eOmBqfiuGxMfqINx85HE985cuxe+cO6nqoqop/aFIjGS4o0VMnpBHzrc344ZlTcfal1+N9Dz0QE6Pj0eagA0wpFdiAab4Tk9pjTLzbvehH4NEH74fPGI4TfRHLnIILkETOhz6JyWzN6Kbt7fY0xT7ZfW47pB2RQVVwmYGKWT7eXw7q/De+X9rZrVXo5BtcwaDl/SejvhzcY4CxChRSV4fn8ooWXl4/bGzFzC8CGeYLdbu3rlFMyfK6tQZl1VjVTRhnAIecQEswQKA/GIxqy1CSIFH9eoCK1o7hoPQfU2cJNgF29b/+l8/HD199NYaHhiUaHw1OrVRAJn+F9WM77MZmHD8OrapubKwsx9ve+iOc1o6hVtC/2cTwE7BzT5+K0bGR2Ox04sTJkzEyNBTbt00RRASgBNszOjZMJgtAPDCCsZ7jI8NMXgBAadP0OKEcbCB8Pv17Q62N7nAQ21SBPVh+TIAYfCIIBCNJwaUlTxRIQi6hw8SWIt1gsbS1tmREt+WXyJZkW7WkAcRCVECNdVGxC+CkmDr4Q2CJ7fCKG7j22Wa0sLhAOwzgBmw4fBYGUVFGhN0WbbJBzd7FfbndF/raO3fvjhdf+H4MDI7FpfWNGDt8Y7TY7q3glewiWrYaBC1CseqfDl7FvkFSoCFvLKYDFG+1Ymx+KcY3USEfEHiUE8LNXAfwpAAc4Lf2G1t3MobDh2HfWM8S+9DgHp4J1goggSdOlwkZdGnRroi18uRjfJ4L2I6vDAjyzHSlzYniIlsOyaDXQA689yb1YxVsO9F1Oxs6JwwA43Og00hGAs+TNKap25V6q7ItKTUCPw2NrUxisS8RB3CgWXYTWIvQbHv8H1q+eI3jVhU66zXEv8V+QlIjAMFtYmIbirWKgQdgMxMoyKF7ihGUVDveq2NQd82gAIAinKRpXGBWQVHJ48TEeIwMDcbJ4ycSIFQ86uQf1wOQSLJC0ply9wF+hhhhbn4u2ZiyQbZtuJ+x8YmYRfyHlkoMcoQNztwE2nscFpiyK7a//n3Fy9mRVQEXeAvFu9ArhT276eabY4BFBZxJFT0g7wE5BTJwwPrKoTsGGgwwlkCE8xXcA/UwE0wvE3O/HvfG4Vf5TLWeapOlHysml/Ms5oAP5w4CafoknTLo4ly24xZ+R/5G7by2+eVzti8pwRp/rwIkUBQsCiYEp9LXGtj3HnK7vn+XQxwSaLAtqPJDgNdJOMFexB7BgEYMBDEgqGeKAkrd/umfQUbj6n3XbGFHMv8pBpD6/zZsLOZhD2Yu64JjqWfs19KvkwXfiZdfeomFL64Nvyc9esWtkq1x94RkOzKHzpyxzj2hNz7GfcsBHP2FBEsCIbg/SgjkhVSxMgc6SlcO+4Q2J2Hve+69l0ODFEZpUrYutj5PjsPRmYB7Q2z5/R98L5YWFnguYYddAHDnBfY5QB7cD0HElJRw0d9yOHy2Jg/l1FvsccTgAHTHxsfiyO13BAaT5Y5Q3p8aepW/ScDtH/NJzp9LwK4687pt2QKSYHTuec7zTDl/dv7guKXKqzMvL/cQ37Bgi5vhRkC6kEPLxdbLCdbKruoa6qKHfR7B7SwS+R5sJwx04j7NtMfvlb7U0gr6Xk2I0ucLYLPUlW2O16YEckscosQmyu+XuZptK3N0sFNZcKtB8nLtqn9D4MudHNnRlk+FBUtEI7Cv6K48fepkrC4uRDOl9QAkssswGYl8ZqA9WnewCfBNqz/KgU5tdn/hbxSHHDMgNoR9VWswpGhsT7B20mUsAWb4de8h5jBJWEHhW/ZY/tP3SHtc7T90amUXQLbec5BhEhRkD13sSv9FeT2G7Dq21P6EFIEKpPATBEuT7WgbzrVPsHqjBdksFUZxfexcZee/CgJ4nQBt5SBmz/I8eBEz/mm8/b2/1FcsBz0AACAASURBVHPrFj4M+l0IgPEGCMY9LQ2gBi70wIEDnOjJix0YYABPo5c0VgqeJ/VWG71mgJQHgEyRTCisrZR2rFrsyrkUxt6AgBeGCV0GBwC46oBPB4nBX66EN7XOellNY1NytXltlOx8SyDDh6Q8xP43QbG8Lx8ybuCsavF7VyRleL/ytVwDXG9Wl7iJcsMpQVZg49/xZ1dOvGCGKhFIFg6C8AHp1Amckbi/rwfrZNCUBiRFtMu10I6tJ7n5Z74HOQ5Uva64z2Jgi1pKUp8Gm7fVJqMK74GWPLQs4TAMUdy7djZOKEqnwP1atMeWyTKNPe9UU6UJluIPp/hlwJ4JnPcUW5oz4YZTQ9CF90eAh0PrqaM20g4qfB14f3yPE3mRUA6oZRVDNHDu+LPBfoIna6tL8cY33h2ToBh3NtkOBibjFz/32Vidn4sH3nZ/PP/s0zHFibyNaG+0YnFtIVaWNN0USQzPQE+DSXbt2cVtDnYNzjPWGILu8wsLklDr9uLBt9/PSczc/31N6mtdunAJiimZYzdjcmoi+vpglBoMXF2VgyFBK9H2bbtidXk9dk7vitePH49HHns61OiLdU6mI6kqOIsw4v1k9SyvrMVd97wp9l29nwxosNscnNsu4LpQBZJh68RP//T7AgK427dv2xLsKcDVOSn3rJ9LZeCtj9UvMV4OeTh/ia7T+mMIRu18cR1Yy6NHjxL0BusSIB5aGLGbAGbs3391bJ/cFe3WWmy2uzE/ey5OvfJadBqdGGxAcB/PZpWs2IG+UQ49WV1DgqwqIz+vjTYVgDbYH0PSuhkaYEvl+9//ATIhlSRkAM4qcH+8+uqrrLaDpQJgeWJyqmJliiEI1hY0eQZj29S2ePKpJ+OdP/rm+NLffoP6RdBhhC4izNDY+Airg6N9/fHtZ74dR265LZ75+t/H/MlTkAoiG/bUwkwcPnI77f7spQtx6vjxGIB8ACavbpsiiwcsYHiZoYFm3Hf41njuiSeYKA4NoBWpGZ1Wi5+DBA/2EZpBstEDsbC6Fj84dzpeefbF+IWffBcHigEwwRQ6nCHYJoACLiJsm5qIhdXFmBzdFutL69E/CnZwN2YaA3G524dGo2w7kcIbfVc0eFa4x7qq2ON52zdYgL9iBBTMmTKQvDKQI+iTgZ8TLvuLMkkqwWza1Su0gG1D/X0Hi2LP1IUc74UqqWOCXOvr0KYla4aAc9XmKVtrn+ekyfij/Qe+j6CJoHeo1VLMjT4yzrBmv/u7v8ugi6l5DlZQq4pANfpxDnhTOxOSFuz1/tTV/OSnPh2XIH2BvSqt6kxwMJSsmILIdsqUXYHdXF+LA9fsjx/+8BUC/WDikU1GMWtMu+zjOQXoA51RrBFZYjkpnMn9ZosadKdPnw7IUUAWo9kPFvpQnDhxgvcN3cnxsTHua9h6gJT4gu0AkANAZ2RIGqi0rykOj/XG+hCsLFivNeO1L0ZGh6kni3VbXFjm2iJ3U9ErYt++fRUTns8I2zVbswnLFyLzqkznhGRUqrmQANUAYijpgx3DdV599dV835mZSzE1OR4zly7E+PgY7TX1yZLJrsq79Fs1y2UgTp05F83mYMx3ezF848FoAeAjO1bMfDSpEnhxgbEILsv4SntTbdEAGGkwAHQ0u9Hfasf25bUYWluJsVEwkcSWUxEYLcdrqd0Fxv7QFn/kQXS4XwNoPCdonU9mqxPl+fk5Aq3lOUCQv2Pbdvpjn02fc8QMtF/JAjAYgX1Jf0/ZkQZjA7RLo/hmgA4Bur/MetQ5q1lnWBPsN3yRqZSxjD/fvkzXpSTXmlz6WT0EykC2QGmAXvXUcrdvWb/QDDDbmzKO9p7B/VAvMOMmJg4cHiBygJKseviH/Sd8tgeWMU5mbIICJntzmfVwiA6kYAByU/MOumv9MTUxzuRw5hL8c1n4ENBowNgxF9+f8jeKhQE+iqkn7TIDy4r10Bo7QpYiJDg43AZtr2TNjsTiwlLVeeV4gjYdgO8W7ansWmLBWBJFZsxjXe68667K9uEeUIC9cPFibN+5o2rxK8EA3IPjEMfEjk2x7/AMMLRucTHvK0kNzptw31gXaTDWrd3eezXAuFYlsaWvYkmOybLsZdVZUuQkZWzmFmn7Pe6LAuS37fMZ82f5bxQ9r8ylzBLCMyO7DmA1CAmZR3k97KfIRq8G2dSgo30c7Nm5c2fjO9/5Tg7LUhxS/TzPegmCwGccPHBdFWOageP7sG3w3ijvuQYhlWb63Poz/bzbrQ36lBeeez7GRjXQArtIPiJFxvL3oXHoNavzw5rJ7nUeHlWuBF9dajxX95pgqtfO9wG7pSF4Bg0ldYG84bbbj8TOnbs0JCmJQTi6vJ5kH1axCn1Qmz4MGvfSj0zZI+fT6af82dLLY7Sgs5ISSZXdzXNNwAPrkBIytJHQEZ7cFrfddltV6GKcQaCjjpVwX/7jtlvbFD/3Og5yvqHgyetdxkXl7/g82L/h9S4qez19lvl+OSCm9DvyK7IlhH8TsMFnlnusym2y5RRtvbhTa3T6PcvCjmLWmnmt6xXWYbvhe7fmuAk2+n5BALN2J9gCxdr43rfcZ25+7z3vf69nGUtrPcWC9zr7nPieqnPfE8Apm7O1O9UTyoETCs9oU5sQBKFTx4/G5toqyQhg/4o5Ln1MSfyIbCY2LeKYmrQFCUBc7/LSSgymtFcNhIul6H1LP0gJqNSv5ZnS+9pHlvbC4DqZ4gBEE7sq3x/xNwr9xkQsDeb7xft5qrP3Dnx3abcECCo/wHvbnrAwmsVZxfAumIP0JZuwxq4M+VMCkhstxphY4nI+h98b12P/wwJ7kjN4Bt/6rp/rAYQAswlVeWo4DKKvGlV3C1j28fvbtm+P6d27YnRsnC0/FRuJlWUwboYotuqgzptNAKI0eGycwHDCJkNAootL9huLKjJ8fM/svZdTUY84+9hzYfjwKoS/pn1bwJ4VIRo0Bayugrka4dYiD5qgE82AmJ+Z+nJbgp6iBaA8eOUh8r3b0NkQkeHFqb4wsFn9JtsGlR+03KI9VQbYG6QKPnAocpiOnWxpEBOXzPfe+vwYtnt6UIr2G92uHU0d2FGUNnWprjQu6P+onbbW3FRcHSatmyxC4rtF0CKHIKMFBoeei77HNhjS6WttCLYOUItHGiJ0OqlD4vUtHbrXXu+Zgw7Iyqmp5E4eSmdUMS6Fo2ZLlsAJMbKkt1NpTKQQPJMPaipo8EHJemIAn5UZGCK0/yHQbm2sxW2Hb4lde3awykI7196MP//jP47dGOQx3ONBj55YHa116DqpJQFri2ognVTVNikji0CXTMM+DTfB54O5s7K6Er/8S78US4sLzOw1HRaJMaqwCl7QliuWK6Z6qaJD7agEu+T0EXQDoOtnZecrX300BgfHyJzj0Ce2B6EYAduROkUA/jud2L//QFx94KB0XE2vpiB6El8zgMGzh67aQw+9K3bsQAukz66mlclhqgpa2Zg0puV5g61R0NxkwLlz+3ay4fB/JFGc/JcGHutk4OD0mdN8xhDLl9abKlZPPfkUBXnHRsGiXWcb1KUL5+Jzn/lsjE+Oa3hKoxvNris5CD40Jc2tR54MzyneaFFklRkUS1XE3/Yjb4uJbdsI4rFtjwGKCiXHjh6NPXv2qoUdQUkOkkC7JgM4MCMp9ItkYTCefvqp+LF3PhgPP/wYdQShczo6AtBznYwPrCt4ZPNzs3HnnbfGFz76mWhfuBz9/UMxs7IQzx5/LW655VYyfMCAXVvHoA1NxUY7FZwQHSvYXysr8WP33Rvf+saj1OrA9Q0kdR4A0NoyWK/jYjN6am6rG69cOhvPf/OZ+Nl3/1hMQl+vGXHuwqz05Pr6Ys++/fHok4/H4uWZePdD745vvfxKvPzKK7F3dCzuv/9HMBY0VjqdOB/tgMIdJ3lTmsOaZT22+zDAShAWVUnpiooNzimuqLpXVetsx0/ApEz6badYMEC7Xto72+F6/9UaurJCdQDjYML23UGr/YfSlKyc03bUPP1q4Iyr1mbqpJ9TlVztrgIPyomvbr/Se0v7WJq/1kW1zovaQsQWgnmG0Pq/+3f/Tqw/Fgc0EEJaZKpi4mziZyxwcEofQEBMW0fwMxQf/8Qn4vyFCyxcirEIRyB9G65PskywPmAw4gxwIi3voxcLi0vcbzgPXOec0odCDvc+JEX4+WknG01q9ykAQocGRO81aAttKJ3WZly1dw8ZlfTJ3R6BbezrsZERtqtgz8OO4v4xzVqxRpMFCPzfYF6lU5uyKQDQUTwgA5zDz/qi12xwgMqlS5d4f7jdxeWluO7665PJFtT2JbucbVOaNIpBDwKOVCHniBROFG4TKEHFAKwsMKVwnWL9S08XxZmJ8YmYuXQ+tm2bYEUcU3yHWAVv5fR0AT0AQXs9fB9g43AcPXM2+vtGYr7RiJHrD8Q6glbYLU48RozWJKRPMKdkemQ84LPAZ+tqelMJEOwkDulQux2jy6sxsbkRe6/aGbMzl3Lf8hd4DrCv1AGje8IzwTMgVEm9KLBDFatyzzcbMTkJ2YiUtWn04vLcZQI1SkQ0GR4tR9M7d7HwhOdRJ28oFEpgH/ewQV1FMejZuUOGn6Q/4Gvxf/yt9kadB+tjTk5AhzfbgitmZi3lo7gYgbuAO7Cc+PysFZlt0y6aae8D8IeovYbFAaDDchrwwZCcNhg/ZL9v0PfjGp0EcKo22JYpveA2R7xGhbgEcsnwlbaXpJXEgnaLI5MTSilIp0rdSRi4gcEE0F2EnYXUUlcFAwrO47oV32MwGIaZ4Tnv2DbF9YS2rxPYcoCWJGgUE2LPO+nH3sL5xZldXFhkjKfYWesBG89i8egoOy804VlDsMD+wr9XVteEfxZsdAOMSkcEmmj4YsoDZAFEDCABbYduuZWdK/A3WKfVlTXaOwCMZshjH2G9Gbtk8QK+2kkrPhf3eOHiBRZDAKbIz/SxK8R+we3y8PW4d8gclH4E74f4Ae+NicgGKyo2lAdbQeoiCzLe71eCMX5fDXnJIjK72PSZlARIF1UCd1UOYSArdfJsF0TIUO4AoEwdB9nZgRbaLAzaTzqW1vUoP/LnCvyS9NLx40epuS5WpqZI43ex9hjMh/UvrxMMxoMHrq2IG1sS5PwAxpkVFXArQYV7aROtxrgG+EZgHQJ5rDmKGHxxcSFOHD9WnZ8+rH1qnFNKJgetktno/ct4P6fHkl0HSQTZHDHWNVUdZ7MCfgspFZwZ+DZrGzuvlNOuYxR0MGL9bz50S4yPT7B7RvIbYjiacMJcJ/Noxs+dTlyenaW+PTSFyWCE7mNbw2rY5ZASFgZXsC6aLCxQT9JSYgsyL2TegPtRfgwWH2Y9IO7duWtX3HHnXdHCcBF0QrEgKhZx+dzUCdBUJwrjFOVo1RnPamxpR/gz6gZubeXfkk8WOqAlCOx8nNeQea9ZxHhP780SaOS/q22VMRkL0LU0jwAxAeRk7+Ox0f96xoXkh5TDCxzkucsvtXXrvp3nG0sxqMbzVcWb2ubK6fF81fGp65a/tT3wvWjdhc/UNcYiZjXy7mvymUqyFHOXlA/BdUgDsWYQixAlNrttE309Y1AUsBvS6oZMXnsz5i9fjrOnT8b87GyMUAIuB52ENPKRr3A9UseQ+UIvmM/ClsIv4HvYo2Ck+zkbw6oZiipyIbaDT0R3AfMe6nzqGUjTMTWOISmYk+mBxQD4tG61Y3+ea+pUa28w9qF/UXsyQUQU7lLSpVqPJPipqI+2b8lOuI2bGAJ0XK21XXSiOr8xOAgPinVi0RydIYPQdF3J/VdPJa99CUBW+UXcK6TecI2MVd7zT361R5ANVWtMNJucImsE64MPgI4a2IloxUNSjqCbkw4hIIsKBxOJnPyJhczWaI6OL1BtJR4dTpTkolQC97ooHUAFMEiGZXgkMFsHHGloDekmqm4HZBDPr/cBxtNyxUaJTA1K4t7rzVyz26oTmv8wIIV7EGU7E61Cd7E0RLz+BEDcbmd66plTZznZDe+D5AVtv/g6ePAg1xZfHepg6eCxba2o6tpIlkZLiW7droZN4iRTgIxAWb9nCcTYgNnYesP5QNmg4G+wOs6dPVvpP3kSNvYFHHUJfJIdWbAXnfy52uY9wcAlqzjVfV4hQMvvY39kou7rL52W18PBFP6Pf/sg0KiYf1zQ2KufF/sV+79yPtl7Vq+PwK1qX7ryyAC4xYAA9yZtrtRPooEAwJmTxHvduO7A/hgaGoj9e/ewje/VV1+Oz3z0P8f1aH0NtO10efZg/dBgxmonNJWgS1IxGOSA9MxqAF9Jj9h5YEMhwHn/+9+fbWLt6B9KtmZDbCUE8KhEUgCbE4gHYmgYmmMrMTo6XrBzBCDg3pdX1uPrX3+MbDwkfWjZQECL/4PBxzYhrAG0qIaG4sZDt7L1Dskw7YYn926pKEmnZXNzPR588IG45pr91SAIAKFO1vz8bUCvBIEcbCABQxD+la98Je65+262QCKYXQE7C6ydZI6YBYO1PHXqVGzbntNFaa/wXNvx+muvx7XXIhDVfYGKj4EJjz36aE4xFFBilm95Jm1PXEyhcDXboBUA80xHI+697z7agJGxUemBoSqXFckvf/nL8eCD7yBQB7uBxBHr7KQQ5wrBIfYununpMyc55OLZZ7/DJPzmm2+MW265Lo4fPc/JdgC6ObW1sxnTu/bG33/2U7F56XyMDEKAuxGPvvT9uP7QrUxeNzuoAmK6eJvVLOgbwQwD8KE26+Zm/Ph998Uzjz0eQ6NDsYjhM7g/TBONiB+89jqd5I7x0bh6ehffa63bHxeWVuK5Z5+Ot7/x9ti5czoaAwPx5As/iJOnT8V4X8TP/OKvxMc/8+mYOXkq/vsP/lK8fOp8PP+dF+OG3TvivrvvIti9EL24jKSbei1idFEeiNIHkgpy4kbb2kLglLp1xdAHV/NULBHqjd8zE8120row3mOccFgUz8rnLpOSBqII8uxz/B54FbsGwGyr2kBqkNCJLK8tW6M51TRbLsrkUi26tc5Ubsoi+MtCUraMg2Gk85RDxRiwrVfXgmvEfvv93/99FhjGJyYIGuJ7ZoQieFlcWqavwh5HQHLm7Fn+jSm0CNoQ/ABcs96dgljFAwgM8bv2YUiisA5VK0avR5+zbWqyCnCdNCnoqgNaAG7YX1hLT8p1FdcFrCoZA5uZkwslg8BWVjCd0hfgHu1XqAPX3x+7dkKzb5PDAfA9xkUT47R/YD+iZcwFN9jUV18/Wvk3vB4s5KOvvc5BHAggCRJlonnTdTifx7hHZ+dnc3hcl1M9IZNA7ceBQf4fQA6KvZPbd5FFjoIUngcYztR2bPZRxgBnc3F+hmxisocH+mLfvqtibWUhOmzfhgZbH3X7Vlc3YrPdiLGp7fH6aydiYHg85lrt2Hbj9bEGyUUkdUwkmkzyGFs4OWG7aOprYWiLh9Wg+JasO+wxtMb2ccp5N0ba3RgAW3R5NQaHkIy2CEwxTmuq2AWwbgwDdKiHpOFNBn737L5KCWayCdXiPkA77zgAlfiF5cvU/xzuH4tuZwWyxowv8Swdl5G9m4k6vmdGwBqAZIO82QKF54z3ZwEq7QR9UBp6t3wCyDbjBHsRenrYW/g3CihlYdaxT9kyhdeaBYlr8ufhM2HD8TPaG7B+4c9ymi7ZYC0BoH4/DAgz61PnTC2Y/rmnRHsSJdePbU91jOxY3feM16yDNY9iQAnycuq9mJZV0smkB8xdJa8orAHYxg6CDiakb7A+PqulzqKKf4g9tg7cwnW49Qu2xr+LvS8pJg0IaPYNxuraukBV6I+hlXYT+n3DlC0Bg8vr7/Z0Ex10/lNWSalptutLMkF7tY++G0UHkC/wu7AdiIUACKhlveye0YReThrnYLaaZQQtbA8kwj42axN/87kXcTw6fhAPlAwYFDVgj5FjQILCcaDtmOM3FrszT0H8jp87z3Fs7hzG/k0AU9GVVuUltbxSmQOUOZFzrVLf3vsf+9rXZd9YMbjyTPn7BlMqskgWmxwTfu+7LxBgNDvUDFv8n9PSwSQG0EDQajNuve0wu1UAEKAo5n2wBXyqAB3FfrxHxPk5BKxqkXarbrb/471wXdAHRXH/5R+8xEIPzx80aMnEF3CkNkZJdpTxAf5tkMI5Nf5PWYM27KViVKyXc2Cy68GS6ghUwTrj7Kh9GXFcK5qD0HTr4+NA0Q9DyzDQEhrEYPxyXydDsALssr0Z5xYxOuzDwvx8nDl5Qq2XHFRJ5FJt++iq2Vzj2UbxjgAE2qoHoZndos2w/ZHUSERfJ0HvZGi2O72AR+iHzEOjEVft3Re7du/JIS/S7PXe9tl1DIbzWeIB+L5jJQ5nLRi45AcWLfx+reM/x/A+G/6/zn/RcZRap3jGLLJm14qBKf+/yquZlJdT0esZBX6NP0tAXC0nUxGiCkDahTbFlnUbMGy/f9fX7Pv1PuW+K/QgsW/8fHyP3o8m5JQAXBVXJYvU8W0VK3sgaFGEZHoNXcjES0x4Kd9L11czTBk7tlEUlKyA2oLbBBvRbXXi2OvRRoEF8gnNZIYCdM4J6IoPBcC5e1N4AWh6qQFsUpvBzmJ2iIFoPHZ2EKQ8Dq7Jz5la5ZxLlPESOoMHpHeLdce6im2qvNbPAExFnFvcE21XFkTA7MYQvNo/Fh2DtAD6HKwlugZRSLRNsKQIpQroiwR6az9I4oTPMc88yIWITZ1XO1ZnF+bQEG2VbRSJgimxiK5FgsEZMzR+4Z/9Zg+ByPDICNFpVAVQwcRh45vAgeZ0aSQ0CKI5MQZsnWQHofpROWcAbqjuUqdImjnlF4JkXxidFcKQzL+EKmM6DwJ+AWTevKp01YfLIJ/fWwfRra81JV4HxhpFOX05kwe9txBoa2KVlQg7LBt1/9+L7YNc0lOrQ2IWpkelVZowPVZaAU7gfVoYDDEwwCmSu3btIj0d2mh1oFQ7dN5LUWUtnX9pKLAmaDlwgMSAoBIf1orh/R242og5GPCa29h44/MzehGvvfoqgWYGl+tgQ43F66+/Fvfdd2+K1IMpkiwaTzFzW3RWwb1f9HetxVMdqpyYVhk1rl9Wo9Jpb7muoj3Lhq8EYCujK+SwaLOoAWxtYpnkytEUrQQ0rKy+1UK+YvVJ68ByAASRUudTuioSQUVAp3uN2FxfjZ//2Z8JVDGhDwGg8Wtf+XK8+r0XYwBi8QtzNEa8Hgghc+JaO4bAMqE2hoawbFJDUfRm6utkuxyYCzojYOmpKv62B+5XeyhauVM3ScwjJeP4knFEQAOtxAZBLFRAEfg7GeF+yoExCwvLCaSKvYjJbkiCYYQ2WtBnGYipbTujjcQNjgTFBE7lFKvIeqyu/NgYgDn5pjfdE9fs38+AhUByPwyZ7EUWsStAtw4G5Ww8Tdhn9Wtf+1q8/e1v3xJE+wx4oiYCcdiCH/7wh3Hw4LVbpjvieh77xqNx5MjtLAggQcRaXrpwMR595BvVcCADWRaI1xnVmVNinkLGdMBqIyWQlQErkhRU2XGmqomk0eNzn57eHgsLK3QQYJyDmYBnQ8YvtOtS/2nm0iyd56nTp+LQoZviey9+n3vj4MEDnMKOtcPAGoB/uDgEimMDY/H9bz0Wr373m7F7ciq6fdvjiee/G7fceRdtIxIAA+ZiJgSBCgAuKDqgBejGq/fH33/2s/Hm+++Pv/rkJ6O7vhH7dk7Fz/zsT8Vffe4LMTt7Od5yyw1x95EjnPI83+7G+bn1+Na3vhU/ed+R2Llnd/QaA/HiyQtx/OTZGN5Yip/9wAfiM3/71Tj3ymvxwV/+mTg6txhPfuOpOLR3d9x39+3RbfRirtOLmV4/9xgToUwCAXBzfRN8EqNGYBmdfijBdyBTJk/0PWA9A6wsCg+lrbS99N6rnbHYefA7DghLe1cGlrS1OfCBv19Mqy5tugNl226e1ZwGh8Cx/DI7vNJPSraHg0q9h9aCzUUc6Qt/LVtmUyoWlsHRbtx6663x8suvMqCanZ0Twx3MX7YQr8bI8CiTjdWVVeoiIqbg1NnsNhgZGSWoD/tpYMTrojObBriqaNd+nG0syS5wEoV9bxDLLAGtmQokdSKt56xJeGDuqliD38UZ2xpky/aTLU+mbZ2Q4PVkIGWcwqmcqamGJA+WB8NUAOZjUqfXe2wUHR81Q/bOO94QTzzxBFuVMYAEXR8IktHBcO3BAwluStSerbqMrJHs9UcLephDIwQuyOJu9sfS8mpstNtx8uQp7jdc4z33vIm29ezZM2Sho5gF2wlgGLpwV101HUM5hMl+EvdMFjtal3rNePzxJ6J/aDRmVlbiwN1viAVoaBFMx5FqRAdxIfdMzTbgvWQSx3XNFIcxWMJv/dB6SjbGwEYrGstLMbi+EQevvYbsZzAGoROLZIBi5tDkHRziICDaoASI4GOUaHQorYLrwDNGARSgIl4LbcuH3v6W+PH73hq//Xv/R5yauxQjDcWnSEamp3dJGzeBQqzFUIIP8AeOcfAsDexUcgpI1M2mA6CEielkWigeFjCKydtKJtjBkxPUySjMNmMCp20MoqmneeL3HYeVbUdO9uyrpWeaQ/0KpkiVWKBAwlZkAW0eIijAqNb2xvUYXConiBpM8jllASETehcK1O7fIDte07I1oECi9vVkaYJ6YC8nQQDFPaz3xPiIZGA2N2NhcbFKJJWIi7GpSd5IuGrtTdtRvAd8OABGDxJxbOj4HkVNAokYaJRJFoZbQmYEwAYLfpa8oESB8gbZdkxKrye4WudXa5ODAZp98aZ730RAVwP0MNndTEpNJ7evcS0EZxf3ZZtkEA+HHeDg4tICJ4Ib0PIzsL3C2cLzx1A6gm0JJuCcIMe4cOFCXHPgmqpQxnNJrVUV9N0Sje+TNHIFAYH3l4ws/w7W2gVpxGM63/+QrVQnn2aApo1IkEC2QYk89gV8MljDLvLZzznn8n73ftIayF9cCYrgZ5AlIhs4CQYuhP1kQQAAIABJREFUkrEwvC6ZFmk2NNipAnDdQaU9Hj87rxHvaSCCYEDJKkwwmUXJKjdBrqRkgn5haSnOnz8bp06eTOkN/ZyMpTz/WFs/a9gN7qVkRXqvw9bh2hEjrm9q0AOuGzkGXsMhZHmWbT9sc6SD3SVZgbkC20QFtiIfwDm76eabYseOnfLZxcAa50/uHsK6c3JtrxcLC/PxnW9/m36PpBmAlUODJDXoOYPh1KT2NQGdZIbjLMPngdXl2IkyVQBwKeklnwkJIUQ4OHfIkXfs3BXbd0B2AO3vyleqs2ECSgUcqpvIAxa5v2ijRRqwnfXz5f7KYEr/5hVkZ0bmnwbHSIxADK9XlXkzOt5ovzJn12fJhuA5y9YYKITUld67Xueyb0UXhN+tnmkFSLnrMFnhSXwxaFXlHrkepW92YuL4M2+7AI703gYxDYIBhGOeWLJ7C5DVOQ7vP+V0GCtjUJm1eRLbMYbhWMldLWQoZ7zgeM+sZb1WuTQKkgIY0W6MmLYVc7Mz8cpLP2B8A1lZgHJkgUvtsmYRVhIPBQUgu1ZVxMcez/i/YpLqynwf7r4EcI89hQ4V7HPajhyWwzwehewhafPjfnDe3AFUA2CyadyvzOXr+M+kWPsoAY+yvHhPnl/obyf2pshLcT6eg2QU9HqAfxiOxJyaNkcEI/lbSfIZJCVGlYUt59J4ne20811iHtk9ZU1RAtXv+6e/0mPgkQGsA3QGWvjQjoSG4ZjhCCGu2qCzl5A2IdrUXWLCk3RQMrA9iKTUAcxqHjcJDB0BEdCXBSKY2ciL5TQnuc4rkzkbFDsyOSLR4MtKnBdKlsSVISTIMiM+0D68XrwK2PSpK9gnTBzTINBJ5VdZLfmHv68DgaBqcWGelVw9UK0TAhD8DWFit7PwcFdoSsGoK67bDtr36SCFeosWA8/WaIlGd+jMoaFkg4bfLcFKOzMHnNUaU5C1FWdPnao0j/AzMNy+973vxWG0/O7alYBHPxkOPIzp/HxtZSXEz7U0btSeytYNwgCFhkr5+irQKgzdlWCpDXPFCuDGq418GUCj4uA2fnX0F8yjYh947/pbZmkO9CEBbVVkmkrsn62i2JdqUwcggODn8KGb4g13HKH+IoDmv/vilzCmIjbWVqhHiQSLmiadtpJBCNgmswh0bjh0sGBw2BEgXZ5b4J4q2RcGTcpKFBwENPxQCEB1sARWdA460WKFA8L1awyiYQuwPtCxArAEYwkft766zkD2huuv4zkdhHZmIJFtE0zkPmP7F/6G5ZJILgJrMbZQRVJyIwMl44ZrPHz41rju+oMMVtDOh9cMDQ5UbA1PdPf+3JrY1sOQcO8Ase6///4qkSxBIfzbzCYkKs8880zceOON3OMEq/sitm8fj/VVtSoBkMX3sSYzFy/FJz/x/5IJw+3SM4CldcS1QXLC+0z2MVtLMVEMTPC0j0icj9x+O6vJ09PTDB6xtmzzQSIGpnNDgR2uFzaDAu99cFzaVyAVra4BKO2nGDDW64knvxlz8/Nx3XXXxV60WG+sxcryUuzZvTMOHLiKrTJnjs3G+dOn4sMf/nD0NlCB6sTE1La4+957OJjl0M03xQvf/S4dLoBu3Cqn4WYLALRO7r7plviL//DhePu73x2ff+ThWF6Yjz0Tw/HeH39X/PmnPxfNVsShvdviyO23Ra/RjrV2L5YbY/HVLz0cD9x5bdx44/VQH4kzi2vx+umzMXfmVPzSz78vvvbc9+LE95+Pf/LQe2OurxdPP/lMTHQ24/4330n90JX/j6/3gLKrurJFV+VcpVIoRYQCSCInEU3OYMANOJGcSM7t7tdt2u3Xtnn/+eH02qGdum03xt2OYJuMydEYRDCSUA5ISAJJlfOtW3Wr/phzrXnOrrL/rzE0JFXduvecffZeYa655sI0b6sxSIiLLU77a2DEuftWsqRzwGAJ61/hupjwYbmTdI0TavqGT0oTm+xZRqApZyv7Jl+S+ahoX1OAln8/D0oF8mTJZCS0snFizWivuN+K6etTWlIBdCj4S/2jgmgUNVCAIKs9fAPed7gwmK0BmNi4T2d1QUS/ZMefsNI2btpuvT29HLjCtiy0QppZc2MTAbChEYBDPujAY/OJ8OMOtrrenYJ2b/PyJNHPvQIoTUtmABNVe9nyv5a85mBJbs/o8qPwk/pjJa0Kntx35kUunC0FW/KLBH7h6qMdSb5RdkRAtJ6jiqO4H+g6qlUPN7xixQp7/vnnrdwqbHBg2BYuOpDsTLAYBwf7PRaCjWA7iwecXCbKUqG444UJH1Y2HoUcZ6DDD+Ss7mjVLcdZRZwWunKjo2xjw5pVVTtggHCmtrYh9Gj9EfUPjxge7t6RIZtz+AobBOOmotbbZTls2m021grrQCA+0/XKK/d4c8o4UUbDJ9EiucaAqWpMeO/ttzpqWEKaA+cRE3eh9enFR/gbAIZ4LvBBbAsvwz15kOygo0t21AYjAXsd+pOf/Ogn7A8PPWz7uvfZtvWbrDg0ZqMV8K0VhhmtlOAgk9cHLpANXlVtI5QHcLaN68BWUlO5TIBShH3eyeJJA1r+MgAP2q9oUUKszDZB+AxM0PZ2KvhA93t+hgvDAMcmyPpmTBzriscuJqWYWLgm2RywZ3Ue9BywJtKD5JkaC+Z/TKDUnsb7aZ+jwKk29LQwy7avrEju7D/8HHsPbeUZgFOCvrR3RbDYhTMEiRUkJzTAkGDB80FOUWKBHYkfXtfYUO8dAMWidXZ28HmrSCxbCV/sE2cdFEjjRWeheBsXvvC7bis8hquprrOK6iobGgZgA0PjzLW+wQFqMDK/SZJ7rb+vM1rW/Oz7RGJnMHqRt0RGr75OP/10+mQWEiswvRxMN/+p/E46wRfgFfy3/I5svWwLGWc1VTzXsn1ktkRijL/x3AAOAqRS7IvPwp7Fua6tQUGl3AcPIVdjccRbGXlvwdhKGYzaT/gZ3gvPDUVX7DXoONPmQQomZK9c2sIPROrj0lg8jbdkixGryK+S/RaTT/POplwXT3s23ZvuAxWnOxtXg1LyHZJrqUqHVKAo9rIY6ni9n0sHtLSPQ02Kb8dkPMgFuk+tgevxBvOpFEMQOBzBY0UUcfFZmibPPRFMbdg6FSIYQ4zlYJNyWY+JHSxQcZ7atxP+PQzKQKeOXqPcRcObcJ0AEvCYGmpRoBplh1Sa4+Hf9Y0NHusHK0vnkO/Hie6Jfj4Y9ZRkGrGevl7335Tt8EGdYubiPVoam/j56MhCMZIar+HbpCGKYhDOMK6jr7/fi3lBPmEsQuAU71tHu+FFkdAeTTr8eD4iJ5ysNSkZFvdNshMpMMg9lXSnQfZCe1fFJD6L6CTJ88dcTxCfz5FmeC6SEEn08FLwBudZbdCZDnV0n8B2ys7Tv2pmxaSCt+/0VGsy9wfotnSbrCK5zoXHx/mX3l+xkf4v8o/bn1RuZ9wqq0OOJt5maowlYErrh8KU7GyAD8FK94KHXqdrwNvq+7BBkvHxz3ErDPYd5cnKvbuxMDRoe9/abbvf3EH9xVoW8jBcDJiHPyNErJQkSQoqKg6kMbwYnywds3PQYwLJ6uk5AtTDNSDfQhEX1w+GMO8jGO5kTiM3xwDOyuosT8HZgYwPtOzpq2qqaKvx3vg8XD8l89gtIigbhFdJKLnNVUERvlPPDjEH7hPxEolFwWClnw6yHp8rCoIRSzkhMO+EpK+P+Rypf5E9xvdSG6H/s9sN+e+73n/dhA+GcP02R9W9qlFT00AHhXZKotblONS1TCRIv6YYN0BFr/CxHS3p5cd7siJBPxGi5MkhUYCfB/y5Xp0SBgi7EsuOoAsbFAwpOcb0b21IoLNTN7sHX97LLs1GLlgmGOwtuAoG5MjSZNIdq6aTTp64zM9L9LjEVtI18aAECw/Jvev6YAqkV63wBQeEiqWcijObnI+jIERGMU88/XRrDQmkZdOc/fu5EcwDADpQVih92/L3o8Ii8JRrFVU4fIbrEJZTG0bvq3XGYIwjjjginJMzUFURxT3CsXjC4NfE9xO1OdPPm2zw0kRdxiexiZP+iSBWE2r1XB3vyQ9lblwDcGB1LNaI05m8rTn9XCWfcgIy3nqNf1buuAhwUJdGOg/UDGCFHwEyBdKxn0slDi5YdOABDK77+/rsmaefYII0PjZqVRxw0cNrqa2ushq0cxSGGZTA8EH8npPgUA2J6Y9ocWCCFxpEMoA+kNK1qbCBCY5V1/pUUw69CVAvAnMPLPPJVmRLBktCxkZ7joaEYFsdRZhZvaAdgC6YC+HDXmj4DzVkgj2bAjrcDzyfzmoAILt8+TK29UJHbLgAvbNRGnENTeLvxLpyj4/nFUJ3qq4t1tPdb2++udNOOul4Jn2eBOdsQhlIPydmr7zysi1ZuohdCz791dsoIdquajCuFc+yob7a/vUb37bZbbOz9i1Uy4jaRSCgQIuAfhRCsA58GvhMtnO5JseKQw6z4ZECNcTa2mbw5xgwAVYz1pGMjgkjAMwzjJb7rEADELvSauuqDMxSJOozp8+0l15+jWLzBy9baosWzredO3ZwGA0q2uvWrLbdu3fZmWecbksWL7bvf+8H1ofkpLfPZs5us6OOOYrrfs4559i9d9/jyUywLbUn3MGbLZq3wH72ne/YNddda4++8KK9sWO7HdBQaZddeqk99PzLtnfHNls4o8lOWLmS9zE0btZXNPvT43+yI5bNtcMOO8QGx8bsrd4RW71pk431dNqVf3OZPfnSy7Z7y05796UXWo+N2/Mvvmb1oyW76Kzj2RY6VF5u3VZrIyz8QFMUVTcv3jiLLw+lPLkd9oo5JnAHuwjT4dNED3vCyyOh3xgi2d5Klzt32V219ygx4XTvSNC4r8leDt0otoSo2OUaRLQhUUghu0LADQKWJBjOglO2d0ECAW0+rt/GdkYrJ7MByT0ZY+NmdWDshP4kWKsoEmEvdXX3kGWI9zlu5bGcvozrRBEMrYN33nkX92GZQWaiYOede67dc+/D9o//+I+uyTLuzFYAK2jJwETlF19YZe3tHVZdC10w+SZP2PBHAXPmG5Jp1wzelBhEwqz1FXCcBp9M8sjK8feXnm/mm+KMZMlvXINrQ+UDd7Smk3wqJS2iXQh+PdP8yvWBdH8CRTO959DJRWDIwTHNzd4uZj6tGH7ygQceIBAI8ABDBhw88oIC9QNhH+R/6TcdAJe+Mdi5TJKivWjvvv0cpEQmjnPQ6duYuENmpTpvf0SrNJiCTuDBUB7X0GMCEcLrSHIhvwBQor80bnUHHWhjjLvClxDkJP81cGSPnfT85B/pt6PQ4vEPWmMdOIT2MADGUleXNfGM+sRyJBKQhgDwJ11OavwmsZrANMVrGWgx5pPQ0YqN4B0MeFTskaCAQcQ9ZhM2b85cThlHQkBdpthDapkSMwGAEdhH+j6egYJrfCbWF88UIJWGSel30wDFW548ZtTvg3XJonoixC77QfsU4ESaeKXxJH6OKeE6W3l8k0+m5PqErh0THMbToeEZbbu4N9wDvhzE03C9vPDm/tn/r2vAmqLgiNZraJZSky/8NwAP6jDG/SE2Y+yEIhi6McZK1tQEGZCiNdTXWUN9PUHWwf4BxjXOrHaWkbdAgu3nRVaBoh6L5S3SeN5pfOx7Y5wFD4AxYOeWifU9DlkXaUcS6vCOqUT7XOuOWI57m3qzwaRmjILjUUFbihj3mGOOsf372wn00O9E7EMfPjDgfkjTeOmSMJymht0IKStG4JB3FxTZno/7ykFXgCCw066P5WBQ3toIW9I/MGhvvfUWNZRRvHBAzGMz2VDdH35fQCe+B+CNha6ozsHGc1JxRQUJEOpgwD7PmCwhfaU9mNpUgQR+fqP9c2KC7eTejg9WXrDrkjZtnekUfNC5T+NvnV3XRs+ZxorV3S5xZvgkG6I9rfcnQIY8OGJlFXUEJvIzISVG/UxNFg9ijJDksI8ownJ9E2AJz1EgiZ+1fFCcWKF8fWhz6rzSx4Z/wJkCscCLg7kmHfYY5QdiCI7OnWRHGM+ERqrLrXhbv86ys/NjYm08RMR3AgxcKiEfJCQgU89bTFdcE57p8BCke6q5noihwWbEWcT3nL0FO+3SJLge75b0OAjXhv2gibyUTQuwDdfDAVHUGZYOoRfglNOmzys7S4lvgpwEn02Qg9I9pTOW7T1uHo9dUv+W4gsO1uWxi2w4Xp8BP8lU69R3yX8p9sly11RaLBmipj2K56XiTrqP5X/FiktBwRQrkX/R5xKUikYYtCjry68/ignxTfkwrJVwkmyfBBDqhcScWcrPiSKOX6MAWU29507MYvXJZ1fvk2Muao1GWzStMtPsMRsfHSHAuGPrFso/Ic5j/B1FRMU8IINxn4LxG5OVvUPLzwavMbATFY85swA64+y88+5crCliaBTLfG5BzAmJIT7wHVhrEHKwlvDXnkEYNcUbGuttKGyrg4O+t711v0ScCLrZAAtbmpuosc0C8oTronOYIf1yBaW9MOwQxR8veuKM5IPqVKB0yRMHi7N4OpjGjMIQa8WQLXSnCReRTdHv4fwidkIxFmvlP8exgnwOOi7JYLxmAhfojsJzYg+aasmMqamto3AxRF8RbFZVO0OJWm2YOEgv6wF4FngF6zA1PuxsDGOrje5Jda4boZ8r0dNBZHNN4hixmwggqG8/ZRfSEEzWjMkdVNDqUwHtOCTZtUosN0AjgnsxNU9GRgaMTkLgXBwmGR4YHGLBfHDRhhb/R9C6840dTOTxkDq7u+i4W1qncZokW3DC2eEzUrQYP1PlWd+Xk1DlT84LFPipjp5HOw66KlIyUArctIHSwFbAJTYkNKL27NnDAF4BBgKQk08+OdOTdNA61xVIja58sa5fLAAZFRktXA8+1ytV+f5BkJImMgJundGWaxLq/dLnpd/Dc/XEcHLCkBvoPKBO25J8TLsPD1FiqXUXwMU2oExPwll5vpdzcAKGEcnP0UcdydeuWf2q7d2zx+bPm0PAEUK1aPW67LLLrLur015+6UUrhrHR+wOQCv+XA6Mc4OKacLo+nNssOZNeTQAvaeLM4DI7ky5M/xeONKme+35xAFH7lG18AC1DkwGfjb1AYJPgq5/NFGDwQMqfg9OzvVq3YsVyW7ToQJsxs9WrKkg2olVNAXcGQJAt6y2NcBzNzXU2PFykQ+jvG2A78eLFixykrPJWxzTAE5jU3Fxv3d19ViyMukhuLaq51UxSAU6NlQpWhwow9JuqKm3unBa77bZv2Zy2tqj8BHARATOBhbhnpyB5gqLrxjrJ3iHIuuzyd1lHV49t3LTe5i84wA5edpB19fTzGtA2VVNTSRkFAEmYtrxh00YyddAyCdYr9JvgxL71r9/k6/GeRxx5tM2ZN8+OOupIW7RwkX3yE5+wlmYHkwAYjgwN25Ili+09V1xht//kR9bd0WnDQwNsLzz22GMYYJx5+hl21113EcDQPqF9AMsWAdDYGFvEfnjbV+yScy+wl3Zss91bt1vj+JCdf8F59sqm7bZh0yabUV2yy8670AaHBmxoYtz6xivt6ceetlOPWGaLlyy24Ykx29tXtPWbt9nwvt320Y/eYHc//qxt3bDZrrjoLButrbI/PPSszaqpsneec5oNIvkpr7GuiTIbIZDnBSAwc92fKWj1BAyOm+3eI65DonPCCmOiv8MBRaETDABdNsl9gLOwZHcxmSZlDOl5yk6n54rMwChscU/FdF0wmOGYxajAcwTrFH4WmkhoFyLjdxhadbXUjMLnzGqbRVCmWCjaps1bGLwPDhdsojhuc6a1WtVEyZYfcqhVNNbbzLmzbW5bG6uiW3bstJ/+7Ge013v27LKvfe1r9HMACsGgbW2dYT/+8Y88kbGSjRQH7Jyzz7Hf/OYeu+WWW6ynq5vnTNXcuvoGq29stCcef9JeffXPVgVtUQVowZKW/8R1C6hI7bhs1NTgknFBFtzmvp32JFrVlHC6/ffkn0EgkjjKVES7nzoryjw41LNBgEGmYBLYM3ENvctJgFn4ULZ7s7WsjGvGQA+fjeRN+noIsjB9uhYtiA7OHHfccXbvvfdmlWGcV/dz1WxzxrNVTCYb7vV5fLAAogiC4ePLIbHSQe23psZmHxSXaHpSeB8MPGr7gNWIKfTQBtQ0xVRgPmIrFI4IEpn1jY/bjMOXWz+TVE2OxXpVcv05WGNKAubrVSLTDaw/QDcc1oY2YBabOefdqiE83j9gtYWiDY8MenBPP14iozMD8yEEG194pjqPaayC88Z9pYEzTpwjoI4zj2A8eJdRXEWyXuMVfBTMQ+8Q7y0/iPdEvJa2k+LexHLtH8x/xs4QgD0M7vPYh/EVGac5y8XjQgdDPFnOp7oqWcPvpbGH9oTODH5PfhR/6z3wfa2FzgCLFhFLShqgt6fPGptce0/t5rgusajxu0podZarKh2IRJs9Cm8COPUc/L6Y1UWcij2QFxgAlAyDOQg9PGgPQri+sowsX/gqZyE6uJp/IV6A9meuU4j94ckxtOgg74T96iCcQEa9HvYShSF0VVAzEVIB0ZLLPELTTIMkod/LYkUVhgJg5GdwDzowTRtUUWmnnPIOe/zxx9lyjS6ClmnT7LjjVkbXA5hdPmwgt4MgcQDc9S4G+RNMB5bvwGdJ55zXGu2JiplqKHUCbbucPACWM77AikPLeU9PXwbQpPEcgASsK1q15dedpZmzIbGnwYbEcwEIic4K2UgODAAbOQb4pHmd4l/F2LLpej7YP5s2b+Y1QnpjBFIJwdqX/NVUICZdoyx+iryLCtZJbPoXPw/GpUs1JDsrYVynzz1LvCPXzPZ3FLH5f7T1B4CuWQF/mX/42fb8J9oSw+/rtcp7BfbQXsT50R5EfDo5Pvdzlt1n6LVpD3lXIjoMcma+QCXZAdkGXYeeEWH2ZDBJDuDmwzWn2iYV8bSG+Ln2WjZ4LfJ0fT/di7oWXb9+X6/hOVOBKZ65rld5qvaft0ADqHGQV+vrJUP/ku3ks5kyvAS/K3upIZq8rthjyfbJYgzEctojWd6F+41cRs9JzDOB9PydjHSjInQypCX2SrYPolsgy+fiYuSvfA8F7hBAXvosUz9NexKFLPjyPGfNc2jtDWdz58UBf84e+6QYg7RA9f3UV+t55bYgBy7/Wuyn99VUbJ0LMZXRiVVV4UOHEKmBsVgY6rfOfftsy8b1HPpXXetdVtgT8L/SCcZ7QZJB+1i4iq5bA2F5PxMuLzJcdGICXssBm6H/i7WB5BTiLGAe6NoD8CbZMfjWadNcG7q/f8C7F2pqQnPc5SF8fzgYCh19DJvBZ8FPIv7AFwgukH7QmYDvxb9BRIIshkB/z3HBXByxxoYW+g+8Ttri6VprX+LZorAnW6XcGPgUgkCBk/AFU9nuXLMYspQVHmL4Y9ll77t2It0MHjg5m5F/ylyTEa2P0P4pr6xmuzSmxKJKN0Gg0VkirjvlICWNiuiWaNVNNv2kw8KOhUgEQPuMKgaCAFYME00fDxziZjgVWAoJQfvPBp04CpwGXdrUPkrBv2RwdAjyiU4evNNAB62UrDAuZLTNJdV0TrGMgEiGMg2Q5PhSgypjlBm7GBwjA0BgMxgd6cFMDbgqCDLGOoCpEUFyIwPLm/ae86yypkSPGzhGnfMzSLdC4B33Rl2mSAxCdNTbGvJEzp1MUlWKdpK0FSNzAsl0LO2H9G/cm4y8ggcdBmxmN/g5Y4L3nLEmXb9B76cAPjXK+X7gm2T3obXyadH5PpDzV4Dk7EtRrpFQuoNJQV59RmUwNtyA5BTqJUsw1MdZDFu3buZ0z4suOJ8TTl9+6SV7++237MILz7e1a1Zbx/79ZCoCZOP55F50LUaKPKs6FA5VAJpjWlGpzJhXuTPUmrDSSAFoT+XFqtX5y4L2EDhHq71rrPrEcN4rCw8+PRwBt7caeDEiXUtW/bO293zPINAG6CVHhwEvJ598IhMUVIiwH0aKBRstjVJDDOepr2/IhoZ8MMaMGdPIzHv77bfZjoHhBQctXYgUxrq7exmQIdFEq09NbYUNDzttXHYL4Ax+t6Wl2aY1N1tDYx3b2Nrbu2j4W1sx4KraCiMTNlYct+LIKB3L9777fZsxHWzD2BOR5HC6myqbsU60J2x9BMMz1gh6l8FIO/zII23+woX28qtrGNCj+LB9+zZS/sFyBbP8y1++1W684WarqUSLVLX92799z4YLzrjr6NhnM2ZMt89+9p+subnVyivLbdbMOTZz9kxbtGSprVh+iP3Pz/+LTZ/eYiOFIauprCarE/b57//ub+3+e+62jRvWWfe+dps9u81WrjyOe+HSSy+1X/7ylxmDUUk4AiUm1KVxW75smf37V/6PfeCaq+0pMCN37Lba4qBd9Z732nOvrLbVW7ba4hm1dsHJp1phtGDDmBo6Vm6PPfyYnXboQXbE4Ydb31jBCmXVtnrtRtu7dZ3ddOMN9sDzq2zD6xvsktNPtLJpzfboY89Z08SgvfviC21gqGADEw3WU1FhbLoJIGJsNEApVL+jXYEBKoe1Y0KyV+vx5ZNgfZIn9q4nd85uJtsHVcraWrJQBB7iXEjDVsLJOkvyJ3gffA7+yGHTRmBwxVDoE5WV29Bgv737iiusqbme+w3PHVouaJ+vrqqx/R0d9oUv3cprra2utO/823epJ1bgpGWAVt7yXDY+br+/5/e2Zs06qyqvtpVHH27Llh5gLbPB4qpgQas4NmIDg/020D9ov/vdvSxo9XZ32Uc+8iFb8/rrVkT7/wQ0Outszdo1ZNfB/hZHh+zSS95lP/vZz+zmm28mGwjgJP5GbIB9DT3QJ598ynbseJNsZq431zgB1KVBmthKFtQSJmOaVKT+UP92N+YKPR570AtlHQj6uXwsWjWkY5jFE+WaQpqDilP9P2wagss0MSHjXYx1TDCuruY6sIWmULAli5bY6tfXMspAkIrEHAEZEnhOOrYyO27lcfabO+/M9g901KgSDEAzAAAgAElEQVTBWF1NBqNaxibdRxSNxlGsiOnnFZWum4MJ3bt37+HnzZ13gBd4iNTFvgiGMa0OtLAKANsALKjFWS2lMa2SSSlAmFFO+h0ojVvjwQdasQrBdjQYhr1n5TrWyEkLuU4U/XUkUHxCjKnQVud+q2bcrLGs3Ibb91stCjI2RqF2PiOAcUgQEzRAw+AyvxqgGmOocQcoGPfB98TkxabGRjLmMNEbOtewBWhHwhAjtC+z1Y6TSv13UTTixOLoLElZcQLcsniqLI0FvbBBIFvtXqFnStDRazEZo0/rRD8YXRaMHRPmrorvOENIVnBdGAikeFLAk+Kc/8/CBtncvt+xt/B6ANJIggi6kvXl7ETer9rnkkReWm+ITdTmyUSLBTSBzg4MCoTm9ZOhlBcuB/r7rbWl2SfLuuSr1VRXWGNDHROpnl5IBHhMgERJMZ+3/Ue8FcwRJc5YF9/X0JHOp94qRoQ2MYDRoQI0ZT0+KWIY0rBPWdbgGycyuK1SvJPG0nw+aStwsH4JflZV2QknnGgPPfQQ8yUU/OA7Tj31NMY+8AVYD+qqkpkLUocXjbDue/e+zRgS/hwxE7SSyVIqjbH1P4tdQxdS9rK2roZ7+68BB7gP7HfKWSSAbZo3CLTGMBlKM/B55W12eF9c97Zt22z+/HneymsO4PA8cCq3+39egwd6mT331s18CjLeC8xF2EWwc7D/GhobY308kc8AC+7DyEWyiD8HRfB58h3ag3iZfp8kUrIW0aqYD06h/Q5/o3VJ8xLlw1leFUUsagCHJmPmg5iHqsUzbx+eDPTEEEYMeQgmm+eV+XA4nd2peaRi7JTIkj7LcH4sOAscSPNr6R/j83SPKs7IBvH/wf70fQTgp3JSocYHDbqOnooOaT6rmMfXTOxjLwJkIF88G9k1+Wf+7iQZLCc3OAYROswBloLZz5yGyZSk0/IiMtcGMWkQPHTPlGOjTJXHfFx/FMjiC25NwKDYXQTtMukB2CTXQ9b64+88j8lz0XRdZL+0PoxbkoEeU2Ma7eks7klwBn+ubpum3p/2app/pjZBPlP4hP4P0EpFKp0bSqkk9+mMUvfLuh8AWHl+PvU8+V6kz4/nn8Yy8kVioOpnOpP6DL/fZA5HoufIpwHZhyhUQk4MAONgf691tu+3rZs3EhCtohgmctUyFmek/Y1rgB/zc5fvM9hAstkD0CdtRbYz/CFawxEnIE4//PDD6RGmTW/J5KoAwjW3NFMKgDNLxkskcCDvRCGFfij0hQESgjnc3IxYGh1n062uDuAkmIqVjFVg42HDqSlu5dbR0WMbNmy26a0zOMwOPgMFm7ff3mebN2+hTB260jo62ulj4VfxPHyAmgbP5n1dXO/yXFpENl/+lew+dgiFfw8pGe1/2Vw/Nxhu5hJN7NZ757uvmWhpbHTgAolKVDplZB0gQFW+yqpr6q25ZVq0SFcRZDQglxwC45U8Hq4wwqRks6XYA14O8KFwekI35jQ8iG6PQX6ZFwa8BC0y2CBq23Gn7zR/HS4PZvK2Bt0gR9JPcSA0BObVJIboU6YuIwiV8dC9C6DkAgIFl75LCPfyYEQArAOZGR+yNqCo505QP1d1TgF3ImswKfik/eR073xMvQJcJcfShEgTMv2bAVJUjr09Nte3wmbB76aVegVVJOZAC6AOQLKDnGTahMhuGhiTdpxMSxP4JgdHbc1gx8qZpAY3Na5Tf57qA2mj43cn6VNG1V/B4FQHKyMqcXmtjRicfC64v6Dcc08QVM7ZuLgOGBLutfgjNkRa6dJ+U8CTBQEMJqMNneA4Qx7+3dY2y444/BAD++cXv/il1VSV21VXvZ906ttvv8OWH3QwGXxPPfkEAa7C0DCfDYVto1Il1o0CCK1B+iwEhDgF3KdaY20QmEu3SHuew4FovHNdDD1zPS+tAyZBYy8iSCQ4GS1LBBaZGQbYmCQqsBl+jnw9uf4c9gQ7UOGTpdF+XImJyA123nnnetJXC4MOlqPZ9u1vsU0fzAVMdYaejLdlDNn06a1M4js6uuytt/bavr3tdtDBiwmWsQ0DVa5C0fbu3Uugr6m5mbpq+IL+BTRm0Wo+PAJNVGfKAgRurK/kFNIdu/YQ9Fm4YK41NlRbQ63Z//zCN2zenIUMYumgNFE43ldJiYIL2Ec+P7A2Y5I2nkuxNGorDjvU5sydYZ/+1GfZ2lRTX29z5i2wgf5ea6mroU7ir+/+lV1z9Q22cOEB1rN3p93+Xz+xnp4xq28A+Dlqjc1VdvVV11tzS6s1NDRzPZccdJAtXHigrTzuOPsff/d3Nmf2LOvu6mL7Sl9Pt5UGh+zrX/+6/fRnd9h+DEno7SSrBKzk4eIIAcb/+ukddGgIWnG9Hqj6ZDQEbssPWmY/+N+32nsvv8xe3L7Tdu5508o69tlN13/IHlj1mr25fYfNqKiw88843cZGCjaIoUXzFtjPb/9vO3zuXDv1HcfY0HjRymrqbdPOt2z1H/9on7jhg/bEmvW2+rW1dvnZp9nMhfPs4cefs55du+29l15sQ8ODNgQAuazWhivcP+R7PwDEog80yfxGCKXLQWIPNzY2M5AAEIRzUggniWmeeJ2SWLw3ngv+4Msn9o5wb+H3OQUXYFst9JCiVWEciT0myPZl2kEKbLG/APCddMIJ1LEFe23BwgMIBOAzIZnR2dFpjz72KIGskaEh+9o3vma1dQ1WVVcfiXXRhgb6bOasGXbXnb+zxx9/wmxizI4/7mi76J3nY1YvQVQA9fCpsFEIbD72iY/Z9Obp1tX5lt36v76EUUI2Gq10aL/7zne/a01NDZjMRJ3Y9111tf3oRz+wr371a0w4ARYA3AfwijZ+bPcNGzawMky5BrVgRFDv9sODVAWe+ndWPU8GhqSgY5YJBLiYt9h4YA+7kg7IUcCdBspKBrJgn4lUAjCKDRNsRr9+twF58pFrzuDnBA0gq2FlBHCvuvI99shTTzjDvcxsuG/A6hoaM9AQr1154gn2i1/8gs8T1+LMOr8PteNqXQRMALRAS0xz0zSyw3DOoSunVnxIAuAzceaxN/H701qaGER3k8E0QmY8z2xpNCasKsGVrh3SZ4EskDUBQFxpvSNFm3nECusfG7FRJudefEZrvLeCugC/WBypX6dfiZom7TzjP+jzjFq1VVg1Wos7Oq0ppo1S4gDJAlgkaL2hwmdWAwyZlWhZS+Rf8JmKAxS3YXrpQUsPsiow0CvKbNOmjT7lNGOb+IC/OnbroJju8QX2CUAbrLd8hpIrcUuyglvsDUpVaCghN59fIwoGYufjWatgrSRd+xR/Zy1MKkLGAJlskFEktPhdfE/MBsZxcW6YFHPgkLdGaS1kwzS4Bp+Hrpl2aB4KKISiLSZxshU5BtNEkugtlIg7fM9gz6aAhZIM2d48SRmnhjL2xv59e5kMNTcB9HXwkG2QleXWUFvL98cZwjEUa8XX2Sfm4vtpi7THQB7H4G/FMp6wxh/8PAZYAjD3zitPjgcLI7Rt3s7n8ijgROgZ4R4ycCQ0WJVbsDAZeQT+Xd/QZMesPM4eefRRttkhL2hpabUjjzyK74eCL95fg3F03nFfWH9oROMe0HUA24xJ82D2DXDSPKRZnJEv26Xrwr3DV0DmgOBEhbel6nnIP8lW6XPl+/Ts4deV+ONIox2WBdJgFaKABbak9rg+Hy10bmNziY9Jezxh0Ol3kAxzsA70DCsr+WxThq327FQ7IjvMvYU28P5++mvGjFHwc5ZVDKFIJJAyUC2IJan/1RmUv0n3NePqyPHUwJmRaIKlzng4OvhSu8DrpxRV3oqcgUtRuEy13xSD+/51e5bpAQdBJwW1EDPrK819FJ/rWWeAbbxe58b3sBcBgcMwb+OeV4egWzv5Pg49iu4j7RWtnfIGPSP5d5wFB5KisychpKQ5OKGkIDdITxRYQTkH7bm0EMGgaNvm5wbg6Q7CMYXsPeOs6P/IZ7i+wQzVIBw9a02Rz/Kg6ExIc2vta+VaLIBEa4Vyc+n7a91ErNCzELtQ65blVGM+hE6dcVO1WWmLYFeyXo7JOpLonqPmeyL9ovdmPhZrk+fmXjjXXtPaKNeGLXYgM5mOjSKgBmGxsOl5HmO36LBIc0THF2I6caLVrLOeAs3ak7h/Z0t6jqHzpLgx3SPl6EKhPiG6gvwKxkcKtnHTBnvr7d1WjwJOudEHj2LmBeMe1+0UCI7Pcn3fvFsA+SQ7LzLZDN9rWhu8R0WV6+eC0T2rrc0WLFhAe4TXNDY3WWNTk+3atZtn6aijjuK+RLHT9QInrKEBkkxeFNM5x9lT+zUemEsEOCOVMxnKneyHuItDwHp6qeeNQtWOHTsZh69evZrXATISGIsYtgibCD+BrqP29n2MDzkgJ4D4FD/x+MHBZB2riWjz1tBE+QTqimet0SF5wEJFFHqBr1z07msm6tgm4m0s/CGqb2G7aHRpVGq4+Wtq6626vtmqazG1D1qMCEZCIzCYSvlhUl+2I8hEnVmhzttHOHE6puL64lZkrZSuWeEgI64L95wG+jRyBCRjsmOSuOTO0gfI6EDLQacHC98TYwufg2QJybUcohZUfzszMw9E5JiQYMIpu1HNW7B8PaTRkB9qPkToO/w12jMHfDgz1O891/3KAtlIiLI2mpgI5utirnVBw+KAhvQ9RBRPnYTWR88uBQbxOjd8al2JSZHB5HCH5hWuHPR0bQX8blo1SJ019ARZ/fUPpfH3SpmXtmWIZNB5TThwCVPCh274PnENFt+4ujeAUxkgpmQgBF7l1GCA+by8YEKR53R/THKEMYE0d+huCBQ4CGDUYaRRolaNf4a/MWjUFdZYX2cXXXyebd26w5577jlrmznDLrroAtu1ezdb6M499xy2R+944w1nC4bIszM7nFJNMEtCyFE9xDqgcs3JUv6JWYbm6yRH7HuRQUvSFqB7Y0IYQH3miCPw8T3INwoA3dupWEGLwQrScCHsE4Cjpr4hcfX1CMNNTUOwojXJ1tvXLr74wqCSl6yrq9P6BvopNC69GBhgVNWHhocIJsIWHLBwgU2f3mCFEdiFCuvq6bO6umpOq4QWz2gRzB6ceWcvZu2a5Q4s//JXd1IYHs8QrJcXXnjBOtr3Wx2E6Etj9vNf/Ny6Orrp0GbPabNvf+vbTGRZOMmKKMGyChBc6yj2EXVP457JvsLzrKy0eQcssKOPPtQ+9rG/53XVNzfbUGGEDqPSxu3N7dvsd3ffaTfc/HGbPXOO7di+0e746R1m5QjSR6yvv49MuC988VZrnTaDABAYA0cffbQdcMB8O/PM0+0jH76eyQsc1Dlnn2VlZSV7bdWL9vGP32jf+L/fs679HTY80Et21hlnnmn9g/12+eV/Yz/9yX+SbYAE1EW2VQH2oHT5wSvsW1/6vN34wevsqbXrbM/evTay50372E0ftHv++LLt2bHb6keL9oH3vZdTLgvjE9ZfVm5PPv60HTx7pp1+ynE2MDpinYWibdyyw7avfc0++5mb7Z5nX7A339xrxy5bbNMXLbaHHnrYxro67Pqrr7SRwVErVlXafqsj+xGJEbS1OCUQeqVjRSsM+wQ/0fdh68XYwAODk9+wcRMdL5LzOKQMEmbObGMVG4C27AgnqUbwQ1+A6W20M86AYlDGVnh/JxUi5D/wPdkUJSEHHrDQ3njjjSyBxBmVsDVeqymfSPSampvsje1vcFATzm3ztBa25tY3NllndzeBdySySFQvuugiareg5WLpkiUeOHBYV8n+4bP/YA21DbZv7077f758q9XVTycwimoS3uNLt95qjU11LBiOjA7aRe+82H784zvs29/+jvX0dNO3IHGmnSbbvcpWvbTKXnnlVdeJCcZ2OqRFgUsmiZCwx5XgMPBN/F1Q7sOHeZV0kjZw+Mk0uHWd1XgAEjlPCh0yi/J3k/52D8QvBr7BRoQ/VlGEsQw0+EaLzpwsL7fBgUE78vDDqX3GgHTc/aFE83E9sI/Ye2+++SZFsPH8VHREoIskw5MVJN413npvZTZz5izuz4EBtBFDexEgTz1bPVGgct1XDOUCKKcCkjP0CiPD3D+opGNIWH9ff9hq9534PIKkXB/32T5tFgBilfWMFKzhoANtFMM3KDEMPww7H4xFvj5n78gHa7+7DyznABNMy0RigMp6FYYhFMdsbKDfKoaGra+vh6w1JAuI+NHaJH2lzB/T5UX8Rb/lbexKBL2rAcNbWqlHhDVFwI1zs2f3LrL22BrO4Sk5uIgzLXaRMzomrLu7xxmyCUNP+wafB4Y8i7Wj3irGhDNxt0pW0wJzBm4LjEzYcll8kL2HA/FimPhn+PNSsqu1pj1B8sf96jEf/XjoIOKb2IfwI0igGhsaCWJt3bqV+wx+A/aCwIAGSuj9ylwDTcVd/B5AIrWNp/EpNQNpdxWTe7yDdjWwVwEmYi9g2A1CC+jGAXxsboK+FIo1hVjDnKmG+4dkE76wxlPXSck4zo4ATj8DHsdVUd6pzIaGC9Rvx16FbR0aKRom24Px6yZHshqu55Xu4yzh0qACASJkf5Rzsu1hhx9hDz70kIExibgC4Bf8Ls4RADUVzeVfcH24dvx56qmnsqn20PSaPWcOpxujxRnXNxk0Uk5TFgMvqm3Hju2ZbXEWoK8ZBvG0t+/PulOY48V5YQdFOYYNVZNdoxhPeQ+7E0L+RvtN5zDNjfTvDDxLbLpeLz/I4l20wu/ZvZuJOfys2gQFTOmc4RoEdMpGsz1e7fJimDH29+GDGuyh3JU5RbgC+e50z+K+4Q8Rkyl+x/cEenBfBJOJoMuUjhzcN/a7CvmUyJAWnQqbCgaSQTiU3KHtyIca8f5JrPF95dSEyZ1asiHSEuT1h8xClgvy2DmbNJN3iDyH1+Z08yzeQKyEc8j7YIHB9xz+nwIQAvM9n1Sq5nMN/HWTC3aQ9lGHmBei/lK/2kkqrp/JPRQEGH4PMtJBJEK3BoDBDGSKQoJisannVfuZAD8LrFhXzysnFckVJyQ+X/lj+p5uf9z+ousHuILOpZOhyigNI33M7DozIC8fWuR72fX68J6Uxsn091BASgbYMGZz/VbfFz40TINdXBs2zzeUL/vZc7A9ZfqmcVJ6fxqMo8OSYhh4T5xbAVAiJ8k36dy6nchBRZ0DxVLCLvC6lAEJu8ABazH0EtfFvaCiL/CQwFAoqcYp4EUyp1GwLOfE5ZJVlkq2aePrtn//XmusAuvdQVffC57f6b31LDV7BNcIW5OHjaGfiLkIEbtl98F/uH+m7aqoJOOQ8XhzMwdqogtjeHiELMc5c2aTiQj74/ce3Z+YsQAZwppqL7Rg+BKGG4WdgL+GPYMdh3+DLBbsQn9vP3MVxDYHLV2adaTu3LGTQ2PwBQmU5pYmFt4Qr6mTChI5yNf6+nu5L8C4xFqkA6jwvvBLpaz7yyMbPX9hOoy7orPA1xZ2B4X7GGZ32dUfopghgi6BP04ldfFdJw1iorODf3V1jdbcOoNoqsWEWOp20KGjkhoBajpchNeW04nV+sDAExp4TNyhzeNGy2mpzgDMnV1UKIIJqSCLbiGMlr7HQ8M/AZ5EpVFOzoNRD1TRAgRRS1yTI/Z+LaTUBvVdAaIfXCDiNQzskWjLqfI69QCCKQanhTPiExzzYQFpwKjDTr23aneOBHzK0TIFYxpi7lGV9J/l1G4FVHSGFQ4qqmKlzSBnqSnJcpypIRLqjDXCQSeYS9AtB6Gq1S7Nts+ciaKqRkYlzmjyAWwmdHZVEv0wO9iszaoKPp1/TNcSoMyAPpxLavyVWCiYx9/pnlFyr6CXax/BPUHTYJDos2G0Vd3IKn8JNVyf52CFD0jJ9ht5eN4mjeeABNINuwf8WFMwKfB6DGyByPtZZ55pGzZutA3rX7djjznKjj76KE7rXb9ug11//Yftvnvvtv379lHQW8+6NFbMKo6cVlUR4F6Ft3dmximmREKjS896cmXIg3A4Du1JtWKQ0RsaTL7nHGzEs6ajDZq+mEc8W5XQAoJAf94KwhgkGC807FnSHhP3NDyDFWCvhgksBnB4yiknWXNLI4N1OvCqck6xxVAOXENjc6O9/fZemzt/pjU2VtpgP4Z4mNXUltnwSNG2bnnDtm9/w7o7umz1n19jko6BJedecD6F5Vn5QhAd8RIGX3z+81+0nu4ub2WqqCCAidY0PIPNm9bZ/ffdawP9w6zoz5/XaF/64tdtwYIDqKcqdqyzDnytXHssGJuJJgv2PdiQYIFTNqmizGbMnGWHrDjMPvXJj9usWW3k7wwOFezAAw+0N7ZsJtB59+/usg/deKPNa5trW7dvtl//4udWKKJdHIl0warrqu3Lt91mbbPm8pm8tWePHX/88bZ48YF2xpkn2xVXvM8WL1pi+/bupaPu7ekyNNr+5+232/d/8H3rfHufdXbs571ccOGF1HS74IIL7M5f/ZqCxt6iEqBBVNbR9rt82SH2b1/+gn3qphvt7qf/ZPs7O21ozy676cPvt5e2vW1vbNlqpe59dt37LydTZaK8xkbKa+3BPzxsyxfMtROPPtxGxydsX2nc/uuXv7YZtdV2y6c/Zrf/9j57a/c+u+yCs2zO8hX24x/+wCpGRuwDV/2NlQYnrLyxym5/8AkrTpRZ/2CBA24w8KI0XrSTTzrBRovjbD3FHoedBesCAKvOPJ7VmjVr6GTh5MEsw76Fph32ABzv/v37M20wJfr4GfYGXz9hNmfOHNu7fy+1EwWypwUPJVtiJTBQIljp+mLScWTwHlPe8Nlg1sLZ4zUAFaHjgkADwICCJFW+AVKjaIO9hTOz+61dnFTszKAyK3E6dgWHsMyZ02atLW3W399tp51+qpVK5dYyrZ4tjG1t8+zue++1MTBKDdqMg3b5u6+02398u33xS7dyTZDAStGKbd31DUyU0SZYxwKdNHu8VYr+PpIcT3pyRg7tdhRNNOAtBU+ywC4mj2YBqJjSYkv+/xTjBA4qAWWwnrxen0cWR/wMQVEaMOMe5Ifw/HJgDt356Jmushr4SU5OLothOzm7R5+ZslPYhhVMAcUTOLepb8sgz/IyAkQM5qJTBCC39L3gNwWUyZaj7Vg+ASxr+U9JonC/gfGGJBvgZcQtYHzhMzA9uuqAOVaqxjMLORyDrxmzCrZxelsy26XD5gkMEBBQDeYYAGkCN+NWAR+BM4YYs7vXGsZK1tXZHsAZWjsLBBm9CFlBXSIAUAjSEUCzXbi2xk488UTqGensrF33us2dN5/6sQDPWIzkFO0q27NnN2UEqNlUZlYXQT1ZOdHy6UODvNIICYw0yeIeBDKqohyA5wDSwBDV/s6A7fB1zpDIOyBSWRqsF21SMhE724cRSyjpUnImOyKml+Ja+XjsDRSHxH5VfCx2iPYwXj/UP+CTx2sQ045kMaz2Ht4LsQz+D5C6udmnVotto/2sRBLf17Pwz3UNzNJokT6UtYCJEm0whrzwHsYA8IyxZXZkBCChD3nxgrafN6yh7k97TJ8t1ikn02bArRciGM+SDFFmAwNDVlPfwP2Ke+obGORAJTBC/BzngviKa1IboXXU88GgNSXaOAcHHrjIXnzxRWrRsmNofJy6jPhy5mjOYMV7pOxBaDdqX2Gd22bPtsVLlhDkxjpw0ADytEiytd7yV/fddx99BIZGYe/jDxJbfCZkX3BetJf5QbG3cP3oYoAfw7r667xg6PmQJCg8htUUb+UQU9dH5172GghRZsfMixACF8TcRvyJwXb4meJQXWP+PAMMS1q+yLYNO429iz2MnAwJOGI12Tn8LV8v1k16RuXPdY5ki9NONxgM5RAAGDWdl9dHNlCuYyuf4j5Psf9ETIL1fEFroPxGnRe4f+knYs/KzymH0x7MQPYEHMP3BNTiXtICgO5NXXh6Pz0vrbN3ejgwP7lQ4MChrs3XL8+1tLfgLwSAam9oPdLBH7ov9z15bkzGVuT0BKCCCS4wx4dXSMYgBmpOacfV2ni+4QM1faJu/lmKQ9JcXPeMa9L3RV6RzeW5i+4ugbCMXZQfcfBiruErfCyNfXytHPSSndF+xOcxZ0TnqPwpfG7E2QmBMWMXc0CUNJ8JzsJv5TqqileEj6RnOr0vxWA8V0krv56PzpD2TE78yu8ji8sSUFzPWJ+lvZICjIy3UfxLBtoo7+TakKHo9tztLwq4o9wfYCZiUjRY8ePDQ/bG9m02MNBrlZy0jBjb9wy+XJczP1e6XtrBRKbObYIXN5AHwEfKHmL4nbdQa75AdOZw31RZ6/Rp7DxC0Qb3uGLFMjvyyCMDyCsy38Za8gyWlbEQqqGqBPmgHRmD1/C34n0MT8TvTWtuyXIZxG0gwKA4y2Fz1Nt2DEv7U/GHBsLg+wAd161bRwam7LO+j+tCrOUFXrcDaI9Wbp75hQknZ2hYTgY6R2cBc5ZL33sdNRj5sMEiU/UkDg2+T201VjVL1tjUYo3N083QMl1b75OTQxMIwJcmdXETh/ZKGihnhkzTtRAsQ5tIU24BbEWVQE5KG1QHWQYm2/gx8dZp/V6J0iQ/blJW3H3qoQePoaOUsLPwnqrW+AHFpvaWbtJzGReNs1UaVVhsMk/6oKEjQNIBPv/MfJAFDUmi84NAytkfo1aN72MCKCrxBCOrOYEH98oDF8CujHkeXHkApf/LmY6VHGACwwstpjCsPmHZATpWCgBkBrsNmw5VY9y7B6B5Ww1AVE4Bp4YMhiKUGNT7QXV6MgE1ovc1NojqcwRAfKbSMOSDzKeoyohg3cDKw7XX1mEykh84ToHEyHm2SOUC387ocQCKgxzG3MGg8sN9VRolA0eT6oSmIyHDM8GhYjCNqarUjyT3wdF2jnPHlGIH45xp0uTtZu5KGUhAgwjvxQAhmJu5TocHqBQ4H/NgjYFY7DP+O8iEmJCJ1qGzzjrDnn7mGUMr5tlnnW1z57bZY48+Sm21K664xP77v39j3Z0dMWnWEy5UPb31wlm02HXcFZcAACAASURBVK+omvD7ZtSWyoRdOQ3QGZR8hnRgnrwKDMSzx15OAXoBlTQaZdHGHCBBFjCIxZgUFWgPvOSaTb91tpsPehHw704iH7yguFEVJtdtKrNzzjmbehao8IAd1tvbbU89/pTt3rPLiqUxG+ofsuUrDrX5ixdTwPfpZ54mE4yAUlU1A+3hoUGbQNtmY531dnXYBz9wjb3r8ktsfLyMwByYjB6Eljit+eprr7XWlmlcJ4JONTg3AFrKbeP6tfbwgw9wiAj0b2e31dsXvvB1W7xwaSZm7+ejxOrP1ECZSxABDAsXIRJP/afRks0/YIEddcwx9ulPf4bPA/sZepDHH38i2ZvPPfucffs7X7dPfPLTdEybNqy3u+++0/a3D1GbEsn7tNYm+6dbPmcjI2O27OAVtmHTBjvl1FNZVTv88MPswx/8sC06cKEND0MfrtHGR4u2a8tGu/Ou39pXv/FN6+7stI6uLrYzXnj+edSNOuXU0+zu3//WmuoB9HrRhFM9ox0JCePiRYvsu//rVvvoxz5oL+94y9a9+rqNte+xm66/1h545mXbtmuHTbS/bZ+5+QbrRxWtssb29Aza8y+9ao1jBXv3lRdbd1+/DVY326/u/r2V9w7a333qZrv/6Wds28YtdvY73mGHHH+8fe+7P7Sxvg676UNXW2mkZJUt9favd9xpsw9cYp1dXdQnxNpiSuz1H7ne1q5dx8QLgDLaCHAuly5ZSs08nH/o7K1ft5GOmXpQJVTx3Q7gXOB3wGCkT6OOWS3bkbHNYZ+HwYypQHtqE1/XwxZVD7TT4CoNvBVs5fvD2YDYhzgrsFEALhXYtLe30yfg/VBx5DmJyW/YmxhGBDYIwGSwFdFdQIBxz1sEKLGPkbgKdMDnIqkU2IFBQevXrydwoEnh+J4YC2D1X3/99XbbbbfZwgMP5F4E+wf+SoELAqp9+9u51hhU4NA6IuMcYFRy7uuCM+QtdnnQKj0lZwcoSdHPxS5XkJoWOFJgRoCmbBWepZ6Fgs0UHEkTNxT1yLqMajffI5L7PMCV7XV/r1gE66WAXtevZFw+WraPDJIkY9C18jlHoC1GCPdLxC8SntfrUxujfYWf0U8GwycN5nW9WSGOCZ50lDCNdNRK42U2gnNUUWk9pZI1L5xv4xjgxWno3kKJdcKdQ1xH15s/LwRPDvGgcF3BYjLWFfEU4iNnMzajsr6v3RpGS9bZ1U79IDiQHTvfsKOPPoKts309/QRYtmzbarNntVmxOGzVNRBM77dTTzvdjjjyCNu6fbvt3LmTfvCN7dvJ2gIjD34dMS32PSYUI8hCCAj/UlNdyfgLsSHPAbth8oFO6XPVGosNwSQzzrcDXyEDlHRQKOn03827IpRY4udKNPAeiEk8ufSuCPxc51PgGoAMxEGwZbRHUZhQ/ObF4bwoTNAhBhAJXEH8h5OJ9QEIu+CABbQfvb0+bRjPCAkqYpjCcMHZ0xVgUddRmkHAn84e/VSAvAJMud8IJnkRmYxlFhGQGPqEWEyPrgXbLmuzcMkJ2I+pwApslRd10+EvfgbxM6wj1k/7nUO6goUG4Ako8zBapOG0ue4+CAc2DMxGra/OcZpjpDZIbco8ezqTZWXW0jrDDjnkUHvkkUfIsgLAiCILhrxAQxH3lDHcsonw47x2tKrff//9nmONl6y2pp4FxYULFzqrnsPlghGaABNYD0hqYI888oeHGCOhlQ7MZrwnhrvhjIBtqi6S1KbKLqFoCD+HfQVfJ+kG/Bw+hFqfGAaTsX88J2I+FN8T4CkbLBADeYcmBTtvONchJXGlopxxuZ4tW2ABMSWgkZ4F7XcwAVPAjXsCRYsoEshPOmDiRfHUH6T2UjGvvkegPxjSuge+fwzOIdMsG1Lm98N9F7+j68Jn67W6LsUDytnkw/z9/bzj91Q4SP1FDkQ6wKL70X6FXULu5cy2HNRVMVN7GH/rvbQXMttG/4JKe67ZyvfUEC8y1T0b0uf6NXvuymxKQHj4L2q3RsfUiKZUJ+ztdG38PX2qNO4denFOXnHdYYKPvuQZu5LrEOy9yeBn/jrtzXQ9s7hsCqNSa6N1Shl6zKU9AKAPdCmKKB7y+yCn5PqIfgW5hmAaf/jaSwM5cjHmwp5rKs7Q3p9qj2R7cb3M20ODeCq+gvfRHviLOCGG+fAeYyp5GkPpuTs24jZb1+H7AnFAXCvDOd8XWmdnBOeDwvLYJOYQYBhdAsw72xY5l8BRl2DTWoCAIgIbaWjQ1IRJwOArKxmGvvR0ddqenW+ykA6/UlEZsxkoDQM2rjPpRQSCP5XvJJ4D7KQ0YiMFJ5Pxszk8ssqKiM9hnSKfF9DGzktiA3WMJXDuIb3lvqrEbgEw4oGzYI8gtwCDH/Ey1hut04jpQepxPG2CHbTI1cG8bWpq5BAXXA+YjPAT6GKCbcfJqKmrtbfefpv5Ds5A24yZrv2OAnhpjDYcWAZsLUgoYDbDH+FLBAWBobD/6kLgHg17i9fBD0jDGc9N/hbvA98BwhT2iBdfHG8qu/Td107AqAup1+YAQOStvnBsruGHKWjYBPMOWMQEBiLj5WQiINH0AS9ZAgHUOA6fNrb+loElQBYofhYY8H3GnQo9RRxeAbMAIBkOsfbcKOXORIbIW289WSHtMyojU50i+9LRRoRKamHYNqxfR4eL91TrEliFMuAusk1OaEbtxbUDWAAwh4cNpgmYHhQdDwo6KxPj47wWBp6BqAMwWALNIAg9l2NSUbVXEmByopLI9XUOfgZ0UYeAlR5U0tz5v/jC89bfizZHT5RBvQU4hkMIB45rn9E6PUPTq6oduIOzx2cgacQfrAW+sLFwMADaoE0LBxMbF7RJsjkrq+ygZQdbYxM02lzMHoeF607H72AEnIYMr3fDTlhfX6/96fnnsqBFQKi30oB1BKdeSXAXCQS08JDYn3zKO9xIA2CMd3XQxpNWJN6YzirdG7C7EMBin0BoHoYDewfAFPdNPBeCmOVlnLTrLVtl/D2sH+4VLR14z2nTWvn7SL5ZZa/34BsBK4K9sbEJVlUBIMNw4TWorDLIjrYLTAneumULDTyYdWBCPPDAA3biSScwAUDrNILGwvAgDSQeP9YAn19bXcPKBQ46qxdjY1bAVF1OYvQvfN6cufPtpZde4v8xHRhfQwODBIUBHmHN0MoDMAv/xnVqUjXOiIYwTQ3wMtZnsHphT8WaoROOahOeXZZsgcKgh8UBT14hVwDEIIFSDf69y6+4PIBm398YiHHrF75kc+bMNcxKHejptpXHHWvXfPg6a9/fb7///e/sz39+LQM9CCo3N7qhLJ+wzr1v2+V/c5m956p3W19vgUAI9I1GQoR9+oxWe89732ezZs1kEj00OESBXviUXTt326YNa+3eu++xmtoa7sHW1hr7ym3ftIULFlMvRkk/ixXRPpoGCVoHZy9AN871XSksPD5ui5cusUMOX2E33fBxO3blStu+Y4d1dXTymQ8OD9nbe/bYXb+70/7PbV8ji3X966/Zgw/dZR2dgzZaArNkyJqa6+wrt33Nenv7rbV1pvUP9Nshhx5iy5Yts5UrV9onP/FJmzljhg0N+tASPIH1f37ZfvXr39gP/v1H1Nbbs2uX1VVW2MknnWgV1TV22hmnE/gmU4l22YM86AoClIWtQOv697/6Ffv4jdfYE6tW2+o1r1vjaMH+9qM32ZOvrLcXXnvR6oZ67DM332SdcKiVNbZveNRW/ekVm9i/1z5w3ZU2PDpiPRPV9l93/tYaJ8rtMx+/yR589gVbt36dnX7CMXbwYYfZf97xK7Ohbvsfn7rJuvZ3WcPMGfbP3/qxNbfNIPDrU3Qh6gy7XMW9jkEauFc8F+xbTGfH0BzYTezZl19+mdNuoYmpNi6qg2DAEAoyU0TSvb0PrHNv3VPygKJICiqKvSq/CPuAlgg5d+17+S5coxjzWOvautpsUIz81RgC9dDHZZGqutqOOeYY27ULws6uqRaHiom0q2NM8F5gv5Q4+ZAB11FFoopEVLYe/g7VTdqsSm+veP9VV9m///A/OB2V6wh7FMEWbD40YrGWaufGe+mz5LNZRNI9IvyKYFKgCNeOus3SgsK7eLsa15mC/ZMHs+h31YGB101NKBV4uzyIuixyRpquj3aZMe1fshsFDCpGYhEh2xd5O42q/7Jr6d/+YPIuD5rC8P+y2QzsEruY3R+uLXltCsKkn6G9mCZUiln0Gfqb6xJ6dbJBSKahv1hgcbnCypsarHqaM70KlbDrWMUKw8AZ92PxlXYqIPFDEZII44RVobuFDiFse8hjYIr0WGe3NY+PW3vnfg46m9bayuD77T1vEpiaPn0mWYsN9TV8L4AuS5cuta7OHrK8evq66JtPOeVkmzFrFrVkOSinvNy6u7q5txH/UE+RSbLrNak1dHzMgT08yxS+mrTuMSCKdx8FecWaeg7cqdIuCvaRCqJqj9W+hO2QTRCooLhYg1G8+8Fj8+z5BeNWYKESYRUOEFMK3BMrUkAHzhFsjxh/jQ3NLIjA9+9v38c1xueokIt/4zngb8Q4+CzEJEqs/Ez5OiK2wpcARgd3HAjB9fD/AVyMjeLezZobGylqb2XoXvLuC8RZ+KNzhc9IbaInu7kkEl6HuBl+Htft65QPHSBIW11Du0HwmLpR5QawQ+3+TByTNtPUfqdgfH52XKJBGmb4fkvrdDv00EPt/gcetIaGJhatkf2+45RTaTuRDIZRzgAanHusHUDGxx57jP/mM6+osiVLl2a6XqlupoBsgc8AA7EGjz76qEHqSnty8aKltmz5csYMSCYh95KfeWk0um3He6GwBvsPBmZTcwPzHewPPDcUruDbxdQTywrX1Vhfz3VvamrONEFldwT4yEcxj8ykKxCP+XnB+6h9T/tF1yrQTUCmm0swh3NAn898Ip9oqzPnr82L2DqbqQ0UUCNAUOBdtgcSe4v3KhbzVmjZce1HnVEVjXS+U5acAE29v+IR2QX+nehZpj5Bfk0xQ+YTWQxz0AsgmNZfr2f+l7RwpzGHXpMBwmHn0rXK83U/V8h58IUCfAYmBfuUNjQpuInBqe/lnx1M8kRvVtcgO6riBNeZch2wJ2p3DQBXsU7kV7gerWX6nNN9NQnUityD35N0QFJY1HsRewgpjOz60L4/Fuw981hAr/f18zOna0oBRt8b+TAk2bXU56TPVzZX+wf5nuwtAcRkeAwB6ph0n76H6xvn7D3tV+TYYlNnYHKsS+aT2H0H3WUnY4SKjReBAxxPWZOYd4HPRv6ZfWbiXd2HSo4oHzAydW8qrvHr8u4MJ48hThtj4Qt5sZXGbKwwZCOD/bZ10yb6eCsft+oKl0FB8R4+Bjr9xVEQAnywmxOsRnx4FWM/IOVjnAOCKAGzQIBREfhlWzbYsC5cgPwQYFpaUAYIyrMRuQbappWf42caOId3AGDOWC2mm8Pv41kgh+BZiKG1+DfsMTtcgUVBViSATPp9sBaBMaF1uq+Pkkg6hwLwwfBubG72wWEhYYLPxr8VH6jgIJukeRxYF1/3CgKc+LdeI/+M353d1pb5cMVTZe96/4cn0ioHGYvaQBFMYbEQ8I9PlHPowLTWmQ4uVrqeCTQjxkseeFLfKWmpxGJPqgTFqU+NoIy6ByI54EDQMVpW8BoliHq9DAiTJgzq4Chyb1vmFGu16wQzzhMVZ6F4FSKYiYKqg5HmgFyRouDVVd5Ljo2MIAosMSDVQKPBtMNBxkODk0WCVwP2CZgwsWFxbdi0mNiKygR+Rw4a14vWJk0pRSvHggMWUnetqrqWQKPAXTI8WTVwg4avPGkIBgUG9QChHx8n06qns4MMQTBIqCkTwADZnKrAhA4E+vFxX7h3JOMMHlk9Mg7f4L4gi8NpwUjkx8nA8D+FkRE75/wLGWhAj8C5gb4fMqH8+C7pwKHLxGdVYWwFrqutMgiKclIZEhlEgOGsaNCA1oPR0Oso+wUXXMShQxwuFELACAJ8D7F26oaIjmDM2vftt1defcmqKiuswMlKXqnHtbgT4DhKGgxpa3kLtwdiWHsYKm+nwrCQEVbGYYAAoMLhkllZGrfzLrjAmlqmEVxlEIi2M+6zaC9n4It9Um8DfX1E/5cuXUxA++VXXiGzce3atVnQ9tKqVdbb08Ppl1gXAEnSMwLLgIYZhYKit12ixYzVmNFRe/9732/PPveM6+lEgI51r6tr4B7CRMmzzz6br00rinQ6Fc4snTzAxJPpvXv3ESRvnT49awGncCzWKqOy+3XlQV9UHKfo0OGMSUOTz4IMxgo788wzqXVF/RW2j1TaLf94iy09eJnt69hnY0ND1lBXY1/9v7fZRFmFPfroU/bz//4ljT9ej/VctGSR9XZ1s92/p2OfvevSS+3Sd19m40V3MABKoFOI5zlv3my76qpreL1IFJCgnnjiSrKBwVLbtHG93XzjDdY6bTqn5k5vbbbvffd7HNgDoNptSsgrxPqrlZHBR4AlZL/xeRBl9aBsYsLmLZhvJ596on3g2uutpq6RzAHsHZzLuoZ6e+2VVfbcHx+3z33+fzOp2r51oz326O+tr7fIAhDYa+UVE/bVr33Ttm/fQe22ffv22lFHHW0HLDzQLn7n+faxmz9hrdNayOhBEaOsVLINr73MVmUwGKvKy23j2jXUnMSQF5QETjjpJPvjM8+yIqkADXuOyUMNilFldvihh9r3v/NNu+rSC23dxjft2VdWW81wwT72kSvthXXbbdXaV62qr9M++sFrbRBFnIpKay+UbO2r66xlrGiXXHyG9Q/22mhlk91x9302MdRn//z3n7aHnn3J1q7fZIcunG8nHn+s7e4ctId/f4994mPX2WBft1U2Ntu//PDnNn3GdE5WxhMAkOfVTmi55e2mWEfsCQytAbMHZxcsOgDwLFwAYFRrWJJEypEqABSIg6IJALN0uI+SKPqsZJiYgk2KYyNg44RrT4wApGDKIaWRgmXPNt1UWy2YdHp/Dx6dJQTb40EHQE+whZ3sodcwoIOoPgcwQacSRRCwvZ0pD3sKsFStdPh9H6zgfhJBDFrutm17I2vFoH5yMP10bzjrapGkLQm2gxJF7Z008M7WUgE6zbAH53lCGrpWAnp8clbGckwTIsQCalkDgCw26V8D3nBdSgoUYOna5GOZDGRFrGTwQ5xLt1suxi0wRLFJClZ42JEPA1FyS9wtHYQTDAkPtr1bINtT0WGia03vO01O0jOq1yrJ07XhPT35RJzlrc/eFTFuaI4ugMFWGreBsgmbsWihMxc5uMtZ6gAYKeCfTAAV+MuBAAEK+7tSfZbAHjQY0aoMv1szOmbF7h62SHf3ddOvNdTVWRVsYnGE+rPzFy6wXbvetDK2f4PV7clVV1e3LVlyoF144bk2vbWVewaA+mOPP8G2IvpKTh/1ThTEboiDqMEYwAFY1wOo6gP8Aqsy9A21RoyDFINQF9Kntqvwmu2fYPlQWiZYo2Tuo0AcgKQ/yxg2EFNO4a/53GLCNgm/odsmYEJJH1ul2eo7kDEb8fn4OQrHeG92MkQCod/H3wJx6uvBZmhmvAZ/h/uYNXOWF2EZu4C96r5oektLdNFU2NDICIv+ZBVBrgaxTrCl9JlgUOBLz52FfQIOKN7ivkpsY0MsjU6Y1uYW2irEFtQfw+CVgQEHGCP5UayvNi89D+1v/A0wGdfvIGvO3kIrK64FfhMAGwZYstGuAgzGMZuIfYuJz1rj1Hb/tWQ7B2JCTy7sR2Nziy1evMSeeOJJL8yPjNq8+fPtuJUrqb8IgBGFck1OdZuP4XW1Vt9QT81tDvFCslvfRHCwvrFhEviG9QEbXfYJ6ztj5kyuG5iTyDmkvQsAHkVY+EPoOPoXbD0kobwDR1rmLjdQy32F5HXBvPn27HPP2cHLDuZeQV4DjWlXIvQ9jCLkli1b2PGDbpG2ttnshsDnwm9hnbC3UJzLfAM6YSqr2CkkwBB/axCNfCz0yfRv5X3KI5U3Ks6S3JFej+eN3EFABctJKQsvQA4W/AOc0l5S7sszRT/spAvmt3G+AS64H/EhOFN9hXJOHxzpbbl/zfel9pufG51NNAXZdOScDZaCijoTnrP4GcP3KO8U1yTbLjYk/89p9WxAlnlz/08QKLHXidYrc0wxGuO+GQ9ExxvXO8AU5ae+Ju7DYU9JXko0kWUz9Wxhk1M/pjVN/VYad8F+SPfec+i0jd9BbPnW1Ien4KfWThInmtYt26v1xu9nBVvliUEUygoMkmLL/ODkSdGpTZG99mvOqdva13qWul8Bo77Ok2Pv9H1doi6G7MbfyqPI4BU4FkQrAVspcJ/uFb13jjH4tarwIxanJFB4vcwT/dlr3+Nvxzty7Uw+uyhMyp4LE5H/0Hpo2JeeqZ8lJyZB+oWkZmITRUOhcLi/jwCjd1rC70xYfV29oQOIMmNB/MB9cThpDJnyfe7yaPW11QZ5GPgLkBWQH5LgVF7J3F5zIrT3da1psUK4hUBmxAKDA/ABAA/9OVKPkYSHEYKgzuwHfgZSU7nVQENyAgMm3YZyDSK21f/9XI9bkWzaMp4zdBqoNX/SNcVcDmBkw4Vh+lxcjzRqmbfDp0eRQoC5ng1ziASQ5D1wKF7sPZK0vJvU16bSyv7mqo9MCG3UYeTfAJAmNNYbATuoo6hWoj1sFsW/EWBW19R52Kix1EGXhhNPGUwwPlnlMdqgsVhAiHWYUkPhgbgb80poEYZJ5AEUlTub6hwj6zntxpkaTAoS8W9uXAjRsx8/mShKUDIcSEy4ZqttTY299tprDGjrG2oI3GEiEbUcqI/g1HjQc9XyvG//fgqNIhBUosGHXxzhIcCiZ+25Ex5ggD8Eh9LQ1GAIdOYuOMBaZ88JIXXoXFawoumhed724ec5NF289OJDJsogOj5iG9ats57OdrYmobpnpVGrgq4KWI7YEPh8DD5gIucaJVhbXhMCs7B9/mz8c8SsQZqB+3Nw0RONjs4ue8eZZ1pLy3Q+r3JMs2M/aK6jSbCY1ceiJ0xkNI6Riffk449ZRcUEgTGvbKBCMMH19XbzqJZZOVtjwU4644wzrRaDDgKULq/yCnCWrDFQBko/yqSiff9+e+WVVQG4ehA9PhoJudiv4R0ZVITWRrqXlKRKswlgxBgRfmgYjfKQYKT8FVe938qra6yKOqUu3EwDHkmmqvtw9gB3EZw21DXY+vXrKFA/b94c7j/XqZmwp596ihXmuroaPisYS9dzzIfhiO6M6yaXMMCU973nvfbs08+4AyIggVb3Wps+bTrbOdFaduWVV7JKIseCve2tmg768nkHrR/PR4aG6839UGkTFe7gEDQzuIikWWeB5zuYjUpC1IqNfVaphBR7L9rgTzvtNFt60JIMOIHNuPEjN9lZ555lr65Za7UVVdbX3Wnf+s6/WlffkK197c8GPaO6hhZr7+i0t/bstvPPO5utXutff92G+3ttxfKD7ZOf/jRZBxjWMlQY5BTI0bGiLThgll133Y20MTDUYHUce+wxNtA3yHO+b/cu+/w//5MddPDBvNdZM2vsJz/+pVWWgx6fAx56Fgw4eXTVSuDsMjolTfBjkUGC/uV2ySUX2HXX3WC19Y1cBwgFI9BHe+CjD99nTz75uH3hi1+24ljRXn11lT322EM20O+2CJXD2rpKu+/+h+2xx56kxtS+3W/Y+RdfYtW1jXbppRfZhz74oUzTEvEoWM6vvvCcPfzwY3bL5/7Z2t/abU1VNVZdUWZnnHs2WR+LDlhkGzasyxlbsGU1HjS4o6nklOqnH77Pjl5xsL25f9geffwRq50w+/D7LrINW960VRu3W01fu33oAxjOMmLjlVX21lDJVr/0mlWPDNglF59Fu1FR12L/8as7rePtN+wrt3zWnlm3xZ5+8VU7dvFCO+7YI2xbe5/de9ev7R9v/rAVBrrNGlvt10+/6oAzChQsc7vwOINxMuURGHiwODjYbxddeD4THbZFjo7bq39ezfY0MESYTJgXghgooYjACX14huI4IYgFkO7huge8/rsUyyaw5QBjaj/gFX3QRDpYw/cD9oozn33ghpIaaaso2FMRQJVHDjnA5gvASBNeUQ1ldTVsOX4P7Xc8awDra11LWACbX0OuDySGMgByrAU+B7+TA1XB8puiFaUgUT5DCZx+7y8APdqEfCgLg6xgAyuBUkaEpFi2Q++roFyvga0dG43WKvjqGMKlBCNN0NjGkay1Ajed0UwrJ56jkiP8PK0EK9iUj9e9pgGerjO9XgX1sq+0sXH/PmDB14X2lIkTkl/f41ob7Z00cVOiq9hK51R7MY31FBAi/vBngzNRspHRko2Vl9v+0aK1LV9C5kplGdbLi2qcMh3tbN4m54HlpP2EVhn4CIKkjCSsAvEX9But3OonzAY72q2+rMx6ujtpw0ZLRasqley8U063Pzz9mLXObbPDVhxif3zuWYIoCLzRUgSw5R2nnmSnveMkG2c7kBEAf/a5Z+kvIICJDoLOni6bgGRJVQ1jBw5iCnYF2G/yeVgHCp6XxqylpcmKY966xj0QIJn2Dp49ABRJiyC+E2PQkzDjz9KiuAL0VJdLSRvw3RTgTvdhChbgc1FYQlvr1HOFWAq2XHsRewutVuhkYWfFSIHtszXV0DMct0LR5RBUIMd7y+bQZ1dU2IwZ0xlnAnwCEMRpw9E2xknToz7EaLjgba5qn6cNCK0s7590bTd0jqDAizVqaZlGe0c9b/hEMuL7CTJCt9HXwGNNtDLr/CpmkJ3RGROD0dnH2I/eRdHU3Mg9jSTMCwVeGGPky8KLMzn0pXWVDdCz8LOUJ/I8Q0yqy6152nTqMP/x+ee9cFNeQSbu0Ucfw/a2weHhTLbG7bfD7gAVsX5/eMgBQrZt19fakUccxf/74LGQXWKB0hlEAgYkewHtW/zbpUuqbPnyQ2zevHnspkEchD2E/eD3oBZMP694PT4LMj14zssPWW73MDJ1RQAAIABJREFU33+fHXbYEWSwYiAV2JlOvBhlzqz4EPnUqlUvcn3BbgXrHb+D68ZEUzxjZwq3ZoCqWJuy42qJx3oSDKeOuDstuFy12SpeInAdg2/EpqHdiYLcxIQP8SAYwQFsLhEim0cJgigGTQVlaAsQKBAE8c4xFuyh0UkwL9f898Tbi5eys5nPTGQ/Un+lPSUbSYmW0N1zgo3PMpC9lu9Wsi/gC5+ZgkO8ZrL4XHtVwI0Xsp1Q4qQSfIbLNlVWqxUZGroVPJuMeXA+2RLrxUKuf8Sssl30b9Syza81B7xCqoxnw7t0PG8KNp+4faF96yR3H4qGZ8i8FkM74GPHkTc7KYhzfdkLnhcRZANkR5VjyM8pBkHhQdfn//b8WetJ5cesJzbXMU59WX5/+ZRtn0eGLj0v9uLzBcLxmVkZYyYHMv3cMYrkfAMHQtO4SPJX+izNhOB1mMeHYpjje3kslg+d5bOP/EIxAgoBiIdl21Kfov2Z2jk/F7muaLafIk71uCUvllELMZEE0ufKfmd+ThiAQPHQMMXPgatIokDvhVhYX/i5ry86ZwhScc9C4gmYAops6IYsFgatVByx4siQlU/4e0IXHXt7eHCArGvYIFwjbC9sBUBE+DfFY+mZpYQWdXRHiW3oLMieokgIMpiehzAqrjlAztCexXlh5wLuGW3dlW7HcB/w2yIH6JzU1aIrcZR5fGo3FFMgzs0A39hTuC/IzIjRjW4UrBfIC3rmcMd4tmn8KvviGJzvK9lMPHvpLOJ1JPRVOTsVe0oAPH6X8TTZrsifSlZ2+TU3UoORzlsaA6kxoSH2tlPiFugZb55GYLGq1sFF/IwnlgkYkipUbeHLc0HWdPNxkwe7R0xCGja+PtcO0kNGFUzj0Dl4RBTsqC7z/YiU+xQrDZlIg3w5G4AY2Jz8f1RVuLg4UJyYVeSiAZDasnkjA6OZM1s55hyBEdh9aHseHhpmS8LevXt54PEH74n7cFHuMva9A7ThfYUuhgwQjRIcGFhAAB9RyRseseNPPNmKE0atS7BpAC5C8B3VY02NUqLpASu4BuH0GOAzUrOdO7baW7ve9FACGlj0ruF4QpeEkxPZ9lzJNgo6H4hiV9cw6BuLdjqn8ope7ck71w5rRh2mchscLtjBhx5qi5YsdcYI/vBZQtvIcXwXowdK7m3HrE4A8CyN2wvPP2cYyoi1hSHBLkWLMxN0H86bMWTL0MI1OmrHrTzBpre1ETjA69DKqamcGsBCnSSuU9H279tr69as5oFGJZ3T6AIwYDsXA+F8ypn2jxJyJW2qmrlBcYABawDAFU4QLeTnXXyxVdc1MNikjhJ1HHCO8qnobjTGOZH1zLPOsv6+AVuzZrWdetop1rG/g5po0HuDk3/2mWdsaAitz9466LN3vLqh9qssqQzGC9YZoOq1115rjz78CLUgAKrg2eGamhoa2UKDARZnnnl2zjjJGBehAxpDhfzc5c4VZxdMAJw9BgGhL+jlEx8albX9BHiIn6WT5LIkOVgTrr0YSWqZcQrurLY2VuCoe1pbZ9dde40dcvih1ocW34kK69y7z/7jx/9und291tXZYV/92jdsxoxZfD2GtVx1zfu9FXR4yCrLJmzThtftls991nr7Bsk8dYMOe1Vu02fV2jVXf5T6FTCqnMAVASaAob07t9t3vv1NO/SwQ62srMqam8vtd3c9YAN90P0LdnQkS7J5uF9ndVcwEFFgE33gPsgJA2LYUlZmF1xwvt14400E7iurPZGU4V7z55fs/gcftB/95Ke2Y+cO27plk939+99bV2c3K2TQ2Jg1u83++PyffDJ5W5ttWPdnu+yyy6152gw779yzOUAG9+3SQqhgl9lrq/5kjz76mP3Hj35im9avs+Hefmusq7FTTj+VTOVZ02dQ4yMLbsKZUJIh7Dna3V7641N27GEH2c79/fb0s380Gx60v73hOnt57UZbtXqz1Qx32zXvu4xJBAaStA9P2Isvvmy1YwV71yXnWqlUZqWqOvvFfQ9aoXe/fepDH7J1O3fZ40//yVbMn2vvOPMk2/J2t93z21/bP33kgzZQHLDq+ha746FnbX9XtxdjaNdjCp2Cxpi0h+odbMz555/njpetY2W2cdNmJrcOLvoXbQhbllyPlwCLWA8hSQH4kkUZsmJcAwyvZQKGFuSqykyrVvYEr0cyqLYwBjtlZdxv+KJ2K2x6TH6V4DP2pAJnMJ/h6KljFb5PSYfbJLdLLOKBdY29SfZ0XpBgMBUsJPe13maVJTfBVGDQMQHWUW208wvki7ghYyv7ugmw+muAohKCFHT1c+DBtydoXtAUmIOLUvBPrWIkH/Fc/X3CH4lpRu1ksQr9+eBaUoAxBZXwb3yugFklFUocJ3+WJ2zy9XiGil1gmyEX4EmQ1sLZe/o8Bcvp/9PEJUsgEduw48DlP9K9wzUOO6r1Tu9nKkAi4Er3kQJZeq0zk/ws4AORhPHPRJn1WMlmHbzYBgsjVlYlgNk7F+DP0gEHUwFGgiHy4ThPKIpBpyq6U+rGxq3Q1WHVI6PW1bHP9dfIThhlEWT2nDbbvWs32XRoHQLruKHOmbbQm1227GA7BYOcRos8T53tHfb62rUcUoW7KRRHDYXf5oYmxm4jY2D4V2WSJQBFpI2HawfQctxxx7F1+M+vrXbgO4Ygauif9rDiU+7TLA3KGU4peIE9KLDSuyrcyuSxXIiYYa9HvKTfn7ofGfhH7Opn0xmQ3MM1KLLmbWksZCImRmwbCSAlH8KXKw5mgTnOSHV1BVnf+nwvinuCjPd2GxjAd7REQofWz6L7Ok7/RgswiylIhKBvjcK1xkI52556f5FsYp0BchUwpS00/vCespewYy5e72CR2xnvqMG/dRYFMIIkgftDgo88hSvOOMUF/H0SPXSY82E+eowZ2BDf0DNwaZA4J8ESh2wQfC5ijlWrVnmMV15hbXNm22GHHk7QDnsXsZJYb0rGpAn+AFqrMQ1+dIwdGxjKho4JJL24L3w5O8jBLMoHUb6iis//0cceCRavg+KQRFm4cBEBc3Rn+Bl15oyMk2wNzhL8EQrY2CcYUPDAgw/YCSecwNbp7du320EHHeQ2D/EeNbcw7d59LORFMFm8pbmZg+nw1dHeSWYjugq2bdvqgOu0abx/gI74DBSi8fuaXqqCGWPKiIW0P3mtSbuymHpKsAG+eAGthvmLWPTSQVcsBk0ztiqS/ZQDNHq+eH0K4GAAH77cr/vgUCXovjW81VMknRTA0R7FxiPTivqzzgLnuY/uKjGaSBxAMUYxcrL3WHysrbGhoWHXjI12SbwPmVChXYifU0dewxOdEkmbjlgA+ZjvJ8ThGGDheSVZpzGUjXeVV0E8F4zORj0Pl8kJEk+gl4qT2FkQ6yU2pvtS5HoOZhLkRGdT5A2pjcO7Yl+PFJFz+70gzCRwGjLusr0+AdivQ7EAinEClfV3WkBQniQ7zgna8T7+/Dy+QazBRx62NrX38EM8UxEvUeYk8jmRf2jf6ef8or2IAn29enbIIbYEqMRicxGdQJiN4PtYLGOti4BIduck+v4a5uFTex2szPcWnqsD72mckPp/+WviNrxfB0r1vPEc4FspwRZ6kiCdqNsNrwM4xoJ+6CUqgEahDuQhglVR0Mlip2BV4voKI46dZH449r+Dztg3Il9Irxs+BqxYBxnRDQHcBngFSGC9XZ1WGByw/v5eq66ossamRmtsamBxrLaqmkOvcD2Q/WCBvRJD0ZDrgTkPvVsXj/b8wPWl8buw47KZ2hM697h+2GqsH/asWpohxYH1Gh4cJpOeDEbKx0QMi1kMKApGd6nvYSelQaM4UI8YOBxSYpQWCtkUPBMx0qPrCDYMuAAAzPyceKEUw1pgrwQYy36mhXT8Dp4TfD5cHbAhYR3YI5g9geuCb0fHrnwSXgNCHmTaPD6zHGCkUYuqkAJrIrQK/lmpcIPa1NzKyWxlFVVWVVND1ggTMQYDCCgcYHRmhzs1/C2UFP+Gkcsr+VFxDMBQB0VBmYyHEo4sBQzmgapGNJQQDQ8KvqpsWkxQwTWdOa3wk6ECbUAAAWNFf2DFAgXzh/r7bOaMabZt6xbquDU01NFeF4YwebeKjpbJJSftlCgEiso1Agcgyfgbff84iHDgbI8r8/aBkeGCVZEN4IEPAMZjV55gdU0tNoFqL4I8ag8CaMyDOm4aVhd8Qp+mRvn3XUB9+9bNtufNNz0IwIZCdbsW7J1hbwsdLXJ0emV5pU1rnW6bNm/kxgC63tzUaLPnz/FJr+PjNop2mpFhN1zEE2KIDp0ErgvajQVbsny5LVi4kMAaADdWi1HoCuaaDJs0CMX6GR4css0bN9hAPwKc4iTGgCpLWeJFR1jJEezHHHuczVmwgG0XVVU13HNs44kpxghC8Fn+XEdtfGzU7r/nbmtpaqQxktA83pvV2WS4kAxIds2xj2n0kmTCydre6VpZVcc1QpD8rsuv4HPEASX7Uk4LTp7gjjOWcDjnzZ9DbbzXX19n27Zts0sveac99+yzBHRwBrCPX3zhTwRAVHmDgcJznznTgR8Z5+zsBv0ZmmznnXeevfbqn62+1lvfEZwQxMW/ayoJMJ5wwklMrhTQuy6RV38VbMvgy8uj8gOjSgA9IuD0vAsgESgjY4yXqvqj91YQrfZOmNn+gQG76pqrbc7c2XS4MNo4f9dcfa1NnzHLGlqaUeK09r177Je/usP2tXdbR0ePffaWzxE8RQWor7+fLTOFQpGyBzjXBx+02H52x3ft7X1DdCyc+EqbNWHTWsvthhv+gcMxEBDjvMC5uMDxuO3ducP+5Z//yY446kgbHoETGraXX3jJBvsRcEcbZyKynQWZqR5tTGgk+MSgo4zPhKxZm7ALLzzfPv7RTxgYuWDlyH7iLGzZuNb+6xe/tN/ec59t27LZNq55ze789W+sZ3DAKitqbMasGdbXP2DPPPOM3XnXXbZo0WLbtnUz2b4QHr7umivtln/4nA0MecID+QMAjOtfe8ke/sMj9p3v/dBWv/qKjY0UrR6JzkknWlVtrc2aMdN6+3rZgo/nrmsCDMLgtbzcZrbNtp/f/u921UVn2PB4hd374NM21r3frnrPZbZnYMieeOJFqyj02Qffc5mNjvtwr72D4/b6hs021L7brnn3ZdbfP2yFsip74A+PWM/+vfa5Wz5jq15+xZ7+4ws2e9Ysu+ySC231ph325EP32Y0fvNrKUV1rnW7//chz1t7d7eyrUrQWB2jtgxs8UEKFH1/QHUNSxUCqzGzN6jW8P9fVLbfqKtdWJHskAAFW1yOQBTChhAhnz1syJrhXZDPgB/De9bVgDYaMxcSEtbSGhuEo2iPGKJOA4gHOHoEA2CEOtwKbwwPRFGzIk10H8VMATOd/avIEW5Oy6WTCstejNEJ2OWQ2vCKfJW/hlwEG+GRtD3Q07ZkxwpRuAb1/CqThOvGeslXZz4LBqHhAcYaSGYFraeIjH6R1nQQIaJBbJAZgclI7KAF2vKjobUq0a1FYUsCtmIH2NmHwp2uPf8MmaZ3wfw3ISeOd1H7qnvh50ZWQrlX6b07AVDEvWV+/Bn/u45EAaW0UY02y2QmYlSWO8UG6dwesHKxV0gybiSPUMTxkc1YssyJ0vspC/gQJRxSVCTROmcidPg/5cADDVQAYg10Pm1FbRIt0lzVMTNjunTtigim0i6tYhFi2aLENDQ5aD20PBM4Z+ZNdjlgKLZmnnXaqjRaHbaxYsGktjdbc2Oys41LJ/l/G3gPMsvMq012nTuVc1V3drc5JnRVasoLlIOco28KSLLCNGbABM8BcsIG5Y+ASDNf3jsFgYAhzuYyNA9geWzhIsqzQVs6t1Fmdc1d1V06n6lSded5v/Wvv3W3u89zSo6e7q+qcs/e//3+Fb33rW/0DA/a1b3zb5mZmFJeNjSON4gkoP0dfzjXq5gR2cR/EZjzXAJxjbaMgwL1pmI9in/jKWwz9O3m3SZwNJRbyfWX5cnydF8VJYlxnTMVQ9mqBdRx7Sckq+tkUXpMGUzFGDhCde/PuBm+falZ85Cwu7kF2KZ3FmM4c96xiRkuza6Cnc6/PrbnmbHd3b9ZFEXtHg1lGx8Rgi7iEpJr30H5PzKm2VmxqGoBIm3RTQ7qWYHBXBYhlTMQ0QRa/6lOOvcAZbdpug7wgE/d2yQwY7YPmllbFYcTZ0j2mkAFDS0NV5tVGHPlA0V4FGSCAiLDrbo9ifdmrzQIYFy9eYvfd9yOxZrGTK1evlnbh1OS0g+PIJWV6px5biZHb1GRMgSbe4HfYhzAGldzPuLi+GClJqyvOWktjk7W2NasICoMRrVGKUJxl9JaXLFlqwyMj8ms8c4+NL/YXvBc2i+sgP2EdAP/oAiEmZQ1IyDdu3Jiei4O7GjCQQE5i1ZUrlunzaZXmOZ06dUpnaPWa1bZnz15d09at25S0Eh8zwAbQl8+LXDDsaBSCAmwLmxl5odswwR3OZEzJOq/junbt2iWgkbZDGEecBc6e2Lc1cjifmM37c83RVca/ueZgHnvs5rFEDLHiXOo659PzT1PgyemCTcn1hdaZmnHqvHUReR9ay8kJHQiqCrSQL0sSJoCQXrD01vHIefkdgLnWtrYsJ4g96wxk11EG1OV3VWxoY6jbnEAeBtnxd+yBCA+yTy7RxX7jviFDRJwQ5yC6mjxHcvJMMC7JFZ3pgD1s1L2F5AN7muuXnAZPGiCluTm9lq6caZ1/3pf9rcJFuc6Gh4asCdmo8fFUbKyXnENTM+xcv1Znh7cKd+Dv2icZc/7i4WbhD4vFwsznFWRYiild+MgAwyQPVcAv+N0gdXi3mA8NC/tAniGdbLHfmR5flUQa18Kz1+A+gZq+lyBCgB+oowYPUauzBQsWZkQL2MChFcg+YT3EpEOyrsknHPtal8Wk095SPJO65lJbtFr2C/JqwYCN74WfC98AtlGZmtIzjt9RsWR6Svq57G1mN3CmOzuYV0ABaNZmZ2aEecT7c32S21H775xLYUxO6rkXO0iElUxNa46Dy3FEIdmLKZGbZnYYnMcVrX1Wgs3b5MiwTU9O2PgYfoQ2YJ8fEWe9q7PdDr16UHZ/ZNRtWLAZuX8+E6kpPn9yyp9Z0f7z2UEEkARKmnyNzeD7+K/2tg6tBc9i2coVtnLZcmkv4rd5dnTCcXb6B+h4BS84L0kYQGv+b6gPmSGAU4qJqTMkBkdq6C52vqaODM6A65W6XIhfF6zrGeX8gNcBNLpN804lL3iltuyL9MQ9fhEAjoTNzKwTiSRD54V6ni25I/gQADPP3ItmPlRvasqHaZZu/9lP1kQtTxVQLiRD+6lEKMh17Qy1EszOSyeQB8REOTTmeMTiDopOTnXYqxMBxERyFAc3/s3CBNASgXsEpoHIiwWZogZNZ0ttCcEQCI2H0INRYpUShkxzKlB8tYZFy67To0PDQ2mE9AtxWNDES3bowKs22H9OFYfK1KR6/BV+1yXBU/rzZwDEXDMkc94p6Vu+DPDLq00wHtEB4F4Q2hZFlWpludFqqkg16WFu2LzZWju6rEkTeXhYgFOJSh36U4VgnkUGPAPxVvpb4wDPir146uRJR77RDZjDCHQIcaZFZnZ+3lrbMdKuL0AQgf4Ra8LvLFrk2i5cO4NSmCxL4CujmaYd6uO06WjjrreOnoW2afNmQ4+GIUDsF28vdCF5BUaJ3OE5IC/2KYd79+6x4aHzuk4PGvxQqBImKjsJsDNoeRM2PdODl65YqXYhJYa0axUr+0mDkYQEg09Acs/3v2ftVE4RhU2tT6LfJ2HfMChFhxPJ56V/BiNAA3fczega0Nq57vobbenKlToXTU1UIpyd5mCWa7axHjOzFbvpphvsqqvW21/+5T9qeuBrrr3Bvve9u1JSAIBctaeefNKHUlDBFqvCdU3a2gkMBzNNJk9cE5Og6gHXO9/5TnvumWdkdHCIQdWnQk7ARGBwww03WleXB2AYUQJwBTW8Jp2n0GaIFhtVQWEwpOScs5gFgQRVGmTiVacIlKKS7EFjGhKgNQkH7SAdoDqB59ve8Xa7bMkSVfUJsnsXNNsdt/+cXXPtDTY0Oq72r/6zx+273/2KjYzM2OjEpH30o79ki/t6dJYJ0DWpNgFDc1Wnzn/ta1+z6Wn0oGABwMKhNQ8GUoP91//r8/biy7sVxHDdMcmXfX/66CH77d/6lN34uptsdpagr2SP7PixXbgwqNY9n3jnwBTrF/vqUhAjbKNqC/W8xquPDHz5qds+YL/xv/2Odfb02Jlz/TqjDoyVbP+uF+1bd33bdjz8hPby8PnT9r27vmljU7N2YWjaWlphIzTZE088ZV/5ytds+fJVtv/AXnvPu29RYnjrrbfYZ//gD2xomMDWd21j2eylZ5+y733vB/b1r3/TnnzyMSXxVp21N7/5LTZfX7bVq1cpacBRemXXnT5atKFBR4v/rueetpu3rbahyWm764GnrK4yah+57T02Nleyex983Crnz9vH7rhVHqNWK9tQqcGefeFFGz9z0u689d2SPig1NtveVw/bU489Yr/8iz+vabO4AIoK7V3tVqoRbDC0YUrnp6mlw/716Wft6NHj1tLSboNDo17kspoCUs4bf2eokbcJzdqmjZtkh9mj/BvbDMMpQKJMxD9V/luaWy+qDLvzde1fAQ8CWr1i7GfAg3ydjTTUI6r+se4BQsgf6lznLBMq6rFnwiey5t5alwPZGbyBjUz20kFrf7YKLMLWZkbNU1W3FSnZFlPTpyQqwSuAbkqAUjsJLZahU+dBu9t14oFiABiV9EhUwr/HNQXYGeCLmM1Kulx/NdamGPR6/JAoDCkAiImAbovTz3KSjtsdQk+xHj0txejFn8X3j/uMYCwH33w6ZNixYtKn5D/de6xRvD58yaV+I2MQFYa9xHsnryjGu3++B3t6j0LXhdqUAX5Sy3TEVgHGFu1N7J8ILuMZxO/o+lNrtD8PE1BRmamqxWiUdtY1K6wiqY+GbGJoxH0UQ2MvxfOOe9Z96SZc5AVdJPfnZvXzZm1WspHjx21RW4udPHFcsYt+RtG2MqPAm44U9gTFWGdz0mFSp1bSnt5uDfmAYdHcAig5ZVYr2/TUrATJATOPHj1mHe0dqRW4omtppk14fs5+93c/I2CFacqwvXfv3q3iUuzLYCLAJmCqNuvik9Z9YqTbezQZXWol9kLEuCQvAKQwwEjO+EITV0G52MM+Ifii2FjdRATxLj0SLGTXMixJI1YAWYrVAxQPsAaf60m35/9MauY62Kt8xWCQaMnke9JiShNJiac4/96KTHHWW2NhLLS0tuk96OaJYgvxQ7x3JPr6HQ1U8VnynE3ux2NG2GMl62ht03Ce0DLDDxOHTqc4tFgsESiU7FPYltjXEXMQdwVhPUwdjPW21nbFu6w38Zn0HbVfWmwqPdP4rNyeetEhbLmDjd5e6s/YJ9sqGqur0yRu/Myzzz2fJoiarV631tYAkE9O2fjkRNZK6zGQDwgIsHfHjh0CviKBveqqq3IWiWSWnEWk9t5k+5pbmtTR0X/2rNi2ilMEUDWIhct7j9LaPjXlNjXpCkYhR3GW9DBbDFA5GDrEgVwPoFFPT6/ani+7bImWJob/+fN2f3H/j35kmzZtlk41bdncA2cOwKqzq9P2Hzggu75t2xUq+BIzrF6zVmQFfheANNZff8JyTfFxEcQv2rFEHZPPiiQZP45O+XPPPSv2jxieDZBAptMgTh9EFmwzfCCAKKAcnxtgO9O/iRUgiACE8pwERnNekVyKVtNofZTPjGm3qQ22oKNMTWR0eMiOHDqU1qzmDKcmrq2iQjg2IIruDjJ4KyatwioqzFSsuaHJxkYBKBlI4Ts12GxixKVCnex8xrzjPVwSxYe8VQWAiwVZ32Cj40yVZbhdvWxUL0OXFCunwa5ITyTWqsd5ymRk89g7dF898/TT+rfroM7IgbCX0cAlXmTirSb0pkIkAIsYigKYvNVWDcBIX83PWaO0n10nVWQfSCr19bZi1Rpbu369M8yImOs9Jva80vP6/Cu6MTwucJwhBuB4QTz0FovgY5Ah4n3iPXXtJb/GiF3Yd3TC+TTp1FlWMhsZGrSdO58TYWd8bFT5B8evscEJGYDfzmRLmomJvMC+UsEoFYYCQGHv4cvYkzxvgGPlaLNzaZ+wP2ak+f+6179BQ0jzYWVB8PI8rphnKQosaDt6XODzC7jPofMX7NChA3bq9GlhATPodicfBzsOnxBxEeuL/Y5hssJTyOukz4kcBfF3o3wo9wFzli3M39nv7El8GsDj4iVLbe3adbI9ArLqXecPyxf5pNromRkgX8S1zNhcZcomBi/YyMiQjU5O2NTkhLU0gXc4AMZ7Y0fx003gGqlr1odGefwNc58/iWcB5lR0TThRxI9ZHCjGnhepJbmSmMSKw+fnrKdngewufnN6yokLAMO8Htai9vd8VTkM8n26BwoutFFngzR9ercfSh+4Kv1gnQtvYxYpAcmZcllrLHtV5/MFnEhEPh8SEXM6o36NNfkmzqD7NSfIRX7PHhCLMZGhOMPuu6I44XtLftGYvYDMAh0CnDOKMKlF2jeWUyhjuk4Ex2UE8ucwiDExsyTtslqdV1PUAsubgk4nQwuAFY43Aq1gL+WBtBuAqEaqLSr18eeARNLRSOBDsKm0cRODIpB1OZEUlBcDL72Xno0DOmovTVoJEQS7gZlXhVyqgvx9dtrOnj5lZ0+cEphDhVywTWrPCBQXar4MvarObjCCCadELWnesVEBIDyJ8QqVtOtK9TYj7a1mVRtvev3rrat7IacmsUS9rTZvy3Ah1Xhmot+XTAwYtBcx7ji040cP2YkTx1yDBBZcxVFzNigHprG5RYaIXnoqewcPHZGjD2AELURnOqL3l9OsuW7Ropuc+sw+0HRJRK2XLrerrr5GFWMcVhn9DU1pTcBgoX2Ozcf7sh5gwNqGAAAgAElEQVSwI9HHGxsd0fpipIIdBKPRhU19beUAlGiUZIC2XrFNbRzRputVktDWcABT/Pr5mg0M9NuTjz1qHS3NGmMvdlLSMuH5hxBuMSmOhIHrDFq4t9h4i4U02mDIqOXBtSJZjyuuuNJWrlkrhm8tPe8sQIpJkE2NNjI8Ym9985ts0aJe+9dv3GU3v+n1Njw0Znv2vJIqqxUNgHn00Uft9ImTVqZqwN0nKn93d5eC8qiq6LwVJrPCTqTNeP/eva4fWi5Ll4lKC8+G6juaR1dfdbUt7FuYgcgZyJDA8ghKBWgnTcY8qfV2iUh04vzG2YxuC/9+nMMUqCedRn5GwBLBopx4yey1N73Wli5boSo0ZmbR4ia74/ZfsO7eRRLhxfkceXWfPXj/d+xM/4RNTk/Zr/zKp623py2xYeett7dLmmLSvagzGxy6YN/+9jfswoVRW9DTaSMj4xou0trSaUsva7PP/tHn7dDx0xqQcuTIET2HAE8mhgbt/e97j73j3e/RHkVf46UXX7T+/nOi6mfn0htSLwJW/Rjk2nrOEHdVPw/aEMaes4/+3J326d/+QxscGZHDHxkb1fNlbx05sNu+8Fd/ZQcOHLV7773bzp4+Yf/wt39jtXKTDQ0N24LeHl0DCfP/+4//ZIsvW2L79u2zj374YzY7O2U/9cFb7Y//4PdsYqKSQHdBm3Zkzyv2jW9+y779b9+3B+7/oVecGzxRaWxpsb4lixVkDA5eSO0kaDDS0pEcpOE0m2zgxHHb2N1q47Wa/eDJZ23o6GH75Mdus6HxGfv6vfeZDYzYx3/2p62to12apeP1dfboE0+ajYzbh++41SbGRzVAbPHiRQpMhgYv2OnTp/S5rMGWLdvs4R8/aj29XbZ6FdO90ehtsufODthUqWwd7V22cOESSXhQ+QU80ITk4RElWLBiCfzEEkjtziqopUEdEVhG0hsBprRwEptRLJGCTRN4looZAaBTXb4oIVLU71kBvx82KkCtS8FEfi8SWS9OxPulwliypfEZ8XP2V175xVTmfOsMxEiJkesdeUEhfhbXETpn8V6cRwIMNBxhJ3k7pQfs8rfQg1IhIa49wK7QrQy/HLIJ8XtxDxnbQCzxFFSlM1NcSy+QeODnwFvechrPL2yPAFBYTwzQSe8lYCCxo4rAXrw27H/86ddJi5wnvi5T4XYsJrzG50nTp6CrVFw/B+GcdcVX8fdi/YtJkneBFCZOpwncHtT5M4u9FAll0V/5lsvZmXH/sZbFPwUBArwmQBMQi9ZRq9ZsZKZqXauWW40ptSr4ejzlCJaDLMHyjTWL95a/pmirYB42m8u1NBBQ06KH/vPps9ZeKln/mdMu+aGWqWh5ywvB2fNTm6oDKd6RAoOnIjb/CEOfpP/j9z09PWmNkplwTV3AjWghJvj+zO9+RuxlAv1Vq9fYD+/9ofZ5tG1iP/DxDPAC0JmpzMqmNDUTyDN0zME7kq/oJIi2zJ6ebjEuh4dHUhBfsssvv9yeePxxW8BQmqSVRREQ2+LSOiQas4pXYEVzf8Xz7PFKvU0yMTnZE/xQDEGJToAAuwFqG5Odi9gUgFFJSSoY85liwBigbauY9Ir/05C/i4C+VtdC5FoBvPBX0UKl1xTaCZUcltOgjJAlIkrC1yO1pPyBYiu3O6/kBEkX7oHfiTZXab8m5hSSHr7/87g7JIlIhiIui2499ohaqFUE8V5VTbzX0BqK4MSflYzBzOcG8OoxST7Mw09t2Bp/LiJAmIkJywCd51/YqXiQDq+Vq9eodRh7gxQNOUrEnLwT/pzYGxvy8MMPZx0kPEsY9nx+PBeABbcf88ojNLihoV6dBWdOnbIXXnwxCe67Xbrxxhu1ZgxJYq+IFV/Q0gv7g52HedrS3mYnTx7Xaxf19akDYtXq1Yp5AYvWrV0rn6l2a4AVFVAd5L7nnnsUJ/BzCuR8j/iDfQo4uXPn89azoE/MyPFx7+Zas26tVaZdsonnzNoonlIbSD5dV4BLVkxKbblJg0+shUxmwAu6586etVdefkk65gFGuJ31AlERkNTeq6tT3qN4c55rmc20x8nJtmy7IhUp8XE+wFF5pic1+vxgs/F52Hb3Kc5KpDjKn6PDg7b7lV1W35Br5xKLqlii64tJ5l5sFyOOoVYUWKp+3lhz7lnsKDGM06DA0PQzy7r3JIFTkBATsBSdGAlcUOuxiEGAI412xRV+r+pSS+3oSAmwrsoL8fehs1ebE3hx4fyAPfzwjw12siZ7p445bEZHhw+U0rWnNk7t4WDfa0CcF0OzVmMFSG4PnEWVhqHU1dnSFauka8pj53yRE4rQJM2zpM9YiJWKHWkei7ikU8QssX8iduL7EBmCPh6/Fz4ZgkPkix5nVcXYlH3W8DDaY+vs9OmTtgufIv11f55BYFLXIWAyzzzJC+m6aFuH9S1Ne9NQJdYOti/+Qc+qVrKO9vbE2MbujmiYmeZbzM1ZW0eHbb/mNdazcKGIFR6vetdNHZ0HKZeLWCXOR/hVh43drs5MV2xsdNgef+wxkSjwfwK6NNMA35Hr9UJuIgIIrXDHCJA4acuZl3R3tLdp6jaFDIqGxNHE5suWLbMFCxcJbKTQf/TECbvqyqv1bPmetgRnApJR0uMUoCtAxofF0Xna0li2Ay+/rCLlOOxD5is0uUSRNCKTfIdYd02NIgjIDiabr7+DlSS9zCLDz/0CZ5XuraRVrcZTsBGIRZ7rOSDKUFKPC7hE/RkM26TX6jIJNen+B3PVJfq8kxKCVWifei9wWoNEXggSIDYTohr3FCB+XAN+JPY2v6cWaXXyxCCXPB/18+E5OVqT8Xnhr4rAu/tEt93YOeIpDcWl+7Wz3Wampm26MmnNzY1WuuVD/6HGD4Jpg5EAcfUXu5i3glmNiofR1GS9fYsk/N8gxgdBVrNAMqayaVqghln4ovj75BpEWZJTmCoVSVm0QBSD7CzxiUQjUg+1PLjxU6Cpin4yANJZLE5Uiup/zvyIa8r0g1L1BIDLp91N25kTJ6z/lAOMAHRUHDhMtBWHDgwbzN8D4+56TGiL8LC1gXGgs7OaZASi7cGYBy3Y0MkJWEeAIVUFtVdtv8Z6F19m3b29QvQdvMUYqREpVanypFGsMphasGlqXjkaHx+1wQsDtuvFnVZOLcLRKq0J0gyw4LDPzStggFY7NjHuU/aSaG1UVwJQxOEpkK5QSQPlBwxBjFdzcbVX+hYtsS1bt1lHZ5cCOrGuUttVtFFJj64wWTCEW3c+/7yqezDSqHBhnP1AMCbegUUJh1LZx6mU6+QMr96+3Vrb2r3SL5q6axi5A5j1EfZUV8p1Yg48+9ST1pySHujr7D0H3pwt4JqW6SvpRHK9HNaiCKxanZL+UWjZaYo0VPe5mm2/5hpbtmKldfR0J4F+1ypV4swiMzmRz6yvt/e971124vhpe/yRJ+3nP/4Ru//BB+3M6QE/PzAcqlV75cWXNLUPox36kgT36BhxfVFZjsCbAIQpwefPnbPXveENdu7M2YwZJA0N6SvUtJa06hMIk/woQSDgh0XKqAtVZQqBRWhkpR6uSHIjcCgyk8KmxBkOx1YEQ5LISVpwtxXBMoZFvHHjBtuwcbOdOXvWehh+s6zbfv3XfssmJivW0t6u6uuBfbvt0Ye/b+dH5nQGP/ELv2ZNjT6ICbPZ090hGz096ZWhE8eP2D33/sDOnTuvaiIJ6Wx12urKTdbd3WJ/+zd/Z9MzNVu6bLm0iIIRwpsN9p+2m29+g4bEnD51VrqW6C6dOn3KGstM3fagNYb4eFtCPjnWK65+u7JznAcVNZxhQNDxkY/daf/1C38vVgJ7nOQkAOSTRw7Zn32RCdHH7fvfvctGLpy1z/3xH9jajVts/+ETqkDzbPfu3Wdf+tKXbdHixXb08CH74K2322y1Yj/z4dvsc3/yOTvXP6iWQmQY2JVH9u+2L3/5n+2e+x6wHfff5ywSq9mb3/xmOXXaq0l4B4cGM3BFwX+yidgf9uKpw0dsTVubNbQ22r2PPmZnXj1gv/izH7HO1i6bL9fbkYMHrW/JQgEM2LVKW4M98NCPbfrcefvwHbcp0GJfMtUZxjVMQ5xnYzMVxxmxq2XrCZZnazYzP60z1V8t29GJCSV3AJRqbUo+hj3C2Y3APM6xM1tdA1dMbmlnxVCNHMDx/ZueYQraBeykJDf83P9fMCcCuswHFfr6wl+Gs/ed4uciQJvQBeInoSVFhB6v5c/wqcVryt5DAX4RtIzjl/uVSCqKzBJ8C8BtvA8BmL7S+lw60TEHu3Jxcd8zOdOgCEjF/XkxI1/vvP2pAIamwV5aQ0DU8DOXgPyxfkm01s9dknsJgMV9hQfWYav4exF4LT6zPKaB0TMtkCXuKVpmiuCd3ie1Q8f7x/MpPtfi52eAMutwaftx9rjSULvY54VYK8Bdf/9UhPeegVwr6aL3gcVIXOOJGIPLaFci36iUyta+YqnNFrpVNISL91Ks5RBAsGbj3uMePC8h0eaXSFTnNGCOR9YAyDg8ak2zs3bs0CFpNDaIGejxjpLPNE079IgCBMKfRNW+saFJ8QZ2gnMuTWyYkEoYPC7E7wWIoQS4vd0+/enfVAEG0BA9bQCG7i5aVadl906cOGkVtVrlzHTeo6e7W6uJvAH3yfd4DwX1xAYNnmQtWbJExTx+tmLFctnI55591pYsWqw4iXiFKb2wWwLwcDbhvBhp+V7zJD/sArGR7FYaLMXPgmHA35Xk0K2CnmvqLFA7fyoOc2SxeXl7sWtTxuR4MSlIHAFI9GwdVMcfqeNDMSzFJZ+QLLZEuZwNmIi4IJiLXlB3sMW1GPnTdV1hqTnQUidZIn7OtfF53APvwXVSMKKThZ/FABdiQxW71aXjTI0AF3XWSn7NFdrBYiJsiRauKQF0sIC4h+J5zAsjF2vRaV+nAmGcVQed5tSqj996+ZVdiudhFG278kpbuHCRtzmnBIx96eeDe2pWWzTrRwwRBX2e+w033KDfQ8uQxLYYM8EeDf1DWLfHjx6zw4cOZSxA4vSbbrpJr8HXAaApV4oCp6RvIC44OK9n0NCgDgX23po1q23Hjofsve99r2SSAGABAvjivTgJrFnkibAdr7/+OrFhYMGx/9jTxLYwGHfu3Gm9vQts/eUbNAARPwGowN5V7DpNsT8nZkT47bld0iQUuaCsQlHY5Rj45f7Op5UfP8ZaHNS55J6KzHOBbLLzsJNmVBDl/jmfra1tOvt6rmL6zdiK5Stt46ZNnm8khreksERawH+G5p0/T+USCUAguRaxQa3NgJjj9twzT4utKJ+ciCAYTqSb3N84QKeYOw18idgi9ttFcY3wcmygS2ZoSF3S0XWmN1OsvQtRNjQVt4rDIQCdsXO9CxeKNcZXfdkBkbRjHJSbrykv42wGK4r48MzpU7Jnkoipzqnbr6Wj3ZpbWwRKYUMCpAgpMx94wqvz2DhiFtk7FVV8Wq9sIkWCxiZbt/5ykZuER0ShC137xCZmLdmbRU3g2Et69gJnfRCf1lOfH8MrC5PHU4BexC38zHqMFbqPKtgA8DCUDGY0ZJi6OgH1+/bstfp6L1Z4QdLJTfgk2KhyhewP6XW7/VE7fSrkEsdzRrAF2DeKAJxlbODo8IgN9A/YMZ0xL0rxukWLl9imLdusrQOZHifERM6peCpltnFfkZ9pz8Jex64k0G50bFTsy3179qjdGW1fZ665xMDU5HhmX+SLsmfqdcco4oX/8ZyfAaAtul9k7EJCY8WKldbTu1B26OjRozY2MWnr1q23tjYfgBW+xIfr5tIjnttXk35oycZGBm38wpD0l2H+zpLDUNRkp4XUkeI/1zDkMWe2JL0vZw9plsA98A9eOMjtp9bbF0rrodb/OW8R9qGsJvKF542er+hcya95cYY9RLHSz2bqGgr9zNS9qb2W2JFi+V402C+1c8/Oyn4hB8HPlTvT7ZFayqV7GjNLkm1i/YmB476wvTFU0fEk15Bn7ePMFsH6IAxQFIl7dgm9sM2uFSxplXff9lGF5sEOFK287DTOeNPp0A6Z5/Ca9S5cZN1M31MgCNW/WQwuzUwqiH7nRvHixMUX26m4vJ6vYEhFhSA+O5iNOuC0WaTJNWEYlDRq8iYto7moJddfTBDifZU4iY2QJ1gRxGlyHQEwU30a6u3wgVft1JEjAhvVYZCETlkELXy9D2zgKxgfYnGUXSw8qlLcA4M/0FXBQfOFoYMJNj4x5TTcxK5Zs26drVi73ppbCNgA0qCcunFwWmuAqr7p2RBq/0VPQ5vd6dfnB87a3pdfstZGqOiTadS6sw9ZawJfDwJc10LaAAnRD8ceAzf8OXp/vxsTBnvACsFoeMJGdbihvknAWs+Che6US54AJC6XwEhVj2GbpgoEz4zdsWv3LmkBtjQ3KvirTE66M0uDgvhc7QlNF/ZDiZbZ9u3bVeUA1OUwqx07idFKAFZTptyBAyje/YPvW2dri4J/VQtSm2M5tfrxOWrtSbRgNyxeheL3AyRTu7i2pE9AndWeodrizJrlK1fZ1ddeY/XoHQrwcAmB2GvsGgCOzs5u27hlve3dvc/OnDhj7//A++1HDz7gflFM2lnRuRGuR1smkqo45DoHNX+m7qT8ufCFcYJVsWXTRrHFCJqyCmsyPDhuXksl/KrtV8uJRULqDsqNY1x36NDxPsFKjuQ6HFckzQEex/f5PU/mo6pHMcJb3yMpJbmEsSoAe27Gtl2xxa677lqbmp4RCM75+e//8I8aatLYwlCfBnvxheftnrv/zVCua2lpsJ/5mU8IOMQHcNbRoeDMUijA7KBJ+NhjD9jAAGcPxi9sSYDckrW0Nah9+r77HhJYR/DvTq7O6klMJkds65bN9p8/81/UkovWI8N4jp04Lvujew05gEStZ/3CyMd+DmehYFOAo08rnpmdtg99+A77u3/4sj3xxJNKGrmHeO79x4/ab/7Ob1tbZ7f97X/7bzYyct7+8Pc+Y2s3bLYLF9BQmrXlyxfbiy/utr/+679TZfD08aN2x+0/LSd4y/tusb/4s8/bkaMnra3JtXioYRw7fMD+/PNfsGeffs4euu9em6pMqZqLDhMt/m2trWLOTknc3fcEA4jcTnstn6EwEyMjVj86YqtoL1q20kamJmxg4IKdheEJW2BkWFVosaqtZGM2bwcOHrRTu/bYxz58p9oaFFCgb0ZhATq2KpTYHJ5TSeeuUq1YU6nepq1qlWrNTo9VbQCgloC07Npf7FGxC2TuHazgOXAOqGxmAB8gCpo5mUwCQeHFGmpqdE5ty0VfFQFs+MsiYJSfdSak59MC9f3UslacwlgMdnzPeLU9/GjxT2xSANXYAgJK9nGcVQ+E0zS4FJyET/REyyMtbzpOwXUw8ZPOLO/hbRwe3ADIhBYwn+0Aow/7yoEQR8/juhVUpfYMvuf6T+l5FACxzH6lm9K5ULKRt2IqTkht2dEapb0oMMqTrOLzyO2Wm2X31Z5o8SwjKI7kPQdEL45XYr/Herodo43Y20r93r1uRIuNt3jnX1qLTN8wil954Fq0j9l9Z7RvBxjDhqgFRVIbvj7+/0Ufl7Gk//21cDBV+1TMsbwQDMvBi7YACHQS0Kpbs9HqnPVuWGNTakH3bgrXXmZgi3/KXGKhxbMtArXqnEjC4JojLQYAr61ZfbVqrePT1lmus2NHDtlsqozLd6u9PZI6H+4TU9kjmQ9/LIZI6oDhGrwg48VMSVDUTGCOSzo48NTa0mwf//gvyEcCrrBPgz2nOLE6b2gYIx0j/5FYOIArfQsX6oEv6O2WjWYv0V592WWX2fDQsHWoEOhnFJvJa9GxY2AG4EZPV6c+D39GPOTgkjNDfG97y1X4zLAFzjL1+9L1EtvU+YCXOFvFImNWHEtnLn6Pa4v3D9Zj/NulL1wzENF2L6/4vpGWH3FZ0hcjVsM/keDw5W2SLm/jU9C9NS5aKn1arcdS6AcODQ7Zor6FSmAp4ks3SxI4nrBJ011ySzUbHyOpBQR3LTniZ+IHsQir3i4asb3bEz8b3b090tWiKKWpv7Wa4iGp+AHMFPS3M59QmAysqcXEvJzriybOe0xOvLh8+Uqbmp62Q4cPa29xfZu2bLVFfYskmTNFISJ9jtslnRTr6UY3cUaTzyEhsHbE4zAQ+fv4GO3DfkZ51pJckh9yiSNec+TQQTt25Jj2BWtWmZ22d7ztndpTYyOjNjQ4qHUicSaaZeiNfF0qcpKrAIixf/liDzNs8O1vfbv2P8+bNeTLh6S4PmA8b7prrr/hOl3vyhWr9H2K4dwHEj6wK9kDJOv4u61XXGEL+/oEMnDNYgsnH53b7Lz7I+x0wotzmysGXwz58Fa9vXt2S2oBYCb2cwzVy4E713YKgJLnT8CpVlfFHmXlS6tXr7UNFDiB2FORx/UwvSWa95NpzzSJI65NMgD4SGJutPlnpm3f3t3ub4sFRU13ddDKz7jrIoZ9U8E/KzB663K2RvJjronrxTL3C1E4ixggfHGwuJRDSb6Ki0HrH+3uPlu+bIWDJUoSXCpNAB9+QSw9BrREW6RLb50+fVpDfJCnaKlr0ITeKqx0hm6gbYqMmNbXi4OU01njAHDi2qLTT3Fx6pKT/VBMXJVk0vU33Kg8T9r+OkCeGzt4ms96cC3h3M/GejkglMSsCvs/YvOwtbz3pbFA8d98HjZSOX+y8SKCKEed0dT1ffv3qH3ZGazuj7q7O5y9V51VsYvcwn2DPzNaeYmzKTwwcAQbKIaaclUHeclrWCtkDZRP1/mgVlqoFy1ZYjfe9Hqbm0f/tjEVTR2jCJ8X9s3lEoJK4zMKAM3UXVBiOFrFzp47a7t2vaK4WZIYxIM8U9rY07CvuEatYQxiQr6kpVnxO/6CLwps0h7FrxJXUORobvRZFX2LpV/LGpw5c87GJydt8+atiVSE/Xd7B9PQO1fdr0rKzucuCcyfnBiz00eP6bO859gZioLKAc4IVlJHa8i0KJbJZC/8/Oh8VOcTk7Gg0V2I63j+gOe6JrSpyYfRsy90NfhANCfrsbciDub66Qjmc2J9uPcAapsafWo9v9/KrBPtZdrA6SJuzDAI3offY19QDNYesZrAaOwUNt2Lra4l6QVAxwl4XEhCOasXwDdNg2bvpyJzbtd83kMxxncw0fEVj48dl6pUphJJyG1G6b23fbTmyGeaeBkDWRC6hOlV5wMSqNww8ACAb/Fly6yju1dTe5X4SieQTZBaHAENLmEpZEFtQUw9DnIk3ReHyf6vPMHySbURVLsBcQ3HrAohhDcHFvXaaJFOlXzXuvrJLw8oeVg+NpyK8rnTp+3oqwesWpnW90D5vZLlFHVuMSrikSDx8Pg7B8erQ05fxomi6ZGJmmoYwZyNUtGb88RLOoadXar0Uf1zcWpPslwDxPUSw3jGXfCZOLBoOcbQMab9mSefUKsjDg3KLe21AIlMuoR5RfBApUmVTiZhpyDIaefOJPNA1P+MtY+EK/aHC4GyJi329ne+wzdvS2sKS3M9TlXZkiiuM29yWvHevXvt5PGjnhikahn2j/ZgnDQGmQm5OBQxKTG68/P2zne9yytKeq+yHJGq+rAzx0d1ONFAon0KQ/nDe+8RQ4KkQcZKzNA05S21/KmSo8qHM1RCfF0VtSTUflF7oRickWR7Cw7t4pu2brP2zg4Z+1oCv3lfqt4CJObm7OrtV0v76d577rW3ve1tYpTSnhItT34I5u3QwYOaCkyS5E4ip03zPGLacZYsJzo/+27xokUCvGnB5178vLnRCkdPMLh582YrlTwp0PNOZ0vDR9LziuQlnDGXFxVDZ3R6AASrSGczVdiKzpuf8wwjiIrAWLaE4KPeWzBxwFds22w3ve411tWFEPWcNbfX259//q/t+edftNbuHqsv1dvLLzxnjzz6QxsaqVhDc5P97M/+gushJsr77Oy0NVGV1SCeOtv9wk575pknrH/Q90dDI9UfnDwU+Zp9/av/YvfveESt986UyAX8p8dG7bJFffa5P/u89fcPSDOQYPTxHz8s9ozWIwmp47A1mCDZQj9TObClVhuH+NSSAmtoYnLCbr/9p+wHd99v9913X8YwcQZv2U4dO2S/+qu/bktXrrK//IsvWGVy3H7zN3/Tli5bpZZD2t2h/7P2f/zZz9qSJZfZiaNH7QMfuFXO5tZb32//43/8k+3c+YL0r6YmxqyjpcXOnz1jf/SHf2B79+2z7/zbv9no+QFDU5EBCjA9aJ0DTKW9PIJtzqRjH74+zfV11mN1NnjsuCp4B/fvFyPz8g2XS/d1ZGRY9rWzg6E5ZrOleRtSO/cpO/bCc/ZzH77TqgCHjS0Si2Z/ROINGqLqM6BxpWIjuk9sDEFvi+0aHLSZlnoNcWhr6zQYTexxJcBpKpz7GwffYz35O3sN0BHbGsGGzlHyFK6jmBcHclCpwJL8/2g1zpKBAnAWdtsrs3kF3ZOVmM6Y29t4j9hH8fpoyy5+RhZAXjSh1gPJeD2fQwAVRcXwzXG29btJkzl8Jc8CGxL7N4CtbNBLunYBPk6xzJxsbhsvBiKLgGcEXzmgkrdtu4Uu6E6mpCvshoLExKwufla2LilYuAjAFVs4bH8MsPP1j4QjPjNsqr+Na0SGn8fXehur6w0X95WvQ0pc3So6OFdYm3jvS/+M3/H7Se3gaUnjHr3Qlq8z1xSxVA4+5h0kbpt8X+k9vAbvLkZswZhI7hOk6UrhnoYnpmzJ1k02yZAAJrBmoHJi1SawMt6/6BvkRQMs1ie5XhXvUq7VWV1lxpomp6yzVLJ9+3ZbmRa1BIDi94qgogfqvoY+CXYuA9WKMSSfH8y8SES4b8UWwSoiEahvtNe/4Q1qBYVlhW/HF58+c1bJIbES74tEA2eF5NCfn2k4GF8wGWkpxc5QAFy5coU0kWGfHDt2zONjgXG0/dKyPS0AR8MTdGZI3hrUQSDwMRVDIymJtr7hbvYAACAASURBVCda1tivASwr8ZR+Y67FyPWEP8fkiSygJMdbnhVLpUm10kI0LxpT2MXOotEb68h5jN/1viSPdQEFg/mQFX0T05DPCLAS9lLE5W5znY1GQgiACLuhvd2nahJ7AFwM9J/TNbe3timeCSAiimvB/vM9XHI5pzT9dSppoVLoDqZn2LWFi/rkFxxgpLvKkyr2CXkNunRFu8H7u/13METnwyV2XdQyyfXQqeWdPDWxq9Bz5JnzbwrLl2/YoP00ScsYbcppX/v1MdityRb29tjZM2fs+eeft0Yl5SXtBTQYiX+ULIuNH9p+HrNRnEZQn2SS2PnUCfTWmQrsLOTXvf712u/jo2Pax3qeJJmp/Tb8BAkxMjusB/uP61y2bKk988yz9qY33ZxY/42KO9mTABmsoeuJIjt0XiDETTe9Vt1Z69avF5P42WeeMTToW9vp8Hha1wlLkDVCY40zEOsRg7KQVSJ+jGQ483OF4Z/+LKK4pk3sRQcNj6rZY48+ovNHe6nyk8K046Idd2t8MQjFGpB3EY+xj9euWyetSOJ3L03lsW6xYORSIW5XdQaVI7q+KjgH7wu77cUXXtBgSXVaJTCTRN2n/Lo1vmgfuhZFVkDSu6ecNgoNsT8vBewyG5/FE27l3a44KBv5MZ+xeu0661u4KP+Z9B95ibchF/2zgAUdCFNL+okTx7XvKCSRJ/AcAF88vs8Zg1qjFH9ln58esv6diAappKq8Vz6uXGddXT22ZetWl7VRqyz67zy/pL2YNImj4CQ+kljWuXayznVicmL7KMYXY/M89spxh9iDUVws5sB6v8Q89dkN6IJP28lTJ2zPnt3WAQiIvJqGcuG3PPZkpkFgFxoelDToyUs5e9h83oc9TMswNiCzVwBKqVCrOA6fn+R+li5baVdvvzY9V4BjJwB43ALDMgfAs1gQq8gay0entTLaZKft5MmT9uqBfQIXsSUMT+HaJ6cmEgMzyV0Q8yX5iZCpw4YhxaUBPmgQVqYTaDZvkxOee/t8iibrW7LEFi5apGImOdXUzIxt3rRFDMaQ1Mr2ORhPKnZpHwLQMywHAkJ11o7s32czlSmxROWLVJR00gf2PAreMWDW7aDPdHCA1HP5WDex+9TKnwPYsXd1fkSC8D3I3oO44DqIzrwvnrUcpHapBfYGGrq8DlAZC4atmZqacLsW7G3NpGDwjJPKIBwh88T7Uxzl3lVcA7hmenTq7JDdSXk7P/N9QBcuxUh8Pe3j7i8FVKauJu6lmOMoaisM0mI/qFOzCi5DbuiDjz0+Yj8CpiZW7vt+6qOKmDDuclBMxYHWWQ/a6aLGEuadqbpeyMystaFztWiJWqGVpKBElgT0XVDfwZO4IQcGf5K1oMOKUckYTUkwsqDlFAecPxUQMBgFXbuC4YyEIFoAwhgUX5v9TgJQs8Ah2h4wvoBfKQAlEBocOG979+yykjSEZnzwQWKWELQt7Fsg4AswEbDuPAMZErXdA5maACZcE1VM2A3t7fzb2SMktTOzXommlQIxZgKkdes3WGdXV9I5TGwXX4CE3jsgHPeUMV0iMJqfs6EL5+2Zp59UZRkGH9R8dINA2xE8pwKp4Gq2omcq2nLSk2DwDGBktHZSVQ7Kc+a4AFKVdFKVIPhk2t2sAL+W1nZ/9unguUPggLpT8zVKURs6gI2NduDgAdu/f5+3CtFyxFAdiYFAQ5/NNR9VpfVWYyo473zXuzVJKVhmooEnpqAmwnrqJCPA5z7y8I9l8J22TwDg1SMCWlhVIPE8O6q83BjAbYCJMC5UUUzVf4IEHcY0hTj8P1UlWlNfc/0N1s5UWRxvYglhNII1QtACq4Fz9fjjj9udd96pKjKMuEjKqCxxb1DHH3roIQV6Hijl0604gzFxjn0dTpXrgVK/eEmfNIIIfkkii19UxMQCbmiwK6/afhH7RcYiVQjDsZIkKTFPDOA4l8E4gMWqIAafoxaNRmdKFVg4AbTlxQO/JtoMvAqLdsicTU1WbN26y+2GG67zlqn6sq1Y0WPf+Jfv2D13/8jauntllJ975gm7994f2MR0ydo6Wu3222+3FcuWZRpOfE4zbGCo+w0MSnnFHn74QRscYfKyTyAHWCzVNVhnV9m++Y3v213fv0fVYc5E3Ct/Tk2OWXtzi/35F//ChgdHbHhwyJYsvczu/u73NHQgtFK1BsriLta4c81OZ/Zq3yRGruQlkk1469veZo88/qTdfffdLjxezVlsg+dO2ofuvMO2XnG1ffEv/0pTse+44zYxhyuzHnBzhtjDn/nd37MFfQvtwsB5e93rXqdk8nU3vdbuu+9ee+GFl7Q3WlsarKO1xY4ePmj/5dOfstGzA3by4GEb6D9lJ06ftrWbNmtad1fvAiNRO3LosD9LifY76KaEB52WupL14SDP9Ft9U9ka6+tsdHRQybh+LwaJpNaE+Tqz/tkZO31uzPY//YR9/CMfsYmJUZuj7Qdt2mlnUU6Mjbk2EKBEiXtzVjQFmalZtMjKdrIyb81LLpOgPM5SAINa+KiiO1AiQCuB5+z3ALm5NrHxqBJqkAIJS2KIRztNplfoaxz+LBK1AG7C9zjwlJKlFChcdPC8Q9yTh2QX3bZ6quHtTPnUP34mZoLwu4u1E4sDHCL5dz8VwvNR0Sexz8trxSA/gLU4k2KNJlZ0FBAIfKNA5vfi/Mdi+0QOXLkdCkAy7j2uKZgn4U+kKRatwCndisAmA9HUopOz+WLtnYqRA5ARPCugU8tUro1a/HcGUM55MSS+sjVI3xCLIxUJlBAmrVjeP0u8lPul+Cn9vhIQ2t0ycfmLS5tx79JiLkwkLgaw/vcE2Mo2ppUvAIvFteU6YTpFG5yS78JrinFQgFj8WGXXWmhTOjtVzYRoME7PWNeGtTYrvJQzVLI5sV9JjrylMPZPPAf3hTVmk7tofZbozUuYvTY/aw0UBGnFma5Y63xNgvLyFciikDzIb6fhQzHgRtV1Clc5k0dTXyXV06DzHhIicQYA8Lw1Ehvk/tuZBk322te+VsA5Az+Iv9C8Agy58sor7f7775e+sU85ZXibJy3YFgBE7o+gmom9L7zwglqVeC3i8xR5sK8BEHL/WoMExHOO+D/OmHQkSRrSNFm1ijc0SI4m2A18drFQHwBj+Gb9LGm1xh5WLINeYpow6dOrad/0ohB7m2SW32tq8uspnp8ASInBIpbQHqv4dOP8jHtcEHtKE7g1xMa/B8CiAVip3V3DRZoaBaIxpIekZWR4SL9LizoD7Xjv0DTl+rh/3g/7zj3E9fOa6QqaY84mpvWMoh/FTV7X0tYqkM0oIOkcO4AkOSEYpGhOJRuiicQqjF7canlp/ILdhtlP/E4cv2XbVmkg7z/wqj6jubXNtm7ZJr/JvgJEk/55gbVN4a6no8POnDwpgLG5o11+57LFS+yKbdu03iSQDpSl85RsC99jjfGLL7/8shi4YZvx8+s3bFCuwf7E/sTe4X28syT3RuxZwEoAcvYrnRvsZyZgE5vyGfzJ2seEb+wezwYQgth0+/ardXbo0uJn+/fv13MFVGTCNa3TECxGRsasp7dXOUL4R2JX/k7MLfuUANWLiiGxbml8hUA5DZaI9kXXKXzmmad0ZqOlO1oEww/Fe2odUssh3wt5D655ZGRUz2zVmjW2ccOm1D6YCoEFqQsH0PJCIH8P3TR1z6jzz0G9keFBSTEAQhGfyfYnOaogC7gsFefPdQc1TKY4LyC1+Uq6LLOnifGXGFCZ/Q1piQR2Rj6hfZSABnUD1mpqW12+fIV19/Q60BGSGyl7CrkSscgE7GHLPIcbvHDBjhw+rKEV0rcEDKk5Ezwm26YatEgHUcTU92IaexoIG/6QuNiBQuJMBxnZg1dtJz8hqmbKKh0/XhDmLGpSteJLB2G5x9hfilQKRKPI0X8CcC7I0MRruI6w/8V4LLsPD+BEQAKUA9w6+OoBO33qhMebKpRjlzzPj86zALG0Z6TZ550eC3p7vYMuxS18DsA9v8OAotCDZ01ivVyWpV5a9VdcvV0ArF9W2ebV9ek2j7XxvVUgbjEhO2EzYB+sSWVyQl0hrx44YAf277fmZgfLqkhmJMkuvyd/nvhS31WOaygfqGvICFXcF+eJ3yCukMxCeubdC3rVccQ8BSQWlBs2NNnadeslx0NulgNzSes/zRkQmK1DRLfFDG9uZ08fExNeA1PowBPAPy0sg+fD/cW+iPPLv/Vs6ABK7NTwNdgFz9fzGRCRD2r9UwFVTP/0WnJq5CP4t4pspWIxP7URq7jleQr2Glve3dWjvYYfEet9csr6Fi2Wj2TfoPef7dnanOwtz4y90X/2nJYf+yUoNYHZ8axjDYvYQORvkhZJk6aDWZ8XGl0P2XO8srAYHyilA+xgd6MD+YqRVPj0QX1an/d/8KM1H1LhbQcEXXoImTMWP0WbAxByfGLSOrt6ra2jW28o58cFNGKYPOGkQiggJlVLot0sDFeWMKhKkidBBCRxsAN5LVbktbjYHAaLJHAnd5NOaYykITMABX2iLKBPNFsZMU1/doMmlFaToZjYhibipL0Mvb++ToxAqjb8zI0CLDc3XMuXL9XGQMPHW8pyTUumbuJYccwT45MSPVZQmVWPmSzNPdWLltzc1m5r1q+z9vYuTVZyRN2nFLtP9fYktW2kYEiaAqILx2RQHN+sPfHYYwqWoF5zX7CCeA+uh6p1jITnHtjQCKVHEMxwCConBO3SQUwBsuscunEhwBLqjf7E3LyCmXe9+90yGGJBJp0MAgecpVcj/IDTrhxgWEwje+yRh9V2SfV7emoiiRojeOqVJz1/aXw6xR9dnQ/edrtNpQlbCqoFIvj+c4o/CYULEvf2dNt3vv0/ha5TYQPQ0jS1hgbpvWGHCQQx6Apa0cshgwrWrVgTXhFyHRI3qmJvEsTrVHli0LtggW3avEXaJmG4ojKXgUq1mq1du1qt6kzxu+WWd9k3//Xbzoot+wCBCC5hf9199w/UUoMGKNcaRkNOkP2ZNJB4TQQ2BG9dne22YvlyO3XyzEVAX1RedD/lsr3m2uszpxGizDGoJHNK0nrzc0q7XmhkxTkkqPeqWmpxsXoPBlLiUwTr4mxn31PLizMHMDjcR9+iPnv729+uNgmeGWdkx4M77P4f3WddfQvUFnpgzy77yle/ZA1Nbdbc1mK333anGLpy8HpGVWusYz+WFNzteXmnPfTQj6yuqTWBd74fp6ZmzMrzduz4SfvCF74o48/+jlYR7dfZGWsqle2Lf/vXCkT7z5y1hYsX2Q/vuUeTC7F1rlmL7WfPJ7+bNLxirdkDnsi5nmDomDFY4aabb7ann33efvCDH6j6R+ImQIYzPzFiN9xwvb37vbfYZ//os2pn+PBHPmRvessbbaB/TE6L59rd022/8anfUhWYtoYbrr/ROrs61G7+4IMP2qnTZ+z8+Qtqa17c26MJbDded61ND43YxHl4hRU7Pz5ho1MV6aPAOqStac++vT4xjaBCchD+nNQCN1+1q1Yus+N7dquYYegqpal7Hk9WU1uSF69oKTg6PmIn+8ds9zOP20c+8H6bm562MrqYDU1awzYlHamlk3BbNIJ5qwDekIjMzthMY4s9epIqeruNjo17a0oS/hZjWiiIs90VsKfWQ9dtTXY/AcHRYhctNw6mu85uepKZy7kUiAr0pwi2RMAfZzX2ehGQLDp97dkoFBWS0bCV7v9i+vpPDjcpBo/h7/yzfepp/LwIjBYD7WgjV1FEVUtnINC2xV6MxN5fn7MrvMKZBpek4RV8fjE5vvSzeYGqy5cURXyBCwNMUoLge8jbXASKpQQz3jfAjXhA/nwCqE1JXTat2sH94u/GehX/jJ8H6CJNujTUB7+kYJb2otSqFy0sEesEo4L30VCPS4bLRIKhIU9JdzL2Vf5cvEUvhr4EYzhinPj9DARJNifAxGKMVAQYI9jOg89CCzr60NOAQvU2ODFhXRtX27yAjjqbpeiXNMgA/CO5y55Pel7Sw0rAcZwDIhk8tBJtigRMppyuWGe5bPv27vIJp/IAaTJnSgy9zTH3I35POWsoOkn8OaQdlAoZml5sJZebkNSC711AwHVr16k419XRIfsKy59BFQT1DKoI7Vu1ESWAj/XCx2PjAIFIDkgKaAsToCU2glf00Uz2veAsgPg/SxSJBRObKYuL1TLp+ng6P7AMUstUJEXq4mDIQOhNFsASFU8TsOHAYa7DyL0G4Mjf+ZlAPNgk0o10/cZIgMXwT2xE9Pi6xD73hIwEJ9d6cl2/2O8Sv1enQoMSSnwhZ92nbbrvi1Yw4lGC4P5zZxV/wJSXbmBiqDoT0xNwWhD5PrY7Om14DS3QEfO0tJCwtdjQyIiL6xMXiYlCS7UPTSTe5Vo1tERGtdAKl/Rs49zIl4ccgf6eF0yJfbEyGzZt1vWc6x+wsYkJm52dtw2bNro+fWqFj+cbdkpxZ1u7HTt21Hbv3SM2D8yQtWvWqJuENfCWSpfKYA2KCXK0Ab/00ksCt8NuSZv86u0aOjM0PJQxGL3elJhyKX7jPbu6GcTRYC+//KKzcBob1ea5Zs0akScAHH2QTq77FXuHVmgAvetfc50NjQwLbGePck3dXV0CJp/fuVNnClmm4eFRJcF0h6Axj3+Os6vrl3RIDJvKgRBP5r0AF7ZVE7UT4BW2Ei1L8hZYmQF6xLpw3rNp5ymfiPfyicbRzuhgIkSPNWvXOtFGLbXeJSXvlHxWMc+U305FMnmoBEDyHJls++qB/QLV2euyw6laJJAk6dQ6QuaFO+6J9chA/1Rskg1IuQ65sDP1HNQToFFowXa5BYi3OSAFkzXOuD6jVCf9RcgLTLllOCdddZ5LRfdO0oMrlaVJC7jDup49c1qTpB1MBWDkjKLv7uxzteKmO/K4yPMnf15JXiQVjwT0cm20iOuFnFvWvl7TvNdv2ChWJf8WyCo2uQORcT4jrvH7dpBWAElBXizOYfxuxFzF2CnWsehbi/hBFvulAbEGkFib19Cb40cOSRe1VJ8kPnRftK8605XPI05nXUKb0fe1+6mwDyJ+pMIK5CTWjvZ1bB82yweOMOzEX7dx0xZbs269tXag3eu5aAxYDam5iGNcJgZwHlk4J2b7067Z7NS4tFfRMz118pjISbDV0DHUlHCRTFzzFGsSsnrsP90TQFToMia/5JPQZ+WDdc3sU4GoZrP4NwHkVRVFNm3ealdecVU2oCaeSzGHxGcyLwOtZjJG9tz48KANDpyzanVapKp5gLBgtPN7TOOG1ag8wDtYghmqM53wJbrfKEhxBi4FNzkTKn5mBQ5n6vN8sZH6v6AzHvaaR6RCt6SFXM6E98D3chY5e+jUCoydRP++LjFOy4ozLgwN2vjYmLAQbJX00CmylUqSwACbguQW8Qr7bHKKbq42nTVvtXddY+4JUJOvYlzjexEppE4xTuM88rzEyqSTMbHvycXDL/E6H0aFlEG9pEIo8KlD9ZYP3FHToBa149LOQ+Uv+t4J9EjqqELzcKoKqPoW94nFWG5otga07zTVLA13UdDvOifOmg09IhhnhfacQl96FpSEZhQT9VSZcpZW8UsLlDU5h+lKmyMo6omtJsMiENFbgCIg9UQTYKzOSonRERO2CHzVpkLgNzejab6zTB0lWFXPvQeJEjyFUzPHOPIetfX1n+9X4k1QQGARjoiHzEPyqp+DEABSXAcJsYDE0M+qK9v6TZtV+ZOmDtVGtAULU05rCkC9cUUpcyS/MRkw6RI89+zTAk6YplRKAZ4o5Q0Ndn6gX60YMFoAhMT00RRAgKN6sZU4SAghn+s/p9YIZ3J4cO4U7i49Y1WyzWxqckbT5BYsXKhkFLDJfahv3HhumUZdeipU7qELP7zjIYE0TPB2rQUf4x7i8TJK2l/8yUGv2RtvfrPVNTQqOAutymj74nmzB0TpnZm1js5W2/HQg9L9kXaGBFQ9aaUCATDUUHYheK5HU8IIgmZ9yAu/FwZJFO+LnBb3x16vWgvMhFK9Xf+Gm23hggUy9uEwZSxTkMR6ipk1P2s3vfZagY3/8A9fFuuvZu6ooaQDuBLMw2jj92VEREtx0IOiAFX7ACoE2qcWR54TQeLqlavUilMEHXgtdGu+xz2/+U1vlc6hjGeqzvx7yTbfyxhISZw49noAJyCgXuVvUtASAUCwgTCgTjtn5xQCdioiBXYKAeodd3zQBodGVeHu6Gy2hx580L7+re9YU2Or1Tc12p4Xd9o3vvUVW7x0sezOx3/+N2xw8LwcVouqb7TVN1kjZ6zBbN9LL9iPdtyHJrWNjU77MIOSienA65nO9pnP/L6AeL6CpSQ2h9XsfP+Affvfvmn9A0w4Pm1L+pbYN/71G9Ll0lPR2vmgnGC/8j2d5+SQ3fH4fUcQwHCgsfEJe9/732f7Xt1vX/yrv1EFi2cDODgxPmUzk+N29RUb7Zc/+R/tk5/8VVuyoMve8IbX2htufqucFG1Oq9esViD2O//5f1cQQoB7002v1+TlW97zVrvrrrtsoH8oCQ17VXJ88IL91qd+w378w/vtu1/7lmxve2+3XbZyhS1dsVwOZtHipfbSSyQhLrqI3itJKV/1jfXWUJu1Gy9fZ3ufe0ai3LR84IhiEipJe7AVFJzUlWxirsGe3bvfqiND9omP3mFz0zBNnHUV+xkHzL6HzYHeLoOmrFqy+ToSS5xZ2Z7rH7BT/ThYWv3arK7eJ3+HbYx9TFLD96M4piBUQ7IcJNLvF9t1MmDRfRmsrdgPxeTCgaxcLy6AhCzAyFqkPZCM4NbPhbcSsWcoXMjWJ7aLJKrV7+OgWnx5YuCtfpn9Tz/MhjMlxr3/HHuVdFEu6RAorhPXEGCh278oqDXq9U0tHhBp1GP6igA9WIBxPVwjwGT4XU3OLhQaQts2B+8AUog/Enuh0DKegS/FNl/Zj1w/0v28t37GNQUbJO5R9ild90XAanrOfC/23aUJhceU7v81bIj9CxBS0MqM9ph4re4N+y9WhX8y66TEMIX02V6QhKhPkYxilFpyJVHhAFswrYr2NgMWE2tFIFpiCBTvO14jH5Tta09Ewi950EjgmQYnzJlN1WrWu26NTcBekCaqJ9pK8NhTAbpe1I4HCSJv4U5WzuOoqlfA+V4jkh1Do9ZCcnbujHSSkHpJ9B4ra4BPalsXA87tjYO8HpuyWg5k5hIDmb9JxbbQbswZCV4YoYMA38r/HnxTkGXwRVPS+/R7UOJcmUla1i7TQqFictpZF7TbxXMgxlN76oiDj7HPvFCVn8EI0LUnkt4Z1xTAGkVGQDsVpEMAXnI4hanRFYYMeIuv60K5blfxWYshk8ATB+cchIBVwt8ZxEEhluvURMjEZohic/w+UjXYpxCyj9ZqPjsmU0dxJO5DyY10L+fFxoTprgmgiT2JjWHiL4Hi0OB5P7uJ2aVzptjYfWcwj9w+xQAQB0i4Z0/MScharKOjU4Vn9jJF41lpcKHh64QJYlaSXUD0ovZ42DQHaTx+vNSHhLYjQKXsdF1Zg+i4RqREpmBEYrI1HKRe60wcloMfDlBF/IfPhoGIfyTxW7liuW3ZvEl5xNioMxCjaMzrYu3Yg03NTfbkk49bJWlr8TPi+q1bt+q6KYISB7mOYZK+SblXWzNSJDOKG1jTPXt2qaUbmwYrEf1lXkccFMN/YpggvpivI0eOinl0zdVXqzUZ1iNrDCNTbN5q1Y4cPqJOFP7NwDqARtaezgzv2koFxH9HZsTtZd4xE7Gnno/AFVmubE0CYGxrc+mnSKjd57vvjh4ePY8Cizc+C6CY/YRU1eYtW7V/YFK54QkSR2qrzJjzqfCe7KrsW0GOAomj0dEhaYzCdqMrg5hO2nCFGEN7WAVn14mVT03adm7zSOTZ1zHwM9fmD0Ag8mmd3zSMMkDKzKeluAJfC3iK5h17j3sH2BNDLgo1WGpyV7Xfu/YiufFMZc5Onzho589dsMYGyAZVGx8fk1/TlN4ZtPYT8YccS7FiKvgViqQV5L1SAYH4rToPWNOs+58mL62VJEGwYNFl1trWJr17dO2lty+f6XG1+7WClEqhpT3imozJmgbt8JqwjUHoCHsdQO2lcULEFhTyiW8FcklbcFbDEQ++ut8O7N/nOvBIRQn3mNcwH/FSWItMGieB5uKrBJhbJyk6PlfFooIerOSa1FYNJkNehSwCzP0527Jlm61cs0Ydnk72SsQw7edZEX/CBkVXg3+mnHIG4M9OT9rw+QEbujBghw8f8lhZ076rNqXWd2/HjYGxfo4cr4kYOLQFZaNSEQv9P+yghgZppoRrqlMMQltzcnJajPLlq1bb1q3bBHQrUEh5UgBzsa+VVQeuMT9nk5PjdurkEQ2vhKjAcBrOGn5aGrCJgSl/CpCdfEr4ysgLInbn+3DeIl5krcIWhZ/DPyMJEecrCsz+c+4xH+pJXBOkHmwx/6mISEygzimk2xzYa21tUdFSPoWBwYC36EajcZoKVrFfWJepicmscyvDARJO5eQK77Yp+g/sBO9LS3b4Wh/45cNdWPrwteyfRYsWZvGFtDhT4Sv/HVqmGwVqiunOU37PBz5UQx8OQ+tsRJw5AEe043riROtusHNa2tqsq3uB1Tc2ezJQ51VBiYtG8lGCApqDBwr4wrIHZbngvMMZRPArjEOOx9ka0bIVm0GOI0Tgk4GOh+/OmH3pibBraKVkHuOYQDlRqyXk4EmdgCwSCIK9upK1tTbb008+brXZiui35RqHcF76f2EoqDAE6HOuv19BqQBK6XwFSt2cVZfYMGwigiC1Ic2ba70lXZfxqWm77sbXWiMCnAlc1HAXBe9ejXVAzFsDismZV8b88ACQ7n7lZVXOFIpLN6Om4TFj4+MK4qmm8ewBLKmMuK6KBz+0bDsyP6vWFZhfXpRz/Rs2FSAoWgLQYqmKwW5905veYj29tI7Tl891R/U31Fhzurq36TjwigO7PXZxuQAAIABJREFU/74fWkdbi9XYuCWv+ih5kHNqVCWVRMCTBJN+5c1vfou1t3dqPYPdE4ECf3pLjmtM0B5LMDY6PCyBfjHMmIiXpnpx0N15eJoahkw6R1lSDtWcAMDBBK5NhjCBvXxmS7nRqKK/57YP2jDtH4kBHMxeJfs49lTBoir0vve9R8HHU08+rcoFTgkGLecAZ0SQ/q1vfSvTYIxzEgwFWJccboEfiL4nJgLBIo7v5je+0V55+ZWMURQOGYPnQEXV3vLmt9ro+FhmLOM8FZk1mYMqtOh5hd/fUclOCir43WhxcsMWE01zQxDBkCdnEkbTniCIiSTglz75SzY0PCIgnljioQcesK/+6zett2eh1TU12umjR+1P/uSztnDxYlu8pMs+9anf1SAXCiewL9C9QZNPLTENdXZs3z77l//5DdknYeq05Najn9GoVrnBwSH79V//DRl3DHo4DyUFJRPj9Pvfv8sunB82tLEYrvLkk0/YggW92SCR4h4k0RY4WdDqiMBXzxFblxJ1NIre+MY36rl/9k/+T1u5erUmVG/atNGOHDpi89UpW7Sgx37rt3/HPv3p37H2xgbbtGGdfehnPixhaFjV9Y111tfXa3//918S2EbrW2dnjwR+N21YL93Fw0eO24KFPdbZ1WZdnZ3WUt8kFs+B556zCwcPW315zg6eGrDRObOlq1ao/ZsKG2wE6Yso+XV9L5ihVLDqa3P29muvsWd2PKTCFAzD2hwalLQ9REtyahXUpDPE4uvsoWd32vzYsN3yvjcJlJgnMNIUMgcbAGrPnTunxETANbmfgq8ZMaFKtbIdHh+3vf3DsgtMlQ82PddanCoYgJwn0z5J06unTFFNrWgKTB2o8ugiB8DjzMf5ydkCYTcu1rnzo+BgYAAYSlpDEzG1RXvClOsOurf1IxG+MwCMSHod2MilSOLn+v0EtBWDJ2+BLXQMJPsVwLffaT6wDFsS78/PAlQJcNZtkJ/lXIvRDUH4paJ/8vtIfjh1DeQ2Jmcy5oF2DhgV782LH3nHQqxxtA3p34k1HZX74nksBoxFxkfYtkjCivcegBVgoiawJv08fIf7RMDTfOhAxDNu85xRj42N9fD94D48nqcD2K417c/Jg3BPatOQuQKDp7gPIumJ6/SiRezS/M9ikJwDHiFpE5NQPbCs4Pfm6mxgZsqWXbHVhqcrspPuH9nTJAj4eHxgoecyiixpCJo+PaRnkui6UuVSzZqpmp8fso46s6NHDiWGrIOPAngSaOnrFFrHMVk6BMaLgGl+r7Fn4jsxpE8gBSwDaV4t070S+zh4Ua9hRti1/oEBBykSizJYALxvJBLeDeHC99JbSns/fDHvTcCNL3NQyVkn+BVAmuJez85NrSZtx9h/Djg6M4CVp8DCGeQzYC2EXelhmMnMjIahBBDj9q0qVmV7R5sKYnRXeJuan+lgPWjyrZk6WaIIzPu4faj5NOSpaTHQeD3/81woAkayEvcT+5z3EzBJMZXBhxQtUosVnTWsCVqM2PjhYW8HdukZzstM0pH0TqmwRw6kOJOH7/PeYdcFEDe36Jqqcx6jAQLTmtvS1q68BjvBwBPiCbQZQzYjexZJ6D62dMTZ/BxQTGdNjBefwAtAuX37NYr5SLRd89fPLX8Sb/PaAJT5e9hQwD1ak2E8ccjJJRb2LbSrr7pK0lTolRWBDucMuX0lGeT5Pfrow1nbN8ko+oYAfbGvNZgkAdRus31dGlm/hjrF1Xw99dQTYooRRwwM9KvdGXCN9yP+5vyxznwGrEueJX6ZoiG/w72EdABAH91a5wfOW3//OVuzZq0YNR0dXYnlyFp6LoX/LTLGlO+l6wxwJUD2YhyFkwYYj3Y8XoesAcl5SDoFOOT2OOnzpxwnzogmQ6dBJAIZGvwcbNiwUa2brvvndjm332VJUcS1etuyMxgpmsf7aXhGyezggQM2Ojbs18BABV2PtxQT63K9kaMhY+5nvsEL1dl6JJ+XGm3FipZONaSMxChLjDZi/hLxVykmNYvmIZ9AXuydcH4P+KHLN2607u4ekVmiY9HBeGLeGJBHXluzksYUTIsEdPjAC1abob2UrjrPVbwoOi97g41gmAT2lbWTnl0iHTk7r+JDWuloIVYX2wo9PNibvK0PEG1s7rKO7gXW2t6m82vIXnhJNtM1Dh8Y9jDsftEPSA4iscfSJsvivjgjbqe9s6V4XoJc4+cnRFn9mZMnM4SDovrO55+zc2fPOBFmznXwAgyP4XzkuPoiNw2fTu6TWPrYsZDQKMYu5QYHzZGiGhmfSIUH2HnNYjCuXLXGdYwZxiYmsMe5MLgVXwhPIV5xSRflJDxV/Bc5LzIUtVkbHbpg506dtFOnTojwUVdyXEG5d8hoSI0sBl+ZWJnowAP4knfhVzq6OhOI75jM2Ni4yDDBa+WseY7l7HJ83JLLlkqegLyaZxHMO35OzhZDJR1c9AnRAIlT0xN2/OghBxgZ2oimYUJSG5saZEs5jzobPLNUiI5nLXsgeSYPnHJwNwhs+VnEr7qupg+yiZixuAd977g2t4PNzvJX7Kf/HQuJr8iF2RPK42vMP5n2mRMzFMKY9O3doXFtAYbOak0TtpJkYDJ97WTv43r88/Lir4OMU1m7NnFdFKPCzxCrcJZ9IBidIN5Oj+2P4p8Ax9TxyXqoKPWun/ppMRgx6RwSp+Gj71c1HgoHX5OCCXp1B0xNa7COTrQCmtUnDyOOQ09VwdlqSSMvq+A4hTcH9nIx22LAXTQI3oaZMxHiwTmFOE88vLLvwW32gNJC+4HKh77IwIUodgIacS4KHJLehSrJdSl5Lps9/+zTVkeLMCDUPENgnNGhpUj/46DZZKfOnLmIhpo7N58mFBtAAZKcY70MOu2xGAD628cmp+yGm16nFkExSQm4UpKqXC6J7sbGLCZoGtsO922GQzRjRw6/aqMMVhAM7waCIRhQlTGE9XUlG52YkE4bwRYafQqmmG7X05MdBF6Lg5BzFxjrdGbuicqw02Ghs9fs6u3bbelly8RgCqdLVcrBHK9UxvppAAaVcx3mWXvkxzusWcmbs0w8kcnHrC9fsUKit6Oj4xoiMzg8ZG96y1uspweWIOuZdClTxUOVmWirsHkBxs8+/bSdOnncWhCtnZpM0whxzp78KcEr1WVVbSVxqVoaYGdxXylYTBPJNIgCUK0MmFWyt7/nvVaVCDESBBh413iIVhffDwSKTfaOd77dXnhhpx07ekx6RQSpHFYFGUzjam6yr/zzl62jw7VrIrDh7xrgMjys/UVgzfM8eeqUt+ULYKzYW9/yFnvllVfEwNLeSSzECJ6Hh0bt1ltvteHRkfC7PwFe5MFUrr8XQFkEfi4s68YnWrG8RS1aAPJKXSTh/jM//QHCuXaJP/v/9J9+xc6eG9S6NbU2SSz7z//yi9qj9U1N1n/ipP3+//H7tmzlCuvr67TPfe4vFHQjEiznCoPX6hRQd/Z02Ku7dtmXvvYVTfCW/hnJCw62vqzBJ+fPD9onPvHLroGFfUt2xJ9bSQN37vrOt72q29Rke/bsVcV+IQAjiQQBUkqMY89HIuTAQqxHzhwSGF8yTZVHz2j5ssvsk7/yazZZqagaLL2l1nbr7GTwzIz9yWf/1P7pS/8sBmNPd4e96W1vs5FBhiCV7NixIxJYp4ra2d5ubZ3tNnB+SCDtqhWL7fU3XZkcaM2On7xgjXVm01MViWafOXjQhg4dsumx83Z2uGJnRydt/ZaNVt9Yts6OXrv/wQesp6db54q2KrXF1QPQlqyxNmfvuOE6e+Hxx6zc1GhN6MpJsw7gtsnGJ8ZtrlpRECoXR4DSuMC+/6Mf2/jQObv1AzdrrzeUm8WollZaGZC4Xok0yRcBVmmu3mZ439qszc47m+rs+Jg9e4oBNHXW3tHlfqrsQQ5JDF88C09Snb4fRRoNhUo2XWcrtW4UbWsx2HQf58BR7HXePwKhqBRG0MH5D9ufAYvJ2cX+cMWFixkzGXsxMdo0XT3JiESSGMLovJ2sV/JxHkwkXaKMiXCx/g5njWsNdkz4NL4X/weIxc+8ldIT+mjx8OtP0ihpDYNFEK8NNlOWOEYbWaEdPAdqIwpIrXB4v8JUSH6a/W7oeop16sOz4kuxQKYT6gsQhb8ii1Lrlmkb50N7pFmUEgkxFwssAn/2nt5EESg+NwbRcTb8Wn3Srar1An5TC3xIfhAHCExxH+pTDGHqJXZmatuh0yDsUDz7WAslIgK4EuCcgvKwNU7KzQFcZ9L59fCeaiNLbcQkqgSKJCeuHVlnY3Nz1rF2lc2mARJU2r2gRnKRdEsvsWnaS8UhNElAvk7r5mL/4vzPzFjL2LiVp6dtaKBfoJ8wVeUtWOfw/0l/KQn3x3OLSbBxVsM3xtnTc0+VfN2rOnRci49KvWxKKtpGHMjn4lsIqmEzLujpVdsl3Tt6Bmq79YIpr4nJyXwWz4L4OHgPFTo92jsyViGa1QTlXG8RwI/iRgBpgDXhC7FXfEaRzRJxVDHAj4S0CMawnsQBtKsC+Bw8eEBAEMAQAAC2nPd25i2+kqKNtzbGeeU6vNiBltyY4o2YIsy3Q2cy9mPxGcinJ3CHmEsgm3lbeGvS3OvoaNN+H+inAyh15qR2Se6Jz+c8cW0O1OXapwG0xlr6NdeJEaMERwDgrGsgqqOGzhezSrWqZz8yOq6kNlgyWtdUeI4R6axntkfkb9Sb64Cx2knnpA9HLMJ5Z4eL0qDiLTrEo6ndLLW/pvPIurGWMBdpSeb3eBZLly4VA5HvB/BdZISGreH+2jvabceOB3VPJP+sFyxEmLkBMEYbXJz38IXEQxTKYShi23fufM5WrFhh/f3ntd+vvXa79gngYXQExN5CDorfGR4ZVnxFDEsbNK/nCT7z9NNiUnJf7D/AukOHDulcMSFbz6takuRNFACLdi32Er8Xrb/+7Kvab7EnNaFe3UcOBu3YsUN7xXWaL9bl1WtSK3JxLfh+DF2StmNi8W7fvt26upACa/AuvqSN6LbGAaiwOxTv5EdqVQfYEqudPAwbdurECes/B+jkbbNcHWBH9nrFIHRKteh8hK1nenkeY6dYtRradw5Aeo6SgyLcj3IS8trUcq3pvdG9kYY8UhRW11W5bMtXr7Wmjk6bVyDuTEk6TMK3k5PoR+QkIhNVhA08+/RD1tbcJrCY+0F7jrPMOk5XJpPeJy29bvMD1GXtsDnBGuTYur2rt/FJcs1GySJJ9ml+ztat32hLlq1w/1jf6PF6GQZfTm7I8+18CBt+LQq1jh24zyuCicFqLBYUc9zA47rwpUUwykFG1/aVPacgUl9njz6yQ8CiAKQUQ+i+YWRWpiT/xSArvjgb2utp/9Jt1pjaTaNoEuxhdg1kIGeb14spTV6p3GG+zrZsvdJWrFojKRa3PclPszdS52GGXSTCh+f7PpEZdjm6hRBNL/SftaOHDtqRIwc1rEWYJcIlBTmPAP+whRoyQr4mCTPXN2YvY9881vD4G5aiy2S6P3c2fJ1BWoOghL9Ci3DVmrVp+Kbvw+R+dAaFQbAfkwyBk8Iqdub0KRvoP21loEP8fMm8E5a9z6DdabReU9ePiAwFZnQqDgSuEvFRscugGAv79ThxRISL1F4chbaIt2K/eexcUueLx/keG4oAEVqu5tO61dmi7zkjn33Av6UVHDrlwoF82jTdpdnZbvAiSDzniFt9/7rniJwfwgmvD9mRKDTyu/w9ihxOlKuTrB6fWWT8xpmLtcFW49sBaiVT9u4PfkQ0jay6owTFp0G5BkyDwKFIplhAtO+WLVthDS2tmhwMEOZi3zxMOgYIeJNWUjpYrqCRxMSTUYyHpGC0UDWIiy0GifG7mYFSMpOCETEZ06Sg9NDDuWgzcnjTBnBwL5++x0MU6zAN/cDoajJQyVtxX35xp81MTWjT0tpD3z8OtRiUYhRw6jCbMiAuMZbULs5U6samDI3O7wvmT6OVGsoaE05Aj9G4cvs1YuWpahi6g0n0VvqOqcc/khxphIl2HUNUZm1yYtwOHzrklaOkB9Td06lDQdUKzRaCEKoHQscrFTt+4qiFQ4ugkX0wNTnhwybSQZBz0AZ0B+bTJ+utUp21LVu22tJly9QK7vqRIUyaRLOFrrPl8qRelZFq1aTB2Nyi/v9y0sEJZgiJD0LEVO/PX7igDT8+OWHXXnud9S1alCYuOYAXLXIO5HjLrYsnm+1++SU7d+6MNTd4wCowNqOhOxPFkxJ37ByoaDkKADvWKAIiR/wx4uhsUTWhCl+zD9xxu1XoVaWSlCreavHGyCTdfj6PARyws2iBBmjlf9aDIEFt2Kkl76tf/Yq1psDZDUjSQkQAODkqDHrsxWiXGhsdsXe+8x2aTu0isHVWUkDiBpKziXFH65CAT/efgEIN00gs4jiX3CqixK5HltpKE+jC7wisL7RRs/aRLAW4Fmvpk3tTm2Oq6OQA6rwA0v/4a59UizTvS5vv7l177XOf+7+tb0mfAuQL/bT3fsquec2VNj5etS99+cv22KOPoeluTQ3NVqlWvO5frRmtM2dPHLG/+5u/sb6VKwxMHtYB7EW+COrZn5/4pU9aL9XrOpcDiPuBdXFw/wF75OH7bGBgzBYu6rDnnn3RnnnqOQ19igmZoa+j55QcpPRAL9HVyxxRAkPYd+zzTZs229f+5V+UFIY+kASAB8/bpo0b7MYbbrAH73/A2tta7frrr7PmxmZJNvBsKAyFpirnmGfE1GhA6PXr19nY2Kj2/JLFfdbZ0eXtGLWqNTc12Im9r9rep56ytnLZ9p8+awMTk3b5xssVfCxdttQeeOBBBUdK/Gjnq82piNHUULbZyXH7Dz/9Idu/e5fODeBLg9oEyrZp07U2Nz9l+3Y/b2Vj/3ubjdV32t0PPW3VqTG75W3XCejAxUaBCcdJ8FqZqmQTTBXs0wIqNsycleqb7fjQiO0dnLBSA1PUPCktgmCR0BcDSyJPgD1VCxMAyd5jT1I1D/AvnhmvJUnl9wE9A5AIhx77PhJz/i3wLukmRvASCWL8OxLYeF0EBTqbaeJ85hMTqBFC+Ir5Q9D9JwC7kCTJg4641gxUS/osVFh9EVz2Q34Su4yuUmIbIuvBfYevZrM5oJnrO8U9uJ5QAomS/mjoIYWGIgBPrFncX34v/p7xf3EATARP+Wd5Qi99nKonLt46lTSNUgIQgVUx7pDfRDcv6fMFCMVgomCmKUhUHMHE2RC4rjkLTIUUgmRvKUbDD3A8SwoFZqVBBImJEoFhJC20jvIZGQM9FVpywMiD8WIbv+ynbK2DCrT/KOZRMO8FOhj5+FJsmycDnrgScKvarKm6nqRS8Ix9GDadImG1WrOxmar1XbHFphJ4olRDLH5PHGRbU+yhM5JY8bHedDnrmZVgJPqgAPw/w1zK1aq1jk5ab2PZjh87oiKQtKpK7ovVkR3M3kyzLPyFl3gjGSzGZLH3dN+JXQgwqmJC0o/GnjLh3p9pKYvdAJ74f8/uPZq8jI4id4kGUnQGRGzAmnnbF23JzkyM65F9mKfNtzEDt7mG2NMkc+HrAkDitfydmDLsF/ZmcnIidQlwJvxcFYt5waR0m+J+hiSBlt1BJhGXzHo6O+3ChYEsWQaIWb5iuTTUnFGRYmUVTfMhTc7KcltCyy7nmP/lA6QH7eBKMcEPGxL+nrhaDCBdu7cI0kHDvujqQiZmXgAjrZaKNxIAmwOMDkZEwsfZjKKdzs2MJ2HYqwDpKaaqAKYppjNWKjNwDobhnJ5jU3OrYslosQwfnyWVtD5mw51S8ScBOXrGnNP6Rp3D7dd6O7HAKMkvOWmDogcApmxpMKISSElMXWyh5z1DQoT9B+gV07TzWDNpW6fYFLv1xBNPJN3usooZxH+rV68W2EM3BvubZFqTVpMeKOejMUkeLV6ySLHBkSNHNL360OHDirMBOQHZATxZM9aVe2RfARyiUapYdd4HgAIwLl7cp+f8+ONPCpgcONev4UWXX3657d9/QKAjMbsKWJydij+3OLtR2In4Nu4bUDkKO/yu4skYTqHD7u/xve99z7q6XFMypvGGv8UfREHQbbp3yuD7XOoiFT1TzH/D9ddbTzdFYwdoBGilOIF8DnuqQZLqAEzFHbHQ+J+9zpmpSp/wzOmTGlqXF1gAyZFlqRMBQPlUImFoWmwMFE16jQHSqJ1Skgg+eZYCRuRZFZjHhsSDtzg6XfHiIarqRCyhoY2s2ZzNC8AzW6IhLwtk00PDPvxTBkpJviAXaqlWpu3Rh38sxqjrjSe0L2krCswIgkc6l9p/CRtI1lt2U4xkzo5YmYA/5LngCPx7zjZu3GRLV6zUsFnPn6IAGImU324AOh7TeY4TxRv3+9os6miqzEwpdw3ABHA4y/FSDsP5j8JkSBq5nfDckr+HVjVrMDoyaC+/9IIAZgdknUGqAWT44sYGSW14MRC5i0omn8B5xe6zjOQd2IaITSNO0cR1DfHw+6A1mnWamZtTm/viJZfJrolEnVqQNVw1DkFqawjyjYrBWjiARs/Da3MVmxwb1YDb4cELNl+tWCOgpm+djPiVrQv+noGLlYppWGWpzjo6ISGYhsAW49wo0rHm+E2mg1MA0lASdb3W7LLly8Ryll1OcxsEeKsY63GYx+tVDeAFlGMdx4YG7cjBVyXDEsAvRXkVzdKelAaoNB9hHzsLFcwhCu1FeRGebYDL4W8jpol9wn1Iq5/rENCYdM4LDEi+J7IKcoKJqcx708HFWfAp8nS8essyzwYgNuIoFX3ZK7NVaUO6Xr8TeNh7+HdsAa8PkBA5AjCe1jRVmvclNsFeYc4gbkg6JGllco2SJxDhoEG2GeKb2M4Jn+Fzzw9eUGzkcX/oszv+wb8Dc8CWNTc0W+n9H/p5iZ4EGONJkwMX6qWemhbjLfQZYY7BXGQDkSA0MmYb5iLtAgJZHLCQoUAMXBeRJv+GxkBimBUTqjBmuVHzAQmecLieWziHoIzHTfKnkp7E7CoGubqvFJjKWan126+JLx4iLRR5MiS+sOjes5WK9BSmxkasThvTwZ+gj8bmY/NElS3foO4EVSlP7Th+fQwFYRN5BUw6LWozh07tbb9XXHW1LexblDQYPXkiSMLJ6j41VMG/IpGRYQ2DN0/QO2UnT5ywc2cRzp7Ppg+Pjo5oAyPg3NbRLkAFg0aA8NTTT2QV+ZaWptQa5AFNJFNhwAEUeb4KjJNeMa0127ZtszVr13n1JKZ7QteW83Zn4AbUQSxdf5pIBgDWRCvQFCLCaB96i4wqjJOTmn5NWzbBkBD9mRm76qqrbemy5WI0ir1ZSLbdsDmYKR0nxtgfPmTjo6O2cEGP9CWmp8b1PKKNKZwpiUgwDbmeWGs5+qTfmFW8EiOLLUU9q2xMvp2wOz/2Ma1NtFDjbGNPAMxweZMTU3bb7bfrGh577FG/BwJBugDEMIIN50nk17/6FVWTXNxadSddF4aLa4ykgonRBItcH8/t1Ilj9slf+RW76zvfsb4FfdqDF7GW6urt2PETYjDy5g64UmFNIsyFQUlx1pRgafK8B63hRIqGJ4AItbliSAvT4hwAAgzKJ2PF+/ggId/rVMk/8Uu/aGPjTORss1IdEgQz9gs//wnrWdBrPV2ddv7UKfvIT99pH7jzDqvOley//z//aPfc80NrbCwLqJ+cnpDkQAkheJuzysiw/ekf/5Gt2rzJzg8jyA5DZNo6OlplhMnd3//+O6xv4SLtC9Yx2Gntra22f88r9siP77fBwQnr7G6zQweP2Pe/9wNbtnRpdj9iMQZlPYllR+UqKqax12DDRMWd9Vy9Zq3+/9M//VO1yuFIKAb0Lui1ttZWW7yoT8FzMbHDRkvEPg01onoEcMiZhM3xzLPPKtBfu2aV2pjQ7CCRV7sIrQR1pnbvgaMn7NHvftcWLuyxofFJO3m237ZdfYUC5Xe85x02fOG8nT190g69ekBT5gjUViy/zNavWWVdHW22cEG3zij24aknnrK5SsUmpqs2OjZki/sWeztDzan02LXG9m779j07bHZixN564zYFHKqQp4l2YJCTkxU9m/kaSTwMem+9GB4clJ2Yrs7/L7beA1zS8yoTPBVu1c059e2cgzoqZ8mWbQUbbNlYBowxxjYGdpiwA7Msu8wwLAw7yzI7zDOYGR4wadfGEWwDsowlW5ZktdSt7larW52kzjncfKvurbpVtc/7vuf89bd2W08/6r5d4f//7/tOeM973mPXyhX73ptHbWTJUmsptFk+C8Fl6agFCIc1pvajB6Jah2brWgAsCkSbYHAkOQrpXOQdyYoXXGLvM6B2YC7+/M6zkd4TIRkSfjBiwPi7WGwpFj+LTaJ+xvnQtTYHUSmBbJ5bfmbSb00rdhP7OQBXJC5iLrmAtU9axT3G88Kei6Se3+/BFPxS2BMF32qHwRsDdIh7Su4NPs+HMMW9pAFAvC9ABLLYOXEdYEZTxD7OJM4sJ6J3dvCcUlqhVYMeEHhi1aQt00I5AMhs4Dlx4rgP7ogJwZMT42wprVOzKG8FaO96m6jYZVXr7u5icItADAUA2IgIUMHsKZVRkNBq4p7SrU4450jIaUcNBSy1ASnAzDt7sJkOiGWrz+J+DSkKB8WZKKSGUvBZgpfiA2y0H1zDMPZKwiBQ2x/XhDY82p8FuiPhBJNkplqz/i0bbRaMRupeKnkBGyyAZAabqQJREl/5kAHGZNQ7xh7DDYHBaFaANt/4tPXlM3bqzEkWJAAKSX9bMQ3vkZpZqTQJQJwP6eMZcfZnch48tlMB2f0uknkURZ09A8D8jjvvUFLqwy2QYMGXIi5CnIHXQocafhTgT0yLjNgA/w4fxWnXiId8OnSAjLEv8Pd0ssLE0VmxAitlq/F/2K1gfuDfBKwpVsKvSOyQoEV7Ep5vmuGINWJCQ3BtgaAu/NOpUyf5WbhnfAcLyVaX7iSK4AslPld0BvHeqT2ttQAESbCOAAAgAElEQVRTAs8yngveG5N/kahH0hVJeYD2TF5RQOOgKdljvAayO/D16MogwHjlMsFYMCDwK+wxnjUSJxZRoQ/qzC+2Y3rylrQBeyqNnYL8hAwRXHtVjKc6Bkc4WIakGDamWmlqvSfnBT7KbW/TPgMcccaYy1ywA6nYypiX019xTU60YOHfLBlYE5/H9CqjoUNYg4gDoqCFM46cAfcUcV1cV4Cg+HtXZzvv/5lnnmE+FnkP/DtiQPwb1oqfAT0t7DcfLoL3R2w9umSE4PqhQ28QYESnSwCG+Dk6tBjXYY85UAo2C6Yic70aKuqgLXt0dITXgcnWABfQko+/AzA4fPiwDQ+N2r333ks9f/wc50qBUrOQnfbDEXvFELzIPzhVlQxnZ6W5QgOfRRfyBNl7nBWCgCwc+mBMZ5XhTOh8+/AXTqIvEPwGMLFs+QrlTbkWsrIAeMQaao8roY7nznwOVh0yYyxAalAVOqUO7NunQZwEpgRsZNxPRwcU1gTkD9g/2DqcZ+z7kG/BcxZpy0kmKYkUAXzyt5EDsWXbbQaujZqj5XmC3h1d3TxP6D4strXbpi230F+y4Edmuj/QAATlzXivAGUlI2b20gsv8h7D/uHew++pkKiiN94TkmV6htKXpGn3DrHokAzd/piTAGAFGozLl6/U8FlKn/nQs0S3sKkzl5ynRXUDREt0Glwn02wBdjDdpqrhJWmfGfGLchnFTrHeksmmdgltJDpAMVX74OsHyFKEvatWyortXVse60otSoCo3umlmBHMXA0Ha6CF3gu5wWJUsRPFXmEWGqSp1uc2SpWZPfDQg9be0eVe0zvlyODDhzZnIHBIjGsEcg3oNFHM07padd5mpibt6JHDdunCOetoLyIZZBsy1hMgKdYU18T41id9172ozJkexaK1doCAJpIavg9nC/YI+1p5X04YE0Ev7OkCNXFXrlpjK1etoq+R9mmGRIJEhxxdkyjoeZer9C8rJF9cPH+e6xBrk6mLqIM4HwAuQH4VNzTfAX4OZ0dav81iZdJ1U2tqF2oOhtsbZAIeMxBYZA4n+4Ff+A52x8bARu9uKLbKhiRAJfwF2+SbWuJ4T7DOsW7h1yEdAF+FMwoiSuzriJPx/QTTSY5TIUJ4leJL5hN+PUFaiYJWFHi0Lt7G7UVD3FPI5+FapCesAmbECMiXYLvwXIEZslsWueWHfvLTDRoNVtDxoCQkeQOi10wAJKKKPaox4lmCOWhDa23tIMDIiZ+4CQa1Tq/2h8wD6Cy8cA48UNAEdEAwEmUlKc3W6EjswmAwWIQBZEEpKrUuvu8PET+NoCsqwOnkJiqJNMQepEfbmhBtGX9OV6rX7cLZ0zY1Pm4NTlHCZKEIPBToRWVJFQHQwpVcQFcRv/H6TghOlxdYTcbBwHOUQKaMJAId+I4wgGgnKLTrcMIYwKiGHiMWEAsuwxcAo5BkTVOKic9VO3/+vJ08ddJWr1pJ8ABJWG9fny0ZG2EAAYFlfGew3/a/tofBiIQ6pSuADRDaUfgOCbRqkA8crPcycQMvzIPBuMVWrVkjEWe2SGnyNxN9r57KqCFh0M/wuaiCffeZZ2jEMTF508aNNjw0xPvBvsQULSSGqNhhah0EUOGAtm7bTsYXW8kBaLvxYsUomRQtYXEwT69evmiv79/Pv2s6rbNfU63b6Sonro97LsWMjX0clW62w/hU1Xo2b3kDg2zB3v3Y49SilHCyDLEMsqbDcZDF4qJ99KmnbO++1+z69WsEtaEREdfA/VavsSr75S99SdN6CagDgBTggCDoxo3rdNZ47tDRCTYtq+AzM/bRj/yEfYfBV0/CvAqDhNW4dv2GPfroo2IAEDhpAoyJsfWsWcGa2qY4lddboEUiypBNkACRebTiv0Ofy5M/ghUMyJ3hmWqdjJZpXD8ARlVpigbgG2yOT336U5xu3IkW5uqC3b5zh/3UZz7LwPAv//qv7Ol//C4TGGhWcBhTvWGlmTnr6GqzhZkp+x9+8XN23yPvtlJZgsPSc5XtQKvHz37i56yjE8wK3VME+4P9vXb5wnn7zj9+3WqLRVuolay92GZf+fI3BAo7Y4026x2MmwCUWAlNpvNFezjOigo9a9etteXLVyiwbNGQluGREbfBc4ljR0CIPQAgGINp5kpzCeNRjGM4gVYmj2+ffJstBBs3bGDSCMF12juC/ljsqmXrWZs8e972Pftd2p2p0ry9fuy47bhtF4PlrRu32N7dr1ihpWK33rbBNm3ewOFeeDumzuHZE2ypLlp7sdP+6Zl/YkI5PQO90wWuB+UCaguWB5sIgG+h0771vR9YtjpvD91+i/X29lsBujsMvlCkQaIlsBagBAK0WUyeRcXOB6HUMjmbWGzY88dOWralaP19A7RPSlJVyZazFRiOSjUdbsK0UqtABOgKAHy4gzMJopDDXMiDjPT/yRrCkrsvjeJDEjjE1ErXfIwBXaGpG74ugoE4PxGMJ621qRboGGqha/I8za8t7lUsMImGhx9NBziULvF71TVEoqL2i0h68ekMwnwCbHwWr9dZWc3n12yvDP1WBcPynSGMjaJZJCP4PARKUawL3xz+mlMX3Wfjdfh3FqJSmsexhkweABy4FnIwFMJu4zpxJubmykyC4QcgQQHfhQmCkNJoa22zzq4uVo3HJ8btue9/n88Q9m7DhvXUKwWYqJZetSLh+YDVw6TAF4VAOu1CU/9I+j1ip0bCiuCXCSb16qAbG3qDYkmgSEXfls9Q3oRMmir2sbf5hO2M/YFDmWpFunmvxvo4UO2AcPgxMFJxvrp7+shgLOMcrhizugfhZIZwzQUMNEktsuMEpJEEJ4Unb0ujH3VmB21OzVpRTb86YV2Nup2/eM6K2F+gLTIJR1IqimTECtFhwL0WQ/zC/6Za3d1gOHNShU0yGF0KRzprGXvggQcYmyBu454qaU9BLw7rODs9Y2NjS8j6FsCoQQcx6ATXIdZ7nevBmBMToFtbkyQhpELEeGkCgQlynGgxS+MMLBYA5ATsXE8VMRpsKx494iB8P/ZKGgTDeQhgHvcf+oqIhc6dO08mGrT1YAuxV9HNgM8A6A5TijOBOFESQUhCvYUeyZIzbcDampqe4rWFBiCugR1AzvSFz4oiIc+cJ2MEVbSYTPrQWYKVRgs5Xn/p8kUlaO438ZyjoIHv4/n2QZSRVOE+cB2cVE3GqCZ1Yr2RnKJVEHsSzCcwiVHIR2JG1mq+hWuKJD0SPrVi/X8Hb8Rk42Y+I/gb14Vr3HUrGPquvYgzwXMgQAtJNf1OUnAUMIq2YrK/CHIEI0vnHc8HMQcSu4ibsS5IiKMoSxA6m7Xdu3fzfhDfgyGI+I+sw7rZ1MQ4cw420ojvK801L+Dh2aFIAukhFN/RDfHDF17gz9auWcPPpIwA4hoAtQ6onT13jkzH9g50QM1zgA/s5/DIMCVJjhw5wueC4TXoprjjjjsMuoxLRpfa3XffI509dlaBOShfy9iJQxWa7YGRrMNGs6BAXx7F2+ZQNSAvc6UZsjlxT9DDBvMYZzP8ANmCqUmqYMsGIxNsH3ZdUWdb67ptx3YWpgMwIZCSAu0i2cYC5jKyC/gNZhJztAzyVUmyHDtyxP2VYpiw2wFy0OY5AZA5iQNaZMf54COCap7zRU4b+xb2Jyk+JkXJ9OA4FWGUfzi5hZy1OsHpNevXU9aKzMakeKiCRpJ/e6Ed116dXyDpA8OARKpBR0rV2enNMZssojDPEyuPuYU7jLTtiviHcJez4RH/oTCAAvnaDettdGSJM/Q1YVrIpc5OkC0AcgiUc26Jx3lxTgNwVXzUBAwZx7CV9mbCRPgRxWV+gkLexAsnYKDyjNYX7cL585x9wHZw6hWGpJpyXuR7iINj/WQnvSXev4y+nR0GwjniOSUzLbyFFvYM9g2a4y0trXb/Aw+y+AKWdp7DQ1r47xoWBF+KoqATO6OLlDk+gGj2SVutVjEwU8szM3b4jQM2fuOKdRTz7Dbw6koytIYhjk9WR4kmCoytrSChFTgAWEQSAf0AtqOgQM37QsHaWjsETBG8A86Rp17r0MiIPp1McMQpum4C01UBZ9pXwmsq5TJ1L69cukBGI88XclOeJdlTfMjCQtkWMOzFOxVhNyK3x/XQTtcEooIRjH+LWDRwpYilAlAk07RWTXCZ0EwEcx3nF2uCQgw6SeLfEO8hJkRhXxhHgfcD28AcAjIenGQNspg6TNMxHOIzxBmSPsAsDwF6cY4CMIz8A58Jn07gswIpgzynT4fcBMkYzkjExgPeEtiHMC7Z2rD/xCdyONM5DZ7hoEydKfgMFSBylnnyp36BAKMAjdCW8slHpDdLCwjLBeOK1+KiunugwdieiPfzddgQzmjDA8SOA9IKnT4mKkisHYyAToCYDsGYSFUSqOHqI9hTk3ojeQujJ2Mro6nAChTkohh/rqvTdFxNfaZAhMOQsiLhraiS1kFgpdN+6q3jNn7tsifgqlLMg15LR6+kgAGBD7eZKs3R1kHzZuX6tRwmAjoqZxY7rR0LgQ2MFsLrV68ygZ6anCJQW61Vbc2a1TY8spSfD8HqaEWS5oSCPjky9f6zpcg3QFRSsEMhsHzs2DEbHhpkUo3PB+tLVToFkdAlAAA0NTnJCbTqyV+0rg6Ao57YZ7IUqqY+xlyJawN9OwKTLhis1h8j2Ld6zRoCGChxxfUq2RdQF7+ZtCPyqUMQtGAvvviizc1O2/DwkPX29ftkSAWlAL4xNAJVdgTv+KxXXn3Vli1faZs3b5Hwr0894qHy6Vhw9mT8YYIeRtlPT9nLP3pJU7HQNsJKBoSSmyxArbyCEVToo4raQZZks3LD9kF3uqTtg7uIVtUG2moX7LHHn+B5kDYkqppFCYoDzG8t8rnjID788MOsGgdTAdeEfaBJ13pu0Cv6xte+KhFlBM++7lj/js4Om8ShrkhDtbO7U1XzRVVCLl44bz/zMx+3v/vmt21kZDRhrahbQrqCYGHce+99ZNTCMLBK4o5abXioaijYiAA3zVgIhxnrHIYtGAYBzETSm4CbHgzFZ8b7ovIJ5/O+Rx+lTlB5AQLNOWvJZe2jP/FhGx1bah2gazfM1q5aYb/1v/0qY4A/+dO/sa9/7RvUT0Tr8PjkNXvPex+zl15+2Tife37OnvixD9hP/+wnbHq6lLCB4Xsx8TqbW7TPfe5fWWdnF6v3WJed27ZTi6uyUOY5+dSnPsnzh38bGuyy//bHf2ZdnWoLiEq2EiSsvQKINMCB1m4FLc2WQticXEuewf2ObduZSLZ3uE6TC8WL0aSBTDDs+HOwx+DsoVeDQTX4BUF+OJFlK1fYqZMnbeLGOJkEOF+cVgYgzWpWxSTURt36enqstZKxr/23/2JtnS02PlexF/ccsMc/8IRVSjPW09Fuh/YdsFq2Yvfec6ft2rnTcsUcK/S9rV1Wqs5bW1unHT98xGYmp8heAISE9rRIFMlMhC0k8FKzXOeAvbz/kJ1766S998HbraezwzKZgs1WShxWw3Ndwaj6RSt0FKy1q8P2njjF/bqiu2jLx5ZZLdNu1tVnz+w/aJevTlAkOp/TlDZU6iHMTwBgUUyGSFpgg/kEksBZBZtYq3C4Afpx+ACHXDSBIbKxXWYA5ySKDrEPmOgXpckWPin8V7LXU9N39V1KA2O/oDKcBgeZSHswQPt20zR72T61UakIRhmO1EC1OIMKYAWaMXBjMiM/jH0oaYAmozGSeZ5Vtlio9Y/PFIycjnbaHaz1xPgEbTX1x5wpkthK/PvEhGv8ieGD9wTAyHOTmjyP+41hUQF4RsCvtjm1+uoZ3azbHM+YgaOHALEO4UdVnHNtRAcxca5jnehzKBcjjToxGHXfaEekt3DNrwsXLiWJpqZmx3AftAc3NWaDiYjYAIU0TH6cLZWpDUwwxVnspbk5sWy9mImKttYPrDOwp1D1n6ddQmFnyod0hW0O+yDGjUB0BtS052Kq6b7g67X3W9s6uZ5gT9ctZ1MomG5YbXONuhU4nV0FTwrsJ8mivCbZFan2MgGtYLAg2dUC8AgSYKxbEYHxjUnryebswtkzVswjbICWsdYSCULsV66Hs+qD4aHAualjFMUvvgfxqk9kx+uodV2tksUD4ADvQ+smLhDi88EiwfOBzcIeWLN2rd24dp17iywSZ6vAdiAeiCFH4d90NqEb54M1vD0/wMCkqF2H1I6mPaPNGAkQgG0UGZcuGZO0jAvoI0ZYtWIlQSA8DfwfcTS7PByEQ5KLcwTmCMCb0HfC/cKfHD9+nDEZY18ApMWi9fb38u9DnA65oD3gA1RQgAbwB03iixcu8HwAhMnmMyyWI14COIZOGTFCnF2aUSwV6xKJEbSwBDJoyAW+H23Y2NcA6yG5Ag1wJjwOzAX4gz0F0BX+EP8WNlYgndYx0TJjZwt0i6GDjcKuCvhlDqLAFAoxoAB65VhkEMDFIgCJEM1YWjZDexZ7WoCvhnkEaQKxOUDX2++4U8MxvcOo6qAZ1h2TUZFcp2Uj8Jnw3wFUx9lJgy64p5Bn4UCTFICO/R8Ar75jxibGJ7lnsc6bb9liE5PTKoKkWGwRP6BtF/YDdo3TnUuzdubUKdu5cycHpWzatImdDvh+6XOq/Q8DbfBMTp0+TX1GshqRL3S22+pVq0hcgG06dPigLV2+zI4ePc5C4j333GNvv3WSsfD27Tt4btgiPS9gH89aTO8m2zrtHwO8o31ZVDzB/M07ZBG/oDvrwIEDvF5cR+yLmyWtxHwMuxgAHfY2dKjx+Rhoh89/+KF3JXYS9w7AhsPM4M84FVhDWqhLh5850xcdGCoQClDCZ/7oRy+pUyuRNJG9ZFtxqmhJ+xjVQi9IJDY7NUQKebX2jLoFwi4SumS7qwNTjPG9c4wSItJ9A+gBUAixYr5YsPUbNhHIi86z0HQMrf3QlBSwnyPzf75UovY4gO7q4gLPpnwm8jw952CJCsAT9o+1pH324aMxaJKxHvc4wFDEfhquATBq7dp1NjA45PJgAs0UH2kfpH0Efh7dcWmfpBxdmEHY6XRMFp8RgFPEGk0wsDn4RZiDWosJInOeQJbdPfv3vUYAhy3olLzCmUErLymPXkQVyBV5D4HXlFTATbGJ5/sckMeed5wRDU7M+kBekEzQzQcGI/J8FT1FZCHWSqZlxA4CuNnPybxEU7ATJmZ1wSbHr9mhg6/b/OyUteWzlmuoqAvchnljDO3ENWPdAQZjsjT1TyGZl7G+wUECjYovJCeAgg4BPxYssmRfgpWXzeTZXr3YaNiWbduss6NbA21Zw0ScIhm28J/SXawwt8egF+zFQ68fsLmJCWtvK1ih1aWJPBYhkA8Wl8fNBNooaaFOU/yi/U4A15D+crkwsh19II8PEATZCRIKBCbxCJx4g6cbBW74OYDW0InVd2WTCeI6Kxpkxz3s5CNivQRDpXOKZ5f2RXgp/Btz6EKBxVDG7M7KxXc3O9xQ+G5lfIECKAqppYUytTbZG8v3ybYLJIcef5n+NoqpcZ3qZND5BTYUthOvjdgoAFlIbHAYLgBG/BAvpkZSViglJqIBJMHPAehEdTQczujoMhsYRLUK474RdKrNN7QWdXEIsPN0+AAKYiHxfTByoZGAn4cRjUOmgkIYDkeuPbHjtaISxRbkQPil8aJBGnpYATyGAaIhl13n5pKD0k/4fyLHEKhEL4+q0RfPn2OLKdiLtlgRI8aFQuHgYeD7BgYUaGcydv7iBdL/W/IFW79lMw9xMQ/h72ZliImWTy1FBQh/x6CSqSlUycu2ZGzMxsaWqSUMg2Aoxgyn5WPmU8BdkvzyuuE4sfgCza5du2Injp8gSIFkoae3l4AnbhWJDQOGyrxNTIyzUo8DE60mof8AhB2AIthiaE0EqwNOiVpPEtz0gS95m56asctXrtgdd955E7AYaxFGtPncm5OacRAhDI3WZQKQrP5ULcO+/gUGaXQolmHw0D80ZDNzJQ582XXrrUqeXP8hEu44NDBAMMqSNG7Y333jq9beKmF8WN8IXsKR6Hq9Fcy1jnDNOEiR3AdICuReTivL6V31hqapI1h55D3vtZZiO1m+0doHvS4GN6xgQCNrwdavW2eXr6CVHZMaF6h/w7OCAwpADFMXrW4/ePZZmy/NWVs7gnAHTcmmKLJSC21UCMzzGtlWXbC52RJ1dJ588kn7wQ9+wMEmirrdQfs+wGseffxx0psJlDiTEQFfMwBSFZktPN663tx/nr27eK2mxYkGH+ewKXmgYFIsBrXANwfB6PIqi0q+kAA89thjtmz5UgZFqPR2dxXtQz/+ERscHrG2zk468bGREfvt3/m3NjFRZgX+T//szzh0Bc4PZ2rbjh12/Nhxm564bnBtDzx4v33ul36JQ1XgtilfAOMJp9+StT/8z//V1qxZy0Aa08cwARNFk+GhAYKOjz32KFmDAEpGhoftm9/8ZoqpqQJAOIU0yNFkpmnfgIGIew+HDSfU3dNtu3bu4v6MqjvWFDY4aPGwwxBMx3OMypoYAHVqk4LdKKYkmAFZO3fugh0+/CYlDJYvH7Pp6TkGiZgATVFuOLT5knVl8/YPX/xztp5PlTL2Ty88b4+87xErQA+lNmuXL520QgEsy/W2Zs0me/vUaWpnZWs5m5qZtg888QF7+fnnrSXbsBacMWhfESiQ8HeAZnB2bCmpNWyiUrf9u1+xh2/bQZ2wlnybXRmfMLSjl0oz1js8ZN9+5hmbvHzFPvXzn7B9b5+xG9cmbDBvtnnjWqtByD/XYa+duWZvvHmMzOxnnvmm/Yff/X2bxZTQhpgwSMLD12lNoKEl4CUSuzTAmLZXkfRKU+jmAlacgQh+CBB5ks9pls44bp6jpt5dE5hH4Cg/lCRW/AE08xQg8je7WVxnDAmDF8ciKE6S70i8wCgGkAO9pgW1VCJpYGDtrdX4DCZsrk0W4CU+C34g1gw2BuBGgFV4OxJ1irWDTeUMZrIQodXVqvYunPGEIeq+vnkOHGhPgawiHzTbwMNfKJmKQqGeR9jeiBviOcWzjrVxt5+I1oePiLjjpudOwEGTkfFzgbXaL+nvga/EeQpADc8LzHpMYeU+C0F5Z3ZF9BHMO9izro52K8InwGaj8NhalJA+glbESQAAeCbyZG6TVengAL43QFm0fWJNsc4BsnpOx5iGa+pDcci0YsyDlhnYKQ0uiXZi6AhXag2bmp5gkjK+sGiDt2yyebp7+DgVSzVJOqZINllgzT19c/u+WDtiihO4xv0tLFj31Kz1trbasWNvWksBusN6UpJqVKdLALpNJqMPvfF2UiTctN+srMu3aeIizj38hnwM7WZ/v40tGaNECgpuSKyxuBpq4y17KPbkWxgzTc/Mcv/ivQGYwecCfCMrj+3azjD15IMFoBT4NT07ozPCuAZM3tD9VusY4jEAPmix46AMZy+ioEh9Rdoo6VKCGaGCnwb0EFDIotW4i4wi7AMA++vWrSMoCAAJ74mzi2cDjT5cI0AiyOWgbR/3Dwbv/HyJCQz8HHwe4lK0MeP1YJyheACG7erVqzghODp5ou0KLNv0HihwwCFPNIuB+DNYJrhO6HsP9PdTp06tV82OEeQfYBIjYQ2wiNE6mL5se9V5RHJNZgXto4buMDfI5Hh+8JUAGJGgZsniANutbF09vRxSouTbgRlP8sKO4t8i0aIdhL427APrQGilVYv0jp1g+YtHxcIdSRlgRDVsDixJZ1OH3QuAMFrzwsaGnUoSTNcHpw1kpqf9hueBwWlimursoZCE5wBQAXECgGbYI9knrQDPX+RBHCrSyiIJnufJk29RiuW55561LVs2s6hLW9MmJhK+F2uEz8P/jxx+kzEZ/AkAYhQcESPjnvbv328bNm603a/spj189yOP2FUA9bWGrVu3we2RpJfCJwdJI8ChdH4W98jnwzZT76Jx+xzAwbPPPcvuK5wFJcMiTKjV2NuZ3Z6E5i3uq1yaT7TWBcoP230P3O+MQTBfVXwhW5FdKgDr9Nw5FCuqV6nWbTGLdNb379sve+YdcgE08jR462UKVxTww5bUkC+TLQ0wDgUo/EJxgnkDOsvc50QszQTfgU98LUk7bEt27WTnecEeLl+xkh07yqPUOYI9I5uovEvXqs4v3BfiYoBpyN2Cqak8NyRw1MXDQqdPkicjO9EwZDenrxO0BJE7eccjv0dOAPb/zrvuJnkocrMYmkaRycjf/frw7NLnN+K1xOf5NeC6opgcpKMA9oK11cQjmsMZaWeYo0rmCs+zisGc1YqdOX3STp44xpxECmEAmUHWgKYeOknkX0LXPp5p3EMaLI2iRhQAZSNcs544h4bHIS/v7um1W2+7nUN3xQLFIDJIqclHi7mrYjKlOQlWSluXwl60L7jWCrs1Jyau295Xd5O5CE1D4B94N+wqADOx5Zr6gSCRwSbCx/X3DtBG93BQrM4pXo8iHohKPHdg0bf59GjE7xVIrGSsp3/Atm7bqQGxaAdHAZ26o+kBfBpKA4wGHRHQNYX/OPHmYZudvGHFvNrZkdtgHQIExnvYqeZxAvZFFDcUO0lXVffVHBIFjCRsUuQJsCthh6PwHkUYMktTn61OsehiUTEg/BzOg7pZU6331LgW8xf+Ns4inj3OefyC74GdJ97TqNPmLV+2goUrfB4IHsgZJYXSzi7HSRT2vSUfe51SDimpFu572IqUdBlsOorXc2URAfALfoF6jtH57CQCxGEAKBWH1y3zwY99phGJMA26I9o499GfHYeAARL1aiBG2mVjS5dTGzDX0qqJx0BCPbnABE8mbhmjJgTHkKem38aFiuUjIxmHOoyu2Ak8eknVI5K4NGgV0yIFYHrrtIM+3Eyhy5eqFL2TtRIODIMDCJ4geKnVGKAdOXSQoAQ0GAHscGJPLmMjo6NkaIJ9gAAQYMM8nFh10Uqzc7Z9104JCM/MEDnGYpJS2tHOJFjOQtMvUVVHqwaqjtaGRkEAACAASURBVEvGltqSpUtpTIiqUzRaxiQq91E5j+okDWFoQlBcetGmpift9df32/at2xTgZc0mJ9X63tvVlUxGBGsQuwrU4fkSgjwFKHgOEI4FzRoVfWpmyZzb1PS0Aq+6sQUcQSz2C8AG6Lg0alpPTV5rslNZ7U70o5BJeOt0rWZvvvmG9XR3UegbIrPnz57l9G4aqAIESCEOnqXRGBwZtdaOTgrE7ti+i0FMrlVTAqX9oQRDiUrotWAK4rj98PnvW2sBTKRFq1VdY8HbT9KBHp4pPgd7F5/DQB2Tp4Pp40K9nN6H1h7mWgIZZ2fmyAjsHRwmCxXPjPsf4qytGFnvtHUX6w7HJnAYBp/e3UfZo/18zg7t32/zMzPWCoMLp0CAAVWjAluIQ2sqBtTgnCKxmOG13GtHDh2mjiHXUfQlJnkwYEge7rzrnuQsImHlcKfUtC2uI7SdfCBEVJHjXqKAwDVmcKSW4ajsNIECVXhj4hyLGARGVdFjwO/7AonSRz7yYeqFAihHNbqzvWAf++hP2/CSpVak7ABabs1+/z/9Affj009/17785b9h8A1mLu4PSfrY6IiNDklX8dKlC/bLv/xL3pbjDE0MdHH2w99+/RtMsAYGhmiwt23bbJcvX1WS39mldjUG7AIHoW9JG+fMaTkBBaFi2Cgo47NQhs2CABxhMMdZkcpnrb+vz7Zu05llMOA6U2iTxwAJalDVmjqaSKC5pg5qdnRg0ABAAwC0ZX4/5BKOHj1ma1avJi0fhYa+3j7r6euVGG+9ajPTkzbSO2yf/z//dw78mZwu2R/9yefZetGC9rJGyQZ7wJ5t2PUbM3b5Rsmm58q2dMkytkPAyd9925329sEDlm0I2GstQB9mni01SF5xLRSq9tafCRRCFsxe/eGL9vCOnTYy1G+5jqLtPnLE9r32hvVkGvbZX/6s/elX/9YWrk/Zk4+/x0Y3b7Tbdt1lf/hbv207bllljXzOpqs5e+3sZTtx5pydPXeByc7S0WH7zX/7P9tnPvsr3nIRAbJYi6wmIqj1go/AgqYeCs9/amqzNIjUeqjpjPoVZzeChACtkgSpoWFRsoNqwxHwIXAnPgPnlsLmPrgDn0f/6GA+k0hv0YRvjdZL/DnYPpz05mcIr0cCh6CKOnF+FiNJRPIBGxk6XwL6pRGI/bpi+SomjBF8gQ2DQkT4cTINXA8o/HEk0CzapM+z+4CINdKxQDqRjPenf0bNSU4fVpKj12gt2SbyjkIhklhY7vis8D8RHDbXDWuiQCj5N28h4nPwYC7tYxldpFiuaEcM+4bPwDMSs1Mta7rPphYlv9tBKK5tRnaQTDRMHyYbRfuD+y/VsYDPChaNXqg7gb1Fgg//E3EMQe7U4DruN6yJs6nVBuQBNds5BUQDzOGgilrd+gb6qO00bzkb3LTB5qs1WwR4hMQGY+8INDqS7etLdoprzkbcCLayk/E8eJcETa5h1lmpWNfEDLV1Tx4/Zu3QWqXgOzSDwHCrkJWn9jXJJvBzOdRO+xW/YTMBFj34wIM8M9MzM9zzKPiK5ZdjSzCuN4aFoCUYfhGDeSamJlmkAwiXc/1oaMmCAY24CJ+H5wXQRmLtebZhwnYTwGgVgI8Wa/zCGYN4PJ/74iInMMK3iOXjg5SYaMinghUL+zk+foMyFiHyj0Ae90f2Rxk2VTaBEhhp5nU+RzAUACOZhtkswVNpXKlFCwUm+AbsEfwcPh/3D+288+fP8vPQ9ogkEPsuEpU4q/jOc2fPco+DCX/j+nWCqFivdGEa94+kLApniNmiNZoar85kGhsZcj10sUPBUJRwvVqdcQ3B1EBuES1ruH4k9IgZcI24vrBh0glEOzT8nzSpsJ9RSMT02WifDskiFKg5qBAX7e3HUQzBj/BdYd8VbzljnUCkCACQWVi/YaN03d02AFjEnsEU4tlSiWSNkHYK+wGWSTxj+QxPonVwEnZfQobwIRu4HqwF2Z75tIQPfLRkl3CtWJOpqRkf4BRFBW8xdpIH9t/g4IDNTk1z32y5ZZN9+9vfsl237iIpAZ8hPVAwzMXqxlrh99TEJHUVsX96ert5TcFmOXXqNGOYI0feZJv0u971bpsrzXNqNwB0rmFt0WamZ9jKHnmgwCEUX5vM7yAARJwZoBRYcyKqGDt6cH7RLt7d08XzjlgqCr3Km2Qrkf/g/2lfCj2+KGKANAHW7/bt2znAi1rDvj6UxHC2j2yv9PxBhkiDjEzao3Mv0yB5IgAIDpdxUDhspPxPE/DSd4gYEXuQ9+l5GX24x5a4hiiSxkC58APhl+UpnEzDsyG93ZZigcAick4N9pTkB/2fs0npd7zYJjCzwpZQ2Fd0yEU3SvhVxA9yCyrOwY5zXRn3OMMd5KPEP4rdm/hxj48BjnEicj5nW27ZylZggYwqiKnIFXr0igfCVkXRL9YkfHhawxl+P7AHASIBfqpLhbFKwvJrxoVJEZcAnZ498pXy3JxNTtyw1/ftYw4LQAtySypMSn+TYGQVNl15A74nQK7Y39g3iAkC1IoiKe47pgpjjwIfYIGjrd16+wft1ltv1aDdOmyAhrklRcBYHJmGhDnJLiKh3cQAqpV5shnPnztl+/e8SmIFgDz475oPMov7ibiK9hH7mdtLQHxHewd10oF1qCAB4oz0UGHnGIvmc9bW0clOiPI8Bj6i5TtvW7fvpPYzi2zcSLrXWGs+b+oRLVqd11Sza1eu2LlTb1m2VrGuVrw35negk6vM/Rq/UCAACBb2HWsA26XnLM3m2Evww2F/A/DF6+SXta/Z3cJuEnS6wB+qAMUifiqGi+FPeo7e0ckcH3Ed9rJi0ahVxJ5FzLEwX7EKgcimjQAeh7gD57/YWuCMiq6ubuIveL7wLTifiGlwHcBnEIfgnkR80LR5DB9SDi4GJ20PyHqe2+JeQz+1ScaqEzAWU1KENblQ5SLY02R2/vhTn6ZvDScaBhkBMthMYr9KqwIXjZvED3t6+mmUkGDkCqikYdCLUGd8oB5utE00pz3DYHBj+oRfVtWxw9lKr4SBvC0HOznFJoBPMrpUHSUI4WySBGyMdh3/fr3GP9cReyp8cOCEDB0PeYgIETxV8k+6MALyasVefukly+czlsVwGDCrslkrzUzZshVLeYigGxA6VsdOHLM8jAgHkGxnlePi+QtWXZgnMAMgEt+PAAeTgzltCe1Ig4N2+uwFtrr29g3a6rXrfIq0EHwKs4JNRvKZgNfQyImDEewOrCXWq1yesx/+8PusSoINVC7NsgVkaGjAynOzdu3iJavMl1jhxy+Adej3p35SsWDDoyPW2SEdOuplkeWORKRBQAuHsr9/kMExDkGlOm8nT562rVu3E01Pkk4aHTcWIVJOEEn2A5UeMPfOnDlJELezo9Vq1ZqdP3OabZ7UgUyCDjmVWiZj3b29rEw/+NC7PDgQWwjJEqp1MndgaDnrhyLLDfvaV79i/X093GMIqLGvO7s6dPicLo1nqL0nMV48TyQcrHT5PqGuowum5/NFa7ByIeH+6ekZu+POu210bJnLAgRLDZP+pNMU1HWw8qLKzwo0dQzBlsVeAdio4QtnT5+yQ6+/Tm0ZTnl34AGgNXU9qTWhhAbgosBcTDabsQcffNCOHDnK95ARlegliqUElsKdd95JdqoALGg7NCcfagiJDBOfjVdzdb5gIwCc5SjWKzHiaF9xUMArWXg9njGeOQBA7gGd6gSEAZgAZh/eOTE5YR/64Ae5b6EvVLe6dba32FM/8THrGRi07v4Bq1UX2ML75a/+uV0fr9jzz79ip86cYrs+Eo/rV69weBC0PedmZ+ncH37oAVu/YZ0VWhCoF2lP2NrmunMANnFOcL9zc5oS2t8/wM+jQSdTSMWL7u5O++KXvmY3rt2gY8XDBcDKpEH9BL4XZRzxc7XBNKwlBryQcYoCRMZWrFxh6zZsFJOabAWA1nI+1MpqbZNOSIsqgUiAL1w4z8/EkBR8J5LEgYEeJsGtrVm7cOGKHTv6tvUNDNnqVav5Huh9wjFiQvP4lcs2OTVhW9ZtsS9/4S/sgQfutcWs2b//3d+xJz/0IQLRSOpK5TnS62E/FxYb1t4GLUQkWxmyax975H128sABq8ze4P7N51vZhp2r12xicsq6e3tscaGs6mV10WZyNZuqttirz/3Ibt+83pauGGV75LELV+3gm0eto1q1D37wg/bMq3vt7KlT9pH3PWIb77zNNq7fbp///f9om1eMcPDEtbmGnZyasUojZ3teP2QYcvPZz3zSPvTB99pf/tVXbO/ew9ZSjKl7OQYdrCjTDwhQ41AltgmyrCCKvydrGR/6EhVg7VlVSbkPeFaQ2KrNgPucQzskyBxtnBHQMgGo1WlzYS9wnkJzBYFA2IZoN6Q4NtZ6HnZBewt7spmQySemhxLR/ia+NtiR2o5xPtNBOe/JOwJw/aOjS/gcg0EEttP4jXG1NpEtIcaXuhd0z/h5tCtHhTw9zEYJAFyo656mWrcjGUjANWrAKdBJvgv2HJP4BAnojKWGMTCpce04XRAfgM6fg5HSlRZNLqZi8jR6vILvYsGI1eWmPhLjEA/w8BBhX8ESC5+B7zh3/pxaVNNaWfx+Z3WlOiYYO0cijXtw5p1KpFq7uDdOT0wNMKP9oE3QeoqMKgYXfWBqUmfsF/oVAOveMind6JjwLK1kFejAfsjZ6OiYVasNm6vWrGPdKlBgOMES681+AC9USR5HjoD7ibGfF8AA7tFX6NlhOjSUv3JgIaFLpFa1rpk5yzdqdu3qFbE+IGcSbdYp7a5IHhO7qi1H3xOMgEjW8KzAoCULVY2v3DcJWIOpiYUiYyOcTTztoeEhxi0YsAdfDwDurZMnqWccgyLQzRPPjFO651Eo1sRgtkVV0Hqk4jQKOAiyMaDs+nWwt6THFJqETILJPMsS/ETx8srlK7Zu7Vq1MxNABPAB+6SuH9htXAt8IboeKhUVSto7Osh8Rwxz8tQpxltoq16yZMTePHqUmnwHDrxOoBGJEPTyjrx51Hbs3EnQEX4NAGnYMtyEkhe0hkkoH9+x++WXGdsilh3sH7CNGzcQREJrPmIL+D/sAQKOGAhAQETgToOi92rNgs7uUF+PinBMwiTnAoA2pJiwhWELcL0BIoaNifXAc8K/ocNFsb0XcFoglaRYg3YYk+4JWLgec6k5IIesKVmTJCGEbU7andyMKFlU8sWBhVm0/i0yLti0abNPVlfMiGGNANZWrl5FYLlZjxL7HUUjSEpw79EQiMGu+xNDHc8iwAyCnuImJcAr7p0EYpo4H6xJdp8KFtg3ly6Bcd5MdP0b6EPw3Z2d7TYw0EeJJrS7ImGcnpq0LZs32cDgIAEU5ADyM2DPqP0UgAF8JbQWsXd7ensILoLpCvt34sQJnq23TpxgLHznXXex8AIZCIB3jLdAakC+EY/f10ssHWfZuR3AdRNYcNuuZ6aYiDYgk7HxG9ft8KFDTLaxz5NBD8lQRD0rriOeE8AuHygEMBjrBn+L2AR24LbboKsZy+K8z5TuK2266zyHvYq2Q8Ts1A2uQ2dymhJIbcUC/07t96zrhfrOY3Ez7DEZVGoh5jZz38G97CQdPLfQxVQhFIpkkRdLVzl8Hj2Jx+WS0VFnBAHPXI6tx0uWLOWfkTehiKUCVbNtl50w7MyATAQK5ZJMOPj663pAbu9ZrMM5dD8TA6IEJroPTMl5pUFV+joniAQzHnsX2pDrNmygJjBJCz4cktJt3lYcNjlAmTg3+DlJC14opi8EucOLiunhHuFfaAfiwHohU3CDctZgO6qrBW3vDZuvlAkwnjt7xi5fusAiIchKGigrHX1KIFEWDEQu7Vmcc+IqFWns4XzHcM004SoKv5oIjY4rAUQomkCaq3dgwO6+5x4VMwkySouEciZehIxYSfcJUA3TjwX00rZw0nzVFspzdv7sGTt5/Ag1kYF54F5kYzRETrJPyOmFHVVRzC6VCWpJK7+NnXbwIcqtGjY3O8ciEmStKBNWbLWB/kHwaCijNz45ZUOjo7Zx81af/SEpFtwvXoNnTQk8dHYxpxeLEbqRmHZ99PAbVsjWrYV6wtqr3BcAehk7CftRvCJRR+S58ZwVO4J5GvILstVYM7KRG3WbBJu/s1P5LgE6XWNLUfNL2LEnK669SuxGa45nDXkvdsE6G1k+ReddLeohS6h9QfyB+YjsPq4HdhR5KrC4ADARZ1BuowEJEwwW0ntjXwUTWd9dt3YUE5zJzeuNXIHYifJz6iFzonVJhWsUHLwwAL8AHxwFXhRzPAjkexHLgBWf+cCHf5Yt0jqIaJnFdB45qzhIMDr4OXr7aVCpe9Nqa9auZzW+hT3eeavWRWdO6ORJBVCt0wHkRTDIA+WsuzAUwcyLawrnm/igyNdTATzey5YAtJJ6tSQA0wTkAiiSbruiILTrR3lbQ5JsUVcgQ+BioVyyI0cOE/GuVRFMytAO9HZZqTxrmVwLE2cEpKCrY/oSNi8Swg3r1qvKDFF6Cos2q1F08Pkig14kmWj57ezutQmvOG7YeAv1FXItQOOxifH8muBqsyKjinhS/fDvwKZdmC/bgQP7rH+gx0aHBineinuGw5ufLVkDoGClTEMnoVUztPJAYHz12jWszKL6HYAUq2Q8OgKYoA/V4xoEnNaVy9qRI8dsw8YtSftm+E8ApPitqeISZsV1UxuA+kwNO/nWcTtx4pgtX7aUgOiFC+cIMIJSTGaEZ7Fa7wINFVgVt99xB6twTIxwaEKbhJMqg1oNzZQqA9tvf+vvqB+EgAj6VyXoS+YyrMyjKid2kPQtGVR5RUOMTV0LkhMY3JhoWCy2W//AkJUhzD03Z5Vy1bZs206gCGxATZcSk4l+yqszcD4B2NHB+vkCCxbGTsF9C0Gct946Zq+8/DJBBADeaKnCe8CMJYvJhYth5ESJl64Z9uKuXbvs4gVMaSxSKyNpASeFXkYJujtoi6FgL/VlmpMU4cwEjslOwLnSuLkDxr2BoYYEMtrVGGQAWARw5gwu2TJNUIzKHHeUG0/ua0wUc5FrrMejj73Hli1bqqQzq/v+F//iV2zp8pU8N9C8OXbooH3+j/7AOnuK9vwP99nn//gLpPuPjoywlXrTpg1kJMKwou1qZHiQTgHAbDC7ojKF/8dYmrBVWHOsIe6lUkGBoMyzi1/QEfmHf3iaAvqyIWr1oC3yCaYKaBhdqmIFJqMn+tEuz6JMrWrr1661jZs3eeKswDpYqWjlAdAH3aqhoUEG+izaQJfD2/5RJEDii/Y1JKI3xq9yIBcq3qXygg0ND3PPzMzOELTC86ig9b5QtIHObvvKn37BRob7LdvWYX/1N1+yxx5/jAEa5DBgH+iwcWZ9IBjlFnJivD/1/h+3l55+2joLWZstl22+XLHW9oL19fbYd194yU6fO2dduZo99eEP8WzPZhp2dbZh+156xXauH7ON6zdaI99mb5w5ZUfeftvaGzX7yaeesr/51j/YhdOn7MM/9oTtfOABW716q/3JH/5ftmqg3TL5upUyHXbg3HnrGRi1Vw8ctnMXL9mnf/6ThoF9/+xXfs4+/ORnbGR0CTWkgC0tQsaiRW1f4ecgEUEnzvYSBa84Lxp0Jd0wvJlJ/2KVGoOjS0YZEGKf0vkvzNuhI2+qlaSi6eP4DOwXPJ8Qeea5RSLo+lNce07jbBFDKlfQUK7eXu5PBPOcKE9wmmkmbSiSd3zuL/zCL9hXvvo1BhWTk2IrCnwK1oKLR7+j6KYILPRAZa3pS6zBAhgnxbYoSMQ1AGzhAC9n/QSLIIp+rH6+Q+8xuQav2N8MCib4+00MBLyGwaAqEMl9BJgXbJNgd/D/FNZVxYoAG4MG6T6LaSy3E8MWAOarzSmjKZcEPdEJ0NR1YvwQdVJ/llizCErxjGCPaTNyOTtz9oyVwdYtimEWTIib4pkADn1ogNge3urlwHSI9mP18LkRxwQwEJN2A4BMV8r5WmhSMx4Sy4bMMMY7Yjzp8xQQE+jSwicBPWwSZFsQbEOltmXFmLxpMEcQpDNRE8Ac4HDEULHm2NP8GQJlwJNczrrlAeI26tZZXbT8xCTbmjBkoqutzSo1yCrIz2gdFVhjQeHPJMbeHIqhGDHDIXoEoqhb6exKT9IjsaS/wq7w4sLO7aj2A7iD8DlE8fNMTBhQO3ANZhQ/z4Em2GOcAfyi7qHL38S14n6DUYyzeRNDxddCrA6AegscrtLd1ZUwDwHYMMZhkiCgCJ+JIV7zC80hBAFudANkQ3Gpu4d78eXdL3OdRoeH7ZZbbrEXXnqJvg9TfyGrgdcAYNyzZy9ZL3F248zF38lyyKiNFTYTPvzVvXvoJwCsb1y/gbqJFyALVK0yngo4JiZVI75DzMzzycLEokGPEYnryFCPt3whiQXYio6haW8Hx2u9FdiBzii+KmHVvsI6wL6iDTkpfPiwFTyD0G7FsCa2LUPSt1K1Eid265wL4PSQ1M9mxOo8t7QLzhwBTcfBPLCEsJsBMG7evFlDy5jzNGx8coLrOTI6xi6SxA4wIUdxtYWALc6ZfgWDOJ9IiWBvAPRlgskJwg3aqShWwfagiJdo6LLAoH2PPQeA6Oq1a4kcjuJsLVHsLySGq1auJMkD7HQkpAAb0dWEPbxy5UrGhMHEjf0Q14DBLQAMAWBHezTAdEglrd+wgQDUzPS03XHXXQQ9cE+4bnZioNOLHVPNSff6XCXV4R/DxrM4gMk1ziqjfAwnxoLRWbBzZ87a0aNH2CKN66W+tRNZwi/xeTnA1ZJFtwBY3dLtREcBfX4biBMDdtddd5NM4VCdbACKqVz35gAU2gpnIxNIoo9usuGg+/76gX1JZ0EyvCphuQtUlmsOVr5aNVn05GAQxAo1K7aBzW3UZlMeIcCizinpAtD1/Lz4h0FELchb1B2E9wLM0awEsYT7B4c4WAPdcoxZqbMrCZVEY9bjWFwhiCS4Jkzk3b9vnxjvrkUIK09qACdoCytgzMI184FyDDlqxtKPF84Dzed583NF8hLJGDnbuXMX2W6SpMqwLVigok5P+MH4czoe4V533cXwk9xzbFv1lmP37eHHYq1h12jfAUR7l1B04Ok7Y3BXxRZKZbt04TxzWEyRBqlBQwaRz0RbclPahdeA/xxcwtkOvxnxAvZ8sNUJ8hPIFXmLxWcW+rKUq9u161YnemGAiroTNA1cMWA8G/9TwqjkfhRjiflHeX7OLp07Y0feOGitZF1Knxb5KOwEgSOfdxBa2dB+j2cJm9be3qk4lqQJXS+AMU6MZlutBtiSYAUGY3XRLl6+aitWrSLACJyA7GFqnuPZqTDN72io8LZYnXfW5YKVZmbsjQOvMt7vaGtxCY0sJVaog+i5bDClYTdCUxDnAs8W/gWFB+S9sOXwHdgPyI/QYgx/glhA8l/CYxDnB6sYsw/Q4cZY8B0DjGOeQsJIpqV2SRd2NkoyBtehlugAQxXLaXkEisY1II+PYkzy7MEMZaxLb8vnhKKnmNY6LHgeyF3UqdTsxBKrVs+YHom2QIPx8As5DC4kMBU8Q5FehAVQGsllFefmZglgZ97/4Y83gDZG4A7ny1596hgriBPir+o2A2tMfuvut+HRJZZF2y+NAHQpwOjQv3Nim1fVQ2g0NnkkB6reymAjIQ9tg2ZwGIdCQp9ypDosQT8NYFIAlFcrPDCMQBo/x81HUKKTFowCF5T19+OfCHqxd79mczNTdvjQG9bZ0W6tLTlbKM1Ry2uhOq/kxFAJwrS6DJlAbIVwpgGYfQBDynMlfl4E90SpHdjpQItnvUYgr6d/kIAlQEVonNE4UMiz1XOlGKPeRLMV0AcdOBgJ2EwQQa1SIwPB645t2+zKpXM2PXXDgdMyNx6qyuEI5iBsjjHk5QUKxq5du9Y6unvs2PHjTGLnZmY5QRDsKAAUrcVWVvtR/ZMWAOjeNTqrsbGl1GeMVgSnXjp1XqAogFd8Dpw+1vPcmdP25qE3ONCE07bnSjLSnJ4pkJrT51xMFc8F0wHvf/BBMu/w3LhPElaL6zgFwwXPuTRnL77wPA8KKhHQwEIgCMcIkWi04Qj8VWuvJk2LYQl9w5j+Sio4GSd1BiaYWosD2trRxcpMabZEwPHu++5lwslp4Khu+FQvOkBsNgmzqF3eAXAFvaDXiz0g/1O3CxfPkeWBCnMYR6w9gmww8xB0KPhxoL+RYWEAgz4AMI6PT1hf/wCDPFSVYx/CSCIIXrd+nQ0NjTg4GTomuMSm4G0IUBOUcw04tqC5oY2pVqrm6PziOUalPgxRGPUk8QaD0anZERgiqMZ93n33nbZ921ZO8oTcApzT7/3ef7AlS8bY6guA+H3ve69t3b7Vrl2eseHRHrt67RInFra35e3C+etkfQ4P9dj1G9Nk44a4eAQiTRaSjHxHaxv3Aavm6QAmK3o/1pw6qmRhZu37P/ghmRxtxVbuFSbi4dphN9VXQKBYrFo9EzBSYMQBduH7sI+33HKL3bLtFjoSJHVK6lX0wa4BsN/R2Wbr1o4Ziv3jN+bU8uJACJ47Ei6CwpmcvfHGQbv7ntvsi1/8mq1bt962bd/G4kNloUKWCdqsqmgha2SsO5+3f/ra1y2Haa/t7faVb37LnvjA+/lZ85Wqzc7Nan/B1sOKsRUJ1VSAxFm7fesO2/38d2zr2jX2zedesPMXL1qxNGUf//Sn7EvffpoDKQYzi/bTH/oxaZvlW+3klUl77ZU9duu6JQRX8+09Nl6etxf2HLCpK6ftc5/7efvzr3zbStMz9uOPPWTTc9O2et0dtueHP7LNG0bZHjq10GYHzp/FlB4rVep24u2TfF7/5n/6VVu/dth2737Nfvj8XiYiYPkgkQLgGEAdluftt09yDUIaJIAk/p2DAeZVlfQ2ZSRnFDGvVtgOicJMd3+fnT57NvFP7mr4PiY5zFebhSLabw4+U+kmWgIR7IT/CoCSXQTUXGoGBbhJtx6BdgAAIABJREFUXNfjTzxh33vuuf+fQDL5EfeQAop4v743WHxK5KS/hO+GThsDF2fWYT/euDHusYA0ksJXR5IYMUMaUBPrz/evt4JpD93MPlTALpsq4miARLqHAJKCnRc/8/pu0jolJpICuGy+qaWL14sxkKOfjqEJZGs4GIf3CkCC9ILYaMEKRwINMB8/B3tI0gs9ie4tPp9DbXyydTyDaONLxx/YW/HzCG4jaQ8QUexagdTRvoJnAD8LEBS/0N4Ctg6eW+hcq+LtpUBnxaRBJMY4nOrdbA2nDYf+Hqv+EgaH0Hoj12KTmbp1j41ZDQEo2rIYDwJgRJu0nrPzqJiEpdde5ysGZYAFES3pi5ZvNKwb9zYxbW0tOQrkg0WRK+SstVig9AV9sOtLBuiK56/noiFaOCu4/vvvv5/P6rU9e5NkB2cD8QVbWVmEFFNVfrPDbtm6VQken0kLiwV4NgmQTXZBlkE57ADuHS3baRuB9Z6dmWExAPeOJApJGIBCxhYOhKk9Ti1E8D8A7qCJhELRQP8AWY4cetLdLQkdt/24NvhsyOzE8yWo4cMZoUnNqdDQvGqY7X71VSaiKJ4ODg3R3gE8ClAJ+xgyH9ir6EJqjeF1ZCTENF+17klbDbGkWEvHTxznswCgpi6ZsobOZDIcCoJzBJ/GhA6gAhj4SVvkorVxuq70vkYGwXaEDS2ogLWwwGKogFP43pomare18f5j3QNwog6hTyqdmdO05Th7iKNxDQBWwZ4hOAVgBm2rdTEsEZ8GkAwgJfISPG88P2rSJ8latEvLz0ZyCRvQ39/HYUFijak1EeuLWBXndg6yOgR4WhJQA3ui2NaRDI8SANkseOEa4n5ph5x9g/chdkDuMTw8IpDI92+QDgIshb2GTjQK3Ekex5ZM6bUiXsUgHwB+KHSTAVqThBHtA/RzqU2G4nizhRQsJHw27u3gwYPUcATAiGImvufGxAT3HPKHEyfeIrAAQBvXir0xPDTC506gt1RikSzNYsQzTNuQWG/uR9caZFzpVWBcK3zxiWPH2clRLGpCK37Jxut+5W9U6CVw0NaRyLWoDdCHeGTRCdJr99//AKWrQu9PsSu69QQKo/iS3pMagS2GF78HYBAGTS3M2+m3TvA+yWZlEQu5NPmUSUshhjwhJ5N/KtNWEbxwnXIVTprToMP/oXAs9rmKoyz+OYgqYEhsM3UOaP+SrZgtWrlatb6hIRsYWWKt7R0qGMG3uBxA2HXYFRWLAKaKBTU3O2MHDx6gTj6m86JwAXeDgWOcwlsuc3JudAFQm5S5lVpCdfYky0bgJyfQKfwSGPLI8fD8N27axPPC++Czi0FjKnDJL/rwmIQhqXVmgSo2i4dDjC28yJQG9SK2i2cbYL0IS9Kp5TOg9i2eBzAAMOGgBdjgvIbDhw8RYMbfwbJLcjVWKpta2umuBKwXrz+646KaFXGPM2U554ID+TA8sGD1TM5a29ts2fLVtnz5CssBHPY5FFq7m4dLis2s86DuEPx2pNZbuiFfcuXieTt97Lg1MBgReRjlbpx95/Ej95wDVBXXqY5cD6QLrBEHAPlwOQyz1fC8LDtE8FoQs8zyNr+4aNcnJ214yZitWbOO8Rcnmqs9zgtUoeOuPQigEc8fMio3rl22C2dPWWNxHnxH6X6j+4Rt8MIhZGOdX+g2AGuI6whGPO0OCQXCwdi9k9egmpAOQD4vjMs7zHxYFuNzkk4EoGKPM7bEQDE+6xhw1KBklOya/CNll2KQmO9RfZ4XwRqSEcEvxj7oMF5QjsBZJzgrPsAs3hORPz6H4KlPh27FECCXYEChB/esmEcAI17L3BTFT+8ewGtAciG46oS2sH0BbobNhu9j2Ifc4t0f+BCUP7gAMvaaTgPjmdZFIIrswsmiL+dtbNlKa4UAcAGUdIyqVv84dBhFulVLcwi1hgHQtveFBoMLgZ1XOuIiAxVVkhFJgir9i876QqAYzMZ4fdow4M/xefhuschUYaTuJpMebbBAaQNA4YNeKBmQ2DMnTxMtx8h5bFgEQqCJA9BpK7SyvXWBA2BkeAj0sF2tndOkZ2emNbUnNZUOi01GHw5KLkcNhVkIDS/WrL2r2zZt3kxwAe3nMBqiCqOSDweCaq+C+jgwEeIzYXRADA7pjYMHeY+bt2wgyg/6c70Cgd6yRIobC1wLblRU5ME6mq/Y1m1bbXRsjAHopcuX7eTbb9vc9IyV58ukPYOtxo1MbSS1ZSBIm5yeYjABkWQYQtwnwTrsBweq6YRFTHGGAjR1Fmzi2jXbs3s328nhGOGkpNmjVjCJZqNSB6YBDG2erMsHHnoXA2aU2eFscqkJpPguHHpS1Z0ejGEp0DoqoirowXChIMOg5FQBGZ+pCHVJCkUj5QaPU+I4QKJFHQIEyBQwowV+85atdvvdd/LPbEdg1VAVq6jIxP6OCivZUT6NjtPvWDWDU6valauX7fzZ05QuCGOD92Nfs63SDQ1p9IkINXQnJ237th2GIDwqIQBvsWbVyiIZjQik0FLMQBCOTj0aiS5QOAmCIwHwe/tgBOa4lqg6s2pJjTvYErH6ZOClYYdfAfozEISzZ9Do09lir9cWbdfO7Wy3QdAIow3Dd/bcWSY6Y0tG6AxwbytXLLVrV8HeythA/5BNTUP7tMxknBPTy3O+DnA+YoXEOuPcxnAAJFMIigD+C8BXsCono/2g7SGnC0f43We+a3/3xf/HbL7CJIq2gMNqlAy3YCp5qWQLcyXr7OiwweEhA6tiydiobdm0znq6262rp8sauYLN1zJ2z/vfb2cAVGU1qGBgcICAe0dnNxNNMOYwzRogENu6kTR4UtDV3c1gUVW6hl26dNruv+8O+69/9Ne2YsVq2759GyfbVReqnAra0pKx8sysvb5vv33k8cfsq3/y360Pgt/ZrP3tP37H7nvoQQZ1FWqzXKBNwybGdUHDh+tebGH7zy1bttrv/96v2y9++KP29It77eL4DSvMjNuHnnrKnn7+JTrF9oU5++RP/oRNXJ8yNNJdmlmw7zz9XXvX7dts09rlVs43bHwhYy+98oZNnD9m/+qf/7L93197xm5cvW4fePRhq1VLdus9j9iPfvCCjSxp536sZAbtz7/1LYITOP8AQ3HcH330cetsb7Vf+7WftzvvfMzm52usfs/OTVE4HP4EgT7W/9ChQyz2MMH0yW1oF4C9B0szhqLEWVWA4NXzHM6cDAW6cSLwivYmJSRiygWwxgfmLP90mwZtQ2pS9U3VzNBu8f3IqfT+2ggUBEA2q9ayXro2gnc3AXvOFMN+DZYDbM5incPGqHGG12fFckabdNwja5kesEUwE/aBgbJrKQXoGK9JXstWXrUdEcDwSnIEVvysYFeSORIFtNTUSNfmKxTE1laiIaCWTHRnbJN96syeEOVmwEhwv4WMdDxz6ujkW6yzp4efF8POmvYZcYQ+G+eakgksNGoP4XVorxM4g71WYNKHoAufhfdFMsH7dRBVQ+L0ZCil4tV02ckCQWSywJ3NSbkUBIwFiXyz6AEWpk/gVYIothvuDX4KzLyIdSS/oMIuwexow+EzVutQtQrOYcau2qItW7Xa5ikto5ZOAYwc25EwsWXfFZ9xP/vaKX/RtM0WDgBBQly3fK1hBatZYXzaehpGDebe3m6bnZtm4RlFF7Q7IoFAgohHhEIYPhuay0gQaZuZECzaI4+8h23Ne1/dw+eEanpfZ6f99z/4T/a//u7v2gziNh+qhZgEzxV6RWL+o1iS5eAWxqLB/mVxDGL5GnDRPzBAPVvEDorhlLzge8WszLCDAaxE6R9iYnXRerq6ufZg6OHDCRiWSrTjWEMyGCen+Bk4c4rFpeuE7+V+Qwxzk8/C9OZFvp7XUanY9OSU3ZgYt7aODvovJjotLXb69BnGm4hVisU2xqhDI4O0x1gnsD9xBmHv2LrnurRMBL1LAbHf9WtX+cyXLR3jugMgxd9xncX2NjEtyxpyxLVJBhypLRoFYySAKH4vGUTrLdoXlQQDVEEBi2yLGoCXmkHjVEw+FO/FBFQhQv4HACSBTiQ1fn7IMMpIg3RgYNBbxaAhLvAPLH7aCnYaiKkqf+5MSw6bCJBGsgIJw9g7iRjfOPADBh90CPUeFTfYPshhSYtJ3BXtoOiPIMBTkM552oaCtXPjxjWxxGvaJ2KeYY8vaM+T2Zmzrs5ukT88fsLnKDmEvajQVuMZhJYeC2beOkegMq/W/NHhEYGLzKvE/sbaxdkiS8vHd3KgS0sLu31g3wA0Aiifnp0lwI9rBQCJ74ZO5/79B2iXNmzcIIbLAtZkgGuI6yErxqNrsaKazL+IzWIv0baD+JFkfU3dQlzLqbdP2sWL562trTWRw+CgO9dD4+elNG0j/otrwXoRUKrXGAvffvsdNjkF9rL60GmrfYAD49yqfCbuA+eQDHFkKU6cqVRAQqlbaXLSpq5BGzlj85gojIQeIJm3myvHaFhrEUk9fFiw4ppFqCiExhBVEnp8GKanLYmEBv087DpJMtJJToahAHDy+6iDtVWr2bLlK62zu8dyyP2z6tKRXqmfB+THAFwoXbZIP4KBgNNT4zY5ft0629usq7PN5mcVXxv07jIqfNIHeIxCJiCkEAC45NABV1KOy84dnEPlLWD4YqmqAIEsx7b6W7btsHyxjfdC7VMAOdTmE3tKWoPQ7NXAi8hJ6JPcljNvCakRFh/l+xUXiSWvGMiLZNAy9FZ+NRjEwBZ0lrHPi0Cr2sJrVkAn1eE37eLFc2wrxt9JQCH4pjMEG4bvCZZYRGYBhHKvpqbWB7MVPgifA9Csnsn7TIJF5tjQoV+9dgPnNhBg5IZyKRqXb4tiJZ5XAEK0eJKN5b7N+ACyuekJrutbhw9ZW1FdVYivFIeq85BnCR1+rrUN8BCFBGguUhs2l2O8g58L8MLzUlEaJIpKFSAnOvPQSTVnFRCioBu8dJlt2rhZ+JPn00nXhOvWE6tAQZjFTRWrJm9csdf27LGuNkxtxne6BBkLJ9EBI5vDVmLEDA7YIQ7HNauoDyBPWrOIgeAvFS+rjZhYFgdW5tSZ58SasJcCbp395920YM9yn3hxH35fw1QBhAJclJ8POxe5NvZKtPDDJkVRkWApmPicMC3JPXwW4g3Flk39cQ7TxB50Ihl8Qz6Ts3bIrFmdpDFpMuZJjpF+sYpbkXcEaAyAkR3O1OoGs7HKvyOWCm1Vybmo2EF7+tiTH2OLNIJQOApUD1jBQrXNdVFUPQctWQFEIV+gKPbmLdssX2y1llaIDQsEI9pMoEC6NPHQ0s4igDaBK02R9gjihR43kfdIwvD/MEai+kvvRwGvXGBUu/ie0LXwyYBNJlAkYAosov0mgrcIYLABsRFAu7969TIrMmQagX2APvNSSZpXXDxcwyKBNwY8pVk+UzjtQq7AjYSgUbTbmhUgbEwdKwCPmswI6joCDExf2nXHnZoEm2YwKepNqtjpykv8WQECKiGqqh964w27fu2atzhgSI1a/MC4wUEKoVIcLgTXnKJEBpzZ8IgCD+wL/DyowGLWKCDjAJSMT2J1YWk4ZgB+1LFygJhGz9kUTGFCWB+VEVToaws2OzFhP3r2WRvo61U7IBMTJXJy8GLHAgQgIzBXtAnou9x3P9lIMLZIgABwq1VF1UReAzWgxP7a8+rLNjM1Tfq02DxoPVFVB/R/ButeTYo9gzNBAMr3nd++A4VOY6auC1r1pSGzZGyZQIycKhS4GgZ43JdKmKJCFg4nDjXWkOxJr1yBhTE5cZ06ldD4QCEgzgg+m0EO20dU4aBOVt3okMBUGxwYtI7ODpudKdGxIklmlSjXYgCkcL/YmwRC4Zw8WI/giwlYBBwu/spBLo0GmReoYlOoNjUpOO4pHFoYYQQqmAIYNgE/pyQai1UCGAWEaMryjh3bbM2aVRLiRVDmg3+QkIBVioo1ztzlS1eb+h/ewsZ1cwZgk03bbKmg4fX7eqeNUpUfz1HVL2nWADBlKiJGKqpwbQU7/MZB+6v/8nlb0t1h9WzF+nrabWh4wLq7utnKL4Zb0Tp7OlSxrxkDrEVO+oMmYIlndrpes7ev3rAt2x6w3r5+fieCeiSFWOcLFy9S3+iJJx613bv32AMP3mWlMgR8y5r+BSaxsy8EPtQMguubt2y0L/zZX9nyZcs4AIVtC7UK2ZxsTweotlDmFPf//Bu/ZZtXr7ZKo27P7X3Fbr3/XmvJqU3kxvgk9waS2gCklOzl2DQ0NrrE/v7rX7Qfe+BBe3bPa3Z9asaqVy7az/38J+wHBw7a1YuXbf7qNfv4h99vjcWMVTNZu1qr2zN//13btHTQ7r1zB4sGF2ZK9vL+N23y/Gn7l//ss/bW5ev27b//rj352COWyxVt5cb1Nn71os3PTtGudPcvtd/+oz+xfFsbmVVYp3yuaNOzc/bv/t1vWrElazfGr9hv/fpv2+DylTYzc8Mefvg9bGkOzas333wzAY4i6AxfkN6rUQkNVknil5hMN3W88PN04UsWUwH3O/ccC3FR1HC/mN6PEQBHkS5AbwFqmPzY9AuRfxHYcQaW2jqU8Kd9JO2yM8xSRXMy7JcuHeNeJVi3WLPZOReJTgYx4Zr1vYm+UsLbVWIXTL3QhAp7h2sBcIv2k/TPcJ84ywG4hg3h2UMrXBtE3lWciEEHwTpA4SvAU7xfexQBl0BVPisOiPDhGlyr0ECq0JYQ2EuxK7V+LnfApNsBOG/VSjNN+d0ABMF0j9b0pGLuVSp1IgkkYfeGfACTRYeFY8/xuXqLU7SikDXsbI2oeMd3xbpGINoMrBUc+ygLJWTui/EZBIqT4QrqFoG/R7ETVZLLpVlbt3OXlTmpF4lZC8+opFPU3ZJUzdPt8QkYFm00YKkAVBYzNFOvWQuC7IkpG2ot2LEjh6y9vZUMF+oW1cWmIvDgLcPUEKuixbXMro/m+ZIPx34EmIrK/MP33Wef+uQnmdB+7Cc/ZjtuvY3XS0ZLLmsdbW0sXKlLQMAGp65ykqQD8tRUztOHimlsVl6osGMBoBaKS2Ab4vWwvWAvxl6PpIHgrzNWx69fd/2rVu5/AUdVMu04oCmfo4xH6GPC5s/OzCohJUtJA+sELghkw3vxesjK4OcolCDwR4Fg2fKlLEDte20/wUQlmDn6/HvuvidJYMBSi1ZwsHuxp9iCWq2yQI73TE5M2tsn32YLKlqrERdfuQrAEXqdo0ye8UyisMh4CszDSpXFdrRMITvAcB+AjIN9XSIgeKcT1ontXw7c4/OWrVjOWA/+TcmU9kT445AnwPvYqkmRfgHdyA0wgJB68hgiwHvKs5iKZ0ECBYAM7DEvgDJ+SuQfALTKxPF5u/yJugVwfpV0Dw4O2abNW8jIY34EeQS2NSMJhG6xtBTZqeXah9hdYPmk2R/4NwCKaDsHGzCKG2Ef2MnjUgrSOcN05xgWqI4b7rU6hvWUqZeL2B2yIOpucVPvn1GpqQUav5HryFTdPIwz/JSHvXz+wXYh6y+b5XfAfiC+xOvBaN2zZ48tHRsjQIc12rp1K8HEaqXG/YrPAICMn938HQLXIr9o+lr5GAJHtOXSZEs6Yep1DjTAsCIy6RwgFZHBz3YU1jwvjU4AEC2wt8KP4zPByFy1ak1z0IR375HBTXKDazk684ygNvYxbZD09ho16aeOX7tqVy5dIMkE0kxon7XGIuMpMLWpWUg9OcUP0QHH9saqilw4w2RSt7VaeQ4MQQASdYI1eCbYz9iT6vbygYkOcCEWQqcXfSABEhF6qigf5Qq2buNma4POZr5FQ1RyAt0oFMROFektkxjCzrgFtkdjoMn0xHVrQaG0AcDHCH5TAiOLIUPzSewdTEh1hIldIl1Ul79IiokoUMneE3DMF6y7f9iGRpewrVsTvDUhHlFrSGWErwu7jb2ZZqxFrhT/jtdHbBH7L/IExVQu7ZHKHdSEJN1cgmUO2tCf1iuUajr0xkG7evWS5XMAkfHcRIrCWiHfjuKhSCwisxC3ct+P2IFal97xqOtVwYLgoku8YI3xnDioo1Cw9Ru2sPgFjIY6ymw/d01lj0PhsyIm5R9iRgHwL8pZQRqrynzn9FvH7eSxI9bKGKWugX0AZJ0NiH2NvETgNXJyMZIB1KGjCLl/N9qfKUWn4iJ8QxCrEHMgXoMNpFYgbMFChYPJVq1ZJ+kWSgTgfOjhRMFaa4AiVJXzLiCFNX7tkh09clS4ggOiBPU83lZ4rBgbexy+Ae3M6oZpDhfF8w4QGD4/gHnsDfhFDXIpkvXP/Mc1gvnZZNYqZ8S1AriDXwUYKgBZsmMA9YgBFZS3svuP/l2+EDgSWYour4TbV66tbhoUIfBvKCBE1wrtj5N2BIoKk0HbfpB+xPaPrkwVkKTxrL0OSTzaTa6xgMvI//nZjjMo3hTjXtIIPnmbw9bU5cW9hXP6xEd+mlOkIa4aY8xJ8S+J5ijwDgsF46RWSQxzQPC5fPVaa0cVLZenU624QCUMlejYCsiCsq/qmgSfw2mmg2O9VgYnEgL+jNN8pRWlllrXEHIjEbp+QQOHswPamq4SRBITnxvfGweNH+90XxkYbAixADgcAtM4HWhgi1JO04PENKiT9dDegerjOIcngPoLA8RKhwuVt7MVRRuYOnkU55X+Eb6T4qzOWIDAMioT6QpLiNMG6CVgNGi3qrDpPsT6w/ewHRATCGfnGPgJuGsmVXhGeOYaLKCpt3g9WAhgWqnqEMNvfPKRg4MYbIJNHswF/B8HCnoZ3aiIxRQl6ko1gWA4LBgcMNvA0MO1gqpcnpm0l773PevHtFxQs8GaQgupi/OTvUEgF1sBiFTOJmdK9sijjyUOUuxGgdvB5qSRpjCsgKvnf/CclaZnaYwAxojZ4WK1ixUGw6hya8tp7+EzAAinE3v8O4wDKskAbCIwRhKD4AlDaN797keSFjdW3Ki15lxJB4vJtHH2Q0LldvFuGmgmQHW7fv0atVxiAh2TTiY9lN212WnoHrQxuCU13isJmNyHoO7uu++hcQKwhbMMXRdpdaQANG8/Z+UtpVsR5wXPIRJZ/AwB8d69e1m9VgCuSmL8jj2KfRzBNHUZ8y634GwEajzRXnh1TBAxWYuYfHz/fXeRbYmJYUl13YM7/B3PD+1oWANNV4RDVgAsHy1GZQyJ0hkXMBMBBu4rwAow1sIO4ecBeii4VqWTWrRkaNattjBjl4/ts4HOLpsrz1gWhRq05EP/oqqEFExKOTokNh7EQLukFQzfhmULRZtcyPD3Hfc8RHYLAkhMbOc61epkh4ARg2u4ePEiJzIWUfjx4Q5sa3I5COzBY8eO2pIlo7Z27Sr7iy/8ta1ctdx2bt/JFgIEgPjsXogW44xVq7Zk6Zj99r/5DZuvLdq5U6ettDBvj73/CWRdnDj69b/9BqeVgf3A5+O6MNDVwnlavmSpPfuPf2+P3f2A7XvruF28dskuHT1uv/TpT9hz+/faxavXrGWubB95/D1WXahZplCwU3Mle/65F2x1f4+996G7GWxUi2329We+Z9Pnz9jnPvNz9vTuvXb+3CV79KF7rLWj205dPm+bVq2wfBXTis3aekbsd/7ojy3f1so2adgHagY3zDZv2WL333ePffyn3m/33vcE7RzOOHTEsi7BgL0LwXqyZHxPRjU7AtU02PjOgDWGNkVwGixEJuqomntrFwOQZPInQPVmq3B8vgowTfZ9GmjkZMlUmzbOfcJq8xYQ2Ie0Bkwkx9zn8F1kdLs4fhTynDVJP+QtS2NjS5gQsXW0VreJyUkbnxgnK0FgGJIBAHbYc2qjU6uHC1y7bwEjIfRs8P8YAAbwAkMhkBDCj+LnbK0iw0H+gomoa09GpTZiB9pkjwWi9Q1/l0+TT00zj2TDWHJKACS2HDmYFAVJPKOYxM1AyVkSadvGmDcDVhuGUoANLbkAFkv82tOxRfId2KzRVOyjlWPdY03w9zjDAbQmrZrezoL7TL8eli3AbU079zb4FLAYMU6wXwQuSsfLwysPKlV2q1c1UXGuXreh1avZ4VCldhUYrc7G972i6c6KP94Z0ykYFXyNYgbspZK0muUWF61tumQd9ZpduXDGWtsKBE4QIyhWETgZfgefA7YgfgdQygSG02Ebtmb1WhY30R78r//HX7H+3qLt3fuG/eq//nXqRYNFxPbEbI5g9eqVK5LiIp+HsxejfV7nN+8auEq40bpXhTQBinp1dP/UWAhGAsiAvK5iHdjKse7xTNA+GGxIxIYqIKIVuMOmp6bE0nd5FjLOooDuBQJO7+a6iSGMz4XNx2ujzQp/B4sMQ0QAsuPfUASMYU0ByoC1GIyukAxRDCcGLfQaIZ+keFXDxmLaJeIyxLlDg0OMLXhOWvKKN6nxnEnOObR2IRWUzRISsExDQNlgX69RG57rV7O50ix9eNhQtEsvW7qc1wNAmcwV/43niutD0gSQStcYhW7XLWVBArbFuxUIpOdsDh0glAdxhpLLtfocCM9ZmhpY1GBM5Qbci85owbr39fVTsw8SGwBuMTAD7fjUV8xk6WMjTud+IsslZ8VCqzoA/Azhc+Hf0XGCAUFh38L/IC6Xyciww6evr1f6vqWSoU2e+8n1tPE8zp07T41DtCXLa4jBibgvmG0AhhFDhG2L76LNkxFlDBwxELCL0BwNqY04n+n/nzx5inkI8iEknXgPbBrapgWIZ622qBwlsY2e0KZBxSiW0K7mlRwDmEvbWPmJrB04cIDMSg5qIWOdAXDCTA9fwTyypWjlBajLiu1Hxo4z+HGtyL8wrBIJfPhX2GC0S8pWohOpOaU6GO1KTjTUAyA6csCZyXGronMM4Cx0n6FGC0a6xwWhjRsxcwWDRCEf0d3N70KMTfkM3HdMTLcMY8OQbQh9HDJeHQQKYAr+jHlCBm2OapVE7Shf7LKZ0rwtX7PWunsHLQNGLskZWnvErFwbz5/YeQjbTeBz3savXbbZiWuGrBWMERTiAAAgAElEQVRKQQQ5HCSlvcNrUzmT7Gu0ct58ppp+HMMEJWOCQnGm0G7dAyPWAjJEEXE9/I7nyg1NHE/nyMz6PEcJgCTihfS+Cnsc+Vz4+diL8Tkkmzh4gwII1whyQN4WrbXDfIdFSqEdP3LUbkzc8CGBAl6wZnhfpYqcUpIi8m+YzuzsWLII9Ux0nTp7HMoZbciMs2RTtEaIbxDrZOzW2++wweFhsmoB+iH+DSKLunQU52BN0zEevqalBfFphYU2Xq817OCB1+zq+XPWRnmLKgcIgT2sc9ecskxMh8NrwZRDcUWdjfAt7e1gqCueBDjHwVBO+ABA2tbZRf8EoBJMRwxQgbzaug2bpDWJLgn4U7c/MV1ba8QnQMC7tZi3kydO2JE3D8u/cz86k1ALybOnEESWMPZCMCvTmBP+jHOVLuZjCXjtzO0XOcAGgBufZzbL+428OPJc5vSUR2mlhFnENAEwaliodAs1jTnLWBfdZWnwm2caB6zhMyYoH1Lx2FvAYpCKcO0q3jSLr+FPgc2ohVtnJHLa6PxBjkmGo2sw6pnJR7KI5L4LcbqmgWt4HoFYEPVa8jY3V6b/R+EVr8k89sGPNtRrnrciWXXGtoPr128oWJR1dS2KaHktWKVWt6UrVlkB4pd5ibGSOZIVeppUFhJRXB0eOEYlA66n6ELuTH5YuXLdxwh6PVmKNlVOmM3DsKNCoFaGMBZMeaISmRoxz0q/TzxKB+U8aGiz9UCuebi9HYsMjErSpoCHHMwdDrIIgMMNQ4APSCY1BddZKRgGgiE5eVSG1DaOSgWqzCGyThYd7w3MjDZbwEASCqEqqAUCRtjIqysRJKYNKunCDqKRzg2dOEwxJd21+WwjEMAmdaiLK43vgyMixZxGVQ6U1XQHRBA00eg6448aDtBnQzUfiSuqakU5eAYtDCBVgdHkJm/TQ+szq1Ya8GJZOK6K/ejZ71lbocVmZhFsyyjqGoLRKuYf2rcAJI5PzdgHn/yINTgBDUFFnpubIBsZKs0pltJeqdlr+/bY1QuXJDIMgBEAkIO1PDJOi+e1+th6kj4IkuqZSKsE4tKtBFwY6FcWFTD5AcZ+eOSRR8hK5aRJAM1op/YcEwg/AYIU0zcNZhBA9Eot/oyk6u+//U2eTwWE2g8Aw2CYygtlthfIfekMQryeQtWNhj340MNWWQCoJocDxiOukQLIcJQYBgun7kYFhiPa23CNcg7NJDIYNEGnRrDNlp+4HwegAOyKRo32KFVhwGBs/hKjBJoacoRKKqkHlcvY6OiIvefd77JSaZYVwNDJkkGWhgTeF0m5ku9mRScMcLPgoeQBr8N5jgpP2AEaTp82h2eBn6edTQTYcIpY756uDhu/et6uHd9jvZ1dbB3MktlrVsN05QUkawOaXM/WykWKGk9COgGRXrbTxidmORVsfrHBVoGPf+ITdu3adevu7bOr168l+21iYspGhkdsZLTLDr5+wjq7oPOKISKYiilbhgAeVHdUDNGqBIewZfNK+8KffckG+/vswQcfkDg2ZSCq1o2WvIWy1ecXbGjJsP3H3/k9u371ul08fY4O5Ikf+wBpV7ds22bPP/889wfb3H0KvAIXaXJu37zJvvXFv7ZHbr/HXjx8yK6Xp+3q0dP2a7/4afvOq6/YyUtXrHTxkn3qYx+w+blZ6+jrt2PXbtgrL75qa4cG7J47d9LWVVry9v0DB+3Y7t32b3/jf7EvPvsDe+vIcXvfg/daV9+QfenrX7P33XOP7dqwzibKU5bt6LX/40//2tq6um0ez7QhzdaOrh6em3/+K79sK1eOWEdnrz315M/Y2IoRu2XLLaqUe2Jz6tTbrMqrshYt/U7ldf0ch+WSrRvnlb7Sp/fSl6US0mwCdsXkX7VhR5U5zhuDcXmN5AzGGWsGvinfqfKPF1KCARnXq2/AdSCAiT0baxWaMwHWM3D2LhCApVhPgDTYO/gzfBV8LkAfvBath2RlFYtkQWO/YX/juclnCUBX8A8QROcxnTBSh9f1vuJ8xWvI3Av2n8cG6eJO+hkTkENQ5EzD8BfaoBHS+xPHdXn8wRWgPW8yHGNhI6aIOCXWKJn07EBsADORoAc4lE5q0nYHQWJ8NoJoPjO3l804Jq5V/i8+W9fbHIgQf+degwi/+8iIJQIkSLNtxG7wvdFQi1UUZsX6d+YV1rOu9svphaoNO8A4T90wvEdMKYCVSADSiVpcVzppxM8A7LGtCe3anIBulkeL70zJ0LBz/sxJ6Uk2IKyO5Fb7Q0mICpn4DdALZzr9XHAPAOm6uzrJXF6+Yqn95m/8S+vtabG/+PMv21/+xZcpjZDLogMnS0Z2SzFvy5YtIwuCMh4uFRTtcKLx+29v5+e4AmgWoz0J10ftcOmWSaNIzr2ZsGjIjp922kjeC5IEaEcuIrmat7a2Igu7ZEh42ywBnpDmgD/0Dg0kBNE9wKTGC5WxrtiTIQTfP9Bvvd09BF84WM3bAhFjYngHYrXwceEHce1cO040le9D3IT4l6xLt4VoDYYGKbQc5+ZmxGT2iZkqXkoeAGAk1hSsJg45cxmfwV7Ylpw1MMRvsULdYDDO8SsKBSg+YB3I2IBelMcheA3AMT0/tTyHLea+9LgUrZ8otJGVgqSngum+GvjC5BW64Ry20YxHIuaMcxmKpnH2FIuKPYRkHjqXYN68+OJLLP7hDOHvq9esZewO9mUAdbSznNQJQgIKKgJxYm9jb2BoDu4tgC8ZTiXVeI54jIipOjg1tGHPf//77Opow3cTxIFdAYtIQwABZCK2yDmYiUSw0FKw1mK7jSwZZfcPZQEoeRBFdMX8LIh7i2sUNaj9lirC8Ww7gBFyS8whon0YA2dcByxAYcX+GiCUzsnimccejGJXxLsgIqitM8gryiOrlXk7fPgwu7YCzGwWq5vzBORjw46KCY/PQjE3fCG68VatWmnr1q8Xs5HMdAElKqRof8rPiKARRXr6M9hIgHlVDLDJ2rnTZ+zqRQxH0+AvykMy1pUmM1om233aLmwk1hm2AXEdW5MpIYJhHwIhZBd036Hbvug6gwJJNd0cAAjzF0fOCYYRaARLqWA1dirlrG9QA0aL+Hyc/Zi14MVPtaJq0FAOg7pqVeqez0yNW2VmwrJ1zStIAD3YeRZAgr2na02el086B+AW0gS4XrLgmXthPQFG1W3JylXW2oPZBHkBjBw0651kZPfHdwTI0izY4noCHIxzFyBQ+NogQITtTAOiiZ/0+DCKxAThnMFKsM11UOfn5mzvK7tJzkH7aLkkqQzYP629ALwAJXkNZBXLhsMPpMHSOBfCNbzl2QFJyqXwyOYJCu+47Q4WOmDLiMW4TrpqBNIKxN6N/C6IFpKmcZYvWmDny5wYfezEMTt/5ox1taFzCWuxQNsCaRCtc5Plr/hQMhLQg8Smbmvvss5OAOSKaDXQSdOIsXf/X7beBLqys7oSPtJ7Gp6eZtWkUg22a3CV7aryPAJ2TEwGIBCSxhiDjTEGx0AGujtNh0z/Snfyd9bf6U46/Xen6SRAZyDMUwgEgg02xtjGY9lVrnm0pJJKs96kN/Tae59z7y2B1ipXWdJ7797vft8Z9tlnn47ubuvEHxQe8h0Jq/yS7dttaHhdQkZhKS2ZoYApzNIk5Jo7SQlFu8nxM3b44EHrhMQH9mk7zjY6xTSwF88JuSvy5ADWdC2pfmHE2LFXg9UsX6JOlgSv8fUUYaCDBLuw5XisKIbQznsRkPMUgDVU0BodnRmSIoEufOxjSsxARiFDAOD9cp84GQbsZ+rZCqNhP4APnw0bFgAg7b8TUrK2Ne4R7yOiHLoWRNSJs6H7Ts8VhmDifKqTVX5BPqFl1YoYlejCZeCArk3EFj/31newRRpvpqDIdQ0I4ggFxRcooaUK2kRybAMBawaiq72DQ2yTZsUWN+uDXqQBkDKZsgkB87cMqJKtGsRkKejhSIsu/eLh9ymaqoA78y+G0Ti7LQRvw6jEgiUBiCc12SQiFn/15+H/ETjG9fMBegAWjjWug5pmDnAKTBFoyO9hxHezYcXeHrIJpQUBinoK6ISTFi4JEVolGLHBs9cYBkc/91b0ZAz7hQL6CEwRgLGyRVqzNj8ONow4fhbvHZowrDa5KCkTOGoOxej0VMfrAgPu7eZxHyn7QolwgKIAWUiNJ+ccLAXpMzRqK/adb33Dhvp6OMUu9h6vhVqHEvaN9hYciMVS1W6/42etq9BD5xMTt6VDqKfJlgM1InD/HD18xI4fPUqB/AYYkg5m9xaRnCggRuJAijFQeFKJMXlNz4rvyf8KqJOuURdNqSY7QRxbk1/f8ta3Wi+qy665qU2rATFkpHrSxHfzSjbeMw26NNkLnwhR5a997Wuioee0v3A5rG62WtT6AZgphoOqexQ19/atm29+DQHHEEUOYC7abth6khQVWgxuol0jggexiZ0f6jocugcHCb01KdJY3BPbZ71lJZiBCKTEZhYIzOSTjMXY8wAiEeCabVg/yiE1qBxCwynEc3VNsgNsMxvqt74+DO1ZZuCanVStPaTrjkQKnw8mG5gVMCfz80t83hD4lnOJgRDSKGMlzBN+vBUYvpjYOzM9ZZ35pk0ef8G2bhjjxNSl0jLZf5Pnp6yy3M5p56geI4Hq6i5yOIsCBxDuNC0e5x1gzXKlbG9885vYatTfN0Ctpk2boClZsdNnztiPnnnG9uzZQy0jrCufPyYhksWhKWLYj7iXs2fP2uYtozYystY+//mv2NqRIbv22qttga3yGFLRaytltKp22vHjx23ntu3253/652QCnDlx0pZmZuzOd9/NfbR923Z79rlnE5H0sInlSsn6ir1kHW/fttWe++bDdtVll9rBiSl77tAhq0y8ah9+7z32xMtH7fDpU2az8/beO3/RFuanrK272w5PTdsTTz5rF/cV7LbX3miW67Tz1Yr91Re+YoVqzX79offb1x5/2g7vP2B33PYaG9m42T79hc8RkPy5O261+bkZK4xssP/0iU9beyfA0lRrqrMDjN6m9fR22/33f8D+1dtfZw8+8DF75JFH7I47Xs+CCPY59seJE8eYLGOfqc0xyP7yM9HmFkOPkiSH5xCVFBA9vQUIjxfgA9hwFLGXPp567jw5cFsSIKKEwwHEoHCWTpGE3cOzFQjnjGb165D5reuA1l63Fft6NfSiXqfuG2UPkBA2mxdMO0bbItqt+Nk+Ed7AMHLAC38DtPZLlFVo02AM+hy2uipJp51na6HsrQJnWQBdW5q8hw8O36x7Tyv34YfCRnEZOXk1lVRIPsOdNd6TOjLeukgmn7PE43cjsWCrlz/LbJIawTfuJ+5JsiupTmtcGxOhTPtI/Bs/x88iaRUDXEzP5LNicmRGS89vQwlj8icFuLNxStiwbDCsa073XZsPzNMwFmn+xjVGmzSfoaAe/Zz9fan+FfY/GBtohZ5aXLStl+6yJoTTsf8UQbMFht0jMZk5CcRTdiyTSgB3lDVBQL3Cwh7OCeBLtEh3zi/ZQKvNTp48Yj1ogZfYTdLBAFYrizVeaMRZEMDoCZPvs57eXuvugP5xmfZs69iYTc+ep0zM6Ogou0xE5NHgGRRitm+72CplJT7RAaJhDe7jlO9zbeiTyWBsZxGjxiVDcA/Wolr6wGIMGRzFvz5kIoYXOYsCfhQJJc81QVRNagdQjusD+KAv7Z1IvrHuAW7EXiXByBmO8KXYd2AwYt9suWgLWVRHjhyjRjUYWNiffX29ZNuxlSvD0skWroNdhn2E2APXidgfRzoK7fgdFDxhQwcHBxLyAIt1fu/QPh4eHLQC2kFdjwya110Y1OA+HHsELA8Mo4m4EUV2FHDZtgmpAwAGztyFf9+2YzvXIsArASmKwdiJ0GxaXz+0VDXgBQNlYEHVVpa3Ghh0NQz1w7MDaKfiMTWynQ35k2IynVHFb2Dbo50WBZcnnvghJ0MDeNwwOsrBLwAXFwNEc3BKr89Z/2C/9LubSgLjupEU4zrgixJ75CQGapLDDnd1WbETrLa6fevrX1dht9WkXEucbdlfxXSUeUByDgCY+Jcki/bsu8rWbxxVAciLDfg+GElInJMY3AHDbPIZdiv+zgL+YedxLWTIJJJV+SQRj+cWsa5sVBpd47MC7I19GfkGgIS04C3QEJ002BeIIWUz4vCmQ0F5xuljJQPEVs6+PlucWyDTNIYwYogRmJ0EI1yPUPY/HUwWuv1RHOP1OuEluq9wT5A0Oj99jiAowF+ADtTMJrvLn4/LNQmUEPAQreIis2kIIp4zBnEhPsB+xe8jqcfeZhzu+SZjdO8olG2S1ijzIwOYtWJdvT0kH1y6azc1GJE7UOuWSYA0dBFPqn0brekYx4F8sUw7vjx9jgDjSrNEsAtsLg3UcskUHxSrNmABND/mj3lkZUPjWTebbVapNQwc422X7rauHgznQitwgXuXxV/6CLHmL7R/abtr+DztHQCckq4KyZPYyxFbRK4dfj6LS9C+OkOf2azHXaq1qP0ZNvfpp5+0tWvW0I8BkMHCoBWX8nMsgjRIKol8Gu+LPLy/r0gfhZgfX9AYxuAcsfMFSjI2o4a/4j0UzHCNYLru2Xe1DY2s8fUVmUUDfSQLEf4h7Al/0aeNQ6YN/iYGbcHGYHbDSrVsw0MDVl5eVMt7OTR41a4cE87hV6RTm+PwOwybWVoq+X7DoFGQWnKSAMnlrRtDUTBhurOLjEecMZAh4F537b7c+oeGEmCSdsRZdzwHMXkZuSIXXx2Xp04c55CXLjAuGXdJH10T2/Xs0WUVvhMxAvWGvWtO+SlkJtQ1Gfs0CvPREBIAv6SrNNEceNDadeuSIhf9dYfOI84TLoNkLk6/xqAq6QnzETRQTFXbNTGZjg7GL9pWGb10Fh4UE/IZgtnMHDUlwCi0TQedZXEb5MLSTVRXBD87Q66I7wUOGOclsCf8HWuHe4F9JcMZ94ZW7WqdXQac64DiS1NSIW1vfOvb2SKtfMqra0ho2H8ubUOwFziBj4EijjYWrd0Gh0asf3jEmu05io5qei8FGJ3G667Hb1qBg9pTeHjp9PUQ9P+icgdoELpOob0RDz39ucSPE0PhzoPvFQNFHMgMY5FUxsiukkMgAoyF95Yu52hJdyKqXf5AIuBY7Wj1/37/kWRFAuQMSl2e7pcPjDoL6aZB0hZV/wsAqSRRW+3SvdXLp3RGa1QwubS+XoSXi3ck3jcu70nvmU2aItjGwQmHrmAlZV/odzR4JtYiDHO0XRMQ9sp//F7knnC0HLCDa2KAjKETZXv8ew9bF1+jyVX4UnXQJ4TxgcgYQCukXF2xvfuutrFNWwzugyC5T8/l9Siy0Z5Cla3RsFfPnrXnfvQ0hWsRGEcwNADqb6VMcXTMQIxJy7F3FFBQxpnXAB1NsADQDo8gioLX3sqTa8vTwfzcm97IVoYAbqkNhH2W2SMRYK1+utBioNNjhVutIV/84heo0ZTCnGpLhOHAhN4wFIi1ETxw6imTnm674cabGTgyHPPpnwmgAEPoCSKfpwe5bF/isJCUaRmBXwxF4bq4Dmr8LBgcBMCcXUjj5dpOMFAJyEhjKqasGI4KckSvN1u7ZsRuvvkmnlHqL7Zjyqk0aACiReUo9ipAfDBhul2nJjSlcA9RocG6IklaWlqmAD4CNgjK47zgDGLCeHuuZUPDBZuaXrZKBak1pol22/MvvMCzNDY66iC9pm1+5u/+1rraOyxneSsUuw1kUtjyGFCA5wvnQUC/vV2DiVzHTM5FlSw4m7ve/XZbLlXt6JHjdF4Qv8deC+FfBCRofQeojLUP9jReW63U+MyxmLhngK79A0X7xCc+y8T93e+60557/mU7fOSonTh23M6cOmNHDh1k0PgPf/d39pUvfcUOHT5sJw4ftma5Yje97jUEOfdesdcOHHrFlkpqT2T1DsUWL9iAvbFuZMCOPPqU7du91Q5Ozdizh45Z9dQp+9X3v8MeP3DEDh4/a5XxcfvQfe+w6elJ6x0esedPvWpP/ug5G+vK2R233WSllYYV1q23P//rvzdbXLBffeh99o3Hn7IXn3veXn/LDbZt9x77+N/8rW0sdNg9d77Zzk9PWdfwRvtPn/yCtXWA/S0BahX6IYJdsKWlRXvooYfM2hr2pjfearfe/Ca77advVUcTtOBy7dQUQzJMoeIAGELPy4MUaeCprYXJDMTeyZiU/hFsOFsVISaNPeqBM54rkhpVTzWlN5hN8eyigKNgR/a2t0e6VhyiQP0XgYX4Gc8AK7MoiqxYvbaiVgq31cHuoV6Pt/ngbCGhzk51jjaRsN9hz8Muhl3Cs44hcGqhSuVKFOrJKvH6fDBBQLQRqESAFL6ExBnHUrLBk4A94ZQMKeKX3McmNijxSRoIw2TCp9bG/WQThUgisgBdvBcC5PhK1oDgnWC5rG0L3xbMKQV3uhEEcxG8xWsijpD7UpcAGa/OXoqfp9cSVXP56qRY5+3pYGHGa9hOFMNw/DrDXmc/Pz5LQ0zkw5j48Zo88YrhAWAdVGpWa7RsvrZiGy+52FqQXoCdh11xPeQQ5g8tLXyGgPgULJVMjOBMek+sKZ1+3brqDeudWrRiV7sdOXnEQGzv8m4Hzm8B6wOvwYCYjk4mV3Pz8ykY6OENuTwARGC/V2p29b4rbaC728bPTdrR06eZ8PEMcuCD2smLaJG+aKs1mtKmjr3B9jRfIkmMRnEBa2RWb7XZMoZIESgVg5GyKF7QI7vbRQSQhKBoGf6W+8arb7AFAEoBDCHmoLZ3vBaMPxSOnA0ZSTD8ehZgjORRelWKh/EZKBDhfIrlt0IdXmhewT7gflCcwtT7SEjCZiBOiWtBPFPGNOw1w0w+jx45wjgGexHMZvkAPWfcC9t0AaCA0QImDAdXdFlPdyf9Nlp5823GtjC0sOG+kfQx7nCQ9Ny5SfrHuF/8LZ+Ngqna8PBZ+LMF7e0EsFaUvDsjET8bGhn2uAAJLvxh3VbQyQF5p1qdzP/lUoUAI+SeBIAI2OPjyRQhwhYoFpOFwHVgHWDH4ZcBsj773PMEo5ArISbcu3cvY0i0PYuZBY1PMaZxT/gdAJKcduoF2KTY1GyyQI2Yj3i++zPqq5tZD5LSPJiIefptxIhLc3M2PTVJDccC4oByKdlrjGn6+hmvw+8AbKy0mtQIHxoe4TkniIMigksHYcBc5DuR1HIAiBfGk/jefWXWJocfyPoi5RhKSPDfLPs7mDCy+alGcdYeR5JLe+jD1ZQLgpWct4cffpj/ptYniRsh6RTSHXq2Se7mSTpYstVylbEZzggkvjC1WFqRYvTAr1NzLmCmjE5f3Lfsh54xpK9wTwDIn33mGVuYn2N7MWIHZk3erSB+vTQOQyuSTF/3O3GeAQBBZgDgZAkTaN2O4Ptgj4XmZxK3OLsiijIcgElQVXER/g2wEb7gyquuZo4SLN5gZSJ20hcY8gIYWRBoVNn+PTf+qlUX56zZJpIIgEGAGBQh4fWpQyvrc+XvYxCSio/yVdoT/Bv3WF0heWRs68U2sna9JviiM41PWOAwCpwqfKaYQfjEiF1SbejUf/8k3x/XqPvVGq3e31pLB619eFWwvMHghi1/5kdPcwhiX7GHIGRfscjvQ84IeRSZZtHi75p9iuU6qXkNGRoMdAQYBw3VYLynMQxuPDTy0UnURY33q666hpJc0sRWjkn77PI22XtJYoyQ4aFkibRNK+Wyzc5O24mjR+l7R4aHyMRF4a4EpnppyRYWF+lHOyFH5vqAwZIs9BbpWwA2BZEDnVh4zhEXE1y1Nlu3YQMxF0jiwD4DiLzsssutoyC9ecY8fMYuUwPh+mSwEQpY2rGQ6jg/NckBqNCQDLYgu3tcNkKMX+0BvDeeSbwXYx92scjH4HXww5oYnrJvI3cEk1ixsK4RRTfsXfwb5x3PGP4NNpu2lp+NPLxGe764uKCOG9pNxXdkrrptJCHInx/unbaXG9IL1fBNJBGp2BHyDCIEgswmViGefwzcifhRk6L1Olx3dG6qi8WHI8HWdAnwxO9FLg9mJbsYfJgizxjIV7BdsCWQiIE8BLs82q2GFuuff/Mvt6I1EAkQUEfhc6oqwBlDCBa/g4sdGByy+aWSYULxmjXrrLu33/IQV8dQGJgdAm3sjnd2noNgLpwOW5KgpZlDzCqQJwgyaZjAKNYcqa2YJOiMPlVBo5IUNGn//0S41LVqXJQ9KwYbFf1wlNmgPmugskgvc9XMZotriUQ7HGG8PqEmc9O42Gimwk8nR8X0tCLGzeRvpGRFiUUYy3igsvOogmByINqfFeRx+lWINHuAHNfH5II/S6vduu9slVAtAEr0nBERWV6GcRqbPq4xjN/qSlBoh8QGTZPLqESssGVJdqBmXR1Ne+Tb3zQ01WGzBlssAmqtra6RDpVi9GZbLrrIduzYafmObk2eQqDNypsnYbxgVIE0nGdq8pw9+r3vUGCZWjycdJa22gsUVYBPA4HPYfVLXEuyc3HNTKa0TmDmMRjDGvt0UBjsn77jDrZuB6sFFlkDkNJnG/sK60RNTwdmZTAwGa1KB4A/n//s56g9pLVWcIVzi/efmTuvylhTVU2qXDUwebPKCd633/7Ttlwqc3pXfEXiDvYP/s02LFZQ1Q4Nw4sKUZpkeZXEK9pxrdzhDugwIIOmIosFYgGScYmKMSZJdoFFoZZpPA8Ei8EwRJWWwTaBOVRJcG9tdu89d9r09LxVSmVOdsdnDA6h/UltyqFhoYSjaps2jfE94aiDIg7jj/XB9WCaJ8BFDK7A93EtmGYG8BZVxHxXJx3lyy+/ZBdfvI1sLrzP4OCgff+x79uNN15H1h7sItitqMT99//2ZzbY3299vdK2UvsXkkYADtJekY4SAFSfcuaDBWAKOru1T3Bu3vCGO7jXi729XKvJqSkBWpzE1zK0p+H7Ck5yNj4+zeBicXHZBhEUIOhsNGxy6hy1BccnzlmxdwyLNt0AACAASURBVMBGN6y122+/zT7xyb+xF557ngA7nGlPZ4eNnzxuf/pf/8Q++7nP2/jZcTtz/IT15vN21Y3XEWC89NJdduT4cTIrECwRGMskHJ3tYGPUbPHIGdu1fdBOzS/bMwdO2Nyxk/bRX7vL9p86ZweOTNr4gZfsgXf/gpWWF62jp8+ePvqqvfjyAdtaLNgdt91oS9WSVTsK9pV/ftQqszP27rt/2X64/wifxc37dtiGLdvts//4dRu2lr3zF3+WU1v7R7fZb/+3/22FvmG2mauggSxEosUYqIEg5vd+93dt+/a19slPfMZOnT7LNcepRpvekUOv2ML8Ap8TBk0EczCKA9hnSGaRGCLBBnMF2isQ5B8eHrJiT4HP7tFHH00KRbDxXYVuCfZz2EExmeoWAUAw/OIs4bmFBEUUQKRHCkBPAvjZIDkJ4Fn4CO6w/47rsYYtzCbu9AkuMq5/r54wrcAmPgv2iVqizlhcDbjBl9DUOoKS+OtIUzJdB0ryVF2Pdpv4nOBIxzVHwSoSTNkUaQ/pAzNgXEwWzjjkbAEnu27h/1Ofna5dCmj6Ono7Uxa4w74IrR6YYvglApzOOIvPSpODNGkhsOPPK5LA7POnLY5W1VXPNBuvZJ9P+OW49QCis882fLDyKMnS4IusWS8OKzhV7LeC9tR8h63ZvMnK9Ed5Aoz4Pl9PgFI+Lxtr0FeyIJd+AfoWnAmwBRGiAMb89DxbpA8eOmDDfb08ewCfkKBpkEPKXoV/wmTmcg1JtoTEqWOF/ZsTqwJrd8Xuy+yWq6+zA4cO2MOPPWbFAmRKoF2n2BYFrmKhx8bG1vPzgmkZ64M1JmPFB0sI5BarB+2I07Pz1tHdQ41dtgpxzcRgBGMZ3SJknjTgn7UG2vOK8AJEQ3KkKZ6aUt3bh8KWPhv3gVoJkrDY+7Ga6jqJMwQ9by/yOSMZ+oWw0Wibgx2EH8Q+gK2v1Mq2a9cuPl/cN94Lf2NIAUBFxDSSYRFrIeISJGWwYyjMwd8q+VCHAvww18wnznJP5doI/NTREVJzTSjoInNIWDclT4YHBtkKWuyBlmLJyxTtlGjSED51HICtgWcj1pqkaUKjLmIAns22dvoDgEOclNnE/UEMXww9xIVIgPKY1jw9a5iMDeCCBbnMV5zJsInx/LKxOGWLWi1OkMaaPP/8C3x/7IUNGzfa3r371D6O1kCfwIp936wraS32YeBbp50+fdrWrttAsBF7AUUcTh9ewnBFFLsUe7JV11veOnPtSUs0EkrE0Zgi3lyp2tLCog30Fq20tGBNB1eXK8v8OQBvaFBiD6OQd931N9jgyBq2n0pzEfGzt9i6Bl/YL7KQV+3FsM2r14f2LSNfFf8fWq1sF1yR/BT8M2skzs6Jx5C1m2HbwvaxDdm/ECMiNv7Ov3xbkj8+1ZS/69eg6dnpoDPsRwDDr06Mkz2F5wBWP4rmw8NrbOell/JvrLlyK9m30M7OEjLi3sg49LbB5Ly2mnb4lYMc1IQvdiO5pEToLGMCsQqXItwgSXfozCWkmHyxUA/wf7kMQMMZdWz7VKdSgHSwzxq+qYIIWVQgr/h5ZZ6OeBTxxErd0NnEXAfnzX0YcohYLw4i9bVDPIvhgPDZy9PnbWr8tOW7ctaBPI7kIZwJgTSiCwTBJe1C0HNJmC967jE4cqVp1ZU6AW+swvDadbZ+4yaeK0hfcQAF7s07KCTHJoKQ7GsKyDAPSZ6d7K8IPPwtIQXZoWS+n8JfpvmsCgCIvaI4QL+LnJDgf454yOzMeXv22WfUPs2BTRXrdLZYxGwAscHeBmsR7Gf6THa4tHhvlHLgFOs22mDEF5S6qpZpc1EAQN4inXkM68Fwjh674YYbGWd2dgDgStdTOo3puiSHRoBG4pMwTBXJYnl5iQWRUydP2tnTp6lTjBwZvhu5C+LlXIeYlNwTyIWdKYg9iNwWuVC06EYMqKKvz65w0B5dsSzGQscPXTeNpl173Q30uSrSRbwE8gtyfukosoDJrjcBjMuLC3bq2GE7Pz0puTAWqDR0F5rPskMpwMxCQeh7Q3bDJbEQChGrIH9AczhYuHNNQlyTyCyyBwT2mk3r7ummn8cX/CdAZdgkYjTsbhQzEgBdFMdaKHYRABaZIOxJxF5R2InvxzPEXkP+jvdRh4zic8TlkHmg38J+cjZj2MOkQJ2ZDB++PWtnozhMDdus9IV3GeF9kIfiDyWOKJODtca5R5eepJLYnYvzd889729RtNTZFTC0YMDkSL+H4WsnRXVyasbKtTqrYBvHRiVEmQPNtcjADlQdAJEiQgId8IDTq1YQysaH6tCmgxVQGU2Mgk/loXh1uyb6JUlHOAdSfnxKXObghKGgBoYzEbMBQzi7qBQmSYezJ7OGJpuEJA8hU/mKxIzxJ8GodPNGYhJJHwMiv874jGBkZBOAMIaazKPnkU1myH1MtGXSCdv8nMy1xbTQ1UYlric2ZBhPXZPWOa5d1/XjFZ9IeLCu+N1soqNkQjoPq7+Cyh9aNjLyOpDYOqiww1jUKiV74vuPUEMBlZkapu8hAAHo5cMYcmztyFkdGxpVs0bdtmy9xLZcslPVRwB9LpKu3Ek6FwAXec+NJhlP33vkOxoYBMQdQR8BNVTfENDDvKjtj8+PB0aGClVwVFzQdhhtQnAaaJdllc0PP9qPXh0ft7e97W2cAAxDpVbWFh1DNiCLfRCMoGAbwfiwGgNtp/oKNaY+/9nPkmLO5M6nZOO+oHk0MzvLQEHTycSqkF4TfEfTbnnNayhzAMA0nh9uksksjHoH9DZQGULQUrNOJP8AGMkOUCICDQ5QovkMWUaWoyKAhsTQp38hGCJI6+wNOA0CeRDEhQg3wD5UZGMIiwdXeB2ZjDGZmB/RsA9+8L22vKyzhIQGLQTYswFMoiq0fv063kuh0EHG4eTkOauUV2x04wZWtXEMsT078mhhRtsO1gr6THBuDZtfXEoYGtieMJaPP/44h5vAgANsRVLw9FNP22W7L7c1a4dYdYO4Mwz/X378L2xoYJDVvrBpWE8mnM4GpsaZs9p4RjNgDDUwuroZMOJZwf7BaWDI1Lbt22xgoN/mFpYIni0tLVirCRH7HluzZsjOnj1ja9eut7Z2yAQgQey0SmXR3v3uD9qaDZtsaXnRrr36Ok68vP76q+27333MHn30MZ61ocFBK1WW7eyxY/apv/ore27/i/alL3/ZJo4ct762nF33U7dYV7FooxvHyIyJ1jns6RjegWslOwgszaPHbN9lW+yVc9P2w5eO2fTRo/ZbH7zbvv/yEfvnx56w7pV2+zfv/yWbmZ6xjq4+e/HsOdv/3H5bV2izO17/Wluu1Gyls8O+9O1v2+LZWfvwrz1ojz79IidTvvaaK2zP5fvsb7/8JeuuVez+d/yyTaGtbmDE/uunv2gVOH+DFpVZtV5lgAeeNAKjar1mb3vb2+31t7/WLt46bO9732/Y0PCQdVCEukKnGSxBtDPFhNKwnUzCXcQav5u10QySXcuPNtbFznnO4ctYZRdzIGs3uU9cEkNBd9rmEPY4RMJlJ3yCbEYaI3k/MgPSoOyCZNhZJrLNAAYU1MbvyH6H3o3eI0kwEl0uCfyHrwoFE64DXy2AAXaMFdaMTlcWsEt9U7SuOTs9pFo68mxjzPqqWBfFslhPTRmUtpCLmMd0Zj9XkfjFPa5OWOM943qIT6z21Rm/GNeT+mq000gvR5K/unec9SSwzrB9wibElNoIXLNxQPzO6msLnxprGtcpX5om2xEz6O+0aKb/F9sj/EtIK4TGWqJtBaUtgDk1Fflmy1Ub3b5deotosfR2eAw7oS+GH0paemNYnlLk5H7ICtSgNQ4KYBxXt95y3XJzCzZY7LaX9z/vU1WRuKiwjMSKDCUkHKu06qiB56zROItcf2iK53Is9my75CJ79LHHqM1IRryL7Hd15skOvvjii1jAo86YD0ESM19TG8nCYcIWzB+wN9vt2PFTTNCx55kEmFFHKpgMwYbFWgfrWIm1Olj4zHPSOBTbR4U1MInY/peNbb3oFnuCbcA+sTgSpdiHsfcAKOKzUQgB2Hbo0KFEmw4MQhTKAqBXh4i0DLG/EHvBPsR1oYBCRs3MDJNgxD1icEiaQ7GErpnJjg8CAKCFljjqODqzBK2tYJnguhA3DQ32EzgpLUtTE7EBoi8wgjgpl22a7TYxOakzBSDQWRiw2SgCIoaA5pm0MHNWKpdsYAAsQrCypIEMzW7ap5ykSDq6CzY9NePxkVrcs2cP/2aS5LI1uLdsfIz7VJujEWBE7Pfc888TgAcQsm7dBtu+cyfvESABvshidN+PPbN2/Tr695defFnFLBZGN9lFF13E/wc4ifVNGME+yAlnTYNM0C2hYjC3S33FlhYWbGJy3EaGBq0dbXlkfYq5p6QbfrFODb5cd4+tXb/BOrsLJIhAFoi2jYVC+aI4V/g+bDoKjUlsk+RksptZvxZ2KNbsJ/0c+416pE5jr6+kk3u5XqsKUqlPwrn0s8QiCfxH0x751r9w73UXC8wX/ELd56Z+EfsR+2/P3n3J+uI6ErJFHaBNkfvchQSVQ7jcRZxDXE/YUp4DB674LKiJ1qS+2g9/8AOyrNgRhu4IAiRi/6gIqhwO9FjmeLARrEXI3xOosHZqbnb0dNnU3Az3XTdakqGxDMaSs+4ITJANLAAP+Qg7FLygp3hEOTjOEc7U5ZdfzmFIbNenNFdKelGO4a1usMkoLmEIaLViywvzNnt+iqBpB9HRJvV18WyU16k4lJWa0UNR/prk9sxBVOCi32m1caLwSrNlhWKv7dy1m/sVDHVKVET+nyGRZHP2rJ+W5mD6eZHnRmyQ+v7UV2Zz5eyzXu171WIswBLtw7DBkCSCJmDYeLDpka8EjkA/1mzRLtSbKnzAXmHtYSsBIDtpj3JmKIQBNONe884arBHjN2QwzijHJHgy1DFB2PdVxGPZ+CfuIRtP6Jyg8AEmuAgbsPfzc7P0C7gG/BzYEO4jtAmx13hNlPaBnQLDUF1axWKBtlyFFde4xnVpQQmS4vejUIV/r1u3zrZv32Fd3ZCtUjEu7EbYA+Z8HIKkXBBxwsLcnE2On7a56XPWakrWrBs5N1qIvQswwTfYAaJYCO+PohnXkO3Rqa4rfp85Gzst5YPQvYacFV/IBwMzI/u9DfImHfxM3D/PRD6vgiHzWUkXA3TGmmKNOfPCmfPQ6ox7xD2TXEQtcxUjkZtDwkCDSxVXKZfUmUGhM6TucP8BLCLiwb/DNqtbN+0+C/8drwnbHrkPfh5gKW5A9g6sScW9WD+yz6NwikKj5ziMTR9430MtOEDoz0m/QYMClCQJmCDpsaPL5peWrVlvWk9fj1VrFesbXGtdhT4h2mibBmUUE2xgz3ySbyo2KoelDZ7qDoYOQOie/OREJBVG5esdWY3fjUp5gJVKlIQ8p8mXGxk4gmR4iPQRozqVPXTxnjREGR3EcLiomKCHPx4QD9tKOvEwro1r6VOwGXxFG3ZSTVHgkgaUQsfJ4Yxp2e68QxMzjGmSxHgwChZaTLyLlq5Y8zgkYXzZzucHSpK8CpT13qkGEINrT06zrM34XvZQRlCCTRwaExGYhUGP69HfMEiqanCIycKcPf/s09RG3LxlIzWgVipVVtZnZ2Zcv0DXzRHoMPBtLVs/ttm27dzFdhWCgUmSrlYDCo8zG9b6zy/M2yPf+RcafkwB5XRwPM+ckhjof2q4ilr9APrgjOBZrlu/3gaHBu3SSy9NGBunzpwhqyImPML4w+hMTJ6zffv22eCgpixqP3pbWiZZigQ5AnYdYhklBOYUu1+p2cjwsP3l//64DfT3M6Bn24yDzmB8zi8u8DMwbIYt5N7yh4FMYG9due9KKxR6Ei0rPGkEZBCYhiOkEDj2AkTXmys8Z3Ozs54wi1VK/Sy2wJn2PxgbPtSBrTpsZdCAhmBGa3CQafpxezsTPzDzkGFRR4v7HVNYVX3mlw+wAcgKxuK9995DIXwlZGI1wFEQ9HUNPexJgG0AHxmUQZOTWqdNshr4vXzeXj54gC1SYmqLDo69Ha2N2Ktg+sFRHDh4yC69dDfPBwx4b2/BHv7Ow7adgN+gqpA4p82mfe6z/2BD/QPWhUprtHRmJByygMfi0hKfRZx9/I0J6LCfcGo/83NvoI5Jb08Pk4mZhQV+H5PZoLNUqSyzVeWP/vA/26nTr9qb3vxz9r7732GT01VbXoImBvbNiv3Wx37Htu3YaePjZ+yyXZcxsXz3vW+3z3/xa/a97z1OhuXWrRfzDPR05e2nXnurzS4t2pc//zmbPHHKOmt1u+62W6y7p0hWxrmpKYPmIsFwb4WljfDJ9QC/m2fG7bKL19uLr47b1x99wroWl+wjD95lTx06bt/70bPWU2nag/f8gs3PzFmro8uOzy/YK/sPWa817I7bb6U2Vs3q9qNXjtiTDz9u9z9wtx04O2n7XzpoV2xYY9ff8Fr756d/ZOde2W8feOfbOOipnCvaE8dO2wKqrXk897yVamUb6O21RqvdZufnbHZuiQHgn/6XP7P+fgwuW7Y//uP/3zasX0MgHHueWlhVTW3n3nHNryRI80oovh8FgbBp0WapREg+lM/X/RWDAgbW3h3hdoo22TUcqYPqPicCDiXsabEtGyReEFi7f83a/Cz4hOsIQD7Y+UmQn2i4KdEO3xOASXymdGtSxmAIT5OR5uAifSd9vCc6cQYCCIPd0kWSMR33yW9hsrAz9/SZ5HJdkLzGtWigVZrc0vdlinNRZc52CYT/k4lJJ96nscnqdU47JLLrGr4wbA9/BpuYzzO4zSY1WYYi94aQqyQeCt8QeyyKpBGPxOdmY6NIvuP+teeipSfYgz8eoCf+J+PXud/E+VUXCtgjqN4TlGm3cqtl6y+5hKz4Ouw6fsuHATCZ9XvPxk+0Z54ARhLGuAxCJgwxALS1rLdcs66FsnXlmnbwwH7r7EKS6wW/ZIhUmvxR1y+ZHK7zFazR2C/8bNcTjn1MZhg7CwSjorUUCfumzWO+TxWHcEiFs+TwHtSWAuvN9f9C4uTo8ZPsCkAmjdtRrKDpjdnzyXOWAdoJ9EQ3DwdyeNnVwQmCd2CFu5RBxFLRTo+9wanKpZKfEyV+KPgncTCZ7Iv0V/Ad0PZ6+eWXE01isAcBzIHJgdgi1TD0bgwUGh3Yw3r3DfRTnxdf+Cz4kOyelo1RbEX2jesBA0gREBTAMnSLC2SdwA/PzM3Y8NCgFQsFFsDAKgMrEeuHVj3EUUi88L6nTp1iuzViQrJM2PIpWRE8t3TojSYTg9WDghyeTamywvgHzxE+FgMGEBuBJYnuDoEW2r2y27Jb1Cz3QknE/dkzqHPbYdu3byc77IUX9gt47eyy4ZER23npbiZg1NSKAg8Lw9q3KFbiZydPnCSYysE8rabdCCmbWi0ZPBKthrxv9w9gN2GvsCXNLx7s3Cami0JKplq1RrVklSWAmyqyx9ATFX7zlusp2uDwiHVAK4tsKGmKYlAiZRTcb4Vdifwl7HPELqsLOPh+2KMk/nffF9IBWGR0mqB9PeIwsmDdhmf9Xdhq3IO01NSaCfYdyAB4eBjc9K1vfYufC21hFHWpyesxCvXk3cdhf6xbt56xOYFTb1nlNPj2dqtW1NUROunhQzVQNB1gmrW5fL4EviTDINJCk9IAJ44dZbs7WJfs/AALu1wic5dgTRIjiqRBcBFgb6tp5aomuHdh+CfaFnNtbD+ljfE9S3Cc0hYCbySBwYmgYr1Sd1B7VTFbB68NPxtZs45apjEYhPvc92gC7niHF/21D/yBx5g7P2WvHHjZ+nqLlkcZF0UG5ucqgAPgDwZW7KU0pw1NxtAyRackNAMBqNQJdoO9jSGyO3dfzviTrEtnzFPOjAWh6PnL5tBZrEH5dNjGyNez34v4I3w61jYpvoWGmMKVJN7gAmd0IzExGz4Asljo0gLYxNyiM8/cA2d1YX6e15Et0iIHEGCKYlo1AdURI4A0QtIKwFfse0phadgW9Q9powSMcf95q210T6a+LwVYcf+rY7/wV8jluBYtDSGJ+FX+Vbqa+MLnwVbhvcTo1L0CfxkeGubUerLKE7sHcglmdHjM5wOokKeygOPSIBo4Iwwj7Kxci4bYRf5Ub9RIZGh3nUVgA0cOvmKlxVnrgD0AUM97AYalgS9aIx8qGMUx14fVOdYzF3gLdiIIKCKABGsbGBl8QvgC2NEOdgPywCZAKt6vWqlSJgR2CL5WAF47/RenQseAJpCpvFDHuMf3Wwxh5PNNOgGFzSXFG+8kwufDdkWuAt8RMnkxU4USMhmgXXJcF2rc0ub6jAUQCbkXyLh2iTmypSUHFpJ1iEPYdRlyFApI+axoz3/9w/+mFYcOhkotWKgmYPqY2qHOz83bUgmVOAwD6LL+wT4iuW1tnWb5grWjlRkJBRabbTM5GikYBIEtaTCdJjxZzZuUTh+bKDk0HrXGQ6X/SxqJ/cBzGrBEbElZdrZQgBVhKLMHLhu8Jw6RxkrXKlFyHeyowFzoUDUpSBUeDX5BO1s8xGzFLhxRrHMc3GilvRBIVEIjmnSg/2K/4KEqQcy0mdOPyLiyU8jXhoGdtz8xqVo1RATfCw0wHmYfKhNaBXQm3pIeuh5x/fJ/hI4T1gurswmbIgK/rFC9woR4YmzgTSZowSZIjPVHT/3QZs5P24Z1IxwFX1ouW1+hx6Ynz9n84jxbPDra8+IXtrXZ/NKSXbLjUtu2fbsVeopiA7EKC5ajEi6sj1prBNrNzc3YU089SR0b6F6Uy0sMSOdm5ynKDYMOphIMOow5gkD8obD4tm10Fjt37kwqBhCHnluALpQAWhrXas2mps7bddfdQOHbaJGOKZ0J4OqHMSjhsS+jFZIVD+hQUdchbw9/59tsOYJOCyo5dA7QywKTxttW8ewYLHHokll5uUIjMTY2xuSm2FtUq1QZ7BCzcmmJZx0VdCwrDAYCGYrlNlucDMZEuiJxV6zjwhyMeTsrd3CmYFfWmxWuHYwiNV3og12Hk9qC3ZzYgMmzOy+/3Jq4B94/Jh5K9BcPiIB/DHTKt1G7CUxQAtG0KZIDAKAcCRIMNkTmA+RWlahGFkBYjJXGip07N0Xgbt++PZ5QyKEgAMSkZwSfYIGCabGyUrWJiWnbsH4DAz18JgopU+detYu3brT2XBf1b5BEoGXpn/7x6wTDsZY01l61ShhoSdU2w/RyvTJqriJwzgFQXbY3vumNiaYUntXJk6fszJkz9tSTT9mhw4fsnXe/3W668Rr78Id/09avH7XBwX67/33303bj2tuaZr2DBXvH3Q/YprFNTKrHNm4i2+K222+2xx5/0j7zmS8QwBzbMGr5rrwd3P+8/etf/3WbXVi0//OJT9lKqWSV8zN2w623WLHYZ/3Dw2QLgC2qQAOMEIjlr9ChM3Fsb7PeuZINF9ptNtdm//joY1Y6dtI+8tB77MDktH3ln79jfbWaPfjeu6yyMG+NXM7ONuq2/4VXrFCv2RvvuI3PoJbP26GT4/ZPX/6a/dpD99kzR0/YuckZG2ir2U3X3WAHzpyx5x//gd31i2+2OthGXT32zNlztghwvU3NmJArUFSYY9Hr2MkzNrewYFddtdf+1S+9ze54/Y125533mLU6mIhDnxFDhATMy3bA5v0kJkWc0zjHkUBeAPQ4+JVO91XAcgHIlbSSxZQ6B9xiEEwGNMyChREUBman63BtJwZT8hPpdWYHrajqHpME0wQx7tkZFc6eiPcggOAaboojsgw1ccOSglOmjTu0nOK+I+n00SI813ENyQUzXwNo6QMVPBgKJgYDplXdB5GU0jdlGHXR5pqNKSLQTqrrwcBx5kfcWyTXyX0lxUaBm2SIe7FO16r2HsQBHLLCYWFqccz602CpYU0COFD8nTLBYm/Ffa2OiRIf4q9L19db7XwDrI6/Yq8Gq5av437QEAywW6jp6QDjYr1uG7fvYCthO2w0i3hqYUOrJZ8DY4IUCAy2pM5OfD+mT/oQmFbd+qsN61go2UCx05566gnr7YMmndpoyX0JrcnQi2IbohIGgYt5nt0AGgMEIXMwD8F0Md3xh3YxMxgNhTVMSm9HUuLMHsYwiB0AXpBx5HEg6a1g72BYXoeNj08kRTQNI0y7ciL2S4amUXs47TpBPMJkqk2t4sFQw98oHkLjiVN4yQyBWLrY91xJT4AEdqRDAOOZSrJDbEQxTZDcFagBBlAKZ3jDhvUsrCaJpdu4AEfDhmEfg6mB14xPTjDGBXgOEBBrE8AZromxNgB2AH/WZkODA/QPkI1AcRTfBUMGLhR6t0g4jx8/xr8BnEAfG+8H8DJkWXA9iCvwPlw/10iEhAkSU2otDg15e53AUfhuyeiAtQ45EYDETbVIA1QDUyiPDocatcSkU53posowbnj2M8ywLMgY643zjQF0M7PzdvCVV/jZiEs2bdlsY5s2+7CGFDiI98D6Da0ZMbSynz19hkk5zhfa6n/q9bfz+eFnipnT/clnRm3eXvr8YK4yB6HGn7HwjrWZnBzXxFo3qkxqERuurFCfutreZus3bGC7OPa8TB+KNMqwAkQOgDPO1o/bwgvtd9ZPoTsJMSPPVfCG/DyG7YyCFFs7MwVZ2kOlGOlgDmfTI1/gsCbmP22Wa9Tty1/7qg0MD3EvooAAoCEhuHgWF1NgOeAJOUOhR50FWRa4338QT5L79RSGMQFJgeH/orVZ9k3yBmhZr1pnvs1eOXiABfwOnHvE7l1q9VWLtKaaAwEE0MD8A/EvNJzBlvKzRX1IxIfOIsLr8TqAySx2Ur5Ewz2QI6EDgNftbDewVBHf07Y5ULdSb9nA8Iht3noxB7Um7cYYJhHxB/YMBiyBPMBIChfdIJBdXpy3qfFXrcXihtq6Afgi9sbS0OZ2aahMFDZV+O8gU077KhjQyBWV09Vrdd4H2qTzhaJtuuhi6xsY8gm1srDadgAAIABJREFUavVm1k1iguwqZTIyXMlszCa/qYeHfysXvHBoXOoT05gm8vT4O2JBseZTEFOJhPLfbFwkfy9/JZ+lwgjeB36FOn9O1uDv+TXhXgLgo4/P+PHIb/DeHFSVkdSKuCobi0Z8kS1IxhkLPEP2XoCcH4ZkffA70iL0+CXmGTgGQC1BzuqAv9Jz5/0SuPdn6/YH8REHcbkNC51u+inP+3SeRfAR81YvjjgC+RXXCgVKxhVm87MzduLoEasszVMiAl2JZJ9Tak0DbINFGnECPwcF8U7IYzihLhNrRxwavlDSWmAcQuO127pABKGvFdFAXTXRgq/7jM4ALCuKHvB1Ac5C/oNDk9Bt0dFupeVlj6E0yDieJe6bAztXVEDUXpTElgpVKm7i+WAdA5gMZmt0KUTsib0LohDeH98T27OLLNls4Sj2DYssEctz+Be6F2Vb8HnIm/G7tGH+e3QjMXj5X3/kt6jBKO2YTiaL6OOnYW9vs1dfnbCJiXM0fsODQzYwULRcx4q1t3qsVs9brtAD5ECMRaD2PqVKYB92W4r4hkFWwJxWBOJQhmC1NpSqSRFcZ/9mMsuB1dJy4Jj3TCsSwwL1+PI+EJzg0GZpoBHwoxrO17rT42e6iGoKmKldJ/uVOkKh3+GE4n0jaEwPh1P0WflH0qoqblLNduca9xzJhh8vHTIXS4/PiM0fAIZ+xw2aV/9jkmQktvG+EXTrPiT4m6xxRlRfAbeCOwE8PobcExG9DzY+AnIEEhqpjoCH1ThocyZDaNxQJFU1DygcAkJO+NL+/XbolYM8fGiRphEg80AMOk6NqtVYKcFQE6zz+vUbbNdll9nA0CCpzhKDb7OV0A3xVgZOUaqv2OzsjH3/sUetv7fPBgf6pW+BFspqhQEn6Nv9/RhqpIoLDjkEUXGgtmzdzH0EHUGIQcvftpz9hvbpqs3NLzCQnZubt2uuu5YVDBzeCACQvKhqqTXCF0A6siFcDwI/wecuLc4TOMQ6YErvj5580pbn59mCATo4NCaE87asMycdKrQ2A2ACwIrgrqdN+jOo4OfbuqxQ6LauTpyfmvX3DlhHZ49t2jhqjUbZhoYGWOEEuyDXhuEYZZs6N2WL8zM2ODhka9cM2dYtFxGYHRxAJXTFZmbm7IWXn7VnnnneMLUXE+0IBBKMCAOodg9cg+W7beMlOy3f3csiRANGFsAl2AVwunTKPvAlD3HgLrvuuutseGTQFuZnmcCjwoREBxpP2B8Liwt29PgJ3ieqa2g1gk5hJJ9K+sxOnz7D1yPAjC8O0OjssuMnT1ELCRXi+ZkZm56e4vuAno7qI75A42dVFsmf66z0FLp5Pf/w6X/g+6wZHklkETQ9OHUY1ClxuxaJqCrPsldwi6gK3Xrr62i8P/Wpv7UXD7xsrXrL+gYHmLxg346OrbF773mP/fbHft/WbximltWHf+3DtrBUom7K+nVI7Jr25rfcY5ds30Ym8LZtl3By5S++7a32o6efsU998m/YOjg9dY7g/NLstP3Ov/93Vmu02ec+/zk7e/SEtZVKdu1PvYa6gxhKAxuA8xMMLCZ/dFRg8ALYabN1paZ1Nqas2j9sn/nqt61jfplToydXyvbVb3/XWgsL9qF730mNqVa+ZUdKJTtx7Ky1L8/az9/6OlsuLVqto9OeOnLMXnzsKXvoXe+08+UFe+qHz1p7vWxveMMbbMf2nZw4iqEATYiOdxfshcnzVq6ZIa3Gf6pwoqDzNwSELCyW7fSZV1ks+/3/5/fsyj2XkJH/4IMfto0bN/AYdXXiFdi/CnIT0CYD1oUNDXvJxAtJQUbuI4CpqBZng4/Etvszj4Aw9iODKU9eIljLBjzhe7R/oAV0oXYi/YAzDbKBdApIeTWTxbE0UA4flgjxs0ADdkRaAAy9UnwG9Vc8qKIurQfwXBcK1/tUakxvzejx8bpdqyn1/SpGZb8E/sH2p3IhwfZAcKrgKa2qx/2xAcYDKE7jZutZ+t56pgBDUl2uLFgX1xTPKV4r7Z0URMXPYe9xbwIJVRzU8J3kiVmz4UlLZtpy9plHXHRB4h7BrqI7PiWGZA60JsmtJ+F4P8UrDg57UsK/Mlp68AtRueY0WQe4KavhIB58NyYBVtny1GbnS2XbvPNSTuNBQQhnCew9CHmD1chkwoedJOvua6JkTpMUWbxsh5SAgx5tDeuv1Cw/t2DdPZ32/PPPaZBBPkffr4EBmMSetoGzsJbZ79GlgucQg0fgp0OWRV0ZGoBCkXkHrbE34QPQWgb2H5hU4Y8jeEY8Cr9P4AoTqCHc3tFuhw8ftpWq9JGDiYD4R0m2WpLIbvEJyQFgwKYg8C90dXM/CgzT88U1A/RhAS+fpw6WzhFCaLEkVTiHpEeZ9yr7o24RTfGU74jkADrD2hcCHcUwzNFvxrAwJZBqe4vWNwGGmjbN9yxXCH7htdT54sTLLEsN7ZBqd0NxEZ0VYjRqAFiD0zZXyCAFGwV4LtgnZCz29ZDZhXVGQjrQ1+vroaEb0MmjXhXAhg5IL6ywABcsIHwmwFPuY4+psMU5qALDUIpF2iKAKXyOmGRt7VYqVcjUxXMPyYKsjYrCg7ST0zwksb2M1fRMMHF4dm7Bjh47xlwAsiUXXXyRrV2zjprXAA+zviLAcQzgGR8fpwZjAMN4/c/87M/a+ZkZOz87450oyGM0XIzrgLZJDonpYV5D/nEGmOOgg0bDZqan3X+pSMYE0ll6BINyORtZs0Zt+WxPVYs5ziueJ+LsI0eOcJoy9xtAfWfw0MdgunCGnY97DBsWa4n3CD0vAFNprtaycqmSsGcJpFPGRsQU5Q6yp4kPxpMEMJN0WgHoE6hTLS3b97//mPUU1fGhGEsyN9Q8D3vobGOc/SuvvJJ7gCbSyRSy2ilhQ75AQwfDv4edx3tiz8oW6xkA3FBUj66jFatVluz4sUMCtmCX2nNkNiFuxecwJ4EOnAMr8OWMJ1iIRG4KvTvkGDUO7sF71+jTUsY8WHM8WlC4pdyViCbwVSMDw1YpV62E881WRpc18vOybnSjjazdwFwGXWFcb4J1aZs0QY1kOFWDbaCduTabHh+3idOnyNJrtUBOkO8BKAH0VOui+EIyEdLawz3KX2q1yeGm/p1LLrRp8BMH8OXytmZss/X0DcoDgq1M1ry8Ib6X5zRFAS4piQX/zrTnZrTnBNJcOGAtnrsnUwl7L3uuYh9m44PUTnjRzBn1+H7EBfE7q98rIoSkkEYyLp6idzB6fCXkBoBqilPorKXTgHUeY10Vr2UB8vjsLOkoYojo+AwMJWICDf6QndC9APh0vCQjXxBrGa8LW5ddJ8Wq3vq7CtyNdUjWI/PzAMaEdeBsaeCbMA+zFoDu5QU7sP9F62o3qy4vWL1e5XAhMfTFTETez5NN/d5C0l0XE9bJWHY2cwykDWY/rgF+JvyhwOJ2zgPA97DF4cOQ88t3dhjlHiiHgmGrsqVYe3bLERfTTAycBRYWlpc1/wD37s8SZA7GQB5bx3omYL3TyQJrgl8MEHywf8DjD+kuSy9YgKaIcHoeeC8UtVRMlJ3E/fK+kFs4I5kdHFhTB2NxAvv6i1at1ImXoHsyvmhr1ZJsbfc+8KstbBqCKD6digfbR02jGoIgvQvsI0eqe/qKnJSK4RU9uBEGXwiM0LYIJ5VnUEs6c4ZWHMFnto0k2y4dBz8uNA5A9m/8G9R6trO40ZCREvKNoBAacURqMzpQKUswyd1k5NxBIvDEGnBUOd2D0OKo4oUjjcQxHnY4VR0AFxGWV9RaZKbR0UAxIVC4HQcyDlH2QLJ1LKNTQfeRYZSEAeGhSZKElMHCe8vodMXhisRHny1wdLVuY6x/1kBSS08FzguqPzImqLSjNUhDebT2rhMRSYtfY2qsBDwDiCKY7M4GB21iYtyqpTKncQH1F/Cndh6Ah2j/5HPwJLaru8AgCAy1PETfEVDgunwaW6yzGKB1AlBIZirlCtF7TvUW2c81qnA/YvngGjH4AWeA2goY2oDgrlh0BqiAK+pBsEWqRrCIB7fZtCuu2EOdJ1QwVA1wvUtPjLkvvYLKqZFoWarVLNeqcyI12JFc30rFSnMzduLEMavWylYrlawTDDKAAPUVrhW0S2AECh15u2gLAodh2zK20fp7u6ntQeMBXYhiL9kdCEoWlxYJCHK/1THpcZktM8ODvbZ2LRh9NasAtTG0Xc2ataNto0bdHrRvAxjt6Oq17zzyXZuYmLRmE85ID5PVVrbw+AHFlLJa3Zr5Ltt15TVWodBtm7WjQEENjLySc9eXUKu+QEq0ACMpGugHyKVAFn9gGPE8YFOQBOEZMRHq6sq0/IPt2Gnd3e325JPP2abNmwmYoVocLE2wZUMoGu3ua9cM2nPPvWhXXHG5LS8ts+JKG5CA7Xlez9Ligu3evZNTSn//9//QNo2OJQLFPNdIquGkEWAmouea9CYGr4ohmiwrO4aE5N573mLHTk7Zb/7m71ixb8iWF0vWOzhA5zrY12ubt66z97znXfYrD33ERtevY+Lx//3Jf7RXDp+0/j4MeSnb+g1r7Z3veq/tueJyOz89Q63FTVu32K233WYz58/b//wf/9MK3aD4AwzutPnpSXvogQc4vOCzn/mMnT1+wrpbbXbJFbtsDbSuAMwODXEIDoN/SrCl1VYE/m1tTduUK1hr4aQtdffZ5/7xX6xtZsbu+aU32nwuZ5/7p3+2/GLZ7v2lN0nYvMvs6HLZTp2esMVTx+zut77F5pcWyTaZWVyyp3/wlL3upusJ2vb2D9rxkye4vk8++ZSNjAzb1i2bONEwVyjYk6fGrdYOEeYG26xzbRC8xh5UhbWju2j7D7zC/x9Zu8YeuP9ee8tbbrAH7vuojY+ftv6+fu5nsoVcNDzsTDz3bDAUfimmMsO+JEGoonyx1hI/pYA7bOTq9wr/kSRDWTaHAxFyLWnrK22bt4MklcYM6BSBs14jHxWBJ/ZlBIfhewNMw9+UOIAAv/s2BCBxrmh9fZBY+F8yx8mmd0fhNi6b3AVzT7YflejQYVwFkqa5SbJM2QAWdhiBnN5b1TTKC/i0bNofb8XOgovxb4INLvyfDfzToDtd5wsCJ/fb8XvR1hTvgaBcwuV6fTa5wPvo+7w62ZNoofU4KYoPAQilRU4vUCbTtL1YF+3mSZVfT4NDwfzBaACLJ1WY9JdpWZdcDMCFNDnjcBIzWypXyDhvdnVZ3/r1HKpGxjmALjazA2SmcUs0KFfvIwayKDbxvpMZoJSU6Gg0rau9Za25OSs0W/biSy9aoUdsNsR3sMdKvjyuobaX7H72OQaAEaAGuwUYJ9Zck1jaQRyw5AAjZE8KxT4WkOhvOClcwX3EVJqs3WDbG74QK2B4xtNPP61uErBPkOqyxqdXIqIkKBp6qWS2YG87aJLRU4xYMjpt4CuQDLAljnIYPQmDkownZw3gdbhH/FEbdIHPHPdYLqvtFMkGBpYFcBXPHK9BrAQ9xegSwHVTy831RAmCFopiROC9Sop7cAeItfA3QEYwicg4ROICjWwOG4G9QFEaICJa7Ru2OD9PJhcZXdC7AnOjrWmd7Xn6H7S3IsZbXlqytSNr+OxK5TLfD6xL7IXJiXFKkuCe2Hrle4Gt1jMz+h4naGoiL6RLsJZ9fb0s5nMkBjTnIOFhbVau1Kg1j+ExBI+ysXZLIHbWbiieSQcmaGCi2vMJMM7O2/HjJxkbYfDXtu07bGh42BnO6jziOvvfeC0GgwFgxPXD5wPgAzh23fXXcVI6JlAH+wt7hG1tABryOYKC+OzDhw4RtMVQO8TK/f0DBKCxZmfPnNGADx88gr0QrXOKn3LcCyRigL0McMsHbyEXBFiNa0OhFjYN+wN7kvuVQ0AFMGZzoLD1Wd8WoCNtPpk7AkCgZQ79OeafYCQ56BbSTeGnLtQM06TSYLTi3rF3GtWqPfHED9j1hA6dSJ6DzZ4FKhCng/mK5xYsboD6Ya+D/BLJPf2O+23aUZf4kq9RrE/MwNsEfXyfNNfKJXvxxRekM089cgEkWicfosZBjRpWpRgCP5J8Qvg4SNn0YZiET02PIhrcCOxko+4APBhGBPdF7GAamdh2TL1XwQlgIwYXXrrrMhvbtIVWC74ef2v4mMA7+bkmp7zTDjOeb1i9WrbZ6Smbnpzk4CyD9AVZ5z7aRUmNcjZqO6ptW0QVDKJUu7mG2vhAGAdGFzEDwgd5bhjbZGtHN1o7ih0+QAmT2tWdFoO3UIRJ26AvjKv0f4zpXE8yzm3IH4RtlI9MQe14nyxgFvs79mb4prAN8V4p20x5cxZHiDNDHxEUPfdz4dsENHn8kCEkMIZwPeUssJeNCcNuxbmLnDvaWrPrw5zQJcTSe9KZjg6YbDwa52g1aLoaq2HoEQzj8NkOnsd5yUrPJXlxBlyM90xj0rprfKprjyxm5PNzaJE+YA12+1VtpeFyIUmRlR6ePgLFNT0bbYoo3HF2gXekkGFLpl7duxQl/4GcUcC47BfuD0Ai2okB2uEL/o3DismiBtCoDhf4Y9hnyH0hX0UhEUcE3QnoskAcyaKcE/SQW2tNpG8d9owSaPRZYubrGWsuBK4J2BcLUcABOPNAHYXZYX4sUlNH+8IhjjwXGBjrbEbtNQx+EmZB6Q1nSdJOGQBUMVhBTMTP+B64RrZSN63t9W++u4UEGo5Nui559pVTjzFaZKP9mBUSzbyqlJYNOmJ7r7rOimzrQELfIeFrF7OHIWB18AIdMumzZQPECEoj8VJVVW0XepDphDdWghjYZQSIM0zHoITG4YsAPXUeMa7cWQ4hEE+dCmci4m+y3eRAZfRT5lH28ERSGIcBnyPasAxBVuxeRkhtN2R/eAULxpQaMW4Jce2s0nmSB0cXX3jPSBJxTQzEvc0yPhOfExoS2aAokpcQ4Yz7I3gnfoG1IYBxHQ8wP1hL8YBWaxDTIhNX4o4S96ogO5gAWAtOVXankyRvoUWJn4Xh98gez4uMWky3dW2CMHahPwBngaAEe06aCR0SoqWIu+vzJSxZMSy1nzTJCocRQSCMgqZ6aeoVkgBqsFVqViZLsYtGAPsQBmjJjYMmTOk6w1lgTSEbgOvm7zNoliArzhbH15Mty/Qj0ZTgYWEErKnpnDZVBWW8bk8+8bjlMISj2G0DhU5rx2fiOtvbqC+EYA/TtzlFj4FLzWqQNsjlbXFujtVbDGWpVEs0DmBxrFk7bBs3bLB9e/fauYkpBu00SmCGVl2PEvIAWPsGqoM5mz5/zvrZ8oSKK64RA10wxAUtSRDV7rMvf/kbNjE5a+156MoAnnfAAHuC7fd52obunl4WJXoHh2y5ilZsPDfoDgIQEmAAUBJ7qKOzjYOkyuVl++hHH7KlpSqNPLQ7Yqo3tT08+ImzTtaBs3NwPpZLVbZKYx+99NJLDCyjGoWfQzMFzGxc9+LikmjjYC0uLCS09oS1Cg3JgYHEoOMz0U6IATP/4Q/+I5m1autS8UKGQMAhEh6CNmBOhY4stYEE8lNYnxP+GnbtdddabaVpH/vY79rIhg1kIG7cPGanTpykfs/aNb32h3/0B/be+x6y7ZdstePHTtjff+ZTNj4xbcWefrJIUM1/xzvfZWObxsiAXLtmje3YudNuuuVGVtE+9MEP2saNo86Sydn89JS97S1vtsv3XG0P3HePbUVrdXXFLrtyr40MDllHsWCDDjBGtYtnEXuXQsntBLvH+gat9OqLlhsetU989qvWVSnZnT9/m7X6h+yzX/26NWZKducv3G7FQq/VW1U7XqnZ6ZMTtnDqmN1/151kb3R29tjw8AgB8Ln5ORufBNPjjO294gqfcKoBRlhktFTCz7wyOW3nK+1WqtU4NKBY7CebpMX9Be3dTlss1+zUmQmbnp2199z/Prvh+stt07qi3fOuD9mWiy5mi5/kF1yEnAlFWjyKgDJ8QPgqFevT9tbwbwrgLtTxywKJ2fcL+5wFprJ2PwuwZQOyrNh4fBanyiZgpD4/m9zS2meud3ViCB0esDso4+GADj4Tcgm07z4YLFqV5Jc0mC3aluLaLwjQCUorSEMShWsPXx2/H/FAev1p94CuMwMyEfDyFiia0oxe3yrtSq5BhoGP/UpWPDV/XPvV/V0aMPMqUuA4k1BjrWOKdPhknAP4DXSE0KdGlO43x/d1lk60cvqDSlh3CaAWbSZelFqdRLBTwBlo2WcUwa+sTmgXibVJTqBfU9wjfTTOiDNw2d5D3V4xSBdqNVu/bZtVwWqE3YoBCohbYLscXPtJCY+YMGJxO91fvBP4GLDeUFCZPmdre4r28v4XqX9MKQqAF9ToTKVeuI/8GmUrfeqjM6fgD1HgQ2wQ94ZnFExbtEPW8LyxjwvdBBw3jm1OAvYo8Og+FB8CrGGyUa9RO7i/t2iPPvo9+lyx8aBVqSSCrUYdecpkLCzMJ0BcrVJlKyauJVtcj2GHzHVcd4qxQqFAHwX2GIpY+NL0SqScPp0xhs4426qnWCC4COYj/t67Z4+dOXXSZufmOJU14hT4u6uuutJOnDhBhjylIdg1oUEniHMAZMF/oWC3tAygT9OZcW4xSIB+th2DmOo2vGZEwITbidi7iLWYnDQaNjkxQXCk1QCDC6xPMLQAMOasp6vDCh36LKwDuys68ra0KG0nPCOcqbm5WfpidAjMA5BGm5pP9SSQnM9TqqSK4rMDmzjqAJKYs3AoYIvFTPBnUaRGuxf+cAq4yyMldtvj0qwNoyXw6bzsjPJ7vvqqq+34yTM2ee6ckldrs0t37yZDFjEgkstsDhTnD8Dd+MQE/6RxY6ft2r2b8Q1iU7Jx2xUXhS/B+YOGNfb7D3/wBNuBoSeJddowus527NhBO4gWa0x+xZqnNkF3hJwDYDGuMfIsPGbtfdkIrCeuHezFYAqnrXeui481AKvRzwtjfrZ7imF1oc+JDkyBcnhuuD/6jkwHmQp2TkDwIo3Oemipy9eCNcRhfPD3iwv26GPfpRwRwFAm5E3pm+ELxVGx+tQKjq4itEiLNOOST5lBNWJupfJewQIP3xcJf5xhhnnJoLd0QOnczHl7+aWX2CpMEDwkH3zyPM9l/IkJuW7n2OFMwBe6syvssqIcEs8z7CSYWSj+886SNmXur2Ds8Rwq32AdzgvZYBfBR23ZssW2bNlKPfQ0V0w7AxK7IVKihinV61Yrl2zq3KTNzZ5Xdx8mnQPwS4B49z4oOmTmDsQ7J77CAVqBkSqSLGFacR7dlHVbPzpmY5s3k7xE4hKlUZCteFeAr16SW2aKmlFwZVzl7egh43EhMy7NqdV6oPfmPr5gT0T5KQC4C4dxxT1lY5CIYcKOZGM8svtjSJgDVhEbBjhIEhDBd+nUhx1I7zfeWX9nAcqs7VLLdYphxDXG8FP9ru49bNXqOEEM1R//uToT0oJs9nWaw5fK88Q5Ibkic+lRZAs2XvY+AvNAHg+MHuee3QFg5KIwUy3b4YMHKduFWJ0RCZ6dtxAD3A/7l+xxl9MI1iuBQydR6f5FLlO+JlukuQaIN7FKIrOxYOksWnYhUM5EMjnUpwTYBh/u+UT4F9hkMIEJ0zF2hmSK4ObAfQjtkwlbTyaNc2gaOmDJ4o22bNliYEiyo9A8bqc/QM6veDrVTUeMEnFZSrzLdKJR5qNL0gtetNe+EysUpCP46eoKBtb4MByXZqHd8bkX7Kq49rU/29JCahOzJxy6Nl6xCuALhzsHqjgVM6WTgAB0bPMW6xsYtEKPJsNi9bkNfciLkoug+LvorCcipLfTeKbDUVjFcqp1MCc0rVZaeky+/KBokfxouIEKwx8JQ/IeBDyy06TkxNDSxxaI0I9SViD02FvksD7cGKTC4v5lYPD/vJYQ4HdhcU0EFErMg+0swzD84cD1/bgn3UhsiEjglbio7YaBrg+qiCpusFIuMC5JC1rKdAnR2NTo6F8AiRCAo6JF40fdAmlUhMnx39T3mCDpJwAjQz9LAqXqexe1WskpW6r9C99D4Jm0jboYexhhahOxuoCN7IKznM4WGhp6T+kPhbEVq5G0/KgC4aC6CDiDY09y9AuiLIcoOME912xkFY/Jig4J2x4TMXwFqFx3gBDetid2iFoZEDxQR8ZZErimcG5qJfWBD6wI+LrAgYAtBfo0mRdu5usVe+qxh627vc4piXlU/VDVcGkA3H/sOxhQrBumCtL4eBsJAUusaQvvrwRzemrKpifO2B//v/+BupHYP2B0jgwPSZunULRcvtvq9TI16bR/cd0ISDv5O+vHRm2xtGyNKtpAGgY89F++94S9em7OlkrLVmBSAP1WDDzoUYCB4KllBHYpmi/uh4ZB4P/5DHxoA9aH4AbMA3S0luzDH36fDQ8XbWFBRq4GEV4E+XC8XvlEUlyuiPmAH4IRgXvDyQLLo9hTtCOHD9lVV14lyJver0nAKgJyJFx4Ddqe0Q6O9evqztv8fMkWFktMeABmnz8/y3XBz6EZuml0g33ik/+HDAs4JDofAPdISFybTVPGpVemAEE2TRoroQ+jNX/Na28h0/m3fvt3bdvOS+3MqdP2ute+lmsLpsYLzz1p/+6jv2F/9Af/2VZWyjY5ftb+8q//yubml133xmzD6IC99W33UkMS+7O/p8eu3rfP9ly9l0yHX/nAB2xwaIS6YgjKS/Mz9lOvvd5uuf1n7IH77rc1w0PW3WjZvj17be3GDVbHQKXRjRyUgmQP10ymFZJqDPwBXrRSscu2bbeXHvmSbdi22z79lW/ZwrkJu++Xf8Za3f328b/7B+tv5uyXfv71FMJfqVftRKlqJ09O2MzxA3b3W3/RStUyJ12+vP8lWzeyxrZs3cIzBmeNSllU38LWQ0QbIO/Lr7xiYxtH7cprrrR9e6+xp4+esL/50letd2AtB5A1mpBNaNnEuRmbnlu0fGfBfu93PmrXX7PJ/v5vvmbf+MZ3bGTNIBkKjboqirKRPvjEbUL4gyxwJlsIJKybAAAgAElEQVSR6l2pPTIFun8swEmYbG6U3NoKsBSIkE1KIyBU1d5BIuYRsrkCXxpsr1TCJk0fWuoA4JPJlWG/U+FsficGzCCocQ0biv77zzjEBFNY43scKhZDWpzZEdeWrF4ajMf7hD9I5yClAF4WpIrfx/1EEqzigcufMMASE1jn2YNcf+PVAf/qoBzgWaxryK2o70Z+Ru29Xul2xklcUyQoAIAiaIz1i/ZNBWViLSb37r4sbABek00qsoDkBYG6J+DwBbJ3rk8WDD85vzTBoGB3TExMGYCiTaugwYSQjDOAArpW2BbEdXjW5RLEyPO2VK/byMUXg6NiNawHn7FJr5HVcl1PNmkLX5zYO7Z+4XlpIBRF2+sr1l9vWn3qPFlsxw+9YoUiGIzYf/JZCjkyoKgzXtki5YVlDmnIFJmj9y72ja8+QZlSpcriGQoPA0NDNjA4JDvmg/i4RzKsUACWtQq0ipscWtDV0W5nT5+yfL7NCihGotOiv2gLy4vSXVqpUUqI+ljVKGy1W1dHl83OzPJso9BE5iuxbW+D9gQg4jz4GbGe1K6UxsCKKaPlUKATNIxRvNIkSVzHTTffZMeOHrfTZ88IRIv2OTPbuWOnTU5O2nJpKRGYX5hfJIjY3dNDRkZlBWL0dYrVQ9IFesmdXWoTq9bq1tndTVBwcHhYbAyXQnJiiLShAPSa2bmJcevv7fH2thVM57AuFvZaVuzutJ7uTptfWOKeghY2kq8yWosrNesf6Gc+AiF/+ChI16BTAgkO1h+FeOxl+HfmBk21PRNyAdOpgUmXJa4fmGsoMnGydKXGGAKAM/kt7FaS/I/2G46JYtoo2iRgWdKeqJjw6muutQMHDrIwhrwHr9m7by8BwOVlTJcVs0M5g4pXZIn29FDmY2Z2VkNA8nm2hG/echHtL/wagM9gP2lgjuQnCsWC9fX22lNPQku8287PzBparmGP9u69guDriZMntT6uIx/+RNfSTvYMQE58LkKmtICh4h0+F+3nIQtD4oMzZxnbuE1iO13mi9/PJLRZwFAJs2aOknmYGaKWFppE9siCO/Fv5iBOOGH8510gy6VlO3niOMFGgNFYZ3SiwDIBRCULksM3RIAZ3Thq23fskB1DPuADHfWsBbRo+KR3miUSFGnBLYpq6pgCxqbYP+4DQMfC3LwdPvSKgwiS1RHpSO3EXA/PtwKkiZ+FtitAE+i0gX1VWq74BHmBxCo6YN9rv6Ytg6HGrzMRGI9CTe+kguTPhlG75JJtBInRXs1cyAUtmBohdiXDUsO1mKu3tUgwwnqXSou8D2/WTUBg+CkC+p5DYU0ElkuXmEUJSKewEOot2Z5fMVaCTW40OYTokh07BHA7wEgJBDLcHTDNMA+zuSb2jPK0lKDUBiQ8U0QM/ysQxnUZWx7TuFZgAJWyL3q+AYDF68JHrQYX8VnYX8F80++nBV8NudM1Rdy3+izhrIaGIN/fW9iDwYDPxr5mwX3VV7CFNcEc7DYNAQLIhDzqgoF9vLZ0cB78NPNqxDBojXbbGB8R90qSU1LYlR4f9eTxWSxSKl7TGmFCuvaGhvREe5skCOLzouh2AchJyQCEB2IMN3H9rYaVFmbt6JEj3EVVDr9EC7WvO1qZqxWeS/oF3yv0BSggePcC1lddWWLgBjtb9wjZGw2QZXzeBOPaizFOnoJ/D0wI3YFg7aJAhBimVtNsAun6a5DVwOAg/TV8JBiMwj1QeEM+3LDSMqRO1MWBIgmZvwT7EOPnNHncJ0+zbdntKUlYLWjJd7IgAUIOHiCKnIxxM6xS7ecgz6kFnxOpK1WuE3wt/q39GUNn9fOkKqJ6vxd01H3JojcwB+yXz3zhmy1UukAtR5AF/buJVyeYZKviWiOVGs4Si4qHBAOFBYSIsuU6yErq7CwwyEGAKnBR4AEdNXZkxuGw+ow2BGwU7zmPw5VtW0rOSqYCF45GI9NjOHYmgIfay4onaI6So+otMCbVDwg6MCd0cvFkrJUIKHHBAeSwCzpoX0SfeEQD484xjEtU+RT0pZM/s8klHQr1JpTAYDPiLmZ9Wi/bYlbqtn7dOgYL2jxp9ZITj4mJRWKiBx/XLhDPN6LrFGQNKv5Nh5gpHyhh9+qGA6xAsKPdNBikWvs0AItOOAVSSwxYEoZgAS2nqFJmq+cCF8OgEiQDp8IZCLj2YAXG/URbRwQzWPcYwBNBc5K8JYwdgTUrcCxejY3gKVqh4jWRdPLnCCp8EEw4hSRYyNKtE02ylFmq6/M2GB8oI6AJGiqarBbGXOvmzw3TOh1gBFaGanSjumL1WtkOPPcD62iU1ZLAAFBgMxjGui4YzSrPYoi1gu2HZ4f9TrYBgx6xsMiUa5kd2P+0/fVf/4XNLS3ZEgLT0XXWaIGF1k0WZbGvx2ZmpwnInDl7zuYWShwUAzuwuFS25dKKTc3MaZBBW5v1Dgwx2cS1s4oCo+xi79hrBNy90p0DQMEKpMSaVQVSSwYn2bnBoJZT6FZa02677Vbr6yuy/QU2iGdjpcrfD0o72ETQ4USyQL0a172hNg0mX7Wa9vJLL9v111+rVhVOO9cUNpy/CBywfpXqCtlJYP/BAYDN+P3Hn7TvPvJdmz43wRa///UXf24DQyPW2Q06fJv99z/7BFvRuS/d4TNA9cp5gArhxF2qio42kog4q3v2XmFr1q23X//Iv2UijGnee/bssfmFOTt67KR1tK3Yx//6f9h99/yKbd4yZmdOHLPPf/HTdm66wuFT7a02K/Z32b33PWADxQHr7u2xRq1mu3futBtuudnGNm60Bx94v42sW2uNap3C+7XSou3dvdXe/u732YMfeIgDYDpqDbt8x04b23aR1axpG8e22LFjx6yjQ+1hDOJI4Qdzu5MtNJds2mJPf/NztnH7pfbpr3/bbOq83fnW262nOGwHjx63sydP2a03XmNd3R2W6+qwk0tlO3bslJXPnLK3/8KbqJEIPWBVXQM8k46YKvoCaSHSD/uCZHxgsN/OjJ+2X/nAQza3OGelznZ75KkX7NOf/6atWT/KRJJVcLBX6k07duqsLZUqdtddd9l1V15hN964w9765vfY5s2bGHjUfW8FY4iJkAN/WbZFant0xiPA51nN+K1s4Jm1OVk7JD+SAovhV7KBZ/JatynBUFsdWP9YwhcMkWA0BBPPZU/kA1OmYCR+UWSLghcnnbMqyitXoO2MidCmyr4PWzNcDzFsuK5ZV5j1W1HUygawkZingby3bHv1Vv4MgHAqT5LsmQzglk1Ws8lEPBdqtvnvx3XBXtM2x8TnzKLGtcIOxX2F32fCnQzzEYgX7xmyMQQ1HDjl65wlGu8bBay4l9XPl8E7dOy85TIbb4j5lxbrQg8rEiReizMLuMfc/yOhEyumqZYXFHnacrZUb3CKdI16uQJ0obnIyMQHvGSBYV1zSD4okRZzh3fND0f7LNh//WDjTJ23kaF+O/jCC9bZg+mGun6UoPC7TBB9j1HMn0l/ygqO/RhMiYjtkrPpk0cDSIWfQaw6OLLWejEtEQVzZ0aGdjcuGs8HgCHY0N3dnVYsFlh0W16ataXFOSZ1SwuLLERWamXrxaRTyn5gqq10GHWOVKIDYIZYVIBOOvU7njn3ugNRYgkq4Qj2IvxRZ6dYFGRLdHcncgcYoIbvB1uT2qD1llVXqio2cAADSAJtLKhRlxJtXPk8fRam6kIzmvFmo2FHjp9gMaZUFjsQthOTXKHVC7Yip9YK2ZcfYPuizmAMtFFSqWEXZC2yplYnQ7wdmliNkhU6QWhot6VlaSKuGRnitU1NTXPLAzSD3T8/NU07DzYdQK/QtQbbFesCzUiyMYOpTZqJWkKh9Qc2FHwKk8p2aWsijmArVzNtF1t9zqJ4sPr79OEuy4BpxCdOnCTwyVbjVtOuvvoaxmGIofksopBN0EPDaAAYAQQEUzWe8djmTbZr12V83eLSsmK2GB7Bgwvd0zrvv7+vaI9+93sEE9FSjfWBL37NLTfz9UcOH/F2YcXVsc/gY/CeQyPDth7SB5EMtBx48onLIWGBdQWbEa+PHCeAljhjceYiUVaBX51ojBO9hZXsUm9nh20NRm/cY9Z2y2amPiniado+HzoS021RJGWOili5vsLWeNjhV8+epYwN4jtI4szMnCcLf9eu3bZp02YHpSEJIXkP7t8MKJYFjsSucsAfU38pKZAW5lDIC3+C60AcNjMtBqM0/F2j0KfFcm85W0rrKDNHQmAWBPOhn2BHoVgAn4NBdgnYEXvLC2zsCvOyVtanRc4IIJGvbTRs48Yxu3jbJYz12WUU4HqmYBMMLoBMsMlY19nz0/by/v0c9Mh79bbMiHtC2gK+R34UAJV8QgwlJbgYAC5BnRT8w+/jXK7fMMoCMwgWTQzrdP1GIEg8g8441DZJYxjt9VSiBPZXxAMVflN/rCJ5dDR5VJMAy2K4AigVyYnFuQsKwCr4hCQb19jb/SOfCJukvDswhkwB+YLhfGJTRrde2B11xaV5O3ds6Ew7OQjvzXVepdOM92P7KgfHpgCphuSkrEcVrx20ZkGQE6P0O+zw9E4E4CHZdfBiJ/xLtOZjzcCQjbMPvxT5erSFc2o4h77ofnH9wUZPWYOhSygNRlTlUKTEF3GVeo2DXZ595hkCeGgtBhEHXWnsBkR3Htm5GNAG9p1ktLB2IceFrQP7G4WkyM3ZGeUsvuR3M1gFbIYYjJqhsGH9KPNEsOsX5xc1QI4dtys2NzvDPLJWlSYtutxAzMD9QhYuCGN8xt6lUOzpo4+IgW0o9uGZ4R4QkyJGC/IUPqPMDsQmGcYA8JG/oYVZzE8UjSAtmAG3fYgxMD76H5d4iD0X9x4sc+yP7q5uSncwJsi1E+jklHuXKQsGaqiktn3og/+2dcUVV9iOnTvonJC0vfDCCwSMsBnhnBVA4HBLV45sKq8yQIS1rR1odd7ALaFAbEtJACZLMwLxilkkAxy7zcOf0alyfcI0QPB27GQyE9BVHfRwdDysmUEZYTQYJHmASEPDZEzJTICMAcF2e7sPj1Ow4oIi4K/BYdakHgGUHM6SFYllZTGlH2eNuqjqrnUYTEhP7gJ4xKacmxHAgcAXAyugc7Zr1y4bHR11MCrLNkl78pNrXmU0sRbZFmM5uAuFk3FtotWmbezZZDaCRY4q5yQmgD6a8KQTLvbbs889qz5/Z+0EE2Lv3r38TIkuh6hviqJzk7pTSJPPtJUvvndBou0JTqx/OIZY87h+Jrm8P9ecAps0HEPCtpA2XlRLuT9BwWYCIINIYWtnxMT3IqhK4e2UTRk/C+o7tRk5jEgOgXuXoHWq1wbHjRYsBIy9xYItLy0ygTl68EVrLC9Ys1JlRQJGCZUVAvSsrONM1qkvKM0DsXu7uzoFPHZomqmKDGLGLS+XbGr8jP3u73zMpucX7eDBwza8dtCmz89YtdrGwTk4+2g1wlCP7u4ep4UjYARI2aAmI4AGOggXsg/dLjlBBZW4b4BOFLOnvkPOGagaAAGAMa5Pgteu4+TAVZxzBM933X2X1i+vSiirzvW6i+/mmDShnQfGF4EYWA/hpHp7O62n0E72ygvPH7Err7qCgeL584tk+0lbMyaOS14Ae+fjf/kJMhBenRiX3marZRdt3WKvnj5pp44dsc98+u+sVKlzGALu51vf+CadCyrSXT0FTYVstDhZOQLXaIOm0/b9gHVgsaUNBR1U39rsij277eJtW+0dd91nI+vWMcDHc66tVKynq9eWZ8/Zp7/09/aud77f1qwdspOHDtvXv/U1m5hc4AT0Rq1pAwOd9v4HH7TOjh5OrFxaXLTrr7nO9l19pW3cMGoPfuADNjQyYg2Ijnd02Uq1YpvW9tp73/9B+9CHfsOKYIk0zbZt3WqX7Npp7V2dtvvyPfb4Dx4nWxYBnlobcE5UTUbEfenYVnv4C5+0a6661g4cPW7HDh6wq67aZWOjW2zj2Kidmzpv1kThasmsLW8nyot24uRZmzl0wj543902OT1Nxixbf5zpi/XDswX4QbsRE/cYtMnGTtVKdte9d1m5bvbc4ZP2T99+hOvW1tZBUJEawYyicnZ2YtoWl6E5WrKP/Nqv2tVXXmSnTp62//In/8vGNm5Ipv8p4ZHOEZ130jYTzL3QNHQQJPTXwIxXTpEUorIBTDZhVZAn3S/9jirpAdRdUBX3imo2QI73CtuTtaX8vTRHS3413j/WcXVix3vNsM/DBiKR12eLCRFBNCexJmxHtVAnQCOSDJ+emP2crH2PQDdAuiTpTdi+XjF2xm+8jzSx0gm9F75OTAcSO5zBFUkCX68dlvj9eD5xfwwOnQ0d/iUYWgTl3AZlfY6Cfg0EETM5ZQZpTS5sF8qCsek9aY9nn2P8LJJEPY9ggKSsmWhhitdmk6nsnoqNoCS1SYkKDnpwQAATPKVlnbNKy6x/bCOlBsBkQ3gPLUYkfGAqBcAcw1cIlPle4HVkwHDqeWE/+ICh3mrF+paWzOo1O39uEqEjBxygvYnNTj7gDImIOgC0rwKMj88JUEB+Xwyt5IssfrV8s5aFDgRoEQ8Ok8HIvRkleY8BtRc0tAGBOQonxZ5uMrXn5qasvV1JDoAz+KEY9oOuDrVviU1E7ULKhGgdMFRK7EMU/iJnVW8h7DtYethPaquVXp0kULRPkTjRT3psguRAMalaQKXLJFASvwdAhbrQHvNAwoPSAACYBgfEPGg0yfIC8xIyGmTD1Bt2euKcffHLX2HhGO8JDdyuAuKBdsqd1P36Gd842IaEJiTfuPfYeaQhEdDKVXt83XLQSVyeZet0rr1ly6UKmZFrRoY5LRd2m5pZA2jPzdnpk6fo46H5CPYlgEYWUtvbyf4DuxKseiXnkuxoc3sPn6pzjFwlZ02AQ9D/K5Vc99gZrF6EiXiTIW6mWwafpZwF3RaKL7E2l112mR0+fNTOjr9KJiVAzJtuupmvjYSWttTPRcQ1uIeTJ09Sh5G6eCsrZDDu2bOP17a0XJKGsEsgYT2RwIMxWiz2kqHy/UcfS/zhyPAwwZ6rr76KGssTr47TDlHqKJdjMhv2mmzRvj6yE6N4FpJYiO2iZZU+xYEf/B72VaxLFOGjuBHACG0lYkPqgoq9hTwAv4/7Qr4D7VOAvBFTB8CY9WWyYWmBJvzbheQNtfGhgCzARIW+sAsxnJP/7ww0JPnISRC/UtYlU+iKGD3rexHnEPByeRuBTTqT6vCRDwrbLH8A4L3NJscn7Pjx47RdpdIyixEEQVAEL3QL8PHXC2TwFciw6MN2YP/jGYL5iXulTAMJNT7hGeBQaMORKe2a+JHDcPCCs0MpD1K3MWgcrluvPNrlr9hpg6GTuCd2mSEX15BG3C8K1SeOH7Opc+c0IXxlxXoKmMxe4aAqyqsA0GYMFBOp1YWlOFexEe6DOYq4zSIiwQdhv0P7fnGJkjwXX3wJ7WJ0R6JLA3EIbb53dEQX0IWx0IWSKSgQS/NfsU0WPP6/bL0JnKVldSZ+bt219qqurVd637EbGpoGmtWFoIKIzIgKiQuT0SQTNInbTDSaRJP8MzExOCTRycQ4MYIkIiBLRBoQEWVv6G7ofe/q6tr3u9/7/z3POef73iqn+PHr7qq6937f+73vWZ7znOe4jq/nje63vUvMfVoE9lO3VQklXBPDKSA1gT3L4g2Ha/hkYQWu3S973OV7msOXiBXEsx88J8HvMPc2MkQY43hc5vftMRu7boxlh+9RX5extPpOdqtaHB3701hOJdqHdvY5oJOMQzz/Ipl5vo7scjF2s0+j984IlUpQH+MxlMdX7tOwf5E34P1dKgJ/Z8HIzoMCeSolBoDR77NaLkh+elIOvrHHbBx0GOGrGwlIoksJhQXYVdwvWO/Yp8AtkFciJ2KXWkaHmuEzobfvbdWFAop6kA1JMW5oiqbOa/EkXyzwOW9Yv0GuvPIqWbRwoa51tSojwyPMt/v7zzBuQEcDgMjDBw9ycBq6BaDRiv2O1zDHw2wDB4oBgqYzKtsG/dvmZp4T+A0HoPEnQD5gBvgdxA148OjAA/MR6+j2kfMGyPhW5IJ5uskG8XdIulFgGT9n8Rxa3JBQpK1S8prbOfybgDCHgpWlETiET5k2Jmjijo/9Tn16ekrecd07ZMuWt5Bqf/joURkZGeRC6/848NqayoBcFSCoa4JKJgVY6w1SA4rJNgMFdliRoOijMke8ndE1u/ywucPwQF0TOdVaiBltWrGns7LEnFVyo9JHiZItGN+L9G6l3nq7KxJFbCR1XCpoqZs1suwKKFEYWlt6gRS7I8S/UXHFtRPRt7ZhrdDEU9TwfVSb4kOlwIgbLjUIiqJPTIzz/R3FhrEE6IGLXLx4MVt6cHneiuAHm58ZCMBS7N8cE5+RXZv/XZM3Zb7RuJK5oEaY9HUDjJQ2rM8Z4BA0hnSAgxkntj6jzUmNxrmhQfssZRfgmcGp7rj0UmXWWfuKr7leg4O+MfAWG06lVuMrvEevcoAizD2DXRUNn/GkIx5kwPvjNEddFw9YnLzJYItxYjx0h4G4DX3Rqq86SA++dDKVXhuDc6sIRYY9qFDB8DjQqO1eVkUwvYoIxCSTsy5bzt/Iybpv7t8nuTQAlbz0dC6Q6clxBiWVGgxXRVLWDon3pOHGPkTAQQq37mMKnVuFlUxZ011Ai1AJ4v2ogNQSkrW2U4jocCJtHZN0mymF4LpZ2iqkDBQG2eUaz7m3T8LPwh7UEjadCpoUvBZlmmHypCbeOLuqQUrQQ6nNNoxBQVplw8XPEudjfGJMPv7xO9j+OzU1SaPd09fHJBH3i0AFTgDBNwA+to5oaZTvWZydlXRW9TWPHxuUFauXEUSdHM8TYKTuUzbH/Y5rwz0uXdIiH7jt4zI5peLrfb19UsSZTDTIzsu2y48feUh+//fulE2b3yKz+bK0trXJ4z95nC0xDMh9qItSwCJDr4Ccgg5wNrhOPCdsdzfcWIMVq8+TrRe8RT7ysU9IZ2c3k1w4OQL5lZoc2rtbfvKzH8utt35Uli5dLEf27pUHH31YzgwMcL825ZplwYIW+eSdn+JQk6aWZpkcm5Krdu6UDZs3yfr16+R3fue/qY5nARNb4cSKIoVx+bO//Jp86s7fo65SWyYn5y1eLGs3b+SeWLl6rTz3i1+QTYpkUm2MVt29CHXh2jXyk/v/j2zfvIUDjuBowfoEaLHvzX3SnG2RjRvWMXmvN6TlVHVW3jx0TEYPnJBP/dffkIFzQ2aPIUlQ1KDVAH/IdEAcH85vAjpnzNvgm0TeGBqU/lpVTp3ol1SuUbo6ukwHqiZVTuHT5Bchfb5ck+HRcZkYH5OLLtwmN777rfLe91wt77r+VunsWCgZDJ/gOVKBfk0mdH97UOd/hmefWqiB5gmfNe4z0Dv01+n3fOiLshe1/Tluq+HeCbX4fMqkgfE8QSzqaTLPgpYzUrywYa93+xoyvNyOeYDKwNSiS/e97qtYMEhD81QLg+xWcA3jYKAJmw6tzYh+mfxma7RQOptdrxa9dE1VsysCNe0aPMiOkkoDGDUBDNqiA/al+mUFAfzjtIgGQCh+ja8Hfj8Mtmn3TYqDv2O+kraPM000ecY1eDVcJwaC2aUBnb+3J6oKTKpt45RBY3p73KJAj+4z3KsXzkJGv7OA1H7E66Z+zYbyBLIe/p7hM46ux5jfXF+wetEGa+A4zlKJfgXAUIPMoM1wxXIBTOWamyXEaExAdeqrg0q+ln7/HkvFnQtVlg6QUsKPNRcK0oQiQL0sw2f62eKv4hkmkYJWG4vN+CyDdmndO7G/YNJoIKQykuL/yaawIQHYt0jWGts62OLLFk6yoglN0CYjeUfcCLujAJ22SDc3ZdkaOE3bg5ivJk3NWT2jKuZGELDKzg0FGNE2xDanip51+CG8tw5Di4soSVD8rN0NyQYACqwbtaatzS6Txv1qLB4lr67TZs+BskCm9ww76cA5umWgUYd1wfu3NGU57ARgFf4E46GluVVK1bLsfm0PQUa0kpNRmkJnQzuLNAQku7olnc3SXxLkR0EvlaJECVlqwbAlFkPpI9AeBxKoxjAzU+PS0pSRxiwkSNCinWC7L1vd8nnaXwwmgw2eGBvjuYJ009g4/p6W9lYMfEvK+MQk/411RbwJAAuMTB08iXgD0zsbZWpGrw1t/aolpaCmalrFBXz3wyFYobZaixVqB+qR+D4K6YcPH5HJ6WmuBVieW7dewHUG+ElwSisyxjips7uksTErx44eZVKLIiYG5yB5xGsBok5gyIu3s/oQGp7bjHR2dhAQfuGFF8hyQas1YnjoLl9y8UV8vgMDAywcutxFpYpJppok4h7ASIVGJV6HYS6tLa3S0dnBNcG5RpGWhRn3Ndi7aQXHPYbxM+Zr5UCL208dolcjII21OHdukM8HoKzLUODnzgTSmM1jcpNt8GKFDUNxwAX34udCfUjMxqJufaB7Rp9szC4vNjkj0n2M/8mBSlEMin2r//YcCUVitiqyjVfjRc8v3NZyyFatJmf7z8iZfgDPOdoPxHCz+RnGn5p/aCccCimImfE/9rDLoOBZIY9ERwo7gbwrz3Qred9sRfXBMdrWjGdWsAneBJYpXVbne+lAphqBQmgcAnzBWcZe0/2hXUYMXak1Z1qa1uWF9zt18rhMTU6SUY1CentbO/NY2DnNsVHgTxDAaWnGtNmiZHNZswsal2eyGdPAz/KsYqBlJp2h/iIHSpB1nJYVK1ZStsG7I5n38RnZiQrIPiqDFuswKwtP81nmRTbdmSFIwEbzuI6/Zr4VhApl/JmklXVt0C+iMS0qwCI/Ut/EYoBYfmr60A5mOsYQxwZxBwf9sjEZPQ7wMxX5MbT9GlbB9TNdXscDsJ/CQluIUdAGBa3a82MC9av6iRpPuDSETjpmnELZbFZrCfRRVgXeOiHsxORrDUbxQkZYOPAY2M+frwNzfCtAaN26Qf2ldX7hfRU70anMOiQYqu4AACAASURBVGhIfTS0QAf6T8nI8BDXhh2e9Qp9GVp8MU0ZQ00Rp8G2wvYgztQYK0MyCqRL8JyxV7F3C6Uigboih8CmpaOzTTXmk/p8O9o66auOHD0iU9OzBL/Xr11LW9rRsYBMcvgW5KlNOQCcM/wfcUBrE2S+JmVwcJAyVTAdsPvQFT50+IikkxmpJTAYCTM4FBNiMQQa2WUw7nWYirLVlY2Ia4MMCGwe5CGwngBM4Svx/mRKgpzBoVz6kHEf+N9tIP7E4CTYEQCGjFFqNRkDNhURx7xg7nbWNCqtawHnBbkpng/wM+7bD/znj9bxwa1trbJq1UrV4jJha1BEC/k8+7eRTKZghABocRoUwKkEx8hD34pVHg6BYalUK8VENlXXxNkOHvSGgbUmZPOq3tQ7hKCla0ngcGnuA6OOw+XGXXMra8sxpgIW2RdQ24q9YqFAhwMe7nCpF2OybJoAxokfHDSMHb4AZIBhFB5+d3Shs/XDhMEnfug96HIg0ZMrZeYocOWgE64X3+tdtJD3Gia2fjDdEET/ZpIT64ZEiXAEyCrNmWi1rQeBzQjZ1lYtHxrja4T188qlJ7QEt2pVOqyJ8Qk1ENbTj82JNspt27Ypndy1wOw6FBw048pEVEWhPfnxKnGYhHnQ58aJIHMARnnQ4UFC+CzcqTggjP3i78NgMdBNcYDOn01saPV6yeKlkLcl9oEemq8pHbwHD85sJdBtgrHMzjXPBniNtctlk/LRj3yIkwjvu+/f2ZJVo2hshtRvTHcGs4Pt0tRU0sEsZEjRsGq7r98/rhWBCp2Mt38hecmiYqhaanQyZKQY0yJk29gG972Cf+K+vR0ZexhnOzxH/vzApvDzTEBNM0O2KNE+eMsEtRpgkGIdMjWamqyzAJBO0SD/+q/fLrlcWjoWtMrMVEmm87PUgkCLW64xI4l6UpIZGGUd0ASjODw8yhZaglOJuux7fY+8/OKLMjI2KufO9suSvl75p2//nYyMFqWlLSuSrEk20yCnT41Ja0erfOYzX5LhkWFJppME7IqFvIyOjci2LRfIC889I1/9yh/JxdsvkcGhaQ67efqpp2VibJxBkbZeqR5JCnpHENwNxa6D5JcJDrRQzcZAi3PR0oVywbaL5f0fuE16erv53MGWcBDg0L7d8tgTT8oHbr1V1q5eJ8fe2CNPPP2oHDk5bIWOpPQuapffv/MPCIA2tbXK2PCYXH3FlXLh9otk1coV8pFf/7C0dbRJErpOaB0B87JelK/f9S35wAc/KE2pjGQkKb29nXLxpZdKvlKW7Tsul/vv/wGZJpySRhHvDJ8x7ruhXJYbtl8mP33q+5KuVOTlPa9LcbYgl156qbXmKZCC4ABrg2c8kU3KL15+TSaPnZSPvP8WJowION35tTY30XFyL6H4Mpvn6zQQw/6vk1H1xsiE9OfRPgCmSoMUS1W2spctMDSxEC2qSFpGJ8almK9yav2Xv/LHsnblImnONshv/9an5bwlSzlAieC6TZRmAGjAkuNbruMXAgVu+3FmGJzXtNCkbB7T+TFggYGdBao6GMj1vzTh9SAiDmb1YLrN8u+H/sF/HiU7JqHhts5BGj+vYVDpPmM+AKb+WoOhyE4HekL6HirJqHqqqqukSKQFrvZLmhgoKu0FJF4rihTBkBZfR/dvZAAEACOZD848njd90P0Fi34mnj8H2OXkZPU7iHlgzxyg0ARXi39g2fA8G2saATQ01dyH4Pt4vftiBKZYOwSFETjIAr8laii82jA0DiYLplvyuVniwNdaxK9tM1oo9UF06r90OA2uwbsVGCgao8LXVgXHNR7CdWkCGycjkJTxQQfw4QCVYNtRAKnUGzjkZcWmTTKDOMjlQVgsUuYJisGMgYxdq5dtExG9kOQt0mQg8G4E4jAdxZrIyKhUa0WZxETSDFpvkDAj4TbmjG0gLWZosYv+xbS7NCaxwpoNDdIavcmQkL9v+DskWVCAAlje1CRd3T1RyZzgPO6obiAxW6TLtPtZtPKCRdKArp4ZKRULMjUJ3TwdSqPD8HTiNM5zOplkwgLdXyTwixcvk8OHDimrxLVOLZ5QzUnYRGUeoouFyVK1IsuXL6PNOXrkqE2mVGY+tdEJcBdYwEW80dLaStDm1OkzLFo5KwNrVSqrBhP8GPxLR3sbwb7h4TEOtBseGZIbb7hR+noXESx788ABDsJyXUIAcl3dkFKps3WXg5qQZScSsnL5ChlAkTmZpq9G0QpnwgvJyrWF/VPQGK3xDeiEKMxyyAv02iABgntH4QrJFd4HexbvhccOMKO5sYmJ7Cg09hJCNiN2gQ6IASOskWSIYqlMpiVjVs1YWdgslMocTod1Q8xdKMaxb3RWcTatRXh+PI8fgKGkjNf4TMO3vfzqbinkFbAE22PHjkt53sCScRkDHygAGwLbgoR0z549ZNPgd9GthL2NuBnt1pjeHWngW3EXGTzuC6Ai3uOXv/xllNCyoJ2oy/bt2yOAMSomMXnCnlKfBAAKsSD2JtZ635tvGNGgIitWLCejFcBzLtuodtrbI02T0sELZ2VFCZEVATzPU21LZTGiOIz9iritt6+PttVBmdC/ud2nn4oY7Hq+vaDgvjX2hXF8SnADTGjXI3Z7EQyiiUCbQHfYbbj7TWw8+GvV0zYd/qDTLQRPGvj9eBU8p9U9MK75AGRoShgeqfIvyjBDgRwkDGVQuZYd7bO1pCMPRhslc0LIdpmtc8IFwD3ozOFnzK3Mp1HntQZw3Zm9KieDFnvYB5I4yLQ0mSJqG+J8xIQLL/pp/OI6gRisV6HeOGwei0xlA0nJjAObEbq1dWnHhF0DM7BePo2cz9g0LjkMg2xLxa4UyKlRMxc+D9cKn+us4Thu0dw6zIcdV/C8zWOe8NmSVR6AaPOJOhqmxCzHGHzUwokD9Mos1eIEfRIlKuJORs+BmAMHAF6UJ1p859eIe7VUKSIb+f1oHBnn0uE9h1iEv5fvYa5VlLdaF4CzbRmPakHat676Vv1XGHsqQSuOfx3U9M92EDq2mcZ4BBBpILyDjmHM6r/vbbj+O35+5mAdFvPos0G7fhXBmIwNDcqZ/pNStrWH3EpbSys1bnHm2EE3p508SWIZzgyLxTbXAu+puUmS503PKTr5mpV9mE7J6Ngo80mP5/3MUrqrUCRehrXQORxKBoHWL9YPmrn9/aelUiqzwxDdU5QrYVynRRvsLScx8ayi8EsCmMpJ4D4QY+L38NkqD6IDzsIcgAPR7PrVDkJmTfMQzjkJmLe4Xm/FxrUih/bnidxUO/HmzsRgWRqFThDTDOnnvuYMD9Ucxjom/vvnv1I/3d/PwK4MQwcqZKLGSlY2g+rBct5IW3s7N9hzz/1SKqWqsm/wAZzEYHos7PdOmC5PA4c66GHSZNCBPXVOeuioQWhJQgp062jYiCYpNEQ2sl77+LWCx/eY19IwH1RyJ+iOxh+Qtyn673viEVYYPDjyg+QLTKpslGTG7b5+ENwgxC0GCpzi+5GhhZMwbwSDjrb0U6dOcuPCqCKoxfQ/PHRU+njQbegMw2rTX/SgSN9KJ+H5Z/lBDQ1NeI24L6XO6mhzfLkhRLZBZqBdtwf0em8wpFZhrEMHoCTHjh5hkIv2INfheeONN2THjh2RQDk+i4fCpj+6gde196lzMTPUr0c3rbJ73Ml75YaGnpOh48mKYdIcJcIG1now41or+vO4SkojBCZN0HIXTh31oImO3cE5gEicFq1tVzqVGNWcGFgmGGLPHLerAsdqmlEtgcFBsP2hD95KQeh9+95QeYLpaU060laNxdkAUwWMCtd7hBaN7Y20ad34efL9ps9Nr4/AptGm4VaiIUNW2XPn52CYUuPjap0bQgY7xsJBxdODQnxWNOTAmSdIBiltACdpuihkF+kgpUpZWV8eHOGefRqdGtEZed8t75W1a1da4qVJHTQtGlsaaa+qtQaZmASrbYp2AWf95ZdfleGhMTl8+JAMj47wfI2NjEhXzwJO5y5MTsqPHrlPBkamOaG6MFumZlW2KSOLl/TIl7/0F3L06BF+VjbbxKLK2PiIbD3/fOnuaJOLLtoil+y4VCYnC9QTfOanPyMTgI5lXhuGMxf1PJo2pwFOHlWAys8EpqFBFi3rk51XXiEf/vDHFWz2AR3WFnNo32vyH7uekttv+5CsWrFKDu95VR68/0EZK+S1JSqRkvaOJvniF74oMzMFSldMjU/K2659m6xet1Y2b94ot3/oNunu6ZKGqg6vgk7amUP75Lv33M+W9M7mdklVE7JwUbdsvegiqaRErrr6bfKd73yHyR2cmDsinE+0ttXrFbn5xnfJY/94l/T29Uo1X+CkcsSssDMAIyIwp4QAuC4nZ6fkhT1vSsPklHz81z8ooyOjNnQLLAoNtCcnJmTJ4iXcu9Dgou0z8IL7vSEth6cqcmRshKA1+ec1ZSGhNMSJyNQN08EUtTpa5qGzmacWY2O2Re78/U/Ke969RT56+6d1chuHmRUkUTeZBR76mL1M+xHpJqoYtNtYT3w0SbKptsa2V5ajggpkvTGnVdvnQZ3bbbKIg+q7fz8E3zwRI0AStDV78Bf5pDALDKrNGvxq8BwH7B70aLKBIB/nGlpv84N6v24HPWg7oimB+pC4VpF2rZ59arGypcgro/GQEt9XYeCKvyN5cX1kMKPRvuEVY7fv+D0AaYwl0A7JZEftHvSmkXAhSNNgSGVfvIDISjkACCvO8D1NJF47H2I2Mta6t3chP4t1k2QDWUPeqRD5U/tsrIuC4qbHa0OS8D4AbvEzj5N0zWJ2nscuqEZTriGQgCHYiIAuneZzAkCDLyY8kAjh76oGFtYc1XwHVQk2WAugDmxJSDqDib81ae/okgr2VGNOWhctkiJDektF7L30pGkyocE5rk/ZNOFedmF25dFoW2CiWpamQkmSU9OSrVdlbHgQT0R9FOFBDVj5nhwQYKMELHYJ/bvvYX8+oeY34UwbrqNsxRQF0hsyOVmyeKnMGDOd/TmRNEGNPpoanGBbMkivSHMj2AZj/Pv46DDXe9nSxdQgY2HMWEhHDh+ROz5yB5Pw5557lhIkAwOD0tXVzXOEBAN7GYnMsvOWyZn+M8oaS6fJ+CnkoctUYgICxhMSdvch2L8Ejqpgv6vGVBTvgTU3qVqK+j1lIzQ0qP1D7ExWVDFPxsyJE6d4HQBGwShCsQ+xHMThR8YmJI2iHcHTOrUBZ/Iz0n92gN8jGNyQZNcAijoACZWpmpCOtlYWR/GFAS3NuTS1ocj0TSaktRnsCh0ggWI12oHxXq1tLUxa2MEjdWN+NcnJEydk6eIlnIIOX97C989xj09BzsmYHGArTk1NS0sLCo/Wbg6ZJ+ovQqJFfTMK40UUScs4j6YHH7GbLRY2WQdP2gnEWGcNB16hvbMhKRdvv1h2797NwheAegDEF1xwIe99anpaGWhWoMHq4NnBlqA9Ga+DTcLZgR3D/xdffLGcPn1G8kWdssyz5INBbEKpT3b++c9/zvc5e+aMrFu3nmdvw/r1/FzoDhLc9EnM2Ns0VHUWB7ONmCLdxc/H56xfv14eevhh/onXIv9AKzP2hNst2pWgOOF70nMt9w1uD0IbiGcK+4g/MSUdgC9+7rrdse2b60c9/3E/5KyeUB6J18WCS8xaph9iB1NclHDQx3OaOH6xQVhBoYq/a10amnvYwJQo/zL2ovnVOMab69NwHpxA4nkr/Tq6iDAUwcAPj71hS3i+ySjSQRuwfSxCEAw0eaV57b7u5/19mBWaHWZxxKbYa86l0i/qe8Php5aY2D3hNZ5nRnvYCkmeI4TgCF4Wdur52QlzNPoryDuZdqHup2Bi9zymOtbH2aMeK3ie6y3FYWjjua3n9eFrdE1ilp7vW4/ltCU61mn0/R7u+/lnwfOteK/P1YLU9uBf3YPh9fmzU+VhMMFYEpsTT/pUa1xLHBdpfBaCgp57KN6iMQT2WbgOeMrur8P4y30q/K7GO3FuFp5lf43HJSGw6QVaXWu9b98rHkOFmIL7bl9HvM5zffdrEdbBAqCyFyE1VpiekP5Tp2VmeiLSH17Q2S69vT3cU8i1nYjE6zFmneMxYdwQnRfiVg6oQc9QcQ/P4cluZHFECWfKbrSp9wEQh+sE8I71wFAk/BtAIAfI1IQ5DdYFLGAlH2gcDj/o+93jWI0/NA7H+9FnFzGARYtVABpxXfo6FEi1mxFhCX7PbSXu1wlf3CcktWmBWhszwcpGxqQELthmfGZ0pimRqPE992Ap7splXAN9SBswyHV/4LFn6k8++SSd1Jbzz5e2Nkx5TZC1gxefPdNPCuzYBJDbksxMjLO1DC1QEIatJQA0Qo8LLZKmZUM2I6JE04qxibv+MJ2mydvhhCs/JErD9cOmm90q0wQU9eCqkLVOhQsPhxuZ0NC6gfXAMTLipH3HCQ3BKptqFCZDfqgIEtHJwKnEBoSf71V6c754vR8WtI5iJ5IpBsOsHVfaiGOUDzhAJt/G3uDmxdQ+67+PHEYglq8Jk1HX7XPD5NYdKTd5lNTEeoJupGDIVEMJh08ZjOH7OHgVB966yhpQ63AYbOypiUnbjCpEii8ISANQJPCGtmZ7jTsk3ezaXskVcd0vMGPr2p7s6+/BnTonO8wBHTtcc9dG9ATHg50YkI33m7fM4wpADdYDrhU6OnlD5cPyJF7DveDO27U1rFWJQvTmJAlM2z6m+HJQ4eJeBrMEVfdCXrZt2yp79r6u1QIk/CWwOFQUHIAiBJVxJjl9HQYQg1vcOHACVdx6js9h4ow2aatMqiNSoNeNgIOtuG8YFhWnTtm0vTqr29CPCEWQHWzXtdIkRifVxffNgXRknOj33Nlxq0Vt7cpCYaIPcFzHGTFAx/3zOaeQEM/K1VddLRs3bKDTwGAsJAWz+by0dTbK63uOyu7XX5NTJ07LRz/2EdoksB1/4zc+KhPj00xEMo2NcuGFF8qzzzwjze0tkkkmZGpwWO657/syBt0KgK6s6pSlpaNVMo1Z+cu//Lq8+cZ+Wb5sCadO4mtyYkx2XHyJ7Nu3R971zuvk6quvlpnpIhkuzzz7jEyMTRgA4x2rWlwIz48HFlopnvtzH1wFZuZbtl4gf/Dpz1jRJSEpsD3SmLJalz0vP0+A8Td+43ZZu3qlHH7tVXn2mSfl+NCYFCtFaW9sk0ymLn/xF38l54ZGpSGTlpnJGbkW63j+Rtm4cb2876abpXdhn6TrYIo2SCaRkBMHXpcHHnpc7viv/0XOnuqXrtZOWbioS6659loZm5qQa952ndx999/JkiVLWNmDgyoU82S2tLQ0SWdbu+zYdoHs/tEPpbUVRSktpkCzsakpx1Y4/I9/6yGpS1mS8syePTJ29LjcdstNkoSGJKqJ5UokzZCfUQfa1KQDCqK2W9g30PIlI4fGK3JsdoK2A75K6inV9qGWOGwKhMy1va1eS0qpXJMZDFSqVWVgaExueN9NcsXl2+QtK5fI7R+8Q1auXC61WokJMDUYFRazdqi4GoxniJ9HOjVmx/yZA1CJWHvG7oqCGdgO6t7Fot9sKZs3lZe20lvFvF0uYDL6+0V23XwJ7U0ibsvXfgBNbsgPsSSD12qTH9V3aRITg2Xa2unJsT68gEHottJa5p3B6MVF2g/zoQ6IELyxhNkTLdotY4sos0MZd+4DwTzCz8GCKQNAtJYy9xOeMDjjENfMtQ1kUhDPqA+xwh1ZbxqEh9fpwfD8GCN8Ft29PdLY2BwV9pCso73RiyxYJb92fZ36Yyajpm+E9/e94n4sSjhszTxx10A+Bh8drI6HyijTJNSOChNO9z8eK9EXe9sd/C59WJoFis72TqBIUkynpGnRIimksGccZNU2cRQu2K0yb2+Ga8TwiPsRAIeeBUSziVpJcsWypGZmpLlSlf6B05IFrQ7aXbxAZYVozGQ6xgGb0ZMs+u45GtDOjjF9TdJiMBxD2+SpF5XN0M91UrcO8Re6EvR1kAVCEE3mq2kKcZBLYYYtVfRNaFcrFWR2ekou2PIWFufzs9MRgxGxFFqMJ8Yn2RqIIhzALLCNmppb5NzgOZUMsuEr3laMNQWo6PsaiQL28sz0pLEMymxzxvl0Nru39VUqGMAIdl6er4GuJtrE4L/xfZXdSZI5h99B7Ac9ZdhZsB1QCDp58jTPaUdHp0zN5nXAIeKhEuybMiHIPDJAnTaEsUladl52qaxctkjq5RJZeafPDgg6eJYu7pPGdIoDW3DG0JK2/8B+MsjRlsTBW2XorID1oP4QYB3On8cqZIM2NjFGG5+epCSJD70AmIb9AkAMDDkUGQHkAigFuAeGJovl0G2zYU6Y0EzdUe4JzzF0aFLKCoQ8lwErTSXj9RsaX2scikL6wUOHpP9sP/cpAPoLL9zGn+FzcA0sdiC+NDsOuwR25v79+/lcEJvi33i2APj6+6HLqM+eZ4tOLJ5065OdkbutXLlSjh0+TE1GMA/Xr9soM/lZTrWeL7Wg8SimEielMdvIQiFiPACKAP2eeuop2bnzSj5fdG8ghsfnY3qx22UUUXGdsHH4M7QlYVGB+YERRtyu43NgI9etW0d/jp9jzan3aiSMGCBCIVZ9V+TXrADgdtL9HuIB3yv4mecIsCToyArBC8oWIUexONTtL8ORkIZohWDNV1RHzmM3La7HnXfuI6jpbtfoOaOvgymfacth0Gbuaxb6iflyWLrfVIbBr9eHzvm/PR4Pn4fngSEQ7GumNloBQdfI13wxmIRtGtR+bf4ZeK2vRRjLMKfxQY/zfIL75jgejvMFf3ae3/nn+OeGOYffn+d16tPig+r3PB/sdn+hA2KrZGZ5Z14IgLqOpd6XDa6yrkffI74n5gJrcaE0egY2nV3/rcU12gibvO77zdfE9xE7Ko0Vz/vh1Gxl7oVFV18fB+L8c/26wqEtBJSCDk8lEOnAPl1L7aLENaAA4dcUngs/z77nwt8J95X+nsa0Yc4e5z4xRhK+zu9/znmNJH504jEkSPCF2BxdVwNnzkiDVKjZCbmsnu4F0tPTbZOsNdyNcl5j4oZMaO/wc5kB6tayGwHaywrqz0xPS7EE9nVBICmoslpZ/gntWyTZyJ8R/nL/EyDW6dvMrSsVSkQoBgESUlLGRkcIDDY3NxEQ9MF8sM9gw2sxXYeyue11W+JdFti/3jVD8LJaZcyM+0U+hmvimkZnvcQ9yL3EWA/+KiPTKNKh8FZUW4k1w7X65Gz4bXzB/2INUAilHj0H2oGxXFQZNnyUdU3CFia++4PH6lhIMM4Gh4e4gTlmO40pNI1y/uYNbJmB9kqxiMlkB6RcK0qpAOFkIMkQpdQpcmAsohUB/wNsBMAY6UH5xEljKzp4Y83IrNSAwagbxzU+Yr0TfJYbNYBaWEjopvnh4IGap6PiSVskLmAtSPgMBK5YANc+84MeJSMZsAE0saEShetcmcZjmBDi/VTMWAE8B22cik0qNRltCqaETswDfr9nN9BuJMPrciPi1Wk/+EoAiQ1saJz98Prn+M+wfhGAZoAo2nqcWufG2ZmY2GzeaqXvqdpn/r7OfsHPvOpFB8aZCj5oRJFYUHX9/sIki0U9ilvoevkzDZ26PgcDQS0x8mTGnZC/9xxQdF47Hq4T+1wrEVb5DBgMDrpqcKdsWRp2aJiYgfN1dwPqAikqpqtfvDaDzsLvuWEmQ9Io3wjAB/r7zdADRFSHBS08oe5ETXIZsA1mdQoyWW1ajdP3s+QtaHX2CrjuV10wbfkwBpixNb3Fzh0WgGF8D2cARsrPXhjY+bpHe9cARjoVr8pGTBYbcGBgO58hwEVrcwe7BiUafXa4xpi9A4OGSY1r1q6SXGMzE1FoNH33u9+TAwf3kwW6sHeJzI4Myk+e+JHMos0plZSbb7qdsg1kbFRLsnbNaqmW62SLNNRKMjUxIo898SMZHJrRFmbTUBsZA0MlIfc/8EN59ufPydJly+hgwFQ9e+6c1MpVaWtKydVXXil3/OZvyiwHYaVl357X5OTJkxFTW4cE2jP8lRZOSy4tcOB5C/ZMY3OTXHHl1fLRO+7g8BX8PJNrZAILnao39+6Rx5/aJb+FIS6pBhkbHJAHHr5fZvNm9HMZyeSS8s//+5/liSeflu7Fi2VqYlquuvwyWb1utVxz7U656Yb3SUdHF/cW4h2wFYeP7JWHH/yJfPNb/yDd7V3S3z8gEzNTsnTlcgKX177jevnG3XdzimV7e6vqgpTLcuLEMblw61bZccUVsrCjVX75o0ekHVMdq9ANQWt9SqABxcmRAI6sVX+2VpJ0Q6M89uIrMntuWG696XppqFWkDMCyqYWOFsnv+NgIp7CCeRVVrU3Sgns80SBHpkpyarogxXJB9YToTHw6oQazHDVArbIEAcZiqU5tSQD349Oz8qnPflJuvm6bfO1//qO8+upr0phr5nAjAKVIYsAaYtwcFApCAMeBOQT/bl+9fdrPC+ET6q6qqLcnRBVjM7i9w975FeBEmzFNdF11fbW1WgtgEcuO+kFaDfVr1hY9BRW5hlal9DMNNrgHQ27X3X74tVCDOKV6p2w1teAJ+xUBuwa/2rWAgMeBE1wbBkfhCzYXv4eASwNJTKbUVl9cC4IZTxDDhAP3Rq08c3VoG0EMoM9VnRLX2NjRUcUdLa9k/ikbKAY/FcjytjR/PmHwHBnyeX/xZ4ZzwOmlbBOusSXSE2fabgMIlewaszlVhtK1ovSG5tuKME4IfZn/Xf+MNafCZMNtsgfqem9xmOBxhscxBF6s5Rh7BoAYQCbEcIWGpHStWS0zAK043Vn9P7pXANKwUDJPNmbu5+pBpQ5xQhMORQ0r0pIvS3JoRDKJqowM9EuqUQE8AFceo6GYpgmTa2LpMAfXUtLWb+jvYd8o6B0CG9jX+NKp22VpbsWwhCID63qiLO0dHbRRmByPIgiZAcZEw22lkwmy4fpPn5WmbE4LfPWaZKFlVijJd9JrDwAAIABJREFU+Zs2sBCIswG/iWEGSGLBsJ3NFwnCgJUN33VucIisQ8gPYT9SU5eyD7NabMTgsqYmGR4ept1DII/nTNvHKbnGpnSdQ0/imTSobpkndQky7wGwe4FLmVH499gImPbKTITWFEByxLDUaYLOIJnyJtdgbGO0HsO1UnSetlyTYIA15WpZlp+3iMWl2275T7KgBfpWSYrZv7F3v4yMjMpzzz6n9y4JmZieldHxiWi4WUgygB8GaAgmLlrPcEqHh4Yi/UgUFmEXwfbDenAgTkI4xRuSKNSey2SpfwVG42R+1gojYDEaA7pWk6nJ2Rh4Mp02jSFjRq6fQU3SdIptZMcJJqZl+yU7yKTGteDawFRdt2E9wUwAasoA1dexAyuDgX0t0tXdLU/uepJrgD0H4Hf58uXS090rw8MjUjTSAQvfzENUSx7XQt28dFp27drFBBesWpwBAIyrVq0iwAvNSbcrHhvrv7GHlOWN3wdgCJu7evVqefSxR2XnFVcwRjx7doDgJcJZnC28B9Z6z949ksnhnNaokakSAIvnMKT8c2lTjBEEENoLPwTCSzrkBd/D/ZPlZCbK403mA+F0YLt/fy4R4IFID8VulEAMHPHfcVsU2vXwGRLkNHma0Obq+yiIXC7586OIAm0pzovbT73OOLfzvFdDBS2U6AQDnywPPVLVr4673ayQEgxTYAhjA6FC/8T9FOTKzhCLfj/QfMZ9K4jpq2skHiv8+LNyn+F+y+/BO+Yce/V84/8F4OG1DjB6/OGu0/2bf174+vB5+HPyPNK1M6M8hwut/jLMa/26sb9DcknkC81fhmvkXQV+jXPOuxX+HLz0nC0EA0MAz6879M8o7rr0GWMX62JhrkuNXY36fb/jWv2ePH7xPe57LYrX5uQUXvTwgaO6NjFj0PxuFMcA/4hbZX/1vREz6Z72L16PSYrxmoKiuN+DX6vHPf4cPH4M9wI+cz5gST8ddSTqb8dxkQ5MZOZoQxRnJidkcnyUbbnQNUW3G2RFkCfo+VUmnp7PuEAT2RlLuij1BIdI+644BOwSAMD8zDQLcpiPwPs3zV4Qf1qam6S5qSmy6dALht6hryc05PEeOBPI3TTP1eGyBch8lYpRdxD0bWN7ogxflRoQaWxqpFyF7z23V0psUNBvdGxM2c7WwQP/iHumdAaKXbNTppns8ZHFndYkpcNOEQ/kqckNnWDfj/4caL9NZxrgaRqEJWMj4zPQxUZ9aYtDEl/71r/Ujx89xnYwJAT4H33ksEWoiN70nhulraNDkkn0o5fktVdfFQQuCBRoYJPQd4DjhL5bjgEIqnQYAIPqtgc3FDlm5TeetuWGzw9mbCA0EeLhDYa24OdIbEjjtKBTF9xZjzH7Ee8ZViVoSAzcjAAhFYqMwKO5hk0RW38fGiVDh1VoNQZ2OLjCaesWcHkQzvugkK+xWKh5oNVygilWPaBhM2OjfyqfyzdUaCzcgPGABtOJdZpq7AjdEOFaQwDJr93v13+m2kgKviriHbNq/DX+PTcooQFyIqd+roFrBt7pdelv69ogidB2b3UUMSVc10WBOR5IaDIFU03BXNVqkDIjQnYhE3vSg2Pav//dDZrvM3yfLWRw6AR4jP3h7btB6978BM+dI/aYA+NkFQbgniZFITtJEzGtElkwwc+0tmGsW6WsNGiAPtjrmJ4ZDIVBggaQE7uDBVg6LA1SlBEUTx3kniWTUUFfsBkjUNnWx88P9sDw8BDX3ScL6r3YYCcChmr0YIRCRk1UXbSEmgEYp4arho6utwZrLnuAKo6DBdByIPBpE8c02LCWaXv9xk2bZNmyZZLNpaS1VXUpf+t3/oCTQTlERpKy/9WX5MGHHpFzExOyau1i+U+33C7r1m+WfL4ox04ek02bNkhbc5u8/MorsqyvWwbPnpFv/+s/ydiEJixIUMrVonR2NROo+853vic/+tEjHGwBQd5CcYbGFQ3cDfWSbNywUT75qTtlanJGmhtbZP+BfXLo4CGrlqldYttqUMXnmpJAFotU+1kC88GDXVzHh26/VW6++QM8AwT3YfcwNbRel9NvHpBHn3lSPvHxTwiGA2QLJbnrm3eJ5FrIwEAg09iclUceeli+e8/3pXfJUjrISy+6SDa/ZSO1Iz/4odsIVtaqRbINp4YGZWLwrPzkx7vknn+4S3q6FsqhQ8dlLD8rK9evl2KtJNsv2ymf/sxnCDCibQdJIIfqJOpSKk7JdRdfJHf+4efk0Yf/Q5763r1kYaQbynLBhVvJ5EEAAMaMTm+sSqFclHq2VXa9sFtmBs7Ku668VCdUZ3IU+56emmTiVAbQjSKO7SvsVwQRSKSQVMLnnC5U5PXTg5LM4Cyj2q+adWiHVvuNx6H2Xgc4JCRPrUwAhzU577wV0rdmtWzfskXefu1GueWmT0jfwh5j8aEqieRCkwWKrfuwrCgQDVuNfKq0hvXaGmhTLufp/0RBrSciPjzM9r7/3M9TrOkVD8jiQDUCltouC5uAe0d1FK2WlBrIQ08wRTuAYRpkCGazCuyZPcDfYX+ga4o9h+Ao9AMYJoDX0Q5Ua2xzw+cCIPS2Yg0mlbHoLi1kKKg/gm6n8SkN+WJbumkNsfpth8UB1zDB0jNjOo/WHRADurFX0rUzRlwQzLsn8qnLBCXNXvurw88Ln4GfV9wTQAFtQdXWSyTrDNQIZM6VUNF293nFJyvuhb7a7zdMnjy58g54T0jiaw3bvuI2fvcBfi8a+/j0afVBmgArcKtkP3QcZKQTAKOkZKxYlL4N66WcaJAC4wO8HkUkZai7nqaau7jQ6cEp973LFvhgI6mRMd2JM3V2UFINdRk8c0rSTRmpQ2MbTMbAlzprg0xUY+B7fAeGgU9Gdp+LQFs1uhVYZVtSAzRxS7Lt4m2yZ+9eWbiwXXq62wmIY8hVvY52RZXs0KKf6kwjWMZ+rZTrZKjrtNSUdLW3y6K+Pgq8c32t5d7Bcbay28AKArKMDTF9uSrdXd0EkfAsADIi7vaBXwBz3njzDQI+OGv4vEw6x3NaqioTwluoPJZNZ9Nk+mucW+UQmyKHvOHZmt5tAhqPqo82PjoqG9dvYhJ5+tRpvgbxBj4PhQJ+bj5P34qW48bmFhkfn+RQtFKxzK4IHQyh/ezZpkbpXdwn2eZWaW1ulcsu2iqJclGWLFzE6ZIL+xZJrtYg1amSHDl5Wh544nE5fOooCwQ4P2Rf4j3RSSQ6GAdrivsBwIb1QVswCoFg5sE2Ub+qrl0WGG4CYDePKbulqrS2NAuFmxJJmYLcAYdMgpUK5q0WnfKzasd4RizW9rZN/TNO1jW5tkFAph/HrqeGFBmMylJEQp9hcuZsbTwrP7sKlKkvArgHxuWLL74YFVXwfmARYqAFhm3iM6PkmsdBi0a49w5o21VL8ovnfiGrVq6Uw0eP8PuI3cCAhPTH8OhYBLSEhWZNOtFR0MQ1xPrh/vFaAJaXX345rwlM7OXLV1hrsEriwA9jPx46dIj7raenl1qfGzZtjkgD8BkcTMD4L9ZaZrxtU87BDC6UNHl2SYUwr/G/q7ahD36ZO2DNY2u1OXOBX7dDDlJ5jOp2UIF214lTUCeM1XGtMUil7DF0StCWENw3QNOACyeVzMlFtMIc3WNo491ue4GRcbhavCgfJWDKAmE8gdeZTO7nHTzVGFvXKiqsBfFDCObx22yd9a68uCCjLzGmpl37fOKGr5v6oNjHqb2Oh4aGeZffb/iM3b6Ha+3+yp8Ph4rYHvFzSlsfAHH6PoHMUjBzwD9DP3fupG/GZR6gOBkkzHujHF99ke+H8F485vLr9vWPC4txscKfj6bX2F8aL7rPinycAfJeEI58dABie6zk9h+/43l8iKf4OWAeaG3+6qLn+ldq19tQWO5BAyf9mpmje/xkbfAanyizN/T7vj5+Tb4muD9/rvPPGq7Nu1jC/auSG763kfPiAKruJ4r+pdlZOX70iO0RHYKydOkS6ehos8GBeo6joX/B+Yg6FiVBXVIOs8G9wfYT/yoLOqeg/zsxMUb/GBdqNJaA7+K6S41DxxRMrmjczAK+5n+Ihz0+5VoaQxUFG6wF4gJIjSBuAdmOuBFxtqLmj1bEhW/wNmm8H3zG7MwsB5+BKIjCD2XPpM7YVJmyykjEECVvWWex3YrefgZ4do3Ih++B1IfCJ9aGe9S0w9Uu6XAqkiRwfwA1Qfiz4VbOxkx849v31M/1n6XzXtDVxQuC05mamJLdu1+RLW85nxNI0ZpXrRTl4P4Damw54KMqRSjoo1UgmVYWPw4/NBN4cAAEKWPEq3g6/CJA7qGq4r3nnPjmgA/HBdngEDV4bL1VXxLR0xFIRUAi2VmKPDv115FzHjqLfeMFNRAyAD09cPffiTRQGCTX6ZQRgPkBRCAGZ61gqyWYtbrkTFgdGxvvkc6mGGG6oKriifGEUB55ZoXqZjRf9Mm68Rr5WrmR18Nsr6n4VGt1Hvjy5NEJjqEB9ARGD2BcEdJr0Qmq/DxrIXN6vm8ww4znVl/mtTDgHkPn5p+JPYCklEw6o/3jsxg4W2utVw9D483D6ZpeZsnC5+nOikfMroXJt90HniF1IoPp0772HtBF+9FEln3N1Cwb89UQeq8c4jkjWAiDHnewCLYQxFEHxQaQ+GfgvHlVF+Ci3ysACRzaDFmvcasiAjyDS9g67aAw3g/C8/gTAA2MkIID1gZYrxPcgZ7EqVOnaCwmJibJzEOAh+tAgIpndc0110SOFz/TykbcKuBsVjf8uH4E0minUYDAJPa9rYAeTcFFGlDqWiVpU5BssX2D1k0ZWzpZV4MXTuSslmXj5g1MDGlEUwnp7mmVOz/5BRkeGedeReLTf/Cg/PsD90m5ISvpprR87KN3SrFckiQmoRam2SJ96Y7LOOmyOD0pL/7i5/KHf/wlKVfUoWLN29paZGJqQoqVqjz15FPywx8+IIuXLiGQSd0mMF6xn6plWbZkiXz+85/TiWbJtBw/flT27d1L0IYGmIMkTH/Oq80MugGux9VBP8vhFHroQ73nve+Rj3/8tyWfV/0O2FjswGw6KW/ueU1+sutx+aMvfJEOUEpF+f49/0eKKYBuBYJhAJN++vST8q1//LYsX71GhgcG5YZfu066+3pl51VXyp/86Vdl8MwZqVQLsnzlWmnNNsjhQ4fl7+/+O/ndD31QGrM5aW3rkJNn+uX6d9/I4tEV175VfvMTn5AVq1Zy32JdOImaFcC6lCbG5PNf/pyMHD8pZ1/bK43NGmRjQmXfooVMek+fOkV9X23JSMqEZOX1A8eo//jeay6jniWGh1EDDXsTgGEV01SbyeoBKyRP1mgyqv4BYDyVL8ueMyNMJHXSKhwSCjo2CIkFGLWVOFtMCstVgozZVFYWdLTLqdEJue2OT8h73r5VHnzwUbn3nh9IV2fHnEITniBe735H7Uwc5DK4tKFd/L49+yhAtfZj2GRP6l2T1YNNTboBihgAFGmYgu1SIgiEvcgCR1qZ5NiDBAjyOgTHmQQOWmOgFGUT4I8AHuZnowBX2WLqZ/D7CE4QE3iiiHOJ9z527BjthLe+a4IT615hLbgXUtCQmttCFiWKZsHY9hMMdfHAlDIkrFBbgctihNAuq+/UAqTbJredzkrwoJdCDAaghmwA+kirgITJZuhj/Zr8T/dlDBbrNenu6SGTCr4KMQDsvIMKUXDPCaCxro8nPR68h2sZB9OxnmYInFJHNGiVjBIk03PFWug6GFhrmkDuh/0++DqTetHkWq0SCz9oIc7kpL29k50pBUwQXrKYACPhGMpfpAgwItkGCMB2mWBgmidYejas+4SbXGU9OKm5VpN2tMYOjUmqoSbnTp2UTC7N3QFbomuhBTlK6VjBytcNwIZX5+HLEFh3L+gkiwy6fLge7AUWEQUdGADXZliYQIybaihKX18nz1KppEMwEGNy4iQGDKD9J5PhcApoj7a3dUr/mZNy4sRx+svzN20mcwvnCb7gvGXLKAaPfeXdNTx79C11vi/WA9fX19vH4oi3/2tLUwsHLOIZ7Nr1hNxww7s5HXh6alrWrlnHvQUwcHJqkn7NJQTcDmJASnNLG5kMzu7D56MlFS2z+Iyeri7pXNDBKcSN2TQLSyxsYWhcAybfYgBQRman85LKYCo62nxnpbW1g/E8ngHyn3Qmy/9nZmdk19NPybFjR6WxNcdhahgahKJQBoyLREb27z8gY6PDOiBBGqS9s0uKlYo0ZxqNdICulSpbfGFb0xySh1WIz4A/E6z7ucFBtvbi7/gfoD6kM2AzAUSWa9AzbFX/IdB3LEhDOiXZXBM7DbyI4trPWCOwW2NQwPXh5rKBlDalTDROSa7WpLu3l8/GywYEMSxRx3MfGhq2aeBqg2gbk0lONgUr5bXXXiPr1YfjoHUY+wCMT7axGZvXcfsk2ptTKd4/1uSll16SDRs2yOuvv84WdLBloZuI8wANR9hXDocIptTjvQBuwG/jfc6ePUuwE3sGQ2NQyMUZwed4sZlFpbIOnsI6g1F69MgRWbtuHf0tWIz4/WMnjnOiKd6vp69PdTINEKKkRWCH8RwigEzRnij+DfMbB1g8Tvef4SzF5Ii54KPbWCa6zqaxRSSQgo8z1jVzioD17D6Y4DYH8wHTgNwQWgZ1KIaTORyocVvjOUcE8hjT2P2i30PoszSDA4ATa9URiDFA2t8zyg3sPb1w/f8ClHyNYiCV09dYCFYGazy4xkFL93uuyQjGOQ6Rv1e47vi7F3rmX5/HG/Pv1X1V/DkunRQPXtUNEOth6toINWtpe2yARAhQRWBkEG/4M3YfrH/GbbnYew4Gh9c/5+8WmyBPxVcIjumziAlAiCXnPwfPKdx/63rFRbiQdeqf63vdc1E/H+7z/d8OLHou7s8G74l7i/PSWMaGds6kGjxOCOMBvIcXx/zvxoSJtHWjnJqsX+04Cc9nRJyxZ+HxjOfl4fr6Z7tdxLUpdhMPoMPvgAVIJiKxI2SSOhkZOT4Grb360gu8PthTFCfXrFlN/4PvZRuzczQY/b64njhfoUwN4iB2MoA8V5GZKTAiMUwUEhawVTqvIT87pdiF29aGBmltaZKmxhxjDJ4NFPWs2xHsdr0PFK2sKxcya5Va5P9hx1rbmmiT4UMmJ9FOjUGuKLYpSxH3D9tL+bY0bJMOi0K8if/xFQ3jTSToC7LUSdY4CPk/ikJaLMMQTNVw5GwG5trqP3H9+nma4+D1YFqii8JBYnasmj8DYQT5GfSmsf4ER411nvjBo0/XFQTTtiU3fHBeaNNYsmSRbSJle504cUJ7vtleVpQSmAysFaYZJCQxCQtVKybXGo1SRwMaMIVipL9GeiVH2quxU2Okhtu/mAgBHQ5YetzMrAXrg/IDxXAkqDjqxleGw5zkwYLoOIlQ447pOWEFgCw7VLA51ATrg0EeOpQGbXAES/CQikXq6qCNFNRYsHTwsKYmpwgyOnOF4BIeGi2MAkaeBGLTQpcHrFCdjo2Hl6R+C6m7FNXUddQqTFx5UScUMwHD5APrpq3LKcnkcC3aduStZgg8MFwE6Do2Mw4H7kH77rXyD0DAnZ0bLm//w/PHJkYbI5yCthVDzy3D6cg4UN7GRCYXALg6gAhUkuMWWD4BMm+g9VNm0o1Jh9Q0sCSUBwuDBrI5VtB1CA2msmnbJJ4DgmhUwGnIAzYFDIEypvA5YTCR5H5UoM4A34TuKf/SNmFtD3Gj7hR8fJ+TQAFsY5hASc+Q09J9/+IZ4Hexrkjs9QDHbWWsljvVz6p1TPWMKYVnnMumOZUS5xTMArACcM9IslBlwHtOQie1DuBwQgNtOFERJhj5IvZmTi6++CJ5+aUXqWekejG493hqMwLdd7zjOgaTnmx5Ul0CsJFSUCdkkbgzBBjBhA92JKgEgg2DfUn2Mdu1rCKI9jAkmoF+lqa4RmtXIi0p2CtXrZIdl+5QLbxaVTo6GuVv7/qWvPjSq9JEKrhwCuk/fOsuSTQ2S3dPi7znhts5WQxtbdhcuWwTh3YgoAYDsjg7I48+/rBMTxV5vrBeOA/LVyyR2UJVXn31FfnaX/+NbDr/fA5dgi4U1ieRykmtOCNLe7vkj7/6/3GqaC6dpY7Frh//hMkpmarGXmRwE7KBCRopWK0CxJY8EyRI0eaU8gW55T+/T774R1+SffsPSlOj3iMGjoDBe3L/m/LErsfl81/4gkxOj0t+fFr+xxd+T5auWCfJdBNoOJLNJeWF51+Rb/z9N2X1ipUyNjIsV16xU5YuXSbvuP6t8sUv/ZksX34edcR6ehbI0MAAtbI+9du/Ld++6xvS0dzKPX/PD38g7775vVIr12T7zp1y56d+n9NXwQaBM+aUQqsiJ2s1GRkZkh1bt8iH33WT7H3jOUnUypKAuH5dpLenW86dPaPteaa9OZGoy+nxkhx+8Xm5asdWWdDeqsEEWK9IjBJ1mZ2aknqlLvVUkjT8MwPDcuDsgGzoWyh9PZ0EC8+VG2T3mbOSbsiR6UPnSUcKOYDYHyhYm6TdAqMCz6o4U5JLL7tcDh0/IYWGhLzvQ7fJTVdfILe8/zZpb+zk50q5QEDFbQv2IgdOWcECGi2+lwn8BcLq3NcoUiFRQeCRRCCoWrtghOA6Z2ZnWcVEAYs2AxPd6tq+xf3SkKSN8UBWgSEAr8p8DZMW928MJOdrBtO3xaBb5DPIXNCzCf1XfH/z5s3R1GF8xpkzZ6KkMAoWSec0Nvk8FpsH+PR1luji/Vk/c71GFn80VtBg1QBGG+7lyYIHxUxSI/0gPTseeNPXGzOenxPoYRGEtUnuYUyhiY8X0uayQBjsWmLKdSfTSac3ww9iGirAAqpP1OsEhGZm4oJMDNwpg0IZK9rWzFZgTkzzFQmGAxjHwH2F21gkzGERK1pfMCISmC6scUrIAmCxMBj+46+BFiVBYLAXTV9Oi3Hqw7o6u1gYKqUykl6GIS/QKNQAWgugAFkVcAmThej9o6nS1iKIayD4jN/WScJgMMq5YWlIVGVqfIwajQou4roUYCTQzuvUgTK6H3T6d3d3D+MNxKVo+0TLJ2JXDvKZzVu7c03a2ltl6ZLFLFoPDg7K5MS0XLFzu1x22SUEFtHiDB8MrV1lVCkrAwG/s9zI7CsXyd7G+rCYxmsDCDfN4oeyhls0KOdEaQxiUWYkW6LyBZmcnqY+IPYiWL+woQDz21pbWTzB0Jlnf/YzufX975ejR49Sa7R7wQKeyb1v7Ive26ee43OnZmb5OfD7LS2tjL1wjYgFsE7KstXEBSwQFEjCOAfahYhB4Vuamhr5ubi/dWvW0i4BSPT3JyCTEBmfnOTvLOjslFQuLbmWJqmlTFLGJrRjmA4KUxPjszKI55xqkHRDWpJ1DF/STg0ON8zlOHkbzz0H4JD+OkNKbbVS4jXAz+OeEM/gGbhdGB0d598BajE3gfZkaxsQAT4PtGnjAQAkRjwNU4NcBnpTeqZ9mA/2FuQOVS8RzwbrgX3ggxrIirUJ6ohlMJxp4+bNBFPjL+g9IrZJyMjwCEFnS3AI4uM/xM2NTVl59dVXCQiicLNmzRracnRDILGNGajYtjakCdKBtuYYEgBJlp6eHjlw4ADfBz9bu3Yt9xFARurkWrFdbYAyvXBPnV0LuC9g05csWUxG5Gu797BbA+A3rmfRwkVzpnrjtdirOBPPPP00/cP4+Jis37iRdg1AJ2J/tqoXMOCtXbq7uxgvAMjG88NnYy/NZy6qDddCHfM7JOquQ2nxstsWjye9mwavDXNFl0rQwv9c1jhzsEAuy32Hs5M4OdqmOHtOjD3lHXAOlKmkhNp97ayzepWiLKY7G+vQ+fu7vyUb0gg1PlE5yufmdWD5fbuf964n2B7dW15Yin1clGdYruzXyrjIcn2eZQNXI1/Jtl71dcx1A71FB1/1nhW88PUNYw6/L3+W7qND7btwIA98l3++5hvxZF09fzbYxgpj+F23y56LhAB+vE/irka3F7h/BbcVPPH3UazC6Bu2Z2KA1lmMc+c+4LX+viTzBOQp7jHDLuCb4vzRBsVxOK75fJsoTn1lMySue+eDTH3fhc9PMRQtWjh47z/3/ebXwbjOGNtuq6I4KMBP8Hme80VgfAAY+vNWJl0gz2UMfrxGnzNi+Lka8/qzX+20DGPa6HyZHdB4XbsZkf+k4WOslRo6yMcOH5Tp6Uky/0CgQY4BFiODlAaTxLEuP10blR1xspeFG3w98B0UT0ZGh+lLtevEmbkaY2unIOJXPTvaQaHgHjUNg2dRRNeQdVTis5sam6jhSNyiCdqLKfqzUrlIzUTYY2xx4DEENU0mg+eM8Ir6bfgdxD2wsWOj48SOsJ/h69kZVNf8A8PaQNJBlIb9iRgGACViDMc81Ccak7aif7a0tjKOgVUpFbSN2+0EnqtLWoDIQmkVDpsFflOi9AMKS+xCuP+RXXUGSgioWJlTFh42IpJpOG0PynETBw8e5IbOz0J7qyIVGAIczBQqzxB+FKmiagTmoj0Yb2G2HELZUag+UZMDU3owyRDJk07jVeOg1b44WA2Gbhh4oYlG0Kps07D88KhhiiswvnGZhNj/zphkABtqyFlLGx4UNh6Q8td2v0rH3whdmwZt55iZnmLAAQAS4REAH78HrZRigo8ywzD5CI4bVUH8ic2A68ADwiYFWIv1oLNKpWT16jWsSuLJlUpVBoBMWEyk3o0DvuEUfTcqeogxjKRCYOTw4cMUQGVLjvbccjpha3OzodIKdLBqjCAfrBgY9SBsQqKFe6HwOgA1BmA2CMXaGLChdUBKWpYuO49OGZVu19jBvSCg1rY6nbasYC6qB1o5gPjpxPi4ORwFmKplnWKKZ4hnimvEOoMp4MHFomXLyFya4xCZDOl+jtiCBASSMnD2rHS0tzM5AEvXx8/jWnGoyOpJJanLhIAczxDsIQWuta2bIDSDGwCbWX4fzw/PHlUU1+H0ZwXDwDWdHGoRAAAgAElEQVQ1IxsFMNSRijUP2OZIg60BOPXfKlUe2oH+szI5BcAL0yULZCHif55jVBAaEAS2qIHFelF7SvVzbrzxBvnp008xmSEgYcGE730UFW684YaoCobr5HsaE1UZYBo8aZBmoy84ydpYR6zGajVMadjGXiTIoFM8HVB1DUY/5/4njJQ2Saog+cpVy+W9N75NTp0dl/aONmlqSslf/8035fkXXiYbAqzBqaFh+V9/+3VJNDdJLtckX/urv5Y3D7wpjQDtATQ2NcnE6Ji02KTKE8eOyr333SsLOhcQ/ACzZGxinOd0w/rl8uILr8mffOXPpZ4EYwBCvnUZHDwnzW2dkqyVpa0xI3/9jb+T0eFhacw1ysTEuDz1xC6uLRIMP4v+7BWcAKNUmVMROBAMuXIB/dnpCfnIRz4gX//638vjP3mKbE9OGkZink7KkT2vyo8fe1TuuvtuOXX2rFSKNfn85z4ly1esZkswWgKbm9Ly0gsvy798916eHQwhuPbqa2TZsiXya++8Vv7b7/yBLOzrI6iFAUNtrS2yuK9Xzuvrk2/91dekLQeWRYv820MPcAAK2gQuv/Ia+d1PftKqhTrlEHsNMgHYo13tXdwHY+OjUiqU5fI1K2X9ykUcsDAzMyu9XV0ym9e9qlIRIpPlhBwcHJBjr+yXKy+9QPp6OpjQUXeX9wzB/5wcOjEgRw8ekHfc+C554uWX5dDhE3L9totkRV8H9aqGSg3ywrETkk42acsDpTghX2E6RpFmnSYCKo+gQBfsA5zihRdtl/t++IB8/JOfk0suXM328U9/5nPS1tYpuQz02QoMfrGeSKwQTAAIBPgO24QzDICDPtIYS9jssHmwQ3DU0Gyh7bTA3dl6DFYt+cE1USOYBby5IHwY1HvbXAzOxfIdIfPNg/cwSCXLnzgX2Ge0wjZySX0qChmbzz8/qmLiWmAfYHM8KXMfTLCMgOBcxoODnh5A0vRZjMEk0vZ+5LP5vA18dCASLGxrY8QZjP20gfRePDJQKHpPnwgcTe+OGZVqgmOWpCZfLluhwBv8uwrpx1Mb/b397CK5b2xs4vUhTgJ45VVgtpTQfmqh1At0WD+AQij8Iebx9vQoQWAntSZUYBFH9sPuR4uGPpDMNAdRsKU2pk795PMxpi0HVyAItu4OFBbZRhMMHWOxDi2AYGJWq9KYBbtpASUOJmt1aV+3WgoM+GHL4fN1jai5bW1yviZh/KX7U8FUtvmgzYV6aXBTZWktlCQ3PIGJKTI5NiyptII86JBWppBqEXviRn9hLa7OQEXsyYEdlO7QdkbcK20ewMZ0Rmr2DEqlQtSJAoH2hX29ZCogwAdrd8mihbJo8ULaeRTZ0HKFBACMyCVLlkqhVGXrcsYmN4L1dW5oSDo6OzlQBZ/X1t7BPTA8NiorV6ygzAM7BFJpdg+g0BeBHLWanO3vl64FXfTtHF7SmJN9e/fJ+Zs3k1kI8HTpkiWMOzEcBc+WXQUVJBQ56Vu4UCoI9K3NDKAPQCPE77gnaASDqQaGoyc0iCuxpgCLsC8HBvpl0aJF3L9PP/VTGRkeluamZgJ5ACmxZymzMDtLfUSdGC/S2Jjl9WrMilYCkYZsWmoJBWgrKJCgoyeLgWApOXb0FHOHarHKNnPaC7QMI2HCOUNMl0nRrmZQ1GFRIB6Sht/3vMTPAEBhXAtiQRRSEXu0trUbw71MoNkBQIC1KCqxqBskus6Wr1UrlJXAe3sBGQL2zlpjvkMbhHi9KosWL2WcjrZoH3THmLiOVrsqgT5nDmm8BA3GtHS0d9A3vfnmm2Qswq4CIERuAEkWsDId0NJis9UhqAma4nOBHz1y5Aj9N9rGwTyEDQGbcGJ8is8KcYgOH4hZmTooooEAY2OuSY4cPcKYAOuxe/drsnPnzqhAzYFCVsjCvlNbpMAYBsJcfeVV7KCATjXa159//nneD+4dWtcYooT4AC3f6CBBDIZniDwHw3dcx12fRUicMJnWaLKqSptEtsbsN9aaoBz9F4BzxCFKpLA2LC2k47optaSgElmd5q/cN4XgpZMEvGBI7VAykAwwob9QFl+Uhxk0RL32QHtX318T8fh31fc5KMWc0VsPA+kVH4zpgAreS/06choUAdXaun30n7vvd4AstMmhTw6BphAwCs+Gg0ie14b5FT7e19fv02MAB8j8M8IYwL/HidmpGHDiZ3F4qeqERgCeST+hKYX3FE2h1jwjZOzFaxS3zYe5v6+lAybh9fm6+T26vw/jlDiWcnBZ7VgIwniM5tfiYI7mvD6hOZZxYyxkmtweD/rziABcDhqKO6LgvxFvauziOptzi4nh88U9sdihKZzmodDTM51fxstG+vDYKIx3IjDS9q3jRNFzjcDU+Ez4s/FrZKHfwf1fib/q9DPKfvM9rXrNvo8bwL7lEDgG9TI7NSF7X9sttVKRgznzJegoo/C4QHq7ezihGQw9EL9gxxWMVXIS24FtCjP8Ke4Z+rfr1q2XN/bulZdffpnnE3vQB+BoHKNANIfzlkHMUkISgT+yy9v4PBADoCjo4LiToZCbOX6Ca2UXgxVRvfMA8YjvGY+1dQgj9o62ZaNTYHJiink9vrAXAFCSCVopEbfwYYMsnIFwxgGJBfpEL6xRb5KEBiW94fWIC7gnjcSXSQPLqMlMXjvHimWsiQ3Ns+GoiJXYUURyhclBPfDYU/Uw0Nb8RqcdQXsFYsmZrAI7+Dp48BArj/gZknIVvISRwMAV1TdBJzvTHNdcM6aKv0eIuPvhQYDirZW6qedO7QoNRGikcbNAT316F4NYA8n05MXGl+AIEXVNWGjgLRjnVDH7Ui0+m7jEHnM4l5K8sW8fB2wUZ2eJQpM6jWADtHmCTSp6zYZQVKex6QFukA2mD84dCt6freI1NTYMeDjdsJFJe75UkTVr18mmTZvIGkDUnUypYDd2njL7NKjWiYcAdLUiy+fJ6omyX+B7n9z1BO8BLFMmyDaQBgMkOKq8gra7JANGgGswXhAYBzuOjMQSNiyuTTXL8DmgKetm0ipvgcxCHOZGaWxqlq0XbLO/N9nQBZvkGjBCHNTkwBJQmjMpOXr4sBw8uF/KpQLbQcF6wNrhGnCwkdCDNYINDrMMwwEgfPvlV7DKnUJCweeubXqcAWfGzDUNcBDvu+/7smABJiqitViH0bAt3xI4p+PDIKizrJGBAGaHGld8T3VlEMDivdXRaOsHgh/QmLdv307WGJgFWrXV6+G1BW0hzijwRFPPhgcS0G0oE8C+/wc/0FYisjWT/B5/1yZYqWaUTXzkZyDYVT2Jt771rfKznz3DhIMBg0lYehAxNDQkH/vYHTI4NKjnyCusbDnV4JKMrajCakAZhyto0qv3ntJhC2yp0uoy9jDb06MiggYL7qD8+/pnLESN9+jq7pTLL72M+2p0bFQ6O9vkgQcfkRdefJltOseOH5WhUyflL//sq9Lc3S0dXa3y5S//T9n/5j7JZnKSYJJSk1wqLa0drTI5Pi4njhyTb37z73lGFyzo4PXj+o6fOE4ADff/+f/xh7J81WoZn0CFrEaGY1VSUsvPSC4l8nff+ieZmhhnsQD74T8eeYyVKddfc41Q3EO1EgcBvt5xAOKsVtXdKZfycvPN75bvfe/f5N57vy9NaPlCUg7qSDot/ccPy33f/1d5+JFH5fFduyRRT8kXv/gZWXEeNJNgf/F+Fdm7+3U5fuIU90pX1wImi2jr27hxA5NoMD2QzMPGw35UigXpbu+U79x1tyxoaeN+3/XsT+X699zAQsX117+TAGd7ZwcZORCXP++885SdJqDJt/IcFaqz8u27/1E6pSbpBgwp0Oou2vJ4brg3GjhBfaZclKNjVTn48iuyc/sm6e5uJUNmYqoss4W6FKbOyOZt2+Vv//leSc4W5fZfv01+8eY+GTzdLxetWS7rFncT+D81W5fnjx2XbEYZpEz0bEqoD8aCMwe7AhsM9g7/E9FIJCkSvf3i7WR+nBoalw//5n+R977zArn66ltkZGiI14Tzhn0EO45z5/qGrltDTV0HBE3OIUxg3PdxP1jl2YMvtVTqZ5nsUCvSGZPqnNwP6t/jAWQsZLD6bZmoyslaIOTToo3RZ+8fMs+YbM07m7BV0ATzoSz4N9i/zjxhfIrXIJjQj4iu3X30nGTEZErcR9F3m6113+uJkk++NhfufD6TySfMFTEeGcybBpMXv8JkJmQteqAasmecCeafjd/Hs8H7OjsUTHU8a7RiOjsV99jRodNU9XlIpCPkz8nBPk+sHWiEPwGLza9D91WdATL2lRcnMFjK24A92cJ1IiBWm6NgI59FRf2ksxnASNIAWFtpaIut0KbsOXRtYA8jMMS+QaHZdKkrdQKnUJwdys9K9/kbpcy4TD/Lp7KzqGR2P9yfnqwre1ILVNwL2LMJ1UZMVkvSUihJenhccumEDA2clsYszmQYs8Wa0lgfxkoMoHE/GgNpYh77HsSmAAPR4oc4DXEon7sN2kvxvEO2oZmtwpwKiaKx1AkItbQ0UzQe18vuFEypN5AZ3+vs6pbehYu4Vq1trQR38HcAK20AZCyBGhwaomzI1MQk7RP2CoqaGA4D8B4t6Fj7/fvf4OcCqIHvQByJggSSbwCOsK1gCQL8KhQL3JMoqGE9ZmdmCHYCiEbRGvvCfSqeB563TrtUFiP+hxbT1PSU1E1TqVKBzlONkzdRKNG2dPQhaTcH4iwOK6mDGQj7niTIh89TlkROMo2a6CKgSORSUs8B9EWvUY3FHvrzFHKJNpmeKsjpE6ekyQXhbcI74jy0R+P54DoRo2KoHZ4LzprbC7c7zoaDxnIulyHIOZ3PU4MRwJhKMSVkOq9xuILoFSZl2Ns+rAN7E9seANmyZUt5rTPsFilR8xiFALAZ4TdotzFt04gAmVxONmzcyLZxphcEF7XQgt87d27IErmYLIHrRryKGAw6hwATsb6wN9u2beMeHx4ejRK+KKml1rHGUiiMc2L92bMRGxBsXrgz+OPRkXEtcEUT4vX8ebKLfbHsvMVSr6lkTk9fN+Pg48dPyJVXXsniGf4NgNrX220IngP23U+fflquf+f1vP4lS5Zwv7704ot8DYZdod0fA5Qu2b6deSPyArAjEcMrkwaAmzK742drQ6MIPMdasoidaFNgT6yAoDZU953vcdd/VP/jbDQtLFG3L9C1dzvvEhVR7hSAmg6wsKAStFGrDrJpkVmx3XMM6u0H7dfu25w1p0w5JWb42vrgSNUedgQo1mZXe6pyEQz07Wy7n4o+mz58LsnC/Zr7pDD+DvNqrCdJPXh/yyFDqRKPWfHZWiDWdQ1ZfFH8b0AFAC1lsanmuOfA/Fy220M7VrU4sR5oR8VZRcwBmwXCCq4fex42Bx0CYKmr/qrqJjMXNTalA3uhDfT1D/Mq/z0O9AryQ/dh/twdQPbXhu/hzzAEE71rzP2f3qZ2PeD38X9InPL3iPIBmyng8RjW1n286zpH628SHr5vw9gw/vxY4xHMbC92eBw0/1q4FhZPhO/r9+jr4j9zUBWvw66cD8R6Tsv9GRSWwz0Zrh9jlJICXTiXJDsZI1C7G0Aa0MnwkAsbGxmSseEhKeRnCJ7W6pBUStF/omjV3tEaxbUovNAP5rLM0WE7kN/gXmamZ/l62C2wDJWNV6E/RF6Pa5iYHGe+hPfGxGTcG3wETivikRYw7K1DRuMxJRUgrqa0lpGN9Tlhz2oRK5dOsUMAsR7iS7AgcRY8NvRnhThLB/CBHa/yW7i+wcEhvhfIS7g/rB2uGTmdEsp0UJYSzqosPLGrgpq4GB4rKhdlwCf+jdfCPuOzvPsB/waYiRwc90uSlMlHUI4q0KWHtUI3aiIEGPUgxgwIOBh8QMSskrqcggbMuAYXoMLjq1xFspiL2p8RlNYppqwXQHPp1UKb8ueMC9/gdAhoO4oE8L0d2PQaAzFZOgvSkWPgiO9vQr+cHOo6UBDuNP1EJRTo+0UHxa1PXArSgNtauOl80JJdr8ve13dLwXryq3hAfA0qotDBwqbWVh4NLhTIo6EDt8d0JdyRmjR6ZNwUaADajgoc1jMpS5YsEwy3AGBLgepURsfVWyDjFU4/gBxoYDqAql2H1lvVlnvl5Zeog4MgFQEs1auoDaSBD9YSBwcAY0wfj+nNvl40sHDTwLMMKMIy4NpTOYDMdbbJj41NyCWXXi4dCzrZGgHNOehzcnqwPQMOAmArfVlqaEGH40qIDA0OyAu/+Jm0tzSR8cA94W7VdEHUMOPwamI0M1uUnVddI60d7QRGqSNitHsACDhMaLMJD8FDDz0omzat40EAS1IBWNPjAweXUnslOjM4QVTuJyenZMWK5drybFO0OXDIpjOi7YbAfA4gp4KNa1avYysJAzTS4gHceSCAoFcNKh2lCeI7M5fVa9PxhF4EgvkHH3xQA+4UKONxiyDOqjpMBa+xdmQKNiSpv4Cg8G1vu1ae/8XznBCqld/4TGAzIuC99dZbaYToNKx9Tqs4uD4FYd2ZOZCAZ1kL2jq4p4ydRHYt+uIs6AqDIawR7jk8l3gd2Yt1aG7gDKVlyeJF8s53XccJjU3NjQzgHnnkMQ5hgTZhZ3eXnDt7Wr70R/9dNmzcLKl0Xf70z7/BfY/pW2DLwQgjEcPeKRfzcvrECbnrb74mfYuXSLFakRwmmNZq0t3ZJqfOjfGZ/+6dd8qadeu03a5UlcIs2HRJyWAo1uiI3PPv98qpM4OSaUhLe0dW/uVfvi+tLW0ECbBGDL4C6QnXNOHaWhCGP90R4+zgoXAgy47t8vOfPyf33HOvaU4lZXJqmloX5wb75e67/1aOHjkm//zt/0vH9ru/+zHZcclOmZyEjoaeyf7+0/L8c78UaDtdfMnF8u1v/7NsOf8tctG2bXL2TD/F+ckY4r7TyXBgGX7rz/5KcqkGJmIP/fg/5N3vvUGmZvOyecuF8uPHfywf/fDtnF6JpAZ2aGxilFWzcqEk7R3t0pTLysTp0/Lsjx4hoxb3yMCRDl2dEewNQLFcZ4e8fmpIXvr5c/K2Sy+SngVtHCiz5/AZOXTijHRma3LTzTfL//7eg1KcnpGbb7pOTgyPy4E3D8jWFYtl7cIuKVbrcnamIvfseoYDKnCm4Icq1aIUihUWHpCIkjVugyqyqaT0LlysDrtek8mpvCTKVbnykm1y8NywLNtwgezcsUmuuGyTbNtwjbQu7WG7LEB3nmUGj1UmVrSJ5kOcPOEgVxjsubvx/e6BdQi26euQCtU4Qd5ZWWFwpwG6gnphIBj5NtgF+LmUsTfsg/W8QnJDz7FPww6vNQwet2zdSlaQn9mBgYFIMzb6XOZ9ynyPzrGxQxhQo5hmVWltfdJqr6+LB/X+Wg3cNLgJ2SHKEFLGBEM0tpK4/9KgzIcOOZiG4AjnhQAzzr/JacDmADxiQE16ELRrdTABC30GynHNrYIOJqJrIOLe4Sc9oQiTUwJpYRHFoFesA8GnWk0HW6AN3adhGtgDkCNiLgWFOH8+7us9kcOfeA2BTALSSBA1BvHfcbmTqLjprVtgA0aDeFQrG34TdgPBNf6NGt5UokE6V6+UGcQLBqDQpjPOY6+QPidjkjqIqfsTHRd10zrSfY1IjWy1elVyMzOSm5iUWqUko+eGpKUdzPsy2dbt7W30yUgawC7GM4OuHDSNaDssEcc9N7a0SksmJ51drdLXt1L+5CuflWw2IZ///T+V5156ifatuUmfr7degi25oLM9mqpLgJw6wGBpxucK4DD9YV2o7Tc1C2H2ukyOTbDtFq3jeGYpTn3OyOTUlE4Wr9YJJKEtGa9HMaNUVL8K2+E6USjicp/V6tSmdWkVb/XGv8FscFY0jALiQdoMxMH1Bkp+tLS1ams4GA11lV7AzwGYAvTR4koIWIMBpfIxaEdmEmzt+8rWAktDC9j5wgwZU+kUgDxNOsYmJgiMtbd3kP0+NTvNmKSWTUpZVZGkhhZVYyQryxSJNmRUUjI2NCazk9MiKLyhZIBp8nZfPE9Ss9ZpDFWL2cdafNTzDltCfcbmFq4rWIUA/2DvOQgAbcoj43wOiBOYYOULWkw0e+12Fc8MU5z97CDvYQEpmSJbEAXaEsgVM1METTF4B8NvVixfJQXKWQiLUOCB4yjhus4NDGoiaoUAtw1Idlub9JmSaVssEKgGsxT3BDCFrWs1Zcs7UINVwfvh9efODcjhw4dUD7hcIQiNghB+Dp1K+kAW7vW6WLQwcgLuub21hZ07GDSzYcNGmZ3Jk017wbYLCDDSdlITzGQKrC0RYA/u7dlnn5Vrrr6KccTKlauYdDuDEWcARVmwcMGM7T97Vjo7F0h7R6dqYBeLbP2fX3BTN6WZeOQfrBMnBlbCwYnY5yU5sH8fWeGw79jrCxcu4jXCFoHlC9aPMna0ayEGpKzrx7pl6Ito0jQeV6BKNRgj8MRavJUoEEtzaZFRNWfj+A7xq/ox6s0H4GIYB6sPjDUq/d7dv3l+oP7dwUn21WqszxRV807kolE6yxkIcZuzax57Ph7dk/mL0I8509FBaQXHAhan5d8ESqmZHncd4v3xOsTB+MJziGIfIyFocqLgG4sLYNJJjfJY7H60nFmVNaoE+c8NDUrXgm7Jmkaog29+rjye8s8KAUEHlPFeoYyVroGWRz1+8mej76dFu7DA57GeD7NwrWz8Dgk/RijSGDHUCtWYRTtF1RHo56s8nLL9da8Zv0SBaNdupH2OGX3Rotq1+8/mx1Rxp4vGH9TbthdHnQwkdVUZJ4Xxg0q6eKeh5pveSu6/p+thxYFIbky7ERjX1TSu4v5MxaC04z8hMEmClhdNDYTnXoLuIeJueBTmthUZHR6SkcEhqZfLMjQ8QLkvLyjX6zj7mHavLfEEFA3TAnCtOoNCiQmXbGDskoAmswKHPhASgzPBVETMwS48sw8uleJ7gzGWtU7zPUiCUi1nxGn++ygwDg8Pcm1AqkIMg04KXDswEMrUOcbhfgrYgeFEwBxA6ALZjx1F9ap2P0Bio7mF+Bx/FyQkA2hxbdhp6DjAF3yEyoIpKxFrTKIc43jgdxj0opI+jElAfjPSGt6X/WXsyNOmPH8fPzOMowAwerAPw6hOW/+n40bFEhuD03FUg+nsmQH+HA6Mk/bYkpckOMbNyMlhNWnIQJBSD6d+qOkN2IRIIqhFAIWqR6d6g64DqagrHQ11ytTJ6eQl04xzzUVznm40ebg4jEPBPW8f9kPizot6fNai6weS927VFQYyRGILkqjV5OjRwzI8eI5BMxJlIM1Ok4XWGxwckhA3egR7kJyQkaRahthoTEpMayE0FtQrRLsPdcGSDCK2bLlQGrCu1nePIC26Pz5k/XKDSCfDgQv6W6gGQ0/gtd2v0IiXUTksFwgwImjjAaLBUeOmDlU1LkM2hFfb5lcy8HtRMkVxVgRTVSmUKvK2636NAbg0pCIHr5p/WiHjxsThL+UJdKItpl5FhXlMXn3lF2yRqZsektb0tG3QnzOBWLJRkzI1PStv/7XrBZo/dPoMJvX5AoDEXjt9+qT09fYq2p9Oy4MPPiCr16w0AVcArwAJFJBldS7QbMQzhcFA4IdWFPzdQSH8Lg9qqSTlkrI7kdjrM0nJooWLZcuWLUpvx/VbW4cDszhbWF8aaQYQ1n7mDsBazBT4rclzzz1LZikcseIEDOFVw9KYF9zr0YRysDzzMj42Jtdd93bqO/V09/D60a7pRgbXCwDhlltuoc6lnxsNEPT8h2CJMkrVGdEBYJqzMUU9kGFCDE1L6nGEU3ZjDRUEsrpbdR+zYgPtjLr+ieCur69bbr/9FhkfRzoHI5mSB374I7nv3n+TjgVd0tLWTo3B9970Lrny2rdKT3ezfP0b35afP/uzOUwnOpCUAnpnT5+RP//zr7Liz7VF8M6BTXjWqkF35513MonuXNAlucZmtqe3tbdRxPfU8eNy/4MP0lE0g7YOdun999PIcxCGrReOLIIKgNUILJBccYpudG5jAWkNOnAminLje94pDz/8qNz/gwelo3MBGQEIlsFaQOHjs5/9NNv/9u3bR52NSy6+UHp7+0xKQFcUlSg4GG2zr8s3v/ktueyyy+Tqqy6RU6eGdD9SA9K4SQCxMxl58oGHpJyfIFPsoUf/Q656+9ulUKjIjp1XyOv7Xpcnd/1Ejh8/Llu3bpXPfvazHETTuaBT8qWC/OzpXbL3+Rfkfb92vfQfPUY7qZCx2kI8YyQz+p265Gt1OTpekFd/+Uu5eOMq2bBmlcyUynLg9LAcPXNOWpMFefe7r5d/ffjH0N+Qyy84X06PTsupo8flvPaMXHT+ainW63Jyqibf3/UMCxoVJFUCX4KiTzxsJ6wYA3Do7V3M9gQEuTOFsowNjsj111wpDekm+fn+A3L7Rz8l73/3GvnUnV+Wnz79rGRb0DqgTphvTLAdO8cS6jlDSwwoDCYFhgFhmJy45pv6SdeMMvaiMRE9SHcgzs+3B7u0O8zqVdvP/bn7Xz9kDkpSn8vbiIMCmzZLq/1ftWqVFQoUREHrJCaU0sOyAqo+m+xH1xZk4KGTPwE6uswCzj/+16o8EmvVt8XrUURwhgx+B4CAB2PuX1wiw1krGrShIFZhcEXwktM+VRvTi5VMKNjCH/tJst8BctNX6iAsJuBWwUci5Z+roJ0+YE5Qtt9j67tpMHkS5oGy2zFd83iYGwNyTGq2ID5iu5hmlzrFONHxuMRtxZz9YwEwz9a8BNEZtRRitwQmTjJctyv+LCaTCCqppZygdi0ZbrUGGa9UpHfTBplCAIrEhxeBxFZbgzT/V8MV7c0IHFWgHHsVxSkm30jYsKCVsnSiSj42yphkcmwMFG3J8vcsRDAGJKdHWsFaJ8erzIoP2IE/x5CQzp5eWbGkR7765U9K/1BBbr31YwRKvYiC5MZB2sZchsLs1ChKKPvUNS7LFWUtwM/iMzRhrgk0ldD2yTikrs7cYScAACAASURBVKDs2dHhSCNbrYIWiMlasGF2YCfQDsIPJsDozktvTw+7VRAzUouRe073occWCm6objXjnqoOJ4iK66ZJ6UAQXoc9Sa1gtnEBtFTdZx3GpcxM98VaWFKQmjphiLcIGCgIQ+DaihKI7apVMDqgnweNXy2i8RxmsjJbVGmIcjohlYwCuRW8EUgFsJOM0xVwYY4oYAaWZWp8WgT5AwvMDZKm1laNADxiQjBWoMVHNgaL6w22l3StkNjoBE4UUqG32ECAEYky4pbJqRltzRWAfjolG2w67HM98FjSJJmgixYvjsBbbyXmE7UBkohnS6UC3+v/Z+s9oOQ8ryvB11XVOTdyJAJBMIAJIJhzlCgqmBIlUlSgKMnSyJIs2bI9Y488Ox7Ner3r2dlZ7zmWxzOyNPbIsixZIkWKScw5ASRAhEbuRuhudO6uru7qqurac+99768f3O1zcAB0V1f9//d/3wv33XcfZHzga2CrpI+l+Aaav4jlJb4/RQaqchmtO9YVcSiuMS1DVCtKZMjUCoCRMZUDYJIlMFuxbDmH+fTu3899CukOFMK3X3Y5QaDBoSGdUm8PDp8S8Rlsa0ubhh1hUAwYiHjW/f3H7cYbb2ChGdcZrXLB3sN74ncBYr/0wosEGBFXIibGs9ixY0diB6A1esH55/M9cK0oRmKfwCLEgLK4rvBhuF4l6QLOEpDxfex9KVnW2oyf+c2TfMYcEGnQOxXDG/JMjMdgG7oXUVsMLOOwyQCbcSbZ1u0tguyuSBWIFP9Cykva7rj+sPcemjNORUE87F+sPe4rimRhoyN/4QBGB7DUsBDApPalwEqtQcTe4ZvZ3ZAQZc6csh2fp5yipkFIxpHr0Yffj89M24QEePJrF9BYG6ITIFxa25MR3vv0B9P/53P0WCPAKDhCMdxFiABrHMzs8Hlho2ItwLIaGBriXuX7uSyXQErpQSY+PLV30vFR+FEChtEmL6gk+VzlYOlcpTYl+Yx7ctuMX0SMTb1Kf24JcM4iR2TpNU1G5mceD+nZCnAkwMe99/9dTw3TU+dKgKU6H1SdTvLiOPPcOyyU1eLJWFs+b48b8L34XF4XSSR8JeOp2DeIewN0jnWo2SyZ0vCtUXhlwSqKqDHwMml/1jnC+WShLGTrvMuCn4HPj6SIBDJdF/wD9BdBmoJ8XWl2hh0Q9T7ngp/JwrBOTPjTkHWD38WZRgEJ+R/OP+wUGIHleYF2yLcAxjFG4/Au5ab4CtKdnrPANp1v5QPEx9j1qGIRYojWlmZKYIiGDdmkeSvM5JN7wPei5Ro688lZZ9emZmnEnAeBtYhZABBChq9ejF+fR4CYWBiFMCc9GwCUftacyQhZMNxrnJtgTYa9A5ga4CNwHMam0bnkgw4hZYXXBHiLGCvZ/7968gVqMKqioylNATByhHZ1gcF7GEXQ4YcGhgyi0NP5GR4SgElokcYH4QoqRKsx6EGtegq2FYwiWS+XKpro7EFoGEQFqC6y7iLRYRAikCHLzEHDQNbxfwIrrt8U7xdGM22odJgRtPjkWteK0fFQO2pyPT5pCGg5QJC9e/fYiRPH1SKHSnAO0+BaVYGcm6U4NCYOyiFJFJNfbhRCSygxIvhED+a0Ceqc5SdNS2j1nHfeBQRPcg0aYY7vI5ihUOn7GJy1YAIoP8BP6fcBrDh0cL+dJjBRMbRFCwZWJRjPH0GTfr+WWMWmY4Lm4szh8GmI/PlFUgVwBmvL6vTEtH34I79l82yPbeB+iGuXhpNXIZGkoU0b7BAEL9mMTU6N20vPP2tdHe1kNjA49QE1dBbJ56ICoWmW09OzduddH1GlGIEApm06hZfUYiZwCpbxnGF4nn/+ebKwqLPJfSEwK4J8GhmIi3sVF6xZ6NChyox7FrMIrC9NiIKelqrjCgfBiEEuunTJcrv00q2pFholuiEWHusnlqBAdHY8Zzy5wDlyw4UK/+uvvmanTw/KaDo4hPuCxpMYHwBIxRoKp8ukY3LSbr3lZnvrrTc5iATyB6CRYyql9KzqqAV05513JkK4mi2qKmj4yQh4wtlEsAWdwAAcYzo0z55rWdJhuBArkimCkJ7I0Kn5lwBGPPOMNTQi4IQuUpP9ztc/byOjmozY3Nxgr7z4kn3/+//VehYvtTXr1tne3bvs6quvtN/6+D1MJH7z7LP2+CO/siYI30b7EoMZOfzR4RH77r/9EzoYamHAWDvDA0kDWpC+8OAXrb1dExY7ujrt2NE+W7RoseUyZv2Hj9hDjz5sp4dHrae90/r6j9sLLzzPFg6dJbVeaZK0glScP7A9wXRBMMxBBh7sqKImG9zS1GDbtl1se/bss+eff9FGhsepdwv2IZaqqbnBli1ZZCtWrrAdb++wzeecY9dds92KRSXespuxoprc3dPTbn/9139LsHvtWet9GrA7bVGJ6bg7mlvsZz/8gbU2Vq25ocl+9eun7ZobbmQCvGXLxfazn/+UCenE+IS9+8679otf/Nym8pP20K8etsG+o3b5hRdaPZNW2FiwY3JsOYOvGB4dt+5Fi6yMtjUwSStlTqc9OjFrb7/8sm2/YL1t3rjOMvXt1js0Yu8dOmgLk4N211132cMvvm1DA6fsnttvsr6xvB3df8hWNNfZFdvPt/JCxnb0jdgjb7xtLU1tmmYKlJEDwTxId4Ydy0ZVY1DRCq0RsnQyNl/N2vjYlDXXVe2eT3zKfv7ok7b9pjvs8u0X2D0fuNDOP/cWq0fiyr0qWYkABskUCcFu319hH9PFmXSAF/9mcB1BdjIYw0sqniDINgkAiwBftkdBJ4P1aMfh91TMY6AH+4bJ0pjomVX7IVskTMM8mHSkCgUEYaHBODdnWy7cwteGdhDa6dh6R53VWkEymV7nIB4+A88bawy7AhCvhW1NGGjWymtDQMRWcwwJ8qow2oaxV9FSD6Yw7BjsKFo+2FnggAav3xMv2U8AGmcyoZmAMBnU/SXJgctTYC0jNkDRp4ax1gA7zq9xP/7+ZAy/O1fEZGAF8eETadvhB9+nDckpnu/TqEwnnSg0RbyTTqzjmaefffI6Tw6UbuuL+4R7qiaMz+EyKQY5i69MUnXd9K8ohGJybUV2CwAj5G9m6jLWdfY6FgI4nZ0Va+wbBiI1qQ9fwLinJPlga7S6E6DTCn9bD9tXLlkbtI7HJ9haOzM5aQ1NWQKP8q/YN0i8akwnJFkAKyTVsmD1WQXPDY1gN6DI1WwfuPky+/pX77W/+v6/2A9++BMmDvDhKADHYAHsh67Odm9pEqsSa449hp+BmYd9iVZb7Hfsf7KuYJubW6grF5MdMaBD6jtidArcB9il36slvmIMq+WozgBw1vY+dLaLmlo5q+F5aNciE57AWIGaiG0tYGIXbGp6kklOR3snW+1xVihrgy4G92F4r9j70o5OaVmltE9hQ2DPhQX6ACJIsPiAOwB9GGClxEk2BW1oDV4kg+Ykzi8mW7Nk1FRv0xgaCaYK7BALvgofdN6UM2LPgs24UKmj3V0oQwYGTJUGFrYIaqG7BL4UTL9czurRIucsR7xGsja1WBRrzkI+QCVIO1kdW8gwLRufj4SsyAmyjH4F6hCskPbo+vXrrR5FOW91S+cOkdSH3RDotqDEFGvCIonOE94D7cbomsE+xVfYONguSB9BJzp8Q7Q/Yg8CTIUWJkgazMXYrl5j1GLPLF+2xE6eOMHhLujQQCs6LMD2yy4jsxK6nfWcpOqEhBTQFYxmtGgDGAHrEDIziNkALKJFGr+P+wqmXxS3NLQyx26Yl19+2W668QYWnaAfiWvdufMdtXB3ddnBQ4c4KAbdE4ePHLGVK1dJyoDxsogYAdDFOqCbidcsQpQ6H9AN5J1FsE3YewDCATxjv6Lg8MZrrzFG08RfMbnp19jiL99J8LtUtubWFoK/7W3tLBxD5mD5ipX0VTMFde2hCwoAdfiMAIQ4kdqBcuWhtcJUFC/TORKoo8r3lNvKT3ihS1fqz0g2l4Abu+580IrPKggWYpJT0s57K7bqnAkrL/yAJJiCFCAQUkPcHGh0sCSAHdowsph9UjYZ7BXaPU6I5R4UmSENXFMCw5mZ9D1kTmHt1GnIrj6Ue5GvqOqozjkQKTyvYxGcTD0VScUAxAT0Wtstfo49g7Md3RKRYjOXStmXWgxcYyYy33CgNA1ESvPRC6Xe0hprqGdZm2rNfUCdOfgLxx2I+jluhDwMMRUxgiILoASDE+1odSpC5gsxh8BVXTsLS/XBJJOuP5YLOV0u623jLS0Crji0CtInNUmUdGxZA0Jrhb8oOipm1R2qMKy4hL4Pez81PBWxI77PWMJxHNoqEnfUui6W9JnDlALjCKYj7hfMWgz6BR4Q8m24zigcgymOawEgSz/kZCo9VxSxgWvUiDPzcwUbHT1tp44ft/zkuOXQKeXsTwLIwBRSYCZJFK7dCVsPe4f9pPigmcy/devWcW9jQC+KNwQkXTeTUg5uEyKe1EwC+E3fZymwFusWDEOAbohBkBtSdgeAIWzX1IQND5+2sdFRxu/EeKCt2djImBldudybAO2cycvCgbdlI85AfNLW1sGYIR4s7gv+H2QaDZZ1mRgC+RogiWsPohSwPoKSeNapAUvRTcNroG0Ncpg6lgQ2ynYpJvUO0CCQPfb0S1VuMD9EdKLOYMQC4QNbMQDDvwfHNzEODZcZgjkIPgAsVqj7JXYWFoLpFjXwRCNXe6Sz1yIRwgEzBXXpwJrAmfMuE30MT1wiQJfjD6qq08OTSkBMY/Sw2/XcZFS0EfD7TEy4QQQAYBPAMQEtxqFBZVuHT0LvEFQ+cvgwv48JoDCeSKLDQIsCL0dfLGqSJA8aACON1E5AORllGCqwDH1qk4NOfGCO51x1zbXU/ClVwIrTaHJeN5miem4RyMvZ4Rok1i+AEePQS3bk8CE70d/nBr5sC9T4EUVTYJ/eRwi6pkqnqxo6RM4kTVH9de8OULMVAFqQqM5kbdtl2625td0amiSaTfYiq4M1gJGGmG29Fekz2QKr+6+9/JJ1tLZauYTEEtqGC9I+IDNFBodAINYxg4Rgxu648y61uZGRAiFgpxS75iY+GxV43C/u8+233yLYBOqzqvVqn1AgDcOqSgaqrrh3MFkxyAO6jajecx9hjwP0zhgTHzgPgM54f7SAlOYXrL1rkV177XUMdGQA1PKOdlhNBq8ltAIZxWAgo4dOQOwztnZls7bj7bc5bAktZGozUJDSTLBwmgZMiRKMtNoyYEiGBgftnk98wp568imKhPPZOQsmAsmR4VH76Ec/mlTPAwim80eC7NM9FUjUtM8UYPggAWfuReshKsQI2ALEYALKSW6arB3GOs4HQRPijQDawVpFkFiyr/yrL9nEZF4tC/UZtub84Xe+Y5svvMh6Fi22ve/tsisu22Z3f/wey9U321tvvW5/94MfsRWNRQ4EOJQFQGKas9NDA/bV3/6SXXXtdTxL7R2trGANDAxZd3c7WU+f/ewXvb0KgW6jzc7O24olS2xyctROHjtqP3/ol3Z6aNSaWtt4nn70o3+gxiH2A593Fa1YoU8hOxNFlNB9ZTGAOkQaYIDnjanh5593LvUg9/cesBUrVtrpwSFb1NNNpmZxvmBfeOB+7r+JiSk6o9ChivaPcMyq1letta3J/uZv/rtddMkltmbNWtqCaEPFGeDOrFatpbHBdr76mp3Yu5/V/l888mu75PLLraWx3ro6Ouw3Tz1lSxb3UHtyanLKNp290Trb2q29sYGaJxkrc28XpmesXChaNbdgDbC32Sbb099vB/v6bbLvpH3+0x+zUnHBqvXN1j9VsB2vvGqXblptm89ZbfMLVesbn7cd+45YZWbM7v/kR+2RF1+zE6cG7a5rr7ChfNF27tljZ7Xk7PrLL7P83Jy9euC4Pb97P9u+YYfQIgwHDZAk9lYklPgbidpSDEig5kvW5itmU/lZOuZLt11he97ba4XivP3+n/6ZfewDF9v3/+oH9oP/8n3rWb2CLHPYzPK8hrUkVXnPjCLcUK6ksyvb4qxET5ppV1OaN36h1NpC9ZbBNrQq6buUmev1VQYKKDjoI9Vag/dH8YxSGbjH+nq75KItDKIwiOJXjzxCWwBQHSL/mGIaSdI5mzZzb544cSLR90O7WQApDILRxkjQBAWjLO0tQBfsZbJTGIhK0wX+hIkpxfB9yqZX7kMTE7+DpD8KmApTNDgKBSnaQsqM4B6dHZ4axlZ7rtztKu74sA8lRK4J6zp9qMgmxTFvs4xCZJL4OQtURScBuJHYha+PNYuKbySVMSyHNs39Mx8b7wv/CPC/BjYq/tJXonPrBQImydSy1n2hKp98pRguASSIceCtPV68pI90kB0/k061kscAv8TMRDeK7C58ob6yNl1ZsJ716xTgZiGFUUcmo2RfcEs+lQVM7WTNxI4kqxXJpbfzo92ZyTaA4oUF66iUrdB/gmBbfnzcmtjGjOQzw2Ij4jGyYf1eC6V5ahUGOwDgE9ceQEQ9pCUKdt45a+yGG7bbO+8ethdeepOtqNBdamyUnweIhTVtbYXGl+tYMvFUIQL7e2xsnGsAjTDaT0+qOXwJAzJ6unhviN8wYO3I0T5rbQeAroSOKbUX3JMCswN0+Ew8V4CCof/JCZCNaG9qpS5Ue4fea3x8jL4KIAhjqEqVACOSCexPgJIB7kehEkxCgghWSyBQ1I9Cgmr7EYepSCF2KSZgQiu5zhNBsBpzduONV9uq1d1sOYd9QAyKfT8zlbeJsWl76aU3rFgGLlyxUqVkDd3ttu/IIV5jFXuFrfgAgSX/IUYEziH2GBJHFVRLxZLNFcCmQKKYsdJckYxGSBmUMAkaAAM0SpsaGN/C32HD0kby2Wn/QWcxChj4vNHRMfoxMnPLKAQrkUbcKn+gWBo2Cl1DaBsOxgtP7Rnt2WHrtRZ4Blh/5EP56TyZg9ibaMFDKz+KKriuAF7YqtfcbOds3syungA8AnzEZ4F9Nzw8VrsG/n6Z8QWeEQozy5Yutv6+Pg5vJBifE2kC4CA+a2hwmEzNpHCbHpTkLW2LFi8mgA3dxLVnnWXjExM2PDJiN990k/UfP57oywIYkE45x7jz8/LT07Z717vUFwcYv3TpEu65d955JxmSMzw8msR8iP+2X36FihjIGzkEbY6DqcJG47rpL+AbEYvDx6IDph7DE+oZmzjRTAUBAhF1TNafee4ZFs1xrjkEIsnbVOgJdrzAEX+GmGRemud+wB5AcRlMzAu2XOjsOOjMu2SV20W2jyYtv65vRx8j8kIwKGkvPF6P+JzAgNvn0FyMtkUNpNIQToGMYkYBZOKgCM8lQ1eS/selmfDcqYcPSR7vcqI2WhQOXb6iAYQHxAWufYm8HaAHChJkbZIFJ+aoBoHJL8HGKF9W+oh8DTkqpBdwrdCPw3NA7AzQNuSVVLwEQ61RwyohI+E5JmJrvLkIFRpElNZ6FlirobOU2KLOsvTsKIHlXXBRzMLF4RljLeTHgwFYc5eiKnu+y5i7pucZuS6v0Yut8ZsxkVzvqWEsBKvLRd4zfFmhgInDWiD4OJwXiIioBVozGXAPEW8TYOd+V6cYOpMCY8HnhpQL4qPJSWndiolXz65AFOYxVAxyQLTJyPUc2wjQ9f2Ad9yPjyh1wFiAMFh7yHvhy2BjxZRUfkBykYPpiQSHa+zhd+H3QH4I7U/5JXTz1dri2zs7qEPMvDcjVh0KgthXxbk57kMVjsBe9+AninXcm3XUNGRZyONfaC+ODA7Y+MgIc3OcQfDG8B4kFLOjRTEc1oL5pvv4kMzBdbIYkZJrwAPDPm5tEauRIJtjSGFPtUfoHLhOeP4ABRkzMg71Dkbvdo0COd4LsQh0mfFadBCikIr9gj+I4cHah48L/W9cvxjfEbtifVius9k5dBOUHWBs55wHsBJhSzhAua5Kf0YiFsBkDo4t2czcHP0DYjicV9hB7DXiGZClg691jCqK5fg+B9J4AV2FbI+xvfAfcXLk93VPPfcSh7zg5kB1h9OBsWKyUKlwWkzQQ/FQwHA6eXLI8jOFBPVGpa2MhI5VQDwM0nIsk4HzcMgtJmSF+G60J8C4uD5DVAuDUhvVEg/Nk+onApyETpWikoutEsmAdIGSwNsZEvEZwdxQm5lPJU4qNAoIBMAgyTO2BIC9CZAOYMc8J4RqsIHQeGm8obLGw+itLoEAp5OIWvlAPe5w2qgG48ExYYP+FAfQVAgGrNtwts0i+8XkZW/9YvLlLEANM4gJZa5PU4GxxRQ+HJ6yHT16xA5DaLkhx2sHMxCBJgCcSOrCAMnpyQCHviQR7ND+qFO/fYjPR0UZ7IIKQESDyOi8XXnl1ZyyVyRLDQ5FQq/UK/SWeK4xtaNKVp5HwJGxyfFxe+6539iyRT2qgOGQQmg1yi5w3J58Si8FjMm83Xzr7aycWh1AconVBqslEkAYf7I56uo47KQBovJouSFgrcAEHyO9oiKrA9gzSOThvAEcg73Q2FRPcBrGHm3zrW0tbHOCEY1JTprebNbY1GrXXne9NTVKzwahEQ42jCqDW09KpLVYM8psv6OlRyXPW5XM7Mihw7Z3717qMarqJ/aF9JNqTCdpVTioWa3a9NS0XXP11QwCWRn21qlwJDjnAwODAhhTmikx1S2S6nRVv+YUQ49BTlwMmhjoAscaLGkFAgiIsac4ce99osJyCLUqKVke1Yrdf/+nyT6AHhGqU/ic3/36N2zR8uXW0dFFwGv7ZVvt3s99DtveDvfus//1e3/BFi04bDILECBSTD5jkxOj9o3f+Zpt234FmQagrKNlDiK20JxCpfv++7/As4DkqKOr24YwGKW1k+yIvkMH7ReP/NKOHDxqy1eutBUru+zP/v1/suUrV/FcMR7OCnRRkiGwN74YNPh0VRYJ2PolG4LCxbatFxmC9GeefY4T36GTddP11xFY7unq1prWi4WGd4XDVkuAEkgN/K4jyARgAoLdjz/+FKtom889h0HN9FRBjp3FlopNjI5Zd0en9b6908aGBu3GO2+3b3ztm3b7HbfzLHZ3ddqjjz5CR0Vdz+lp2i60KXz0jtupeYKhLtQJqjMbGp+24dPj1nfwkH3gjuvsnRMn7cDhI1YaHrIv338PGb4z8wvWPzlnu9540y5YvcQuvnCTVXJZOzg4ZTv2HLRyfsx++zOftIeeftHGhybs1puvsoOjE3bk2HHrKeXt5muu5v0+vvM9e+vgUatrACAt8JySEp6Y4XwnQRb3fyPbtugz/NycHh4jewA/q6tvsOb2Vtt09oV2y9VX26fuu9rO23yD1Tfi3OLRlSnpQCDFQXAE2gSJz2hZDb1N10ZNiddHgAKbG6wZMK3EiFewGy0KtAe4p2SQRx0ZyDFoJs3S45AEF0tnkITEnwyuTMKqwtkNUWjYbNieqOyDgYN/a/KeDzxzXRjqpKXFrD2iTQoILOhHkldjCUYSDfsfmlbYJxHcRzIfAGD8LVBeT47Vctp/DWKJ5D+KFnpVbepsMC0EIkp3LWICvr+3w0XcELaIhN4UWBbgTOyfeL5JUhwC53UKypXg1sDANPMkQEYEiUkhydtW0/cUn0VzivgpRAW8PS4+I30/vHtvFYvrJ9CVsBdlguJ3I0bC86c9ZmES58a7BjI5m5gv28ZLLrbJ6RlbQKAKFgDPlmPbXkAmUJBqgws/QQCEB4bNhWZVgSX1VbMOJLunhzlFenZ60nINWWul1AbsGZJODTVpdP0ftG6j4k/dIQDJnFYIE69kHEnNOZvW2be/9btWmJm3P/o3/1qttRkwJerdz7smLH0Shsro3pnMJwPedBbI3CVQK+ZhtHMhMewGAyzXYD3dPXasr49TI+HDOVUeRWqPoQIgxbUuW7bUxscnyG5ESoh4BUPLNHAqQ1BuanKCybt0orTxowDIJMTbVKP4h8J4gOQ48/BlSPpx7bGfGL9lg02pLhWdDWnG8Rmx2KniJ5KPmRn4hgaudz4/aZdv32aWbTLoUeH+AeRcdOHF1rvvgOULU9TBmkcS0pixQ/1HbO26dTaBjp4MQFuBIMrBay3aSREb+YMBHGqwqakZ6lHVo2mamFKdoWUMuug6lwAQ5esAyrIwxusX4yyY1Tp9eB5lxosUxq8sMK7GfUpZRsaFa5nJ2spVq9RmFtN6WbiJ9Q/CRK1dVDIyNaYbnhNiXzxf6A6CXYe4ENeH/YNiDNYXWonBYAwALAqDiDkxpIX72rXfpAWv64DeZWdHOwusx/r7EmYktMTIwKnL2dDIcPL9tBxTxLeITzDgCO/36quv2rr169nOjeT0oosvpBQWCqURI+KecJ1IXAEYneg/zoL1ZZddRtbj8uWQHqqnZvSSJRqCeOLEgG3atIn3ARBy62WXqTCH9ylAHzFaNz1epGa1pnzTXrCNh6PFGduiBMrCmzOoNFkbclWz9vLLL/lgHw1iE0Ci4kxoxKb9Stg9kmOC8V2tMv+96KJLEqknADnwt4jzI/6NeCH8cvK+IEkgtnedOJwbgMAAUHCucQbggyGvhTiUA0xQzJmft/xMngUVrDH2vtid6B5sZxyAsyhdd+W3mJiL90RBCQABGJnIDVGggFwAJcfKFTJNcQ8cPgEgq6mFhXMwycYmp2zb1m1i+i4ITAQpI77CXxemp3z6N+KRDGWU0KmHZ4rBeIgv6R/rMhyYhXgXZwL2FmAGBwhSCqJMtrVOpVl+appSUog7JN9QYUvqDFjtzhbbvv1yq2+EZpwKtMip1J5axyGqUQgIzIDdEk4swf4ikOma27F2EWfR37HQI93bKNBIKkvWIzo3ghCk1EYxBKd4V8rW39dvvQf2UTed/rw0z1g9cjH5eHVGYi8AYELcNVvAgK4GYgvYS/hDm0zgqZU2PFN1aQsfqMvOr2qG/rln0SK7+uprrQlDSSChwYKcF/28WyJigYhJBMK6hI1LgqETh6So2YLtevdddunh7MFncggK/rzVhAAAIABJREFUpDvQeeoMQuA7eF4cEBKTp7EP54rU9q9YxWby0AHOWGsbADoQZGTLMJ9AJDYVdmBfwH4+e9Mmgm1kKqKwjv1KuZYaCQLdVbwuwhoVy0+N2+lTJ6yAgmNxjtdDshDzfrEg4S8jCgNxAzeqgXqS3sP6RNExcuXYS7g2nFHoDmPfIS7XmZB9oQ3hfbhPAgkP4Y2D1BqcovNJELeMIW0A56U1DEkXYAySZal4lyDIZdCOVPETeS/2KfAI3Et0PEiXt8yhgMDd8H0UTKN4hzNFv5Ots67uLp1tZ1sDD4LmLzUcixrsxEG/FZEu1Dquon8U6qKbAf+PwlVItrEgmALl4ROxp2nfnn3x1SqMFPrET506RaO1aMliH8Wtao00fDRxGSytw0cOswVR9NCqzZcRNqISWWfzFIHFlBsZBACNMWU3gn3tLa8entGmoMQMX2H0E2uXqiQSKHCjFsBRwlEmM0qLgyePBCmCMzjJ6J0PI8ON6FRlOV88YLXREhBg1URVyrGxEdux420OeIARwcGU4XFHiSTVgRlsHF1jrX1DqY+AlzTzUK0A0pzEwZMoMJKfnF10ycXW2b3YWiFIzwEpVACT2LwvTppdkThfBNQIvrHZcxk7fPiQHe/rI4iwbMliy+enbGT4NAN9gUkCEMPoJomUCOJnJHL4WThVaar5BG4Gd3ruCJKuvOpqW75qjS0EPRdGkEwm7aVaQqwWpSqMcAV/yvbM009YB3RzqB2nyiaemZ5tCOOqHR97bHq6YLffcScPJnQYeUsulBv3JWFdOTo8azAYUYXq6GjjZyKFA+gCABEBEF6H4AnPmqyOSpmOHIEZRNXpEMzby7PQP4QhQIuHGKxZaozB6LXaTTfd7K2BAXKg/RcVbLUBakiMwAkMncF9ohUbgD6SYE6rIkCWs6OHj9iePe+JoUj2ooA8MGGjDZf1rAicXZQaIuXbt19mvb37aUgSRjGNjwDA/MyMXXPNNcl0v/RZ43NnS0MNFCXA6K124aClfVZriYo2MU1yrOlLMiGNKkmIVXsABcZdOEUGEXVm9977SbJCKeOVwcS5OfvGv/qaLV65km1reE5nrVljX//2tzjY4/ixQ/a9//DnBAwjAYMxR7ULbQxjw4P26U990m69404PWhdsfGyMkhDLVizlVOX77nuQSR6qU+2dXdRGol4VBqgcOmw/ffinNjo1w8Eure3N9n//l7+xrq4eq8vW0TEhmYpEMBL+AEW4XgiCsVU5WECtanDmYBFu2LCOov/H+vrt7LM32KLubqtUaoAPdgv1tcAQInNcgDKCVybe6kbxdVRw9vDDj1CUH3sY+npIvlTdN2sCUMkqe8XefvoFrtONH/qA/evv/JEtXrSIDgwB7IsvvJC8J+wZ1rSQn7IP336rTc9ANiNrp/qO2dbLLrRdx0/bG7t22ezgmH3ry/fYeydHrPfAYZvoP2Rf+9xnbHp60hayjbb7+IgdfPddu2jDcrscIvP5aRvIL9jbh/usdHrA7r/3t+zpHbts8GCfXXXFxTaZbbAXXnjFVtVX7UO33sy2zZ8+94odPDlkuWYkky4Izcq38wndt4TeTX1joy1etDhhJ6GSn5+ZpQNFcLp5wya78JKLrX9kwi65/Er78G3bbe+OXfbNb37buhYtdiaUAD/aSNch1HAtBR7BwEeAjWAXg8DYxuU+TCCM2mHwDKNijGeCwRZoTUrLU0SQEFXNKO7gOWuCXU0rFa+hbXeANSbyBTgm0C6KKtqnMY0Xf+N3WbFMTcmEzQrfKX+pICS059LFh9h/sBcEFoJFl3bq7kviW2FDeGV875pkRXxe+PzwQe9PiGr/j8S1JtAvG1uTY0g+x2mGbM+hFnANVGVCmRL2jsQ/wMVYT7If6pUkxB8CPM5aIdc8Nakbv5curoRdCHvBCMadvH4mcIYgnk9kTD+buM7YI/H+lXJMYq64Lh+YQQIs05XqmETORMzjPYA+A2Apb91qJQb8WSuDnY3iIwZ2cKIhCoshB1M7a8nzivtAQRbUAtd/zlbL1oUEf2DAbGHOChOjZHchuYKmMgJwPR8xeOE/cBbQpo/PY3BOgFFMF7J76upsfHzEvvLlzxJU/9lPMQSsgewmnEkkyCzmAJBCsuH6lJSrYFyH1nyx7aODgMVh6Q8kADe+h0m+aFlevmKFTUyMUTZncnqag+AKxTkNZgFLs6ODACliIsbQE2pvBusb3UErV6223e+9523KkuOZLcxZe1uLGF6IsUtFFrcQq+OcU28u1RaIuIXrAEZISdPDY2/wOVMnNvTcFEtFsQvFS76X64Ah/sT5nyshBqpSwxBtbYhtOahmvmSz0GEk265g61ev4vUAPJian7OZ6ryNT45ba3urZcFa5Bf2uvQ7E0YQE2rpbMlc6ppgboqFOZuZniHoiOtuQJxZqXKNiwAgGNtVrKOtjftCCbpE+FXgEXZIjXiAh+zmQFwGxgfWuInFJ5417h0V6jCQhOenumD9/f1cJ0wCj4m20A7GZ7GlnJqlGsIikFIJcZw7vA9yDvwuJ0VPTBBIQtwC7eJaEUL6ngEyALgpzABArw3cZKurvzemkeM6J8ZG7ciRozZ8eoSANK7j0q3byFxl3OqT47X8Vfrp5FnUQyKgk7Hus88+yyGER/uOsS3/9ttvN7T9Q+suvmDH8Af7Cjni4YMH7Xh/n1155ZVs50ZHDK4f7daYxA2Qffj0qJ1//gWMN06cPGlLsI4YfrRQZfLLTjdvM0+ksQCQeAsqNZu9s4NxLtbItfEQ8xDYwmT12YK98NyzLJyyw2kBrZGKpQke+HPGMwrwINg3zMWIIYvdCqbrlVde4wVEfT+KS9hTLBykhlgEiBTDLFhEYfdT0fqP9dnkxLgY0CyYaOgOO+BiGAgKEiwauG2qy9DnRtuoCgO1Ftrwr9g7AA7x83htMPiYg1L6CuAJ9qlaeGHTSfhhO2zFuhcvtvPOPde7vZCP+70CgPF5CWJ4lakfx2m4c7Mkq6Clk0OqkJ0xJ1P3DeNZIr/So8OBZxEvpS2tMExroi8VDKmJSAKGCh9d3YtYpIBeKr4o30HASUM8ETPH76NwiJhcuZ18QbQlE4bwltv0kBu1+wuHSPvMyBUACsbaxxmKbkZ1i4j9h46PnW+/xRgumMb4N+w09g7yOQ5u8fZc7A+xrmPoEK4DxAs865BtUBcIZKyiSITiGwk8KBTlGqytvcOuuPIqgq1ss3b/h5QqYjkBs6HlyQiBzwd+Dvki/TEIUsWi5aenbM97u8lgpM4jWP3wkZChwH2URZ4hOzOXtZnZAu0oPgs2AYV5yAxooCYKLRWbys/QtjFO5V5EgbuBGAaIabDHKOicf8EWDYplDKuNASwEzzAGBVGZKMFkSjZNgPG4zU1PJTkzugLQDaFhthh850Cgdw8oLiMFzAft1IDkiL/ib+wDPH/cU+SwvK7Q1veu3sCsGLtigCGH/GRp44KIFSA2wEaAb9x73skRMSHWl6Qvl1KATydewSFDKJ5KgiTiauwr6vK3tPg1wg/m2OFAqTS/PjBMAY7SXjjYi59haC0wOxS9sNeBX3BortfdIs5NYwAsYGKIHArMLvcQbfrMqyCh4p3ExHeeef6VKgIfVCVA8S/MFljN0tS1GsIrHyWHPDw8SAq/2qByVijMW36uZIViVG0xFEbADw80ggRPgIm0O9c6zSjwsECgpOsmqTpY07DQjWsBGCTGdKMQinWadDpQJ0PIK7Ppe9Dv15IY/IwHiRsIRgpgYbSlLXBAA4ztnr3vWWW+yKoTGHcIYnW93lLkQq81cAcGTMEdA1RdhAMwAmsiEGfbGcBFJh71NjM7b5ds22qLlyy3Bq9SkNYt1NdtntdpfV147641gGOE64RDGxo8ZQd69zG1gvYQQEdo0M3OwAAA2Y9BBaqgxBqHg4tnH+sf1xwGWgAHGAWNvDYEIhvP2Wzrzz4naZPHsyfS7VpBcQBUpKdbIQ0ajvL5Z39jbS2NNCgwFjBaQOUj4OZZpv/SxD60iV519XW2bNkKA3AQILeYMrWpWHJsapM4fPigHT/eZ12dHZpKiGol9jRb/KB7Aeq+Atpg7Iyh3aa9jUCkkmG0VoDlqFZ/BOQwmgFyY+/hezfdfCtbFNm87mwVMXGRqInJB+O6asVK6zt2zNZt2Mjq77PPPUtnRM0x7uUs2/Rfe+1VtrDguXFLUUcONHCBtGzPcK2i+TmBBGjvvvLKK2xkeNgmpia5luo5UbsUniErzVu3Wk/PIjqGMDIRiNHoOuMjAsFIVKgv6FqdbJNnu1mDTw4TSy4SY/wuK72eBGh6dqqdMauKF/adNOOK9rWv/bbNl6TDUgZ7rLpgn73/M7Zi9RoaWTAbezo77H/7y+/Z6PiczeTH7Xe/9R22mKmIAF1MtGvMUwy4MDVh1157lX3hwS8zWdKhrFoBANNCyVatXmGf/dyXbKEkdksTBuIUUdEuWXtTo40cPWr/+W//2nKYGl3fTHDhJ//4Mw41QpWQAS01CKJoEmCwEqtoVeTUMG8HYDt31ayxIWPrzlrDqZZkPQDwgQ4dE5Ymy4GJTO3SBVb+Yk/hGSAYDIAR69dUDwYmbLBucXg4b4ODw9R4xZWRGUdGX7299MLzdvP1N9rhXbttz5tv2vLVq+yZZ1+wweERK5c1YCeqkUlwtlC16bFR+8ynPmm7Dh6yN3fusrq5vP32g/fa/tMTdmqmagdfesm+eM+HNP35WL+NHNhtD9z7CTrIxvZ2+9FDT1tLpmIr2ursg7fcbuP5GeufrdiRviE7fmCv/f5XvmSPvvKm9fYdsg9csdXGZiv24ptv2bK6kn3irjutlM3aPzz5gh0dHJZ+D+2tEkxEcnoCYlayQu1CzWAQ0T/xjJVpRwAwgmjV3t1md9zxIXvrrd02Vhizb3/jd+2z991gv/97/94e+uXjtmLFaivMTJPdiveD/yBz0GVGsLfh2GOdgq0mZpGkLMKO0g6UpJnLaXeoTPpggZrtVXNL2geyWyD0mBJh83hKCi4l0aFAhYF2+E/+ph6oAMUQGK+x76i3mACzYtDLd4rFo4mWCBeRvOlaspnawJYInvxxODAghkCAiRoIo8RcSXdoRQVIIABCPqkGaoZtcpeqUliqBZkJOivvtUnTiT1LsWcS5kJK3D2Whq1ZHlBGgTQNoqqgIzCSBRHXiAsfTwDDL56JqccwYtjUCqq1JOBM5iOuQ6ComFRgoQQrIX099DfePkQWg2sKBogReyiq7xFn8dp9E/AZiCRgVcRuYJ0s1BnCyaUbN9osJ1VnrYKYjM9Mf0Ap0IASAXexHlFAZAwGH0MmfoVdCmRFVCvWWa5aZnTMstWi5SdGrK2jw+bnStRQRasQikbREYC1w35ECykGDKantep5wY9BKiRn11y3ib77maf28z7O3riRbUkI6jM5FZ8bwIBrktZR+CKwwzHNFwAfqv8xXIRngAdHDw4Mc9hLFF7IjASwjOEiLW02Pj7FYB52B11BaOkGyAkwETrFnV1d1DNCEXPHjp1sb0KBH+3YYKEtW77UhoeH1bZGsEL+vBHscJfkUVuXgGMCr41qWwZ7CYkNW9RK0ot0mUKfEAnkTWctBx1vboQqh5uxeMgXowBcwl9WLFZseGSCz62rq8PyHKIikBtg8KWbN9lf/Ns/tJ889Zz9+V/+n9a+qNvaujuZ4EByZAGSmmQ7YvhfyaVDBGjCCuMaWFyXoLjiabCpyFTOEmibnJi2lmyjVUtIzMEEkU4o3gwFONhYMr2dORxMIA5WxF6L6b4G8AaMDRUcADAm0lD1YnyvOUsD37CueDZ4tmTtocDYDp2rLrZst0Jb1rsR6DuhE+ssqLDp6l4SYy+SUrwW7w/mZbSgMfplbVDxD4rK0OGM6cM6w2LL4B7hswAosiUQa7dQJeNweiZv5557Lq99YGBA3RA40z5MMewW3gtxBvYaztKuXbvs0q1bbf/+fQSGb77pZspBQT8R14MkVzJWAkIBnPQdO2qDAwPUcwYghnZN+FpMpEbMgsGSY6PjdsUVVzH/wsRSxLNgXiFPwHMgWBdhl6y7ABnf7wGMBQ7FfM0LGdimjOsyxvP16qsvs50R+yG6fggwet4ZeQz1xYLFTp8veRSSAkrztnrNGtty4cWyiESqZSuChEJfm3qPsNvKmXxAJG3+gvXu77X89GRi/0PGBPeB61ZXS4V+n8OfHDzV8BPtW55OZ+0nOn7JBHUfPuKFRDyXsPcRI8S1A4ASq9rzJsTVTc2UsRKbS2PfuQe9mwN3PjdXkBxBYwPzBcgSYKjgaR92GtrDKpYz4EomDLsodJJPRl5fKyK6v3dmleY0qACIZV+5ao0tW4FuIJFvopAFljPXnZ1wKhxE7JFuIY8Bauk1CbBLD1jry597TBj2ULGGtLoJlIbDpkwJokt13cHOYi3e27WLtlrANnK5LIv4iuHA7MyTsSiyioKZeN4xVRl5BTULHdxlrkSgzeMEHgAAq/ADjQQYITuAwJ6anT6sirbGNGRMbE7dI12XIHPZS2IPeGaQupu3yfFR6vPX+fRvgHW4ge7ODmlf1mcJLsHO0R54Kz1sEthqi5cslbQaSSMoPkFTWNq9wImQo+WYm2dtDu9RlhwdtQ/XbyQRJFj2lIQB091xDpGKUIwiesruoZnpSQO79tiRg1YuYmgkCBroBKAlsXoM4fV29igyxF6AhFPk3Mz9XX8Y30NMIHKchrmgWwysY12TNCBVGPGhgNyDEdOKlBdDkdFZIUxHcxGQi4MVylkiaEmfzkurGPJvzE1L1CCO2RjpWJMYQAxqymGoSpGSJHj/DszpSIopIDqBJAEMQ50JZPLCd5KxjcIE8IApFRtIQhDgS0Yq5bI4JcfxN4DLZfpZng+vetck3wLEllGjtmOpxGuqe/r516oAU1Btga4GnNeK1au4SEiEcCBCcwmbCtXZN994g8j6kqVLCSDMTBdsdHLGCqUFNimjjYXNw2DcgVlR3yh2DUAEH49OA0jnJwBRh6AGmiXgkyczaXS51tIh8E7dN6pEMaB3YxfvISNSE4GNoJ1JvjNIojIWQbuYVaKrsoJcnBOFePc7ZtUS9WGwfbFRMMAgBoGEgdHtKZCLJIvXxpZgXWf8PzYRDhf+0Ihk0eoyaxdcfLEtW7HSMphSWy/RatwfAxrfcOH8ImlQ3S2ANHmUifFR2/H2mzx0MIzSFBQ9VomZa0RqccTEBNDprTvJwQpj6wZSbR1KUFUNrufkNmxgtI2uXbfBsujtR8s8q+QCGMMB4n3D2Vapj1ihwOpTT/6agt4AGFGJYCu5f05MuQ5QExsalP/zL9hqq1avsQa0w7K6DDBM+h6h2RgVRphuOob3dlk7tUTgMMpMAlatXmX79u1jFVKVN7l6VKJRrYU+HgwPNQczOSYHOMAUea9WyWIAGCrNjXqbLRTtzrvuIjMuk9WkdSVDqsIp+Myworx+/QZ74YUX7I477uDzfemll3j+WBEqIZDrtN27d9mbr73OQR+cXO4BMarqMMBsHw6dUW/Tgm4K3u+8czezbQdAYky/0mtVPUKLDALEs85aTweFZwWhYkofeKLMYM2NKnSXIpHkXvKWwzivdGxwZt6aGWxiGCyxZWEpai1TYjpoyIvEgKVVhTX+5jd/h8EpfpcVtlzGPvqRj9madWeRXUj2SV3V/uP//pesnBVnpu3bv/cH1traLpDFq8fUTkUVea7AluoHHvwSE9bmRlRk4RyUaM/Ol+07f/gHmnhZrXLIC4KWmWLB2pqabfTkCft/ADA2tdns1BzFpx92jTsWK6pI/kBzryUPMTCCZ5brqEozQEa0fCGQw1oBYLz00outp6tH9HkWARTAIXiR7kZbYgMIJtfB1uakNQaAFtovmSqZRvkZDCyatbaOdrJsMaCls7PbJianNbAKlf9y2Q7s32dbL77I9ry1w/oP7LHWtg6bLJTt8cce5/Uh6QQQRWkJtEmXMXnVLD902u6//xN26MRp27Nvnw0dPWq//42vWu/4tJWbF9tbD//M7vvIB6x3ZND27D9kY32H7Xc+c7/NF2esWt9o//z0y9ZoFevKlu1jH7zLJvJ5G1mos9d3H7axI4fsc5/5LXv8pTes9+Ah+8Ttt1tDa7s99swz1lqZsU997E6bmc/Yj5943vqxrzGcoDiv6aUQCq9UuFbQJ9WABQXiHJLgjln6JtirWL8mrl1xHqL3I2wDO9rfb7fcertt336R3XDt+XbHbZ+2ts5Oa27IWq6u3koVFJukIYuAmO0zPC+1Vn/FtI6URQDrgGEwbphsuvai2IWu85R0k4WOZ42NEQBbkoiGKoKzBpLAKIKTlCRBcj1kL+jaQoMoGCtKgFXtByhdA+RSPptGxKddOmBLgC8VSNfadKNoWNPGTL82/HMa2KSf4HXX/GaAkVi7AHHTcYIwpxS7TgSLxPck4GeqcBkBqACrCMgTqkV828E0dUtQbN8npLM9z4EHXEuwD8LHo0Ac91VLtJRsxBokSWtIoKQGcsQ+ifukDYVOYYqpEOtH2DfVqq3318CduAa2xjirMrSbsA9g7xmUg6Ffl7XOtattRpUFMdYxQZoayGo1ilgmFii9tjCqkKRgMoqCGLWAFiwDHSk8u/FJWyjO2dFjh5mYw7+ioEgGiWs/OzSbSLpEUYSgLm9YoCgAqNxCzrZdcoFtv+wi6+8bs1889pAt7lkkYfqqilqwsUsXdVsrWJIE1vSMwXSEzwZghzWCNAuZe2T1iN0t0F3yAmAkwHaCZQF/ie+BMR3xEJIvJFLQRuo/ccJGR8Zt46ZN9MEYfIGimOSEsrZu3VnsMHjm6d9QqmMOepPT09bc1MzYQKC1xPgjfsRnYg1gy9CuCBCqs7OdhIGexYtsdGTUVixfTgARvwNQkz5W6vd8P/wu4hcK2kfRFEnQAvQMoctVtCVLFtsnP/UJe+qZ52wiX7DTp4assauNhbbbb7reCuWKXXvjdfZv//TPCBxWAd62tVhdtaI2yuYGgksYbgbGJFtAwdxGwcLbA3FdBGqcSVWaR14AuAHtIQtWoj6j9rBaAVWgVzFVBVJ8QbIj2NmURAlZJqsTe8QPUUz+jEIJGDZgBmKdEc+/9fZOLxrIhq9auYrXgzO3dPmyxA6KfSX7FMy4aBlLF5AiF4izQSAM+5YIguwCYrRxFLlmZ9nBFOcq/sZrwNQDAYStft4BQrvtABP+DZZv+AX5kcBIZOPhB1GgRmyxf/9+27x5M6Vz4Ce3XHgBARHo7+IZobiLL9oaJuBNduTIEQKMl158CV8b7EGwITHA5sSJk0xgb7jhBsZsR44etfO3bGGuAFaP2gdrclZYpwqG/DDnEgCcBmU1sEFySlgDFHADYARbc+fOtzmwkQUEHxJBUARabykpjdBTo4015CTSB4cOI+wYYvTNm89TDEpNbO2pSOzDF3I9PHaVjVWbofT5ymx3fvednWrRDKCZvyy5HIHgGuiXAEosSIttLEel/BmWiQV713Uk6Cs40z2N/DC1yXEOyCTS94RJAXHRegJg4L4DaNjS6kxa74wLxiysM/Xj52x46LS1tDYTQCZ0trBA/XcCSSiIpiSa6C1xf+xQ5MYWQAp/4cVL7ckzu/qolcfimKbxIgdG6/CqVautrb2L2ueh7Q/WVgyJQ9lKdR9p3gYhqdZhpZgkXWSLZxl5eFxPOrdhjMFio9YJy0WiBAfWSBKNxAjc38ICmbz79uxxuRwBrHqSiKnUzYLnjZxQeYvONfI6nGPJD8j/4Cwp11Wch2dMPU3eqGwP8gzc+4aNm2zrtu02Myu5EOZWkIKAfh6JGEEUcn9PP+dgow/zIWxL4GvWSUi96P3hrsf30c4tMoQ0ELHnNSBFcQOuD7auu2dxIpkGP8IOV3+u0TmAuLyhsZkSZugWmgMRp1yyJUuX2/oNZxPTIGDscXMAo2HXmItzGKzmS8xOT1kFk5KzZtMT43bqRL8GyKEwmMV6KM/G+uI95XNiZoWISYzQCcJhYYRjBFCP3ByFIHY0pLpvuJ992rf0vpVPaHBKbeq26pHKfxU/Q29SthTFTnwPthVgIOXnnK0MYBCfSb9cX+/D1kqUpMIXY0XEJhgU5Mz7eJ38uWIXdNtRoNB1e/F7kNrieYN2Zms78QwUukLjFT4Q/pN2MYe8O5/YvngONWa8AMU4z/G84hnCR9c9+8rOKg4MErJDvb3U3QDSPDoxbrPFAm8arZr4UOVG0PF63MZHxgnq4BCdv/k8wJ42WUBQgoZWafFViHCzGVhsBwYBQHPPDKjjgsPxRhABQ82quAtsRpKTgFMGAXgxo+jYGRDrD4xftMKlKxg11oQPefGIOJ3M4HMTzQXqBsFAAnCr2Dt0GhJCVTCkqhXFOQnIyhGyQlpGhQM98rU2NE36FQCEzwwHiP/DsOLgwtDCoCJt2bT5XFu+arU1NbUSjCVjgBvsTG2roMnrdoLFKA1GBMml+Vl787VXrSGnaYVAyqOVL03Bp/N2A8hDBBYa9RM9MWYFpzYkJ+0sEDw2YjIegIeZgnX1LLJNm8+3xuYWiSXjmtGa4wlOAFOcXA1dx9k8DXNHW7s9/9xTVpqbpZED8Ic1E61YLdYKqEBDlnGGtsPFW6+xZctXUPOQrcdMKGsORuAvnILYQ1OT4xwE0tnRobVwLTa0Nk1NTWhaIvSN/PvYCZgsjFYgBKBJS1lokGEkfH2DjYyNaQAKjD4EwKdm7MEvfZHMKACMaodXYIPNjf0Bo93e0UmR6d27d9tHPvJh27lzhx08eNiZQgqisb+gb/Hkk09Yeys0K/C7YtFib9GQAhj1aYQwlkqCK4YW6Y1nbyRLYHR0xNlcijwRmOC6UK1HZXvDxrO9XUlJQWilSdJOlSQ50FolR9avNrAAP+M0WWdTRuuZHzmfJIjz4kCDV/bq6tB2pNYqvAeSNtzjvfd+wppbMOlASMv4AAAgAElEQVSvQO2WttYWu/dT91IbEQAjPufU0SP2N//9h5ZtarDTA6fsj//4u9JfdJazgDRMpMxacTZva1atsO/9xz+nuDmuA6yMppZmshwh0P6FL3+DQUKlVLH2zk4rFvJ2emTEurt7bHJs2P7z//WfrLOrx/ITM5ZtyNmTTz3LwgDWe2Ji3FasWgXl1CTIZRttCAAHeySX4fWETtjc3Ky1tTTYprM32ZLFS8g2oCg4gxtnfzj4ACZNWys0yuAEK9QwI7ABVmF+3mZmijY8OsrAGecN+l5s+SP7RYw7Ph+wdUtF2/PeLrv1lhvt5adfsoWpGRsYPGFj0zP2zDPPW3NLs82WZumVG3Oi489nFqwyV7SJgZP2e9/+Xdux9wCTiYFDB+yLn/2UHcnP2kJDq738i0fsvo/dYf0zo7b7wGE7vqfXvvWFz9hcoWBNbR32z8++YtW5oi1qMPvwrTfaxGzeig1t9g8//7U1zs/aF794nz356lt24MAh++DVV9uSFSvtpw89ZB02Z3d/5E6ra2i3f3zkNzaHVgC0KQCUJ/iu4oLOmEAT7AENdNKEYe4zDzxgg6nhkmsguDJbKNhZq9Zw2vR0ad5uvu0Wu+3a823o1Ij94R9/zzrbW6mTU1lAZTrYoDUQS75KrLzwb2lfE74szkT8LAKhtH2lHyEbpyaxUXPuCpySJDY4mwxUBXQG4yaC7Hitin36efhY2so6JeT88oIgAEa1V/oUS+8ikBau6/hVlEAxKfOBY/RKDq4pocdr08PdQjdR/p7MnxQgml6P2r9V/KFP98/CbXNwQkyK9oozn7F+mAwMSSeNZxRJUq3MEdDhM/HHcagEXIjgNfw53ifei+xGOr1UK7mfW/l7X6P3tU1rEEFtD8Xz4t9nTFbUeus5SvZDQGWtuJn+XSalvq4Ry/EMRHuzx2k4G7AfPCMAGLNZa1+92gqp4S4aqOOyLjpAyRC4sNsJuIKqOINsxFUA3n2AXqVizZAUgexEndmBQ70aVFXnjFAUNNBy521j3KfeJidykSYkRvyCgBZFOBU9MV12wpow7TgHbbIWa3RpAjEc6qynu51yMd2dXdbY3GRjY6MJowg+VlpiGoQHkLEZbEDv6sE94nMAwiDpgn2G/hQSYBRYcUb27T/ANqTWZoA5PVxPCt3Tz87aLKaztqi1FfcB1iMAS7AcEHdg34ClAv+F54xEhFOVoRnmSRM0pbEH63OaxB7gIyb33nbbbWSyYcL2D37wd2yHxWsAeoAlp7bmJk16p10RgxmDV9DGfeWVV9kwtG6P9lMn6+VXXmEMCs0vEAxaOzoYY914y42UDqKKYn3OxsZHrVytWPeiRbQfxflZDjqD7lNbezsTc+lGi4EERX4VHp2pB3uKs4OEUO/qSWWVupoLMPD4LvW+1b1BtprbJdxDsBjZrpZKgqTdKW0+Fso8psbfWAvcJ4AA/AEAzPfkVM8WtkozlqoucBhM6LPxNQlor7a+sMvMYXx4W9KmztY4SVqAXUvb4rESNLDRTk1tL0+QE2bZghg1aONdtFg6h++3i0x0i2DiS8MxtLQTP0LWFhi49RzMgn21b99etki/8cbrHCa3adPZlgcz389WOjlnd1Wuzg7s76W+3wXnnU9gGuxBvB4A46WXbrNjx45xj910001WmJ0jK3jVmrUJEzAKMzizLMtFeoE9iEjGn42GgNSIJ/KX6rYCyAgAoK//KCe+YrginwW1i5X4qvtFvjntW1lU4bBOsHcy3LfIu6Brh7Zu2j7Pc1hV9cQe66XCuDppaHuTNmUV2wlAVQHE9bKQT7vMz3dNdJcyEGijPQgSBAuB0Xnh+ZauWXZdzLBaMSf9/AUk8jQkshpqWw5JCLWAJ8Vu6E32LLZzzt2sdlHvNowYAudkJj/FnKGjvZXEC+W0ZQLSYLxFkYPu19eX4AWATnzHAXTep8TpPCqJaEd/R07OdlZse+SRjTiLa2n/0OmF+QTBQsOUdMXz4uORceyxB94LZyQhCpFNqGGfAdInMVdq8FGcFZ4XFLdcExvPk8UmAm5iPYYeKnwZQJ+RodN24MA+syq6HIvS4EtacfXMsAYcuuGMQiwPij6LehZ5biwyz9T0lE1OTKWmi2tYD5llPnAI9wK2H7rcVq5ay449bC3mNm4vtd9rcQcLsHr4HELD3iquadnqFso2h7xmcMCOHj5k87MFa2nMWksTNDQl8YJ1IcEUXQveRYkmELam19dbWzsGonTYvO9ndCZRXocd2BVKseHegQWALYu1gBwXmZidXXbuuecxt4siBmKYGFLEicoeZxLUxTMCZjVbsEO9+60TQ2bm5+zUyePEN/iHsxWiy0LPPmK1JMZ1HIVnDozo6L7zAgcLd/UN2j+0zyIH4azgvcI+goEMe4Ezg3WWH1Jxkr7I8RQ8E9jd8NGw0dSZZCGklqdLv7CF5CEUPmU96hgbREyFPYDXQccX2xJt0MG8n52dSV4n/EmdHxz+WlY3Y3J2vUsQa434A8+QbemYe4A1I1tVOFwU8oMQyLwmSAypPAcYSOSadX/9d/9UhfjymlUrGbQQXPLqDBIAgDDqr9fEWyzkm6+/YacHhm18apLBEJLvRctXWF0DRLBbyB5jiw0qkYnmkRhbAMeEcCJ+QoARPfKqzEblSkLwtZatSMrDUUYwLcOmsesE7pzGyjHgMLDUXqlVO/GsBPCoXQ7j1R03VYXdR3SHE9HocFXVUNF5/fXXOK1wrggRfjhDBQfcKAsS5g2AURU4JUAEQN1A4drJAvNJRDKw7JNkcCc9KxmIdRs32rqzNlpLe6eqBj5NOvSs6Jxcn7DmQKUFRc0VAL6VectPT9g7b7/FqUISRHWWm5t8MgLSSU0M6fBEKJhnHCQBnZ8iAnmBGbh+OAEy7RqaOIgDz2Lx0uV26WXbyZ4CK4DgMj6D2g+1lgA+U1MrNIw7DsIbr71s05OTVufTnMOR435i+i4AgwgUcHjXrjvH1q/fyAAY+xXGD/pTSUIN6JsLC0CzajOFaXsV06rb22yeFGtV1tA2getX6wccnAJWMMBAS8Z9UgyV2mvav+HEYHTGJya9Va+Oxh+G5JOfuk+MxnpoVihoQCKSAcjoX3hfMBaWL19p27ZtsyeeeML3DRgl0E2C21a1++///u/ZnkUmgiD1WhCECkg2Zxdu2cIKBaYPY7+BBQgAc/GibmrsUCOQVa0aqxSGHet/ycWXkr4eBhKGlXosLFNg0pfYAxFohfPmHk4F9CESjvWJlu14LZIIVDyDfSQjFm3ESsADlMSz+tKXvkBG4OnhYSvMzdjG9evstz52t3UvWUrdWICCxw8esl8+/CsboHC+2Zce/LI1NrcygSOFvqHRCjOa+IWThi6Av/lv37eBwfFkEiACzcU9zZzk+eBX/tBGR4ZJ99+06RzLz0xZa0u73XT9DQTfPn3f3TZfVLvGsqVt9oMf/rMdPnrcOtrQVrBgLe1I3hw8cRYA9hb2D86RdDjkvILNCFtWnJ2xq666koEWnmVTE6bH1Ws40rx0PjN1C9bW2mhLl7ZzGNdcsY7g5uDAIB07gHIyd2lnxZQEI/b666+jswK7AwEukjC0Xbc0NbFFAnqPb7z4ih3fc9AWL+6yg33HrLf3qJUWSlayMoPO9sZWBkjz2HvFoo0c67M/+uNv2/7+Aduxa5f17dtrX//iA3Z4Im+T+Tnb/eLLds+Hb7KxyoK9sfugnejttd+5/yP0HW0d3fY/Hv+N5eoaLDM9bg/e9zEbnZi0hcZ2+5+/eMyq+XH77Ofutl2HT9jbO9+xT9x2i3UtXW4//Md/ss5s2T7+4TstV99hP3v4cZttbrKS2xnoxIn0GYwitcREEE19V2oT1ViF3G8E1zJW19SkaeqzRVt/1gabLpZs7ZXX29qli2zyWL89+suf2LLly4C0sc2EjDEP8mvJ+pnAnrCYWmIYwe779YAiIQqbHjq/ce0BjkXAQTaFA9fhN2uslzOHn6XZfmF7FMBJHzgdxERQRiAK4uPcU7VJsNF+XvNn8Idi5jDoRzLvPAuCjalrDJvp3u7/N1k+A1wTLclbc2vsPF0vX5mAkul7YFXZvxDcppkxaQD3/Qk57ZWzB2n3dJITRkT48QjWIiaRLqHimfhKxy3xzKVtraQlSXocVBXLpMb2SMA6xBnesq2fK6HjtSXVfwALNd1J/CwB4VIC9pGggqkmDeAYjAeGmLfsW9amFirWs2G95V23kZMGXSM6mDQxuCPWWol2jcGKCbDQdyU4kNG/sZbNmMKJsz5ftGN9R8gozODndCNKDAKIjSSRsZQnxdBr5Gep7kpxSCSo2Rw0nZGMIEYocd9y4jupYj6pEew5iNtjoFJyJhUXwralvyI21WDuqnV2dfAaMXVTAIZiOhbrsp6AwH6Uy7ZkyTLp9PmwO2oxIoGtr6d/RtdQBPRgOoLViKEOeA0SNwA5SlzQyYDgHX5DU5enpicJniYdFWRGeSzsANPGjRvt+PF+rj10XTHRE/sJn4lEBp8DAChsI6aWLl26jIWzn/zTP5Exg1iF+Hw1Z7B0dWRKqcgwh1bBYpEA3Ko1a2xiasLm5udIVEAsSKDdFvhvxAcIv8Gyxz4Ck0WTw8UYwt4gkMBJtx6Pi7hvWey7SpZkiEoJ+0faiYxBnZkV5yyA/iiOx9kszoHNEowvFZ+YOOHMVhfIvkOXFr6HQXpYI76ns0wB9gJMW7oUQ01UaAlmRwBxGrQmsEca7KJOk2eFGBdadsUC2/vwc8R8irV0L2y1RmxG5prsKNiMeA1irxWrVnKtwwfo3Mv2ieW0QGCL8Vq0Vyqj4PViXbFfFi/p5jnf39trl1++3Z544td2wZbNtnzpCk14hh502D8H1ORTqnbw4EG2Jl9y0cWMqTCQAJ+5a9d7bJtGGy3iTUy1BoN3ZHSUeyMGcCBpRfeLim9imatdHXJUiAtrdrbmA32PyDIyAUdL5PH+foKkXR2dyr1EC/XBgjqLApJTwK8XYXVmlX/haiAPhkE5NPc+CFH37FN6q7CLJQLgskPOwvQiuq5MLO29e9/jGtCHsL0OMbP8qGJhEEkEWBIQc+ks5bQCWNI+oJYjeqdeip1ee04gUAhwZ6GFgzyh+az3xB/sL5zFru4e27JlSwKsxH1SI3Nult2L46OjtgST1aHBiGJPLkOAEcCaiDV4TwrSJAXUdEdcwp5l/KBBdvTUmIzLwojAP6wvGa3Mt8UaXbt2va1eu4adJLgHFGdwPxzYxO5Ib+9M5a343ZB2S/v2yFPTfjhQ7fheFGjSPhu5JrNy757g+7jE1gLks4oFgukA5iqVGRZOkHPmwPCvA7DmkiEOrmJtqcHtreA4h/gArHXIi4ANHXtWcQGcoUgpHN5TAbOw2bZceBHloQh60Q4K/Itp4OlhWnwft0XQ+oO+ooqYsLXzNjszbQPH+wnYtTSDrFBSB2HVpyVTTFN7V8QSFQZwrcBYIB3Bz4BMSBuGZMp+TIxPElfS+mWsDiAeJVVQDFMhZ92GTbZ+wwbLoUgGWTdIZ2FoorM8katBKpKMSdih+TkrFmasVJyxo4cOWM6lNYpzM4zdgc+gQCdpFWl4Y0/Cz+G949zSR4AUxkGNwlGiaIQzizgLuRbnFXj8iw4/YFwBMFKTchbDV5oIMAIvGJ8Yq836cNAy4jPiChz000S2KkhBZFo3gnUvLKmEIiQGk7Y08X3whc8rzqklP8kZWEABIxSyLypWKw4XUUDxpwY1AsvAzwXGyxdEwUASgtJ0hfSHplfrOeDzyHwGPkS8SsOjYLsINPphwX4AOUPSJaRBKIb75RPPVfHhMIRgKsoQx0Mx14ZplKOlEHHOXn/jTTt86AiFmAEwgl4OMCmLRB6vqwOXBgg9wBSw1jRBGFUigjIeUEeiEslLOOgIJANIgvPBIlB8moctBs8ExT40GcXOo24jBSuVLIVBfz9ICWBVQJ4C2fQXdd5cX4m0fDyowqwd6ztss/lpq87P28zcjB4SBIuReKS0ngDgQYsrmAgIXsKQqpoTn+ZiHD7aPNr00MYHA7x+4ybbdM45ZAaSwYiHR/q5Dnk43yRpCVFW+UdVBEqqtOzd/S6p0DD0av/VNYcTk4Ct63YlWkowiDXdLWq+vK8aBAMnQWEcEk3tgwFZvGyFbTj7HKtvavYKdWhFhD6dPKmMNvkzpGHjPd59ZwfbumHjAIgCiOI+oV6JDBkowhFw4/mtXHu2XXjhRQ5mQgtBFTcFLjiHSsbYRoUpwpNj9uzTT1nPoh7qY+BZaQJcTAnTdDMcOAZ+OOTeRhQOPQJoDpdxzcOh4WGumYyKqlKf/NSnrb6hxbJMEJSgqSKF5w8gXAZicmLCPnTnnXQkjzzyqGjnTJ68DcODwx/98Ae2aFG3nLyzeMCi4qRCJG3ZDAOlwnTeTg8N8TU44wiMz9t8ru3YsYOvDe1DJrsYvjNfpm7T+RdcyHuO6nychXQSGwEu7pMM06Cfc7CT2ghgsANkVAAsNgvASRh2sDKYfPk51D5AUCQNyWgPB20craqY8qh2rllW4O/99KdZzYP+B/bFsQO99s8P/cJOnh6zlqasPfAAAMbmxNm0Ydr3LHRlMJUQ0+Gn7Pt/+7cS0S3inBSsiD2YMVuxcpX96Xf/F7v1ltsJ2B87doTM3PJ82ZYvW2JLlyy2G66/3kHnnBUrFfvNU8/Zsf7jnJgZzG20pVBfhjooOl90btTSUbCJacD4f5WtQBk7earPPo17Ywuf1kNgB1pXSjZHjQ1UnNrJcMH0ZgDh0jYqkt2JPQ9NwZCHxfpDW2ntWjEJ8Cyw3wFuApyl1mg2S4bue++8Yz//8U9semyCCW4bdFiq0uJAgNKECXC5BsujnaJSton+Pvu9b3/dDg1N2lu7dtrAwYN2390ftdFSxY6dHLSTe9+zu++608ZKs7Zz7xE7ebDXvvjxj/LMN7Y12b8887ZlQfsfOWxf/uzn7fToqGVbltiPf/Urq0xO2Kc/+WHbc3LAXnj5NfvAVdts46Zz7b/99FfWMDthn//Mx22mULYXX3/L8tlmtXK6FANBhpAkcL3bKAoggKglL9rDWE/Z6RwyWvob+Dicm0x9zk5PV+yO+79q565abI/+5EfWf3Svs2lc4B/Jd4qxHn4lSQY9eMb3w4bENcT//TC4bEUN/EzOVypZinMTLLnk/6mAP94/rgW6cumgWja/RlKn3XKAKAIMvCaqsxRXp1/1gSgpGZAk+HHtSyVgZ7ZEnZk0RctOsFTSYGgNGEv7ZiWKnlCnfhD+Pc1USN9nJDZJMSRJTHxwSko/MF4bz5I2OFU4iXsIcDE+hwmQt6PiNTWGYQ0oS56RMzxkF9WvE+Bv7I8EsPNW0NhHeqY+iM79jJL12n4J9lLap6eTJz0bwesoxolJrkQaQSRtumVsojhvS7ecb/MMkRSDoAcAcigRrLPY5Oz29Ppz/ShcLg0oxj6weQSDK9ZQmLMGAGjVivWd6GN3AZIfdWHAGZwZl0U7d3S5CFgLsX+BPUzYXWeQORLYh23NlgHIg7Ody1imvGDNAOrAl8ojGcrZ3NQ0iy15K1muuckKZIQ3sEUZqS1b3RJtNK1/gFW1pFoJIc5NraimNickIBR7n8c0VYnj4w9iCkzohEQRwFGwHBBPTU1iemsrfw7gEX9D4xExLhOQZg1qU9suEgCtGxNJk60WmO7tV/hs6CHmchzKgec7MzNNnxdT50slDJfRek5Oo/PBi2Nk/IH1lVFbeKMmoWK/IVE6b8sF1tHZQVvb19fP9mo8q1xTI+NYMGLRQgYmI3wjmKp4r0j+kLzW1zsDmuwVJH0OpGCAZICCFQwxazKwmMbGJixnYN6rzTSeT7L/4ONdWxo6udgzUehnzO95hWyfWsUx3RkFYbzuwIGDXN904gm7iC4vMFKjaygNMEahRWdarY4oPjVC14rYdtmqlaLN5adtNg9QF/csZv1sEfGl2gYxGBF6pxp/WGdlgtOYZlolqIBpx4l2JQBItrUq30GiiCIsznKw7IJ9hctCoRrPG2xFMBWHhgaou/0v//Jzu+yyS62zo4txDnxh7FHaMcSejQ3Wf/w4Oz7Qbr/5nE0+xKiejMV9+/bb1Vdfw8nUuKfVq1fYylUrbej0uK0GGEJZBZAcoMEmDUYNB6gNiSII4K22YYdlZzQoSAAchpvUczDdscNH7MChA9S8o40BgOevQ/yO/RpFJdpPdPm4XATuj/s0B837Wdu6dRvbvSMe5wSBjIY+BWgsoMKlOnw4Ic4f1hU+kR2BLJgcs+mpSddQnyNIEgUTAleuwciiOu2d8gLio+4PovgpOyqN9YSR54xI+owYNOqtwsST3L4A/KA9ytZTR7wbLfadndbR0SXmIsFWxSMaSCYtVAyfQRv86tWruM6IFefLRevdt1+AA2N1Z1+6vaWtJ55aK6KGn4niK+4NwH9olNKfhw68d2HBpq096yzr6OgmCCQtezWFI/7QfNnaAMXYJ2H/kzhEdbok3onvM9by9nNBIiocJYxi96NJcYvEIbFDRfLA/ZWZN546ddJ2vbvDGptwBqGbq2eJ14hFpz0hIpSGwBGX8MJerA+fK0xGzIIg0KauT7ZXe5cjMYdK1S7YcpGtXrdOHRLwqDhHjFNiErhsd1JQp/9CjuGMNDLWgRti2viUDRw/aod791p9Y71BphjWJ0gkakKvxUDER7xADzIPCB/4LNiM/PQMGd0oPMQexDPE92IILMEoAGTNLbZ+40ZbitkJ9U0CL510Rua6T3nmuXUbUC7N2XyxYDNTU3Zg/35rgu+ezVs2o+7RbKaBwxEBNAZuoNgaOXzRMQE9dFwfwD7ubbaqa6o0njvazEm4c9ukGrauI8FbUjiJ5KskyRb5XsTyzP2cWIfnROkEyCrw3Cn+g62Cjw/WIYa8NTY007/hewAK07FrFIrQdRfrAzvHwoQP8kHyCDuLe8Nn0lexiJcob/N3OXAWQDfJag0aLMvfU8dcFE8hr6U4Tx2aAI9ZiPIZBwFuR+xb9+gzL1fxpggS8ELcJL+IqgsAwAe0NOn7+Pfrb71pJ/tP2fDgEJNtjLtftHKFtbd2WnNbm1UzSKYzTMiwTdnWiwOXYjfFpo+Lj4A6wD45CrDqUFmSgDzaOHOYngzDSsBF/jsC6BrIpoCLaLdPgmJy4NcfyUBcA6tHnIYr40pjXlXCqQcqfT4wFPft3WPTY2OWgZ5NCcMgypZFVQtBc8qYceqbO5BIztLJTlStQL8nW8YrqcFsA/EORhWJ7cazz7GWtvaETTbPAFpBV5qNQWYATA2RZlVMFfgClJi3V196kS1WCCLh0HFPoBMHeMSRKb4WBOdcC4JTc9nCQqn2RH8A96UDeKb+CxwBrh9ViGtvuJEBRQ60de4B1zRxFqPWQcEYxfA5vKNq+/bvstNDg2QgzLPqrNZ3sPZY7anDQJIJrgEYXnBYbd2LKFbNRLhBLf14pBiYgJWAaDwAmqikwTk88etHGAANDJzUJFe2FutB4v6gNxOHEdeKQ8oDiZYmgi1ItXT/BCesjpP48Dt4DQ7u6dPDdvfdnyKzEgAjHRonfqHdW5qbEiJfYAJz9913264977FKLKBbg2fAGNWBztpPfvJjgkiyTTV9xKiIoB3p0ksvtYmxcU6HJwNzZsZ6ursptv3e7t1sB8baaWKqWHgAUxBoX3jRxbVp5j5RM4CZaPONNYozG8AZBzql2Mf47HCq+FstbGLSRrVWht31kjJoy9frNPAIAVTFrrvuGgqPw+hhT3d2N9sn732AzxoBE5LWI/v32UOPP2Inh8bZJvPdP/13lBcASwAi6JddtpVA3rs73+WU8qOHeu2xJx6zsYlptTa4g4ABwGTov/iL/8NGR8ets6PdbrvlFtu6dYvNF0W3B51cLRUZa2yqt0zjgj3x2PO2v/eI1Tc0MYHCc8ZZ4Po6+0qBqFr/cKLwfwQvotxDBL5oO958nW1Yf/RHf6CqWxmBC/5WdR8JAlqnMZUS14z7Q4IBBwA7QGYONcFaKM6P9cU1Q5sJekvcx2H3KhhiU5+IkeP5Dw8P2R/8/ncsU6pYEzTJcs5W9OfWSnZX1uZR5pwvk9H3la88YKcL8/bW3r021NtrH73zZitmW+zN3b02cfyoffi2G6xl+XJ75DfP29CxA/aFj39Y4HguZ6/2HrdTx05ZeeKEffXBzxIML2Y77J+ffNLqpvL2lQfutdd27bWX3n7brtmyyTZtvsD+56+ftIaZCfvcfXfbqcEJ2394wE6BtVGfs5IDJtk66WOxxSM1dVW+QW2lDPacVYD75NkE4xM+BgMH4EzrMtbc1m779+y3Gz/5Wdu09RprneizH/7Xv7KlPd2EZaRT+j42mYumR3Ciz5NzjiEVEQCnAccamBXBcY21ECBTXDsNEK+1NimWUiEeRJD9w8KQEtCw8QInxM5IQK8UMIk1ITvLATCeUfcFUbQBswD2nb+vN0mC+YC6opL+/kA/fL78tq4tfKSCEA9FnM0XwVUaYIzfSb827FB8T68/k3nIxDJlo8SIw3A6L7JBP0Y0OgcWPQFzvWeuZ6qwgvfH+/EMQ5aCg+KUAKXtZPybn+Wt7slzjHX05NKJn3pmruyo+/D19iQokghf/jOYNboFxUpxPbW1qK1xMNPFtlbsh/0MvaSZ8oL1nHO2FYlyZG0eNg8FE9gPf4sAfOMsxV6OhE+lVh+a5yx8MLdbwRqYzlspP02WXWMzfIPOkTpBakzO9P6J9w+2IGxWsBOQ1HkoRpY25GDgK6GLhl2aQ7xVmLePnbvNzl9xFhMqvL7ZW3vYkp0xm8os2Lvjp+zHjz5kXR1dVmkQmwXABgu33rqm41F7JtrXapWK7wsgUFEY35dMQ4n7ZM3as+zGm26mDAPYiNJxFLsLAvgRj6I49NabbxBMAojz+quv2gsvPk92kcAmPy/s0tG9wiewu4adNgEoC4UVo/cAACAASURBVOxWsV4TfXGdHZ3tZgtIZgq2ZPEyDncZGxtnwQpa4ygozYIlkstaS2sbk1no3t14w402XzE7OTho89WqHevrZwyBIifIB4hvoHEcA0cAhELbC21hbCdlrq+uG7XOSqJI7elIEj1/cB0tFG8JMuYabXoqT2YHkjDEThmftUh7juS8DjYLLZdKoMDewlecS62TdguAGMQXyIWwHmDh6fmpoB2dKwDmAPiymIvPTUkdINZCHLiou5vDv5gczhWsgdIJ0gesFGetNJu3+dkJdYSkBhHwo8DumivZXKlic2UMzwQYh0S4jRJU5225kEVVyVX69FiXK8C6Yc1HR8e4RwGYgEGo7RCa6nXsWABLFQzYwcFTdtba9fbyyy/bbbffQq05MNiCrZ7Ed+zUWrDeAweo1Q35EJxR6CziNWjthj7ftddeY4899hgTUTBwMTilupCxszedw3WHT4FuXBSxAoRQO6/0ixFXi/jpet8pwIcEAUrKKKY6evCgHT12jB0n0EJVTCaWMmRdmJh7x1gNMJXfI8jJyg7i8ayB7bthw0bKF8CvofNFOZr8g2yQkm+c3fClNZ8qgBPSL5DIIZjWUE8mIHPRTIatjdgXGEhDDdxk8rH8n4A3dRaFjwofhnsByCvWuwaS4n0Rt4ANGIWCJnSktLSQeRyDUHDOAUyhSC9mIwgO8g34IqjCdZcEUj6Pdt0JW7ZkibQtce35STt86DCHnrp7dBvjE6ChMehtl3HGgsXIc4e4lyC460V6IZORCwEokIlQ5G6hhn9HZzfZeqE2WS6jRV/SUuHTCHY6e59/B1khpQ0cdhjXgNeEfYzfO8NPRyuxxwiJf2ZOLWYWCtdAJvL5aRs8ddIO7H+PeZliSvmDbE6AZMQGgU/Af4gRrxjC59KlioPh7fUzgHIOrTInA3AHewBN06XLV6oTzgfZcogu2KAxgCQprkd8qNxA/h4CKBWrwL4XZ+3IwX12su8Y45fGeuQmoE3Bb4hCHtcbBJwArqStCHIRBkU2kGAEGw0/h3wE+xn4CK4ReRHOFZ4xB25Vzc477wJbtnyldItZ3Ma+RH6oQlzy5RJR1Iycn7PJsVE7fLBXOdPcrNnCvDUARG/UbAI8Bw2D1XnCnyi6IjfCV65RnQqMORg/C6BNY0kRGyqOkt3QsEEQOgTaRSEq4ruIe0J7NDoiKMkAUD6kxVgEUHEiro+EKi+gdHdLCmN6eopF37AHIFphuCf2b8hc4frUTSF9UOIJeF+PU2F36FvQug5iCHUn5duAUwgEB+6FmF9dSujmFIEMHZzwixqoBH3kiHEkU4QcVm3eiF/QpcGc/7FnXqti0WCk0iO1Q7OMF7xQpU5LTIBF5QpTSDHqPj81zcUaHB0zMN6zGMzAtjOMU9cEI41P90m+HvkRNPDquRhdroXlrEMOkWAQp0EwePJckAjCk8DZTY9EoIi8YhGjH12tZTXR7XQCI0Re1hUbPqq7EciyGEyUXvoReK8DvfttcnSUG7qECsZswXIBcoIhx5ZDJXNY00hSYpJl2tDhc7Bp0KqqCED99tRsyYClNW+Lly61c8/bYp3dqqrFIQQVNQ58HMAwmgzYHO3n58OJlefttVdetuIsDqIcMHUmCLzKyaWNbzhi/B2VeFYHOC4dLFGBRvgTiTs1dazOZmfRSgsR4Wa7+dbbNaHX2+Yp5JsChaVzEpp+OORqK9+/7z07cuiQtTQ2k7EFBhsq4BAwxxrj/QAY4YvBLAGAbrv88ssNekoAcKhvWUa1UoZSQ31CtwdgzJz9+tGHbcOGDTZ0epA6lbiDerIxpD8AgFFTGGWgcB4CmCDg5gAYmYZMHBoJ9lD43/UXJsan7M4P3mWd3YsT8XhpMDZqO/sgAqzLokU9du0119jDDz9MrUEFr4h/6tiShGsAdfrv//5HvC6IwRNw9z3M9nW0tzTUswKI++nt7aXTQBsTjBImDSJ4RgCJoITtcKyWiRYOpu4tt97mwZcceThxBWSqZEUSd2aSrzZRtkN6JQ0/D/YTnFoY03CCaH3Cu0XLPe4XTlg2wdsf6xbs+uuvJtiOSjP267JlPfbAF75KcKWpuZXreGTfXnvo0V/ZiQG0drTbn3z3e7Zu3XpOSkSL+/r1a2349CDbfM9as9r279ttP/zR/2BS0QoWqov94sEgiD45MEC2J675nrvvtqHBIWpUEuzAWc1lbXJy0iYmJm3Z8h778T/+zMYnMFm42VrbO1lNg92AoZYhRgU97BnAXQDrFWpiLl28mBO88IyPHNhvi5cusQe+8ECi8QoTQdF634uhfYT1hTbstm1bLZ8vkCEEQBZ7EcmZRKnlWCD8C50p7qNmgec4I9HKAWAX94Pf/epXv2rtTc2WdXCukjEmo2g1bK4uWHtzm42WNWRg5PAx+9ZXHrTB+aLt3NNrJw7tt9uuvsR61my213cfsIF9e+zW67ZZoa7Zfv30s9aaKdl9H7yFWj7W2GinSmXbu/OAFQb77cH7wEicsUKm3X7y5FM2OzRk/+abX7G39vbaw088ZVdedI5dfvF2GxietvfeedVuv/MGO9R73KYKGTsG7SAkqX7O09qCqIgqmJPIcTCxIyiA/Qq2LX0Gg7+MLZB1kSEDYevFW23/wAm76eP32/TggL39m0dtfHTAOjq7aKdgVyVboC86ea9iRzIbAT1BlJRuYiQp6eAm+TfZrhAMr4EZ8TP6KyZjPlXSA+y4L02K11eAUbGHwubHz9JnOZLBAPbwGlU6awUYtk1QiLzGpifYxIRBbBFOj0+1cyXX5bo6EZCn7yeC+jRAk/ad0tI+E3wKwDLNaItrT7821oDMJ9dsBHBaS4ii3Ut2SawbcUnS10g+sQfywVhDsEu/40LaAURFgkomkMcyKOwwuU2mf7vGogvXc53Y4KDkQC1OtXumLfEOhFivuN90UJ1ee/w7ipICVmp7VWwWtVcjROC1Wp3lF+qsfdN6KzInEeDOgij9lvZVJN+JTU8Jm/PntOW1gifWrn6hYo1g/kCkfrZgp06epOwDmZkAFpIYrwY+R6Eq9nO0NDHhRjyCpKFebZF4eojBUCBNpstiynddxjqtwa5avcm6Mg12anjQpkpzNjM/Z5nGBg4lKVUh3dDJAWIDU6O2+9Be6g5mAGC45hISeA50YturnlOsNdY/rs35OcnZU9yUZREE7KG1a8+yz33+84z7RkZHEnYwfAHYU0j0qUfIPQiduE5bt3aZ9fR02nf/5D9Yf98JAivBWoKvQpKC+45CSgDAYBNi/1H2hYEitKLmrK21TYMdSkXrWQRJkZxde831dtedH0z8MvR8wdACsILr5LAbFJNLJTs5NGQDI+PWd+qUDQwOe+HULF+Yke42WBvzcyr01ucIpMpuqfWOhAYMDPN9g+I2CsE4e0zgeE7V5RE6WGQwVYyM0IUSim9oiwfrRh0UBJLJaMlYMzqAUkL/VA/yQTH4TP7J5WzlytUagFgq2c6d77AoHHs6nunZZ28iwMipn160QeEezEyAdCg+IJ5oadakZgA0YKNgrdHVhO6n6YkRy1RnpTWIc0wtYOmbB5uZwES1zKS8WldPPeVCpcrBibmmZunxYRxDFmQA/LbWCvEmxPlx3cgvYiiF15EIvCIOXLFiORms7+56h0khWpzRMouCJOI9fC/OdYD3uM933n2Xr8XPEVPe9aEPcb0wWAjTrC++5BJ77v9l6z3ALDurK9F1b4VbOVeH6q7OUa0OygmhHBCSACGSkAAbgzFmANuDjf084/dm3tgfOMB4xp/xOMzYYIwDCgQJ5RxaqaXOsTpXdXflXDfW+9bae997Wn7FJ7q76ta955z//3dYe+21n3++nB/QnqxdtwHLl6+wuJrgHNfLQXrtAxbynG0lYNSLWzWuKW3txRZHMg6ivWYhtamhAbvefQenTp5QjsruG3aXEOhlMVYFY+ZhBK68XZV7IkgVin9scwnIWtq7TB0e1ulHsIrtpw4wejGN1xnyF3wv05Z1zWBOaWUuPcsJ8W+hq7sTzSSHcFBWa6umMvOa+CfjMebc0f3D9+CZSvpiAoUqEswXZX84hIq/J/ZmptaGiyKF1hYb+BcECN4fh99QaoGyORy6wX3G/XzjTTdJF5NkBztL9p+Gd3krN6+R8g2cgr1iGSerG/FgZGgIx/r6LMbU0B8fvukTtM8D7BwkDV+knwVT0g242SyyysP3FIUdkKHL4R/UQdf+d5auuibUdlrpwrABfT5kSZq9zrgqf0awCK1IWGYl+mv5spDAiLhIfxJ78PzX1pcSB2aXrD28IE3zY8eO4vSJE1Ywoc3yAatiPLoPi/cPnVn6DT1vEolc2iW0kJMxmobT+sR7MlB1HvlnVTW2bNmKRUt7nZXNs+FDYH2/RjxTjvUkU0KmuD07zT7g+nnO/dYb2zU4hQSeugzjXWt91zOP2QderCfDnIULMtXZtVonsByorat3Vp6xp5mnh7yMQMZqG6hEm0AQkhjHZZdfifbOLhsALDDLCngEsaJIZ7GxEW347NkmffrkCZw6cQy1ztxPUXtV/oIEIBtCF8O2LBa3eDvARZuybc8iPkcRUYXSaoNcEx0SScA/zmnl962gbOfJYjMjX9G/WAwubUm3bWGH+H093xgMLDb7tBcbG2S/1OVQKKg4YYBmhdSkoqcGVeX0H8ku7EbjtRDgZYda4DnqwKT2LIlLXDsn+/CZR3zL18jn6YLMNpi9Ixhq98AzWyHJWezFPNKY2cYH1t5//DkCjC4cH5mPIlsTBDcGlU3h5G/M5XISr+470ifHzir39GwONXUNaGvv1GYy8W8m34YOS1uE/tMrCgINPJCwgCyCT36ETyNW3BscCAM5ApQ0BN1pmi5aHIcykhdpeQQ7zgFK3Z6XC8wxVNpv1B7swYyMgQdfJp5uTp+bmlX2U6dOyohQB4DAHQM1DZopWH98ZROao4ykIMnWPD+ZMqYTA5zZuZyqZqKfFufRu3yFAAG2a0p1xsW8DWEOsX37jGQVLYycNrmYitV47dWXpT/H+6C2gBJfBx8oHh6/rwA1b4cvAEYaJd5nMijgZ1oQbQ7YWhu8Isy9ks3j+htvRn0jnQTZWTViAvHarYLiQbkKJEyeY8JaWpoqe3fvRGNdrYy2nJSqRrRZpjUxRy06DnFhxYuU6EwD3n/9DWrxtOHiLkjrBteeuTE3GRiTwfjc80+jpblFjoLUcRqmmFZHh039B8eg/cDaQWfgE60zrAqSZq1KQjqNKU4w1gRmSzZJtd504WasWrNGbLowuGzL4Fkhw4rf4+dt2bpVUgU/+9nPjMHnFGor5hsAyPaPn/7sJ6rg2sHy58hwk4kLAeCUTQo0525VCROFrZMuzksvvaJKezBTVdVggSCdVpD44Y/c4yLotgdiHwtIeE/Lgc6RJvtZtaQyCaySkIdj558x2CjOIJ832YbJs6OGEIqc876rbNjG1Vdfruo9gVcuJZ/P7/3e72FmNou2jnakUjXYt3c3Hnr4QbEvOjqb8bWv/jYmJ41RyuexcuVKLOtdqn3EoSaNDRncftstFrgy2JI2JvUibW8zaWHL1zPPPIvPPPBAWVtEjt4nzbW2NmB8YgpnBkfx3FPPY/ur25FmZYzDUDLU67AWf2v7szPEYKGpqVFt7osWdaOxoR6NTc1YsXqVhpP07T+s1qO169ZilgwIDgIQI4ZOZgZ9R45hydJF2isM8l/f/gZuvPEGgYPcl9xLTABqJVNhg3K4/kNDg9JwIvOD18/93dzSjM7OBgwPz0hDac+u3bjj9jvw9a99RRPEq8iYrOLE6CzyhXnM52axYUEHrrx4G57dvRcDIxMYPHQQ3/i1L2A0Bby2ay+O7tiN26+/HJ1LluP7Dz6C6ckJ3H/bLahZ2IWHHnkShbEhfPrOm/Ssi3W1OD4yjnfeOYyaqSHc+6EPSgOqoXMJfvjzxzB6ph9f/vRHceLsEJ5/4RX0LOjCde+7FhdsuBAHDu3B2PgQzp0ZQlPbYjy97wByVSxyWaDPM0bHp/YX13M7L4hM+j7Zf1ZevarpLOsAk0dHJnD9TTfgwYcexaaLLsEnP/8rGO8/in/8279BMxmsCiJMWy7JMoskjXtAgYezbMrkmQRodF4BzBOuCFrsOqzdJgnqvBeEM59aAY7inAX4cR5IVmZlhK8NxqT9mwlLFFSsWlpfDrjk68PvnAcyxsAWK+zJ6pYHiXg7Eu9FsgEV7abk9SWvseLTQ9MsJg0GzFT5M55fJBEW1HnQp0mlPlTBY51IfpJtjlzHpBalvUeFBRn3HHFTMpAPsMICOl/opJB9onUtwLLkmtNmeM2pfFOSzPGveG18doB28YzidXFf//4JVZiwVgRiDGATVfkxxRJb3gwSMwA2jSwZYEt7UGDwmHYgtsxeNF1t248W+ygWc+DSEs6iujzC/9LPM3Kppqg4NX0mJzBfyOLEkSNKnHIFDuIwxjF/n35FAboPmFNwzdiECYWzAS1At9a+APpMQ45DL+Zk53ifYpl63MQSAgtVLBLTb5bbl2szyFIvrFDEosYWfOX3v4GaljpcsHoZqmvTGOgfw5/9+Z9j/4GDqJOmssVYGmfJwiZ9XFODik6pfFGgpWIRnWdjfmrqMO25T+E8d+4sxiYmpYFEgXwmoFdcejl2sLhVW6dkQIkEmf1qF8wjVyriAx/4gLoO3nz9VWToJ2dnBOSt6FmC3t6lePvdd9VObOCYTdTlV+i7UUOSIBh90epVqwSuDp4blK+8/IrLsO3iLXpP2gC2QNewg8h9PBMVFqJovmYLBTzz7IvYf+ig8oSz50ZkR5mAUspGSZXLqJDNQeDEGFi2X3jNjDsZk0zPTAmA4ftXCthWmOR9WLGSTDUWpFkvp+SNmu4xO20TVVX8c4CAv8NiahVlh6hFlSjSxPngutDHrlqz2qYc53LYu3efTbb14kms3+bNm3Wdeo4OhmmfVlercGuJnele8QzxPz7fi7dtVWu4xWzzYEp36uRxxeIEI1jcEwuzymIfgjfULqUZ4YTVAoHT6los6V2JWeZe6royn8XhCl4zw+jouDoAAgQjuGUdEzZoiWvLwQiUmAlgbC47I0CKwBzvk4NeODk8CsOaap1KYWZqWkMI884AYlx555136n2OHz+OyalpXLh5swaBMi/g7/N5btl6EZYvXy7bQjar2EtOajD/ZeSKsFsCV511mGzpk83UkCjrZOOQO8Yrw8ODYvKSudTZ3gGeJ6Ua5JkRnFeR1OwU74MgOff0vBM1GKuTCLF5yxbJB2iAFOM/Ddu0brLIcWw/sOhE3XgDLXititeDpTg1hRdffFHxAONMDqAhsE6mIdm7ZHEtWdKjM819Qx1WArTNHBrHvcyJr9PTzgayQWtcAwKXtDeUQSJ7jgAxY2PquvG8kXkaYBtzSjG7fdJtNYGg+kbceNPNKrYrf1Qh1s5ZGQdwJ0SAkWBOF9m4YrSlMHhuQMQPDswSO4wgrtqkmU8a847+04qdzDs8f05oFwdgw24B+2LngAACkZZQS+ZpM3qXrxRTl1Ic6vwScYnms7ZclDOyv+VPEWfFnk76zGSMFICqScHZnov8JplDJ32t7UVrZZ13mQmCr9TuZ1fjyPBZ2ZWI/TToRq+vDKuzGQs+HdoZgXZmzx/QF3m3sUydkatiLe+oSsQU5gqbNl2I7gWLMZ+ys2C2qlL8TcYC0hRUh5xhGTxTug91qmaVU770wvNiMnJPZ7iWGobKOI1nLvStjRlHrIRYEPN52k3aNbY7k3nKjrKwf+welCqKt1jzmowSZt17uWIBl11xJTK1DfJP1vGlVS7b3Yh/hGPU1ui6WQGl7eyntrAKfAUVY7gH7ZylkfFpyCbXVcFleP0B6ut6PI6NmDN8TKyL1jWKh7wykXKMoBAANM8wz6f52cqAUukeiwBF0pt1BAW7UWx96hmyG0zvb09mNjtrnYSZjKa3i81ZMF8Srdxk8RI74HszFuJnUvcywEvJZTjcJbtVLKBB3RGmHzk+MVHump0XEG7avQJdCSgG4cj1Z+OMxBmbm7MhN/Z900pW944XLCweFIPxFQGMCqLdCPDKTGTXNNmo99Xa1mZVvqpq7Nl3AO/sfBcTk9MSZiUoxskxHd2L9PAtKDD6dXwQP4JGtSxs7sNYkuLgYeQsQIwplZ4ozVuyYvqKBobFVEpdu09etENlCaVBIZXquu7TJ4LF4dOR9YqHVfiscmHn0ESHYzQ9T8qZgX709R2WYS3mbEEFWJEKL3Yf+/gNoOX3gkkZRk1JlLdP6bo9+eH7EBjTFGm1aklxBI0trdiydZsqpqkqAljm6CQ6zYAhKRDvNxXvKSCWKHV1tRzRgX17cfr0SauyKOuLZNgModpM+CzY3lttTtOui+PSjW0VeyWZFKmqLV0SCpdTr9P0CDnc5eZbP4BMgwGMImdL9MFp7JGUsr3cvJVTkOdx4sRRvP7aa2hrbsR8ycRZK3qDtsK5AkEDY2Hw+hqaWnHdDTdaW4C3kLMyFgNxzJgYG5XrRKbeM88+gdbmFoGNXEdWQCypMdRe06Nk+CxBiISbASaDMjIMVAlwI2tgXtEPOx2fIf6cyLh46RI5AL62DLSxIiTw3HQ22G5CQ/HM008LtIxggddmTB/VrPH0U08INJTOprcI1PiIU2rOkEXFijpdvoI2ArJzc6Bh+NCHPqQBMqyosnDA+5yZnis7aAKMn/70A9KuCeZDUMvVNu+ggiUrdlZN5DUSTWcsOTtHWlpsZZe2VCWYiQDdNByskqdzxEqx9Hbs2qNis3x5LzZs3KBkgWeUUzF/53d/V5My2zu61Ca989138NijP8XZwRHUNTThj/7bH2L9+g0KwiYmOHxnXhPxWhoN3Lv0oq1YsnQBJicpWm0VcrXTptNyGKyUc/+zXX3lSop/uwxBtQ1GGRsd1b5ZvKgNjc31+NE/PoyfP/xzrLtgIzraOzTV/N13doolu27tWmy7aDPS1WwRMKmBuky1ug1n5rIYn8zi4ME+vPv2TrVXXX75FQo8xyfGsWDhArUu2VTeKglt83mQCcLrJADKqaHxRcCV1SsFpZxenk5LI4lnmwwMgpQsHHV3t2LPnoN4/PEn8cqLL0qnbPOmC/Ebv/UN/Nc/+E8YGR7D+MgQFnW1oXvRIhzsO4KaYhHruzpw+cVb8fKBAzg9NIpT+w/gN77wS5iprcaTL7yMwSPHceM1F6N35Ub8wyMPK5m48aKtWLlpA/7u+/+Gqtlp3Hvb+1FTlyZdFacmprFz1zFkz53Cffd8SHZrupTHUy+/hqMHj+BX7vs4Vq5aiQWLFuP4sT4cO3oM7777LhYt7sbqVetx6GAfmjva8dg7ezGDWu0HtmTSLjQ1tmN0bMx1Tyq6gTzbZSF1OQoC3dRL86mFssH0M9zP1Rgfm1ZCMzyXxczEJL7+u/8NjQ1VOHdsF5557Gk0N7C90wa+MAmyagjtifsS18gqBy5q37BWgyCSRZAfvjDWM+zPeUGzt+vwe6p0J4Co8F/2syRrLen5Kpp/EWjxT2snt2nOTEQMQLMqL/16aI9ZidKYRVbRr4BwwZoMsEdsbyUu4ZWdmZdgBUbiEQlCBP1JQC/8j5j8iZbi5PPha5KAYTD/4pkGyBLAQVxjueCRGJZiZGMfBJcEK8vDD0wHMQIvvocVhqKFthKD6DlKA8z1mMVOdJupPWZJgHk3TwQY3HpyoOtzn6lg2Fu5oi0/1pqvD3sdzysZSCf/Hom89o8Kf+ZPs9KfZvyQxuDsHJZs3iQGo6BDSQaE0Ltpa5djyMSQoFgT6SES4DCoWXIoNWTkk8E4m0UjWfPTExga6LciLyUOCqaHZDmZJ4JaVw5v43A9Y9DreakdzbSStMY+BbJQzKn4QnaeCmmKvSodGdRb5MAQFlND+oUBrbXw1uDc6X4sXNiN2+66E6vXrsHZ4UFcvHkT2lvaMTY4gu9857vYd/SI2AO1ihdy6OntxezUtGzlgu4F2LVnt+FJPjSPTBw77/a8yUAiw+nw0T5JXvC8cZItwbyW5mbseGeHFdp5Jgm6uManuokwjzvvvAsb1q8X4Hjj+6/WdfPvM2MTmBgdxy+eeAY/efRxAxpcziUK4OzOuOTSS1WUog/lzwlMmT5kUZ0OLMhxPVRAZ6zLK9C0W2P90D/y3jJ1jTjd34++o0fR0dWFk6f7wU4SdgGMT04INAmAkWtc39hYBmzE8M9zIIklvmrr8piFWbu1ulnLt9qyNOTG8gyuH/0YBwQQ/OT2mp2ZM/0s6p1Ju9BaR/k1MT5ZLrgFq4j7lHatvrFB7DXpMGez2Llzl1rBA/SKM84BfFEciBgmbAvBN36xi0XskIQO/NVXX63BN4yz+ZkafEhGzRzjLBa8pxT7MGCkhiKZqwTMmhpsoNo8W9bywKLFPV7GimIEz4sBjFwjFrjPUHc7AV6Y3JExe5g3tLU2Y2lPj+k/cjJrogBE9iXjwgrTyQAY2YNiUQMCT5w4UW7VFcidy6Gvr0/7d826dXjiiSf0esrI8Flce9116Orslr/N5dnGXZlm+l67FXY5bIr5BSve6bVK+L3zqVSU3M/kxJjOD+Oleg1WHNV9MflWZ0FMSVf7jSXQkVALJCfrdGYGl11+uaba2loTBCGz1ZL5yNdoHy3OZx7qILniVLM9HKQ5PDSEN19/zTTdRb7IWh7poGmAkgkCuSR1xAplLDg2JlvIWITrwXsLBib9B7ttjIFl9kTt935GeY65t8JHMrdgfElwoaO7W4wxroERHGxQUuXeLBTheh8/fkzaoZ1t1LYk0J1HdmYG506fRktDo/Q7qQNr92g+NwAOkw/Ilqd48/vcU1xTxdWMJWpSYlJWVxEwdDNXKoCjuKqq67B02UoNmEoz/0qzLdjBmDTjLIvXTL+0QrKI6CZ8ZjnWKsuvVIahBaBUXotE50e8Z9JXEogz305Ai+3PRZw97jRSigAAIABJREFUewanThzH2LAN0iTJyORtCMxRas20S+kjI66JeMOKkBX2pX2mdQhE3idQ1YeCCgxOMwarRXNbu4YptbR2lLXe6bvLQ688PimfFwHJtobUNdYZUi7JuQZZjIwOY/+e3ZgcG0NdfbV+VqO4o1KQZWHAus/sDBE8ZJG4obFRMSFtG6XcIt4koWFwkMWqeh9UZUN3jRVHEJ32rIDNW7dqgjQHeCr+9UJD2Fv6ZMu7mC+RsJPXfRzvO4ITR49KH1TatmT5stCvTi9nryfkK2IvBEmqXGxzADLsTuSbtpds3oWwL7Fo/btOUFP7uAqeFseZZIb5ysBI9Gzq6/Uz/ie5ECf+GAvf2pXJNKQd5fngAC2STni+SJ6i3y3kuL8IpJbEVOR78lmrU6Fgw8Eo2aeCaRVJMq5V6gxZXk/E7mKRe3FEMb+u18BCXk/EqioWeFyfBO5j77437jbsj2QdY+WnHnvuVTU0RdgfCU6AfAS8GIBwnDo/jIna4SPHsHffPol5ElwaHB6RIVi7dqM5TTpJMhdcF8D0prw6pcNjARcNqGluVICrcNzhsOVkBMAkW5gc+CsHHpU+++QhZoVJgxGcKRcTbmRQiDSrgmzG1IJZo7UKxEnqXxAdF9hE2vkZHDvap6p4KZ8TnTiSMolMi2puTDzpR3oAHKCnsZ5s0aTj51VdvodAWW+fUkWmqhZz2QKuvOpqgUG1HPEuwWEG2dYLL8cQCLx5aq/82eQyVZgonl0oYN+ePUL9eRgI2unBipnh+gNaFxMFFTLv1OBgAvC9orrCj6o4NAKRjmJLa7Favzs6PoEbbr4dTS1tahmVcSnrMFqiJVaRCW6iltTdfNamOhbyeOrxX6ClkXpERuel42XwxaCL7exgxX6ObTUEXYGa+hbcedddYlnRgLGioylXEdS7KL4BryXRun/yyEM6xGz7ZIJAjC70RiQPQCFar/wT2KKz5/e5dhG4knFAY8kpvNYKn1agHrIAXC8GritXr5EBZmIRbecC3Z0xRemBrVu3KlAnGGRfVl3gNbFqzOvmejz//HNiozKoUfDECqoDGlZtNmp2GaAslcT4ZFDCivPTTz6lPcWEleCirTGvqwZnz57DB++606YZci3LFGkzRDZ1r9KqacGbXaeqvl61M6CCWk+2V+IzAjDg3g+WpZiexZxVdAlYCOyxadUGYqTRs2QxGKTr/KAogPEP//BbaqcQm6SuHvv37saPfvQDtRRxgtl3v/MdJY9sPV++YjmWLlmidrL29la109ABdnd3aAqa9rSCA9vPAgl0DivAKR1KUPhpF/l+3BN9fUfEuijOZtG3/xC+8OtflFA62d2DZ4ewcNECZDJpsQUZWNVk0jh58iyee/5VDA0NixGxZuVKrFy+BKtX96jl6cSpcwKrg1HnFyjHcuDAQbS3tWD16l6cOTOCt9/egVtuuVlBWADDfD1tm1oZ8jkMDg5h/fp1WqeBgXMKXv/0z76DI31H1R7U3tyEBib3c7P4nW/+Hv7zH/w+cpMzaC7k8YmPfBDj8yU89OQTSM/ksbKjE1dccRH29/fjzPAYDry7A7/+S/chV1ePv/m7H6A904CLt63G1k0X428fegS5uQIuW7sOW7Zuwd/86J9Rny7irhsuFwhYVVOH/uk5aSiO9O3DFz/7aUxMjMqPNDR1oq6+FhPj4zh44AgG+k9j4eIFWLVqrc5DqUh91Wq8+dYurN+0CYdmszg2OKJhCAxC5rI8w2kFsvRxbG90mKQSVLtEAX1HppbFFEpW2KAL0wViKyiDhjRGJ6fFSCpl81jYuwKf+Opv4ujrL2Jg/26cPn1C2jVgC42SNrM9IQouBS7FIwaERIBrr7OkvQwwMcBzBnPydfrtxCTgCKTLwVji52VgzpPcJNhUfr1VLcoFlDjXEUAk/ZPOR5W1kUdrSQQYAfZIFiIBiJlLMhvFg6z7cxkTDXrSGTPQRyLlhsaokGjtffwZ2y6s9SIJCio0kNav/V7y903qwNtUHFR6b6BENrAvSHmCq7lUY/Eln6l0kh3giwSBHp7JqwEt1WIqx7AvXk8ySYn3in0RaxFrW3lOlihGYTKC1HhdDAEIMDc+Iwa0udPQH+8N/spr9R7GrK15PAob4pIVQ4pPogoj+QIWbVyPOemaGuNe2l2aXljtQ5QqetAVEDha80tqzbJWedOEZnMnNZ6aZnJoLRQxOTaC7Oy0FlRts4mpsjbsJabkJgbhcM1DjiAYkqHZ60VzxXiRoPh7lCd081ywtZURMBPf7Czqmurx27/9W7j8yovVDrh06QLMkMWbz2NkYhJ/9H//MXKD4+iqrRfLLCtd3LzYcsiX0NTdifGBc9aW3VCHvaMDmFKrq51naqjZ+alGuqYGXV3dGjLHfcx9znVXDBtdCamUilBbLrgA1akSCsVZ6W+tXrsORw4fx/MvvYKuniVYt349mijxUZNGa3sbFnd0YOO61Xh7xx58+4//RHEWdZlVlPbJmkuWLFG3QgADfO4kCrAIyXW+8eYbsXjxYgF+dmZto2h9nQTAGJ/nlAAhh38Mj46iqrYWA2fPSN+K7Zl8NBpewrZYt0U67wRly22s7IYiYGN2kIw/shoFltQQAPHp9krmDFzk/3gv7DKorapFhnGUMHyen4KGtjHxUoeEC/cT8IxhRHYfFjPzLHNdent79d5sAT506LBaSpOJFe3etm3bLM4p65xVWEOcPM334e/z/cUsmbU22Ouuu96u221/MsexYj7zlSrU1xtDizEIC17MNai1zGfHeGXZshUu5eFsvJzFKcrdCkUc4URb6gQSyHS2riXXBMsI0Fahs6sdixYvPo+BKckD6bvHQDnzVZbfmHYiWVtk4b38ykvqsGhrbsE111yjz6IUD2PPCy/cjF888YRrVBp76Jpr3qdnyb+zsylYrUk7aP6xUqQyHVK7x7CfBEZCskjJbHUKL7/4koAdsgT57Kl/STYm84Zyu6wDAWFHxR4qFgWA12TqlCsQANuwcROaWpodIDD75h6pzNyPdddZdXBCHVgaZiV9KkyODuO1V15SgZNdfgKayOR2ppJ0F71tMwANrR9fq5b3fz9dOiR2kvEAr0VMIi/8a53LHQws1nBKbugWplWgJWGF9ptxjpe/3gPS2RTpUydPoq62VlJCYqym5jE6PKShOmRXsTBD00DQWXtZrGwrAEQXTbRgkkGl/VxjuY8BMaZFqAXVbAWYXqiKFlXYeAEnXNcipcEUJO8UxI6j7FDEH1xWymkkz6i9d6VVM+nHI2+NZx5nMECxYP1W/KrFRvLxDuLyZ2InlkqYGBvFoQP7MTx41qdp05HakDGxBBMMxsiX49qT51+fr7yVntHjxlSV2omNlGFYhfQn09VoaWlVqzv9NJ+V9oSAYpOQqMRl0aXg+oKShvDr0yClkgZLknxx+OB+DJ87h5oqa6U2+TgjapVBUe5jfpb0dQl2UbKrUQQoEmdYGIvzwcICSTzMYRSj8dfEPOZQEeb1Wg2s3bBRA4cUa0svmHp/066jaIVEadVLlku9SMjlZnHkwAHpMIrlzbMuTInDuiw3D0m02Bs8GwH8KQxVR6BJ2RmQa9ORNaBTkhWVGCrslKRILC03ZrTLHMUei3uP+JnPmlIaQdIieShyetrT0EXmOREbsbpaWrajvC/6/ro65YwaxFQsKn/XXvQBqOoG1DTunFiKfDoWX1i3DvEFPn9KW7FIJYKfg6Oa4s7fT0hVlIHRxKwN8wKmXxmt5HaOQmvcyAjmJ4gPODZEX//os8ZgNODIgLH3GjDqqNCZkKF3bmhQumRMzvNZqyhMsCU0l8fYBEUkCeoY+GVintQgs6DBggtjMAWb0QJuK8bz4qMKHddg4F9MRUqCGnZD0e5gwb+BXHajNnKcvx994ckEKxIpHkqJgnvyYp/n6KvFtd76bAE0qxXHDx+REWFgSeOaL1oLCBF/S1gq2gu20UzfsJIkWPIRjI2oIPFaQvvEit6sPM3h+ptuViWVlR49I7IwNTDHGIHJZxaTiSxNCn1KYw2Q9UTNArZ/cjR9ufVXAi5++HwKamy6cO6WAFrrk0gOAloqAbERL6ztjU6BVcGxySlcfc370d7ZLaq3DrRawdl6UKG1W2tVwaZw84gQ4c9n8RxZdo0NKPB/hYJQe6ui2LVwPfl9gggMXgrFKtx2551IS/S2RuCYGGk+8MGcr4FxfHys4P/sp48IqDl3bgAZD/CZlLClnM9Eo+Qp9EzjRfp1FZlMrJbWqWLDgxcOzRyGrTMNCf9O7b2aqlos6lmMC7dsQ01dRo41zgTPT2gKERgigPbMM8+gsbmpnCvK2HkGyCSWrLXnn30Wk+NjAuPotLX/XfOThkt7wgf4hHMgk41VJbITH330UTkFVpDMuYZ4bVpDau68684y881G1tuo+qBaxXsmA0IFfCEU7c9Lxt3lDYwBXfnPJu8Z+6USZEUQZiCDhN5ZcUulBIjec89HlKwwGWlp4xCWb6lKTs2hjo42DTH55jd/R8+de/C5Z5/H4kULsax3iSq4BKeZVBHQYzDMtSYY3M42ELYhO709GDFqHXcWZbm1w6tT/DeZwUt7F6JQNAr8Qz/6N+zc8Sb+4q/+FDNzJZw7Mypb2dJWi1Onz+LIoWM4fuIoWltaUSql0NXdjfXrVqNncScmxqaRzbPiCdQ3V6O//yyaGumwLVAh0EkdHj4vOuDxiTFccME6Db155qnncfEll9i9dHboGak9lfEOdUSq03j26Wdw9NgJbH/5FfzVX/0F5mur8flf+hKamluVEIsTk5tDXW0V/viPv4Ov/ubXMTM6jLrxaXzuYx/G6dkJvLjjbWRHZtHbUosrr7wMr+w/gt0HDyF79gy+8uX7MF1sxIO/eBaFiUFctWkDVq5bhYeffx3ZsQlcum4Ntmzbhu8//BNkp0bx4VuvRyMHJsyncGouj4OHT2Dk4AE8cN89KBSz7juqcehwH1Yw8WO7UZFV5EaQ1s+2JxYjMg31+PmjT+GiG6/G2uvuwI9//CjmSlkFpGSwMGil01Zgx+SadiyGWSVaZcU2rK7RMIOYimvKu7RKPNtkllvVNVucx/jYMD7xxW9ixbpleO2hf8Ch/fvR0mjtEQoy6ZGqapDigJ4Ek15+QOwzG7Kgwouzq2O4S7L9OM6YHL0CGpOj4Fe54ONBZvjDpB5j7N/weUnfUzYy/hcGnAIwvX2R5yErwMH9jJiNrJpWi4XC4CmAwORADrWbCiwx1pk+WwMdrOJKYIGVXpsiTykHswFiqpvzciYlARG7zwAN9Ry8rSmAAxZDqil+7uyg8PU6s2WmdYh0x4A4r9RSD9cBCAN7bY3DFth7OvPMh+dEchBaXvwcJmX0C1EltmswMfWknYxYI6QykiBjXHdySraBAxU/b+/lrcjOWgkgMmKBZHDMv9Of6xnqGXtLWNo1bsWJpxA7/00WCn0aExff842NaFnWi8mZOQN1WKGXtIfFc+oS8P3C+MCm3fsx8KE0xjjkKYoYraQW0aZ8CTXTM5ifHMfUzCSqGE9RG8qTORZ1NbnZnwEHByar5/EsYz0i0I9/m5Y3WVo+kKFowx90PROzaErXoJgqoaq2Bg21GTQs7MS9n73fYqd0Ee+/4XLMzrCtNoXG+mpgKocvfORzaMo0Yb7Ec03fTL2qFObTHOhQTZwRGaTR2lSD1uXd2HviNLL0xzVpjE2Mo2fRYmRncjgzMaHBUa0dnZpUbZIcBqqUC/6a3sv/LEHP1NShMJ/DimXL0djYhsN9h5FpaFDxlWACh1MwZmG8rgJpsYThobMaFjM4POzMMevi4BmWVqEXF8Om8Jnyd9/3/uvU1irCgDIIoxkZQGbFS51F/96xUyfVXk0ywlu7d6K2oUGThjV5kgkKgQCPg7mGUXAMHxtxQEyWZou0xSZ5M5VKTqgXbHFnQ6auHMNymFctE+y8DbrSgCLviAhwjezRaWoUJ7+8eMkcg+eDACOvjckxWXoMFAnacQCMmL25nCYuRxyjp5JoL+WQE/4sJlE7gqnzRyAuzrr9vtk7/iwSNAMTYkiDPW/uX2sTLmJ0dARN9Y0oSYqIse8kqqoaBEyyCE3tLTIMyZiyKc0+tNKBTb4346D2zk4s6e0V4G02z/TrZTf0d9HrbX2dacXrZAcUNb4PHz6M9o42NNY34IrLLxcxgOBqzyLGWfVqkaYUy/Q0dSZLuOW221zXMIVsniybWZM3cvCGeyFAHtsHLOzFlFXzOfGfyZBQ2qEgTeqnn35KgBfjef6e7J3yP/P3kTTz+5ZjWiJMe804vSZTqwneJBBcd8P1so8CaQRk02by2qx7iBYsQCi9rz8b5S7SWi4hk07j7EA/du18pzywSIVyTeV1PVnaA70fi3Y2UTgSfyXuTjwp+wpfi7DzivfLhUNuU8pXWAGOv6siqdpX6RO906iqGkt6l2HDBZsEqDI39/qiPbMyWFpCMZfFyWPHBGSxAKIoaL6IwcFzOHb8eCJ35ZGkHE1Bft1Ax8oejve3P89vBU76CBY+SEriuU3XVgu0Wta7HJkadsNlUFRORUmjRsv/VPi1tCjAedl+38MR4ySLfAHsJRlq5lej9cOk4pL/lYE1Cc8Z+G6dLinkqGOZKuGF557D9OykPlpt/2LOuoY3e7ESXYZGXrI80Rimzs4j6UQdkNSddb0+O4zqEqUMQswvYJzT1NyCrdsu0lkjo1FtzC4vZxrYDo4kbZ1fP5EStfy6XyFJanRoCIcP7MXU+IjWUwAtLNa0HKzC/CTzjb7fxsXAhgnVZBQHEKQXiMiC1vSMNHjlJ6gBzxkKbe0iTVE6SjW5YhFr1m0QSYT5kOVdwaij+bPiH/0x27l5LVU61zm8+eqr6iK1GRIcmlQrm2USV9427rFyAN1J2xrxmSQHXBOWPyehiD8L/Ih2mvlkTIoXA93vXrhPwnbx96MNms+GODR/LpkhGMmG55PrNsdhX0UbFMvv8zlSN5jvOT4+5kxEkw1R3FYsYdIHtQRmxc8r+xCuRZ0VGUnc4RpSHoV+l4x24m9z6oKrSJNEYSpkkMRkdOIZYyfOBxFo6t1Kxni3TRVDusp4oZ/xAEI5gyP16LMvlQHGCEoV4Lg2FT9YzsANFwNogh88lAXqy1TVYFqBdT3e3rEL07N5Bed08wXRC0jCTUy4M9VyTzBs+o55NTOOWhQX3jQ02ECLMBjJZKtsbJW8mECyvdZalsNhReKSrGQIFfeJU2Uj5MZf9y/AxS5NWkpeXeKAiONH+1Bgu+nUJEggI3JMHUAlUMTfPQnjnwLAhFpbgJQ0eJG08HvBluH3dDi8lZjO7YILN2P5itV6ZjLEHJ4RlG89q6jyWUDC9+MmZjuEqvclUosz2Lt3N44cPijBc+kYMIh2Ud9Yb15nBJr2d04UMsccgyBI5bc2JJ965pVcDayh7oEHhuPj07jo0suxdPkKZDLUFiHA6K3dHvxZey1ZjOaoaJylZ1Qq4tEfP4iu9hbtIyL0bIdh8mFtAZHEpFURpSFmReWOuz+kCjop13TUMR3TlQMd7EqJkUr2H3UnOBFtVuwJGjJLQIKFo+nqtWyxMS0MHfKpaU33ZhBPUNAOJyeJ01BkyloyTNRMMHVeQNLV11yriejG0El72zg/1ijY3B80NGTGBeig76tDKi9AUQ4lncLOd97F2CirHNqt7kbMWXG/2Xr65FwfyELDx8D33ns/LoCxs7NLQC+DAxkMr6zTGH3gAx8sV465LMEy5uuNgFyp2seeDuNtEzIrGlohrsvPiKQizjjfh1VoA3SMNSstxGBIqOplDCW2Cn30XhsAwo8n8/Tv/u5/K1AfGR2RDaJ2EAP5XM5EqdUqQu2gmZkyYBqaGOFE+DOeF37fAnBS9W2yNp9ZVIkFVtBheVtGOBO2V3NPsvX6haefw4/+6Ye47fZbBUC3NLVqfbZuvVjSCmRpbt28Dc0tdejq4pAd7QbMzbmAsSYppjAxNaeWXN4T2RAEhqmJFMlSrJdVvEY1ZWzNOupHUfOJLfqckmYVZQYobW3teOCBz6CrewHOnDyJH/3jPyCbTuOj996HFct6MT48ivdddSVWr1qG48f78MB99+MrX/s6imxnGRnFr9x/N4Zys3h550GMnBzEgoYibrnpWuw6OYbntr+J0sgYvvqVz6JQ3Yh/fOghTA+N4MZLN2PpilX4yXMvYWp0GJesX4OrrrkWf/n9H6KmmMdd178P9RkG8jUYLVVh3+FjOLt/Pz724dtks1iMeOednVi6tBeLFy+UfaAGUX1DC+ZyM5rUqKmKDS145CeP4p5f+zQmq1vx3EtvIlVXDcwyoZ2X3eQzVLDugHfSx0UMJqYLpyTTbrjmjQJM4+CqXMO9mU83YGx6Wm33LZ0L8MDXvo7S6Dk8+k/fR3FuUi09XCdO6PPGFGvjdCBRLKDkwA4vZEVlk5/J8xPn0ZyHBb5lZ+6+Mu6DCXYEq7E34me6loRP5Xvovd1ylAtUAYi5LaDf5xAeMYjcx/B9ZjmxL4Jmb/0MDSSedYIlStwETFSKgtatYPab5yuCPullOsuQgRzPoZK5eerR2LQ/nskoGiZ9KddfCcM8JSDs72FjAsQwUNZ8RnmwnHy/Ma+lt5zsVVMSYSAGvzT4R207Zmvfm/wlEyezKSYzwv3E2CAKE0nwK2xlElxMJpNl/6ZWEwOdzgMPHYRIJpoRbJ63bxKDaAKU5Z/RMhrMRSVpYvibfh3XhEwlxhrjxRKWXnABprMFG3pUlUKe2okOMFqxk/+2ia8hdRGAkUTkraPN2LzS0LbhVvWFIhrmsiiOjWF6YlRseSbckZBKy9Sn3+rpJxKd8DthxyMxrBRuXffQ9bRDx9hi2RzuuP4mLF2wCKnqFKZmqWM2i6l8FmOUPnFwgQkTk8WexQtRyudx+7VX46uf/CK6WtrZY4a5YhZTuSyqKWdD5gAZzEyKmJg11+BTD3wcBTLbOSSqir6drZslSWCcPDeEx599AWvWbtJ+YYIxNDKEffsPCOQQ4LVkCVpbmnHu7Bnf/7XIz+ZBfKlUnMOy3hU2YKpUwp59++TfmaTxrFx+6WXYuGE9nnj8F+XiPX/OeEb+VdObuc42ZDCKynw+9HvXX3+DQCJrEa2wYmRLuMrORObv8UycPntGn9+7pBdPv/KipmKTvcdCBPcKiwDaV0rIGBtbXM39EqwMKt4Y+GYT6xVbVfBq2VXlBYyZGC+5ljFZHCkW4giMk3GekKMw7UmLjWiXkgxGsXNkG6yNmozNiNk5tZvXwgIetY551ggwEnRlPB1gYJxh3sPBAwd1Rhg3BmAT9pfF42RhyBjXFrtF4vneQoLkb1gQ8yJFqchJqWkMDpxBdbqAickh5OaY8FdhgtPY8wUfTGPF/myWDFAOYJhX8UzDqtJprFu3Hj09vFcDfRWFOMFDtivBRLf8hPpn1Fab1XoxxjxzdkA5wcYNG9S9QRmZNavWaG2fevppbN22VfHX9u2v47YP3OGa/LbWLIBaouvFc9dxD58VttAGssXgBPNZylnMIioWfuH55wSWhwaYtMw85g07GrZP9tJ16qYmJw2I5j7mxOn6BnWLRceMMcJsbZLXZXvJ/FqQTAxEoRksoa66Wjnizp3vql2TORRjF7ZtMreJtuoApyUZ4e3F8v0la7UMPx0AaeS0yUJ35LhiI/pzCR0+3qfZMesopGVfvGQptl10sZ0B5awezwd71Ivp5wb6MT01IWYZ7ZIpFJQw0D+AM2fPeMHBmEHlBgUn1oTuoBGeY/ib2RvGtuV7ozdwkDXoMNynJIssXLgYLW3trjFXKy3XyakZdHUteA8WYAUO+uZ4X/kMzyvDbiXXMYpPFkcY2GcYAQuizD/JCLa8Pxlz0WZacZdTu62NmEyzN9/YXtZZp1+TnjyvScVSY/AGQM3PtFjMwQXfybIVFBFhjBo5sU8nZkdeAMYiDaTSWLC4RxJKUQil3yYAGYWgMjbiOtCBn/BBUaKNSSU7BtkezTh6ePAc+g7uxXw+K5CYMRHjGAv8LDcM2yQ2nbfT2rMz2RzqB1PWi6+nLR0dGZU2KHNZgcFIoaGxRTlyvsiOuoI6+nqXrUBbO0FsMnftPPLLck4rJvA7NuDSJnnPTE3g8L590o/UJHXKhfGeJMMVQ0WNNBeFVeaEFnsaRhJsQ9lkFgjfI7kTObkVJUy6S23Ejp3UZ+qEjakonhhyyN+Lgi6JSiSYMH9L4luZ+oyKjfG7JApxI5JEw9+1nNTmPfBZEmQkuUrzB5ASAYp5Me0KQUHuTa5BrFPksgRwqZVJfz46Pm6kGnULlsSKlA1LzCJJFswj1+QZqgwprgxHiz0VmuXh5yIm1dl58qXt8zpkzqjji2OKTCCjfDh0mJrMVSTYw6DZWlDpHscnJ62qQIZdTZ1aOCRArEDVCK52YL1i7ppTQc+O9pdYcDOgpvETxiAMafw7FjGM8P9fpcIMs7dWlJ25TXKNJCUW3RyI6e/IdUUlWVWXShs1hXjJVElxUxM9Fy3V6eysXtWasDip8XwmfHYSlk6Ai8aSNEZEJFZarGq2gRtbbF4OAaoA3njzzairb0Jza6sluR786qB4exOfoTEHxOO0Npgyl9c4OEePHsHu3bsk8EzEnwEawTUFSF65ofEUiEk9gaz9TD9XgGOOXkaybDQt4bJ1sUCFBkSJWKGEjZu3oXfFCr9mOjqvPjkoZp/NiqUiZoFiSkKrq/Dogw+iu6MNU7MT1h6seDQclbdTiBmbFqDCQ/mBO+9ER9cCn/5EoNaYniHSz+dDCj8DNx7cF55/FpMT45hlZUA/Szk1m5qaZih4OPlMbNJ4QQAjA9FI+qKaHZV4JmZGU7dWHRNhzeCKq64S+9QCdgMzuJaKsTyw1hCChDaH7VNzvzYoxBzU69tftfYmVdPsOqk/0dzSIv0Xc4zG8IwAmJVnGpg777wbL778Ejqz8tp6AAAgAElEQVQ6Og2MotaiT7Lih01MTuDGG25KsBUtGZBRlo7Ye9o7E8UBvsb0njgggE7PDGcI0Zb3jzOmBcb75GbqWfL3RW9Xh6OaZjwZsqDx3nvvEXjIZ0CDz4SNk5E3btwgajuF9akJEiAAtTal/+lsV2ozcd3j33ofT2T4DPle/B4ZjclKJ1+jFrdcFhPSV6qVM1PwLocwh9pMLfbs2Y1DBw6jVsOYimhsrBfrsL29GZddcRGaGzM4c3ZCE9ImJ8dQLHL4ThY5sjxK1ETswrFjfdKEvOzSSzTtUQkjbYYXLjQoxgGYgYEzmJqexcJFC9HeTq2cFPbvP4AlnBQNa2cle4eVw1/+pS+ia0EnBo4fx//88/+BupY2fPr+z6GzrUUDq26/9Vbs3rUTB/bvxQ9/+M/47W9+A7Xz1Rg+tA+/8aWP4cTIOP7hx4+jAVVY0lbE3R+4DQcGpvGLF1+h6BQe+MQHkKptxYNPPIPpsQlcsWEtLrr4Ivzzk09hemwYm3oX47KrrsIPHv4ZJs4O4t5bb0RrW6P2yGQxhSP953Dw7bfxhfs/jpGRc1q3+npbS64Jz5JprNSh/8xp6RDxSFD39Uf/+gg+/vlP4cDIJPaf7Jfe23whhTw4Fd1YPZacVILeCAoiGJMPrDZ5BxVw/N8m70FwsUpsUKRqMTg1jVKpCiNjI/jEL30emy+5EtOnj+IH/+u/q73PNIGNrcUWDtMhdS5k+KLU+a3S7wUQrdrNoKYCMFnLdaUAWLbPiWA+6TMjMQp/d56P9cElHuNaEiVpDIINVhWm/5KwtrMP5Hcd/Cz7znKxwYpjspkUu3d2chIUDX+cBN3i+dPGRNIe7eJqZfMEICrFAaTangjfE10YZj8iKYvXGOvdWgDLNiYBmpQTWnYHOMAYIGB0VlBihUmSFTGtiBcBotm1kIrga863kQF2xrOIWMjinIrOrFhnPLmuBcz9GrGNAYzmh8ryKD7dOp5hgBrxfM+PbyLZ8wRccQ39ijMvVDA0QIWV9TqxpdOYTqexYM0a5IopFMlQF3cq7s/ASDHMfBBLtCCXn6kzJxTV+WAy+qa6QgnV2RyacjnMjI8gNzOFVDXZgCYJb8/q34PqcW+xp+Nz4hnEfo6YywDXSgxgdjyHz/zyA8YOoMQKuygEKM/j9MmTeJpSEJ7YGIOihLnZGTSnM6ifLSHTVI/x2RlMlXLIzudRM58GYeiFrR3IMNbLpDGVn8OWzRvRs6RLA8gIpbEw0t3VJT+cRxVefvVNXPm+6+RbRsdG8c//+q9i5FvLlrFmOjs6TJKnVMTs1Bjef+lWvLHvOGoyNZL2YIvn1MSkhmzwfsTIYOt+IY8Gtq811qOpqUGsd7bYcogF5TI4FCOAdbVauWQNn+PWLdsUby5cuNDkSqhLW26NNh3t5BcZWNliQUzxxQsX46Gf/xRV9RkrChdMRoBDCwVcSR+KbE0bthfnMvaq5Gc0JdikjPhFe8R9b+CiZQ4hvr9kyVK1z+VmZjE6OFxmxcm3awqoTcjkNcaUXYtlbHqt6UebfaCUDT+fAy5O9w+Up+x2dXaK4caWWrIcZQ8F0loxlF88uwQludeYXAcJgO1pfM+bb765/PmWjFlRiJpZZD7yWff09IgFFEVPJrMsbtt8CZ5V6vsWMDo4iFJhBtVpxouMha04PTHO4S4FSQexPV0SRByQoR1MIK0auWIJF1ywCa3t7WU9dOUeppahPWExvxFBZG8lH8I4itODzW+xi4R5UkN9vXwF9SfXrFmje3355VcEYrI4ePzECSxctEgTZhnREVwkUBsAY9i3ADD0+T44hGcwBiwYe9aujWAC9dgI2L344gvKVZqbOMiHjCfeh3XX0VnWVtN/mZ0VyO22hTEW97Qxa62N/pZbbyszc0wLz8AnfoVftcKTsRV5/4z/QmdPXQuFPA7u34dDhw/6NNmCOOJWXyRg4wNI4zmTneVkDeUULN54i3SyMGjXULmWZM5bIY0HaG1DQbgXYx7CbD6PNWvWifnGvW+5mrcpe/zAz6DUwJmB0/L9XDe1XfK8FgvKOXg2IlaRT/ICacXXRBefM+nYrZaQaQm7LMYs7VwM+1ReQd+ZUfs+7Q9nPzDGo23idPrVq9fYAE1ptBtwroGoeYtVNFXb89XwydrRienR8fnyIyRPSIaoSpmzbI2zijVtOFGMjWes95WeJqdIj+DNN9+QXFoMb5LOIfdfNDS+x5clwcXyGnIQkz8j62rjkDUCVzZgSGsvXc00GuoapTfPwUkcrKIp9JIzMbvMoqZ8mhto84sGFCiHFInH5h6wk5Hg3NmBAezf9S5SJcZtnuNrT5LhbnYq9iJXl3YhilL8ZA6D5LVxHUhAo9QGZTNoi0xzmAWjDLoWLlIhhL6QxWOCyStWrUH3goUqhsjG+RmPYgyHu4ZGv3hXpXlMjY1g727q3TL2YIxtOTKlzqiNzwJesEX1LBWzWknd/h0xNUlWlRgryeIVMOl6ghbbuRSAF6uSMXXsqSCzRZwX75csdLAQLjZkVZX8Ca+Vfor2VTbQcztNy9YgLCvKGZBu8yPaWlr0e7R75fjQ8+zodCPphMPB5Pdc25F7j1IpyuHFGDbGYpxd+cWQ/rB+kzJ70Soo3Ob2PBUzOOu5HOv5nlOuRf/42pt75rMuOimG0+ioKo7SClNV0zQYB4eHNOXKDlcKpD9OTk5p84vWq6mvGVXHyFLLy4AxEDZw0UBGW9yoIFnVx4I7JR6iK1cMedKoR7AfCxUPpIzUB92wzBR0bcHkpEtnFVjly9Bwb2JyLocZRGM5nA+oEfhi+wFp9WwFoF4QtQu4sclK4nVRA88EqO19eK9k3JiAtbe+qKoUwbkh7VxUbngFXwIZSyioHQ9CrK+88mqxzRpbWpRYsHWaV0gjYofdEjN+Jo0DKbxRzSIyLlS6mMfpUydx8OAB1FFMlK2FmVq1eBOMtCmfFY0CBX36PWtrU6gvJoFNGiYQRgfPg2KbLFggdNSk61ep3XP5yjXYcMGF2tAykA6+SUnBqbfaiGJTEjC1YIbP8Nknf4GW5jq0tbUqYCNoM8I2n9lZ14YxvQmCdhQtZjvOzbffKjClprbONS2NjSLpWLOy5clebM/bseMt0f7XrV2tSs4k2YMpChFPJ9oCjUViRO20qvQM0slipIEIdh/1JriGGhmfNUFgflFsnIHNNde+X3qLpLjTGZCdxl2hoo2D6rw8sitiYmJUWzQEB5Yc04m+8cbrGmhCHUKLBa3NnGwHCsQaAM994MOO5jlNk5PnpvDRez6CF158GYsX9yjY4/m2CppVmQbOnMUdt9+u67QzanvU9mkFsAzQIc5msK4IssvglAX/LXDldceZFsjurRTREqC8XoLVorOaZpcnPTxXjU0NuOcjd1vr1zy1fEwc3QBeY5kGaESQ0/aX69nIwVhFK8hfAVSoBd6ZPqZfYTqqBAGtGECxciZuAKvevN45tkd4W2VUtpqaG3DgwCE89NAjau+gqDmvj0leW3sLpianMDI8ismpCbW583ooyM7Egs+Ov89K/NatWzA2PmkTrR2kYXsBq4Ni2NZmlKCybYvSFDNzORw+0ocnn3wcA/390kX60+/+KUYn2MKREtjT0dGCz97/eSxc0oPBgZP4zre+jbrWNnzik5/Bom5OkywoMObwhempcXzvL/8KX/3Kr6Mwk0dx6Ay++R/uw1SqDn/+v/8Z1aUSulMT+Oin7sHRwWn87MnXMDvaj89+5BY0t3bjpy+9jcmxSaxo78AdH7wNf/vIQxg/N4hLVi/F+66+BoPj0zh+og+9XR2aJsp255lCCu8cPoa+vTvx5c88gKmJYVTXs9EwjbpMIxYs6tGzPzd6Dms3bUFzSxv2vbEDUzNTIGnl8ceewt0fvRuvHOvDcJbAjwWK/JqaNIaqzq9XL00ewnSlkiCd2gIoGh1JrJIZqwxL6F2TxVKYLgLTuaKSNYKP/+lb38X+fTvxyA/+DgvaWlGVYlvfPKoUHBvD2bjLxsiivdXfJWfjLTExpCKGi+nqA2ih36zoU0W1ULImyeQkWI6iWLimaLmt1+xlmfEs52dSFfZl1yZghXIRc1lv97BAS+fFE5FKQGGDRxSsx4AT2coKy5mV4dC3CXkKXUeC3WjaO/Y+sl3eOqTKcQ0rrmTyeCu5R84RxOlPy5fO+wpQTwWiYDDG+mtdrWpduVbThFarWlkYu1KgjEAuGUxZldlaHA0AtI6LWJ8ohFqxlOwDey5W4DB2A78CNBMLI5Hs2f4wZoN+T2vk+kFlWRNbZ305iBogOb8fAWMlpjEGK+/bAFJ7dDaV1rS0yPSyCcHVGC0UsHjdeuRImyN4S+08xWlMYhiE+pRwXYI/18T5oQ0XSKDvmVwLg/06DrkiiyGbw9zkGOZmeZbzxmJUcmbyMsm1M7DQAZBgl4ppVBJ4ozgotORiaiwq/mt8fEIAjtr72fE8NSUwtam52fZdvoCujjZ0trfJXjC5CtYU2bxV2XkUZrOafjlO/0PkR9p5abUpL+1YYDFRNdDQzNaxGtQ31KsoxfshS0pMaSaANRm8+fbbprlWKKEmk9HnkcUQrAcO+iBTgvrOy5f1onY+i6994Vfwm//5v2B4cgrLly7H0Ogo5mamlXh0dnfpMwkq8prGRsdUmNLwiFwW3V3d6rx47bXXdKaHKB1B9pfHna0dHRqUsW7dOiX+nd0LFMNHkqtMz/dZHDbF9M5gpS2hr3r62WelncZElGvK+yObwhhVbOGqI87iMgoxRMTOGsHHKNBzbQR0Se/OhvlYGGeMRMaEbMmm/iQlMxjPTo5PqMWZIBbjI7ZUK94ssPtkys+acWmVnHurH9nTq1et1pRfgijnzg1aIbOmRgVHxi+8DslFeVtcFER4iAhwnDp1SolXTHHmGaKED4s0l112qUkPuKGSjhvSGBwawltvveVFUxtkycneZEoS1CRbMjvHfKOooQzTU5MYHR5ErdowOZCxxhg4jCYZx2vwnxWnmD8wRmB3z9jElHIzTiXfdvHF0kbnzyRlpVjVpSN4hmusSBMxH581E2DVEDxXsW3gnWL5ArZvf022uqOjXW3amzdzCEWbYl/qGrLIHu83N5t1mSQCvZWcL/wui/ssUpcT1fKZrwyuFCGhWMD2118vSx7Jqrn/ZOzEMyCZBBZRqOPOs+m2mNrpwZxjYYNSMZu3bJYeNb9PrVmLRytyAOrmEaBo+aF8gnKoIqprvQsplcJbb2xXvsx7MEaYSw1yiJHaID1Hc1vO+9agCPlKY4iJNOIdavy+Ffcrtk+f7Uw46/KpSGlItkHdK9z5ZjPJoKZ+55atW7XuySGpBDgidiY76uC+fYoz2xd0o7E+oziS/urQ4UOuL2oMvwBKwv+Zf3NNZA8pbD0ijvG4IBiGbMQVEcFANN57e3sHFvf0oL6JXW9WxKeMTt+RI1i5cpXp/jo7M2wQbZyGGTqhIdo3za8mNASdpWbdd95doWsj4GJ5ig3/czBJ8ZDFCLxX2iUVNVPsppnB0Llz2Lt3D+YLlFIygoxAOa9TMrcux1se38Tnyk8pprK4rBybspWd2u6TU86EtsKi00zQ3NSCto5OXLDpQjQ3U2qJ28ALFupmrUi+hZa1ZKaYPTCnl+5iRX+RhbWzZwZweP8+cggtHlGAzPjEAivhFL6/ginK/UAJt7b2dp1tDQx1PUMOkSzmqT9YZwzhdBp1nAjO81STUd45NTuL7gWLsGrNas/X2XFor418U9ciWdOw0mb7J0aHdL18ZvQ39ZkaNNQTHxhSzkSfq2xdz8W6PCXLo+doRVXbkyF5wHjM5NcEhrseP/eRsAl2KOY8jhcAylZoEsfCdjlBTYFLDOaprEXYkJAWURdmCpppEkQ0+hTJ66jlm7IcmXLXXcQ0XGzuQ+a3dSJb8H0M8xEj0WXxwm9ZbsBBzHMafsZnRTzKpnRb7C6GaUKCQexLDVS2OFxD17yLMa4j4qwYrpyMywKM1j759p/95TyrjpPTUwqCGIwzwLniisvR0dHhTIYi3t21U06XTtYljbRADAYUpNIYV9fLUWnCoFJh1wVQYGnVIKsROELOgM5br8oVDrcYdJ0RNEfgLnsVusyuk5ikzwcbwF5XqZpY1cvjIv9ZkuWQDJTi92xCc4yYNwdiVz+Pd3a8jdnpKTQ11En0mJMKaZQaGm1kuKoEnuhpXLsLe/JnBBB5MCnazOBBoEfRnIeSAk9wKGpLJzA7m8XmzWyRXmVVVlKAXdMqkqBoabBAPKUNZI45ckZumBTOnBnAznd2lKe/kbqvtmc7beZgxFwJfSy7L62YVxXYRtSzeLG1DOfyas3kwbSE0KYvK5HSoI5qLF22Akt7V6CeE8QEgNaazoInILHuyhEFZtrasRVj+6svI1OVwuJFiwToMEgbGRrEwKnTTt8OZ1WtgIoH6IZbbkHnggWa7my4tjE+rH3BQC8aW1tnTqDbiWPH+3DVlZdjaHAIzaR5k4m2e6d0L0RzZ+tuLQXa59SOzfWjIdi6dZuCSgKFPEzH+o6UDaPW2lt9OPGQ3vzGW27BnAJM6ibaMCQxezUh3RJTHu4A8ZKJrMBXJluqKucFFHMfNjc3erzPKlYBXV1dqkZxIlVobEZVmnuR4tf33Xcfnnrq6TJDmEGv2gBTDLJadD+cICkNHz9zvK5g3ibPlzQx/LpVcEhBzzAS5qj60mCR4RfJIu8t9kHFOBnAaD+TOyzrN6o9Z24Gv/qlzwu8ZTJgQ2xsuiEDW4L//Fyuk2yGBlLY9Mx4vhbEnC/gS7YAP5NGuxywCERn9Z5sWmDlikUSjD/VP6zEmq/ds3uPAo4Vy1c4emTGfvtr2yUEPzI6hpnZGbT4JEUmeTzzUZnjZzKZY3D09ltvY+26Nejqalar5/Mvvon6TC3WrlmD+sZ6vcf4xISSUB7shsYavPnmLjEu+o6eFEvgiccfEztmbnIKf/4X38HZ4SlV+3LFPLq72/HAfZ/ToKGzJ47jv/zBf0bLgsV44LOfQ0tzowoltBGNmVr0HTmExx57FJ/59KeRnc0Cw4P4j792P3KZJvy/3/0emuszqMlN4lc/9VGcnirhwV88her8DO678zp0LOjBPz3+CkaHR7CypQ033XQtXj24F0/+4he4+sL1uOH912H9+gsxcPY0Bk+eQnUdz2kRs/NpHDgziIPvvov7774LqWobuNLduRCHT55CfWcHDh8+iHseuA+jE9MY6h/E+OFjCtTnZvP4ySM/w4fvvRuvnTiOyfkUpsgcn80pKMg6S0aJsBID7QJrD3A9zQDWTLvFKoYK2L2CTZDRCDxpFdEKqSpMTGcxmythZGQMH7z3Y7jlrnvwf777Jxg7c0zFoJQYSNx7Ffuqibiu5xQAl2ncuNZWBIeqFJqGrkCokKN4z5TeEMKPScYB9pcLcJxqqUTWHGAUngLssgJSDH7wybBpYwdbW4cxkiNAir1bqVyyoGjXGGfdEs9KkJsEazVlM1jwnrjxtQS3GNRH4CLGbnlYTAVgi/aZsI1JDeboOrJ1TlTc3bfFPZRZA67Na53PlcRNAa4/r7ivCHgjibPnaAzxSkdCZRhU0lZG4mRJgschbLfMZssdAclnF/Y1aYvCRkYSqCCwXJysgHBx7/G7fE20pcdESDHE/dnKrpcH0tA/CnXxQS7cllWYS1WhfcVKK3pyzarJYvRCsaYhWwoV7xn3EntACZozXRQX0diQFVOaR302jwZqA48MIp+fK+tcMeEneBAi6vHcA9Cp2HCz9/ysKBTF5xtsbqxTlTD97HzsY/fie9/7K/zNX38PXZ1d+NG//AsefuRhtMsWp8Tgaajn4IcqrF27ToUNFjkP7NsnVhjZggRZKARE8KeZ0hocajc6gqU9S2RbTFbAZGToX2lPyNBYsKBb4Cl9X9aHG9Kf0LazZWpqakbxGAvK7CzI1NWiu7NTfpDD1+iTN69Zh1NnB7B46RJcdemleOvtt6SLTs1AJnkUuecAu02bNipmon2nLWUsuWzpUuzeswszM1P44B134YWXX8TMtMnD0MdsvHAz9h08qNhtenZGUjMECpnUC7txkN/OSEVHW1phTFxTKfQd7dM0aUpcMBZlHEsdOIKFKsTX1CrGYOoWvjpsRMT6IXNgAHhK4CSv0UB2FvJNxoava260iceMZZlo1qSrMDI0IukQ+ltaPsanfC92BAUjTQCSYkMbPsjPpj+lvSPDk4P2uHa8xrVr15og/nxJDFMyztiyF3EOP4NFP2pA8x4tRslJJkUg4xyHn1xYbtUOzVneN2Oy3bt3a914Dfy9AMv5+du2bsEStqqL1ZTF6PAwpibG0FDHydlsFWf7IAFCtnZGAdjaxK2MAFSxTXyeU3tzKnIvWLgYNfUN8mViclIrWPr5PtU2EaNHB4HyExVG8qZRLrfET+CwJAOcyHAjsEYgt2fpUgGlLPx3dHQJZOT9zc3a/SkGd/aznVlLzGVzCVx63cv2RAx5MlVkW3/Tx3z5lRetm4SBGgvOXjyKmM/JmAaYOkDIFkEC0MYIr1ZcxTN56aWXSSedzG51PpUBQMESAsojZ5Fd554Wm3YeJT4E5sTpFF59+SWMjg47G86kNgwocWabCBbuC31SOvevFcOss417K6RBuCcJmlvObTGKXkvAODTpXWbE4nGDGoyhxAs0ss+atWuxcdPm87rqwrfE2Svlcug/cRT1jU3INLegibrCGhZTxLvv7hBgHuAzf9diJ8u3Q1rKckZnU7r/TfoHFcJCf1CSCwRCOPzDBmKsYNeb2kCpPVijs3ekr0+MWHWAJYa+CfTwXL1s+xP5ZeQcvKaIk6zDzGKiSg5a+XfZT/seLJaMrGGtrMw5SECY06TtvXv2oLrKSDqSlJF+cHT6Vp5L+LB4NhE7CGAU4clycDIzWVzg82aHkuVnGSuEqoMlhWUrVmLzlq3CDsRSJRM1Z3qAydgnnnn5DGkGoQ1xNZCxKKCUEhwH9uxGDbVevQ2Zah8WO5peuIaQeWcKzw4BLa6j5Y7VKia0tbaqoMD4kbgSB4tqGJz2cpOuk2FxNp9X1+HyVauwZOmysiSJdWRa/Caf4NICJptl5BvmZCODg9i3Zzdam5rEAF+8qBt33n4r2lta8POfP4rTA/0GJPq+sHW2VdUzloanTUwm+MZp6Sp+x6Rodc9VCGD8HeIlcVYEMldZDEfbGzV6+n2Sr5KxXhR4iZ0FqGln1s4I9zsLU7E/qM3IdY1Yvlw8UAxjbFsNjfGCBv/OWJ1f3FNam/KMD4v9eX7YmcifxTCdcizrYH/EuLQp9tmc42DaxHbdVhjnv9VZlJhCHe8Vrynn+Z+4/0vzrLbpRhvqhIS2NDXjqmuuFjJNsIVTTnfv3VNhe0hQmECaSk8yutxEJU6cFRuIDIgasbNYSbGLM1FWAWm+IDpQ5aEyxh5IBs4RHMch0cH0du5kQC4j519hJCMBisAlGaBzNwQ702Q2jEFp58XnFEU7krSObaohK8R8Pm++8bpN92lqUMtCZ3urmJ9TU5MGbLA1VaKgHBs+b4w7asY1NMhhMEDh3xnETLOCTs1KYpK8LjkPS3gI1I6PT2Lrlq1YumSpBME5tkvMgUQiWk62nBUSh9OmQJnjZ1AwPDiEnbve1bWzaiGdCFWhqBvhU76djcHNT4BFTkwHzVhdfNILurstcJidEbNQA03AabVExq2FWzo482YI167fZKCojDpBVmNgnp9UGYPRWqOAqekJbH/lZeSojaRqp0+J4rRpgnMOREaiwT01OjKBa6+/Eb0EfKRzWB1lwzJ71oylCe/S2Rw+fAi7du2Q1hHpxvyqq8/owPK9qcc2Ozul9WMxyjRjbB+vX7dOLF4i/KSIDw0N6toZaDKwZcIcQtvFfAkf/+QnMa1ptlYBMSNjgtoElOOQRkt9eVObVfQmF9P85Ge99OILai1XUq6zUUJTc5Mm7mrfl8WLdXIUdNDof+QjH8LRo8e1FmRMMNjnnuT6iPpuHlABXlSr2E5C6rmdp/OlC8L4HDvGAULV5fZx6XZ6EiyDI+aGJQViCnqgxI8jUGfC+vZsNFhc7CwGL/Y73MO/9R+/hKGhSWdiWZLP86Ng1RNIinbHtK1c1qo9PHdhAyzQMGfCP+O1FoAWlaQxSDRdFwYMVTh86JDOLHUgWdWj/eCzZELC1uQatpEijbNnB8V8EPuHrMvGRoG21ACMz0+CNSYInMYLL7yESy65RMlGJlOvgJeTrwWaVteo0keW7p49u/Djf/s3OaSZ6Un84Ad/j9P9g+g7ehyPPvpzFYWGTvfj7//xf+HkwKQmGjPNWLSkDfff9ytYsGARTh0+iP/+ne+gbXEP7v/MZ9HW0iR7xWdJTvTRIwfx1NPP4Gv/4as4feIY6qZn8MVPfBiZjg78n0cexRyHMoyP4Ku/fB9OTeXw40efQFV2Dh+54TK0dnTjkRe342z/Gaxsa8MH77gNPYt7xJY4fmgXyCDa8e5eLOpdiIVsQ69jm8Y8puarcGpmGvveegc3XbIVqC0gn6rFBVsuQ21TC7qX96r9nfuR7J7JwWEM7z2EialxjE9P4dGf/RwPfPYBvHjwMHYcOKQJrgIDiza9zmykC6O7/p7tA29XcokJBTLvGZwl/yIghZvShj3RNs/mgKk5yoHMYyqXw2/8wbcxMzaCH/7ln2DhgoVIFTgUw0S/pe+ipMn2rEy1QF0CKQwaWDn1s6dCnGkDKtCoMq2iOJeWiFlrA3/f9Hutvy3YJfTbYkLoPW2yXPhW2ifeExlX/F4EC7y9PPXk2JLPAKJQkK0PbRdpA3HqnmsTRqAsGQpnHyQDDNnPxOA2/ds1ZeV11c1gFdQ4vwEgMUgN313+HOmIhZ3kxSTYgM6IDlsUtjOSiPNsaVnPkDbHr11s0mCSVhgXAcaVdWrKSYCxqpLFgrB1SVt0XpHINb3C7/F5RJwS1xfvoeJd2q0AACAASURBVOeTYLYquffgOAnGJJ9RvIeEUhLM1gBhw/5E8Md1ixZvXYekQxjLpZEqpZDl1MBMA6aL86hbuQzFdDWq2T0hUns1ihKg55oSbLD4IYpNksEqnzv7fsola0LPi6LtGcoezM0hPz6CYnbWRfIZxFpGwCXRZFVPWCPWs/jHAJ5yMvKe51OeLi42ia0z5VBuueVmPPjjB/FP//QDsfq5n7/xjW+Ipc6Ein6OIGMw1zikhAMkKD1CO0lPrCnBKaCuLiMtYA55Ged733oz5man0dXRLpCSsdHhI0fVTmpC8Ta5ll0QZBNwONm6tWvxiU/eg4u2bsLY+Cz+x//8S+zfb8NCuD9t6Bx9JkEUQ3MJ1lFX99pr34+HHnpIyYNJqxTR1NAg30E5iWXLerFm1XKsXbtRPoOgGVtJZ+emcOz4KfT2+CRhSvOUSrjl5lvx44ceRvuChWKnZOjveB2RADs5wJ4/54A7M8njZsY3h/v6cG5wUK1umuZcKJpWlU+IZ7yhNmiCrCzOM3lTF1Ql2S/vUdf44j41+QBbS05X5vPgGtdnMiI+cOJtrUs4iAlWLCmOs6TUigHBINRn+sRp2lOTHUpjSe9S5SF8TgMDA/L5bOljkZ+fz9+jj2WcIA1ItS3adTOPIrgWUjm8VrJQBIAUi9iyZUu5uKmOHj8zAxwIsmun4hQV3suxTJVYaGybJuBCUI/PbHho0DqjZmcwOzOtFWmqY4sd4y1o2KTAdAeAbQJ4rFcV0jWcTErfyyGFNpAzxTZqtr55Fq5z7Lr7AkozHCZhTFCx0dOuFe9MUp53JdIaGJMSGYWFW8ZCBJRj8jbfnrY9fJDak71wF/FY2BEmRcY+NLkf+/LhQOzcIng9O4NXXn0FrWSVqpWZAKMXvILNTH/l+RKfnw1urMPExKQbKZPy4nC8bdsuEsgli8P8QcWqSsHMWsa9Ey+uz2VQ5M848DOXxc533sbp/n75buaIFr/7hOHEgDnrDKDOqLWFK6dm7iSfztje2McaQiE2sJEBLG8zxrz0AL09lQCYaaCb3AtzGrXeUo+zUMTa9Rv0n7XVWuFHg4zcV3N/T4+NYHpsUMBza9ciNDVyoJXZrWN9fWLFmjOy/7P7cjmYaPu2RRXoLTxAgKIVxXgfis0ETpt+IosY0t+bBxqbW9G7fLlYzhzgZ8NPixjTAMMu11U3hq1Va61+Grlg+AiL40wmzfLBygyEMrjiey/pW2O+kfw0pR+yc9aNJj1A+zLJjCmcOHEMR/v6NGxEcVrRugWpb0jmKnPVOP8WR1qxK3IVAqNcK30WnyRb+qtqpdlP30GfoZkWWh/mTDYglXn1KrGt2QJrsYvpRJvWtz0SLywnNCBZ25Ov9wWs4YChfA6nTp5A36GDyM1yaJRNQufQU2II7Ciw0RlW3OG1ECBUriiAMaNr4/lRrOjFGnbS8XXR/cMO13oSLKgLmM1rP7E9evXa9bLNzOGlx61iRRCb0mKDClYlizA/p9ys/3S/5KzmZieBUl5Y1dJFizA2PIKRsTEVBemXeR5YzOAZoa2mxJWtK2ctVIupbTMyGFT7wGGC+9VGMOG3aZet4MNY27RRk4VlMWdduz/8k8XDUdCvdObwdTwDzDEjrqXvovygvW9eBRnxRxm/s8gag6QUo1qHSG1NlSROCGjSTtCmMh6lrWYxj/aV36uty0jyhhhFyAlozTK12lsG4FphKfYk38MGFRqgGFgTCyCRG4U0Ufl+BSLbzJEoNkvm5K6PfnZeorXhOHjzDY248sor0NHZiUx9nSaG0WEwGLNf9sTAK3/UVjGU2nQZrVrGPW9ToeTAY+qTgyt22Mrq9mU2FS+Y18ObDgZhBM5GSzejGAEj/20BroEw0e4UqLEC0HhIweBw8EWTuygm7cMbwsgY4Gh6H/aArUIVC3j0yBGxAdkHXyrlFeDQ0Slo0VRe0wIIHQ06UX4WHUVTY6OMAYMs3gM1cUqsiilQsySC1QB9vhtdtlCuWLEarR3tSmbVGh2Tvz3AS1ZhQvRTYKfrQim4npzA9u2vWnuHqm/GGLSDZPdJzRe1M0lTxgZP8KRo0rMzwegQ6XR44KKSlSuYIzN2qs9Ymk+je+ECXHTxpapgMNCgY+FUZ4FqPqxFa+ptVNKQZJVzZgavsbo+M6mkV0F1LouWhkaJsTMRKAOpXhVnWyknH5IxSXq/qu405h5cxVrSUfDgMmnYs3sXXn/9NbQw6PZgjfuBa0YDalVbti/V6uDyHrmG0nTzyVjag2pTMWMkBqLr6wiwqK6RI7j55lsFOFmoZIc1AEZLbsMJ2ivOrxIayM01I5jF/Ufx9pYWDrPx5M413SJp1B5iC4Kmw9OxlzQh+oqrrkBba7v+zfshuEiWgdrNtZ9sXfm+TL6CYSsgWq1UFXaReSq7Xu59Ohuj/Rv7ioZarEtO0641ZkVdpk7VZxUpym2Rpr+i6rUqn95aIGaX6elwzT/7uc8I6Oe90bDTiZh2qlWO2A5Mg23VGK/uuVHnNTJQC/CY7EE5yyyna89Y2169sZCpfcjWcd7TwoXdEhLfuGFjWWuEzJIdO3ZI4JxDL5hcrFi1EjPTMzh1ekAMAd6QAgS21nkViNc6PDIiFjC1IvmUCCoe6TuCm2+6EWfODKntob2jEfv2HcC2bRvw+JMv47nnXsap/rPGrOMTLxUwNjKIzzzwgGt6VuGxR3+mhPfYoUN48OEf4kDfoJxvQ10TWjtb8MVf/TVVGAdPn8C3/vCPUN/ZhS9+8de095ngSUi+lMeJI4fx0MOP4Nvf+lOcOnYEteMTuO/261Hf0Yy///lTKMyl0JGdwD0fvwNnZ3N48LEXgLkp3H71ZWjvaMXgTBbHj/ShnSyazRdiZnIGE1PTSM3nsHhRj6YC5vKzSgZzpTm1II/lge2HDmG8/yxuuXQr6tuasfGa96Gzd5m0ybI+LY4FK86AHTlzBuMHj2J6egrDYyN47uln8ZnPfQ7ff/IZHD1zDu1dbbKjqXnTGonAy9r0qLdj3WTSOKEt9amoAXCF8zd77Iw2B/w0qZIOO5XB2CQn25N1ksWGzVtx/xe+iAf/4a9xvO846uuqUFLiLL5XmVVOIXjuaQsqzacpoeZZpf3l912Tlf6TfoM2j8FogO30RQSfLXk2mxmFCVaoGWDwnHK/8NpUrY2qpuuRyg84U1fFDtfoESuHYONcVuCHSXp4TuEFBraFywdruJUBSLIXzsqKoERJl/+87KO8kKf2jago0+aWp1haEcOCNHs25fWQ/JEBq/Hc9L7OfI7PCJ8fAFzyeux9bfqvC0g4mGcBUgSBFoMboKyuhNDldLDPAAsLWFWAK4tlG3uoEkNEBGO2Le7lPDtdZmv6g/Zg0uiBBJlD0MljL3/LCAA1aE6TIc2PG1Pfpz+WB6rZmhlQYNdHP8dA0uIlS0zUpmSUfxRLVcilq9C0fo0kTwqaxG7tWCw3yodZacgbyWzpbKKm7XHdLz83IgN1TJRQTc1qxnqzs5gbHcbc9BQ4QE5DDzj8WyCJtXbFSCIGufHFmJIgBn0qWTUEYxQs+z5igBvPh0xI7ncOCOvpWYTjx0/gr//mexgfGUFHezu+8Mufl3YqX9PYUC9mmAEGZCOy1ZIMsXlMTc1idGJcz4Y+jEkKGea8V05p7u1dgt6eRVjQ1a6uBxaFG+ubcMvNN2Dpki5McSJ1ugavvPoGdu/dh97eZbhg4wYs6elAQ32tafnWZvDlL39dz3hqYkodMEyODIw25kU+Oyct7bvvvguDZ89iJsskx66HSR2X/uzgoOLLjRdcoGIw2ZMET3lfbPmlXeDz7D99SiDicy++gv7TA7jhxhvkT8cmJ7FpyxYVRXktSlmdhSsz4AMJ7K9G2aGQ/Btvvqk1YHLDuELAKpl51GVOWcuxGIoe5xrAaNqjZi8MlBC7zIEQJVraT5aw19WzjdWkBQgutTS1KFbh+gdfW7E45pWwMV6j7+XQmbDpjKVD2of3S0BjUU+PnjNj1bGxUYGs/f0DkjHh59Lvs0sk8o8oolJnl/E1nzdZfDZgrsIUZkzCtvMKcEpQz7TcTp08hT6CFGITG8DI+JrrSPtHPeXVq1db54zvAxb01TVVT1KIPZvpqTFMjI+qEp72Nk0CCPI3LFgxb0hlUN/cLuCYfti4DFK6Nk01yi2x2KsBVTZd1cY+md1gnM/8wzpX7FQqDpet9IFZnktYZ1TKtfFMa5nxMAEqK1xXNMBsbxno5ZwpaaArpyMAV5ag8Gn0HncSQHvuuWfQ1tEqreuyVjm7POrZJmkFf0sPrdOF90S/Nzkx6Vq27PoqSm/wfddeK70yMUxrDbyxOr3ZAyt8RXulWz3F2Zb5lDh0IjuLHW+8gcGhc5ocL6V8gTpWWDTwoKCuETGs5m2QDH0GJXIYL6qo4rEwr4V7k5+tooPbJXVWORPK8nfLm83m+jTtvDHrGAtxENSyVauwYeMmAxv8mYQ95XnlujD+q+dxr65CR+dCI6QIOCti17s7ywB4ngUI18E0ANiG1xH8iBw9/HF0yEUnhQGORqhRqZQ+yBwjZnJFrFmzFm0dXcISJAk0N4eRsXEsWrzEgC5rmyjLw0ScoZ8lWsUjT7QzX8kZI3+2+CBIUNYhadCEgb16ru5bJdGiZzkvzcXpyXEMDJxG/4njGtaofap7sbNpzelWIOO1ho9moYVnwdbS5CeUIzjJhDa2qalZv0/GvM2vsP9UdExViYXau2yZkbscjDJ7aT/XM3B8hX9abOJr5PqDAXjzus+cPo19e3ejTgNSUpJ/I0hK28HXEXDSmSWQTU1dL9bw8+hnWUiRzavN6IyxPZr5WRRQCyqUUyKtGjnGWNU1km1YuWatBg9xDVSM1r500NiZ6qZParlvFTtqMjXSG6atHRo8jdnpCaxYvgYdHW0652T6q/hD7WCyLjnAszZjUnFkIfPeXK6B98LzTrtKPICfQ/CTOTMLcfS9jP1kQ7xQ5NFRWZOYttpmR+TVzcrnwRZwYzEaU1n2kv65tlZ2iZIs8nvsgNFchynha0FyITmK5515JZntGmLmnbhcA14bn3lDgw2asQnXNoNART3vhCQ4zftnLKJBQDGwxVu5Q66P9xZkovBt9qe1WOve80WBmpHPitnONQvmJ+2jS5oE8J+67o5PzFvLkgFqVWyVqG/EVVddhaWrFiNdncKOt/Zq0XK5WYk9K7CQwXUxfAeVRGcm0s/ETqio96JrYhxRVGM3GvU8pi1bwBjoexiHMBQSuGcxyVF/vjYC1zDAFrpad7GBVYYYRwAfPf0CDN0hBgCpKpEmF9L5BXBaMQai2xNc8xZRGo59u3bj3OA5tc8SpTcDxGqlB7ReOxAKXmQ7NHVQctIwEQrvbVWhNcONTQNqQtNsr8irdXJkdBT1DY1Y3LMEF2zaJP0eHuAIUmKyT0xLNqaCD3lxYV2rALJKaEngE48/rmTVtJlYHbHx7tR1oaYgW9jUosH2mDo6bAMg2Q6iVmixEKDKgLQmiZ5rqpJNk5IAsnQIrXJLVsBlV16pCocQbSWSZmBj2rTWSpOQLLjiKlED4rVXX8HYyAgYJIkF5IBfHCYFyG6kFRCV0li6dJnaQCk0a8R9JutRwfWkwYVu6cwp6P7cs89gwYIuDegho5TPkJMWY4pVrBc3Iu+Z1WMaDbIFuaFofPkcGRw6HquEUANpHITnM7351ls1hEV3WIKMjSXmVi0OnS4+y/LedecgexB7cL4k3cgXXnheyZC1CnsLtVcyFXw7QKif0YGXSmpdvfLqa7S/FDZSyNaBWIsRLalSu6HvoWDa0KnQyFlbPStNFQ0xVd09UokkNgIX7UEGT2QtSBdrXs6IRl2apT51PFhc0l4MAEE0ck44tMDhvvs+6a0hVskREMKqUtpE1oOpSOMbVRY9X4KP1CucnfKW6hp0dXagrs4qp7zHwXMjApGtCldhaRJQfubpZ8Qw5L7g82YF6rHHHhODcc2a1X4mqzA4xCExNVi0aCGGhkeVnNRmOEmsET09C1Vxop3K50s4fuKMAr/JqUkMnD6Ni7Zu1qQ8Ori6+kaBp2xTe+LJp/D8Cy+jrq4BBSXKGWC+gInRMfzB7/8+xibGBNpzejWLQ/t378K/PfQvOHTkFFqbGlBVW4XVq7vxqU/9utrXh8/049v/9f9B14qV+OKXvmzTYMnk86l3A0eO6DN/5//6JsbPDmFu4DQ+96Gb0NDSgR898yzGxnJInRvAN37zSzhwYgg/ffEFTJ3rxw2XbML69euwcd2FWu9Dh/foms+eG0RLY6NaEOdyszbNMmfJx3wVW32yIA/jiVdew/i5Idxxww3ItDRiybr/j673ALPrLK+F15w6c6ZXaaSZkUbVkizLcsO4yDbuphhiCMX0QEyANEj7k8ANkPvnhiRw8ye5gcSAjQGbYhtswAXcu4y7rGrVUZvR9D5zzplzn7Xe7917S8k/PDxjzcw5Z+9vf99b1rve9a5GZy8HRLGFlyxsArXWxn9w1x4M7zuos7hj/34c2X8IV115GX702FM4OjyKag7HSRnTWaLpAv1Nb0WTxQO4z3MbsqyoUmeMYhOL90TX9bo4BEMBUDqF5tZFGBqdxMTkHJF0DAyewF/+xReRzjXg3/7lK6itSaMhX62AhuxuDqqSUhZBKVb7WE0Vi8V1bKvEbPKCgbPjnF1gQCLBdgN1HGRzUMxBNDvHDIRDoOzaxyo42c+SXw7C2DCLUFATOD6P1StXKlaQzwkaUW6b+AGy+Qn9Fr8GD0r8XhwM4HcvDMWBjFXfpbeW+EqCcclikr0uCJcHm2W5iScKxgTgdRqbI57kHBXmpDdo8YCtVww2JKvnyWu1QpIncIxDOA3VfJD/n5/FoN+uL0yu9v6ZhH00e212x6/b78kTIQG9wRfEBYqYXenxj3yy3UXEyPQ4SkCjKuFhgA5BgQBm+n0rQaFvCfpfjCfMd1E/OIdJpNFw+hpMssAs8NFAe9PwCeyUBJiYDFC1H5TuGlCq9IGFME4Gp4be3DwKBKEmRjExTj0ik5hhq6eq7kxsF1xnLtbx4vUu6+nBli1btE/vuvunWLRoseR9eIYogr//wAErOKeAFb296OzsUDB+5OgRvPLqq/j2zd9UXEG79JMf/wj3/eKX0reilpMxN7yl3SYW59JZFUpODA9K84p+RYOn8nkJpy/p6sb7b7xR0hZHDh3E8OgIUhmLDVisuurKy9G5pAMjw2OYny/j2PEjKlJffdUW7Ni5Vz5ianIKPT1dmJst4u677hZgwOm8bDt2HW/6ZxbC+LlrVq1Sy/ahw4cVm88XZ1XA475vbm5FbR07KSpiL7KQxn1E/WhORaZ8x/p165HPpzFw7AjuuucXyOZrcOH55yseIWDau2IlJsan0EBAUixhMoestdVBfAG3M7OS/Tl0uE9TZmlrzRYwIbXCH5NMxoDU5XItRvfRKqCw/S4UKmR5HSxQ94UzWgxg4ZnhPTqQ197apmSQsYnvORY1+cUzyoK1EwS86KA2Uk0PSAmYra2tQ1MLp5m6v7BWNO4/ApQ+/JLdO35m6c91NsmWnJxQXEY2indNEABnos0137RpU8QScXCEa7hr1y61v/JvjSUJXYvbJmrS8bU+XNMKvJYQRjavAssvNBAgo0IuJ8NSUmh8fAS5HAu9GRRqW1Db2KQBAeyaUZxl/OD/wmSTLSNAFQpELislmyWdde+eYcxomoKx/Q/ajJpKH8tP8NyyK8uAMQd8QlweCCJuy30omnPMLfewoWlkkNJWMBd44vHH0dzcqMJ7kk3Hln8CCmQzScIr6NhxnfnfBAG0z0IXHsHlzZs327qoyGaFSMmJKJcweSI+I9ubNjBDfoGAhvJHDqwaw77t2zAyNAhWSujnaSlJkOBzY8FifoZtmZYPsoPFACEjGTDOUXytzjIbGOmamJpOL904K1pzbfl+kt4Mg0Pp+ywXKwk4JUBXLlHXEdKyXkmgm1OnwxmLfQNZd/Po27cXOYLR6RRW9/bqekoLJTAbfOXFF3WtzJXmi5TQMu1IdTAGFqRrv/O76W6aRjH3tWYNcO8E7Xm9Tq3deTHmy2z3r6nDug2nhyFMxAzsulgcaG5pDded0CV2ea/gZ91u2F6MGVhO2PA96mfHfXy07xK2R7bGu6msGqq9R6bq1NgoDu7bqyIVz9dCmW3/1PkzGTSyN+25hEJ2AHEUC2koLrVo82ptNgYfCVpsQy5rBgZJKaOj43qGdONkLwoOzWSxevVpWLZ8OcoCWkM7q+JW08vzM+u2Tr4+KvSWwDKM2ryLLPADh/btE4OxpjqLDLvGxNA2NqStp+EHKmSHqcQ+hZjXLfKIdAGNbWv7mOfDCD60//IF82VhRAQbebZWrFyFltZ2pJULh8IGiwyUDQtsPScdEbgmO3h+elp+fN26dWioL+Duu36ic7tly0WKM4SxplLK5W0ewqxwCBbkNfcgdO24Zj9ZjR7T1tbWq7B0/Hi/7pv5JJnsQwP9mJiekc+pqTYMzHIJ02xU8UJdlMOyD/TZfG1LW6tNiOcwrEJB/2dBlM/dB3nxXhjLWweFzWugPyCRhv9NNv2hgwdl74hZ1BRyWNq5RFqlLDzkcqYLyjNPIuCeN/YqBjKd4JSel08md4a8dE3DfA3F5IkY1fN3l5Oye7O41/TUDSPi65kHO4jsesnEXDyurbr02t+uuKApjQCZO6mFCjafeQZWru1EXWMtnn36dYwNT2C+TG2zEJCHCqPQ8kC4TWXzQdTTJgZx0IuYU4HCa+zvWPtAApqqnptjioLicLOWBNpBcPgiyWLUlLBomqElCXGwrnpKVImXSHx4P19QAZVkowSD4tfgOY6SEU1aKpqGkBxRSa1lYiyUS9GkZTvQxviiEyFLig/RR9obyLOgCqjpOVqClElb26lAqsDM4kbh5mtoaFQFmJs4F6oDVqGImV5WHIkTRk9ceA/cdNxkDLrkkDIp7N+3X1VPJvV8LwGtGmgxHx0yDeMIk7nY9s2DzvvmNEPpDYQ2d04l1ObLk7ZNh5+z9rmQnFJvgU60pa1Ngy7I6rPPNIBRAuoaIm2hlBUlqQvBqlERfYcOYs+uHajOMtGYl8C1nmqIvDwxtilXNNIpDX/YcPqZGvSiasUCp8yaYdZeFBjMfWEC0axu33PPXehaujg4wTCNVM49LeYUgQZpa1Y4/GVWGnn8IpjjrT5is4RKFz/Lnj0BOWpP1Goi4XVvfZsCBlZxpPvCyVtRi5etAM+Hg9/uHOwM2P5l5ZM/JyD10K9/hZbWpmhfSy8w6CFaq4Uljs5Q4X+TIbHh9NOxcuVq7VEP6EPhPKpYOOOJqT/vg0Y4qlJr9SwAiivyJ4s4e0LsSbIqmqzU5jKqTNPA0vgzWDKA31hA/vdObnaghO0HUxMT+PgnPmoSC4HGzrUQO4LTosNQHT/nTAhovP0+acDppPwz2NrQ3t6h9jI6R66z2p8YwAd2Dq+TDobt35df/hYxQI3pa2xO/xIoIVvHAHoMY+Ok6NdIw2rRomb09w9rqvrUzFTYQ7MKtPft24tnn3lWYtHUmPz617+OuoZmlDkoq2iDgrZu3YoHf/2QbCpbbDlhj0kcNZiuvfoqaTdSc5CsxK7updj9+mu4/8F7cOjwKPJ0gOmKmIuf+9yfiQEy2H8En//9m7DmzHNw002fNTCZNpiJY7qMfa+/jgcffgj/88tfwrG9fcDoMG687iKkmhbh589sxdG9fShMDePzf/AJsTHL6QU01zdg4MSgCkF73zigKmZ7R7O0l8g2oZSAWtp4NnIFFMtVag9k4Mp2kHI2i519B3HWpjNVbWP0UdvYiMVdXdJM5R7hUCm1KJUrmJuexrYXnsfY0AB279qLvn37cOXVV+HHjz6JA/0DKNTWSyJBTCptbp5JGzqgwD1IUVgwZhozHmDSJ9hAFQsi+Bw5lVMMgVw1plQMyqK1rRWj4xMYHJlCobZRldnmRV34xB//DR766e145M6bUdfWhvn5aRVopA/FtlQWRqgxF+QoLGmyneSgWjIwNKTTHDvXN/6dtavJ/gejqN8FQFCFAumYxmczmbjHgbi1EllibkUe+cjyAlatWKmgxoljZk9sPeV7Q0XUA9oosAg+yW20XbMBA85q8MBEk7Ij0e04GZU7CGx38+YnA6Zat4SuoU0cDlpGib+3dl0WKazo6NfgNsqCb3v+3BfaI97hRVsXgWf2HDw55t/bsCUmUcbqM1ajJf7J55mMKbS2iWE8vEdJtKgtPmZ1Jv26/3dyX3gg6JVne5+Y8ekApr/W7aK3DktuJthPJs5KYgJwKKYc/TzSGClXULt2FRa01sa6Z9LHKrkY7ac8lwggDYUiFQ1FA7L/i+2yUEa+qqIBLw2lMuYIMHLqoRfLYO2RtHd8P/eJvn/53Yu+XHMG7VrToA3oIJTiQRUuOfXbhqcxBmAA/v3bbpXWM2Mdxjwf+fCHQaCKkhdkCBJ0Ug1fQCuQS6VQW1/A6evX6Wdr1q5Rdw8lhGYqwNr1p+PQkcPYs3svDh7sQ1fXUvT1HUJbWwtO37hRe+yN3Xtwxhmn45KLLsDzv3kJuVxaPpHtvX2H+rBv7z6x15gMcbIwQUPGkARODbS34YQ8S4zVGefQb+4/cFAXasLwMypGM1niwLDm1lZpSJIZuXvXLq0bmQ5Hjx5GS0s7lnV3YsPKlXjk8ScxMDZirWRkQbNzRNM/c2jrWCxtOmIqbBue4fRKMu3q6sSy2Ll7l86FdNzJCpG+qA1s41mij6YdJghEu0ybyvjQ24ltoGDQOQutwCpWK0GPtan97PEaqX9pmm9WGKHvNhtm9pDakop/02mMj9ogOxYZI0Cd4Bf9gNh5Vtxf2tWtuNHsTij+BpsnOxAKsgJVWIhmck2/MjunOIP7iWxEfi73lFrV5ufFGF2/fn1kF5J2eO/ePTjUd0hse9dTN3tlcSv9Wa1ojgAAIABJREFUPRldUSzljPdQUDF7ExfRZcKVczFuZfxvAwClhzk3J9ICc6d4OrPZck9CPWn2wrL8XoaxqjEc5SpVXLLk2r7se9Le678VSRkTRp0ACwvKbcwOG6BgwI8RXKy112w4faaGz0nbL61pt9I8DI1vNLHUK3vumWfR2tIU2vrMP/E1jPfI3PUBmrw+T+C5dyfGJmW/xOKvVLC4cwnOf/MFmJ21Tj27T9OGNBtqEkJuZ2XLBDIqpRa7qlSew/zUBPp278I8Wy/VIVY0koRYpMbyN4dH/NEYjjyznJjMGIK/styDemk+AdfsLldZ+TLFV8oltXPzu621s8gJhFrXTyqVU+zC92X+VdvQqAnijGPcP7nPln9Ip3B030511SGbx5KOTovHuNYTE9i69TlJMNhzNqa6wsey5alWzLM8RXucfiLkhG5MJT2k3MiASb65kU6yKmJwGAj1BZXfayaBgS6lEpm99ZGkSjJW8n3nfjbyQWTjnTJk5lQfyddEAF84U+7zbV35/EMJL3R5sNNngja076AYy9yXpRL1+NhfE4BIDZO1M+Fr7Hk/95QTZLzTwPZnRnEx/RntCfMH5opGguAjMcCVJJH2jg5wKyl89WnnAaT2ezwp/orwEduzZQ3LLEvX9eD+/eg/doSkVQ0to7SSbVnzqc4iNuKWyarpGQZ5Gz57dsLx+ZD4RJtnrD+TEzI/QtKRSaTNzpeU665YvRptbR02BDYwMB2wI24hm8c4VvgKL7eI+ekptUePj49JFmJsZAiXXLoF11xzjcA2djV5NyA7uvh+fL4czsW9SICYU65ZYDBt5KJsEu2+1rzGQMhshh0F03hj755g69iJNy/mJG1+fUOd3k8DeAt1JvsVZgBwGO1zzz2H2ro69Pb2CjthjM0ciOQe+i/FiqUijhw5iiVLOvUZKkzl6+QPmEsODw7qWu6443ZMTc4gk66gpbVBRI4LL7hIOQpBRl4nfTHZ9RwYduuttwayDUkvg4otGfvQBxjZz2yvM6I9npLrDNJqDijHeXVaha+a6hr0Ll+uGGrv3r1mf/zgBXBRJA3qpF5w5bsq1PaQ0asi0JVV4nPeeZuwafMZmJst4aknn5ZBYy+3i0faBCqnKQfEkjTTmloTgk6RGZWX0LO0FUIFyOi7pjFlBihUzyKRcGNoSOA+HBZ3QgLwAsASXJauwQ2bC8D7vbqR8IWMgtQgCut/54bKEy4ZpCDAGydhxmihUaCRIDjiyZacbAAQtTFZoSJVloGSqksV5LMM2qy9QAAGSTBhwq1RX2NNJwaHYkE4xTlM6OS/vTdeTj9xDZ5EeDUqaVT9/vhcSbclsj9HKj8BsaADRiNDh8zKuScmrr0ljYIQTHpQb2BTPCxFRhRG5aeh4AFioGkMAlYCCqYxKWMZJmZrIA6ZJN4aQ4q5Mls53v3792L3ztdRV8ijNDejIJ9BnVVI7EvsO2WQBBJY1eK0vgtQJ6agShmmj1cJ+lqqONLA2vAWMgG+852b0bu8C8VZHuBYB9TippD0CfS0ad8MnvnF9ZLB4uh4VhCoC5S34S0WoASAvAJp0bznPe9V9Z+0f0YvXAtqlnqiLQefohGwoCr5xSTDkmxbc+r/cahHc1NDJFoegZBh6JKCqVBp0JTWBTOgrW0duOSSS8IQBwenWX01ZyWApWQTBMV0LZbUgsXPNcC9bEF4CCh1jk8Z8uDBpgOYYhtqGAtZZVU6I7Q1/DcTBRuKE7dixsbP9MS0hytlXHvdtUpwWKEXSKMpVzaQwgsAXmmPmFZhn1AIntfBpIDJ2S233oLPfvYT2iPbd7wh4KqlqU1nJPla6irRqZx11lkhITp5Qj2DdiW59Q2WvI2NW6IfpBdo/Hft2ovXXt+BE4MnMM0BT4UCdmzfLmPNz1/auRiHDhzAl77yFbR1dCrxYbKyeFEHnnzyCbzw4ssYGZvA0YP78enf+wxo0l/ftg0b1p+Gs87eLJbEH//hH4j9snfXLvzyvjux/9AoMmImAHW1jfibr/wPzBXZWt2P377hWpx9wTX43B99zphpBBe5x7LAge2v4/7778bf/d2/Yn9fH9ITw7h+83osWtqNZ/uO4sXnXkD93AQ+8N7rsVBcQF1zMwb7BzE81I/e3mWYmzVdv2wNdbKqZQumpmclGj43O4fDR4/imne+E23d3dh7+AgeuPeX2Ll9O9K5LBa1dSCVy4pVqSSUNiKIO3Mi6PTsFArVBbS2tePcczdj3YoVmpr94d++EZdvuRC/eP5lvLZvr7R7TCKYwvh2luhcGeR4QKmATtVXA4i4f2i3Ob3P2eFmZ22aulo2wwAQskEY+y7t7sG+g/2ormtEVTqnFrIbPvvXWNLehq9/+uNYqF2QcLZ0h9RCxMDNWLzGdraWG/mz0HrlIJIHyTYUw7549pJsNh9WIza589hCQO2vSRbO/L0dZEvaGGvvsc+SLaoAq1aulC/kJZsGjSczxiDQWp4kpB3breR9xIU/C/iTvktTur1tOTFR+aTg2JmXCkINXDp5HSyQd1uk1wYZDVXDQzHNA2If4pME7gyoDaBbaLP19/T3DThkJLSvIpKKo/qL/xYIS9py/zwBIWG4WvRsA+gomYoEy9Cfx6nvE/n1hK9wPxwVmhJrkrTT9t9humqo6Hs7jLEXWeyi/c+gkq9DfnkPZuZLAhn1utC1QqYPk0RfJ/mI0MYXNzNbB4rLXjApZx7DZKYwO4/C5DRmRgfFzubrqfmkgQlRi3RYoVNAa/cxDm7rGgLjgvaHBRrGMEzK1P5P9reGlZgfvPWWbwdW25xAxc9/7nPSWVyyaDHmQyxga0+2sAEejPuufsulKM5NiVVPkIyTjDlQZHRsRIUlVGUxNj6twSOc5qxujXQVpufmJFfBz29srFXsw4nFbKgwtkFFLcxkZfMZMAGintSLL76kNm7KmtTVF9DS3KIpow898rBia3a/UEz/4osuUtL5wzt+FBh/JrPD9vFF7R1463XX4diRo9izew862trVLj4xO4exyVG8/YorMVuuwsFjR7CogWBNHj+59x5MzEyrMMbCKqUgJNOQtoF3adlNK6wXy0XTLg6AndofGd8QJCMQEXwhv1cXapRkMfk6dvy4njk7gVj8s31nwJiAnTDUUQC4WDWWGHGyNuMGxd1By5Sf7y3EjFn4e/6MXRu0/QQppmds0iztu/R06Wfni2La08g1t7QI4JK9CB0oxrwyNrQVVE1LWjpl0h+zDo3RkWEltxz0wnUgSCDtyRJlVhZpUEzSJpu9WdDwIDJUXadcMajH95UKepYtx4qVKxN2xvxG0oYSzKTMibT5QrGI5kV6aqGDR7ldkI5hLEvgMYrbgkaxTR2ugLqQnZ2mzylblZxMK4kF8xHJYrj/jf/cQBWzFw4wMheamBy3gowkTMxmxqBdzES3eNjtuk2Ud7Ahm0mJadx/7DheeeVlNDTWGZEgaAFynb2LxYs53I8qJlZVobGpEScGhnTG1PZfldJQmg2nsxBg2alyFzF2XeqBbLuKdWwFKQrqniuHAQsmRjpZmJvBK88/j6GxIZMIon0WOG2xGIv1NG/Siwyt5mqLZmyay4sJbIUe82dq95TUybzOsskscYrxjGR2lB9LdYJyDhY7SWaLzzJMd2fuTv07glVnbtqMxsamiDHmgI4Nnkxj4GCfJrHn6mvR2tJs3Ry0X5OT2L59u3JZGi2LWUJsYjfkQUzMpGMbaMgzNYhFOZlNcCcUJ3+qc2bPgLHE0i4OBu02KRTm0uWK7BttEkEf73zz63afmoxl4nMWx06ngpAOwkWAVmBPe/4bx0J2Tj2GIZhK303G/f69+9B36IC0cY1EQT/hvs7AV/PbtqM8brGfhfMjeTnrGJDUU9G6BM2/mT2UBIz0Nav1/DduOhP19U3yd96pp+sLhKtT79WiEydhBXk0XUMZ05MTGlA6Pjaqf89NTqGiyecV5bPygaHrQGsSSDCyDaGQ6oAS7a2GmVQx5x0wwJX5Ln1Bttrk8wT4LUgTdMWq1SIhZFgs4h5ITKrm/bDIRzvLM0BZiBRtxeyMWronpidRXGB3UBHXXHOFBhM31NeDeQIBSJ5/DWHhAKisgYUsQk2MjSl/pW+iH6utKSgeYBcC83v6OgJ90llmoYqEoqoUFrW3ScN5empW78U2bWIAh4/0qfOBXQHeyUKAkf6CTEQyEBsbmlTko03lGjvAJzyA+w5Vkmjh501Nzaorgeur+8jlcOedd+rsc4lqawvoWNSB1atWq3DFXJL4jYho0k6s4IEHHsDOHTttoKLmR7D4YRJvyiu4psE3JGPvZPyc9FXSfRVBaVqfx8KB9qq6Ko2my/f1eJjFI93jmy9/p9MRdBDY081FP2vzmThr89nYf2Cf6J5+6DTmO7QSO5ikiqAmsuVMV4zIKPUwUtYmbVoblpy57olPyfLqVCTAHxxZEll1nSQHENwZRRV5740/ZXpkMvBMBuOnVj7s6DugGcTFQzBrgKHp74i5pGqbMWqSgKQOmxsFtWtboiIj5swQOT1q9BkopVZzMvYERJmAqLE5TAjCgbdkIpVk3hggEyZ1heszpx6qZFFrQtBlct1GOsTg1MVFUCtSnPRxk/jaedVUgYTySUsqbdJ0rG3Gz7RBMHGipz3DxFwMgzqbaBaG6choBS00M6Rk8Vhbnxx8pYzx0WE89dgjaGtuNC1JOXaufywkas7FwLpKilWJIs4973zU1TXIYYstmCIlO54KziRf2j5lmwR1263fwZpVvWJJyrAT/JMkDQEHsh5Mf4jf6eSp10dmJynqBCS03uHwyiiGYMCcAx1HRu1Il7/lClTXFDBP5hJsQhyfc5wYGzDPtU4CXEyK+bnzZFNG+islUcPb21pNO08XbsbDWToc5MNAks/WAU/qzjQ3NuOSSy4VaOj6MnKyDJqiyW+2NzU5b35ewBANOWnlpoEYnnPEjmLwkJjW7RO4qLEVtLD4jNlaYRPRjFLOFi4GvgY2mnG0oNd2mhsxriudxQc/+H4xgb0tnHuOa2Ni8RZQJ8ETvh8TDa41740GkskMbdxLL72Ic889R0kAq1t0EGQ68P3IGHHNUTJJ6Cg2bz7bbEDE9pKSJmYorMvzkEqjurZWSeGctLbSaG1rw2c+8xklsnT+fO9CXa0VGmA2gxq2He2tOLB3Nz590++heXGXgG8Gp5QtICPiq1/9KhobmhUgNzUUcPjYAGYmJ/CO6y7He973AU1Q/7M//Tx6li/D7m3bcM+9d+H4iQnkWIbMpNC1pAl//lf/Sw6rND2Nt13/Flx/w7vx+5/6ExwfOKFESRIIlRKOvbEH99/7E3zt327GS6+8iOLQCbxz8yb0Lu9GfetirF61EuNjQ6AWLVmYr762HR2L29G7vEdgHIsqU7PTYrNn0zmVuTkAgefhwksvRe/6dTgxOYkvfPGL2PHSq6glezSbUWCVTWe1L9keIu0UTqymdMHsnBK0G977Llxx1ZXWtlMs49WXtiFXXYN/+cr/wps2n4nHt+/Cb7ZtB7JsszTdUfNBZrfsnDBgt0CHn8Ngwvcd9wLb4TyY9MnEHjub+LsB1RzeddlbrsCvH3kSddQLytSZDm2uFp/54j/i5Ufuw/133oJsxop3nCjN6rCmX2pAizFhVUcKjAAPQk9N6tzZM5G1/e0MgVBljoS8gzdLMBojoFJC4MY+keSIf6bH4D5IJnwY9+qqVausPcKZk1W0Jz50g0UBF8IPU//Ca7XOQavZq8ksDPnZVKLOgSHBX52aeNskwwCZaviZ+Rr6VfPD4f5DYqwkK5EMKzYIuogEZZUQS54hDCMIRYfItwY5l2ShLi5yGIAWJwq2hvxfURqG3oZlACxjG7dP7i89VrDU3Paj/8wSgzDRXAW5RKv3KRM4o32QYCoqzgiu2ZlLHjSeGivZzy3W8W6QGCQgvmrPJZLsICs7V42mZcswQyYB2SkEUvX51oIjYx3uyZN5Pz/23fasdydYYzXjooomSNdNTUu7rDg9i2x1FWpybO+zSjvXkUweaSoL9K5gbGLCAmaKmAcGDxdAYERVFvl0FS6/9GKcddZ5+Od/+/+UnDIpZMLhz59+4n3vebeY3c48ePD++7F71240kplA3UPqSwlMsSF4BBc3bzoDF1/8Jhw90o/qGvo7BuocwpJT4E2/QtCCCQ3lUJxFzw4UTjAOT0p7iQCBFwHplyixY8kudaaqUaitkS4UY2reK+OPpqZWPPzYIxjoH8C73vlOxSIjI+Ma0MjpmeeefTaWLu2UnZceWr5GjKzntj6PRx5+GGeefoZi8Ux1NSanOUCMGpIFASlbtlyiQuizTz8jAO7YCbaCA9X5gsoh0xy2J6atAerexeBMNktcbMiHt0PbHrcpotJcraqSfM3ixZ3a52RBNLc0qUvA945ab8X4NuYp96t08wTK2wmg/WVxzgr2HMZHhnuQRZH+XkG2ncmdACANcKNuM/0ymVEGatAPkEF/5NhxzMwRaG624XdK1AyEpy1yzTRJAwlAJ0BWpXiG/q48N6fBe7RLbEfnXuWz496lT+GgFtpSiyVDAUfFlCq8+OKLpsWu5C9uLyvU1on9uXrtGnQu7oxyMLPbZge5j1984TeYnyti+fJeJbFk1FB2hXEaQSN+OfPT7YHHzU49Sdq9gYFBxRwbN50hgNaLBp5v8f2kcxrslNtGB2wsL3ApK2OB+ufSZ/MZxAwx67RK2n/+t9ZYnjpBPlCR2oAtNSxXSmKRvfTCi6hrabAhhPx9ZDMNqCUpxQrdBnYqtg7gjTNa+W8Oh2TbJfeu7KRPTJfWn6ksem6kzhoVDO3zBIJw32IBEyPD+M3zz1lLPXMNfVbZQMZQFOd6+BRlGwRjLdL8ZA5/slZoA924f22wi+VTJmkWF9mMVRbORyj0m52HyRqEqdRkLVLzdc1p68IeDFp9Xnyjtmkuj/HBIU20T+UyWLq0C2XKuxSLynnI2FaeKj+R6IxQPmsttYxpzD8aI9dzTT5NndXAnjJdUO4VO4saeFIsSwbsnPPOtRKsBolBMRlJIwTho1w+MaDF4gjbRQ5oR/bklA6/JCCZBOLcH9t3lzkx4NCGmVkcwPWgLxgeOoEdO7Zjfm5WLfIjI8PGXtQeNXKGy7IJfAz+y7isNlzJ4lHmb1a4ELaSKBjatfA8sEuQHTQ5FbXIYMyT3ShNRILXZJmyG8yGxPo9euxnxUNeU+AthQGAzO04kZ76i/RxlFAimEi5BzJwyxqqougv2JGs8iLZ04UFab7TP5F0wziRmsEE6TL5XJhozeFxaQ2tpKYpWDiqqpLvyear0du7UtOnrRssUfCIwHVFqtbZwSGzVcDc9JR0QilhO1+el+zVNVdfgRtvfD8O9x0TCcz9rEtrqMuxwoG71A1lYczOD3NTMvD5nWeIX8z5ma9bp6rJYTmxiusp7UERYoxkxtdSR5+AI4HK4aFR5ZkEE7u6unR22S3AwgH9gOTJeNaqq6P35vLSf2loT2lBMhv8Ghygjv4CnnjsUXUdkMZZlanCurWn4dxzzpF0ghW9DHfISJLE2PT333+/7LhhRiG+FD7gU6ZdNzyIZkcAtOlhqqiWzakI2kRZjRwHxsyL3MTvMRbEYlU8U4NFeg4qJRhedeEVN0SwGGnNvGlu+NNOW6vJX08++SSGhgYVaLnQJ42CIaU8/2yfMlYijUGBVUyyRLjRRek2qqQBJzaxiugmF5GGwJMCNzxR1UAOISSFwfu4A4uD/bjalfyZO3CnPTtIZm9jLbb+Odq0YQiAGadYCNZZAM7C0qsTIJj/fcxiiJOHJHvSus4Mqbb81Jh7ak0XD5k2yRJfN3gO8HmfvzkMC9ST/3fHnFwbBQBhUpe/p08K8/YRfy8lUWH6NIOmaP0DcMdr9J8lDZ+tZNyylrym+FosRvTn4B7AD/+pAK1XKlQtqqpgfHQETz/xKJobWPU3Lri18MUMRtO5CkEMMhibmMSWSy6TMTPmALUec6ap4vuIoXF5XgkitVu+/e2bsWRRhwBHOW8lx4k2tjBUwKYwcZhCUYeMdGQmQLoPBgYM6EIwJSeYMhZCbV2DAv7LLrtcVUQf5pPPF6wNwPlMgRLO9WMSwCDOgH1+Nw26aA8vlHHHD74nhpt0PwQ8holpen0QGlalm2CKCXazOtPe2oGLL9kivT+jQ5ugN++bTsYCCBNjZ9suAyNOSWfA6ieSvxfQpmQzTIan0GwQcGfg5m2g1mZi+kt0oNPUAE2nNQWzrb1D0y5ZqdSAmLIlE7RDrFQaY5qTxLiWc3jf+94bWJnWiuEtiQIQQ2WGTo9Oge3vEg8OgQHXjs97aGhEDoFG/LQ1a234Ul2dkh3T6pgVqMozvLhzEbZu/Y00lOhA+XuCfxocpPemhuKkBSBcr2JJz1z6T1UptHW041M3/Z6crtuhqozpXrZ3tKF7SReeePJJtSAMnejHRz/0EVzz9reb/k8ALo4eP4a///t/CMNrqKUzj5psAcW5GVx2wdl49wdv5KQNfOr3PoMlPV3Y89o23PmTH2FkYi7SrmQQdOv3vi/ZgdL0DC648Ez89gc/gZv/82Y89dRzVikUk66E4/v34Uc/uAV33n03+vbswtDuAzj3jPXo6V6M4cFxAWT7DuzV0JtCod6AyWJJrADX4yNbpIbPYI5tFGlccMkWtCzuwE9+ejfuv/8BtLe04d03/BaWdrQjz+ri3KxA7Fwqiz1kIFZn0dreKuB5cnIKZ5xzDpoWteH40Bj6Dh/Fvn37sX37DrGN1q1ajYd/fDc6Oprx5BsH8fLOXRgZH0Y6zaA8dPOGk6O0IBGAMdgguEyHyWfCQFZsArESYskNSwCsmsxWR55h2mbKDfQPDqF/eAw1tS0CGoZHJ/FbN34Km8++FF/9m5swOrBPSbyoSp4AsYoZAC+uH8+dtUyHniMH7jkwLJk8WB06TEcMPDKKjofKZNJ/BfcZ2T1pXiaAKbWuJthn3obt4Bf3P6eXOsBoQQfbasxPeOAi0FDsZ9oDa1nUl4CzmIFs4EmiDTyIqzvI5zGA+90YFLaKvucJyQKC2jBCC6D5GWuJdA04L9Z4chwlFPQlkb5QSCjFuuL7xVMMfb18ndwH6toqLJhaMuVfXoBMfp7HCQLbfPiKC/zbMgUfYHqhSd/s/+3xTbwmsbZUDHB6u2EsOZP8XRTzhPsje0hJn56nrtKAI3ZqhIIjCyiztGMrVqLE37GYxtcEgEZFKQePEvspWmfZ5AVpI2m6a5gMzWIY36luZgaNtLdz05ifmkUmb3rL3HP0pywQzgWtZfeTI+MT5t+8eCUJBYJGbN+tx9lnrsMf/f6nsHffYXz6M38gZjnPF5kVGlYRFpwsRbYmMyEhgMfiOp9Rz9IuaZDRLvA6J6bG0FhXj9HhQdQ31uDKq96CybFZ1DfU2rRrpARG6tmHxIjPiddoezstUO3Z57bKV0qLqbaADes3oDqbwxgnaC+QFcOz7h0kNnwqCcjzk8Ymp/Cze+7Bxz76cd3Lvjf2ihXPhO6Vl1/DO69/B5ZRw5Gt36iSNMX27bvxyouvoCFfi8suuQQvbXsdx8fHMDNrGmoc7sDEnf8ms4lgF0GO0fFJFc5SVZR1IXSSEstDGozewZBISqL4SvvLhorQBxKAZTudiu4ACJwt6lwscNgm+mYxOjYaEjzGCaZPZvE2u4nC8ETtTStkkO1CENaLlyymisERJHykn82OmlDMFNgyNycWozqLMll09yyzYnCxrPuk3AcnC2uQX329JH8M/LLWcwF6fC0TZuUnEJNSTMJSEf3Hjwsk3rFjh8UvIRllrEPWEVukHVyJzvFCGS+88Butg6QOWCDVwBMmigvaN2vXrhXzxuyvRmGE5M4muL/w/PNKkpnU8ov7i7HpsmXLFK9wX1pSbcwhrp9rS5rtDAWAMMSEa8WujaaWZgGuzrqKHUmcizhw6P5HpImTNHmtm8l1O/lek5RWsqaviL3o723gkOUVPkRG5bgwdFMvVB5gA6AYV2/f/ro6efjFOIat1HytbGaYpM24nOy3uoZ6xb3sUiDowXXPV7PboYLu5cuxcuWqKK8hu87buH1wlGJzb5MWsG33y3yF4DIz3rHhIbz60osWR5LtpuKiAXBxUcna1i2+t/W3+DBuk/fc2HNH/7efC37nnhDAqKE5cds6X8P9Y7mtqKwqCHH68GmnrQuFDFtn7/jh+/H8kD0lKaBMFZoaGqXFz4IP12r//v02NK5c0lrLpwQWZ+Tz7ALt7CbkQDw2ka2Wzwy6qupgsLkOgVWA00/fKDCNvoWpCSWAankmaVOClqbID4l2T/fNDkByLX1f+hq6D+Ql+rr73ov/1hirvF4Dtlz3OIA0bNsvl8X42759m+xXI9nTtCWzs5iaGFW+ZEWhwNgMpATBZUGuzUlVhnMYocjYnfE+sVjKNPtZ9MhWV2vfbrn0MpscHchb/DN1zoXug5PjumAxdDZpz30WAQeMEGCcwN49uySFIzvHfC5NPfARTI6PW6E3DBeVv2fJTTFrWjJuJJ2YZJxpRdKWuy9kDqiYLJtDjjlaaE2mfB7Z5Oecc67yY9sbcWzo16/JxWE2g+ZL0IbNzaD/SB/myGAsz2F6dgJNjQVcsuVivOPt12NiYkbvzS2mScnhi3vF230JDvIzJBlRUyM7wmcuokoY0OeD4fxv+dk80y67YV0HJvXEc8P36B8YEDjJIgq1H48dPaZZDQQVuSa00/xi3kDyiDr4qilZZ0UQnjEVB9UtWRKx5cD+/XjmmacVQxFkz+TS6OnuwsUXX6xhQIyT+Oz4+kjKbXZW4OJTTzyFw4ePoLauYAMhA9BIWyQ990S863G/nwsHT8WOD3Jv3OPMdy2uMfvhEoemTMKu0Br5KepJV114xXsqjtbrUKVsWvK6dafhvPPOwYMPPqib1sUH3So+OP43q8ou6ChxzwUGcfVBYy4WiTxkAAAgAElEQVRnAuCqANNwWGusNhF7wYO2oMKzMK7enIsdrshBnMJwiBxZYthL0lj4xkx+d8OWrMBFVftgDGVMAjuTAQYXkoCKBXiGUttnW8uMG1BLmsJ0niAmn7xGAz28CmdCqe5AJV4a2ssUkCeTs6hlPDExWxhuXMV1BxOBkp44qEpnFUYlbVFbtg0vcCepCkuiahAnqa47YcCZguWkdlWoXPK+uD4GpjqTMEw5CwmvGXRbW72/2j8skXbDHTtMYzWYVlkK0xNjePThX6OpoVYToWiYWTG0ydZW+ZGuCZkG1M6qpMSouu7t14u1kM0Z6CR6eSQqTe1FA+z4XrWFanz/ttvQ3d2liogdEh9ZHz9Xf2ZWySjhxIlBtLWa2Ldff5TAuUMKQ3D4ptzv55//ZhTq6iUCzCSOoJZVyHlS431hgZElmtaqbNdK5yBgWtpXwN1336UEiWwm7TO1UbOaEKaIRswk0XeMZRnAw6uvvVZT9BiMcX+YNgUr/NMKhOYVhI1hbHREzqWpvk5DKrhfxCyrNoadGAFVKVU5yFoj+MqgnsGB2kJtA+lJsQWWFRpeCxkKNKqrVp+GxpZGtbERCFbjBHWD0jaUxvVl/Nxwuj0p8DZBqyYKzPRcxAC2wIB/Txai65ry93QeDDRbW1swMDig6Y3r122wdq+ghWkMpLIF5tTAGBnFK6++jEu2XCSgVngC93KljB07d+Len/0Mv/M7H0Xvyl6Mjs5poBPfg/fG51eob8Bf/Pmfas0otK2EHpAR7lzaifaWJu31lStWYHxyGtWZDNZv3KD2LO4tJiaTk9P48pe/bDqR1BVEEel8NYoTk7j6yovwgQ/diMnJWXzy459Ez4peHNq9B7d//1ZMl1KYXZhHuTiP9pY6/Od3vodtr21DeWYeGzeuwu/+/h/ilm99Fw/86iHUVBdQlTLpgP07X8ed3/0PHNu6HevWrMD4yAhe2/Gq9HwefuQxdC1dgsWL2mwauFrgDOAqFOpQDuebYGF711JsfvObsW3nLtx/3304cvAgajJZfOp3b8LAseMCAfuPHkFjQyOOnOhHJp3DxvUbVaQiA4Mn4rxLLsSStSsxNjcnHcuRUTIhgWU9y3H7HXdgamwY555+Oh76wR3oWd6OrYfHsXXbTjl3FTcExlmRwwsRSZCIztOZTXw6swQ6Q5AhW5CQAbA4xQYmMenmG/PMdC/rwYG+o6jK1KChsRNlUJ8mj9/9y7/BzIkT+Ncv/TFqm+uxsDCvwob4ahVj89m0xQAYBo3F0MwSokJ5t9hnsO1Jdtcm1Gm6ccQ8TMgqOMhnV2w+NrQbyucmmNMRGBSq1H7WeA7Y2iets5D42SC1MPgrtJt7AOf23O2gJ3dWgTf7RqDBv5i8+bW4j/GgLfYNJkdgvts+21j70dvE7FTR2OKEydbXtI+T95uMDXwvOMjpgE4yEYmvl+9nYKL/PWVP/L1ltxMJo8clDib4d49D9NlB3N+7NPyzPGZJPqtkksTX+jXEzy9O2E/2RWH68CkgtCfzrqFtrwnsGPW10tpnMFmpoH3FSsxyCiELH0wmVLH24pjplSWBX78mC0CN3UMfLhaj1DLYJl2FxuI8qifH1FZYNVdCodYYaWRlkCUpxv/8HGamJ8VYo4cju4brTqaMsUSs6MrAYH6uhLVrluIPf/8mPPHEi/jmzd/Bks4lSqToD1zyhD6V7VRqPwxsuTFO4F1YkFwF7S6T7GP9x1UcuOFd70LP0iVYtLgd5fIsXntll+QOisUZTfFtrG+0oQqBPcGJtPQ9fEb0/dSGfvzJJxX/EOTafNZmvONt12HwxBCe37oVtbUcfMLYLgxbTOiFmwyMDZPjZNrHH38SF1x0MZYs7pS+0o5du1QQ/M3zL6ht6qMf/oiSw+GRYQwcH8ATTzyO0ZFxNBRqZSvq6hsxMjWtuJzXyDiEGm1MZhk3sdhHUIy+iwzA48dOaG3JD+AzURwf/LrOeGJQkeLBoBFpMkkBPFCfFAfxlQVatba3KVF2DcbJqQmBq2o/lvZamPAeYilqHKqfMpruTXYm25MZ/3AvpcQgVXxUpJSTtaHpeQedRrHVEoaDg4B4LQL9Qlv00NAw9rzxRiSZwaSeMYtrbXMPqhU16EhTz1yxQ6mM4aFBjI2NYvDEiRAfWVzFL7JZVqxYETH3zBZUUFOoxhOPPS7dZh944axwK4CkcM555+gZkTnuE2FNBz0jwP7pp5+K9pozbdQxEewRh5dwmA9lijT9XQxrA4f8nErWKui2M94gC3Npd5eSbz5ffj5jOi96u82TNVTSavvHyRhuB7ncbHe33MKYdg6EsuU+aSOTOYEzPcVK1gRmy7vk79RBZoWCoaETatutLRjDWX4q0qiM2eo+pfaMTWdGgPe4iokcdFnCyMgolvb06Dlxa4tdGOpG0TDTsJ6usUtdWV6HpKLoownelMsYHhjA889vxQJzae5p+Xtrn3WQMc6pYpKGzxOgj0zmib5n+Wz5384YZnzNv2MLpcUBcUHUAGrmZcZGpwEpV1WhZ1kvzj33PExMTOlnYmIpNwusN8ZMBHAGBlR4kK5pOOMER97YsztocRJMNUBBfki8dm+Fdy1IAoDMW2JdYM+VTBbMZjQwNrGchm3gRbQuahdzkgwoxpcsdlBih9JODlom9ZQ1HTe0a8YArjFOfTjsyT+3HO9UgNHW2SZ9u/+19eb6mK+xgWkc9EOfNIWXXnxBWAFBWOp91tbUYGRkMCoWiWkb8nD6TpfBcTCR9xuD/8xZjamq67XITc9Rre/FsuwimfFnnX0OauvqjRXJeEgXHXc0eqwRR0n+fG2fSHtRQ5zmVeDigBfm19zLbIGfoSZhmNxsBY8Q95DMo6YZC8AI2KsDqGTvR9Y2h9M65mEk1JT8eFNzq6YMs4OPxRwSTDhEjAUnSclxR0o+LyZaSVYrYzr9igsodTE7jb27diIv0skMkK6gsaEGFRTVdXv9O27AzMwcpmYoVRW6T2jzgrQD78vBRvo/P89kmnuhlYUiLxurazf4SptCb8/M13h6ekZ5IjsS+DsHIXl2uK+p309CEgeCkthC7Uj6jd4VKxSTcJ/z/SQlWKmSdAlbrElS4fux1fy5rc8aM1hDnarQ070UK1euQFf3MvlErhFbvWsLtZiZmlEcTFYpSTT33ntvAEIN3BRTU2fPNFS5xslY0m2M+xIVMALJQYCkZkHYUED7d9DX1V63gT4CnInzvPnSd1UIFMwVZxVU8bBTr2T58h5pjj3zzDMYGRmSaGs+x4SeSKm9oao7QW9HBjHFSULcLDlU2B7N/nJWr2wUl7ROVNX0C4qEzg2AckPq47id4eGggRaH7aM0pgFg1EMOnoDG3h1wsm3DnbkTDcx4WAXD8gVrd/Jkgw/VBlCYASYgxX+bQVI/mxmAgDKbHqXpNhqv36jdEXswOuU24S1ONIy27DoNPkY8GQRF1cMwkS/Jx3En5EmIgv7AwCRDNBartkRWmyiw8Tyw0D2lDWj0yr6vg7+vNCfC+wqwO4Xl6YGKJz1JINcNO58Hp4Q5a9WSZKN06zlIf8laXdQWwwEsM1O4/5e/wLKepQLSWDGyKazzqGU7RKgO0gDw/WdLFU3ufes73iWAhu2aAj85WCVouZmDI3BnQSifx333/VJTpMUuChOm2dppAtMEagN1W9XFstqSWOXnlEbegxkoA8XtoNpzjRLjdEZGZ/WatZqaZZIFPEdZgfRqWVRPsGm8OGit5xAGijCAIIDGRGmGIu75HH5yxx0SnRewRk2J4KgrIHhhYtAKVl3/I1Tj+b4Xb9mCoeERgRczk2MYGxkVm4JxEhkjVQslVbH4elUq1RZJJoG1adPpTwtMK2N2xgC6dC6DJUu6JCCtBKVA3U0Dk2dnTA+L518AnQY3pdDQ1oqapibU1NNZ8rM4CVECpTo1vk8dKLz2mmvQ3NRok7iqqYlkUyJV/Q/n1SvMvE8acIHsYRgEK0J8Vmz16O7pEotwmgZZk4bpeKwyR5YMnwmTkJdffhlXXX0p+gfHpIX4wC9+iW07tkt3Y+xEP/7hH/8RDc3t0qkhyEYbRWfFiWn8/H/8x6+JEWAC/GSAlAXIXv/Od6H/2GHs3/sG3ug7hIWpKTFLP/TBj+P48KCcBkFUBhZ//uf/j4Ypse2Y+5QMi+nxUWw57zx8+Hc+AGTyuPF9H8Ty3hXo27cbd9z+XQyNz6qFk9NPJ6cn8cD9D+C117YpoF65tAuf/+s/xXe//X088KsHUFfXKGCYIFjfnu344S3fxC9/8DOM9+3H4SOHsGnTRrQ1t6l6xsRbYvcKTjmgxyYOzhCkTlfjgi0Xo3lxC5547ln84LbbMTk2hrdffS16Opdg9+6daG1pxzgBxCqIJbSsd4XASvoeBvq0yRe/ZQtqW5vQPzmJ0elZTE3bxGVWA8fGxjUoZesLL6AyP4/13b149qc/Aqd7Pry3Dw8+9TRqqW2ZYbuOVYSNORe3arlJ5h4lqOUJE/cOn52C+ZiYFu1FgWXOzucE+XQQZi7U4ujgOHL5BmRqa9WGf/Zlv4WLr70e3/ry5zExdADpnEYmIa1kjD6irGRYA440qtAYy25j3VbF89lNyy4CoZSduS5rYlCaikbxECZn0yeZKN4Sws+ib0sG3PydpBCKRVVeaVcidoIn6MF+yxeEn7lNV/GOrVKhZTla98Aa8OtwoNDBfd67V5j97Ef3mtAB86TUn08SFIyYB6cMk3HmkCdpul9NROZ6xnqOVjAyxoAig0RrfTIBlr0LFedYAiIGGL0XKQZK4+q8+dXA/ghs1OT6etEumRx4ISv5M7++GNgN8i2cRBmYWm4LTwaUwyCd4NfiQJKdJbzptLSwWOxLcwpyOo/GrmWScuDUXbK3may6eLs9qxhEtmt0qQueQRP0T6U47MXkAorslmFgTA0kag6PjwpkFMsxFHV5LsiYIwAoYKe8gLGZKd2bfJSGooV20/CcpK9XLOLr//Q1xQSf/uxnxC7g/TfWN+hpk81IX8ZkiExJixuBj330YwIQmQR88xvfVNLT3NCgGIGarvRYLY2Nmli5qL0Ve3fvxrGjfdGUde5fA6JML80SqxqbQJuqwqHDR6SPtqhjES695JIIjPmHf/gqTlu7Bi0NDWLAMYnia5nYLmpv1/3QVxMEZOJ3YmQYLa0dGB4iSzuDfQcOaOAc9yOHWzHJbW/m8Ddganoau/fswaLWNuTSKWlMNja34PVduxXPc6+vX7NGPvTw4CAmZ01r2ZiLlH4xuZ7RMWON8ucESF3+JWTjUeysOMtOjtr+CFLIpkW2Fxr6R79KAJAAZn2jTe50AJ1tpLZfOKxiXj5mbpbMaQOMeA49dnRdPW9dNjaZAQF8/h6fcW34WmvtsnPN/+YAFQ7r4us1kIUtzkeOqJ3dmEQhnK9iC3at3pN+nO/HZ81CJPdRSczOsgY+8J547gwUtOulVEp3d7fuScNvOByJ3VOowjNPP6WCGIEErWdI5gkw8vOYh/Fz/Jz7eWWszKFIv3rgQRVsCRa4naB9YZ5EX0UQ4/LLLw8dENZyHjHbZIuMBGKt7zYdnMAY7RqBTyeYqNgU2vrYgpe00T4p2PIxq3klARzXlGd3hwO9/CzGqExUDShJ+LYQyynHESPS4mlpkYepzVzLocEBbNu2DS3NjQlZCmcFmt6qQE62sZfLOH3DGdLwNpKDtfWRic5WYp5bgtaRfyGpIWiX+17yNkor7hH+CdZOHVasZBZx/NgRvPraK8agol57GFxpNZCgOSl8OXRksWDlQBFzXNeYl/ZhqOiFTgARKshyl322/NTek/G6FdTkP5xZL2IG3yen17Qt6kD3shUoFBqQrWE+z7zPQGdjkKVRVS7jcN9BxQDct5ZLlwR6HDiwXzdMMIWdJ0YsiQFE5a4BueDzF7PSWBtBNizIYHknRdDptNzRcmzuM7JJOQiE16MZAOmM7JY9N5v8rmcTOiJO9bNquZaWYYinwg5XMSrYArWgJwqtUayRcjkU+4mKs5KQigke3O8ccvrSiy9Kqy+b5r2W1BrKz5ib5WRgAwm571gcMPCwjPq6er0vbS6fX3HOil9kwvE+qgt5AYYkb/DflNfwmJDvzdbiM8/cLIaxD2MziMUmnbueuMdFHk/ofJFtqqG6DDdLKM7PYkLDJndibPQEUDFN/PHxYYGmzNtY+M9nq8MkaLMR9L+ZFNncxlCkLaWfNIkWY/XSPtLXi/2bpiZfWueL+S+fM3O4MzZtEvgoIFzkHf6tAcNWrDD5IPkQdXqWMTx8AmMjw5qZwMFw7Dxc0tmBtvZWgXE93d34wPvfL3vX3388Kvr6GhreLthczyHpF5TL81yFAkxMLLMOQcPxKyqSkFTH9+Lzm5u3wXHum7zoOTE1rpydeAF1k3nPJEGZbYQKOGSBsjjpmpFs4+aeJ5ORtrh/oB/PP/+8WNfMf4jsEK9YtXIFztx0pj63vaNd7eo8k7yfnTv3CAvJccDZ2CheffVV+W22lKsgxOLESexciwl1v+WyrovX4EOtnGCmPUWbGshshh+RFBR8dtoATJJOpL162bXvq8zNTWvaKMWiNUSjNKcHzwNB411XZ1VkVsBUFdA0YCKXGeSrC1p000zhdNhqBaFsk67wAEtIMqNNxRtk1ZKPlRehC2WbobeJehuxDK6JnprhPZlK7wCMBeqxZomDEe5kfUMZGzJoRIU2N5s8xyTIRqpb8cLaOMUqCUGI3kvG3Byg+U+biJsE4gR8OvU5EkB29qE5Tr6Vb1j7t1W/lLiESaY2zp1G35mAAWSRsYrHz3sy5qAK34/6lu70VZ1Qy5gnMvFUaV8n+xwDFv1gxOCmTSVTa27QuxJQk5gcx9d48urBQVR5TAz98MSTr58VEBSqjEFzxFvIpcsUiTozQEzh5z+/G5vP3KgkgWvCTX+i/xgWJOJu095GRkdlwKtralWZu+Hdv61gjeshXQLqO4QWBK9SSQybuj6pKlX421qb0dbaomlu01MTSmomJ8Yjpqra+4N2lVOgSe3u6e7B+OS4DGxxnu2xRs0WgKb2e340p98uSKx7zZq1NjEtRWCC1XB5MAuuQruf76uooiZgj5WbWU3+4h5hsvb0o49aJapcDOxFhUZBL4NDaewarNWkImNjoukeOJszKhTydm+Uj2OFm8Eln3OF4KEJzs9Oz8iA8ajW19eiqbkRZ2zaiLPPPkvahQLOxDyp4Ic/vBPDoxMCstyh07Z4AsZ7lpjufBGdy1aibclilEPBQiLOTGKVBVhFUXuqQh2WCbz1rddpkImfcYLfnkSz8OGJBL/zmhgIUyDfgT0Bk/kcXn7pFSxfttxE2rNZDA4NWYGFe2xuXuLGqWwanZ3N+Nv/+TVMzcxj2/bdmshZmp1Rwshr3b97J774hb9CQ1OHkoB8TbWMsrfZ0snefPN/Yv/+A9qHbPdlYkDAmGLf09MTyCt4akUutYDVq1fhY5/4PbWR86Zt8NIc/uTP/hw1ZGxm0mBtraWtFYPHBrBiaS3+9K++hJGxOXzm0zdh+YqV6D9yEN/89/+D2RC4Z1Ns0avB9793B5544mmxRRe3tOAvv/QF/PiOH+HZ51/AkaNHsW7NaowMHsexPXvwH9/8Zzzy0wcwe/yQqvpNDQ2BeWCC/irAELxOp9A/NIx8fT2ueOvbkK6uxn33/xLf+tbNWLasB6f1rMSGtWt1fodHR3Du+efJR8xMTmnQAM/u4SOHFYS0Le7A+s1noLa5AYOz8zh69ARmZqmzxtZFK+xQE4TJH9fmqWeeRmdbOxpS1XjpgZ9qTX69bTeeefU1FblYOGGQyWKDwKRQGPFCiMC1HIti1hrpIBtBaAWsId/hGcllTd9LQYkKCNxrtCtpaeI0tbTgOCdql4D6hk61ks4Us/jQF/4JxckR3PKnH0R1A8GGeUkOpBVwB93A4O9Mf5EajabpagUh06P1gIU+ismf9J68qhwGJHnizKFtzpxJBqZJIM79gotCR8U0MVEtcOIe5u/V1hrsufte94+eULjN8im+nqTpPAa/ZP4+TLtUG44FlfxykNGANgP5HGx1/xGBbCGhMt2iuKXOAQp/zu4L1eoSgvvYVhij/qSYofLf+UFLMhxcdD/ngKBPqPdA1feNs/ujdYmS51i72Z+N6Rl7qupMzZM1Lf0+PZGK/h2GDdjAtZMH7OhvQ6wl4Oe/6Dn64DPTuORzsra6nJ4TA9BUJY3pVEYMxnmC2UwE2Ppp2ai8jRLl6LnFwGKUsIVAVtxtJYimb5VOLaButoh6sulmJzE2OaKWY7Utz81GZ1LvLcY7dRkrpkfMdp8AOluwZgxZ3i+1Uc856xyMjI5g2/bX0dbcqqSJrAGTMPFpwGyzzQskYKJExgHPJIehPPTQQwrsyQpg5k0WYzprg8jm52awYd16STxwYNf3bvuu7CETBPpogkz0E/w3QSb6+527d6sVM19Tg4999KPSpGYRgufwr7/4Bdn9+toCZsIAMMp7jE2Mo62lTYMwmNBwavdccQHDY6OyvaMjY0pWBSaAg9+GsKy3F50di4wtFXSzFy1eJICvmtIc1A3MZPDaq9twbHhYANKapcvQVF+Po6MjODjQj1lOcwZCO5clkNRypA9nIkX/JkmVAIZZXGpD5BRTBtaihmeIdWZdS36umRizQMa/o62VGP4kW5MtXqWtp+5u1M4l0IU6msaS8YKQg4z63GCsWThmLMOEnXadXRrO9OL5MIAx0J+rbOAG29W81FBi2+3ICAYHRwS6kNHOhE7TkJVQMw41bU4Wx1jUUoEhtAXTjgmo1LCwCQGnBAq6urrVFs6P5mttmCAHV+Tw8MMPR3mI7EXQruV7cYLvxo0bFcMoTg7dKRJokT/Maq9yT8s/ic0B3TvZqLxuFsSvvPJKrbkK/IFlzTUjy4UguMdNOkNJ7UH3mRzEMzGhPcC1pXapw4ECBSyIj2yl7Lp8nGlAeqsn2/kIMjp4YjmE6XpKezN0knhBSDYy9H0wpuZm4l4wXKuCgf5jOHToEBrq6tRR4zIf7lNsqAHzLsaVGWzYeLqd02IYVqbCs7G/TGeTshen2lFj1Xq+oziB5IZQnhJ5I2XdRryCo0f7sO2112ySckRaMEDBhqLYOsVxtsmvCIgJUksE5iMisBj7xrri3ykH0/kzUgPjQ07TNZanac0ZacXAHQFU7AibK6pFdf3GTRqswf8Wq465bVgHPjfmAAQYq/NZxX7czxywefz4Mew/eEB7TjqXAcT0lltbH5tQy8/munhOrPbx0P1nDGArIDBvE9ijLgPG3kV0drajffESlBasU2Fuvix5jpa2dtkFAsIs9lDz3feq+xrz55bjyL+H+Sr8bNdtdjay70nfKx6z6NmEQT9qagzYgAovGuppwKXZpBIKNTX2DPKcAWByG5LPJOs8axriBB+5FrS3/Hz+Pe0Ste1c5ovPVUDjxIRYbLQrAvLD3mDczKITiz7MCwigmc9zKpqtgrFBjbjj8YqRVbzl2wotOvOlonJL5nfEfciAI1bOoitBZeZHtB9+1q0owNfbBGniQozJmTtRu9BxEIGD4f15DcqHQszncTdlHOrqGyIyFosHjj/o9QIZg/RXOMd6hpWyBuwQZCTozYe8qKNVbHT+N/fpqlUr8Na3vlX+l2vO+xfZJXQ7qrWe08mDFBY/lz9TPOz7WtJrRqazhbY9xVzShh775HSCzTPylzo/uVykXcvWfg32nJ4Ww5WdkhqCE96LzEZ+Lp877ZLmEFASREQmK6byjHMw29NPPYnaeptZQPu+eEknNmzYoM/jcLElnZ3ySfQBvLZ777kHL73yqvJ21wAVJzaAonwOvk94PdxvIgGFeI32nnvG7Z5iex4oL7oHYp3bbXY/W0xt8Yh25hVX/5aaFzo7F+OCCy7AaRvWo6mlEZOT47jzrp9i7959pilWpOEwNiLzBV8MCX2DjiGLKq8UNzXpEAhgDGPmXY9Jwqah7mMBicL3ACIGAXvGRgs8JJZg6SEHC8IbcFDLHpK13FgbbiwSmqz4W1XVgm3/uRlAYx1a4G0fcCo4acUY6gAEUXaYYfdKlPxqqFLQKHmi6gc7Rs1Ppok7cKqkQKwY62nXRg+Oxq7HKsJJDTdaam4Er+Z68hMlb1oOY9admmzJyCeEgD3pjNmQVn7061eFJbTPusHye/Jq3klrnQAr7Uyas7NE0yqL9gxN9FZsULWD8v5j1h+vgcbryccexeJF7dIaJBBEZ0ejMkPdu5JV1Cn6zr3C9lqym973/vcHwxtYFZHIeAwSW9uxtTg+9PCv0dHWht4Vy1WZYZJRnJvFwf37QuuHVaB02GRYypiemlLrDHV1eI9MGGiIqb/DKoJRuo2dxKBU2oft7Vi9dm2YapVXeOIT0TSVliCHnEmoLoTEnM+MU6IkvDszrYCXwcvLzz4rsIuDORRvEZwO0zkJEHIStwx0qSjgk86DQRDboPPUPBRLNwyMUEQC0bIJrtY3FpDJVKkdec2a03DOOeegsbEBrW0tMiBTExMKvkmHZ7JD7SI+r87Objz06FPoOzogO8G9QuaLJyc1hVrUNzQKNFq6tFtBzgRFkrM5ZDPVFphYhBBAV7MW3D9kAX74Izdi+fJlAup4H27QLUgwZgONJh2HBnGw3XWBk7fqdGa4ttXZLB588FfYdOYm9K7swrGjwwoyyUAk6MvPmuOe1zmqwsc//skw4TGNqZlpdHUu1gQ0Oqi9O1/H337lS1jeu0rPhWuhgLmyoNZmvt+3vv2fOHjokMT2CXqngwwAn5Fa36uAGrFJimjM5vBnX/gfmJ63tngOOamty+MjH/1dtFNvk3uGADX3VaWCrvYWfOFvv4i5EvDRD34ES3uW4cSxPvzz//460vka7TWJqlfKqoLd/oM70NjUxCwc3/jON/Dzn/4CDz70mCZf9vZ2oXdFF1qrC9hy0Zvx8qNPIwngtkMAACAASURBVDXOtcmIYagWCLIyFioYHhnCxPQULrjscqzZfCb2HDyEf/3619HXdwhdra1Yv2o1Np6xURphuXwGy5f1oKWlWdVXJtxDJ4Z0bsanp7CoeykuveoKzHOi5oEjGJualm4T9dcIItnwoXQAOK3tBgtFHDh0CGtWrkJNvoA7vvEv2HjGZtx+zy+we/9eLKiybzpW1iJrQ0LcHjqwxPXxadWquJdKCiBko0KEb60/RlDQVOogqm2VUNOAZXX9+OAwsrk6FGrqsZDPKeBYefZVuPTdH8CTt/8Htj9+t0BGiodwqH2NGAcuscH3p6iyM+WdjW76WSymKMkJgYklhGFYWPBb3PsqKon14CG3FaU8QXKQid9dt8XuIbTGMilSAmXXJbaOfGvMjneb7v4ybiO39n931hp448U2sjMTTEfzLwbqqkVIbZc+ddRYMC4fYtVev8YgTH1Ki7T7JA+YkkUaD1qt+mqSEzG4x2u0gp6+QhExwiBCMPX/589pD5LgXRK0dBDXfuZJtsnL+D1FgZiDZcFn+jXbJVn0EwV6/u+QePuTPvX3p66BnltieJy3DymdoM9PpVUgSldl9Rw1aCCVx1ipjNbly1Q4ZrxHYI8AIzsmopgqUVD063X/H0mxSBKGwWcJFMPgz3P0S8U5pGcmMTU+jEyW/jKFsfFxMRvINmLiwuCcBW6+N9v35CvDnuW+8m4FAVrlBaxc3qsA/cixY0oA6QvJ7IviO7EkoLZaXkd1dU6adYwv6utqFbBbMYq6WnPoP9GPzqVLcMH5F2D9hnUYHBxQJwULcE88/riSBiaWHjsRZKSeIYFt/p+g3LGBAbztbW+Xpp5YL9msdJJ+du89uubT1qyWth+lSCamJnFs4IRiDfq6vr4jko5ga9xLL7ygdmfq/xGAmpqfFSv86JE+sVq6lixGlnGeAKkKHn1mqwBYJkHsTFi1ohcrVqzC69t2YHRiFG8++xz0LFqMw/3HMTw5iYHhYcVVjGeUUC6YXAnZrJRAUYEma4QETWVXUmvnSLFo0AFkkdcGGZg+mADBdFaFICZIBD443MXBLbHmchm1fFLzmD6LLA7FEAFgTAL8xnBJieFv2tkG4GgaaWCtq306aFu7ffezp/OQTqF31cpAUwQmZ6bVWs6ch+aL8QP3EcFh8+uBWQMK2eexcuVKyYsI8Il0Ym08FfcD91D/iQE0NzUbKzAAqAwBxJxNVeG5556Tr0ieG7W9hXZJAozU61LsLODfCpQ2sKEKP//5zy1pJaAk/cGMku2JqSkxPxn3vOlN5yPP6Z8heeR78XeMCfhaDlBjfCq2ldaO/w/DTRKvYVzFM8K15/7l/dHfeOeYDW8KwzAIdFAGw3MkgkU6yzNhuJkN9nBWucDIwMo7ye4FO+dsUuptqmCezWLXzu1iHDcSsJbGfVyYkTZm0EXlmtBObzzjjMAeNX1GFbLojAN7h/vJi16eG4W2tGifGtBnuaPrw1mrIdlhRfQdPID9e/dgYnxEnUYcBCQum4ppAbwk8y5tGnEEaPilNsSAZRDUJwiltQ3TXs3vWu4XF8qMUdRQ36D9xUKqnh0ZvJriXi3WEovlM/NlpHMF5Gtq0dnVpe8aviQxGits2XTvKgwPnkAum9IQRp2tcgn9x4/h4MEDup9qDXuc099aumlAEL/zc6WPSEatYjDKBMTDabh/mb/QF/F88XfqqCiXMTE5hdb2DqxYtRbzJWMoSoYpnVMRl8Vcsf9VU2K8Y0/RGXBRLlxxmTNnUFohk2vjsQz/VkVcgZLx8FqPDX0P6tEGgpK1Bhu4ypjMpGpimTR1gwS2qSYVR50KlsPQjvl0eco78P5ZjMjlvTXawGQb6hO3w/OaefYILE4R8M3y2TIeDINnuYaUQktMZPeYSSt0Shxj4CttO8HSEtIcT8QO7EzQ0eYAVJ0FAxSpvS0mcMYKaXxLxvEcrETimMc9HnOwSG3FFmoWmnYs8zUVCcKALnUPZOLBnlx3JztFRdcwf4CvI/BtIF8Ro6PDYuaNqqhfROfidg2ooSYq13hoZAi9vctxzTVXYlHHYgwODwWykcVevH5nK3J/8h6Zq6lTLsTkvH4OPRKImsubbBt9KDvyAqGGusXmKxZk13xgpAa4Bn9I23NiaBB79+3TILDVq1ahrb3N5L/CM2ASyJyH72GvpVwTp1dXNL2d08off/xxka40xTlVJR1nDuJil9H+ffulfUkZDu6d9lbT4H3mua147NFHtG706cRMKiV2CmVUpHXf6liTiBxBhom22YFpPxN+dqyL2KQfdE4SQ40tttZpQ9WhAwOVbCFLvFrVUQ5AmJwYAjVRdu7ah1df2SlHRSqqEboN1eUmYxuuAEYZwYwmqFpVMatEUq1zTE6CGKy4VarOWRZiFxKYI6HaLlQ1sBad6mvJnd0I0dyTg40gVhlaTJMBCG/ax3J7osPfe3uSHImo4Yn2spBIJRc0mzXDkGQRJIFED1z43k579gTGnZQ/GB36KJkIrXvRtGdLNwjm0oB53zuDQ1VBwkQwb8V1gDHJKvS18qDNQUBfPzeqtg4OuMXTvRxZJ1iTTHL4PsbgsQqnixt7xdGnnPkaueH293DDr2QmsCt9jfya3SAa7d9o+A8/9JC0bXi4uSZ0RKz8k7rP6+EhE4uEjM90Wgbnxg99KLo3VbvDPnSHYddsVSgaiq1bt2JoeFBBLdtBxJyNhqZUomeayVq7QrFoen58jpo2XDaHwLNmFQdr06IB1X5me/jcHBqbGkRtZ7AqLQUCKNIzJS05TGQLLBP9IptCujhv7YZkRhztU2VpZmYSxckpHO/rQ5oBGis/ZIWI2VSFmjzZwwsgk0nJl6ZPNlj7OVmG87Nq6+F9soWK56y+nkapXRMIe1csxboNG/Q6CZfX5LBn9240NrYoUagu1Ji2DJ0bGWJlYHhkHKXSLCqpPLbt3o99h44hW1OrFikyRxiEZzjNmewoDnqZmVNSKBkegoKadhgmv5bCWmggktG2dbZmZgTorlxFI2rVluRgIj5fJqK8Lw1jyddoXcm4o+FmG1ljYwFDQ+N4+OFH8L7334Cp6XkMnuCz78A4K3UKlOYV/bHdgXnTH/zBH0Ytk2SPrl3DNvcFHD1yHHX5FK656kpcee11Co4kc5BJK2Ggs+Ke+vYt38Err74qHRk7H2ZJs6EtIJXigJg8qjn9cm4O//TtW5SMMonjgALezwc/9BG0tjYba5DnB1lkF+bRXF3GP3/z3zG/kMZ7bnivnNfAkUP4t//9D0jX12G+yPZXa09/+ukncded96JQXYOJsSHcfse38LN7f4XHHn1SgveMY2tq0ljWtQxvufh83PWd76NqclYaQmT6sKuX54yt8OdffCEy9fV49sXf4LbbbsOJgQGs7OrB6q4etUHWNtTqfHUvXSrmRFNzk6rOXJtDBw+Bmlpv2nIxlq9fi/HZEg4fH1JRamJ6Ws6PbCqCwgRlOQCGjpvtgQznCOyzkv7so09gyyWXYNVpa3DvD3+C6mweP773LgwMDauIxeCLTpSu0MEeBd8WElpQka9GTU2tCfWHoUo8w94W5pMnPeng93yuOqqcM8Clr0vnC0jl2EZC7aacfk8clLIgN/7h3yOVqeCH//IXaKphi1MRGYJ+WLDp45q8aEG4J2gagpFg50cAoHyA2e2opSQhW+HtSG7rLNmIX+NBNm1U0v4mwTC3x7T5zu7kz/g3TEdov2XXE5OQ+V422IHsY1tbizxifysfpLazMFTgFAF49xXuO9xnJwtplgzFXyeDj/HP42Y7rmScXHiCoSJlmGJ9atLhkieuO5n0YQKwEqCft1z6mnkBTYWOkLz4tNBk4uLP06/Yn7XHLx6T+O8jf8o1TsRDzvKOE6t4MEhynawoy2dO1kfcvuiJAf+WCYOSbU05D/IlqQxmUyks7lkmsKvCRJB7LwCmLJ5xdaP7CW2FAhWduagFC0lYYDGqtYqJFFnu05NYmJnCzPioWCCSSiGjUh0hBDmMtUiAkSwHVtaTLTti2matjczX2IF0PYNyUUw/9yO+xiykEcxi0C62YW0taji1PiS7bEdqb29VS/SaVaslTULwicCippozFpifx+3fu022isE7h4jx/XhuBgdt2iIBTto1+tR3vON6ASIcBlZXqMbWF17Ck089jfHRMVx0/nm4/trrMDBwDKMTU7j75w/gjf0HUVtbUHGlfdFiXH7FFXj0oUewpGOR7MXgyIiSDIKLu3fvwtTUOC6+8E3YcsF56Fq0WIDxJ//o80pqdT6Rkh4U9xPlPKYJFqVS6Fy0GGefdZYGbLGNbWSE+stjSu5nxT6x/WHTxeNJ0nJO1GcM7W1uE2hTTevJJCqswGEt467bxf3IyZgONFjrdQX1DXVoaGwQSPbG3j3aE0zy7GxZF1DyLHFDcx8W8jnFZxSXFwhKORZviVfB3XQC3e4xSaJPWnPa6gjkIsBIjU91hUgiR5Ga9j67W8yuMXbLI5fOY+PGM04qvsiGu0wRByVl2BFibCG+H/e1FRYNyOHPH374Ie1zFUU9PqiyqaDcc5dcdpn2p99zlLzxWZTKuP+++zUMhuACmVJqEZedsqIM42MyGJm4CjAO7DcCwNu3vS6A8cixo+jq7lZiShZMKrnGiSEU3mHE9eX7cl+pGBiYhgSU1ILnfioUEujbaQcZB3NP+SCw5IAp18EU0OGTr8R2NhZZaOKOzBpZhIcOHJTGWaEmp8nhkmxR8aGiGNF0Bg1c5F6kTJFa+qRbR+Dcipdcl0ieI3QGRLY8DNOQjQwa3dwYakgVo5TdBlWKe8pzs5gYHsLRIwdQnUtrAIM6HSiLEtr9yWIWsFSaj3IE7zjwvNIAewNAaQe5dy3/tTyH6+cdQgREuKemONRQ96W7ttfy79jay+E35Qp6upeje1mvhr7YDAWT8/LhQSIqkCktu0AQg0BRFQrZHPbv24vRsWHkM5TGqaA0xynl3qLNGNb0+Txv5XeCISRGkEUlUJtgWrY6Om9iPquAULKWfg1SbEbH0iWS98ln8hgbnVTuQLYbu2/49zzvZNEpHw3sebfr8TmxYhM/V5IhEqcPg0xDt2KcBycAxtClwtdZbp0cusJCqBUpNZTPQpxQAA16wBzGJDtBX2w6xbbPrSoaA9exh/ZzaazOkhWshK8Y4uw5qyE3Ft1o0KaGNpkGqN7f/x9+b7RZnaBIjswPlM9jMMDN7SLPGp+TgcOBk2wkoTDgSpPMCVAFe5WMBU8KzvSx4bqkXRnLWzAf8derEBbWxvEEa93nXjQQTuVoMZFTmJ4aF+hGrduxEQKHGRGQmNOKjMMBrgTJh4fVSnzddW+V/iFzMmEMAbTnefdJ0bw27kFjjU7KBjIHSMrf1NbUCpOYKxnzfGR4WGQiFmrYmUksgffBnE9AZaILShjA/DxeeeU1Fc1WrFoJkm347MhMZd7Ns8F7GR81ViP9PtuveQ07Xt8uRiKLetRrpv1pbWvW71asXKk8/o19+0xftljUkC/LmWY13Zr+gWvCwia/E4xl4ZYM5T1v7Ans6JNJBBpCHIpzKiAFDVnfj5F0nvaf7VFhH9JzpszdAqquftt7K0Tns2x/zFr7cipdEThBQzA7UxJTiRpe9kLTPLR9TONnGi00VpNKDvMSB+a/C7wpDiVQZdymsRkVncmXsRXkjIIOQ7KikAzALXB0gDGAPKT/M4jVP+OgWgdClfogPJkQQ+fhNC1CQ9T50JNsSD8cycTLgwUFnQyYUgF8CkmSJ1K6RiaMBJjC9Ewh8jolZhTiaokF3/7e7lT4+Xq/UPHzQ8cHRSelNQnsLrvN/9qOdCqg544reW869wH4ipxWqHBwY7gh8L9zg8gDxP/m4eFBt+qNaSYx4FYjbmKSpD9Dfvd1dqftwKdVeHQ3UUuejIw0GSs67HR2WqtyCfW1dfo7ovtcVQI+PKBkHjIB4e/Y6sRn4HoqBK8EZCcGH1ggaIAgDQmTFjm/XNxeyN81apKkgaK8BwMgCSTbNCkeYv6dAEZpWwQdm6An5k6P78G/ZbWBAYZVF+l8wpAYFQ5Y/TUAihH9QmoBVQq6Sxg+dgRjR/uwpI1DQdguPIn+/gEJSxeqc+hcvAgdnUusxXuSuhR0+BzElFGrDoWBx0aHFRCy8liTI7BSjVWrerC8dxnGxkcU+FFXcHRsSK0TAqlFiU7jeP9xieIz0GW7FGEaPgNW4YZGJjE8MoWZ+VnMlziBlLeVUfCuRDlogzBmUqCsoRbcvzbt1SrPNm0y1mJl4cHaRE23yNpByIK76OILlZi0t7eFKopN31RgHQaocHMQCFaQQP0PDZmowpEjR6Xxwj1JY33H7bfj1Zdfwf/7d38vViJZc3wvtrtzj/YsX4Kvfe1fsHv3Hr2G637lFW/RkBE+r5GB47I1515wkcSRKQrPv2NCSCCMrc4/uuOHeOnllzWlk6wEE9UNLGhVrVmVziKzUMH4wFF849YfKCGVvWJ1uqEBn/jkJ9UmVQFBngUsZAgwFlGNWXz9//w7SsjgIzd+EMuXdWOkvx///E9fRb6xHtMz1qbP4PvVbS/hlu98V/t0ZnoCt972bdx336+wb88bOOuMTTh9w3osXdqKwRNj2oI7XnwFY8cHtNcpXr/+9A1Yc9YZcpDf/Pdv4LVXXkVbUxO2vPkCLO/uwd439qCF0xyrqjTNmmeCyYcNMmLrwmGdzXMvvAjVHS04dHwQu9/Yj+o6ao/VKABSoMmggpX6TFaBFtk8CtQBsZe3PvccDuw/gLaGRpx59llYv3Ej7vvpz1Cdy+DW2+9AMWjhyj+wXfi/GfDCfSLATBps1sblXwzomXxI+0d/ZwwDgXquGVRmqxsLBCksZNKYmi0ik62xfc/WnpDokH3UvHQ13v7Jv8Sep36K3c/8AoV8mUrqek9v7FSQqKnsIaQ7peLsn8/vXojxAQluY5I21jxOgNl88moYtMK/cykLf1+1RgRA04Mjvq+B+DGDTn8TgNjkNVn6F0t46FrC5zFOSPofBxrdV/l3vzf/fpJfd1+niZNxQJq8hqSt9Z/zk20SfVjp8D7ut+PCpQGueu8w3EdrGKRQ5H8CE8DjA66F7xG+lIyrpP8UaC2R+3hvnQSCJVDQ5LXrb0KrowOoJhNhbWdJdqq3pfj9npRc+SRPZ45y+rnAQ9vLDsL5+hsJzdqe1V1QNq1FFGrR1LEYnPxILayqbAZFdbLwehgvplVw5L7wPaiOAgldW18FwRUCekwYyCZUjFYpI8O9WJ7H/OQkhodOKFEW/E+Giz6ObdrGkLOBAlbE9VhRjAG159oaJ+MaxR2M2SqmKaTfqaPGmMj5EFORNcn90dzcJMY413dZTw8KtbU4+9yzdJ8sVBAQ4nLIpnGVUinFDWQU8gJY7DTgE2hv65DUBhMHshb6Bwfxrht+S2DG8eP9kgqijvQdd/xYXRGSIqov4FM33aTWRLIp/vILX8HwyBham5sUa689bT0OHzuOnTt2oKbAhL2sdnIyxY8dOYSaQhbdSzrxhb/6M+TpVyssIE7hxo99Av39g9qrS5Z2K84fODFkgwxL1BfPIU8ZmTDYp6aWbVh53Qs7QggwWks0uxG4/2x6upJiJdEGZCQLB1awCeAQY362Z4dir3QLA5uUxdUTg0MqDAqwLc6hrb1dICTjN+YeZAqZ5p9p9nlxhM9X7G5qtRGsC0L8pr0WM3+9pZrX662BDuBTc3HF6lUWa3Ca9fgopmcmMTs3g4WK6TWSRU9tMmoqM/FWSykHMpYrWL16jdocF0qJgSnRuTNChNYlnDdufTLHCXyXNOCB3RQP6t88I7J5YpXxKJreI6eFUotS/ibcFwurzKn493fffbeSWv5+LiS5jKMEngWbZhNH6+Lkb2EB87PUCzym9d76wm8Ui1GnlCwYdkuIVKH4i/lbSbFgBO5qYWyYoPsNTzB9sEac1xiJhL8fn5hUl4yx24O9JXgthqzZ4GQ+xH+rndE71CLjtwAOWZEW3tSk4jL+n6CCg7SFulr9NfcdwZjGpma1qTuwZtdkElJuT+TjXZ4k+DPHbPhz/q2YerRqIb/TVGB1YtmAlONH+nD44AHtKeaE3HMEtzR2REAyySr0R2XFNcxd1GLKGEfgs10DWWD8W8kVhW4r92d8DsbAcikt6xBgbi3FyrKJh3IP8T8LdQ2KhTZu3IQqtvnzvFubkL7zHrXO6qqApBpowwlyqBU/ncbhPhYxdosJzj9iRzpBSMbLBB11PkvzQZvO45h4YKjtJcsFHTdQvBe6THgt/B2HgSztXqY8g2QSxtINTY1oaGpWB5AGxwaZGr3GAbeEDIjHCF4kNOzCYmHz32bzjRUbOj6S7aCR/FdiNkQoHPC9pQUavkyHMhQ0AjjNXyWLhIYPxHFLEmx0Pxz7zrgd3/elA5B8X+9G8SnZ2r+BkecxE9dZ9xnuMY6TLEf1a/P4R++RiAt8SItIZF6Mpq0n8z/EwcnX+nX5fSdjOX120JpOfravHyWcnJHLnwms50R4zqsIbFG11WtAbVmgYmluDsODQyIfMWdfuqRTIDbtqw8Y4XsRBGQMe/XVV2H1mlXK+WgPbHKzybV5PEz/6PrrOrPEwCihFdj3kkBQ90bQiiQZbM6ARPonxSXEQrIEyevlqwg+xgXdjFjijz32mHR+165dBw6D8zBQrfMkLoVcV4UDEaomBGw+9NCvVURMB9CW5Cbm9Rs2blBr9c6dO5UXO9C5ZMkS9B0+rGvhc+P0Z2pUmiyS2VUrgMQ4ThK/oJ3zuNMICCa/pmFjGkAW4shQRJLkRzUZn1Yo03pc8Z6PVcQIJHobWqxo0MjAcoFUPig9DJg+BUFGqxCS0h4EV8UWsQphZ9dSLFrcKYckpyMarG1UAUuaFERP6XpL8SBMVbYIWAbWkh2M0OoaHKYzTaTgKFJWoBSHQ6I2sdBqlgy43XG507LpULZIMaBp9+YOMXI2StLMq6pqlahGxME9g7Dwu9DmLdAjQcWWAaBxC5pf7rz84GmiV6D1KzhIPMQ4CVGd6aQk4dREy55PMI7BoERtDIk2BL9PvreqPMGZ8bocQHRD4OCgbUJjxfj6RMZWbByrXMfaHBZgJCs3vpH1TFwTJsFA4Ps6S0F7IVDBCbawqquJSkzqFhZ0gAQ6huDK2ZueiEtbJSHma4MSYh1CXgtfr+SwaG2KDIgVUFMYNRxCAh4MtKQlwRbk0LItIxhEl/kasiL8/dx5eALPg01dC7FrA5hMbSWuNfejtSkwIDVdKLY9k7Q2OnAYA6+/hkxV2SrggenKQFNJmRgGNk3aDCanVVIs3rRGWdnmtTDQ4YARCgpTL6pUnMbn/uSzSiQYkLFq0XfosKojTLaqqqi/VI+D+w+LnTFTnMbYzAzGJ2ZIpBNoRq0UtkEXCtUyXFxv2YvIcHF6JO/J2qR4aCV0nrJ2Aq01AXhOJA6izb5XmBCrxaSqSizq9evX4v/y9R5gdp7VtfA+Z3pv0qhalizJVjGuYFNsbNNiEkiCCaYZAsaEYEhiSgIBciHcEIdgfkhCLi0/Bi4QAiYBXMEFGzAuuNtykWX1MqPp9cwpM+c+a629v++Vbv5/eMxIozPnfN/7ve8ua6+99mt//xV26NCENA9bMEBHLXSktptZT0+XTc+WaNyREHT2dNqy5T02OTFnQ0Oj9utf/8puvfVWmy8tkNV45OABu+3Wm+3w8KTas2HvCJ422fLlfRzS8uDDD1tnZxcTyhed8wIa8uGhozY+MmTnX3CeXfbOK2x+ZpoGH8Ar9uezz+3mxOp7fnOv3f6LO5zJHUG5WgQZsLI1tpmJ9+T4sF37rX+3sckpHxpUtJUrl9mll17GJKK2ROVYrjeU0hbGhuwHP/kvqxULdsnvX2Jbtmy2iaPD9vEP/6Wt3byB9rmtBS3s87Zn72676cabOTymVqnYRz7yERsfm7Tu7mZb1tdjDz/0qD3/7NPV7uRi4j+7+XY7af1JfM4PPfSg3XTzjbZUqdr2zafYisFlBLSRKCEYxv7B/eK5YF1h3wGwTc/NWc9Ar73wgvPM2lpsZGKGLNLpqVlrRBW9WCTLB88e02FxHhC8ozo4NTlJJ4wWgJ/dcrONHhmyvh5MHYdu6KKddtYZ9tLzz7dr/+lL1t/bZdf+4Dpr7+mx8lLVbYYDX94eGnYqGOnYZ9iHYf/jvIb9ZCBGP+Ei6GxNRpCrvUv2AwS5gbiAEce2XxWCEOjQBrZ02oV/8A5rrS/Y7T/4ijU2QwdljgCApjurgkzxG092Io8K/xX+RpNF5a/QriFW2rHFKrUm6TUC+pLCjyMxDOHkyBQ04n0UCfL/2PKXBLNpcSzAOfmc0A7MC14ALSKAV9EkQdI8iA0gLirWSKxYMfXAOJJPJrHeDp0Fzce9XyQTXCvKTOgpR+CI5xWgRBTP0nUNYOQY8M9lQnh33mqKhD1kWBQIq21fAZpapwJ4CX9HKRDKUMQk7GPB1uMTkdh3nPTqsiIE2jzIj/Zu6UR7S2pd7JaIIdIEXc8yjxWCgRnPTvtKLWJ4VmQx8t2K1gQQBUPMmputd+VqajBSjY62u4HJnlqXGmxmYpyDxvBnxnnQhCuXrd3bPGlTvEgHFjtAfGh7U6NssWYzU1Nse0IbVL5CHofF0AsO5VFbF8HChkYWLPKzKj+K/YyCSmjwoqUSQA1BAE928PsYaoathMQEhYyOjjZuO4BfYM+h8n/ln13pun3Yh3qGDMcBLjQ2aCrklKZCQpcu6zpxoBrvcfsdd1JPcfngSl7vG95wKc8ehpV99rOfs1e8/JV23Y9+aBdedCFZhBis+MzO3fb4jmest7uXE7QBCqJlEECTgAB1eUAPevWqFdYJplFxyX731S8D0s34/YS1q2zLlpNtbnbeBvoHbWRk1PYfOkBN2i996as2PwfwDi2a0KEEq6GLg2TQZcTiS0MTfRkKdTHcBb5auLEAFdLLzgAAIABJREFURSRb+EKiwrXJWg7zogRiAibFAD35vo38LIK+GNQxjpZkFVzw1dPXy//wGRCwx37ShE9NeI2YFZ8FHWRc59wM/MmUtUD7PVq8XA+LzBa3hQBKo4WTZ69gtn7jSUy+ECtBbA6tZmBMkutexOR7ANrYl01cKySTODbtrdi/RbJXcT+SioqWy+jQ0gBF+RnFuq2tTZp2TD2vEqdAIz4EaBN7myCmgyCveOUrWWQDMEktyCiEkDlSt1tuudllNNSqSH/AllddD9b2d37ndzyxlI5c2J09u57j8Jmf3XYrWT5ivwzaxk2bxIJ0yZoAE/D8A9DAewTxIuzp8TZa0k6NnEoNyQAwz7CXpK8pUDYFplXAUhynFjwBBizKZt0fAFl8Iq9LZDG2de1hPD/odYPVg+muyqMK1tvXZ1u3beceFKCRss8EgtO3ph1l7n9oG2G/nJ0j2YfYj2IzogsB+3D3rmft0KH9bHtFQQWDeMI+R27KnId5kqauB7ijfMjZZATvIHkiIkzkpdxLUfRjXoOuieg4i4murouKeBzSZihU9/bbuee8iGec+bFP8WYSjY0e8Qf0NsHeam5iizcVfWyRYDTiMV2TBmOhfYkAG4F/zTRAt0vsL9hi5kxONGAHGNpJUYBvw4BKAbDY/2q9L9rGTZtt7boTbX52zvbvfY65xODqddY3MMhuJFwvmfggOMEY0Tf+30OCUp/IuM4JIPHzAP3oN2HbnSCjQQCyRTH4NOKvyC11HnK/moLscg/B9FZMw888Ti86vb6IqdJ8POKRKNCGn8P7pR05cX4ipvJLF/biJCC2JmcAp/wYPjM6dyKmPB58TAiRmX3Wdet8Ro4e142f5liKXiN75GQTLxjE6xBnhn0MgJVt0g1GggGHFhV8aBPPYMWWKiWbn57h4JTJ8THmgGtWrWIOYpAL4/OU3iLeHyQlgJCv/f3X2sZNG8niE7ahvBRrCZA7YtEgUsV6Cx+o8nq4j71oRIyirOIXO1cBSLaqAwLrARATr8fvEq8oFunzurq67a67fknZLMhfZBJNi3UOHMN0coCKmAGBggmGuyC337XrOTt8+CCvG1sJrwVgiTkIsE/33XsvJUfwTMBWxoA8fC6KdIyXvDNDRVwxUjksz/dCEO7wbxEnM25DLAr/zccp6YGIf0Qegk/RELbYi5S+wFpd+Jo31menp6hLhofHDdHYkumWIHBwOyIhcFYlVdFChRY0TwAJqCISZOjoYPURi9gKnZj29rxVyIN2BOpigjQyoGPrhk92FpsJbZFgjbjRJM6mgEUHGROAdcDDofLAeX4UAuth5I4FEPPDn4JcEZQHxZN/9wMZVbpIeqQPkFc2MuASgCpbZ8RkJMhmApxC4D6cR+qQsQkILLpOFdr28IUgJ/Sd8F6isYuFkBstbQYN8pCOITwCgRomrwLTYp2jRY2GUqO0lbz4NGSuv1uoADQjUQuNR4Ko2DzxGUg7hIXKsfhz4SZmNVYU/JQ1E8YOnwGDEg5UgbMSskg4tTaaqCx2KLTSfAqcO1qsR7myoH0UbBf/bLpPefAkefGpW5698v2p4aO1Veh2bBUq9NfivtJKiQ6W7l8OWEGFADWlNdAGir3J6y2rQh7OisNoUEnn8B/WyGkw0UI7tH+PTezdZW1ecSQJhOwcj5LYPp4PVMDL0OaD9aDQsldqArAmK7YI0G7c3vved1ISoaOrl9pXw8NHrGdguZWrdZtfMBsdnyUgCfuAqhINFQNZsQuxxaINkMzMZrWbirkmHSh8qQIvBg3ON6aT4XUwypwuzSBJ9CE6JSQ6rLaA0SLQtW+gz17+8pe54QYovOiCujGwoWj79x9gi1Vjc8HWr1tjd/7qt3br7Xfa8NFRCvdv2Xyy7T94kM8IVPHf3vMb++Wdt9vQ+KSGCcHOgdnR0mLd3R12zef/2R5//HGBt2hJgKB3pUbbVl2YteefeYa94S1vs0aAvU3NNr+woKCpqZkO4Lv/8QO74YYbc8YqQVQdGLY11WvWBomJpibbv2uX/eRnt9jI+KQGJxQLBPIue+vbmMgUG5oJYsABN9WLNnN4v/3XTT+1hlazP/yDN9rg8gFrqNbsTW+8xF756ldYK5x00eyxx5+2Qr3B/vPH15Pl+JIXvsgGBnqpPdbZ0WzjI5N27Tf+t23ftt0WlyqchLlsxQq2+f3q9tvs6JHD1tPVY695zatt04YNdvjgYZ7F9RvWk/kDJ0bfUG+02Xm0ilfo4DZs3mwrTlxlBdzb4XHbd/Cwzc8vUCagg5MxZUt6e3sY5E5SKLlurdAWm521X9xxu91w/U+tq73DNqzfwPY5tiQVCmRDvPiF59rrXvsa+6dP/q0tW7PGvvKd71tje5PVmOxigQV2RJU+AEQywbzQIpFtLzs4yxnrHk6YE8apHYNEB8QuSH2ojbtojVYAOIbXUHe4qNalAqqfKDSUWN2H3QdgX5mfss6OVqtDd64gZgsqfwEyZowXL4hEwBeOG/44EuZoKeSFus2LJESts3khyk2zhjF4oI17zhNCvSIAQ/pMN+hhozMb4m+msDGMq/wq/uM+gIxGMC8IHOZDRgTIISnStMAI9DmMAUk07AY6I5KvuNZjfpiw+CMByEFGtWyrYJPrLoXfideH/Y11CF+eApD0R6E1A5Aq8TlZy9wx1X/pG4UvoG7acS3pWqd8wI2vflYdVnCrYTcCC+Jh5B0G9L/0nWJwMRF01l+8fwaa0vCrPTr8El4b7V9aBwFHBMkCdC822PTikq3ZcJLNYqAYWgkdfBS1cMmaiw12ZM9zVkAhjrIWRavUNCETxaFyaZ62XzpX+gwkr8sGB8V6QVGhXGabsJ6La0AnelkZwJ6Ay1EQlS4ehq+oGs9BDQ54kUXd1GSdHRrWIv3bGARQZLEFemJIBvr6ezl1EkxxsLoArv3xO97GNuistc67YMA8Q4IDG7V69SrGeN3dAs3aKaquAnrEkd/+39+x3Xv22arVq+01r3kNkx7IvPzZX3zATt1+KtkHF1x4nr364lfan773Q9be0U0/CJYCQOzZuXnrX7bCxkZHBMY52AnsgnIgre22ZvWgvf2yS+3Ant1sHT399FPt+ec8395y2bt4L2AzwjZ19/TZ2PikdbarMAvA94S16+i7IIi/YsUgkxkAJPg74hJon5FtRakgxYsC1DHYTWx/EhJ8/amlzLAzdNH1XAhOU7+vxdo6oSWFlrd5l99RsQPxBfwmYl8As4j1wtbFuZQNgVRTK/0QCoKVEtZFABr3C4EbsLBbMnBNezsXq8c+xHNA2xt04apLVVuoAlStaLhLEYNgSj4okBCiEtNq3SplaQyC0To/O2893fCn7dbTDdmcmEyPGLiR7DXETmDxAoxmEd6n7D7wwP28Plx3dPawoIUhEc2t9qIXvYhnNpiYMbkCICVe9+Mf/xe7HCpVsF+8qIRiF9i2+OxCgVOkI2eJ9aG26NAh27Jlu93+i7ts48b1TGabW9vsZEwWr2CYUo0tyCicrhgczLS2AuSOmD7ysPABkZ+gjRVFWWg8A2Bcs2Yt96K8k8gU+Iocg/Fikn/QfjkDFAX3sMMihwggIbjhgxXjvAUpAEVrAAoodKKwjuFL6EiIBDqGfMpu4D8xdZhPuexH2Gkx7wT0sRXbpycTTKrXbGFuxsZGVHA4fAhAAD2AhvrRudL7ECwVkOqsQ/r6PB8JO47XYJ0RR4ZefBBYFA8kAyjI7vLFc91z+GHYNRSC8ByWDa6ghivnKXjbuJjhSQuu+3Dknoh12lqlDQhm7NjYiJXm5pwJrq5C3JIYbRrQhNgEsSD1QNFqDQDDpzBrMrz2LH5XNiIHmfFzdBedvHUrbe7U5IQdPLjfunv6rb2rlxJNzMswIZo5gtYtiqWIHSJOop3A/9gWzR7lDKCNGIJ7gOvmxf6MUysnGUzBdE+nObGeu9hcUZTVvtcGFqiqzkWywXh92vnB/sL7gQ2pNdHeZ7xFEEvgfABvOeAuWypbqPVkXBdDXfzMHBPDJBraivM8B/HFSOOTY4pkHs/pvaKIqaJk2Bq9Xz4IKdY39iO7SZOhfVwb2EcYV49H9I4CsGAXg5ADooGYizUOVsICzc/O2PjQMAe9TE6OkdSwYmCAACP0GTnXIWNpan+VyyDE1OxVr3qVnXrqqbQHjHV9bgeedWhJopMKoCB8OvJa/Bs60eZmZtmBiD0In8w5GNUa/RcILviC30L+19rWmhWfEROI+S5sgkWfhao99uhjtmPH45LDg+2vSoaDBQTk0U1NLHRCUgoFmpGxCePANuJjDdbS2sxW6AsverkNLFtu99xzN+U2sM+QTzMf8T0Ie1jDTAhiIPLJtJGY/M1nLExLXTfAsZQPYX+DnR97kgAj4oGGIu04fAz2HX4P39XNieGXev/CZz//hXqNAwWgJdXMVg4s9HO79mi4C0XvKxq60tQsXbNwdh40qje7aG3UdCkzcezvH9BksBhfjQqgP3RAN/xwn9xFbIdtg6Lj8xBTe0fah00tTucmA0v6E2rZ0FaOaj7ZUDGNMWF1YAH10MSgzMA5r1zQKPFQy0DFwTweYEsPThid9GfEhRhkyTEAGMP1EphwTZIwsLzuAML8RuJB7dmzhwl+lhyQ6ly0U07eIoHVLMgWo8LdlhxzQZU+bgxW/YJOrjXASyTQqa8wyGp7FlOMm4ltIL6+vn5pkB/3EQYVoB8+DwcPVa4YqkBUvFaj4GgkBHLqMo5ah7x6oM8XyHzMGift4HEd4WQ1HEbCxqyYuV6m9pO02GK9j6+wqyIVEzgFbIeBjb2iexU9GsYyff/cGOtZhNGNPed1fAcWvZ3BW/ixJ2LIUBhoMooKAC7q1GhCFQMVmqmjw7brsUcJYolSg+CqmWeyvFBigAWdEgo9w5A4EMskFK0zqLC41gmNJrQm5udsqTpr77z8rVYqFWxyrmYT05M2MYmEUPqlaKsQOJPrfAQILYemNnMkIXDmrJqTjeQ16GQyvPapQAmyGQHSk50s28ADnbUueKuMn2k4GgQ90PJ746WXEgiNChqATxjxZQPLrbq4YE0NS1ZbarLZuVmy2r705X+z+x98xOYXKmTFwXH09fczeULA/8TDD9l//ug6qxaKbHPmlDwARUiarGDf+va3yUBEKxRJDQ0osShZWqqWbOMJ6+zKv7iKQFFUg2Rsa7Z8ea/d9esH7Tvf/R6vX/FlTF2Foq1YFM1gvjY12YGdz9qNd9xqR46OUswZmlXQF3n7W99q7R1dlLJgC2th0ZqLTTZ1aK/96Kc/BXprb37jW62zo8WuuOwyKxYX7eLfexWr1MNHx+2nP/mJve3tb7EDBw7biRtO5MTwtlYMbICzr9ln//ELNnJ0zFYuG7R1q1daR1OzrTtxnd173702MTpir37Vq6hR9sSOx6nLiWQezJ/p2Vl76UsvsA6wO+fnOfygr7fftj/veTawdoXNLNZs755DNjkJDd8GDooAMEjdEQodSwd12cAyO3p0xCtlRfv5z262W2662coL8xx8MLh8Of9DwMwJygWzUrlkZ53xPPvDP3it/fOnPmV9q1fYd358k3R+i2hFVwAMUAST2ciYd/3VsPMBXMUgrwDllEQgkXadYAI4ABaLVkZFnpMnpWnHIQiMslBAULsgvlQsMQZIAI/BPF2sLFC/CMxjFg/YgxtiyWKEgXGYnQfKMxw7DTCcebSVhD8LGxfnkgWhhBWuYFaty6mPox1NJDwiYIR5RktpvD9eA1uev6eYmsE2UfCsADqq7rJDEg6XfwqgTDaZQKaDqfBLShgVZ6b/Fs+JySRtttrV0vvLkgu3M6yu4s28VZPsq4QxE/4l4hKBFnl3Qrx3XF/EA/E97E8UiOJ+8J3xCQI3F8qO68+SgERHMXxu+Aysn/QHHVh0iRVsZtiYqLRHsBj3ncVCIGI1KQbhPXCdMX0ymUbuxa9g8mTFUxd/J8ucejBNVmpsIINkxttkG/H+Lm5Pf7W0aFNDh608OyOWYEGBJuwsAEa1k6HtW8Uw3CeC4DUnrCOIgSFks2gDckkCPhcTsyHWJgV+47lhr6DognbieG6M83BGSxjUpKImJB5wLbAZCA+pY84CmNj/OIJos9y6dQvBCExkPe/88+3Rxx+zK9/3PlsozR8D/EhWZZpSEQAj0Uao9qyC9fZ0W283iiUCTbC+GFYDS/SJv/kftm3bdrvoZRdp2Fhrm33gqg/S/7W2tNumzRvsQx++yt79J1exeA+WD3Sf8B5oTcZaIB6XH0UsrEms8FeHDh+yV77iQjv91C123kvO43l7fMdjfO3X/t9rCWyiYAbN9NGRMTtyZFggaF3SLTivWE+wCeFL0SXCAkm16hITDpY6aAr5DyZlHCzhk0VdLD9ibWoqJ7I5EeNImgI6tR5gBmPCQR2cWzA9CT4ulLh30Nqm5y67ingDn4PnD/ADHRqYdo8XcJIrfDeLqMVMqoPPw9mvOJc4F9iHK1euVFFwEflOlQUpMmUKVep5oeAoti72rc5SsYCcpMFZoAAam8WAWsQ6tjJ+Rksy1pIyE15IAwsRe4X7uVrl2t9yyy3W3997TOs/2R8NKlKdd955PBthD6DxSdDNNF0c4v/Yy5omLvuF1llOWadJrtvFF1+ctcIFSAaQe3x02FauWG2/feBhO/Os02xidJx7dcPGjUyy8We07wPAxbqffMopfDa4ngDlmN84eYTAAafHOnBIcKvCeA3Pvb9vIJsgHfJAec7lgJHnTARwALI4GBfxteysmI2ZjfStlOZsYb/1PuqgQzzLASoAORP/QR1JMGxdQiFsjJLvvFsL643npxZphazKZxZZb5maHLOD+/bZ4cOHfJ8iUlRRCM+NxIiYJeCEkbgH+REVBYNkIXKFgCwAHyxqAoQH6AHGn8t8QRMUrC3kh2BuApjGexC8YmtrA4G6rdu2ZSCHamYxYFO+O4giwVIkiL0I3fc5sqNi8jNxO7SK0l9gqjDWU88kANmw3bF+KfiXglOSplJ76KZNm2zjplNYgDkKrVoAMw3N1tPbb20d7er8YgyOmQRar4gJsC7yde43fOo67hLtrfEVzzauh8UA16vP8jaPS9LY6r/zQZGLxjUIvM8lWfCZ8Xwj90x9Vfw5xSWiOCGAMQYMyv7HNRzPYIyzFPs/vceIl+JeGNt6jBkxz/FrE7/P3BexVkYWEpkk/Ryur4OCcT9ZTJPMt4jzRq1BAGiOx7BY5bmz4jVn6LuONXLdIrt8AMRVmBNMjo3Y6NAQWcBg76NFmhO2a+je8VOEc58MfcL+BhAIW3jqqafRdlJqgF2CjSzSoBjCwijkORYW+B2vwzNpbYYcWo3FR9g0FuxQdCuXbfWq1TwfeD2ku1AYg51B9wH3RrHRZmZm+TzZ/disydt4DvSjlZLt3XPQ1q9fT1+G7iT4XjAZEaNAmuD7P/gPtjjjoOF3UPQB0/8FLzjXTufwqkb7yU9+ypwN5GTmiaED6czRkB2jVKB3A+A1Ea/B1qLwC4AfLPAgDgEjYcs67Z26cuhH+Pd8annoNGbYyz99+cv1Zf3L7ejwqI1PTtCZ4vvuXXsY4KDNEi1rSCgh3IyWNhl66aZhP4SmBX4GwfuWlnbr7O5R+xgBgiZqQcRhi+SARowaXQJtyNhJWgNo8og55K24nLrjbcaomrBtxaEwMiL4+0LCkRxG5TOqEXEYyAJMaNWqZogxJKOBfxdzTomZAv6gkUaQf0yiRrZZVGgS+nS0SLnhi2SDhjiZbBqB2YF9+9mugw3S29vPKvmTTz1lp512Gqd6hSZClgwFSdGpu3CWrBB5hUV0cpmQYwyHt0chwPV/5XPldXllKVgomeaHJ21pMkaWCA1AwQ4fPkzNP5pFdsMWbfToiG3YsIHovvcC8OOianKMoycSrulhEXjkYagb6wiiYookGTJowQpHoapDHAT+mwvFBocx7gvXl7aMZJRxCHlTR8jBOp9wHUHLsXtZAUg4mdTpBP06c3oJAyOCl3DAAqMF+KAysWXLKXbbbT+nPhKEd6vzEJ/F4ItZttPCkGLSIwAYVMWhbcN9SV1T/VnGS+3jy/qXsXIDZjGMI1lXVTBRa1ZCW68XDsCKgPOWQxMYgfXDemYT3XEuOVVM2mB4HVgA4cyyJNgreJEYYKovnRP18RQ8Yc2pJ8L3Cb3ECBR8mqmvGxK4173uD61crdjI6CgNOpgbYGQ8vuMpMhEffuhBe9nLXm5/8t4rrVxZsu9851t2552/0hAqBF3VCgOt557bTfbMxOiwff3rX7dOJDVkTklOfPfevXQmN950o9180y1MCFmxBZHNtauqpSnbsn69ffqzn7HDw+PORtXmR/IMEHPnnv123XX/mSUJEdhweNSCAne0nCBw3bPjKfv5HbfbUgN0vwS+4dm+6/J30s6yraQKhiwwxSYb2b/L/vOn11Or7I2XvsVOPHG1XXzRRWaFml38exfb8NCYdXW02Ve//FW76qr3S+yXTIC6Vctqlfntg4/Y0NFR+9nNN1vjUkGsx9lpe8mLzuFk08mpCXvq6adt2bJ+MmrQKo6gFcNOwGzB8BrsvdUQiV+30tp7e21ypmTzJSQWMzZXrlFnq6+v31rb28VQb2zW0IalRbIkR4al9XjfvffZTTfeQG0xVMqgU7YwP0/mIobc9Pdi0I3ou2DibT1li13y+tfbv3zmauvo67Z/v/6nnFq9WBRwgKDE8SWfYuzFngaAZbmIsc6nAm5C3TmNwltyXHeL0IdZmWcB1X0Uf8RgpKx3vUCtLlUDcTYwhKli/b29BGKWahC4R0IinTn6UgcCYWvCPKBgA/+Dr2BbpIBY2HIlJfpKgaqwUwom9T4xHTQNJlPQjPftLVoqpqhNJXwggTgE6p7oZ58bOoVeqU6Bg7CFcX08XT5ZUeAXWk29su8Fp/ALcU7i81OQLux2gK2pX0sD8VinCO7RnhdJCFs/EORSTy4HNLUmuU5RBOY5sJh7pIhlGOcEIOgAG16VaiCnz8efWCZDk753GlMoRlKVmc8wWtyjRS4ZpJIG/dlz1cJnhcS4lzQBibshqTdo+DgHSwWrNzVbCcnpskFbZBu9ujLoP6lHVrXu1hY78OxOq5TmKOGBZJvyNVawtuYW19zKJ3fjMzBgZGD5cq47GAnQT5P+kOInMjiYuOf7Oo0D5E+kUZc+Y64PGU16H6wDgngAjABhGlk4jTZSAYAofo4cHbYr3/see9lFL6aPqFSW7KMf+5i964p3Z/rLUUzDhGjEZ7BDHW3tHELS3NRga9aslk6j750UnHjyqWfsh9ddRx3bl73sZbzX8fFRFhNO3Xaq60EVbHDlcrvqLz5hT+3clSUmuEYAeQCsSqWyJ3gAIcSKg0/EMIUPX/V+MqRR5K8sLtrw0LA99ujDtnvPXis2YQrrgNUWCzZydJQgI6QfxAJyiQXfXwSEvRiARAhgaAZWe4eHdLfV9swz4NAI1pwTV9mxoFgu9mKcX7axI65w9kjsd9wQzik6A8A6xGdgSjt+HxId8V6KF8RMVOuWSzogRiELsEoGYhSW8Rr4EyR4iDkIbnhRmu3w/f1qAa+VGVdg72JIXq2GmAjFvAAyfFBRA7QoYePRwof7V8cJYinafpAp6mqHq1HLeZHsVrDwkVR2o53azy+u9aGHH5KGWqVCewHAmsa3oIFmZ5999jFsZ9nHutVrAH5KlHuBPI107p2Nxti/QOkRnAUwdwAC4W0V35tNTEzawvwUmZj7Dxyyzq4262zvZPfZqjVrvbXVKAMA/wyWzejEOFuqwQJiEcJBYepgOokjs1POhoYUDbSvsR5gqDHXo62X1qu0/PNW0ogdw/chyV3AJNfGJh9OGAyzXC4kjcvx5/CZ8V78me9S5JwC/2P4TsIOTVo80zw1QEqdA0ktSM9f+SIAEPhMxCrPPPMUczY+iyKGE84TUABwAHYPYjqQefD+JDSgZRzSN+ycWuLrINkACQPk47he+i3Gyvg9JfhACAAkgmms7iBM9W1jIQlnAnv56MiIgMM6BlL22ulnnCEJmphG7oNgOLzP9UAAbLGbAOcUnVDVClmZB/YfICAeuQXuA0UO5MyIc/HZ7MLyDjZgBpqE7gNPgvzjrEfYwAA29MzQTlq2008/g+caEjoA/kGiWL58BWVxYHPQkqNiofZPAHK0I/4ZaZt7+IHYE7RRcf84JwnZJ/wNvh+f0zGu8CJPxBh4z/j88EPpXgToldm3zIE57SQrsESskRN+GGsxTsx1reP98Z3Pwdm0OjuKEcJ/pt/x59x+i9GXxjTB2I2YIMCCAIHTGC6L4xJ95xjYkjGsE0edxqFpXkyN6STGzjsr8jF+8O20c5xGD73DstWqJZueGLXSzIxNjI4x/qgvVdhqHEUPyhc4s67QmBfrYWuxVgAZMfTq3HNfyCIhWpxx7RiSBBkqxt4eB+H1kDTDviyXwc4D4Dhn3T1d3LtBmsJ+jfXCeqCYB+KPukQUb+Ds43e5zktLfN/u7h7Gnzjvk2RazzKvwfRtvF9vb5/t3v0cuyX27Nlrv/rVr6Xvz7UpsHiJ+wKhb9Wq1ex02Ltvn01MTXJfgxXJnBwMUL8OXrMXJ/PijvY7AEbsFQ0Vgx0Q+ZDxsxMUApBXke7YoY2wPbBZeC0Ja1/40r+SZAyUGgkeBj1gkvTQ8FGbmJwiwALwAa/BQYchUyAtOjk1VVzIX0EHhPm7CEQ2MgFFIAqdNThj7SkGgQ7WwWnBGOJiM7q9i+9yShNF+iU2rAXK24VE05e+HFtSkwmGqLhhIWK6cbw3Dx4rDGrPdl4ug3C1XetH0ttBa1t+6FNDEclCJBWIF9RUq2pZVHHwZ4FMoPiC+ouJa6pKsB3CwdJwYJjweuTwYTIQeDi5VA1sMVi7di0BAhjtOLg5kJPT8BFQ0Og42KQEQ4FeGCUFace2CWfGwI0mqruktTsLQsG7s0TDOHBJt2QSAAAgAElEQVTBdIDgXHY9+6zGxbseCmnyXgkgwBiUcWfRhQ5dbpTlaCh27NVDOjtv46aBq0PzR1WvAPW4h1x4PAwlJ53HxFJPitESA0ozD1CwNVy8Nj4DhyqYOvhZ6IMAqOOQE7Sz1FQdwBaKvaW9A/0j6TgCYI9AMlD+nGaeD4SJvYI9jP0MVt2b3/QG3uM3vv51Bsc4J2g7ReUHFR5v4M+eIQBHHngEIZAsgAC4P18aQujHeMURZQcEproXAHpYcwX8fHvGqWhRF3AoFoIYjHTOngCSXQxmljt50fU1wCQN8sJeYLWi7Q8DEbQ+mlZK5+PsRx3CAgfURLUtAmcEDu//s8tteGTO2jra2EaBYTd///d/ZzPzJVuz8gQ6l+2nbrE/fP0lZBrceuvP7aabbmGBBDpL8/Ozds4559i6E9dzuvah/XvtnHPPMYpB1Mz6lw1Q/B77Fob/zjt/addffwOfqZjWYgUAyF8qz1tvW5N96urPWqkioBv3i9YiMAAgGfHw40/atdd+M7cJ1KQKLSMNO0DAh8Riz1PP2I/+6zobm5qk88DrBpf329ve9sdkCaJ1EcN2FuZnbH6uZNPDB+2nN15vxcai/ePnvmirVq603o52e+Mf/Z4NjYzburWDdnRk1L7w+X+xV778lXb6WWdiShWvs7cHItozdt/9j1pPT5/dd9899tyzz1p5vmRt9SU7ecMJZICirQjC/7hGONiOzk7DhFUkUwuVGqtoJ27eaOUGs5FxCOQv2pGhYWvr7LTZknQwsfcw8AAFErVzGKt0YBrhWn7wgx/a7bfdRiAAuj9qawH4LbZfpbJA5sS6tWszZiEc68kbN9qb3vRG+5erP2fNHZ32/Rt+bK3tTc5gLGpYRtFbcZw1TZ0ryiF4uxLBeiVLGSjBwkPNEyif2kxbjoon0Q1q0lmhiSyPRU7fBeNeyQLPPyuNqqp2tLe5Bhz0FyV9ALtJB+8Fkrz2oHQdZwj3GFrI9BHe9heFrrjeCN5ob1ikUIEN36MNJPdtXm1yjaEAIcPe8j1gR5qlM6uWLdEBoCkVQQntJAIKt3N6TQB1wWxUtEn7Hvqy0G6O7gbvYKJuXwxw8CQ5Z07rPUJXEvcEdjLZVRVNzGO7irNdxJDONSbJ2vR4IwA6rluw/6PA6QVAfhauMWk7j2Qj/D5eI/aGi6azoBmMGonAwz5GLCD5C5ezSOILLAr1grz9KNaK1yeJc7W0+KTe/6/EIbrv4vfT72licjyLQuvh7HF1kqmFFGMVgEM0NNhcsWD9K1ZL54uFV3mfJSTaGDLWWLSRg4esNDvDyeiNOG+GpKDIFlLqZgVz29mdfX0D1rcMGq4LBBJRzIbmFtvmyNDXuY8cLPxoxJ9Ye1w71hj6d9GypQKBZFcEzsoHw7bCp8NPgn3DveIahmvXrKEsyDvf8cd2zjln2trVa+yxx5+wf7v2m/aBq65ikI4kG9pu+/butRtuuN7WrlnFdqWXnne+bdm6hZIOPGs+nC4SQ/i3AwcP2OeuuYYsHEykPuecF9jRo8NM+gdXDJKhgPYu2FSAiJ/4m6vtkcd2EKJFVwL2L1gFYHk/s3OnTzNGq7LZcgy0g3bv1JS94MxT7TN/+3EbGRulDUIC0wVdKjPbd+iIfewTnyTQiMExYJPCv8zOYc0ltQJgD3EzYgd1dSiiTYvpctM+QAC+jgPU8tZH/AKT7ijSe3sg5Wm8O0HnS+QDvV/erYBnumrNGveVBer3SvtdYDCeL+IW2CUUrJBsAcTDNcAtI04KsX486/hMgMC4pxiMEq22uJaVq1fxdzDVl/dMNiBYo3iveWtsBpiD+Ed+Gu16KjPhcpBHIE7BEJia1crQ4kNrMnQWNbQOzw9+CH9GC+nzTj010xDnYJYKukswuG/ODhzYr5a7MsClRi80b3GgXIUiMgdBhFhcJOP27rvv5rAYDkdzhrfOkRjnGFR4wQUX0MbE2cIzmhif5LA37G8A4Bs2rGeSu3nTZu43kktqi+xIOrj/AIEr5IJYU7AqY6AdwRDKYiQDWrxFlXZysWazM/MsuIKFpkKCQGbKPnn3GH5O/T53hJmfcbkktk16Qos8Kmxm2LTIxdR+q7wr9mtIQykuBaNINjUILdyTXtyIXCQDXBzkYRxN6QUVIeWPlMfhWXDv16r23HO79JwwhAjTdtEyrM2SDWHR39S6DLkYAkB+PVgn5AJo5WbSDxAdtpSDXTRsEnFlf/8y5dMIRxBDO6IuvTc9C6wppueOjY4ynoUcwOo1q3QPUVBi0UVTe8GwxbXwehj3C6zE1N4jRw5zj/GrrngVenHMf9xQK57Jh4/inFNuwMks6aBNFqGQq4K8Az8zi86WFrbRsygKmZUmFaiaW1tdp9SHpQQO4LltaCNnQ4hCDivJebMinfvUTH7MB82Gb8f3KHKGH838v+8/gqsYdubdcvG7KVAeeVHE+hpiqVxc75czMAW65wQg2dycdcmmTt+f+B4AU4CmeADEGBI5mGMA1aSNVdfqMVUSs+gnOfsP6xVdMmlckq4JnneAccFai7USkCkASv5QnTr8O2Xx1E4OX0FGvmsDIh7Gc+QewBoBRAx5gmrJ9u16ykaOHGEBC/lcT1c7JZbQYRYYTtxjVlz3nBWfH/f0spddZNu3n0qdX/g//Bw5SUd7B58t9wvA8+lpW75sgF0F6GZAbK+WYpyvhWx4Fp4hWJBR9ObgpnKVrEgw8LHkaJ0GWFnC53R00R+g4xc6rcAXkOcgn8X1ww+E7xsZOcpO4ttvv4Pa0AAwYSOIBWHYIKbXz86ycItzg3iKQwepvy2fTTkzDmlZpG4+yXS0Y3oOQbrjnqZPVw+Cnmdouso8M0PBwD0OrFK3I9YaMTnuEf8OELxwzRc+X0dgD8OlVtOiPfXkTpuexTSaslUx8NINjlBaJB1ynAguxEAU4Kg26XZrbmvnjaMdAwAhgIQKqy4SAI+vODAB3KUTvTK0m0bZW5cTI0YDTpZaiP9iAXw8dgwNSSbJRaU7Dl0ErHFYsrZmn9QGQCZQ6XA0wSaIpM4trU+Kziu1Sl4EZGbOF4BEi9pvkVQIPIxqgqZG8qDWzWamMDkLhtu1B6nHWCHY0TfQnzEwIpjgNkgmQ4kl4pU1BNrORhPlOm8v0/2JNcdN4mK8uXGTdmM6hVOz0AQ4ITGKSlEYVlTNkXSFcCkQeVQIcO1oRREILXAlTXbks7QeCqKiNdc1OpJkL03ystfDwXorghxETKfOK0Dx/vH8xHrUwYATxF4OY8gc27VBldyB7SXnG4EMkkhdi3SwEMTqsAUDVo6Ke84BA7VmCWBKNWTw4NFKyeCxocFe9/uvsf379tk9d/+GweNipcxWMukpqzWZTCJM20wmV+u6YcTFNOKfvSU7r0RhQq+m6+KeEeQxfOaUZ7QqaGIhAkyxfAWI6+xob2mdckA9vYYUiFeABBAyJgQqsZB2CSb45hOec6HqvE1RTkoOlbT1uXn760+8xw4eWbCFctUGlnXaj667wa77z+soos8BHNWabdq0wS5909usWpu33Xv32fU/vYEM2md2PmW16oK97bK32X333s/k78ihA/bZq6+2roEBa0LCwEmrYNkVraur0+6869f21a983Xp6oIvFXUZ9moamBqvBUbTU7V+++g06Kp2dgi1UpAPV3t5h+w4ess/8/dVZIInzynYdnllU4BY5JbGnq8Mef/wxu/GG621kbJzPAk5s9cpBu/zyK2z16jU2uGKlPfroI6yUbzhhrdUW5u0rX/tnDnG54467qAd28ia0N1XsyKFDtmrVoHX3ttkXr/kSE9o/vfK91tTaYIMD3XyWN918p3V196hiVq9Tc+fwgQP26L332Bvf8Hq/xiXr6um10hwGWqDQ1MIhNO3d7bbttG1WR2vdTMVGJyGe3ERAEyx27C+0uHV2dVt3d69EhctlGx4e4f4B+/brX/2q7XjicWtraWPwi0AC+zyEHzjoyIWFATB293VbC9iJxQI1QDZt3GjvvuLd9tlPfdoWqlW7+6HfClwAW5C5i4oqOTXQQ32fSg9fFuciprfh99W+Id0cAGicGt/YYhWISKNBvrHBFmoFK1WWPJnGsJoCK4ho/4NtxaAbPNtSaZbt5WAyoj266O0JAdarrVSJWBoQhdQ92mLp5H2IEe4p7DWVWgl6K0hIg+jwsyn4mPpcBtjHMeJCEwvnnvfuDBW1cQM/ye0KzgDsYQT1tG0ORtK2eweCWNDyhXj+0GhFLCCBaG/3dC0tqiQE0z8ZIMOf+yRR2F3ssShC9fX2kcXx34GAKp7qmUehL3x/dEfEc8gCE2dZhi8Ie0a7H6kibATYqa41q2Qhv/YAv/AzFkIx0Mp9mEBgDQ0KRr1rsecdBq5bhc+MZxZtiOErU6ZPXGvK3Ij1yBIHzyrCD2od4MvBlgotLASaAM1JRLRic4sttbZae/8AZQFC8gMripZSeN2mgtnwvr1WAIMKexzaop4sQycIZwdsEyWZquoODg4ScIPNBBAEoAitffA9rJh7siU/F0zEBrKxkOQjnti+fbuYLtOzGaMDdi8Yn9iXeH8VojG1N8AB91u1CtvtutrabHFpwd57xeV28rbtNjaGNtG63XrbbfbCc861tStXEdh7bu9uW7USYvKt9tLzXmR9fV1WLgFIVrFAkk5F1yDGwLhFAnjXXnst9Rcx1RGFrPXrTqSmEmKkNWvWMGYGSx3TNDHZ+qvf+Kb98Cc3WHtnDwv0+ELSDXuJe3tu97MsbjU2FmzVikGeLXSN9Pd22jWfv9pmZ6aypK8J/hX+s73TXv+GN7H409DUzII/NJDJZCcrK4/LqRfuLIsofkZ8Gezf2OvxHeAPtaYWUNiXwHvEoYxFfPIygUYHKLP96SAKQaGmJrLkOWCkXuCeAFCGfQEWJz4nYvmeLiWUABWp5+WgNJ43mHtsX1tY4P1B1xygQHQ9hQ3F50EKBGL6oQ3oEDfBRTAoAdzUDB1cGOwlLS0OhPEIiKzfOuIbTBdvssnxKbLPG8wnczNPbbDWZgGjYP+x0O8yD8GAwr0B7MM1Yt8idsYagTEYfgGfzZZrTjAFq2aBDMaOznYxFI8ZWClmHt4fup9glJGZ7vpbIC1AlqWyULFdu5+zc889lyAPzlb/wAABQawdmI5HDg/b9PQUC5lIYsEYApsufAueE/wJng2YnWGPRAKAnZR9jJZCaqlzn2ioZ8TR7JD0ok0AF1EAi/2i+Furn9q47N8bEFeFBiaAM0kuhahwHv8rccZ/KUkgcsSwu3g9wRvEyc4aC38d8QX2IEBP/C5yt8iHZIuWKAkDsIHsXgeBwMjLNdeas1ZU5qIYDtMk/UPKW2AIK/YHwBcHYlDEZgHQgcvUrkd+RfazD7AUgDJPFi0KGXh/5Zw67wKIZOFx/TG9GvYYvwu2F16Oz0T+ArvHVnP3gVgL7TcVAtROraGYsHH4nJB4iAm1yAVRJJRPlE474i5IIQnoEKFJtct8LoJ8n7qftNaKicK3p6BzdBEEGJjmmWG/ItZS7pjnKsfgBA7G4PcJGHmOnedViY4mz2E+XC/HElzCwDve0j0W+y6VDIuYIT0DukbXfYxc0IHPuEfcV7x33KOuU7FmrE/EEMzTYq7EcXreuK40X8efA1hMY66IVdI4Khi++BmuLfxJzHDAXlehSWc5tKRZtAIRgu3FYIcjJy3a5NhRO7RnFyVNYM9ZnMd/jVprMKRhv+CL8IVBcsxvfZ3iWeFacBbOP/98e/45L3BdUslaoNVZQJkYuf19vQTpY1BsDCOKdcTnQeIF54rXxM/t5OvxHfd8GO3cS3W+Dwri+HycHRQBcQ/9/X3yJ9CYnJ+n/Q+pD+JwVQwyrdiDDz7EKdQqsjUwv1Rr95xNz2KgVYOVqPdoZD2j2KBhgYv8zLbWNoKRJFRopHoGegM45fVTu1cFWnwJMHWGo+MZ/DcHKNP8KmJU7HdIQhT+8q8+VEe1Hg8Ehn1mtmS79+xn/zWAAdxUTIHCBYkCLSeng4gp0a7dV4RmSCsTShgD6F0gkOGFuBZgNHSFI4xe7mOC79CvImIPhFuBOw2fC8sSeY12Bz8AmbGA43KAMH4WqHJs/tjQKRgi9D8f3hKHNH4ndUyx+DFNOX1tCrakwX0kTiSVeBKMwIib3hlRMC4A5EZHRm1oaEj0d7BmKhU7Yd1a0txpDKLNxIGmaG1SwhiJg2u9ZW3foRci5xxgFkfAu5YH/iUo7fqztxM5YBqMSt1jDnTFfbIldOdOOks4MBwWoPVnnHE62025Bj71K6ob4aRjfcgs8SnWmdNMqPBq1T22fZCaZtT5CoBSw2JQsQ4WQ7A49Z4S1WVbcsaT0L3jHcQmFLCdJi002p5kApwI5yUDLCAOr0mdWUwi45ox0JK2DN4bDEIlrj7AxsXbt2/bwiSkNDtntWqZFeKlxYotQaDZAT5eW7XMwLUKge8EZOaFFHKWZOxJGXgFmahOq4VBA5dwzrEmrM4VG8jkm56e8WBBQE+0opMl5SCjAmRMkoZeq/SuxHCWo1bwJgYTn1JUzRxoY9uDDxk4BgBxJ4zfx3vB5iCRetNbLiU7DyK2zzt9k+18Zr996m8/bX39EvBeKpVt+9b19pZ3/KlNzkyR/fuZz3yGbEU814nxcU6axhnu6+216bERe9/73msnnnwyA27qvEo1jg4CyeHf/I9PWUcr2uLQDlsjWIcsmHe2OGdf+tq1TAgAxEAzT8N3NIlzdHLSrv6Hf1Cg5wwQrg3WhGw6sF7L1t/XbU88/pjdduvPbWR0wtsEMeWzyT7xiU+wzQoJEYYSnHPWmVaDJmVPt/3+a19lR49OcoJmU3OBbDkkyRhqA6e3etUy++uP/g3bx951+Tts+6lbbWh4lLIYqECDNbBYVQtSX3evPf30k1wT7IUT1q5lIg3mYSOmIhabrLW701auWUk+x+HhKRudmLRG6OQWYoiP7E+0QqHNC05ebZAVQ4vhrT/7ud39m99YV0cHq/ynPe80trAd3L+foDkHHcG5wYeQ+VLkMJnunh5r4eRmaSANDi63977/fXbN1Z+1vQcP2LO7n6MWEsrx3Jewr86ciRYKJSa6vtArjcSNlWFe/bGtx6Fxg8CDxbXGgtWs2SbnoceIJ9nE9UCVEy3AeJ+ujk5WEhFkQTQZzEWwGZpp3/D+ah0iL4xnVwA+bElohUUwF/Y2gk+dE2n90TcmjHL99dizH/4TZzYFHNPCh3xhBMkIQpWc4TzIZuqQsgIMba1yPtGWvhlJCWymXxMAV1wnAiQOh/KhL5oaj6Suma5KQIQ8SMh/hH8Ov6LXh51YyvRuytUahbelZ5MX5FTgU9CKCYFhc8Lfp/4/AuiIFfgskj7vYxISt6mR8CMIjFgGryNI4NOS+b5kc+QyE3oOOcMjDdZ1rxpmRiZo0mEgUAPFK7FG08A+/DS+RzxxfPEujXvSNeW1sUAp38dAEq2fLIAWrFIvWrWxwfpXrvR9LhkARhBYC4D/xQYbP3TQKrOT1BmlVqkTSFE0437hc3ZpHdNgEkyHR7COZJrazVMa8lLg8CTFKDyrGdhYtEYANa3NXGcE1thbAEDwGZzEm/lfJbmIn7C3lvUPSNTcdYdw3aLwNFlPG5h+zfbGS15rZWu2O+78BW3opk0b7Y2XXGIH9x2wX959t3X19bCVGmfrzDPOsLVrV2tQWFenJ7dFGxoe4VAM2DkA3/CF8LOlBXw2YuUY0KfEHjE3pEWmZ1BULtlA3zICiT+47oc2NHyE+3r58kGbny/b6NiorV65wmbQUo7JkrUqEyqCp4tLduK61fbJT36MgBsGpwH0QUs1BpA88PCjds3nvmB9A8uoFav4CbpKzUyWCS4421BEWx+05zrR2u/QIJTfgu3ks0p9uRcCA5DhM3e7xDPFTa2BV4zHvSBCyQvq2Qq0B8CIIo2K23UySDjd3NkySOjwrPEd7099aRSkeXS0Z+Isc/p0ZvNk38T0EbMb74PPg2/AwBperzNc0TKNNURcA0ARS4bBcTzDDfkAKRY6KGkB/6cpyGAvlksY5ALMXcMaqgtoTWuyFzz/BVlsRFtPXT6dKV5bJk+UTx+OfY0kG2uHvQxAa3Zqyu6//35qswahAbZBHTjK1/DfK17xCgI/USDBaxBf4mmicLj/0EHbsmWLzYCts3w59b0EFNdtfGLcJsbGeT6hZ4xzB608dDMoJ2y0Bx58iHYJ/hlAOuImSkwlpAHcK65b7DgUq3JmE5GrRC/YWRQZAzG1sbRz7MIQKBL7QvtRrLvIW7J180mxyEljT0asGb4RMXDuh3PSRspEpx/2Ti69D3JNaJAJ8KI99+63kAAiAScsWqb7mDCBnKSgQlQ+eCKYVin4GV1Dyjdyf5fa9+PzqVgfcbv/74483XMeL8R70ce4xhqeLc4SQRF0f/lkWexFAqsOdgIsxFmIWCuKelH0wXWnf6ZNdq38IGMQCEFrvxcpqWfM4l1o9ufyY/h55Pbhk8XG8tc62UixBfIy+Wvl3D6BO2H9RpwQ16TUXM81WH+xf7Bm4YsJHLO7L55JPvchbNHx+y3WWevvw9WyvNp9bDLoLO5Pg051XfHsUqAyjQdIYqJeL/x8Pl8iLVjEM4kCtQYPukwJ4z3Fpcfmz3nRNn4/W9ckbkF8HfsU/x6xUXrtERdy7xNIXmKOozkQbMLV2i/WbHx0xPbvftbKpTkrl5RvsTDlrdDM1X1QLNiBiBVQzASwFmk+zmUAnfB9F110ob34xS+mPens7LD2zmbbs+eAA+iS/YLNm5ycYNyC/Y6W5ShMww8h7gUoSNZeoUAMB9Ir+DNlC2pVGx+fYEs0OoPbWlusq7ODEgZaa+ntwt9PT03z9zBwLnwp4qOBgRUkHX3r29+iFiOGRuJaUHzs6x2w3Xt2sfAOm8uBNT5RO9Ya+yLum9FVxHG+j+KMMEfnPtRsFHQyKaUCo1TTsQFSwu/BJuTAuGJTFgqICZoVrv77f6hPT89xKil6DGbm5m3f3oNcIATmSJigmyY0HgkfKlSqVPFDOVFGkx/xJvjw9rYOaoVBaJKBJsAaBAzOpgvHjs2QtjxH0J8CeaiSgAGp6nc+lTdjPjgwFuBU3GwE8vmokvzAxoGP73nypQp7HJS4ntRgZ0aBlNE8ITymDc2NUSR5ABVQmYmgn27JDZITHwTEZImcG7QQqXe9oajERxU5rjt1EHQK7rhpCF3nJg5DJCZ5tcGnSMdELx8iElXVYOzRaCUMGaLfhPQS5+TsExiM5kZp3sQ0KLwez/v4NQ9jHd/ZDpAyLTzoyw6Jb3xpB3kV2R19BDT4fVZOeIFq92PLnBvlaH3jAXAWhwDNmFIHZmAO0mb7Tu/gnW6+T44LosO4w7ByT7qgc1SzotJerZTpaAP8xL/nIHidgvO7du7ks8R0TRhKgMwAonT4l6wCIBAaLWhlZ8Am1m1Oa0ew486ZFHoJXaO1BQaIIreNTazcg8YNozk5OcXkAZWWCy+8iFqqsc4AonANcT505vQMwtEiuYLeZnqGGYD7OnEQBBi8aGlKAEhVKH3AkFdJYt15NrhWELaetze/+a02t7BgBw4ctFOfd7JVqov2znf+CbWDOvt6rF5etE0n9dsfv+PPrLWz03Y+86x9+tOfJEjV1dElqYIWgMMl6+nstIXJSXvzm99sL3jpS8hoBTBewTAFglNmR4ZH7SMf/RhbkwmwepsqNBExumN64oh983s/tLmpaWcmYToghinVrUIbumjXfO4aTkgOJicMMFZuenLc1qxaZWtWr7QDe56z/fv22g9+8H2bKWGamCaJn3jiKvvYX3+SrAFsy6nxCVu/epWtHFxuzzt9O1v3gAysWDZg/X0dAimsaCMjk7Z3735be8IGu+aaz7GteuXyZfbxj3/Uho5O2IGDh1h9xpTjvq5OtkYfOniQQWRba6P19C4js/HQwf3W3tlh5114ofWu6LfKktnQxKyNTkwxkKtU1N5O2wnQ1YWRcQ2cYliucD9hf/3kv35sv7n7bg5CIA2/AC3HZurLjo6O2b69e1ip5DkxaQBib4GJctKG9dbW1SlNUgCEJQxBaLer/vJD9rX/9WXb8cQOGxodUasBEkLsM59onA/30NkJWyAbr4pwBAcREFEHjhqKSFjkG/ANrKxCccnK1UabWTBbom+E/4MI+xLBBAQK1Cj1VpfWFrRQqpUK9wzNTVootjFo4IRsiwpELPIkhaG43jTRIhsg0dcL1ohaDiPPhg3ImY1k4EKrlgC3Aoiw5cFOjuEP0JPTwCMFwFgrJKn8nHqBzyQtvuA5RbCY2Uy2H4tVBkYuAU6y5lQHwx5AAsGkwxmA4WPJznDGDd4bgVrYIgQ2GgReYGcA9lAUL2if/PYj8E59fg565IFmfCaLPc56JXDjVVzqliZsz/BRTJZDVN7ZD1GUQgITdjAKOzr/OVtQn6dPj0TGxUOPAS7jM5jAHqe7eUyCLXOcAZBpoh17J/OD7svoxT3WQNDJM9HQJF1RrGtrO1vyOJBMmyRjoRfAqCmYje4/ZIvz09aMv9DEQ7IG1fOiVSnUjxhO14Z1BQBBsfSqAAfEm2BP4axF+ydjFQKWHvd5wQHBPOLPSFRZgALoQo0zMKYgERCxAdpiK4xbce44zBCVdQzWKjZYc2eTLUE/rlqz5596ljV2NtgF551v7a2t9ut77rbbb72VgCf2IgZsYQ2w3+A/O7s77PLLL7dTT93GggE/t16wP/qjN1hvT58E4wGCNEMnUvEKWAdkVNQL1tbeKrCuXOGUa05fpVZan/3u711se/Y+y2ERU9NzdnR0lM/0/X/6HluxYiX1ePft3ce4+jvf/XdbgAxAY9Fe85pX2z2/ud+GkWhAroU6s3UOb8HkSj1bb4nCTGQHFWkPfKDE8ckf/AH2EZNu99HpGUkTGPwczxZtvwIFBYQEc4bWDXaNzDWdPwIoSITsW0cAACAASURBVCY9pgTDMtqgkV8gMYOeXOQAeH88j2CpZEVTsGS9dU1i8wUW0LB/cA0seEFfOunUCeYlbFAI2gNoxPVC2qJUWeAacugLNNbRcl+sWVMLCBTRXeWD21id0dRmgsc1DX1Zgs41QN06hp8s2XkvOV+FaY/THT/J4qhYayXOYn+nNjEKzNgPE2Oj9uADD9CXaECYFzNi0EQdhbk+e8lLXiKA3bVNsWb7Dxwg+IwYEEMl0eo/NyOGTXtHJ886rgGMHhQHQTrBYwOAqMnlrVnh94EHHqKECfw8bDM+E/sUrYuI1QNYgE5l2gVE8gqvPWfDRxKsPQkAMy8cKL+Tz4q4MGwjc5z6sV0A2OvUWnYgnN0j6DhKBqAF2EJgNgOzYsCUWhfxGVFMCv+R29GcuR75J2x/+Jw8v4xuopgAnA8oCdsfOWd8j+tR3uayBYmGHsBUONKUNRr3Eecy4mzYrvAd+HPoFf5318mYgKlTTOEtM/YP6SiAIgBjYogpzlrIkeF3UfiJIUvhg1JQSxqK2gvhEzL/54UEgPGURvDWfxzpLIf2841rpEyTt3LivWKIKeOApBinDjfJCOhLrcIZAAv/zVkRrjEckmlJt13kOfHs4/rjPRjdZEA5wFSxRNPPyA6z500Rb+K9I+/G70RsEfecrh8JQR7/pfsw7i30vJeqi5qk7fEFYyq3s7Ev9fwVwnPf+VqGncTrRJjRLIc4d8cD3GmsFn9GLhL3H/sxyDcpqM3YxBFAFFFBmqFOIK/Np44vVki4eWrHE1Ytz1p5fprFTMlsaaAXbSf/7tO1F6vW091DEgXuHYzGyD25V9Cdu1S1s84+m4NfhoaHbffu3bxX7Oft27fRHnKGwbJlLLKk8R78FIqJQ0PDLPYBhAQJTKCrZiCAbUlWZWsrWcDQeYSNhP3ENR0+MmQ9vX3MxyEvh3MDUgxsLNZ4ZGSUclv4Dib+DTfcQBIXCXaNIjOhKIRBTIijypQMQbsyWLaSV1DsLiYqY8jYpzEAMRmQhPgc79nSAg1hDFlWYR/3yqIOiFv497YWgqqx39mVQzA6f5aFf/rHa+qdXV2298BBm10o2a49u6knBYFZiq5igl1VQsXNTQIX1R+vdukY9sKKJxg/HZ3W3NpGfRd6c7RYUasRFckCE+Q43MdXmQI5JfMg0G6nN4QGEQ8bM6N8AEUGdmVacC6Yy2RGk0SPZXjkWiFRqQgmWuqsYuHYJuoHFJT2oH8DNCQDIzuUUXOXFhU1JrwixeDTDZaYcUpsEczwGGVtvdoAWG9cW7DoYtUiCYtpbWF85Nj0Kjw3alI5kyTuIwMoE8QawQWMgKYkawBG3l6QJ5/BXhO3x2cBu+htNOVLp0+VJgTOrHxkw3TEKMEX1zOZuJztCLyft9DHNlEbuYTD+bvenh3ANBN//p5POUwnizr9n7/nBketfko/tW9y4FqJs9g/wX6R8c0rZ/JLoTGItiivWLm4O6etc1qcRsLLuePzEWiqQhkJZnw+vlND1BMp/E5PdyenqJH15kwYfbTWHoG02JfuHPCdWorS/dIUVn0Wnj/2ERIe7PNxTMpsbWXSsvPpZxgEkhUKkMWp5VGBOeGEdWTtMSHwaiBWTMyyGIgUrX4A08oGnUsklBEkIdkjsweAPNrNPVmBMw+NJLRKUC/TWdFsu/BxYEqMGwg2TUyO2VUfeD/X/fCRYTty5Kht3rTJ3nLZZXbGWS9ga/L81DSTyL/62EcI7C8sVO3P//z91t3ZnrUtNBPwh05Vk1Vmpu01F19sr33TG2x2dp6PmPwytIBUqlauLdmfXvk+G+jvNbSc1RC8+9Rd6GVOj43a977/XTs6Nk6GIdmvYPVMTlqFz6nFPvTBD7PShJ+BodLb00/2Yk9Pp11w/oW2e8+zdvDAAdv5zA775y9+0bp7e6iHBaYNBPz//XvfZav85o0b7NxzzrbmJgz1qah1v6GBz7CzE06ZkoPOhDN78OEd1Ph4+skn7faf/9yWFir20vPPt0vf/HrbuXM3wbqlWsWmJ6ZUYevtoR4YEuFSpUrtxfWbTrJiS6NNzpZsz6Fhm50rUVS4ugi9Kuh/oMrXyEAQiRQYNqGRRgc5NGz/9m//ZkeHMQFtydo5hRFtD2iZqNHxnn32WWRswwGTEQD9IAzAiaSzocgJrDhX0ZK7gNbj9jb72Ec/av/x3e/bLT//uQ1NjQt4J8tRWoRpxTJ+l1M4KfOhpALOU5Ma3U7RtkFLs8p9C2F0JIRsZQSTtbnNpmYXrFyFzYB94KgWslgA6nd3dUogGRAxpouD3dakRBvnmfpg1IyVf5K+KQBDgX5wCQQeow0nEvOkzRbJGfWanBlI+5Bo5pKtQLsZNk5Wlf+f2UFZ3yxAT5iQeAY45wwM3f9hraJYFZM408AlTdLw5/BDkeBJI0eJK5nLoYMYCYODjHg2SIZVf1exBwFZfOHPbLf21uq4xjT4E+PPBzNkA8GO1RxUaKD1SX83r8p6sS+Z5hj3mCZycX9KBMVGIAMIVdYM8AvpD5euSLSqUh+YJ0C5vhGTAbJjdK2MnRg25D/XPpK9j+QhTYblO/Pfj7XH+zHOYBtz8HeJ/nKYUUNrm3X29tkS/AlYH7AxnMwJJ1O35kLdJo8csTraazgYw7VNkfy1NOqcA7Dhvle7Ip7b6tVrFaMs1W1iYpx+CVpb8G0uxKIiC7PAYH0WCHbS9zmDicVbTGZs1CRSnPFIzrBPMBFZMaDvBZenaWpCkaLEQBktSk1LS7Z+3ToKuF/00gts965d9tBDD9no2Jh8ERiergEIXwo/cNnb3kTm+epVK2hPcF/vuuK9Bhk0tMU3NIiJh+tZKEP3uJl2Qe2lmmIMn03WhTM44As//tcfsu6uNmtp77VvfPt79uu7f22bN26yK959uZXKJRscXGm/ufe31tHeY//rK1+xZrRgVqq2du0J1GOkPXN/DZ0+gHFkoAHY8r0eMU4W53pXTLoXA1jJDl6cT4930p9HAonvSI7wbEM/Pc4Tz4efefyufq5nSf4hknkWG4rW0oaBkS0c5sYYDINQajUmaPiKgkM86/Qcx5/zojbeXsPq5HfQ/VGz3r4+18UCgCgdQeUl0lFFvM8ktI7zDLKDNO+KDUtWBJuRTDrEMWIM8nziNUx0m61YaLYqfQT2T8Gaik22bu2JPjm8TcmZpoOpiIP/YoKtx57MhbBH2LGFQrSGh+G/6ckJu+ee3/AacH8cMkQmKOyWGEMnnXQSC3gpewV/3rFjhxi21SoTU2gvDh85Yhs3b7b2DrQW1pgIHz5yhB5ibGyUa7Bu3bpsQjaeA5Ln+++/z9adsJrrunPnLk4tX5gvW2dnt23btpXDOhAHIp9E54k6hXSNefKbt5TyuIIoisIyh424z0jiSoX3smcwzyw4JFp1x+8HrktSnAmQEsSEtHMtbKdAyNAfk95r+LrIu7L9zwJj6JMrltfQLN0Tk3r67ryNN/xCnNP4ewr8pP5J8XSskYgOobkXr2PckzHu8gEM2tPeJnBc+yy7j6gBmANRKViEGAUTq5EbRt6W4wDCA2hT7NjPjpw3gLGwD5H3558XBd/cB8tG6fkyn/F7wnOK/DRAOz5HxAo8P/KZsd6Zfj9diMgWKah5PAahwmsuFxG2Mn0O8Wdcf1pgRJwYcQDtWCIHF3sxZW+GTQygLs6BSCnCFmLmGlmzTkLK1w+xZezRkGtBLqxdma5bdCjGs0r3ZOTG+lzls/iegeV8L3W3qYNVX/H8UqAwBR21h/Lidrw+/T3kSaELGIVEdKkSyGKQIa1k2Dr8dWpy3J54/GHKKJXn5zy2BUmiSQPcMjxGeRAIOe0YPMyOW9e/dLwAbfuQ64GuLJiEGHzKz+W0ZOWpiCcQy6O4Eqx9FN0x8AVrgQ4JsHZpv62uwZVVAXnEALCbGhsI/imP1fAv+GoM9cS0dMQE+ALOhjknJGt6oQMDNScnJsmyR86LWAQ2GT8XKiyMAXEErpXxecZ6LdpCBSBj3o1An5t0NwnLkm+VZFHI9uUFktjHGkiFnESdU5Hfw58GXgf7FMAwUYHP/f3V9c7uXhubmLL5StkeefQRpiNoycCexuLLJqtdimCIs4ngHPh31w6BaCUWs72zizovdQCQHL4CpLXZWyRyKnwYgviOCw5NBQRySA4pSnwcay2MX+gQhONID7UOP8aPy9hkgbb3aeJQxGGLBCzo0KHnEG2sBGhYdQ1Rfum+hLCsHJVAJMYXBJicOeYMwgielN65o2MGGOmlQBSsLdvGaVQDJJLhhzYLnZBXkkMvg1P/9DbZewsEzgPt1ImlBx1JJFkp3v7K6oInLVpn3VcYlABrKUjsCY2en1O23dWEcZNQsCjrYNARfOJ6ccR0xnyTyYpEL4BEF0hh0OWpJioWQjHdecuJR4tNiBvTwCYMx0jEcGzAqKEjSEBftv4cxySJfRnGNsDTYNrJIWAime4dzw6VDrE29TPSvP2NEfwBuor9y/2FJJQgkRJ5rBvYTzAiqEogqKPOhAdHdKpJCyRBKDcKcrh1CsCikgwDB8BmdHzUJsc1oYoaV/U6dX1QcYZhDacHwA/3gpbDw4cOkYm4afNmMStwFkFHT1hKNDy4bw/6IvjiefDkXkYV0ya172Hc8EWav7f9UVOILdtq1df75gFGrBl+juEOb3nrW/k6tAzv2vUcq+Xvu/L9dsL69Qb59UJt0UaGh+w73/+2DQ1N8hl9+AN/YV2YzkhhbWhRqLIII18rzdm5Z51tb7n8cjqS5lYMjNAwIXyv1hftfe+7iqLWzDPxGZj6x0nKDTa0f5/94q6b7ODQNNcW9wNhdE7Uon5Fg/3lX37EXv7yV9jyZYP29NNPs0346MhR27rlZGp1VStzfN5PPvGovf/KK239iesz/bvaIphiC7Zp4wkEGWdnFvg7qmIuqp2g0aylqYE6ntHqgDO2UK7ZYzuetLVr1tqn/+aT1tvRSe2mP7rkdbZsoI9nh0kwExfX5MIU85UrrbO33ZYKBTs6NmvDI5M2BYHjlnZW2tra0ZLaaE3NrTYzN8vEOtgLWAMMpLrx+hvsF7/4hY0NH2ULAXSxquUFrguHexW136EHetaZZ3LP79m3N5sgj3Pa19NLoBXPCnqLnKDN6aWasodWg4999OP2rW9+0264+Qa2G1ZmSxI9x55bwrkUS05Rl7e6RDAdwJlXx2EzAJRCS1LGHMOTBDjT9qK9sxd6ks02MTmjBInTDys2Nj5h7W2d3FMAaQnMYw9xommdE+FK5XnuofGRMWtqQXCzYN3tGD5kVq9U7dUvf4Xd9uu7CIrSHiQ2EZYmTWzgI6SfJvHm0K7idTrDI9iKYY+zdiK0bLPrRILuIRURr6MOZWjieCEpAuAIfiIBVaEkZzFHEoefAyAI3aWwe1E8I6iQsDSVgEVRxgEXTzSFvIKtCNmWeQZiONcBriJoi3uWTcqLiLxeVlUVzNKvBiP/OHH/NMmKhIjxg7Pd06Cb2ylpOWfS1ajCHgc7eNVY7+mxgcdQ8XuRJIV/VQyDinEKjMovsoUzBm65JIfWOgqq0S7PyXTZNETuj2BhuB5zFg/pgzV8AHsZTc4osCHJ4uRVtEkXbNUJJ1LjlPfhhpHAL4o0S0s2dfiIVSGrAxDHVKxEyZmMMawHK+UavgJbgWQMwAcCcATG8FMc0MGBgrlsABMMLx5G8haD1kLPjfsd2rkBFtfN2lrbHQwQgxEBOgYY4OFzuy4t2fnnn2cPPfhb6+3ssqa2Jjth5Qrbun6DLdSX7IyzzrK7br/DDh7YT/+HFlH4bwxiQXEOoFjvQJ+95MUvtKNDQ7bz2Z0E+wGQbt6y2Z588kmbn8OAK+kG4jNfet55LNzMzWJwidns/JxNU2tvRgPF2lrJDsOQRMR6o5Nj1tjabT+58SYWmRYrdasuLdn45ATbpo+Ogi3RZ1PTMwTfsY5r1pzAcxCFAMQWaLXCfcO+RjIZPpf7j/tNhekouEdMgL3DM+yaUdkaQ7LAM9kUtImkA+9DGSVo1ToDMs5/nFMAjcEIQqJMdmwG9Islm7EqHTjKmVKQL9E05gBH4ryG/SMw6JOVo3MA18o2XSRIBWOsBYCM06NT8J1AhKZR43fwXYPvMKVampL1wqJ10UfWsqSN5xpAH7NjTO/EngcLH2T1gobAVFFka7MeahP3ENBAuzF9RTY0S7F/FNgivoQvoy4xGO5LNRsZHrann34qk+qhZi5zBQEPWIOTTz6Z7c/p/eEZPPH449QA4/mbGKemKeKSM04/PQPiEM9iKilyCbBp4degpb5q1aqM6Y29d88999qJ69awBfzee++3rdtPsdWr1tiuXbvttNNPV7GlDg1GFMBdJzwDwlScC+ZZmscx4Xd9zfh5FM3TvQjLBeCVeyzReY/cL2J4d+MZ6yZljFGH1Iv84dOwB5EbAVTWnAIxgSIpD7seZyCzswlLKPUT2d5PJv6mgGLksnFW4nfjuuN88HuidxwgT5z9dA3jucf5iNemv6MajoMG0ZXmORTYuwBRoPep/L+JEgw4i7HmodHG6/c8VLbm2OJd5KEBtqTgVPhCPG/knCwgUhaFE/myJYhngyMQzxVDUbNug+j8Q77hXV30gcfLwySAc6x3rFXkfsobBdDEvwHMTOOE3GblAHkaO8Q+PR5oJYvU81jvZ3G2cp4jhj1Nn2HY8Ci2k2zl4FlI6MRi5WDkseA9AX4HrLXHgnkZRc1j29HTe8Q16wyk7eMpKCsCT4ozxH1E7JidL2osqusy3jfst/TXVWxkToM247Gj9tijD2l4UmmBfo3mYanGPAKGlnEC/AW2Ta1i7eh2cM1Bnj9nYS4AB2goaogxcifkUS7lE+cuYidcfyqzd7zPi3vlujgTM2W3hj+NPR7nnMVUSp4BuJM2P0hfYbc45NH1K7EP0dKNgqmARAGMuC7JhKjjBu+NWBFbl7mLt5Ezn6DkIDAErWqAya2t7cQusD6wwzp3er74LHYqoYvDZWh0H4prsaAky7EzQAxzkSOKVvjqv36jvlApW89Ajx05etgeevgRm5met/ICps4u2fyC2iMYAGAIgAfyCvbkGDWtWDpuZDk2t1gvRMGhwcEyOyoMGgqDiUFwNqzCRTMfAw31oceDQ+UqFjfYWHnwggeQ6xClhygeXIB+CNTYaBhDVPxwMMiF5oVXK1KDroercdvklsTUUUyXYyvFIvXMgGRDUwtBJx6KkHZN3sMXHhJaRciawd+pV4GR52pVieoqXotpYnjooKWq2uAToVgF0UADst8S5h+rVY7EoJoeInfhxOJwpMYmTSzwLNGqS/YiD56Yk2DcEDxN9DpCQ6tSAfUd93JsJU4DUpTgoA0CJzxa4BGUCF2XiDdou1kyCP4mdQ0FAOj6AOBIo4UMVOn/ct0JfqJqwylwWo/QdiIw60ELDhGCIjmy0DcLBFHTBjkFDoEN2mFd2ybuIYwQWaiptpfrpcjkoaKuylEcSO5FvBf2OowHbYADcY154J+1THuVKwwuAQRn9xCogi4Vh0LEcB4hXzQWtSrvA8AhvmM/j4wO2+joUbLKAAThsINNoMMmQAevB7i4es0aO3J4KKuq4BqwX8FinJ2a5rOCKD0CeFaaqC+oFslwlgEyct8nQH4AjDDgbe2dmSZlaMbRIPsz1HOPqp0MZhg/6YGIFQpGAyjor3vdJUxu2jsw+EUCtG9/xxU2uHI5E5KmQtEO7ttrP/rJdTY8PE4b9M63v90GB/r5nGKtkXAiUKqVF+z0Ldvsive9l5NMC02YvqgKGusRhYK95bLLbaC/35qQvBXr1lAHALRIgHHPM0/ZLT+/0ZpaOpztXbPpqSlN3WWhY9E+cNUHbf36Dfa80063A4cgQTFPduLp27dYCWzxJSTvdRsbOWrvefefWLlcstb2FuvsarPe3k6ynJGs6lQWbH5+hokG2DOMgVAw4QWnwKyqjHAyd952p/3wP/6DmoDlhTn76Ac/yMSxo7PXmppayeYo1UrWt3zABgaXW7lWs/Hpkg2NjltrW4fNzy9wyAPtuVfbYMvwRZ2ret1GxwES1Njy96PrrrNHHnnEVgwuV9safo/AIliXYu5hH4XjPeOMM7h/Qf3Hc4bPwD4FMICflxdKtvWULWxVgwNWkLVIIf7/+T8/YzfdeIN97zvfIZWhNDOrahy0QERKzqptsmkJo8/BF2oNBbshCkUEc6C1KHAHPglTWdH2MjNXsqozxdvaWu3CCy6wrdtOtYcefNgWSgt2992/tu2nPc9O2bLNDh06aAcPHKRzniuVqAe3ZtVqO2XLFmsAmL1Qsad3Pm37nnnW1i9fYfc9+4QNj4xwwrYkR7TO0tBRAEg768BZsKXpO31ac2rzwxcpRpdsQvgGnKMYNkCBbS8IkX0NH482dei0OkAbRQR8JuwLPhP/nmmyJUE7k0PXUYrrkX/OW9xUwcplNsQOz6e/0qbQ/uO9xHiEL4Q/yRwDWDRtGJQhkBFf9JUO0inYV/IYdoX37y1gaTKRBvJ8nxiK5q4j7iP+LcANPRMEtgq0Y2ieEqrQdsa/YHiUdBqxpwCURvCqoWHyF7Kl8n1qaYVotwbswO4QfMkYixJHp112wJYDhbxTIFoK+emJphT/7vtf1+8DuFgIYnOTLWIgRN2se2AZ4zkNidD74FwsFo0AY2n4qNUohL7EmiliCQ4v8oEFZIa5RqeGaNVt48bNfI4AbzC9low3yKj4/tB+zpMtAkGYNEttpVauEc4Svppb2sjCii/IWUT7DtYae7TC7hMxIQDqARw8sHuPbV233joGe2zblpPtd1/xcrvr3t/YyNBhu/uXv6Q0CQpuc9PzHNoEjduGplYrVZesWijYyVu30qauP3EDY7ixyQlra28zSCLgbD3z1E577rndnBp96vZtNj0zxbhozeo11E9aMTjIe1m9CsNjOjUd1Mx2PPWEPfDwQ7Z3/zAZfNB5BGA1MTHFB4+9gE4jFIXwfqGljMmyeKYECg1Dp2ZtbHSMywJgCJ8FEEkJinw5AC7ESyk4grUOvTd8h41nK6LbHvrv5BynwEF6bhBjwhZD2oRAK86T2zDI0ERnUlbdzfYxAG8d2Tir2J9xDViEjk7pKKfMvAAuYl/jTMnP6Nrx2vkSJmdLORetwP0D/dR5xM80nCZnceAM4jNmpqYYD1EyY0k+DH9fuQaamOMcQEMGGyQvELMiUXNGvAwY8p0mqy81WGVBGrbFus5cY7HZOtsFlmLfwr9ocIcGI2DdIm7BtFFoYsGXNhYKtmf3bvoXxJoZOSApruOetm3blumBRRKP64evRUsepwyPj9vmzZtt75499qIXvVC2rFjkZNLDhw8zPsO+WbFikOxF6JqF78aevefee2zD+nXW0dZpt91xp607ca1t2rjZxscmbMvWrWTA4XnOzSNWUExHRnQGVjjrDM/FjdsxrZxSexK72QtXsutyAyGBFHEpbbrbbOZ5zhAOW5/a+ZR1xbga6iQsPrcyroKd5pAExr6yMAKs9AH8zALY6soPowWT9iuxZVEsxO9kIJlrH4bdip/TUyfdBCK9aCq4dJN9VgDbR3PwTdcV8XQ+TyBAqSw/VtD43wJBUdyKXBzrB1vKnL9BLckqHqj9UmctWPOJliaKVrW8Cy7WLQU2IxbLn2XeXsn7QiIYjOtEJzJfP2/JdBm1AALjfpGnaiM4kzRZ7wCFYu2P3xO6Jj1j/psDU7JZHmd7nh/3FIB16HSmzzP1t/FZYacCf6DfR4HOWWcpMJVfi2sSet4UzFS+B+9UXQ3pewtcyrspJNEGoEm+gkASB2+mmqaKKcIvxDroOhSfpOfp/29PB3aD90iLtOrBc3KS2wIQD2ADgDlQKsglK5BXjI8N266dT5LcUa8hXhBRAexuRF6wiSJMoQuqwZqX6taOYUYOpuIeY/p3xKHQ2MVRbmhuIsgYxf04K7TlHv/GPcLWSutRBoi5g7NnswJEeq++f7SWCSHL5c6ipR2EONwLpU2KkvWQfysQi0N+BX8PMDDOIYkFnPsgIJDXyGtCYTfvesElEHNyyTEOrMp0ymOocS5RF3F5PDtETvFn7hd0ZnlxGrMkKAuCQpzjE/z3f/3il+sAZayxaAeHhu3hhx8hSDgDDcZFibVqy8qISBcpJk4p8JW+UovVSBMvkNEIDca2zm6MIXSmkvSpADQScEwOLg10MBmcXcDDwkodj2W2KWOzp6BioMJR7UsNUjiPCEJwraCwSkdIDDN+OUsvfV85Kypd0rHRsFSxeVEZLdu+PXsICqJNMvQY+YC9ginQqcA2C2qG1RapW6GAB7TYAgNDJCMEV8nIEDMDCUJoVTGwLi2QqYUkqsEH7GADcgCOb1hVLWVIjzdMcf8wCqhEYRovhXibGtkmisCeVF3oH7S2MujH5m7vaLUKWhVphOBMxWANEAhVAjgfBJJodUQVH9fAfy802PTsjFcFoc/ZTkBHBS69H4HM46i50BIkEOBt35yiDABkYcH6+/oZIIIJAIADBxFtjAjOpUeCQ4SfSbuTxsur32Ew8DMGkwA6fGIt7hlDJJDAIODqRUCftDcQLJ4vKci0OivfEYzgmePaWlpb2IaMynqAcKiqoEJCYBqT4Zqb+Sx5XhY1GQ5rGw4mnB3+ziTar5VblBpwAmdgXMHkeeCB3xpaoJjg2yJZdqH9EElBOL1wFrg/iNZeeOGF9ss778q0U6SXJOkDBOZgYkH8dm6uxOuLNWNQhRZGDy4ERqs9IRwIVQBd00mVGQ9EGCx4ZZO2IkBgVW/iLNNIRmsJE/FGat/h2i+++GJbtWoFzw32QG9Pu73+kkusq38Z9bEa6kXb/cwOu/OuW+3AkXFrbG61S//oUluzerWcpbeOQ/+rp7vbauWSbdtyin34Ix+y8fEpToEma4b6ltDbKtu7Lr+SyRw+jxi3g8qtTY128MBu++EP/t2mMM20RdMr+TwwQgAAIABJREFUsV54Dj29EKyv23ve8+d2xhlnWmtLO+9xbn7WKtDc6GhjGyo+b9vWk623p9Ne8pKzaXvZrsvCDpyFGCawC/lz0NTntjZIV2Diml6Df2cLu5bQ9h48aDf8+Hp76QtfbK3NzT7YpZnPsLm5zVraOqx3Wa81d7ZYealuh4cnbGh0gkAzmHpoE19AEouJfUtyUrFfwTxCGxTOz47Hd9gXv/gFBsGdHW2YtSwGBgEttf5iXyEhJ/PM2a94r3POOYf7eIJTX5E8L9rUxBST+6jObTxpg+svyXYg+R85etT+n2s+bz+67kf2jW98nckPnahPPGbrrxfaYn/CuLBi64dNyYhaQiMI8zRTzGyKZDdZRydsggNJUVzzRAzPC21gsIU4M1e85wo74YQ1nKKN4AXDbMrVus2Xl+zo6Jjd8bNbrbOrwwaWD9pffeivrLWrmzZh1fJl9j/+5uMErjG59pprrhFLIBJf+qyYFO82TFT3LBlP/V8Obqm1IdWfjGQMD5WBQgYwIkZAq4O3OyRSE5HQY52wzix/FYz2DwPdBIx5wuM+HDBlABMEe72NRQG8EoBgBURQnwXmXlALv9zS3MaJr165yYqe2JvBfg6QQdeie2ZyRH+QgJn+/BXUO2CXsA4VTKmlJNY0tc94PxQLAdBgLVOGQpxRARbSamPLEw05Wmt6rKWjy2ypSsABzN7ZuWna+LY2xUqsEGOCLVpt3DZSQ4oDJZQgxjkkyFtWcBfDHIBLhm/hujq4GPdCH+uJR0gHMC7D1FImzygoFKxSwJCX1bYABo8XI3FXxSUwHBetEcO9MCVxscL26c7GJpuZhR6tWWtDk1XqakmNAmOwTjdsPIlgMWwp7Ah8WIAkEnZ3Rpuzi1Eow57DswKIhwQf5x3g3MGDB6y8UDGDtu74nL3rT66wb373Wzy3eBvFUCUyvfF3FC/OPftM23TiKht59lnrWLXSDg6N2tWf+TurLkxTQH55X7eNDh+xr3zta1atLDG2gf0d6F1upZZWG58p2fLBNbRRuFkMxsA143nBVkByoqen29avX2fr151AWY3FSs0q5ZKNjgzZ3/7dP1q5PEeGBdq9SihGNzfZ5s0b7aSTNjFWfvSxHbS5GBSCZ1hhTF4WU8HbrKFTGOcFgBEF1jm4p0B2+cTIiK1bf6KtXL7CHnrkEeqmIxGbB5sc7wMmuhf18GywpogP8EwCYA9NaTwf7G22Wvsxj0JCGqvEGcQ0WCRnZAgGO5HXJqZsJNJhNyJGibiNrGacmuieQtzR1MiptLhP+gpv14rYN5JexYJlsnsI0FECqEoGSCRWKAhAKxBxash6xPvIpgogGacGpifDXuiBw102uIz3NVeappYX5k0vFUhXtMVaVTaRRQfJ/2BCOwaCzUyVNCgO4G4V/gVFHBQJm1lAE7Oyw5qwf4t1a/GJv4jJEK/jHKLYuXfPbjt4cD+fH4rRAUTGOqIlGUXNkzdvln3wFlHE/s/sfMbamxttBoM8Fyu2dtUqm5uZtW1btzk4p2L/wYOHbXp21vbu22tbNp/M+8WeFtNaZ/DWX9xm2zdv5fl9/KmnbFlfvw0uG7DxySk76+zn23wJ07wXbY6sI0WzLJPQJmld5Xu9ay0pCjJm880W8SGeEXztnr17rK+nm90fuA7EIak8VBBE8B6I30K6JwUVUxAo1k0sd+1RtRjWGW/y80GcybRFFWMFmBn7WLiDd+F5QT58WPi4dHJx6rMRn0Ybo+JIDDBiIymfRwrk8JwkYJIICopvss/xzw/bxPPqoAlDI+Y5uE/5xkaPL8K3ML8plXiWAIBgr7ViaAaZc5LDEqgh+QBNjFfuld5jBtgcJ+GRAlhKt13WxbU245nnAJlLhHgxMu88zGW40nXJfbZ3zkWHh/tDAUJeNYsXJyBwxDNhq3hfDkLTVhxXfOSEZNeqTa+D61nMn0sKtMUzTT8r/j1sKW01/KL7Q/27wKosvsoG1ijm5vN1P4r1iz0YBZ0UIIznDdefx065RmUsTb7Hc1xGuJBirQDYjlmvBNhlfoK5HV40D7JNBkLi/shCBWlLBU122RTMDuzfZwf37oYnZR6BDi50MzVBD9cHP0JyhfsYQ7mWzAa7e8l2JMehaMy/pdWsDiGS3pYWrbmtld1/weATcCeSSKxdrHPYq1izYA4e7wNRaI09gM8L2xTPIXwX8r8ap71LPsU1XTTQq4yfY8CausQweIx+D7KFaP+GdFABw84ERuKshm5tdDixcE8CkYpjERfG2UrjX/npY310ui/lFfQVZ1oSdaEtLjvOITMf/OBH6xPTUzY5Nc32jvlSmTpkDArKFbIUCIqUFdTAgMPZsSLkwAheg0oXA6Glug2uWmmbTt4CHN4KaL+j+D/0MeRkAYRFsKEWNqGmdOZZwqZpNHiguY4RAnqBXdrNusGcKixR5Dh02YHw5IG6JC7Wj99DwEsmXDK9LA1S4vd1AGLKllpUscHvu+8eTjUCekvWHy7JgSROQWXiovsjIk3hzSoTdlwLAghoXXKCN6YuNzcT9AO7DCZKFX0EdItk8205ZYutOWGtFTm9DQEThudAr0asjyr09yhunlQlCFC4AeVOX7KRkaP24G9/y23S2txkc3MzLrStZCaEoOOwwBjgKHICahMAUa/gupGA7gCDX2gRuH4EnjEYhHhW2ORnnHm2rVy5mgAQrjAmVSJIIRoe06q91YGg7pKGO9xy842s9oOxp+emtimAjhSEbQUQ0mTz83NsQ0Qw86pXXUxHR5CoUdW21CjgYBG4gE5UY4Pdf999bCVi64mZATjC1/9h6z3g5C6vq+EzM7sz2/tqV1pVUAWBkEQRIIoAG9yABBzbiVPc7Tj1+5IviV+nOYlL7Ph9YwN27OASO+7G2HQwGAwIUySKetdKWkm70vY+Mzvz/s65984Mzre/ny2x2p35z///PPe599xzz6GGUOjU8HMY07FKxQyfJ/+N3Vn+yXvD9UQWqkyQZPSRR23GmDUE3qnDp8SR7paJ1+uKRUIQa9DGeyqcwnydGqPWRpPvu+8+K7YI4jgAGSAwwU4F+Sj4XReCxRX38Rvf+EY89Ysn9XdLrBQylLjzvwk4r1u33sZv4r1dg00dTBbVOuCCEeXu1HS9VlJjYGwcYgpqDjrqez7uz/sZXZfKAF5ZOBBA4z2jUchb3vRmrF6zAmPjE/q9ttZm/MHv/y7S9U0CedOpNPbseg33/vQ+DI2NorWlHrfd9k65epbADmlO0HG5RiBzT898fPzvPoahQSbpxhhgXcMYSKbku971XjGV47Dn86c7ektTI06f6sXTv3wIBw8PYGZqRmYzMcrEQuPIsT585StfwbnLzlGjoqOtVQUc2SvU/lq1ehk6O5sUz2amycgwYCeTIUuNmlE8tC2OcK8qWVaDgnfQgEiOSRPYY6yqq60uGQFNjk/hJ/fcg3OWnYvujk4dVnzGs7kcamrpBt2Jxo5GTGbz6D0xjMlpdsDIEHbtMO+OMa5wn1VnarB3314MnjmjNX/uOcvlmnrHF74gwXkWRhHPxXJip4+JK1mMasSwQDYDGxl4JXiPZ3HdddcJYBwdHXMwYg79/f1i2TIGUIT+4os3Kg4rrrhZxsT4GD79qU/j/vvvw93/+VXbq9mcwFYdikq4yuMhlcVEHJpKEhwAV5Hp+6QU/2VqVlPq1geLhuBFyFrkXF+UReLb3nYzurrno7mtFR3zupDOUESf93aG8KBMYXjeMt6wiPnRj36MlatWi302PTkueYLW1jYxF7c+t1Vucyo4nPkZcJgJljuRz5mBRiwqs+jjMyq2aLzJuqKmNekAVTgW+5kaiQNPZHaBVQb7aImE2b2gZ+ERSb8xoux+mxaZsdjVcJRwujXCApivTK55JFux6pqRnjCXxjQ8wSRrJkEjHWctBSuF2p3hIq3zh4Csg4mVMT+SotDbsgaI3QOLf5SB8M/nKZTlKwR3PIn3gkzJievCKbnygkL6sv66uicmxKX/8d4TUJjOJTF/0UrU1LZqb1DuoLm1AanUnMqysZEBHO09bE1NTVBw4sHNEUpuz7xei7v8nwx0mHvwjAz9J40BWPKjn3P94xIA7Au8HHMtJiuF0P1LYS6RxPDUNBYsXmqj09J8MlQ5qbHnOWTm5jB5+jRyc7MyfCGTiaPSu/fsRl1zE8bHJoyF6QxJno0E3rm3I/mmzpDYZq61VPBRn9ivXH/UXuTZxbOH8VNTH0kyncclRVFXwwYA0JxK4Y///M/w53/9v9DW3o6i563SaWMjRg2iPDZtugxXXrwBP/nB93H+hvUYGDyN2297K85ftshkGZBAa1sbXn5pG77+ja8rrr3pxrdgdDaLZ1/ajoNHjmPVyvNx6uwgTpw8KZkTnu9czytWrVIsGxkZk24UnwvPuYa6OgwPDWJ6agK57BT++s/+ABvXXoXjfUPY23tYWpRzhUmx4NLVDdj+yg4cP3FSwCrzDzMjsaJP+4MsbclwGNOEuRgBKu5are18HvMaGpBjozOb14g15Yua6hvFzOKZOj4xiYmpKUyMj6v5HPHbClpoUodFDP+NOWA8s8oCWGY2YhHZ/uF6Y85VU1tj7I5EQrIZBC3JNFWO4Wu30jxDccralaVmhfJ5N6Th82a+QoDRy2edH5ZvlMf0Yk8HKEL95qgVWICJecwzNl0jUX42SAIMed3+0EQOp0Psf9oDAtltz7W2tWImNyvQUoZEySJmsxMany4Wc5b/pExvM+J2QdMPZHfxfCRYwfORJwPHgRkHydSkqV1auWP3vHk663m/GefsrM9JUP9k3wns37dPzbYAEgimc2+IJT03h/MvWCv2KnWn+dn4fW5xajf2dHWi/+ywYszypcswOT0pNi5lnrhR6DDNnIuN8G3bX8Z5q1dr/69cvapUdBNhefGlbTh38RKN/Z8eGBATk2QAxpJzl6/AxOSU9JonJ6Z0ZrI+EGtWpIgy087Y2WW2leVbCTXYrB60OMw1ygb79m3b0FBfr3NHjRjGibo67Vs2lCsLaNZMASwyHuk8kOlRucGvNR3gmM39lhzMWS+qGVY6L8pFNl87GOdxJkYeH/slAOr499jDAdiUf85GcoNBXAmqVoKJAczZNEiZUmfyU86udJBTE0VhYOO5ThgyxBlpo442nlzKvZUbWHPIwCM7L6O+KYFfJTYbc4UKuYqKKTgbNS+zLTWdFIZz6u+6wZgDYlaLEhuw+xxNtvLnLoN1gSe8Lt9xaTV/SiW5qkqALO651a2eD9AgMFyo/Xr1LPX8DeaVpAgn+VyjWgBYxVhpvIedrZaTRR6quFwhKRO11f9f/OJ1VU7HaS3we9Q8z+eFJ/BaNNVTURvrPT0mxv2K5rBqcmdGR0zU/a3QqS4Bj6V7GKzFIDEZ2ciAeNtHYfj5OpBUZqf2BOKeRNOqMhe3up4zEabbKNmtkOQSqYlaKznFu2PHjipecfKMk6QZTUXOGTBNQzZ5BvD8TCGVy6MhU2P1QBJ2/nk+KeO+YhFkMHLyicZpmp6ybFXf130o1d3lRnOAp6X4UkGG0dnnMSXYob6ChfUQJLTpIGseWAPZcjQ1UCuJNWqi5ZXb6c9iEaMjY3q5AHK5t0nc4rlGGTp+xeuYNJ2NTds+J8hphnjmcl+W4glsJZrOUb/rboiAUSYURs7I880MdKowNjbi72HxSI3uq2+4uRiOsmTX0QGzpbnZgDAfRYqL4wcvUfUJhlEAs6lZiCpHv+ymA+maOixaeg5q6hsEJDHhkqi10H6jd1d+xQaIwB3gQ4B/lUXMr298drHjezEKEzbutqhf316IgiIEz/WQfKFF8RPBxm6sY5kyMCnr0NVkqvDqq68qeS3kZ4FiHs3NjULV1YmfnTFkPU2XVS4QKOGUKFECcpe117eOENlUDBp88GvWrMH8BfM1FkjbcX5/eHgETS0t6OlZrCSSp6MdBjY2xoIq2EulToAvQluwJgrNInZ8fBQ7duwwt1YmRLOz0idiIc9RTd4x02Y099QS60Xgmx0QRsu2DqQ5pRquLQ8qasc4o4ObeGx8CkuWnotFi5eI7WSdYbv22OR2zcb6MqTL3pfaQ9/5zrewdPFCjY2a86oVCSzASotfh75p/w2cGZTeHVm0lZqPlevO9DXZaS7IsepXzz2LmWmyOqfF8FL3WSN+Ceu2MNGR+6QBx/zSuFamxrQ/NKZhGghiaGiTGyCq7kPa2I00qlixcjXq6xucuVlOWOLgiaTKGJzimXjnlPfH9UDmjEXw7NandR26VnY+3UWRAYcdbR2aLrAvIJcjrA4M3HrrrXj4wYeUtFqgNHCev8NuCF/3xhtvxMSkCdTGwRFM4dKB5J/ZfteuIUYmTXDfPgcB1kiQDFhm0mi6oxGQS4eOJzncOKbjWgbNL774Ylxw4fliWWdzs1h5Tjduv/13gKoMahvqka7KYOcr2/Dzx5/Ayf4z6OhowW23/ZYBu55k2iFAYC4jWjdNdT77b5/B2NikswVSAqx5X+obmvCe935Aa5UJPwutG298g5oh0xMTuPcn9+Cn935fY1B04Zb2Ed1RyfAi4NfQgBdffBH1NRmsPf98fZ6RsREdjC3NBCOpoZE1oX46V05PsWUnAWFeJ/e7wL3qlIpAi/XGCqPLl5ixLF7rM2IR8/d//MN7cKb/DC6/bBPaWlt9n0HXTwBm3oJOJNKUrAB27zsurajZ/KwMuigxJXYWwcE0ndeaZBzAg4mu0mf6B8Qa+t53v4vHHn1M+5LvEUK/pjXKgsmAxUheuHcpycBrjmRO7LLqFDgizf1Btiz/vb6xAfv27ZNOG0EFjmlt3rzZmQNm6JBMFLRn//ZvP46f/vRn+NJdd6K9tc20RBSavND1NV15mMY6VAzQQc81VtadieKMxTvZ0ZFImNupGQxE8sC4IiY8Rxc4ppmzooWgY5rNo1QSUwQIinNIExhm4sRElfGummP+1Ezlc02i2Ufe5zW1Yt3y1fjPn3zPkhyKbDsLNBhgTIAqQfg4pyvPawFBVebqyITBTLNsAsHI+2Wd29BhVGKvYQRjOpgmkinLKNZ50aDC3oFcFrISXw/WuEabA9R8PbPxdddpaJXufZzzOn99siBARMYTGhWwmcIvJtQqwDJpPProo2rKlZM6Nvy8+FCCWCHnUdHxj3PS4pqPnGvSwLS2It+JolzPO8A67/AyRvMsCjaPWOaSZTFQloke9xhZ1Abe8f+pYdWEOQENCczrXIJMbRX6zxzD+MhZNNRYQ9cUEA1IVOwu5JSU2lg2z+0ZMbt5zxnH9DTFUmBrN1gehm9GQhwmAJEHxflpORfzMi+8xd4BcgQFZrPoWbxUYAVHc5Uv8TOrYZvD7PAg2ooJnNPeidzUJLLVBcykgFFq/pLtTK1ajjBP0fm7XNBz3SsOzM1J+iK0FvkZslnTA5LwO9dhlTlPS0cwkUBdTR16FvZIwmPP3r1yugXP/3QVGpIzeM8H3o9//sx/oLmlEQQrec10qeY9ra+zhu61m6/Awp4F2P3Cdlx81aVYsrQbl25Yh8mxURUjk5Mz2LVjJ070HlPsu/0dv4XJqSw+8clPYkH7fDz53K/wtttuR1VVBkd6j2myhNIkzHnrG5vw6GM/x6ZNl+uzMXazoTI+zhyDRmJz2LjuIqxaswzDo1NobWvHyRNHkZ2cxEvPv4C9e/crjhHYkxlVMiF2haZUgmnEolITByYXoZyrisZKGWuscJS0kMUFPW14rW8YPcvPE2v2sSeekNkI1xRzeMZ0Ti1x0TKHJfudhX+AWgEoEGjk+cPfs/Vjxaa0wT1GmDSM62CpcRgNfJOgiD3OGGa98Iq8wkf1Is+IeO2BqpTrEiy0+2LO8wYMWr5qmaUzK4pzLs2SkEFcFLY8T+IrU1OrGob3WrHU723slyjWotkbsVPO5NVVYqhyTfLAUQO6OoXB4bNIpIpIEm1P2Kgb75PYS474E2DM5li70AE3JZkUjkxzY7GG4vmWSpgsDvc38yjGODbQO9vbzOCNExyZaskLcAyepoAhV8L34+/w+RIMXLZ0mY8aWqHPpsmrr76MnnmdONHXr7Kks71dr09GLmsXNu3JEuw/3Y/FixfioYcfwZWbr9IaIMuW43q881w/x48ewZrlK3G49yiOnTqJlqZWY9fU1uL8tWvVDCaD0ZzMbS1oskjTLPY0+LzNiCPWlzOYBe7ktS7jzOL6mZoYl4N2K6dEwhwyTG7YKHLAkZ+JzSm61lOahrGEe8RAM38vGfOVxwP1vLS2rTHGa+PkGxu9leBCgNyV4EoU6lGEB2MoYm00BivBh6ixFA8deK2sa+Nsi70R65fPmOeBDBQrmIGRr/McjT0XoFFl7I88KF4vfq/8M9ZQ0s85pB/PKvKQeN0YaY9VHk7a8dqV1x4mP9a4LLO8rPYpmz/pTPN/V+M0tFg9FwlpiNK9rAAEK8Gf+FzKmxNVFZqlVrO9DtyrkF+LZxb3VuB8GO1xX7t0VeQ0lSCdagwaYjCPDrO8ingXP2t7wepfu7f2meP6TeLLNEalX80bRIDep1rCGFVEKI0Ul6dINCnn9VnkMVb7GAZTGecq10A843i2tpYNUIx7Ej+vOkQg1v/UXTRjLVubcS7Y+wZgaSCbgdd5q629GRpsVgKF0vjLZaV3PDY6jJHhs2byIgCTC5R5qTWIM6lqzPm0QWtDAzLJKmkw6mHwXrrMF3MxkQkk5mkGpwQYde54pBamHMz7imdXOkAq1messcgdeY9Zg4f2cdxz/plO13jzjmuR06MZrUu+htyfXRKoshkRZxTrJH4FcMgajbkB/93OTI/xqg/svyNvj3XMZyaigbAKM1aLvUYMKp6xuLhuThP7UPvctY9jDREbo8cBMSTGRCNqFZC49sbfKA4NnfURCXPBNN05u4C42NdtULmZWdHBw5Pi32OjYypgWJBxVGzjpZeBUny8kUxcGdBt2tk6/7aOglliDnK2SW2enuEsZuSjUxoPLj58pVtgZbFgN6RMY9dN50rxkVdtbKfRBsOqMmhGAClvAndN5lVpjn0W1N16Zfs2aaE1N9ajieNz1MahI9sEDTY4LuEOoSbkhrHxcQGIOuA5VqQRWHN8U7LNJKiqSodhU0OjmbmQOpsr6BDnVSxdtlQC5gk9A6POa+NXFIDhGlQZMHg9RighAj4scXN2021szkwXZkit9QSrMrCL2eGRhYCJBTz7HhPK+FmCaPwcLKrIMuCXBcEq1Dc0S2i6to7uR+YYHDRcJh4cXbBi0g40ljkMTAwuDz90vxI5DWQ5U0aHHYsVfnY1yPmv4vvhzOAgrtp8rZJ2vm6MjseatcBtm44gBTfFvt27MDHGEbUiRsbHMTfHwkifTB3R0CBTwuzFJzvx7KaXkhvXEC0n4MZckeC/3KSqsWjJYlx4wUWucWOdWx5SDGKREPGzmKu0HTKWkFgHTGtfQW1OIMrPH39UAYyi4QKanZ1BhsfAwEDJcZd6QNHB5Mg7P89b3/pWPPLII2isJ4Biq0WOnNw7rq139TXXuFaoMX553yLZiecee8/G9qx5yvdSx9cPMQNrDezkVwmAdup2NC60Jizz9I5WuZstID6bxbr163DJZTZ2w3vT3tqMj370D1HgtScoz5DB3p2v4pGfP4xTp8+ga14b3vWuP5BTRyT7NpZcBZr7YC6PqbER3HPv93F2ZArF3JyNA6orC3R0tOEDH/ioQAvuyfGxEXzkwx/C8NCIQLHHH3kIX77rDjGIBbbPzeEsda8K1t1hsUHA1xhMRQXi+vpa1Ney6QLMzFD31Joh1dUGBlmCRxfFlBgk3HdsVMyoSKceIBNiYyVlp6cFNvCek5nMjv55a9ZobIjblqNw1Ijiv3fO68TUTA6orsHxE6e0djiaV8M1TrBX7tTUkTIH5Nr6OrEOTp48JVC8oaEOTz/1FL797W9pvdKUgOuJI3ca35dOZ04HjH1eE2BmGTVHbY7sDJrFQitiEmSFJDCVncENN16PwYFhjA0PCXh/5zvfjWdeeAaHDhxFLpvHqbN9uHLTFYqFkkfIVMspfGqCAOPf4Z57foKv3f2fissEdtXBdUZniC6Xz6yyq1opOXadOwOIfDNI39XY1sFa5H2sr+V4XhWSZDmTAZ2qQhpJNBRSWNK1AGcGz4qNyQ7hxPQEko31KJJhRnb9bB7NmVrMVSVxZnzU9r5rjanLXV2lpkVnuh4bzluLu370bTF6DJgykWZJYripixXV9iWpiV9L1m0kwgDFStfYAO6iqSH5To/nLD41HcCTW4WXnZeRJMY5TMAkAE6xlCrYCUrKKsw5Ys9XGr6Uz6cycOch13JB/zx8f74Pzw8JcTuYwZ9lPNi+/WU0NDWVAEEDRikfwgTSJhxkauHNL8V/rU3ZkFgeoq62CVPzs3DknWP6XMPS9XVgLBiBdHHXGe+6hwIZfcScwZRnF/c52VFk/M5MToh5mUk3IlFbhWS6BU2tnToH6AjMODE2fhqnTh7H0oVLsOO1V1RQMN5w/1OvtSrFZJg5hklnmCanPSOaNWhiomScYJIVBnTaPlR+RU1DLxKiiGRMZp5GTVEWhWoQFBIgf36OOkBIoKW1vWTCIb1nMgF59wguZbOoy09jQTaP+qokJgtAf3YWiUwGI6PDyBXY1Mqjhu9BUKSGQFkBra3NdIARYEiDQY7Rptg85HPNuxGbZCLsZKceK9lUNPeaP79b95PjTgMDZ2yaoDaDibEJLFrUgT/50z/Ch//wY2jvbFc8IiHL8pgEFi3swfjYMNZdsBatDc2YHT6N9ZdcgsYF7ahCNZrrqTHXjqGhM9IQW3fhOkmPPP7UL/C/7/wqBvpO49J163Di5Cm0L1yKZcvOQWNrC2oaGnXmrl5zHurqm/CJT/yTQFU2AvScqiixYSZAbOJPTY2JKTk+OqY85PyVy3HHFz6PBV1NGB7N4h/+6VNoqK2S0zVSaby6Z6/bue0xAAAgAElEQVSaUtSM5oMlu52PjE0KsiKYIxlT1M4FAmnF2Um8+ZpLcf9TL2H5+RvQPb8bT/7iSRRczkijytK9IyveYg9jNxu7Jd21sDL1YiqYuSpYpUXIaRovijWBUpYr4M9Kr6qqSgAc93SMY/N8USkXuaU0rQwsLbmlC4WMACck39Z7pkagqNUMZed2m/iIcVszahHA7mOcvB7mbdIYpPtmlQF30zS/q2jIVzbA4my184OpiclJcP+0tbUYc6QwJxfSkdFBY+CRgVqXRqaGObyBhhydTiT9bJEVO3NXso/YFMxidooNBPFarJFG8NEZ4DaCmMC89g4Z9EkGpELmI2Ih2dysM9igCCkTaivynOZ0lcVwM7/ZsWOnpli++93vorWlST9DGSY5lvrnk1u6n/M/++nPcOXmK3Ho0CFceOEFFTl8AjtefgXrN2zAtu3bMTg4jOUrV+jfST654IKLBFgzvnA6rlSIa9HwkRpLh+vApmXKrBrLLa3hFAaDvJ90ox8ZHnT2pjUqVPd5PA9Ah+uI5A0+K+ZDJHnw883r6kKmzhrrfH8RJVyfWzHU/QGUj8Jy+DCAI/Ab9U/k/gJxCJA7aBm5ccTdqG353zpfvQ6OexHEjYjn+r7OVKt54nwXRdvZSJUgVDwv6Qo7c41XHuBmJfAVZ0Tk7ZGjVwKR8Xp6b9fBNbkZN9l0CCYm+4gbVAJ6pfPGa0UJhfh5XrpW13/jeWOEEWP8R56mkr2CVcfPXdJvdXAo/j3ul4BGZ7JF2AiWWOW9DdBL4Is+I8HCMpmDz1GAdon5FY1VnwYIWp6fq6rFPT5G7DAcwplmJSM2n4T8NW3JAKPjNZQTCiopO3PH9ZeAngrQTtepeGB5YtwXSf9UcKzizFejsWJ0vxI/qQQdKwHFmOKIdRLPsRyDI+ev0HskK9VxE16HGMslgyNj5FWCu8pZKs4byfFp7xeQz05h8CyxqhSmp0YwPTEiRqP2PutkmndJ8ozGkdXKLerTGTTTcVnj/MQC+BzL18fPQiIAHxQneKtpXuRUKQMWQ5/Sc+iKJlnlvjGQtWw6KHxnZlrnMs9h4iL84lpkjVKakvNnxd9nDsj+Cv8eeXWsB91rn2gdnxgX4z40M4lPBGAYxB42f2T052d0APP8vOHdIcCe2FNNrWpOqyssjdc1SH/WGpdxhgduZwQz2wuKtfIMsele1f9urpb47L9/oUh6/y+ffgZDQ0x0DBjigcYX1hiULwJ1o0u6a5YoMNnkC89MU//HtIN4kKxYtRKZWjIYWYQxKTDwLMZ5w5XTFrYd9AHsGanBAI34Xtzw2FyVmyA2dFCJbcHaQ1IhpQCWVJFtG6wMMJobabnLGMHZABBjYwn1dUYdHw6767yOAwf3IccuM0d2yP6cnlQSy8XNpIPvH6Plk9NTunfZnB3y7BIu6FlQmomnrhQRaP5bU2NLaeSLC1xsGh8LW7p0qRhNSo6qbQxXjCkFSUvyYkQlCjTrFkmi0ztxM3j6l09qtNTo7yaIyoRdDssO/IqS68V2BH5u7ji8IyhG9yjqcrkRexEn97W86chdfdU1GqEn0CZVFT57gckGrvC5mwuuU8gZDIpzeOLxx9DSTF1DMms4Gh2j2A5gyP3SnPN4Pziice0116GpqUUFaThMW8CPYtmcjlR8VCVV0I0ODzF/dUOavNioDFhk9oZYc+V6jHtTSpj9/lunxkByXg+LXFGxc3NYvHgJ1m/YaAY0MqmxhNk0iZxN5NqUfE8Vse7wbffbCn8908Ictr30gsS3ye6w522jDGQlEuRQ8CdY55qT/G+uTZqZvPc978GDDz5kDAklUgbMe+RQcCQISVaedJ0qOjhxL21fOvtRi7FcEDCpZDLF9RIsxUhuJBDtAUp/90AlVmvJKKJcLPB9GKR5z89dcS62XLcFI2Sa+MjA3/39xzUCVl2VkdPswd078NDDD2BoZBJNzU14z3veK5ZgAEW8VwRTyRJsrKvDnh2v4fEnH8KxvkF1u+J6EokC2tub8Pu//0GNuS5ctAinTvXht9/5Do0bM6mcnhrHh9//OxgZ437h/2xMkcVHJmPOzgKq5O7laY8zdq2oIRvJdTYIHLKpwB90dnCwqDn6y7Vfum/U6ZyZxsjwkO4LgUVpkviIhxGzyHgqSu+vs7PNRhlSSUzMFnCyf1Dx+8zgsMbmprNzqK2tN0DKHRm5ruh2nZ3J4olfPIGvfuWroJEAx3a7u7uwYsVyvPrydq2nSnFwyg5oDDc/h3whi3SySmBAbnoSbZkatLd2YHBqDJNZatDN4Lrrt+D0mVO4+dbfxPEjpzGTm8GTW5/WuPvcbBZ9/aew+cqrS86CqSoDhs4OnMW/fe5z+NrXvo6f/OQe1Ncaw1SJvNgfCWTYnXOwXlqV4V7PFe97Q4V/0XUFBU4ZFM4EzbQ3DRjgPqZuJ+Olun6MWWShk+U8m0djTa2ua3JsQgUd68gc72XaQPuaRAoddY2YLuTRPzGGrOv7Kf6xI+66v3WpNDqaW/Hktl/5aJC7YLt+UhTD1NiyxJhnXFlDkp9fxRpQavrE2cYzSR1TT+RMe9GaFr75S057MmOrBC09yHMfm66eFQWxryPpCpdWxjZpd7oqesRPJU6v02I0UxmtX95zjwkxSsKz6Py152vPGivKYh27zr946ik0UwdPzR9rIjBhzM7mFf+5nvml0S12bvNm0GA+8MAEGxVISDIgodE7Y45RI9caHSanoPsnPMPvlwC50K80qQ0CgQk17LKYmZrQSO6Wq6/An/z5/4NMbbWc3nPZIt5263uRrK4WI/OaLdcJwF+8oB0ozGDLlhtwtr8fz259Bs+/8BxOnTypa+K+43UxfgeRPgoDNXD4/tGAchmNKJD4JxmQypFCq9kLIq0fAk4OwFriSGCRPLskCbloae+w5gzPMbIG3KmxmJtFkQ2K3DQWUlahkMN0sYBhSuqk2I2fVeNSY0u+jqR/RMCwrt4av9TwpJi5chRncXhjKnILrlECaNdddzVWrVotphWfBzU5P/GPn5CG3HXXXYsbrr8O2ewoZrIz+P4PH1TjtbOjE5ddcgl6enowNjkhxtddd96FC1atQG5kAl2cMiEjrplu7ik0NtTirW+5CZ1tHVjY3aHzdftru/HFO+/GwiWLUZjNoa4qJfmN0dmCZDkIuDy79Vdiev/zv3wKT/ziKdz/4MNiOlNChfeOI1hK6L3Y4PempoxVyZHSc5YtkaP1dVuu0BnPKZN3/85vYHZ8EqPjM/j+j+7FwSO9NiGh0U7Td5bzNxvI2hsp5bkG1sxicmwQmy+/CC/tOILqmiY0N7Vi02WX4Ktf/SpaW6gfaLmZmlncNwLMTU+N8YPXGgBHjKfzTIh8tCTH4LGDBQl/h3teo/A0mvM4Y0whAx8rSQPKySVtVGasxXsqTgQmp21MRrblTCzSyGCyOGaa1cG2KudpJjMQuQvfqwzYVKlBzFyJGsNGaggppDLwaQCj1QEBfliTwwz0ODHAEJNMFTXizjFjQVQExqoLqEqb1jqBYecaaH9ZM53nM0H2NOrrWzE7NYfJiWkV1Gq0ShAtofOnujqDeR2dYvVLn9tZZaUY4OzmMN0KbW6C4zyvxVB3SSneyT179uCaa67GPffco8mHVStX6QynbqZicLXVMQRkec+ee+45nHvuuWLl8LyemOCEh8XWvXv26Hlz/bMRe9vtt2vts65cvGSZ4hfjLgFG6b0685Txns8xzg+ZGjB/qjCf0uMV4GpNamlqJpM4faoPx3qP6vnFl5kRWhPSDHnKOrUa+VPsg5zXCXgznnbOm6e83ABG5sJWk2TF4uW55C7rYQLEwlyjwryfBkfoy5J9/VXABcdXK0A1xTKZyYVBqRXotn5tvakWU81qDDV+5phQKk8PGNuN64F1oFjrpTvwP/9SmberPnTGXsTjytw8zmX7PKGHyPOPppLU/WR9YA0Jvi+ZtBajY4ySn8eEbrnvTUvP2XY8S4OsInKI7ycZ1lleG/fOzivzJIgzQPHBm4GqERyXiPsSRj9yi3ZyQ5A2IveJ2rWMNYSpXNnJ14CSsnRaTJCp1okiV/maNSl4LYZB2LNnU7JUe5NcUjKLMfBUYLpLHqiG9PsQdSQlEqxBW74Gm1qw0fRKIJjvV5mDaexdDUPDb8zfxtm4nqvxfWIfVIKVcZ3MZ+PvgQGEMVOAgdGgtmXvdWuJQWsgZ2hpyqDIgelYy9YEYq1iJq3Uure8w1YBayDlVgInWasbGejIwf3+/TzyuRkMnDqtadGaGmPXC9xizSmcII/W2np0tXfY1J6vQ94Pgtq8b6y5szKcAtq6OjV1GBI6ImqFNJ576Er6J/KmihgVrNN47vyTE3Cn+vslpcEzgtIW/DvXIBvUlSQb3kM2ki3XNkm+eM6W29vkJJ/H8OiIsRUd62mob1CNwpyb35eBLZV+5S49bSSvUhPPzbQUqmw9igXt01A6l+hGLd8DsqOJwfg6dPxIILEmCg3n8ZRY98WkqazmlyHVw48/UpyZzaK39zj27jmMU/0DKnYDIOOhEGMMfCBETslGjCQnRnOl+UFAhM7TUzNYu+4i1DU0KqHgBZuWQrjQmDlJGQ21QCMSdtB3KzoEWgiu+xQbNA76ABp5A9lZUmfS2ZWRLJTASLfSlmO1QAQrcvhzlZ2TWCSmMeBOW87mEDV5jolXNXbt3CnNLFqmCzF3EV4e1gRmwxWSwCwBnOGRMSWEXBh8qNTZYjJAbSEWq5OTE6itqS9ppwQqLfCJCH4+j+XLV0h/hkklx3/DYZsQohwYtUsjWTMgKjRjjOEwJ+bPo488iPa2FmlH6pBzjdtSsPBgz2vgojWzHwOemTjE/VJn2gtZBS4dvLxeVXpK2AmWcOR2y5brdGiTEUQwUICZxg8sWbbikPoLDuxKk7OA5557Vt+jb6UVwjaqzg2qsXD+t3eyZSwzNo5LNlyK5tY2sYy0Bn1dRODkxmNAqqupkSP2/r27JSDbUFfrWpZOE2YAz9tIZ/xufPZysPSD0u+FGdeYAYAxVOl8SlYnE+80ruP4NnUjtUH52XkYmGB2HBgRgJUMS2/Rxo+tQ59ALktXxyr86rnnMDo8YodcVYwbvR5g1HC/Bxi+Hq+LAAjNUji6G3oqkUgF8EA2xm23vd06/s6MEPPXC3Zhlz7aaMHQRy+pC+jusQaWGa2/7DjnCVkcrAIvzfUvipEAr4ORwM/H/1HkvLOzA1u2XFsSu29vb8HHPvY3GJDjMdllSRza8Rp+dt99GJ6YQktbCz70wQ9hfJz7y7o9lhcWQUp8S1MDXtm2DY8+/ghOnxlCWtp6vN924LW0NOKv//pvccnFm9C1YAGe37oVHWTfMBFJJbFi+blYu9YEzgmIsxNF4xUanaTT4exm2mbSvihpWbjZTdHYiZEMRTc+9qIlTtRAzYrBohiUz4P6gxRuT1bZYRKMbrEbqOeYy6kZ0dXdpTFZJq1aX0hgaCyLM0OjWnvDI6OK3RSjZ9NCSb7kCepx+NAhfPMb38TLL29HU3Oz1hyNi3gHyQSiA+fRo0cw5IYAkViEC7sxE6g7m9X+TqeS6G5tQXdLB04c78NoIo/piSlc/6YbcLp/ELfccguee/DHyNS34r4nt2LBwkWYy82KLbph4wbkpbtmXVGu2+PHTuCuu+7CD77/fXz3O/8ttjF1o8Tw9TOEDnKxVu17oWvqjA6BribEr2VRtorUmuR9DX1crs/mxiaZ5YhhTo1XAi/cx4CcZkcnxpGfmcXU6DhqGmuRzNQYKMU9QXCiOo2xmWnkpXMVrEMDu6glx/vOGDs0PIxjNK/gmeGdzkiULak2DRnFpYqubyQmlcl1dPGD5cbCmmsokjqLp2WAT4m4s1AtiXBQrUKzsPJc1si3CWRYkeBFl4qMivG1ACNLya8zEZRPsDHjQHyVmpLeUFG+WsDy5ef62WfgRzSxDh46JBMMJkRR2Ah0cWMFTgqwwKd+YyLFZMoYC4oDyWr0Dw3h7//5k3hp+yt4Zutzis1KsjznYD7jWSWKFK72BFBsV00GGLtciT3zgGIBQ2cH8Ju33oz3vO/daG2tQ/+xIzh9sh/nrr4I//mNe/DNr38FnV2LUF+bwYYNGzE6MoqpwRO4++5/xRz1PosJZKrNaId9tr37e/Hnf/5xDI8MeTFeJoxGvsPYY383NgOZw5Xi9RFDS0VwhT6urQ8D1K1wJrBYlHEfmw8NjU2loikAeoKpBZp3UA5iehKtTOpBgIAFL4svYzUn2WArGMNHRYM3Thpp3lak8VEWeSa8umyutaRGKy1/KhdZ3O8TY5NiBpxzzjJcdfWVWLt2Le6444tKhBsaWrB+wzo0NtbivDXno6ah3holSEi3aGJiFCdP9wkEenn7q5gYHcPCphZc3LMAP3nhBdS2tWD+gh7UN9RKJuXwgUNob27CZz79aUmc/OVffQz19Y3SyqtJFDE2NYnRWXMD7+7uRP/AGew/cAjXbrlOkhME4pg31dbV63wnqCE3XR/lZZJO8HWccVz54qzA6cWLerB61Rr89Kc/xh1f/CwKXOvFFKZnZvHT++5Xrt7Y0Cz2IjWlzP3bQDZulRiT5VmZzU2pQTY0OIHlq87Hvv0H8Za3vBk/vfenymN55nNstPTlsS8KcU5CRKNco8AqXtNm8mA0Z7B5znUv3SdHCRi/Yp0ITPIc28CwYICVzQkEGIiF7Sy0cOBUDm55TYCS0YRkvcB8iq7KkvKJws//5O9Yrmb5WeQozH/U8HN2UFdXl6auHB8oXWvEzCAJRLPEQKGEZEnYCKEWc8HP1qnpcT1zancTKONjyeVnUd9IAwEz7yiSESbwwPI5kyFirEsjVZ1BYc6cpgvMHws2Nk0pKLKqV69YJUdoi39lNhUZJDZm6HrYrtEpHbMwWPApmAB9XnvtNUmTEDjk3lq2bKlyENO6tWYNSRMzszNqVlNruau7W6+38eIN0jpmWsn88MCBA1rvzL3Jhrnu+uux7aVtqM5ksGLFKj2/2SzZrGWJjch1mfvH8yOQS5ZRXDP/JFjI1kmsydoajn3mcPzYUQz0nzbTEQIvrD3ElDP5m2B4x5RY1JtsTjAXnFXsZlMvifnze/S51USRIJpPHvnUC+NiAFm6bpImShp37sjra5bP1AAhsvKC2U+Q2bTsLa8jIM2a2J5P1Bcy/Eyagy7r8AAYS7Hb17bV1NWKqQKYyjvYzrUKX4HKBiD/jfvUckyrE/m7vLfxO9zDpdFq6e6aFjxXa4a5uqaYkpiZmsTM9Iwaa6anaaOvCfoDkBFGWTSPEcZ0rkYub8BrfF4CYXICdpdn5V/OujOA0SaN1DTUtZbHcLm5TM/TmpzMw+zLHH0FjoUBTgUoontZyqfEr/OpzXLz2YKJ5ZACZSn7lDVH99LIsdamjS0HyYKfn3l6AHBieAZT06XYov5gHFJ9x+alYwLS02WDXxMWJCTwGnxEf25O9U08pyBWBfs39j5Bdj4ra5pbMzAA/CBdWR1tgBXZwPEV2Ac/v/JH10K0Z2ZrhH9n/ij8xOso+lAwPpXWnfvmiq3rDVnu8TgHCACKreg+CWYSwu9ZjWKYhIm2SDdcxrTj6D20H5Njw3rG3L9jw8Pul0DQP2IgiSYpVCdSqCeBpLa+ZGqkA0vllI1iMxckyYIyOpTXUo2qM8dq5rI7epiR23qIPRt7S/vI42yYAvJzHDlypDQCrnOTXg0CGjPaH8p7fa0SYBQ47rV6vHb8GQ0LNu34v8jzedbG5GhoL5LMUWrkqXHmTXXiBNVVRhyUtAnPFcq60XTW9G/1DHnxxG6cPc1nbxicTR/y70Ec0HSPa4wT2GfMI7FD9+NP/vRPihNTM6KJ0mBA89eJlEZReNE6yMRCs6Av+qQfCKLti+WYw/j4pC5WaHARWL36PLS2degBJTXfbV1R/q50EStcLyMgKiFxBDfGfAPRDiQ9EoVy58dRb9/EvC8Kniy+vFMvEN8T2AAo9XAYPBVoDM2WTqQj1oH624axG6ZCTnfefnf/vt0YHxlGLbXSwvWQ16EfsgclSmxNnQ7dgcGzxo5zjQTqSJHRaEChzZby4/P7DPoEdwXayX0oI32yLVu22Ab0jjhvKu9ZLIooPG3B2xw8C0myBhVUuJiqE3j854+606t1B3ioM1kSwyFEgz3qaNxixgBTObHp8DWRUAUofY+dPmr3EUjjumDiNatAxKOJB8sNN9zgTD0uMev4lEBnaS+yi+4AAMEqAcJZvPD8VqH/ZIVYomk0Zzt0Q1qGY242PsD7xPXX1t6BOkf3y26qiog+3janApH/zUTqlW0vmVZSliNocU/LGpQWSx0YJRNwakrvR/BP3QB1SC1AlDvwBBft/jPAUCth81VXa7yHrEBjBlpHngddBOny75uLuYozrTvr/JlWZhGvvPwyDh7cb6wqHXYx2lt2vuLS4ppTzEgmMDVFBuOE2InPPPOMnI3jYOGhTuFzpiwn+07i5ltuKRXX1AoKwfa4F66hYMc615C7iSmvCJ0Hd3Hk84qgJJBNCYMd6pWsWB2Gvo8jZwgGDEfm+W8333IzUsk0cvkZdHQ04u8+/gmcOnUSVTW1AsB69+7BD37wPYzMZNHd1YkPf+gPMTU5awmLj4MqWFalsGbVSjxw/3148qkn5PDLAoajytKBcxHwO+76Mtaed5469Sys1124FitXrkR39zxpFXa0tcj4RwK6NKKioUAVR7mYBHrao/FGS7A1VsbxCRV0BggQZGSs4ZqgQ6SaH6F9w07bzAymxif1+gagETR0jQynLs0VDKgiY7GJrF86pk7NYOfu/ahrqMfq1cvlZHz85ICYxVbkkGnEZKIKdY1NSh6PHe7F3XffjSOHD4vJSpa2Ci52x5x5tmTpYnR0tOPEsWMYHhoujURrNMtZttx3ZIBwGE78uLk5dKTr0IwqLFu6FCfODOBg3wlsvvF6jE+NYef27fj4R25BQ+si/O3/+TqaWroVW/cd2o8tm68Ce7+hlcS92t8/gLvu/BK+853v4NGHH1SBI9avJ/aWzFmX2NaoOdhVdrsJENjRGjGF99WBv6IZIXDvkp0xOjyM9rZWLFu2DEd7j3hXuU7d0ro6E4imbEZdbZ26lEy26RguR265tbLoJ6DCxI/SESZPoG6kj+jSAINAac/Chdi6datiSzQ1+DuRzESCaOeB76cKBo6dcS6Y7d1O/bcDxJUNE74GQQIlBdp/FnMEWPGMFzvI9WLnzEyNxQUXA5PgADotxvjYZaxNL3gi+YzYISdLgkhkOVJwes7Y/4qn7FjTmZfsGxkHJTWablMUttj5SNl5tRwhhYmpaUxMTui8IXMtRx1GXYs1u+gOT8YbwZ85JkDJBCYms7jgksvwlttvw7333ItXX9iOTBNHBPUO5YTYxiqk66kOboBzfH8/880ZsYCpyXF85IMfwuYrr8DU5JTcZQdOntJ43h1f+jJoaNLS3Kp7SAZbQ0MjLr/8crQ21eH9770dyTQ1lplrMB9gdz+LttYM/vfn/hvf+f53TfcynD4JsnAKwFkXpWJVkdXBPDHGTEBd424u9m330UdbnUHLe8fxUwLdzP1mcywQqtDU3KbE2ziS9lIag+H4IZ3hx8bRwEmU6iRmi86gm5lGa20dJqid7KCMjcIVUJOpR3M92X1ke1G21Fg44cBJ912mjNSmKrGXpH9qHfZxypnwerzw5znP352cMo1AnnG19WQTJ3H5lVdoVJ2MAuohkslINt5LbFxmZ/G2Ky7Hw9tewenJaczvbMN5518o0JdfnDTh61HjlUtg3rwuDPSdRGtrEwZHR3D42HGZGDFnIPBz9NhxdHR04XjvcensMuY11jdqHRA0ZWxlg5h7mnucJmMy5UlSazcjs46rr9qE6Ykx7Nm9C+997+8LsKIxIPOrsakJPPjAo+g7cRpt7Z0CbVSGuWka816CmPxiHGYeQeCEABGnX84ODmLg7Bnl42TTMuborOZecmYT1z1BN65PstT4/szxCexaIW3FoMK5u+yyqS6NTuqiOnsxGD96hJxy4nSMF7ORR1k+bzm4GWVYkzLydC01FUEWy6KgFUlAYEdZqomFUsQYxu8YFeS6suYs9VXLZAW+D2scrh2yPuNsjmuL9w5TmJjq4nsQnCWbi6Ca9kmWJi9F3SvJhGiSKytmFsf9TZORJjzM98jkBGgBw/VJsxs1zWQ6SXCITYo0EkU6wwOzM1bYsVGy4YKLFDtU7KuOcmmMCiKIpm1UYjEXMAaVNZbCnbWo3PWlbdvECp6cGNf0A0eIGY8vWHsBpqglDGB0fATDQ0PKK48dOyajHha3mzZtKjm6c/qKesligs6QUZuQsQtN2lqaW+TSzdyY64tEgwA7Sn96oyxikdaNzuLIte2zMO8yFiOZcQkcP3YMZwf6UU1wIoxa3OHbmlMGSBkgYNJb4QcQBl1WqSXRvWAB2ts7S9IaJYkuSob5hE44sAp0shPIcwq7xzZVxHorqxyUbHediw6URX4crF6NfItJb2s8m6PpJJvNxhxm3qGRUD+XWQNK25l7THqUlPgx4o6AqJjM8POWeWmmmuOYNFi1/cPv8eKVGiie2n0qgYte35gEQF5NKkrgKH+jkamAFzaLqpRHWS5aVC3J1+JIPO8LQRQC72xEiNwgfX0jlhiYaeZcPPt43dNZOtpTo9rkM2S655rwMogtSUm5PIHXQSH7oj3riFdgBtFQMGkni1e/ThSJNWj/5o7MTiwwc9SyOQ5zX9Zi3AuzMtTIqqHM9+GUG881Pk/l6dNscns9myQxolasOmEkNI5sqC/JGpHdSyIA1yd/X1JQzn5lLVsCvAqcRjHmWzRTK2XkIp8z/CPO9SDiWM0cAKOM8vJZk0WTDA6noWZRV1er5xMxnKQn/jfXABtcfF/KKKi5LMdjayzNUuKE+uqSMDJNfWsysWaYleQG4xd/j7Fc4/bOsIzMCyIAACAASURBVORaMiZjeSReuWeoQvveKuRmsGfHTkyOj2NGzLy8yAeT46MiTaVFApIvtBlfVqdRX02yiN1/7U25SxvWYPqLipDSYGQzLSZvAk8JroHOOh8XjvNIzbDXjTNHjmgmcowQPGs5FcpYTRYwz3zeF56XbFAZ2G3yAKwxmJcE6BgAYhBO+P6spfjM1MRiEyOZFL5E42WuHz4LI7fNmd+CjPOMHckmuwh8BGy5hnOm2ch6ig22IKiwZuQ9kq66mzaagZudIXb++eROSX4nhhdd39PB68QPfvCj4v6Dh3Dg0BF1eRncOHbFokvmJPozWwoMMZIr9LwEBFQrsR93hzCmsEvPWa5ul2kbEIDxN9YBYYmB85jKdGIFWgsEQRuOojBQ4yi0IjCUwEk9KAIVpN/bKweVU50tvZ+PPbh2iV7Tyt7XfQXYEUlxjF2o66RlY0nKqVMn0E9QQxovfD9z9+VXXFf8nUGJmjbZcCZyIU4yhvjFxcIxDT5svj//zkOQC1IPVIh7EuvXb0BzU2MpuQoAV90BPxzIGIxAYoBXdDVNyyiTTuHZZ55WEpKuNhCluaVJbL7xsVF1JIPpws8RDEYuWCZxEgat0G/QZnRhWm0+jh5wtIb7VpqeJlB+5earS+NrPBxDNlgbVQmC6Vjpmnkv9bzmsHfvLpwZGEAjgzkLcx2QZKE4I0sJKung1hlnwF695nwxRMm8sCTUnUwdaODBaORsC7rj4yP45VNPmpamr59gfnLU0e6trU8bcTATEL42QSXL4fx6/OeDAcPnwSSBv0tB8cs2XS4mBIFZblRq2/FXye7kzyigZ7MqbhobG7Br106cu2wZzp4d8LF9uze8zldfeVld3GB0mrEFDyLSsumWaLpiwSKIwoNJ4y033yyAkYkhdfcY4NQJdID7yNGjeMc73lHq3Fan6CBedpSORNz2IscKLADF2i8n+3bfNAKgDqcd2gL0XWclkgLdQdcKjUImRmL4T2Rl8Afe8MYtSCaowVREfUMV/uPLX8MLL/4K9Y0taG1qRO/B/fjOt7+JHFJobKrDhz74RxgaHENdfa2K7IaGZh2me3fvxB//0R/hs5/5FJ55+nEMnDGTFnMuNLkBxo0f/uhH2i8Xrr0Ql112sf6dgAFBbx4O3KctLU0qUpiwE2ziQcvn4IbkLt6syORjnrbUKpkTPORV+Mi8wYBrMvKOHz+u4p4MxijApCvnVH9pZNTUoqWlWe7DLMyNFZTA1771Q+0JMmhq6xuwfuMlqG+g5EARE+MUvE9o1IvPhIY+X/3q3Xjx+efR3tamxGl8bNxYN97N5c/x2ZDx0NXZAeo+sZhgghZsZo5uR+OGyRLDDDXtmAS2JjNoKSYwv6VdXeGxZB4Lz1uFodkJ7Hz5NfzNB25HU1s3/r/P3Ynu+YtQzM/h0LGjuOaKqw1QUoeWI+5JjE2M4l8++Wl8+7++hYceuF+HaOhURuJevt8xhGMdTDFp9NeiuqG29o1JHIUuk0LBV6mUEquPfvRDmNfZruKRSQITJwIdc/kCjh3r02ssXGjuuEMjIxgdnRDYy8OfBczO3XtxdmhIo1kDA2elgSrXz5IchSUtBCH4fs/96jk1IEqjGY6VqgD356ARKcUeA0ijCVcGIF/P4NFz9KRb3UfXueOz0ZrTfbDCPZ41XysYPbHvLcks67ToZ53pHcVinH9Kij2uWSJsjeQoDGxcykK63kuSHTl0tLep+JW0gRusRCJt4daKSILjg4NDWh9W0FRhVsLjKeRLxQnBqWox8rg3iqkUBobH8W9f+gqe3/4S+o70YtsL24n+q8Hi5Atjb3oBU6lHLKBdDHOyJ+xnVFwmE3jjG65306IJGUvxZ5jUP/HkL+RwKtAsZeNvw2fP4At33okFC7pBJgBZgZnqJJYsno+zQ2NYsKgZ3/vOQ/hff/UxtHd1KU4TKFFC7ppjfC1j/8V9NU6LFU1lqQnpJ7tpTBSWFkPK7EXGBj6MmelZ5YFkedY3NlvR56CrgXvUVs+raTkxNowswV0WpOPjkBduHXWlq2SElc5Y0cKkgDGH59qC7vkgU5XnLHVgrTRwQVJpFhvDN0ZBuR6je84z65prrsELv3pe95n6i294wxsxNjKKI0eO4lT/KQf/07jqqqvwwAMPqIBg7KeGXXdXF7Y+9QTWn7McK85ZiUeefRwLVqzAlZu3YN+uPXht1249m9GREeUQ7e3tinNc49SuPn7iBBoaCUzZGGUXR7aTCQyPj2PBgh5wbOm1V141FoFMv8pC/zKec320bNYYQGRl8dxobKzH5z77SdTXVXneNSWNaJp+8DPTOKO3tw+P/fwXOHV6QHm1nOn5et5cYN5OkJF5GHM30+ItKp5wb585M6B7IzDImTNxjkQxo2ZoOi1zLWlQu1xLsGVKZztZfDLCqtPPV5qMhB5U5blRBpXKmncRKypN5kI/sJQXOEgZ12mnKBTv+Zls7Yd0guUhyuMVG8rj1xETPUvXNTP/Yn5NkNFKDzsnBFB5/RPslDDc4b/zuTFnlvg+x8JSSX1+rhv7nHOKI7O5We19jlCTUVTTQPAoianJMdTU10jP1PmX3lDkfzFW1SGZqMP0RA6JQkoGYa3NbZjfPR8JMR6NwWVFIvdJmdGo6w+tM7HLbOzTWEIFNbnYnDvZ14ex0RH0LJivnJ37ku7PHKvmuc0pFq7RxYsWSbvztttuw9bntmL9+vWls55M+97eXr9XeeWu3AOc1iIgz79zoonnFUekI37bGD5bhgZyBagceZ+NUJab+oyhrLPMsTyBI4cOSYfR5Fhcuol33JllKvKdZRXnmABdmY6aRAjBDoJiay9ch8aGphLhQZFU+u5lxpImO5zRU67x/PpgLq+TE5PYufM1AR5qoAlUN/IFnw/XhgEwAZpZvSTSAOsGav9l0gKoCEREjObv875yLfM1asUgNrkjyoAo/3OjBuqvcbKFpoZiH2ezYr6RiTqvqxtLly5z6TI3b/N1HrGVUTjONtZh1KvdvXMn0ozHyjnUPsYszaoifqihYZMCAm7cIJA1I2sv7hF+rukpSoqZZqbMNYrWjBQ7OJORBviFG9bLFMxAxTACNVISXyv2YtTpeq0KIxMDUI25HKZ2lftZe8CnuiIexfor1y5enUo30IxTaOzENcV8fNfO18RyZw3I5iv1hAUGmkysNWE4JeETMFPTNAQlYcsMxzg5RTJOMMJ0TQ7gEIBmnUPgzUgQRhzhs1uxarWa1azRtD6j4SeJk3INGrGLDT/Vpc6kjHvHeMRG6M6dO9Ug5Geoq60xEI2A7zSlDDjKS1CYUnOG25jUl2ETRtSx+ogfXJObZDdmCCxyvZoUj0xk02k1/VhnEMxnE87IKDH9V9aJFhPT7eao7c57yH1EsP1E7xHMjo8pz+J18LNpjc9MOBPTnjvJIdWJJBpqjN0sIN26AqXYznjEvhWbZLzHBH31I5qgtPwqjGENf7KRbss5X/+lHN3XcTTaeL6ePXumdMbyWZC1yNjK+2FTif655X9gf9fncePWymfK+8l1QnyGQCPPK34ugtysQwzwJ1ZnTUOrSxiP2QCLyVnzyZjNzoBEBmO9skFj8YhxhIzOIAkI7WLjXzknGw7mGWFTGHb9xoAkaaPMnObzUuz62t1fK5441Y+du/ZJa21mJiuNHXYH1bWcnlVg4hgvwawA+IJSzQtjQsMDWmOeHGPkyG91BkuXnoNZoayGnuoNvUsQ49BRyGlk1ouTsKMPCnAAN7GYYjNWBnlbORUacs5W8dVUWlRW1FinSZvQD+FKwJI/bM7IRn2X0DuRd3aWSHN3C26y3vbv3aMxJiMt2jiyOhVKcFJylTPQqFojb+Hs29jYpK50JEI8gNkdYBLJYGIC+gaMSqewmNB4Ol2ImSjz+9SnIIAgUNbt5CUO7dqZkShZ4WmjxUplCnM4cGAfRkfpZOt04LmcChyBoBzJq3ALFTPAdVj43MOZKjRaBBalqHFp+jumAWNdLvviIizgsk1XiP5OvYXoZjFQmZaZMVKi02SIJQFbyJa+9+hh1KQ5hm6dTSWVMocxoXAlkTCtL27+7u4e9CxahIY6mu8YEyQOUH4GG2FwwDlRxNTEGB7/+eNob28TGCO1VQeked/Y8SUbk6OmYrSSRcHChsHLgZdKgJHf4+HP3zGNnRA3T+Jtb7tZB6kFewMUeR/IIuMhrI5kNq9u8eTkuNjEV1yxSYcB9VJD/4T3a++e3WKY8b3JhonEltcnnZ4K4XKuqxj15Egrk8Vnn31WB4MOCoJ91EJiAkeznLNn8YYbbyo1AOxzmiZS6WD2Apb3XaOiFayluB9lsN3WeHSqItGsBOMDvLDimK9nAAj3mP2cHWwf+cPfRd+JISUcNbVJ3Hvv/bj/wQfR2tQmVsjRwwfwD3//d5jfsxDzutrxl3/xNzjZNyBzkFR1Ep2d3RptfvH55/D+974X//SP/4Af//h7EvVnUc3PqD0gfSjrzC6Y363uEdlVUUwFkM+DhF2ktvYWXae5cUa33XaBQoRLQ5hfT2hDRfSyf2cCw8Ju185daG9rx7wOujs2a52rmxzudYxDhTmxKDo7203HyvqUGlHkMOcP7n0YR4+fFsA/ODSs8T12wpkIcOSJieqSJYtxYN9+3PHFL2JibFzAtnSSqLFXyMktkvdCxZ00dKyhQhYfBfLPnj2rQsTE4/M67Nidjo6pnrMc3swUpL46gzZUYWFLu5L6bGoOxeYm5DJV2PPKK/iLd/8OGjrn4S8/+3nM6+4CeWFHjh/DZRs3mvUMmzBicKdw8mQfPvnJT+O+n92Hb//Xf6G7uxsnT50SeGwjUz6r4Z1zjQdV22FqMg2W6LJQD7fSSgCO94HgEX/vzTfdhOtvuNYaC2Lj8nWssGAx0Nk1H8d6jwlIFthKaQh1oi1pOHDgoIynyKrjWUmAoO/kSZzuP63mHsFlxngzIbDCg4c3z1654E6WBfIrE2bPLAXwKy4Wimhv61Bc4Pvy2vhlnU0mA2Ygpefif/K/WbTxM2kvV1UJVGEM42uq4+2Nkzh3laB5MhKJq8C9cFmsGNOyRMrfU9935pTrvwUjMPa9FBkAsRZ53oVpmM7+ENIvmbaxuZRA7/HjPrpjWqeapuBzZ0FDkK+KoKMxvtjwGRgbx9vf9z50zF+M4TNncPTQITz9zLNIp9nU8yYlswqfhDAGlTNjNDbGk83STbFrfPSqpiqJpfO7wUiX4J4geyNtRgZn+vt1b3n+kAFNNt2LL75gz3d8EnW1tehoa8f1Wy7Hbbe9Cd/5LnVhj+H48WM4sO+gKyl7/OV7sxiYsWcUMVmdbxUfbCByOsKaAx6BXscgitEaK0gs/qeqbHyHo69kmDS2tIjJKO3KVNnNWdMYBObzOaxeuQJrV67GBReuRUtbA2pkblGF7tYOTExOq9HY1FiNGpF8izh44DS+8bVvYNdrO1CTqdZn4LgvY1d8VQI9sS6YZPM+lsDRcMIsErgcV+wloMa1ypgXWnUEwGzPFBXDydJaM69Tue4w8th0+QYQ9kvVNqK/bwAnjhNYq1Xxy9zi+PE+0zfK27TOiy9tE8tPgEPCXIqpqzqXm8PG8y5EoSqBhpYmjWEzznAEmq9D/UcBUmJSMCdgITaD7GxOLKDVq1fi9t+8GfV1zL89h1LuFvlIEg31zTh09Bjuv/8B9J06rWZl1sV9GcfGpI3n7LhiQexNxiP+yfyUn5+5KHMajpiTNUHwlAUgWYp8Da5Rmn4whrDgjTUb66wsCG9yP4qTFaYI0WiywszKsSh6+XcVYxWmGvbvPubtObnijZs+aJeV5BmsKAoVJb2uw+2xdspMpcgZysxqFWB+PcxF2fRlbIxrVm6dYtPYiASSqChYkcW1Fw0+vi+beSEfpPyyMCdN5IihYpzljVUivV8UUF1Xje6ebgwP92GuOKNmIGOSJpEERrGoY9FOEIH2YTVIFDg6CeRn82LH11TXorW51QkINs6rIs/jo0bH1cDmVEQAjwZHmBEba7yEmLWUQeHZzNjDvdPWRoYkAc1qsRYDVD506CDedNONGoemFqOK8ATEjmUuzlz3tR27dLZdtmkTtm3fhvkLFqKLgKhPPVEmis01NYJCeqNCO7gEPpYcbkNjWL1pk9AQwAjs27MHk+NjauJaU23OmhLuoC7nb2dpK09z5lzlNBOfD80C15x/vjX9q7xOlWSPST3pHPb/ve76So1iz+MKBfT2HtbzF0BCFr3kscqNTcuFeFkJFBJWR/BLIExo6rtrdWVdof3m+UpoqgU4o8+mtwij1PJeE6OMmreUvMgZSNXZ1WUNyyJrSwPs7LfJSicoS8BalC2RacZGhnD40EHUpCkFYxrfPBP5c8yFtXpVu6Uwk+WUkDGjw1TL5J/87Ke+YJxVmnCiUWi1GYtVVSOfTGLjpZfr9zX56PIPBmTY7q6sFwKMDpAxmquKG2H44kEhYlfECF5fAJOlvKNyXDjyFDcZU+5foDb/BF7e/lLJfC2TZvOTTQ4S+slazqKG+SevoWDsUo7isgEiN/N5nWoo83MTDCM5i4zUAKiYUw2dHVLDqSqVKQGJfIYbNm5EY3OzcuCQr7M24+slvHTKOuFFbTuNrfozlp4hMDR4Bvv27FXOZ2ZCeWEX0ooXG7w8iWdxz5jCwQpmXsl6jgAem3CMAzwv7HOQKMVai2aMrNstfhNfau/sRM/CxQJK7RwnEG9sSF2z74tinngL7SENYJwYH8a+XTuQKhQxQ3+EuZxyfJ1PKQPHbEKNSAAkRVRLgFFgvOW/yodIK2NOW+S4vuVGzM+qvKmmqRzpZAbZJRzlrbsfay3AR6sB/dqDOVqgodVEySiNn4tnPe8Z4yT/xya+GVLaZB+/1LQvjSXbM7Wcvux4Pz4xoTqhXF8n0NbWrGfBSTPWiBYbzNCL2AfvDQkxvP7xyXFryPj9tmlxl1ty4J35MtesAZCGk5EoZTW5kwBdWiFqYJPeKEsVEMBO3HzLm4qT03lMTBJ5rrMRAgo1S5x6RkkHC0wuBlu0xkAKp2eGS7EY6BKWnRNIwsS+e8FCnHPuclSna5y1ZuCfFqjTUwUmOYIdDnM2GundHQcrYvY8Am5sxLjBYkT5aFcp8fSFG2PSlcmJaR4YSlvhSVHSWygxOgRaOc9SVHd2bzw8FefU+dvx6itIV6U0wmvdNuuyRQeFgAYdFHlQkR3Ezg4PukWLFmujcryG1GNuMCHEMe7sq9uIKdYh4AJZe8GFaGhuNqYjnUkJnCk4KWOyz+ULogwwlg8QK+yK2LXzVY0+1NWZgxo/FxMM0plznlCVADN2wmdn/RA08e4I8nFYRLfIukPhaGoj8QQXOT7KsaO6Bo7yUpeTDplGpeaNs1FRP0B0/UxATJNr4PRJ7N61E/V1pOGbuYCxCi2QSTOEGgHk9mqTMnlN4+JLLhWYEiP9dm0umBpOUmJ3UmtmCg8++KAzGG0EhsGWrruia6cSGBsbxcjwqIIDOwjj4/x7dEKt66JiPHQUfBQhRipkUJBI4p3vepf2CUF8fmzrtBuL08aZDeC66aYbse2ll/Sa1Jwik5Fgvza9M2p2794pQJhUaI61mDisHe6RGNrYfPnAYTLDEbO3v/3teOrJJxX0+JrSf9FzMWMkunPe9Oa3lA4MrhuxphKmh2KMCXtm5XVbFkfn96Po4Frks46EqvJ34ntRTASLwhJJEwdVcumi0XzPd//ebcjOmJNmIpnDC8+/gv/48pcxr7MLNeoOzuDdv/MOrLtovYq1f/yHT2Ne13zs3r2rdG8Irt14ww0YGx/F07/8BT71L59Q59Q6sBzRtOLJ4l2VAUvSBSXlnsBxTu9jehocKSTzKCMzB8YD6rKpm+mds4AspDUaI7sATvWdEqtk394DqElnML+rG91d80rmVFoPAtGNCc79NJOdFstt0eKFNq5omIJYNFxD/YNj+Nn9P0f/2RFp/3DdMbG/8IJ1enZ9J07IZOqZp3+Jp3/5S/SfPq0OIJk3ipWm1quklp9LiaeIYdZs4T+zAGWRzaRi165dSpIiYbM45ECI1oknKzxo09VoS1SjvZDA0kU9GCLjc2EPsrUp9O7fi/fffDOaezrxsc/egY7ObiUoO3bv0bOyxIemKgTCgd5jvfjMpz6FI4ePyLCo99hxZGnyIgkDjn8Y04/7ZmLU3DWbWlqMKUJ2kccdxmcB3354skMXRhI66wpzWLliBZYuXWK6arW1ek2uSTKYeS/m9yzAs89ulUtcGTL2Ll8+J0MP7i8mBx2dncjU1uOxnz+OU6f7xTLoPXbMgDSeXS7+zb9LJsNF49U9/vUvjwW8TgIp3MfNTS0Cfrk2mdSGhg6ZJjoXwpyE64WFohvizCPokjOtIXUxJf5c0LlVSnYYXymiT9YPu8gV4MH/OFNjNElsXGOw8k/Fg5IWG89BjkRZMGHBHU7RDbV0XKeGnWsmOrtUAKziPGOnFVSHj/bq84sZo+4015xBVhrpStdglvIkBBvzBYzn5vCvd92Jp7c+j3lNzdi/dz+eeOZppDnW5YZhwZqsFEUXuKEn7PIV0o0DhkcGsXH9RXj1pRdw+QUXSJOQIzpHx4ZQXUPZk6IYe1YEFRUrJPbOQtjdyMkQocLpyf4+/U4uV8Cyc1age143fv7zh0hn8HG4KjUU+KxHRscsoSTAEU7SupH83Cx+vPteav44W6ZQUBxj05N/CmD0GB2aWCwQmppbBeCq6HNzIzHjOjpwy2/cgnXr1qFBo77mLJ0u5LFsYR0GJ4uYzuUFLGZodsGxxr5B/OhHD+KJJ56Uicqinh7s2b0bQyNDiqUEaoORG2Ot1hy1RW8wKfVXCZ7Y2DC/2dzIBLsK561aKUbTY088gSRdeGU4UGZBqfPuLFnKFDRkarCgux0Lehbr/UdGBpEsJnHTm25Ee3srxic4wp3A7j370dRUh6bGJpw4eRrf+tZ/Y+mSZZiYmkQqXYWN6zfiqWefxfWbrsTE6UHsO34UN952Cwo5gvDG+OYeJjizd+9eNWcuWnehG2NZI5sJ+q+efRZvv+0WLF44Xyxzru9otDEO1tTV4YEHHsaeffvR2NQiFvTo2IS5DntexXySwZGmMmQyksnE/I3NIDUPxfiiCHtO8dr0vU3vkuceJQtMb9EKE74/8yM+g2h6BFsyzn26T6tRjKL2K4s+fgWjMdhGkYeXgBo/B6Nwse+7k7RrdpWfvDfJQx7AjZ7E5vGveH3+p+mzOYgTEgfMr7xBzM/L0UTGOjb7K4FQqzVsEohnBkFCuW96A8Xeh6OhDQIV+G3WTfwdY9aYO62Bn2QM5qx5TOmUTBV6FvXg2PFeJKtyMoHhJJVqINb6Ak8pE8HRNjZ/CQTVIlNdh+w0WXIzqEnXSjFndnpWjMPWljZjeSt3o7FWWmc273sUkoy9Kmq9zmBuxVFePuOxkREM9J8Sy5UO7XxtTnsc3HdA+4oSKGcG+nHtNVfj0OHDOHf5cuUjrG1Gx0YVvxuamrF9+3Zd+2/edhteee1V5bkEFHhNxqThYLjluMr39AwrDTVifihGur0xYsioTzkZML9zxw7MzEwprthYobnY8nPF1Fll7qt7oyJYq8OII4UCxiencNFFG9SQ4H2jIzLBA1s71SUjzmjYcw0wrwguU7wXDfiOHD4o4MNAAhuPNsU/l3/wJr0te5s60yh7jP97GyieHX9K4BTzABIsYlLKAcUyK9Xyd0kulXSdCaoYkMt13tjYLDM01vaW67iuYUzdhXO1TkwWL2Tu5TE5NoJ9e/eggYx0QuSqAXjmWtwKWbHYe7zn8Xdpt4ckR4V5CM8ay7nMREcjmZxQamrChesuxuws94IBjJQMMEO41zP0gowSzYRKPEDNcDdlsRK6WALx+PdoFMQ+19niTYuoRyQ/xGfkMlrUogzt84MH9gj04jrg2HhDQ620m5kXcqyYjRoZG5Ghy/ycNXB2Vh4KrPt4f2MiRABXtTU9md9yGoaEBeroKeeS6UsC9Q1N2HjxJYaZaKzYzVTJLGSeE+zaEmRh5Az5SGhqwWp/c80q4mTfcZw80ae/B+GBYKH0ZTOcLitgcNAYeAIIiwTpjYBicnJsSqdEVGrv6DBwjDgQpd2cPZ6pYXwlY7VKcnAcxW1pbcXyFatK4JVq+IoJSL4P45LwlgQBaNNu7u87jN7DhwQKcvLJJAlIfqBWLQsgkgbc5CaREJGhThNvrDksHgZuoVjt8mqsndPUMSSByBa21izjsUa34346zzyIb3HmCHALf1b/YZOGyqKfEg4ybylIf5G/G2PSMk5yQ6KYHpSnBNvIFZrqBEaZv+qzuQwBwVwBvsmkQMXGZk5eluUBtW71vA0PymZtCpONXJ1nihVW/5CRqOax5L1YX1izWWsxNDH1XnyGlF1Iax3FHrf9Z9qLfFbK3yS9UkTimuuvKCYSdZiaJFvCRTrZl5dIblEILDsr2gTS8mFx4Q5Fwr2MAUJ0kwAYk3MGhea2dlGx0zV1erilsVoPGmI6eNfDtAJtVI0L2MYmrZCNzR7d+eiC2sYxMKPy73aNltAFiGGvQVaDgT+RsFUmO9wYvDkBXgZiHGCHUZqcVUdEnYDO1Dj27t6FxvpaY/ioKLfFoZHnmJMPjQsfS+Fnm9fVZcwsv6fFOWqwGZpd6jzw4GVIF5Moj7HxCaw9/0K0drSL4i+dJI66ceTcNWbivsaYuN0DfmZzXw4GIw/C/v5TaGyoU0HOjWqjXs5orHTTU+fBgl1cM/8MJkEARwrovsEMgDaDF+5PFkGbNl0h3SCeTuk0RWLtfouF6KO1sVNFR5YWQEJucewYtdLdDuFcZgkFX1uAI+OLA9O8v0yyb3jDjdogBI1iLURHs+z2ZswcMq4ee/RRGYhYoRMuREUxVwkYWaC2xFP0cNGOw87AwMVYk+W16V1lrW8Tfr/m2i2mTyFqsnX+BbbygMnThCWr9/rvcgAAIABJREFU+0yNxG9+85u49NJLpe/06KMPOzvUdfAKczh9muDUGYE87JxxJME0Y+yAZfFYW2dsSX6fwY5rkwHq2muuxb49+0rPTGmXCmBjIupnrrvedFRda4Hr69dZv7FmzdDFgrgOn1JCZ+sm/hc/HwB47LEoOmLPW2fNgGcmlMYYIDMth1tvvVWaVVbAJAQc3nXHHeqs19RmxED5zVvfjDe/6UZUZ1L4x3/6vA4lBtHOjm68+MJWvcbkBFmflIGYxW//1m9hZnpKBQIPF9L5rWHBZ01R3LJANQtcfvHzsji3JMoCLO8DEwYCjBwvZgLS1dn6Olr9iRMn8dBDD+H0yVNobmzEO97+W+jq6sDsTM6e5azpZ6mBI/2bIiamp5GurUFDQx3m93QrRj/4wOOoStdi+co1GJucxsjYGE4NDODwkV6xLjUmk7dkhiPNZMUSDH3iiSfw2KOPoP/0KRVJtXUZgUg8FOSYKRM3GxPl5+KajPXNQouvQd3PVatXSwtp/4H96oSW2QHGljaw0rXSKHrPjc4RkUIRCwopdLVTt2kKjQsWId/Ygv27duH33rYZPSvPwcc/8xV0zl+ieMGi/KY33IBpPkPeX2d2Dwz042N/8f9ixZJFeOb5Z/CJT34ejbV1GBwaQm11GtnpCXR19eCGG96ATRsvxuDAafzwgfuwr/cYcuyEOqvPwG13c5+bEwDA+889oMM/P4dzli3D0qWL9cy1j2j+5PvCWOdWjIdLLNcagcPcLLXsZnF6oB+1GRaMBbS1t2PXnr2gPAkZeg1NTWrCEHzUfRaoDBOvZwNPo7/G6AlzllJV7QCbCkydPXn0LFiosTXqrvFzMH4vXLgY27ZtM9H8cqdMcZZxg7G1saFBAIHp1tRoPXCPsVgWqyWdFsMykmMDIUPXzM7F0hhhSRfZoXXfy+WzuWSpbg6nFY0Kxka+H9mwZNLEOA0/v4EVVpRyTEQJX7GIEydOoDpDzV+4K6yNWM0V/Uzj6ycp05DCwOl+fPoLX8TY5CQ4vsQC7MCBQ/jZ/fdr3Na7hahKGvNQ+9v1P0Mzzkb2bI/Mzc4gXZPG5/710/jwB96DSy5Yi550Lea1tuCVE0cNJA6dZjuNTEtUY1wGvJLFUZuoQkdNA3LVSRw6dVzxLpXJSP/1+9/7nooM9tEUl+SIncfY6LiP+vv9VILs428+Yhy5FMsVNbwEoNrPM2FvaGxU4lmKvTKrMXCbY7mRZXNkKVGVxtjUFC69eCMy9TUY6D+DkcEhFdYD/f1ieVBaQY2wZEpNkxXnLMFdd34Cn/m3b+LrX/sK1p53oZpcZEud6T+tooxnrL2PsRGs6HPt6xjvVCJLBjmbGbYW6JbM1KuluYkPHl3zurDn+FE9l8hdGUOYhxLkkCFMXb0MC7Kz05I8OHLoqPZtVaYakxNjqM0k8bnPcVS5QWOd3/72D/FXH/tTZGrqcc+99+H/fO4L+OAHP4wf3vsTvf8f/9FHcceXv4TL1l+CsYEhjOdmcNnVmxXHFQndZZnnv50VkFaX9LoFquZRm87ghRdewKWXXIRFi+ejusrybp5HLMK4DmXIRsdkul2m0hifnMYLL7yI3r4TWsMa9aVeI4sAPecE2jvbfLTQZHYYu7mPdJYrJzbNQF6KAYgFrSvlA9LVngV19rhWA3g28K2sxxgxz5gaprHGZ0hgzqaAyi7ilc9UOcDrHFvL0xF8f4EQ3nQPAFByACp8XN4hDAO9MIyCuBJEkOpXyEdwDUnygRNDNuESezzWnOUmVqRx3JSAKQurcmN9Thpa/G+ejZEbiyHqubKkL6iJRX1HTY+QJcNGRxp1DXXoO30Ss/kZ5Is51NWnkaziNSWRqLJ7YnkW97lms5AimzFRAxQyGBvllFFCLCjTNGWTmNIvjeB0FNdtZR0UZ4PYfWp8GnOOr0+AlEwh5rOKQz56PlfIYuD0oOfgZ1TfnL96FU6cOI7ly5f7eLNJgeS8abaLGtVIYuPFGzFw5qzObgIKjMPcdzQ7tDqs3Ii29kwFyOjM9AAgrSnFxiJ0nTKumcvhwP79yGW5h3gfnCHvDseSgqgwLJJZgcdNrX0y26vTiptTU7Ni8makg2cj/zTd4XXKSK0CvAlGD4E3X7q6jyzyT548IRBWY9GubViCS90cIYgFNt1hzEhjVVkDPZp45SaLN3RdHkLgpu+lqMU0leG5NteAzDXl0UA2V5XOb8YdgkAEfIK1pfvjeYDqXv89GplR9oJ2gEQBhs4M4FTfMaSSPOtMoornntXiBqAZQlSuXRkzVNsGCSRcpuOMl4EEMUzGC07i8Z2SWitr1q7DzGxO03m8Xn0mjgC79mXcp0osoBIDiLUdQHr8nOXyVhdFLIgaJBrj8X3FAYXLgmRArC6dw+T4BEaHB3G89zBSTnahZn1hjqPv1uiI8evIi0TeIGswlVJDXkxV0PRoVqQQjksTQKIUhnI9fz82gMSSo9xLroCurvlYvWaNgePOdtU5T5a0S6/pnPcmbNwTY486GEzyWHWVpNA4ctzbe0RnLnEA6ggzfql5z5joDROCpQFkzeayGmUn25eTNcbQTWKc5CnVfqaRH40xEn1ITjOQKydDyc55XXJtZ63J5gWfbale9mfMEEiAm+c8V0Z+dhYDJ3tx7FivA4y8Vmqts36nqWURcxzLdUIY70F9DRmMNo5v8S8h8NawBTfvsa6qaRnW19n0J89b32OMEzFdWzbM9SkWr/epi2mMXTaQw0yMZ+mcSElxDvE8ZG5dW5NW0yemGOJMjeaH1e+Rszq66fuGz4L/Y+PQiFXEWHLKt/i6lNGw3M9kDFg9Mr7atBalCmYxPjUhTw3mC9MiY1jThe8k7UYHFYktKR6FLivz7JL2ouFr0TgNc0fhJq79rv225YY3F3mIM/BLpFMmIFWii/LmktIaG5LByhIT0q5rVFzV1NZjwruVdFvkImKC0tTaigsv2qAEk2ASA1lJC0W0Z2e5eZcnbiPfy5DVspmG/s0BC3V8vCPCb8spSTRtC3h2WAXpzxkRYS3ui7fU6ZCeR3lcLAq2WHwqhEqMQiZURhtWV0pjs5M4cmi/hEZtFMkdTl0kn6CFBQzrYMbhQVCJRaXospmMjAl4Q3hQBE3YuhFlOqoJfeflyNazcJF1dti1E/OtyjphDrBFkLOmrbFVFGDUvTd9LTIYqd0nVqAnudQ1IHjA94qRNAU7igN7Ic4FbWwHA6sqEzIFN40V8DD3cRdP+voHzuLqa7ao607ghgctR+c1bsnNVJEQKMlJGYLOooMJzfO/ehZt7a0u+G4ji+ECGGh8FK4E8ianZ3DTTW9y8meIw5cDgw4W5fYGiDGBfOThBzWKSsCDSaWh8qZJEd2sSuDa9KiYkNtovGGr5YBg12erioGWYAM38Pve/wGJXUcSwp9L654aO9OKvhw2b74SDz30IN73vvcpUD3yyGPulheCvXkMDp1F33FjPvX19Sl5jM4aX4d06jhE2QEx5hW1Ic7iqs1Xoe94n+s22EgVszAmXtQNI3C5efNVKtplW8/RByWGZZDVnr/QKN939oGjixrgM78X4IAd4tZlNoCGe9r2qiVt5gIYdPcoJPg8eP1cx+94x+3aczSa4H3ct28v7v3JPQq0vOd0Hb7wglV4xzvfiZrGNO780jfFxmZBywA8cPoU5nd3YS6bFyttcU8PViw/x4pVapNmjF1KPb8AURjYeW3BWGQc5L3mvbcuDqOPNU44Pn+Qo0TLzsHIyJBGHE+fPCmB4nOXLsPSJUuwePFiNDU14Iv//kVpGnFMh4Uj948ZHhhjlLGZydbiZYvQ3NKAgcFxTM5M4FcvvCameHNzG3bs3IW9Bw8aCynBPUrdLANEGXeam5sFkA0PD+IbX/86zg4MSOBdOo6KlwZeVXakDYSyzmgUTQaimj4kNRrJXiKQxXEoHuYxLjdG3TU6YjpQxrEHiwumqZIi6IoMGueKWL9uPXLFOUzVAPtPHMatV23E0pVL8Q///k3UtXTJhXb//gO4/vprNQpo47TmhjY9MY7fffvtuOi85RicHMJ7P/BnmNfSDrrE11YBb33TFo3D//gnP8PCroW44vIr8fmvfAU5rvFMjRxlp6dNSoBxms+aY6u8VsZvS3ws+WZy2djUhJbmZsWwHTt2OADt4/tFivjXqvjivmtsatTrskglkEltOHZz2dnunr8Ab7v5Vnzpy19Wt1gs7rk5dRgtBth4gx3gnhA5oO07RfGx8sxSnPHCkbIHPLvZSWbxxMSC+56SCgID3LgsGO/cf/xcGjPz4igKtGAziiHnyXloxFTGw0iMxTx3XadIQCLJL12wkhNjpDE5EYggQCGvYo1xgQk2zyfqeTaSKSS5FQPH+Hoc56PxDsc9m1qaMUQmn/TowvTGZDuUoPM4ZUOPzSe6QTY247Nf+AK2bn0OdRRgr06jZ9Fi/OFHPoJmaiRaNJLWpyKb9M4sjVIBQXCFDTBvQAyfPYt/v+MLeOzhB/DoA/dj/Xlr0FxIoJqjSDDjC2N6cAtY8yqA0RigI8BYl6jCvPomTBXyODbYb2L/NRlsvvJKfO3uu3WdSkxjzJ8aYhNmNsYmpK5TBTmBCddci+IuXHVD51gSDZaXBQuE/817b2YKZcY5R6x4/ymFwidG6YarLt2Enz32EE5SU5RNaN4dMnu8sGWeoIZNfhpT49P42P/6S1y56Ur83u/9NuZ1LlCBxjGi7nkdOHL4kI8V2oSBNS/9KcQN0l4qIMf1QHMNAv0E8acnzQyITPyJGQGyjZ0duue79u2z5+iaWIKlnBXc3NCIieFRXLJ+PfqOHdHeM7CJ+62I3/3dd+GSizeK3fW3f/dJ3P2tL+NUfz8+89nP443X34h8toDv/OgHYm188EPvw51f+hJSyQzWrDlfTI2Vq1eIGUKpBDVLXYPUGmrUkbWzmuuI49E0Dnj5pe24YN0abNh4oe2JItT8odkKgc48zBymqbkFZ84MorGpGS+//Aq2bXtFDIxp7vk0gcmUyTOkUopnXEeUYWAcUDPX44Q1gMIczpg9Bjwa0Cfm/vS0GnEV4wr6t2B/82f4rCN3ZW5GUMPyQ4L8dqbHORp/r2QeBcuokkhgMdkY62IIOnEgYkoAj5HPR4FWmZPKUJLbrSSn4Lplfj2M42GcETlK5P/8b50DszMCtTVWVtGY4fQKC0ZrchobmECs8mcC82xwEWCUUSZNwIwtyQYRAYGTZ05KcsfGDueAqgKa2+hkapMZbFAVEmbUyDjEe2BrpwbFAg1gkpgYndZ5z9hBySROQpnLtkny8NzXaPyc1VOxp/lvYZjCNSAdccYPMmETjAus0bLoP9mHFcuXYuuzz4utu3rFasWuJYsX63Pyd2kcRIJFbX0jduzaqffedNn/Zes9oOw+jyvPet2vc47oRjfQjQyQCAQTmINEMSkczShYsmxZ9tpjW2PLs+Njr8Oudz3B9ozHux77yGEcZDnJNpUliqJkihIlkRRBkEgkSBCBADrnHF6Ht+d366v3Hj3T5/CQBLpf/8P31Vd169a9t9vgyLAYc1wDd0CeTuNfRqKpMVUAm1XrpJMtjQjze9TYlhafi1X7KKmPeF5447x05AC03QQwuUiz18TMdxNPvkJ2SwCTGqZrYsgB3KNPuL2vX27vAke0N8qll083x9l2ng947HbzDuUgaqrntJeHBge0n1kH5AFqOAq88GYQ5xZ7UiQXJh/IMTc2NSIrjbrFJa0nzr1S53MHRD33JTfgcwFtVB9V43i/pJqUz2D0Vk0B6bU5a5RTrK29Q+uP/SCt0dR8cH+E4og31yX3czRFmYhZz9n46LBNjA7JrBDAooy1qqZIAlMyXvfpMwsNacAxd+QNsIRnjeSa4oLk0rJal1prAKGrOdWHBw8dslUmiNBKhtAkhptPOHCtvIuYooucp1DTFxpR/n1eR0dN4YQWz3P9bAmwNsDHiElR+5eXJ8AEhnFu1XJLS3oW1y6ft5oa13KGKS8pJa07H4l2MNSzBd5XNLB7t1G7Ox2TXHBickJ6m9SZIlRowsIZYbkcpB50ZpkszatBvGfPnnS2u560G74VQVPlRiF7k2ou9jbnsPYOBoiGZuGKTU2NJwYjDQriEiQCWIFOcvHJOv+K56tnVlWlmELeyr4KfUXuF3d2GdAk9jsmhjxTB1BzyoMBWZk086nDZGyVsi3F/zS5GG7q1RAXcms2PHjNXnvtnJOlMJZbXnAZteTVoJH+9B7QC2WqAr1PrRHO/GyFAZCGnjmsPcUH7cVqAb3hKxLrIc7BiE2l66zQbEjPJ0D60LtVrAcfgEmOTEAYnySynq/DaL57PugNeh8bF5lPEmRgbo6phIO0tBaT9iE1b1W1A6i8M8sDr7qmuTvlsTzR//W6ArM1xv2JzSLCLft0qggtaT1xZum81TW5FB33wDW6bm6Rwcg9AGyqEZrWPO9E04v33P9wng/nxcN0oTvODdU1eAcMtoKSkIwvJFhA3gpiNAzR0g0hv7j65FZ8xNJHlypt74HrrKml1RP7bKUOWo1gYsQSdOcwzuBmkt2qG3hw8DpYGIdQdAk9UXcBXv97x7NKvy+6Yo6q+5hlmMDEwohFE4VUFD/BglQiVLAfd2MRWXvrINu02ZkpO3f2tAJvXX2t0eCJL37Wu5f+4kJTUSBcNmvNza1aXLCVxBKtrFTBzs95Ioq+gFOTSXz5GYrrXbv2Wntnl9U3NOmA9I5B6gDoQZR2/dP6CkF/UcY3rLoqa6+de0Xdi7pEIXb6tLs7FdgOKZizqDjEfJxmQ+BoJItR0Oq+Q6sqgUXqwiYK7tzcor39wQctk/EOruvIAYw6vOQUeE+CgkGlYL+Zt4nxMXvxxeMySyAwBvBBQhRMnCh0vdByQO/WW4+lpIrOseszlianbBg6oVwjgNDjX/2ybdnSYWu8szUfBfDC1wtCNmMVzys5P1FYREessKakF+EFpajwKfirYFZhWG0f+tCHBXbR+eDG0d3R+GvSG/IDmfGdGh0yP/TBD9qLx4/bpUuXCgemgs7mhs3Nz9ili2/4c5qYTGuTw8u762jjsbYC3KYImZiaVFJ87NZjNjHmzuZSyVOsc7c3nj3P5NZbbhNTVvecxkuCueBxIUD8cCsr6n1p36mud+Mi/970M+q+uBAye1OJc2IlBONBzE6xnD2R48d5JssrS/axj36IJnIBhHnjwiX7wmc/q/FoEnuaHZ1bmu3Hf/xjehe///t/KiYHOpWMDVaWl9lNNx61PXt2iyEFIFVXz4gDmiE4vW3Y6Mi44hZxjmuS612dA3d6vwkU0hiSnHCdtQGzkuQbRuyZl0/Z3t27bGv3Vtu9a5f19HSraykX4bzZ0uKyEnTGK+gIsuU5CDAGYMQXTaDunm6rb6y2gZExO3P2DVtcyYlFtLSas0uX35SkgcC8xHYmtnJNvGOeHYcWcYZRaJh4rTAKlK/7SFe8k4iDvpfSe9KhyCi4CwxHwkay0tTQKIARnaZz586pCOKD77jjDoFZsBkAAeg+qoEAcFqWt8qku1rFmHVZ1rY01Nn03JL19e+1sblxu//YHuvatdN+84/+xpo7t9pmLmdX37xm973jbbawuKSivSZpnyLy/sv/7hO2vjRjo+NX7FtPH7fp4WntQYqPbNmaNTS32OIahdC8tPmsmoTWk6EVEvCk0cpa5f05CO1JN+9ZcSOTEVi8a99eHc6wWVjNmFfoueVNGnAAMcFqrW9sSF1K0vK8vXTypETOeVcPvONB6+7dar/267+ubjBbj5EKdxInOY6GlJ8Bfs4Fw8Hjkr4vdTt9nxWT+YjFse/5e78XL848XrtGJYAeCTuF0f+qwI/PlW5NiT5M6dhjykLTHnd2UYDLSrhScesxI0yhypPJhztG0xzhDKIrvrq0bM3NDdbZ3mp79uyy/fv2W0tTk8x4eP7sMV2XtGbXbGpm3r76+JN24dIbyiMAeDKZSmtqbNU0xcQCQNemVZWX2cTMnP3if/hPtkECiMnQ1IxVVtUY7+tP/vAPbWJmVjqZMlCgMJcGsoOMgJEA2zAAGMXF0AXN1He/65129KYb7P/5pV+y7i0d1tzUYI3VNVaW9fsqAngusSAWiMwdMup6K7nTuNWmVWyYLeaWbRPHYfSKqyr1bnB9xRkx9CpjP6qACeCTAiW9XuUSsNU2/F0I0Awh8sRQ0/SACt5is1DxLY3mimlZKPjNai1jc6s5u/O+e21petZq6uvse88/72c5TG9cc3PkOJWK05zRK4s5y2+u2cEjB+03fuU37FN//Rd26tQJT/iX0R9clnEdenY7+3cUgHvuj4YP101zhwYXo1Mf/fBHrLGhwf7sL//Cyiqydsexm627o8OuDQ3Z9PSM8szutg6xuB578mtWU5ViNmzHxPaBhcGaX1vK2fa2NsuvLIihA4DLSGJDS5tdd/g6O3zggK2tLtv/+9//1P7qH/7SNjJmP/OzP2f/9bd+137x3/+SjU1P62w8duwOO3nqtKQSWtvbZEoHCEEBU1/fqN+FuDusgWhS+fsgx54XiM6Y8eDVQbvx6PX24x/7EenhwiIjFkh6KLdm5145o9+3f/8Be+75H9gHP/hDavA89oXH7c0rV9T4J/9WDqTGs1lVbZ2Lt6fRWBopYiWks4Z3x3lVCqzx7IPVpxFaXLuTpJBiSuhTC7B1UEbNKo32OrtRRVqZn/ORJxQzZG8CRCiKuOMghce20qJWE0iJ2eMj1L6mo1Hp2uNuiuChzZNxcg/yNI3DpfwS0kMASW6cQx1TdDculRjic8h95RqdGOJ8HnEKBqOYZvpdnruKAcpncT2i4Tg4Fblze3u7od0OU52zfnWZEd8y28hs2lrZhll1pbW0NQm0Uk2KthsgI2OibukkgKAiW23ZsjrbyJXZ7PScGOgCGt0GxV2mpXvoZnq1NXViNgIycZ0yGSjRzNTeqgBoBixjkgm25KaNDA1a3/Yuu3xx0AaHh62nt0tnH3lMACc0q2mcwgAcGBgUSIaxC6ZybW3tav6IhGYZAeWsT/4bIKawLvJFw4N4f1Gw+xhwsT7g/ICY8eorZ6Qj19jYoMkA1WdqunkDkl9a2iQLh1ieiYr+ykrlk+S7aHXDDgeg85F7byy5yzosYp8MwhyBa1YcTo0iaSyv52zg6jWBUNRYSAp4HK3Q+tEURFoj1IVhfsG/Q9KI5yk2YmIZo4HLfnBQmX9nVUvzuaH7GXuW+pD8wXNV3wQya5TWa6Xt239AAKpAvdB1gyhQkr/7cwagAvhgooEVZzY+OmSjowPKbwEcpe4tIzZY7uxDaijP4WmQx/4UWUi6+Z67+HSUX783B/xcVTUtJ2yzrq09AtJglWHO5rUtgC5gljP2o0aOsyzOtahHSn9HaW2vZyUtIZfC0SosASS5zgDg9XMytEBv0k1OyIMhE41cuWxTE8O2hnN8gHwCvWHSJkNN9BiTIY6P8zqLm9qZ6Klx/nLXdGVNxRSnBiLEWvRYQv6/IYpoxrZt77PDh29w9pqYiz467nIVbnSj6YRU7xefM7KG3hAN6TG+Z2jwqo2OjnizUw2YmERxmTevw339CXhL/7AOaWxJ0ibhFQDerD9qRtY6Rnb9O3bKnJKmFhrDXA9TmLv37i1Mh4XJp4NrLjNGXkpupZywokyMS5pvaGRDiiLHYJ+xTjfSZJV0sBM46lqSZvU1lVZX26D95E1zmn1rqrfdnNB1GInDNQChibUYjSuP53GOFA1M4u+j5vdr94aoEzRSUyOZJ7o2YXHaVviKGg7EP8/JdLbq5n0fRd4uz4RV5Eo4s93XoVSjne+jgcPPMNmmMfCMT5LxWTSifR14Y9yv3cedo0HEWURsLDAtE7Ma4mHh2lKDFvmU2GciwoSZUpJc4oxk2i8mNjJ33ftgng9mERD416F+l8HSodgw1weUuGMqXnj5QoWh6TpSLVR0ZVVJvbSF0DRZXbebjh2T4Qt0XrGcuDES3nzR8c6p4amAKqFrx7ha0HvVLU0gVIBK8ZnBaCgFO0oLpUKXrGT8uPR7Y0zZH7wfZPy9HmQB4Cyye2KkheT5xRdesNoaDmO/D18jjC37ooJhxaJAp4SHzzOj80QHnt8Hy8Tn3qNApEvqpigiQ6mAAnV3qq4zGLerW00Sry6cDpJkIc6iToEzzFAKiSOIjDnrCjr/pTfeSAxGDtLV5ODsGkV+KBQTJInXpvFXnlcwHEsR+AJNNulf6jkm9t/c/KLdcuwOdTm5dmdOuLmJDrlUPCd+iLMZxKjbFDMPgBF9GBViMotws4JwDyTSlo7u8sweevgR28TBWeOs3hXgnuI+fHP4KCjv6IknHreWJkbFvDPrxXRi5iW6sAeCIqgW9x/gpbquiYrvSUG5IbQcXTw28rve/V6r1fv3pEH6ECVC6Ao+AEOrObvxKCDYHvvSl7/sBYBYae6ATUKytLxoTz/1lMarwhE9RuIpSqWtl5wWNVLHqOX6ps1Mz9iRG27QoYcDsNaPinxnD4c2186du6UXKsapQEinTJcm/xG0Eik0SR+QUHj3JbrHPubIYeaJMnIIHNp0n7kfdfDSl+9/B8p4BxS8Gu3MlmtPfeB9/0rFvgv2YqBx3j73T/+kJLqltUXfA6zzbz/+M2KHfvnLX5EG3z133aFR+6amWoGCxCnuh89mTIB7oWkyPj6jAIwzNB1A6ahqJC8566KZlgBQrhvXaFYrByxC/uyX2qpKa21uESPWWWjODtK64vfAbE6O9nz2GoxIsdhWLVNWadt2bLX6xlq7cHHQhofHrLm92Xbu6lfRdu71YZudn7cXT7xsg0MjMpUprlm0lSo1gnjpwkUbHh7WfbEWZeqwsuJM2wIzyA+j0n0v8EqsXJojXnxF4s/3wRBg7Gbf/n36+x8897zt3L1HLNDR8Sl74fnvWkNTi5o6gAMc3hzuYjAyrsj7tby1rZt1VmWttbHBKmvmD3s/AAAgAElEQVQqbCWXt9uPHbSt+/fYb3zyU9bSxtj4ug0OXLPbb7tNCQG/XwVSBa6EC/aLP/cz1lC5aefOPW9W3mn/+T//f9bd2a6GFx1LsWHZA5mMLa4ykpaXtAQJvOtkFRtZAosZU0uJ586dO/X8WAuM38M6jfjh38Ohv6Qx8ebGJluYn7Prr7vOWfUFJM9jKYxgPn9+Ycl27d6j8/Uzn/mMWJHsk6VlHOBcywQwVi6Yid0XmsH8fcSSYuyNP/OiXXqB6oKSbCa9wzRC5tQkP6vEHs+UybkW4MMbaK7HFkkT+y2SdP/+NIRCsgo5UOLzIa3iBYmHc/SNYfp5QSAWSnKOpljjz0gaK2iuyE2UwsWstblBLu10udvampWEsZe4BjfUovnmrGLeK8UzRWz/jr3W0tZq1wYvat3W1jbZ6+ev2qc//bdqKlwbmbWNmhbqFptbXLUP/szHbRzmHSyhjbzGasnJrlwbVPFPrALIlKahCmLfHzx/gH/FhJVVjeiR3P7whz5kX/ni5+zUSyesoixj3R3tViVtZjTQ6Px6zGMkVvHZxwveUuDwTPzM8VFUmFOsO0CryclJAUkABAK2pYHp70vjxDgtlpwhWjclQKN/bjq7gimUGmW8gGjWFuIvlmmVLjdDsk8zbmlh0Xpa2q2lBzfL3Xb+tdft0JHDNjgwpIZHpqrScouL1tnSZlWN9dpjjcTa+jo9XzRjh4YHbWpq0p575hm75dabBdqffPkla27GVXqLnTt7zp742hNWW1elYhbNw219/dbTvdUW5mdtYXHORgaH3WxlcVFN2esO7FNSi7YqenQAIDIQqaiy/+NX/0/r6OpKZ5c/WeI2z5pm0criojXX1FljZaVVCPV1V9vyimq76ZYb7JFHH7AL5y/bH37yT+2Tf/anYqhhrvKhD/+wve+DP2Rbe3tsambW+vp26B0BVsHu7O/vUTE8O79izz73fAGYl0FfxlyjaxHGpDN5OYtggPds3Wr79+yw97zrERVJ6Hy3NDcrFrAnOe+f+e53JXXBYoa9+9CDj9jo5IR98UvftNn5ZTVIxVDM+xisinUVu+ViL4XcBWeOJm90prv0AvsQRgMOk3U1VVZTXmlLmD3C7KdQSXFDOnoF8xAH7NQQlKZ2Gk9NclbRoFChqvwteZ+yFwqC8Q4sRq4QBRb/liGgQFMvCJWb8k+afmEPRCHk/4ZlkaQTmISSnp6TFiTXARDJ9ercrtWUlRMeinpyupbUUCMOaLoo6YIFsMGZj7wJMhqhYQnQVwr+EBsiH1QTkua6Gmxc44ZiE41LAEaG6Svrai1bXQHFX8V1PgM4mho0xGLt3XU1JfR+8z42nVvF3XbZ1lfJ38s0Xs9Tqih30xKBXcgqsc6kx9dg1bVMoXkzme8RgJpccwGT+P/5uRmbmphUo5p8Yktnp/X0dFlnR4eKfOIDBkGLSxgaVtng4JCe99aeXpuembbde/ZIpgUWOc+F3EasUjVDnSETzNjSdx6Egci12QsCrJOOJOvo1MmXFE+pA2h28m9ihB83iRmUgKKoZ/hcmoo+dbRpXe2dYqFt37XTqmD4aVHznPkM1/mN8Uc+g9pJIAAG90T+9Dnz05PSiud3U+tpLaVz1Ne1O0orZ0jj7w6tOdOcnJ51To7ENca7Itdw6SzXqS9IfJW4hofPgD8rZwqztgCnWOvc12133i0JM94Na0iaupAoEuigPRpGoJpyo07ykdPBq1dsbnrSysrUwrbMBhJNXgso9y+Z2uI6mdSKXJEGfQAmjO9T84kVDWjPhBAj89L2pTbZtO39u6xne5+ujdjgTPwygWzsmSC/BFu6tE6NPfsvQUViQaynUpIJo7lRo3GNBZJIytsEunG/BUmsFeVT58+9Ykvz86ovNOGT5Lx4/J5XOX6g34sWOPl2miaI+hPZLeWyGISFAa5kYdwJGBKE6gUATPTw8nnbu/+A9W7b7uxkyF3reStPxBmfKvPfG01gPZtE+uHayCeQF6J+pgkycO2qTU1OqL7iz53B6OCiWkglzetS0F+Dt4kNpzoh7QFICBqHLsNRGmb3krAf5csAhhmPPfv3X2eNTU2qRZmKjXdDHinSBrIBaNgrJkE88QbOq6dP2/DwgPaYTAc1XZkkgwSIhyN73mowPCnLWlNjvW3CmM76Pssg2VaWV60F8Mt/sxcqce0GTxF+UhI/dMYUQTV/Dj5Z5GAe67JIJEp0Qa3/t+BIqZ7wqcnUfCuRbCBXjjgd+4U1o6mdwGHIhddgbi4nKRMnWAEwQqoJMDH2hJpcgKTp7JePZYlMgMDt1TVbLjGDjbxfjbKkua37SE1Cra9koBTXJqxNMdHZ0I6hJXIWDEYCP50bNrVMx0XfBTmHpruu4povR/e9i8IN+fe52QGBbUnjF66Hh6Dnnffcqwurqa13wIwDPpyh4gAojMG4BX10Wfld0YlwdL/4Ahx0CCMVksHkCqzZ83B/TqOaCVSMpCC6KwG6+cHrdun+5cBSLA5n0Tn9OUbWVFmJxcgh97IODk/C/QXCiJpfXBDrh6RcY5f8fYl2lCdOHky40kKClMb0PPD7NRFkcqtOWabTBlAnwWE6lrDTCsL3Pmvvi6GIPhdYJzAMtCnyNjk5ZqdOnZQ1vZc+3v1LKWnSNnJggZ8XC5PuGuBicgz0Q9wF5AUIqZuVNDXcmiiNbJXZxOS07b/+oG3b3p9GSl3Al5NajDg6a2EaAts0Ja++0HP21D//s0Y6oxPMM2WMWSy/1VUxCyMw8DmMXr3nPe8psueSJpU61wjVFpiFvokBFZ988glram50JyyCkorl1LlJhXkcSEo2SvQGde3JvMAFW1Nun8bytLHLyjUO/573vleMNbkSIuSdGJ0EukjGCS4kq/fefbfNzc/ZD46/IFBaWoDJgY/nD/vh2099yxpqazRmGqBoHFyAIxqN4IChy63RQ3+X3d3dcgzGXIKEhi/h2mn/s/d7enutrX1LgQVJnGCvRxcjgJjYP9HtCiDW2UsisfvInhKgxC9OYK+z/zhoEsU7xRrWOwdMqpG8E6V9VGbveOBtKiRJKtm/p0+fkj4Mo8dosV2+eEkF6o985EMyUqqoAtRiueFC64ktuiazM/MaOy51H5yfX7Gh4dGCm7JG2aSH4jGQg4Wio6urUy7sxE2SbxhsxAiEhfkdABPqcod5BSB4KoZi/GBNIAFjcPVKwnFc1Vjb9nZb2yyzayNzGvdvb221bEWZ1Tdk7fTZy7ap4rHcurra4b7Zn//lZ6T1p3W9hpvhFZkn8GxJFHBH531TKNABi+JJ6zKxyaODFkAl64A4E2LE/q6dGUCCjcswTrjsv8nxcevtaLL2uhp7+zsfsX/90f/NerbudAA4gXjsY5KxYKMSL6rLs7bNsrZv23ZrbW+xybEp27q9ya4/dov97t9+zk0t1vI2NTVthw8dUgOMdaAEXO9yzX7ixz5kbQ1ZW5kbsEzVFvvIj/287dizW8Ag4FGVdGCqbXEF3ZI08pqcGzl8iWcxpsb7DWYH948xAvIExDlALzrIYvwikZFYCsQBHLkp2lgDN910U2JWF2UDCvs6NW4AxgBl/uqvPm0tzU0q7FkHHovcKTeSaCVgMkgpUzEK+A/zlQ4jTrduvJSxugZ0dHJKGGji8AUYxggF5zUFoZpzYXCGS3NtnX5XLaZFMJzYY8hvaA4MsJ3z392iAdWKbCRvVvCsMIZwMx1/N+pgqmPv+3lsdMKaGurtxhsP25U3L2m0iGfV3dkpU7FdO/vlbokJzvTkuLW3tdrC0or0Y6ORxTr2PQOAuq5CDNCLpGp+bkGMmSm5t7oeFc8HRmJLW5v+bSsr9vTTz9nJS9fs+OCMLeUrrKW92+qbWjTmDNsAQw9AMO4ZgN5BCTejISHXCNoqxkHl0jOupQm7kRP7bH11xa6/bp995+mnxAxr0Sg9hknr1lhXZ/V1dX4mw57R+Im7thJXShPRKKDYk6wD2Maw9WAIc6aVFtkCaVdXNcrn3XYvpCQ4kfIZ1wj2wlO5hIB+OuhF10k1H0oE+JUbJcZF5Ec0FIh5H/+pn7KNbJktzC2IuXx58Jrt27/H5ifnbCa3bP3b++zeY3daa0+XnXj5JTt35hW7cPGC7hn2Vl//dtvavcUaG+rldjg9NWGX3jhv+/fvsabGJnvx+Rfs/nvvttzaskToJyen7Owr52xudtZ2bN9uB/bttX1792qNjE1OKLmenpxWEbKlu8e+99xxO37iJbv3vnutvKLK/sdf/KUaIR4X08TDZt462pmsyUg7sjZbaa019QKEGTWaW1xS4XH48PV2+52323e//317+SQgaLOc63t6++zwoRvst//Lf7Ot27bZwOCgj7XmVq25sdX6duy2G248bB0drTLk+Ot/+EfX0mK/1dHE2hRjnvjH3rvt1lvs0MH9YrwB1pw7fcoefvv9ap7w/AEYydEpylX0J5mOHbt2inXlxfqmDY7M21efeNrW8zndW2aTfNrZexoJVU7thgGMULJ2eH68f8AhdDD5b95VY2W1ZdfWbWF5yVb4M4AyWcX6yCisR8YY1bRNjECuNUb3I3cvzQtKmUUqwJLWcxREMarpjAtvmCuPEEDqUjTxFQCSipqkf+U/k0CPEj04TyDUslbD3htK7hxK/AuQswAwFGoBz21dp9kbx4AOvAtIFDBGyFtoKhIXaYBIymiZfxibdp09ckviHXUB38M7J3aGRiMjksvkdeUZmbTNLi1qtK65vdEqayEQeN4jc0wMjird9VVMJZymYSyWoTNeZotzMPwrhP7Sn1KRme7Zi3k3gOHPYBrC5IXdGHltjE57rlPmhmn5TbGIrrx5WY20Q4cO6lyEmU0D6PXXX5eREcAm8h/8LPcLm+3o0ZuS2225aiIHXZIppb94Z+GLgVVk5scUma5dQJyXEz4C6I3eM6dP6/zgmTZIN7hMo6Aq8iFSJHmnkOCImmt1fV3XyX5Au5L3f/3hwzI/kciN2GeMcaf9k8bzvfnmbHuuSYy+mAqrrLRLF86rriIOy4yNqbDNRISIgqCQDxVz3aglCkBCMiHyRqLXnUwXBgDhZ0CprIX7Cyhub7AHq9Ke4TlVSo91x649VltX78w36QFzadQLxYZlsHBdt81H5Ylpo0NDNjfLdNSaZfKc8dQ6rufKffIu4vwg1kSNJkZtAu4AT30/F6+b9bomllRqXluZbe/bZV09PT7arbhSbuTIcuktYUuLKSWjCoxOnSii6l0j137eRYzgeqJeCfAx8rGoXwKcdLDEAU/XRXZAieextLhgNZWVduHCeRu69qbyGGk0EhuonGW+Qj3geAifozFc+eWQz2UN6RphCjQtk3Fl6FpHPdnW2qE6gCkg10omVlWqdqb+j+lRwFcxHUtcjJ3l7V/KKxKPQO+JZq5Xb8oD0a2fm53yZqfWpzMrifOSykkyGnFdMptMRAXtQ0gwGzD06xWXgoGrqbT0+zEWop5WHqWGa428Oah3hFOkuly4D2P+yVQzNKnjmsFcuN6J8VHlYDojkjlZDnC+QO4i7m2o1qtllLuyVrGLBo4GhOXbwHnmjV7qWZpmjEfH6L7WWTpHdKYlh+/Q/fbGgGdUsa7iWUV9V3gJBYJasWGl46jI7kjsVpcEkplL0iyOOiwAWG80ZNTIDJIBn4UfQGOjsxh9foUx82SwCk4R52aQCmjAQVqDCZ3D8MVlGyC/sRbJMznT/L4TGzMZuAWALqJRSWMhzuyo+1lSqpnvvP/hPJtZnYSglAOSJXYimi5izyW9m2A+xAMtLZzkIs1BqYI1Y4duuFFBmw4KBzvUX7/9Ih2ecWnvKjhrL4Ko07WdBaiOVBKOlMB66kA7aFhkkwmwKkGfCcJF4NBHFWKsq7ABE6LL/3tyX/J5JSKWnnSHuxYvEEB21V5/7VUFDwosieLSnV7GYXjBR6BSYsJhxgJ2dz5fwPw+FodGGnErU+HqwtLeUQUQcTCVgpoDgZHzHXv3G9oGWUTAiazJjZtlG0EYBDnuPcA0705yrRmbmBizs2fPWF11dTJ38BGAyK0UrxPIR0eK9x+bh4AiOm3S0Yv70TtLLEHAss1NHwFT0bmRt44tXXbg4CF3mapwFmNRJSWxWNOi9S6k0C659z7zzDMeAAi4iWVDcc37jPGf2NSsG7rKj7zzUXWMa6pr9Vd6VqLMejcjugkeWNft8a89ruKdDRadlNCmEwNH8+eOzpducGe7rFiVHJiLWqMUNNLrS46sKytr6vQ+/PDD6pi45ouD9hpfdAG9xH41jWHgNDk+OSHnPlw7x4aHdKCTu/C85+Zm7J+/8aQAqLVN726QP3N9CCZfuHBBSaR0l9KIAmuMooSCD32m8+cvuAmBIrCvWRICAMmm5lbbt29/6nT6HtE4dSFhctDN16rvbx30ctqLIpZg5/+tAJSSRX5IHmmJZh9C8ZyKsHhl/MB/C1xwTUY5/22s24MPvE2MMRJxfm54ZNhefOE5abVNTUxIk+sdD9yv4qyqCo0eS/phvgRogLxw/IR1d/fYhTcuClgGbB8fn7CuLndH5lo9QfK1zhbnGogRNA4ACCbHJ6TFKqCzPMW1GEFJSZ8CfBQ+qcAjmYYl3tzaanVNdeqFLjAumFu3uYVlq29usNHxWVtcQb8pY88++30bGh6xbX3b7fDho1Zb22j5zVXr622zgYEp+/JXvi5dxXOvvqJRHZg/AmelC1MuIJDnz8iC3LCTK1+YaUUyxtORa7RkHdxogS+K3+j+EhsQgm5qbrK9+/ba6sqqnXr5JVubvmR//ye/Y1bdZvd/8GcFNuRWOYa8MPTGTYy1OXMtky2znpxZc7bCGmqytrixarfdssd2Hzlqn/z8N23DaGCZDQ4N2S03H00dehiM3uGdnpi0n/6Zn7QyxsjyM7awsGa/89t/bPWN9baaW7K1ZR/5gcWspJV3JwaaMzso/gCVpHsodp7vbYrP0qSTa0fz7/CRGzTmQVEVnUYMmGDFiqmZ2CAal5HkR0p4SbbTuUVyjoTBnr0H7Bc+8Qnr7d6ignVudk7MIV4aRkVyKMy422Uut6rvyeQB9AAQswJJ3rz8poT9Q76BhgMJLudwR8cWGf1gDETSVUscTKYtAHToGzIWx+fz85wxOIFyHVVVZbZr1zYX685U6p5XV5dsZmpKQCTbHwYZz4jPoqBGD4r1RAzt69tm7W04km4R07irq0tjxbx/TIVIkliDsPPkzLiwoOaYJAgkiO6OdqxVnruDa17QUMQL2FTxv2STU5O2Y8dOZ0JncMpbtZmZORsYHLDOLR1WW1VjbR1t1tbRrtwjW7ZpLwwt2t/+8xmrra333IKYkHSHMGbq3bpV90lSXFtTa1fepKBwgynlJGa2s7/futrb7OyZ03bt6hXbs3uHvfzicTEY4WRn1eRzEBZwjhgr7Sgxpt2Qhy8aZ9G9l0GGhiBwr8WtvNqGhoZ0z4BAUeQCVCkBTdo62r+FCY0kZs95nhwCA0CIcSoVQzrOis2iQuKbighpDyfGPjGwq2uLbWlvsxdOnLD62nrtkeuPHNaZVJ2tsJHJSdu5Y6eaaItLi7alo8O27+gXUMx/A0rgTAtjnhjd3tpsoyNDAhLvuedem5qasK984TF75yMPWlNdg2Lw8y+8KJY2iff87LQdOnTY7r7jdsVqgAEKL2QHACAbmtrsyae+bdnKKnvg7ffbiRMv2vPPPy8gZXZmVnuIz8HN8aYbb7Izp06JLVxfW2s11d6o3Hdgnw3QmMivS8gf4Pv2u2+zozdcZxdeO2+dnW128eJlO3nqrFzmaWy2tDZb/7YeO7B3jy0s5OzXfvP3DNERmUDpGjFyQ1fUjU5kULNBbM1bfn1TZzBO1iwHUsyN1Tn72I+8z6anplScRazifbvpDHqILvnDOY7m69LKojS6V9fNXn3tgr144pxMYDARyaW8noaEyAJiBvnArRrcylGdESwAM5+xbc2tVltWZgv5dZuioEt5LOwnfq8ADYF/sOx85YTGehRdzhwqmsb5pJ+vt4idyqtL1q7yX40/JzYO3yvTGB/hEyEtsbiV06XPoyEcea4X/MWxND/xkaJxFg3NbPJTYltNTZ3L06Qzu3DgRR6zsW7z83NOrkjNGTFsshVW31CrWEcsY6+i94X8SciJKG8n5pcUopwjYnjJFZiaB221XjW/ZhfmVTM0tTTb4uqyTc9OC+iuqauSu7RMojRy7jWRpAt0a9wXo7Hk2pVWnkebOGeZzYxY/AFUifmUJe44yCqJHhzYm1oUuyNPjaaO6omk3S7tVRFO/OyUyZ30ek1EhboG6gg0q1ctW4FBWJXNzy/bocNHCnJIMLlg0IqfkbT6iE9kCBoxZMC7xAHZ/9ubZ2KCpljE8+RshNxBvCem0kQjz5mdmVF+5rVKYhgVWLKeqzJpJ2biBizRrIC3Izfc6OYGqUYIgoeuT8ZJXpDDPNN1SMNYma47Sm+u24XXXpMsy/zCvFinAoFFvki+AMnYJWSsaORRT0sTUWUJrELOYSfveAlW1DX0EUf/Pl/7Xt/GpITqWxmHAf54I0Fj0paxvdddn8gWyRBUALxP47y1CeBkE/0KTTut2bU3L9vU9LjyWwE+aDQmUQ6RAhg5TSy2qBEjBpC768/C8E3HVIybQkvl71Wc2Upu3fYduM7aO7sF/PA+MDBUM1z0K9/v8TxZRxFHgp0Vvzf2cTxH3WeaiivUISXmUoFjxPcrrqBDmQW09fFXmojkXpgLkctA1GEiQnsxNBcTccVjlN8XORiAHeAiTXlNtySjIa0gpOjmF1Lu6LlBdW2d9KNhk4fh0O69+2SQgsQOslXUBdFMDOCPGF8KMvJwC4M0uEADMokstCqJATTmYQfr7JHWX6zrIsiWx51ZDR6fcmNKjLhHLgHTUE2JBCRz1su8Lr0n6cKKKbeqvcZhcfjwEX2WJAPkeJ9y7cTuDXIZebLrdKPVPG+XLl6widERjeRTWzvw6fJZsIXZO7E3yAVraYgDHpZXqEGmOgAFUaayUl6+SN5KYyGZc2rkP+E+wYR2DKoIWLs0vdelwZT3c6uokRdkjcLUSICWqTYunXTUmmWvJkD3fzqDCjIcDtrRCAzSl5NwMCurc0A4jaH5NXMKAgJ7DHI5HD8LY79CNuG/eZ9xnhPr1ChLzEaBrJWeryrv1t5k2jmZ+mpKwKcf3QDR47YaIXe+7dE8HXu0regSBvLpB6C7tMaBHmiuxqQQHy0guy7AS8TloOINcXjRUa4iEaZrhjaEaMIYk6QxCr3IoktWdBZLC7tCJ14MseSqll62FnWBquuvJRaDj4n5gaXrDbtt0cNj87jopXeE+MMSTZBIMBJI4A8tIfz6Pb4Rz5w+KfciMRo5gNdcTJ+P85ED71RxXWgDBTsl+JKwsATWpcJUC5eolfQNAEKktYBOAAWOmR296VZng0KjTkwER6/9KzZD6abwUVXX2NB45uqKffe7z1i1kl8HTwWwquBIhzoHXkK/dbgmHR/YMfGcFVwBvFIXJwKdNl7SkkQXaHFpxbZt22YHrjtom3nXj9D1Oc6nw8PZon59fu2wYR3U/foTj1tjfYMbkhAg19esqqpC3RM2Ax1TwB7WFx+GbuUjjzyi7+XvYj14kht6h46ykFRTZD/+ta8WRoNdD5AN7XR/13AoBhH1XkrGrfk9YrGyJxDoJnmV7b2bNHAYYJAC2+bmm2+xXgw+NPpUdFtGX4xnoHWTLbedO3fYLTffYJ//3JdUhHCfGIegm5lnbLUMB7wle/xLX7Rd23utsq7exsbHbQUqfDarZ8N4ucZqFPDpktCFci0HOui79+6x8+fPK0mLLilBESo7vTDEb3EKhqUXXxwOvC+SBiVGpdpvsf4INEoEYczQeUnsXhi3SVRcXdD0815w+6iYjxT5ehCwqOTexznpGsJevf/e+6y7uzOBzevSufnM333a9u3bZzfddKN1dnZYBaMmWUbP+EzvOKVGp8LVY499zj7wgffZ9My8Xbj4ptZAT+9WjdsoAZXruh++OKFq1LbcGwhjYxM65NAEBehmLUpCLh00ceDqIKCLKSM8gG2Kmhprbm1RgbGWydjIxIzNLazYm29eU3d5Obdqs7Pz1ru9z+bm561ve4+NTUzZ17/xTbv99rusjxGSdQCInADD55991i5fumxX33xT3TqPz2kUPY06Y/RBnGE9RFEptmlyiI7rjm6vd6QA3YqHqwDXZOijJKAcLbB9GsN6/rlnbWnksn3jC39uVl1rD33449ba0iuzJgoq9nOw0zVKJxFIXxN1GbNeq7SOthZrbG61QwebrW//Pvu9Tz9hs+ue1IyNjNjuPbutAR0hxi1gjGQrbGFuzn7sYz8qRs7Vi2ft9iO32mce+4q98INnraahSYX8wsyMwAAORIrg4aFhF1JXmC0XkMS4NXpuMB0DgO/q7tb+BFJH9wbADjMeNYk4bDHcYFwotLeSDgtJDxpRytHV1PLxJrnUoa9El3JjQy73H/7gh2xLe7392q/9gn6morxaY14YloyNDQn0gKXijIUyFTBt7W2SRACAABxtaWwSeFNdSzJOEmcanx+bGBUgpwKsoUGgm7Or19WsABQlceN+41xiPxJTiA2sAb6fv2N/8meAkFw7zCeSE94pY6OMfvJz3u9y/SDAEa6f/YSr99TMtPYrjQH+HiYMa3VmZla/IwpX1hb/z8+/9PJL9tCDD+vncS0nBupzkwg11851zM0tuFNmW6uKWyVMmXJdE/tkYHDIdu7uV6e3ubHZ5rIN9tt/8xXLV9WocVeWd+04ztP5hTl797vebaNDI9rTzW3ldvz4JVuWNm9OhTW5j87DtZzVZMttbHhQhi5LFB5JR4fCE4yffQQLV8BJ3gFH3ikjSUwmBKMX4EIFgJ67M3XISR568O26x8WlBZ0fV69eS4L9LrPg56izxDV2BQCUcgoiLG7pAep4cma+wV4AACAASURBVOkjpYDuYhvIFdTH/WK0ReYyFRUCsyiKenu6bXZ2xkZHRnVGNzTW6e84W1l7Prqzon+zPhkTBnh523332fZ+j2OArNMTANRrNrcwZ23NLWpcvPH6eXv4oQfs6rU37eK5V+yRe+8RKDm5sGB/9Cd/rPNuV3+f9fVut7fdf58KZoyZeE7IQwwOj9nU3KyAA/IK9jBAbXtLqyFxUFdVLb1CTCfe9cijdvXiJZ37n//qV7RuW5qalTMsLi9aa0e7pAwARB9958Pau3/wh39gd991u9XXVNutt92sop2zq6be2WhLizl76qnv2kpuw8an5uzsuTdcQD0VQIyf0wgr5JnpIMU/wBvaoGaZNDWxabffcp098tBdNjM7587lqRvkKkHRdHcOxRuXLimv6t7SZRVVWem5Li6u2x//8acsn60SMxdZCB+JdC2mYDVGkaFGdwI1HGw029nXZ3UYSORyNjY9qfPVC/uUB7Ha1NB3Fk3h3lJtoHWm8yMyXb/pImmg+Oc6e5KxzFvy/dSUDMBLBU65g/RqSKjZmZgsaZQs5DxiAibY8wFAwIRyYwsSgnKtXXJclwMJnazkSKz8ZFOsdK6rCtYUYBBAZzKa4J5cysKbj9IllBOnnwvEe77XC9EKxS+uifhF85tGN2P1gIoAcAK2ytBvzNrM7LRtMjq9kbPKmkqrpxG5jiSDs8s3GQDiHcDaKneXUP4wbzVWXdlg0+PTimu8Bunri6mMBFOFniOO1m4I42OaAI3SaMy6QY1yCDFUQxLHWT/kVGrFYXBXkbXTp05JE5f7gvkCa4nPo8l/881pv2TKbDZpHitvTGSQqNl88j2ZpaU14+8jGYYJIHI9WK2hzQ079fLLVltX7bluba3WxfTUZNKMTZryrHfOYMnvAPo4416mm3IprpGeHMZMMP/Jz9RA17J2uSAuV+ZIyWndKTLkRTQIfPILjdmpsRGbGB9R7HIZPWJ5AN/JAFSTcIkhl0bwvXby/RAgBb9b95lyiNIaXFksAJieBwC253sYXsn8E9DOVbQFptOga23v9Fo3GQARw8KEMkBBJ3D4iKxMNmlOrCyLwTg9NaZYJSkj7k3kACelOODqMicCqMTw9/uOHDPA4SIAyJmF+zF6vc7CpRl94OBBa+nY4nWnmgFugKfpNNVkJb4MJaPwBdCxREImmg9REweTNRgOpZJAAjHT5GIREPbRXIHbOjd9WuGVV8/qucCao2bg95Bz8PPRUA5GKZ9FgyImUvbu3qP8Ipqk6Oyqpk3MWNXV5WXSY1cjBFOe3JqmK64/csRaW9t0/qC1KVmxgqltADvFuKocPhE4NKVEzqt6e1MNuVfOntUEEMAxwKlG/wVSFVmtId0lUIl4kK1Q/UI+KUNgTZ45pxfMBz1WzzF9HWj6MnQSZeiZ0YSPGlNJJiFip+69UGs7qzK8IchTXz1zVpINXDON3jhauBZyZs4w4iw6zQqRTNqmqThJISU5NNWkCcvgWXNOw2B0tnRiv7piYSGPSnBMAWOKPEkkmjTCXdgLInI5gcxNTF1XP87P0F/12sAlA+J6uLYg13kNVtT25b8DrGV6Kt4Xn+daso4zxVcBXynRf/Qq2AHGOO8iz1dDsLxcngDEglLiVrxnVlQwOpH3i3hV+rtjL2nf3Xr3g3k2ORfuyGTRHUYi2Gv+d4VgkZh3zLIzKkdRxDw9jKyO5nZrlCX5pgTLEVGvbGi0pdU1JSEuTIrIrI9ZSLC2MN4bQF/q9iT2nC9U766yKcW0YsQnuSg6EFWcky8+YACgt3bE4sHr4EzC7RqDiinGVEzHoRfJTnxmiPGqyNbMeV46BkPXrorNhFtiFNFC1dP4dS63osWrQMLsf6Kn6mBXoPekURsyBWVnegLieHirrKiWwD0Mp9179slFsLauwcc9Qrsyfca/vH7vYKQDUSMwjLCt2/Ef/MA1GQQlIWbrqHcw9Eq7W4FqxzpgbfgC9a5qgJlCyOmkirHquDPvndjbDPty5251DD1pTDai6lAGnd7HPNWbSYdxXV2Nff5zn/VRdhIbxHZT0kbSBzOB8To2tQrgzQ1bWFy0u+++21qa2/Rneocg+KlrGYdPgFmss6effkpgIEwkXPE8eSSYuaukniJovosMpA5Gzkc1RYd0UCxYixRyeo+uF6y1vrK6Zrffcae1d24RJdnd73zTrqfDOTb3gQMHNIb7xBNP2B133K4x0UsXLyqp40O5Lg6fJx7/sjS/NvKeOLHxWVM849GxMdefU+ChiHTABpAMfbpHH3mXPfvsswXgILqLypBUuJbZTTff7B2oNKYAYORSCN7xDfBQ7NU03hxAXiRTPG+ANoBCdcMSu5MgBoOHQw7GHfuHZ0GHXJ3qrIv8VlUgIu9OWbCrjxw6aNdd5/p/AXwvLMxqpNCDS16mAbijVVfJfkRfYgf5drB/euxzNjk+ZY+88yHbvq2n4KxJMg4gHt0xGC+8clw8FxfmZaqigzi5CepgCUpgCYPai6b0vFdWBMq0tLdZpjJrq+t5W17bsMWlnM3OL9rM3IJNAKK0tOi9jYySqC7blq5O6+1tte09HXbq7DWZBKFpRIw9fvxl+8IXvmCXLlywtvZWyy0vi0nmATG5diezqTvvvFPgBGwoGHwxghQJH6CZJ0j+c97HS7pUdJLF3PRiyaOfqRg5euMRxbUXXnjBVkfH7O/+7D9afXuLPfD+T1h3d5fWm+scBuvVI5sfUq43V7mZsT2NnVa5vmId7WhWDtu/+ugH7S8+9x0bmZ9XHB8eGbf9B/bKrdbZi74O2J/vf//7xED9H7//X+0973jIllZNBlaXrw7Y4NCgtTU228OPPCKXwlNnTtotNx+xvp4uO3L0sI2Pjdv3vvd96+zqVgPgi1/8knTdcBYfn5q14yfO2NjktPZqR1u7HTh0nZpxnGMStk5AV4wTsGZg3QEIseMpYOthWkuGAykYQO+sgJm77rrHHn7oPnvgvlvs3nvutMpsjQoGYjKaZ2pK5dasqqJaoACda3InAG30la5cftP6+tzNk+fortKMUS8kx8l1a2iot/klH4nnjCJRQzdMMS7pympMTex9NHL8WkPHVwVz6qDyvlkn6LZIyLulRZ8LaM0+a25sLHQ96dovYGQlY7hVMXv4Gf7hM7hGGg8AQAK8NbbanvZ+lcw6RkZHdS10T1977TWN+OPAzjXi4H358mXbs2evbdvWK6M0B848TvM7YGgDNvGOBt68Yg1NzXbp2oQ98+xxm8rUWFP/PkmMuM6in1sAjDhTP/jAO6Snyb03tdbYs8+dtkzWdHYzSgu7QRrBmJ7VVtu50yetDAdsCf6vuSEJ+kGpCCKmLCUHTQGp1Wgpluka2Vd8wYpgxG91ZUmjdToXys0OH9xvmcya1dbSnKmyF1447gwCASw+LeIFZ7HBqvMujYpxf4UCTAV3kQ0UbDEaSrxfnpdiMzpZGPxtrNmxY7dYX3+/1lmdmMA+hs65B6DA2dDR0V5IxiNf5NnRgGF8fWh0xLZu7db4/MTEuJ5rc1Oj1dbXyX11R3+fnXjpuD379DftY+9/n/Vt264zc3Z6WixY9CC5pWWkZ3I5GxkbseGhEdvMZ21lNW8DQ8O2fXufnXnlVZucmbatvVvFsKXo2dXfr+Ykz/rKK69Z7aZZ564+W6sot+HhIZucHNV+nZxGd5fzk/hu9sDb7jVyD7Qi62qrtI4pvgBSYR1JLzVTYV954tt28dKQ8jPOT969T3h4QSUgT8BvsfEjLTW9H/IJ1gqg5aatLM7bD3/43dbXi9mcj+jzJcki3puWt+cb3lz2zyTnYKLlyW8+bSu5Tbtw6YpV1dUpp5DMQZJHcRkGjxMC1ZTvO2MpQABb37C25iY11aYBzKsq/H7lyJ6EFTkFJH3iubeSwNRc9A/ziYX4R1ed8tRoQDhQlPJ+jV67OYysHWJ6KeVWbjDnrM3Ix3VGpTHAyO1Zo5I0SsSBKIDCiCZGxL1B703YOKc9O/DkIOo0Gsw0SVwjy8clxTTJ58UaAVigwcIX+0fj6rBp9P7dOdib2OsajyeHAtQeGh6SuQNrmaKOn0XKgb2FMRTPlc9lh68gLWIbYuVX1FZZWYYR3GWrrkUWiIkuB3lVb5RXWn6D9UGDpYqupi3PLcLblnGhQJZNgDzYPc5klPFmmTeVIYjQtKKui6kr1SYJRKY2UHMxaZGRh5KTYujE2Uzzp0vTH2gOT9hdd92VNATLbXxyMq1dj1NKUtIakoZ6vESqgTRh5LkI49f+HN2MgvVeYWdPYbAZGnYpXwkJFmOsu7IgKeT6gkiKVOvcAyiGfVxX12hWVmFberbJH1ngcyYrky/2Vnp9haYsY5kCBjQc4gAjzVKu/sLrr8nRHldoz3cAo50UQ4NBOqcJcJTUWAIwCvsm6YA6uFjcP1GHBftIBXzSNi8A8qn2kKGiwGGmQ9wjAQB1y5YuyR95HoLBJrVxAjHTYte2hZWXxoRluLa6YpcvXLCV5XmZDmkfuFBJQU84ZdSeW8doqQBCJ1RFbehki7eePWq6ZwC5wQXKbYdq21Y1kfVnCTMIGbBghGn9lOgdBhBTrEMTSzrlONEASapjhSZoAKCKLSV5kD5HuQQO2c5Yy62taN2cOXNaMgiaMkn1D5+L0ZCqXXTiV50ZTuN7cWFR9RoTI3U0aaEMCpBdS7IXwbzzswKWMc0/gHrig+q5bLn179xpLS3kC26QSgxTsysRCgIHKeIViSCQAGwARveHyGhagPdK7QxD0yV4XAIpcn+t4RS7VAt7EC9IR/G/Tqhx091onhDjglnK37vxCwDspqR7rr/+evlHaKIwNRW45iCwiQ2q9+YNVhqxSP9cOP+aprQwyQotfz5f0jUpJ/GRcq8xuJ9KxWpfc5oOSeepGves5LSGAjTTPcc5VuKULFMeaQz7pAtnddR8jpMB0BbZ9eJPFIzGwoT3f03+ivcX4S/OPgfTixICfCa/W7I40sV3lizXRS3Cv2Odl2JX8WfedPY8KtZ64E5eB3ptjhGXSwkmmYlEwAsSm9clKAZ77MXAR6PdBfMmj9H6zLve8a68uvzBDFvzB6nROrlEO6WdbhR/jj05DBo61L3dW1WMAS5qJDJfZrWAGTD1Mps2NjtrsxTlyyseqFPQhu6ssWsBK94pKwWzuHl3wPIOYixk/R83kW6kiJp6V770oaqATroV/Pm/7JyWdoT855K7VEqCQnegdLN6AKbX4skG3zM6OmRXLl9ScMnnPVDIuZXCk25fhR8UQVuOQj4AII27JrS/cL46fJm6Wq5jKENpK7fJ6Sm76eZjGu2UWD6ArUYY3TEsgngcWp4cOC1aQRQ6f3JDw5mYPy/P5gVaIXrq+HZR7DrYJDwjrj3YgrFoBUyWGOOwMGG76e/T6Im0Nkha2zutf8cua2pqTeNcJqo3SWNQa5XsSkA5gRskBXU19vjjX9FToUsGOMqC8tEJbetCQLO8U4Zn5mbtwQcflNhsQa+kML5d3Oh8jicxeR0cY2NQsNHJch0xdSmlk0fXMQk0R1KRsg8YnGi2kPyTKLI4WNewS/gWJc3ieuOGuSoGI6wOQAp1oBMo5wxf79ByTQRi9uZLL71kH/jA++306TNicoX4sALYxqZ99rF/sN7erQlwzLmmQqI9z6INyDhvfZ3rgajbndV+JkG+5+77BTDCzuJd03119mm13EsZqTp4+LAXsDHWkg7iKBS4jtAxdZ0ibwgEQ0JrUSwNWL0BqJJUA6h4MRYj+ARNgd5iC2+qMHSgMCszJVHeq6rshsMHNcZI55zn7wmdSxQw2oF5A48cvSJGFuOLMTLegY/Xl9nXvvYNATUYeOzZu0eFMsVmQ2291h0Mo6WFBRsdG/HRBdwKE2AWY456Z7pJd71jj4gJmLIZXEUbmurdSRmGWC5vy6ubtkKCgX7b2qbGOidnZmxp2cf9YGI2Nbdrz54+eVKXv2vPXo0kvP7qObFqZqdnNFLqGizoJS3LFdePV09sOURZQ/fcc48KYwDGRdjqFBtpnfHZGq1PIKCARnR2gtmdxIKVKAfdPo0z3HHHbXpeJ19+2ZZHxu1Tf/zr1t3XZ2//4M9rbAkpBJIsvee1VSUjEbcZpcrk0aNZtyPbd9rq+KBtaWqykdFh+8hPfMT+7uvfs/EVXL+rbHRi2vq39VpVtTvqUhyxTng3H/nRj8hs4eM/8VPWUl2uEZuhawO2sblqC/NL2osAFBQFv/ALP2e33Hyj3Ccnp6ZlELK1Z6vYDFcHrgroYM1duHzZshU1traZsZ/++CdsfnFFoFBLe4fiCYws9lSMlXFPFFcFXa2lJdr8AhLrEbk3E6ACIEVxBJADWJJZX7ae7jbXN6x01nt+kxhWZVfedKZaba0zpVqaW212dkoJIGsGoyZMLWCT8X3si+UFb3KpkErnJAzyzi1bbHDgijvXsS+qqtwlMYn7c//OGvb9GeONAiEY319a1Cg8hSfxjEK0eK8LGvPz/W52/vXXJc8grcS1NQGRE+OMWPln8zuD/cY1svYYM4Vl6qx/RqHduRZwlM8cGhjUviCJ2bt/vzQWWVOAmgQWinfYi6Oj49KFhm3H/qfxVFkNo6fS2nt32id++T9ZWUWtrWerLF/faBkaXcnBcG0VuYVqW1heti0dnSpA2SPNTS322uvnlMTBZoJ1p6Yn+Qyj5pXlduG1c5ahe17mnALXk6Vg9TEm5GM4v8UkL0c7lgIfJoIbWGhcEuF3jRCu26bYIBtWmS23zvYWjXWjiUWDAdA8EkTWlaRl0giM1wBp9K1kf6shkua5vMHrTHbOJEaRYbmQT7CX1WFfXra11SU7uH+vdBKRWODaKbYcNHVg7MSLL0quZe+e3S7YXjJ2BgvruWeftfXcih256Sbr2rrVTp88ZTfedIPYWnU1tTIkmZ2etM4tnfalr37VyjbN7jx62Pp7MN0haYS55Oc72mKsKWIoADsGZoD9g8PjciFtqGu0w9JSI+bkbHRy0p7/wYvS5B24etX2791n68sr1trUbLfddaft2tVrE5PjktCgqKmrqxcgyrm9pavDVlcWXJeaIk6jbIzuZ6UPKvmIfN6mZhftz//2H62ptV05M+As5wtD8p6PubFJYUwjaT85ABx4nTcdnJmxYv/m33xU2p78DMYvNCyam1utvq5RbLIgA7B+AsydnZ+z6dkF++enviMAHkOHjTzSNA4okovBTCPfYi0K/FURHAW/5yEyVMjlrKu11TYYueaaKimYV7V/N1IzOc425ZdyUy7qfnru50YqUcDEvg8gIICIt/w7fYaKkwSgFAr/1IyCABHSQ1yvNJ4TmBiMC5ES5OAZrBGflPHzzM0m1W7FDbWBJr1P6sS1lObOxCCXqnCAKz7bZVtw7qyX1i9nUuw7zv/4b9ZDAC/8mU9lZJVn8fsAKWD0aq2UZ5SXsHa5Xpg1MSkCI4o/a2ptsMq6rOU0yg7xdc2sgt+RVQ5RVVWjHEnMxQxTF2isV9ja8ppt5BxQBnRcx9lE+VilGldcS9RcNVU1IjDA+pOZZNLDFyimJrjneIAA5Fw0isZHx9TkYa1u6+3R83jz8mU7cuSIVXBN5eiPz/lYp6YqNPDt+wpQKtaPgOYAmL0zzxkLyKi9mAAC8sXXXntVbEpiOzWBs78BhByglHZjZlN6uWwmGkM11Whn1kgXdxU5kY1yWymrtJbePgFyKK0AOBJP3GDEJaooqEUeEfABFJlMy2RY5M8Eh/elublC7tXS0mDTkxPKocnHcrDfC0A+plzeRIr8Pxp5fFNIYynHFvPdzxVvCGz6FIeIDgmg13QNkzrUg15HAOLwLJWDNDbaFPliQ6NqeJm4wnRETzsBzL6g5OnscUZs3DW7dOF1W1/z6QSXKkv6fPrepPArozYnZQC+wcCnVhOrMp1JAeZFLu7MRTdOyxsai1m77shNLuWih1IhjcZwRHfMoAhDK7amOiGeYaGRVnC3dXDQn1XQDN6qnRcko1Kgp4AlJNkz6mTWOnXy8ePH3W2dfQADbi2nZ8y5yToQu1qYhtcw5N80dlubm1VzCahismA1Z9PTU56nlzgNOwCcsY5OJrQwpaNZbbZz1x7r6up2EphAonAXT8aRycg0noHvMzRDvZ5Gp5h3S7yZnBizC+fPO6gn+QNnZpeCwAL49MjKhA2wABjbxkQzxqKFs6Rxb/aIJjIEDnujjea46ArIc6yta4oHDMDN6rzOVW6SvnTtquOoAV2Wjf8n97t88Q0xGCFfKO9DFzzpBpKUFJs6/t98UW+67AAyWYChGADW6Gx1qRJMNV22TuebzMR4bs5w1jpQDpL098Wkdpmn8AaJceeojdijAuoTluQAZPKzkIlykVAW+z/GkYMpyGf6AEBIJDhRg7XKZ2EcGvuKdxEMxlKTIT87i6a0xfXtfxbXq3M0kcWcDoZ0FPJEy4UxaN5DMFOdfQr+VcwdInbF+ywAnUfvvF+RksNBFvehccJBqK6ps1oAtB55+BEttvqGJhUawXig08XGweSlqjxvO/q2WVvHFnvjzWH72tefFNjDwkSslZEzBwodeAnk2BHUohNSbDi6LN4lDU0VR9rjq5CAFNxAPXkuosAihqvILAUgXW8w0WFjY6U/C2AkPpvPihfiGkneUWPhLizO2quvnFURmdnwUVAdGYl95+AiHU26jmzS1MUWfbhcDMZIugKwoVPMCKB3AVwIVd2J8gqbnZu3QzcclQtxZRVMFgd3wz48nmcECi3gxJBb0zgfxY4bhZw9fcZHBRNynTgQaZzUO9seSHFMcrfKOPw1Lpro0ZGYlTG2QfATGppcTAnu0vjatKamduvbscsaYKxBx/c5Ah0gSsQSau5dnLS5GPiorbHvf+87Sl7oZpDABail5q02i48PqSuSMelAPfrIowI41PFJxS1JdhxGSmSTuC3P5Ny5V210dMQ16FJHIhybZW4hliJJWlpfSmQxKHGth/gWgYqsb5KptMGl4ZfFcn7NduzcZQcPHkrM3Kyej/TZ6Fqmjhug2f5914sdVJ7dsPe9/932xS98TcwekiuBrKnT8uUvfdG6Otvd4CHZ2PN+GCkcGuLnXQjZEzo3yAAw4Dk+8MA77MSLL4vdwdjZ0hIMgLwSrLmFedvS1W179+7zn5WTnSdKPGaBaBse5DVizaiIAsiGTA2WFgmCFNQevIMp7Am9J96M4lRUu+Oh70nXeQlzGI2ZZ1xknIKduFNfV2NHD19v27f3KqmSSQcNkZT44nbHf8N6DMZiRAyExxdXVm1keMTevHTZXnnlFTF1YHTCFu1s77Bjx47JNEcsWbp7JYmUg87eeXfWRmhWeteZoCvjBtuw9s5Oq22sV+eP57a8npexzMLiitY+IBFOxup45tYUgxmNvummo3r+AwNDSsp39O+wl0+csIsXLtiTX39SI3wUNhSfJAfRaQLA0whXSkQjTnIYOcC4akNDwwKXcZ3k54K5FgVRIW7CQi8ROo4kAO1F1h/PHZYpzFo6lDAYc5MT9pv/7kfs6B232vt/9v/Sms5apUa84oCNNcvvERMYofTNDdvds806q+ps5uJlu+noYWtsrLfXpyftKnojmyadzPaODmtqbrDKiho5dKPFu7q4aB/58Aeso6fXPv/Xf2M15TR28pZb3bCtXe22vW+rNTYgRbAhcwiuA2YcyRDu7ByaPE/Mb9Ay4xy7dm1AAvWAuXVy26yx2sYW+/4LJ+xTf/OY2FLooACgkrS7A7OvC9e8i3eQmmFqiboeH39XgyxFed727t5mP/ajH1DRs7nuurGAE/lM1p761tM2OjQs/VgKDPbz7l3brbWlXkBDbiUnUxOeB3sNLULFIo1tw7DwMT9imY8L4+xXLUZjMA6cFbVRAEkVJ9MZDMORzeNgta/xiJehOxNM7QAR+LwwZmFPEdNJ6FgfsHd55zx3rocvkipYOvw5TEaeMw0ArmFg4Ko697wPpig4EwFNYJKFBAC/l3gHONbe3iZmL0kRyRGsAXc1rLaKmlqrqK61kxcv21e//rTV17fZCrVUeYVAmA20gtUw3LDq+kZbXSOJcwYCiT7vFtYyeo45aSKt6/8FIgK6r67Y0ty0zGJo3lGUweiU/h4Me64/aU8pfUtjiYXmqoTEfeyQn6cQgDko9oS2SBJMlelQs8aQJPzPOSn9ovRGpRPrrMmQr3Bdax9rFVjBb0ELO18ucL2zs9MLuDTWPjM1o+/169iwn/+3P22f/+w/2oF9+1RkEIe1RlKBTfzk/R26/mAh79LeTqM/NB5am5qsa/s2u3Dpgj3x1cftV37lV21+cUk6risrC7aysm5z87PSVGtpbLb9u3ts394dan5y7xRnAJLberepU+5rB81wwHKAwTqbnlmw5184bqdOnTFMM+jwIyHTKoOyCjGLyCNGxhjhArRbsAfvv9tuvflGjQL6fA3PGedKTKEqlbRH3AohfpfGcd1wWCbzyzn7gz/5CwEkrqvlemMClTELokmfc+kTwEnl2Mo7fJSLz3HtbXIe2CF19sDb77XmxgarqqwV8I4sCHkidreM6VOwFvLetXWBkwODw3bq9Glpnfb196mZSK4A4MKZMjO7aEPj04ZXO9cGmO2GSanBmopwgV5VVRq7pqGCXAf6t7Dt/FxR0gHcU8g/XO0ipDRcdkJNN+VingNFMVQsZooFFEWw7keTLiG/4p9f2gSLn+XfnrcFE86rgZgeivw/ctVggfg6d7MU7YnyMunBxhSVX4ODOCIQbLjelZiBSdZDma2Ado8LsBFlYpDAWeLG8nJOY8/K/dPINM1K1ilrkfg3MHCtcH/EwGB3t7e3GmCx67Y540catzB0KrIygtm9d5fNLdKMxDwBbTOaQNXKM1R/iFEHoABwjfkLpi7VmhJCXxd5QPQZAVx4RoxMK4aXoVDmBj40UxphsVbVpoagSz35JIOTH4iDrk/nAAn55LVrhBtawwAAIABJREFUV9XcJa5wX7irRyELM1zEDU0eeH5RKHRhDaa6yaeo/O/8TBIKmTTxyq0sgeK4SLu5pk/RyJRkLSeWmBrWMt+EwMEYqLvRNtTXWVNjrQwZ0chdtQqbXlqz3v49lqcWI34aY7mM+KdmzTpmEF77kHfrrEcmQ5NEPoqNVMvk2IhNTYynnMq0h2kq4qxNHUX9on1BPUX+Lv3BZMugsyaALwDtJP+lM8X132OsUc87EUvi2UvDXQU/eRlkl8QspiFPM7Cu3kbHxnWWwlAlr2ht69D0kMg5yaFZdRWj9zSscyvSFx+4etnym8RIipoS+Z2k6e/TZilHEGDJWnAztGQpWxjHZs+JIQdjtrreqquR2pi31fWcLSyt2q3H7lH85f54PuTNMOJUGwPy+SpJmu6+YBxIK46de+3peTGxKXLXwBgidsT6iiZNrLl4puQuMXGlGLKxIe8CTF7U5Fbu6vcbEz46a9ZwV2etkIeu6uwi78HMr6aW3MflSKgrfBIvZzlNoZR+ZQTy8y7nl5b03vbtP6BcB7JKkHK0fpK8BD8dwF/cq2IkXSaeHCy8ctcdHx8ZtatXLknmgDye3BSTzMjxHGLxZ82XcCDJsDnBg7hHI491xjXQDKE5GaAW74uYhoY098vkJedWS2ur9W7rk/Z1sBx53mHO43J2ng95PCaf4rMX7PTJlyyXW9KUB8+vQnIZ5LZcQ1GbU58X+oDk3TAnKyqtva1N74HaaXJiwqYmJ5VP0IxnvTjL0jGPAMj4fscqwD/cpFK5QmGv+vXKy1M1YXofTOtJM4vaL3l/FGby/eyKc4pnRY4gvWLlhyUEKDVkHC/jPiFrUH/LfDN5XqD9K7kbsYGTEWfBU4SmvhOdAKQlhaMGDu/SZfF0rwJcXb6Mmpfv4XdxtvH3YklWVyvv0pmZ8gbpOicjOUkByQG8yo0i+Z233veIu0jnkj6gGA5lYuRFNxqKNXowfohviAkTm7SlpU2Lnp9hc/3mb/7fVl1XbX/5V39naxsZuQXhZEmRxM+S8ErXokQ/obio/UYVhCWQ7w+llN1YEI8sARljE/ASWLQRiEM8VAdW4rpFoRRBxwE4DlWnRPNvsQhSZySCUICAXm7RxRESa7NzM3b21EkdXNkkjkuXhc8nyUW7RnpuHHglIrURkDX2mcRnBbzwgtBmEUrunQDffCyIMo1vHTx8xGopfGtqlRRIvDqJ+vp7ccFN6S2mgymSMRkuKCgxYvmCAxRyIXX3JWcvhtW4CyWrU4kOmQScHejRc0lgaXSQI2D8TwAvWm/5MltdWbfb7rwjWdnD5nCNBomFagN5ogBzI77YNLBAv/+9ZxQYGVvT2BzUbMZ+MqlbnTaQtC6ymOms2tGjN0oUl2uVZoUSXk9exNJNm9C1FTekJTM4eE1/t7LkYw7SWlCw8g63j254gIi1RvLZ0tKq0UFANXVPYHMIIHbWI9csAd6NDRkSHDlyQ+Fdc6B6gHA2nw6tbJl1d22182+ct3e84347dGivffKTf+4apxwoSfuNa/r6449Lv45uIQHxjTfeUHHE2pKGKgWZdDA8qRfiZ4Cwc/bwQ++05557XmMVOJfxDjCNaGxpFaDT0IhzNwybYqfdD0XGJF2LiuvRSA1OXexxxqlwTi9DEBgTBWfT8QwBIHASQ5aBeyHpdtUXTwo4vAL0VWcoMVjc+cxd7XZs77W33X+3be3uTqzSvLREYSs6kEsqXXo8FjVuWFmMI7/+2nm5Ls/OTLs7XHWV9MIoCCYnxwsj8KXdNV2Xi3gKYCy6quEG7x0vQJLuni518fhd41PztkJnN1Nmza1NNjO3LJdSgG+YpUoEOGA284VCBS2ks6+8okMY05qvfuUr9u2nv6VxLAwnHMN1tnHypJIrqWuoJVOsNBLPGs4tL9idd92lruCVKwNyf9UhnJzANOKWiqhw8mRPEj85yIoHocO07HePG+t26623aq1959vfts3ZGfvln36vHbvvTvvJX/o9m5nH8bheYxhvYbOmA0uANG9/0wQe7N212y6++LL1N7bYRn7NcnV1tlJXZRNTk9LI7Oho05hvR0e3VaAnW5G15bl5+9fvfaf1791rX3vs762putwaGlvsXe98twoLii1GU2Em4VrLWcfYMpqmOD8DLuIOyzoMYWPWNuuwvaNdjNZXz52zqvoGu+7ozTa5sGb/5Xf/m33nO9/18RGJaov2kFxaXXeLfShdXjGWiMfuRK69Ul2l99Xa3CJzmitXL0t7kWcKG6O7q9uWlud9xGs9JxbEQw89YPv37bG21joxBIhvg0MDtra5bgf27zcBQ/mMdOhIaDmjtZdoAFRWyGjFEwBnyxAXuG867yQOrFvF9HTuek7gGiu830i6STBKAUYxtlNxH8ydKDZDm5EEVglKVZUtzi/q8+jys7biZ9DRYUSQGAUjiN3LdcEqI7Fjr6BlhPYkv9/1IH0UJ8xTVGRtwBhYTmN5HlOQElm0cvud//5Ja2hus/x6xtbRxAXkz2S19wDdWN3VNXXOLF5GRiBNV4gxvynnYhizboTho2I0U5bnZ41Gl7sxuoMBjEQ/H0jsU/4hLSkfMOOgc9Z3aD+5tpnGeVJiTcLPR1Zy3ipJXBdLDzA8wBsxCEKKI7ms8rkCW5TEeg4QjU2Fa3KJTRzEa621tUUGJzzf+oZ66SQCnsoBvCxjP/2TH7NP/9Wfq+kCIEGe4Pmaj5Hy3/7cPVGNZiz3HqylozccsZm5eRsdG7XR4SHr395vCxRNuUU1xh577Mt29dqAbd/Wa80NtfbQA3dac0u9GmbsKx/tyWjvS7y9tragwceZyhrVveYz0oukuEW8/erVARsYGlGRDAuedXf+4kVJ+nAf27q7rbenR/ptyl3SFAx7E+MgQDb2B/Fy+/btzgpKjPsYKW5pbbeFlVWxuCg0YVZSDMKCHB4ZE8jywosnNEbKyJ/HCgDSldQ8zlhtXZVt7e6wn/+5j6uBygrBuIYmXHvXFnvh+HG5bt9w6IikPE4pTxnUekXP1AX3TWAU625mes6mkQzQ5AUu1C06G2YXFu3E6Vfs4uUBy1bBHvUC0nNizoM0LSQwJi/CgGbFC2s1mWekTmEp60b/XcJi9Nz9rRMZ5EPeqEyfI+YtxaUDlJGbxzXxffGlPL0EUIzmWOmfx38XmCQJpIqcGNDCx8o91wSwE/OQHDTJQEWezyg/7zSa8VrPhUknz+niHvk3RRUglI9ok+t4w5RYxd6ieUUc5Czki33rkyZrWiOcgxTVjOzL5VmxIem3C/TzsWmgxB07+2QAs7i8YFa2YfUN5LbI4+SsXOZk7HHOo1RwZqgn0Gcss6rKGlucW1aDUeYHicloeR/n97gSunK1+v/2ts5kAghz3ZtDAso3vE4QYymN2PGsaZQRo3h2aBZHvs2adAMcZ/fyJUA+GZnEc5GebHrfHt/cuVlMLxlnbtji3LyaUN5YTjl9GvGlaS12Po7HqUVGYUnc7mhpsQ5MtTZWtd5X8llbWMtb/+79tsJ5J9JDhed5adSftRHsWNWWheY4cdSbrTPTEzY6NCiNZK6X5mlrY4P2cxkgp5Up9y0wIZNGoq/qUvkYIcNvIcME2BFkn8L+sHJNDzroDXuR+slzaXdt9n3tUxC1NjOL3p/rrGG+Sk6P1l+APdTc/J07B/nYLM3Bq5cv+Vjv5pqep96n7JXZSN6CdADYawGZaEifE6DWzwmPBSWAqmWstr7J6usabH5hQYxc/Kd27tovIMid4x0xdyOgEtAlBQXRJbSWNhIb1Bm5UbPrTEoYWcSqiD0+Cux1ictHOJCjbQ37VyOwTl7x5lxe+ovjY6MyzlROU5G8B5KpReSNburF/kZ2zolFgGudHR0CZ5ZXFpN2mD839hR/zz+qHQU2O1AMOUTGbOVZTRGAxXiehimo666yhwDworGnc4pnVohpbq6oiLW5LuB4dGTYhgaupmY0DEbqTqJL8ZnFHiROKhfEjLbCpXHEORV7EK3mrGrHABijKcSa41mUZzxHYZqOery7e6uY1rGufQcUdXxpBmgGS9I1Xk8yOYLJC/uMfLi+oU7Yh87cyuK0apC0YqJueXXFVpeWFV+d0FKhiY1DBw+p3icHZmoJlvPgwIBIHmF8wvURn32SxXsJqm031tVwi1xHbNTcamrkAyj6u4gzxf+dxrbVYPCJWQGGyrVcqkCxF7wG+KBAqPPF7pgW10Nj2eUMAxAPMDfwLj4v/t41dl01K+JtnFv8vIOGxORk6IdcS1W13vfc7IxqvPh+yGzkUDQn4+cAIx2zSM3AxDKOsytz672P5knIAD7CxZhfHB012E5xYZo9Dxen5AitlyDz24yNjU7Yf/yt37LnXnjBLrxxyVpb2qymvl5ixoBsgF7SkaH4FhroLjc6ZDSy46CNjzEojDowKAwwBbKEqkuLscS1Jx62jzY7eBQLwEcI/QD1RVPsjsa9BWLutFcPZpGoODKcOiJ0NqHjayGsSYj5wvnX5cYcBYHGZHIrSvC0MJyl7derzhjBy0esPFHxDqmSGzYxxVgC0ZRcZxHc3CiwLPr6d1tjCw6GtV68cpik9+LPJG3W1C2KIkOYtdDpDXX5cUIFsAlTgpnpSVHAXUjZFzOAkb/j5H4nEVYfsYtn5EG7CApGkuYAHe+0QkkkQNUdd9+VAMKKZPTiXdQAnAP4COcjL2CydvLll6RR1dzUYHNzsxrzlAGMWBy8W2dCybxNzllltv+6661/1x5pDRIICdoaN5fmkI+PehB1zb5r167Y2bOnpR2HYYw7eS4XGJ76fC3GYrKbLac77GMvdH65Lo1WJHq1imCNr/vhxQHf09MroVt1j1NXOByUpQcmLU0ASlyiZ+2jH/2oAtSnPvVpdcE08pGSENbaM9/6lvVt67Hp2Vl95tlXzmpckHco2joMmkRjL+h1beLMtWgPPfyonT5z1to7On18AjOMDcZ3CWDaRS5/kGQTWF/rOS/4uJ9ULmsdV1Blb27ayvKijQwOWKbMKfnscp6duoGb62JEzs4siB3Je/cA64Yj/txIGivTuOCaxlm7OjvEQENjcVf/dtuxg0PKHXABjjiUqqsrVBQ7u6ZYnPgBlgI1I8qLS/YaWlw1NSqw0UYZHxuzRdw50W4EvEi0/ThkU1AoFCh+GPiz4dl24FbbUE8ObytriLiva3zu2uCYwFQeJQUgTQGuhnEmGhCw8CjwuX9MEfh9JDAzU7MaOx64clWdb2j9MF7Yj+moKIwQet7gzG5+nuQuDnn+TYH99re/XcALyf+Z02cE9siVM0/RQBzx5CzYJFybTJpgY6ZCLda0Ytbmhj6DAqK6utK+8eQ3rGx5yX7hpx6xB979qP3cr/6RDQ0OaaxRI/Bit7oDfLjTKiFSZ3rduju22J59+216ZNTKR6etvHzTOnbtsr4jB62susIuX7lic/Nz9uwz37ddu/f6WGNlhW0uL9sjD9xnew9eb9/48pfsnmO3WMeWbhVk5MSYHuTWV21+bs5eefVVu+3YMYGNE2PjOiw5KNHWKRY0lVZXW2dt7e1iBMHeecdDD1pVQ5M98dQz9vePfc7OnDkrvTN/XmmsMLHJAP94n35iAegx2rWmooRYC6sYYF9JBppyS3MuEL7GyKk7MtL9W1pd1kFfVYl6Vs4+/MH3ic0EqIpJCc9xbnHemttb5S6+b88+Gx0atfHxMTUGpHtTUVnQZ6Tw5X75RxouuVzBpIX3vKWzU6MvfNEM4fspiEjs2tvara4BqYkyaVqxDrh39i3xzZs1RSZUrBNATJ5vJDz8Tgda0BSGXQbr0HW/yDdIxP2z/WwPwMH3mmsWMZarIl5avIyboz3nTDBAlBgf9aQufW95uT138px99/mXVGCLX7yR0fhVHhFyAAFXbbP6pmaBX55QJzAtGRswjs6IDl1/2DucMU0N9bY4O2O5ZXTO0kFPvExMP00fpDFA6Yxp/NMLwAhRzj5hfzgrhv1bnszr0HGUyVVyq2TdoWEYzTw+xwskZ+87Q8QjXrACOMA0MIhurghiFG3oPyMbAOCyqfVCHGxuarLpmWmxkMaGh+3woYPW37/NduzaJVAidQKVaIudR5ygQcL/M3afwJPIEx2oXrUd/bvtpZdOSBu1Z2u3jGpgDwCWVFfW2RNPPi7Nym09W+x9733UWZxohpVXWP+OPuk00jAN0znu2YFOz+W8gRE6muQMgLt5sYsBliZGh8Wy4GyT6VR6SriYEzuV83JWpzwv7iMAdoqOALPX84wyc86xDn0Qg/3Q3tomdhDvgJjtwIqDyPx7YmLKBgYGVaj19Gy12Wnc2isFMNJQpMkVYClnFCYco2NT9vgT3xTjrK21xR54+12Kucg4MDbGmREsSPY275GCkLg1NzuvcwXjGvYL97ewsGLfeuZZm5xljM8nY3gmkkAJMFoNd+IyY7kOlGnCImmPi72QdBJ5Dmq6J1ZuTPBIVVvaosFGc9ArviLn903g31M8/4sjbp5DFoXuWefRrAqwgL8PMz6P4yV6kAnEIvfzf3wKg+dC3ABgEbhaYuZITOE5UqCzF4nbgIs+VVQEvyLHiByOvQBwTJ7L+17J+UQBgCNrZ/v2banwc4mBaOaxP/g+AAbc12E9ic9Z7iygQi6TWJfb+nptfGLC5pd4h+tWXpmxmhomYTasojLFmEzWyirKVAgDesvMDLZrRZXV1bTY6sqGLc2wPgAeXZcxSZ7p+mkCe2yvEKiA27aPd1LUJxZjYiqrOBVLw1mk7CFqI+5HupPUFGXlyj2cpcg79Pju6yc1JlIMi7M48g79iMArZ4tR6XO24ILbWA8TypnbYnpb3pqbm9SMolJX/plyca5pS1ur9XZtscV5mNpmq/lym11es+07dmNZImkqpkeIO2oGINchrXMfkZapm4Ao1yFU9cbY4tKijQwN2OLifJJKqbK2JprzMKCcHKIJppUVMaeImTgl+/oPcN+r3NIJvYjVAtRL6l3FdJE8/PwN8zW+j3cUXxF7eJdMybB3iU+Ss0jGoJCAWtswD/H36s/fzZ6mJiZt4No1q0DOBng7GYHRDHNiSiLmpIkX6UymGlM1UTrkAmzhz5hm1P4DDARIXIM1RRyttBuO3qT8QwYnPLNwS05nse6Lqb6SuKB1lACpIqnIM/5ojkcN4HqBqXZJ4ah0vZXWruHArMbsBpJZGzYyMmxX3rysBhX60gBy2uPIjkmb3cEi8jz5PGzmZbzJF43exoaGBAQz1eXPWqQR8T5cRiDM0nyUNiOGGASWfddfr33oRBxvAkjupOQchFzjupdO1gmpqXA059+sZXwjRkZoUnn9Kx1RbS32o5+9McESRAo3FWJatcFZaqnupa4BTwhpKOIN146clKQ5yitsdQUG75L0mLf39zsOlCQrAvwSg49YkkhmYTzL/chQM7dily68oVyA/RN5J4Cpx/NyNQQ9f9yQmQ6NOk1eFsyi1tX4IIcjlog8k/JH6Yg3NVkD8gk5zHpdbsiNlMJbwhnIBRxsM+/3TTOP6aRqlybiPjDl85o/l0wT18XU9Xx1zapqqF+dQKXYXFljVcj7TM/5OLQmQT1XVjNq3Q3fnGXpU1LcJ/iaAGWNMRfxOr4vvDIiF49zlklKWOo8C+I1BCfyI3KIyLvJeTzGAMKvScKInBcSBIxLakMAXOXnMrVxnEBxisYhdeOxex7OI9LIA+IXuPA7cbVc+l68NG6SYJBDeB4wrKJG2gF8QGtru9+w9E6y9gv/+7+3z37+8zZwddBqq+usu7dH9GtAFgUvgVUs5pR4SBPQu6jRFfeCIsQ6i4GilE3koJ8DgZ7Xu6ajazE6LTVo4m9lNQZDyoEN9U6TOQqLSX9WKCz8GqJgipfj6LIL9lJQvv76azr8AKMoEGZmpjSaJRp0MCcj7U8LhGsmGGj8UoAKlFI3DtHfpUXshYKP4uIGjBPoddcftt6+Puni8DwFYOkevDArHXVTIHYkyFkGiYHEIXDy5Ms2NzttjY0N1tDYUBAqra2uUqeGAzmSd9/sJOgAC5UGPbpnq4vrg3SzidjkwW6J90Kg85EZ30S33XG7VTJ2UQHjzTt7EkDX6ErimcIoFLUY4BFB50o7+dIJgQTbtm21sfEx6ShNT09KBF6/S023dduke4MrVD5jnbt22J4DB7GPESpKUI6xVk8oPVGQpki2XIymEyeO2/XX7RdDApFztP9ef+2cI/lpVFH7ICW9sIYAwzgc0nRPQRgX4IZ1DhNGz1GUeBdkv/fe+7QxA6h1gNIBqwI4KQHbCrvtttvt4uWLEpGG1US3qqLKx4L5Xsx6FiWkW2G51RWbnZnxQiWTUTG1mpyM6ThvsvEzKJ6UWUUma/sOHbEKuplV/z9bbwId+Xlddz4AhQIK+44G0Bt6ZW/cRIrNfRclURu1b5Zkxx6NnRnHk/HJZHISJ7GdOOPMyLHjo4njJR4fJ5Zkyha1kZQo7qREUtzJ3tg7lm7s+1KoAjDnd9/3qkpKoMPTajRQ9a////ve9959992LbhUHJZov3Bvv/VKIlgBrPS/vakpXLiV9fBc9vbbmZq2bd04el3ZYfZ27N0Nl54AmOMIQlFmIBGTXNbrBKGQcDHJPSzRvnsHO7ds0ZjI7M63P1tbm2hu333aTXXXkoO3c1ueC4xpLA4RwAA42Y1r2qcNKO9Js9PKExo/qMenIZtUg4IAAjIGFTOD233N9l2gMSHtGTFSYpiQRDt529/ZYfRPjSVW2tAatvGhLK3mbX1iSyQXjlxQCdO8BLtBQIUkQiCCHbZL+Wpuamrburh47dfK4ffe737GJS+Ma96nD9EOaJs6C9lgJiu4ppCQBEqANQMH+4zDxkUtvslD83yRgDWhl01776cv2sfs/aLOrS3b23FkbGxuzjs4Om5yeUTIN01pFGOxHxgKS25nHQt+jHMp8/ve+5z79+eSTT1p9cc2+9PGjdsf77rZf/s0/tuUlQIhgapQ1rmJ9iwUmn4yCDfRuse2DO21zrWhTZy7a7ddfb5MTk/bKhXdscmnJdu4atJVlWAujtm/vfqvKVFtDJmsLczN2760325333q0EjwKvtiErDcVjb7xuH7jvPtE8SVp2bttuJ4+fsHwxLxYjDGhpxqhBUaXDvX/rNrEATxx/23YPDlpP31Z79e137O8efthOnjltF88NW11DvQOj+XXLM/q+vGQdLS02PDZuhw8ckS4ojrQXLlzwru7Gkv3S5z5vzbl6G50Y1RgjBQxjvAcP7LMMzN+NKo3mAlbVZ6ussaPdTp8bsr1X7LNzp49bVXHN+rf0W0223taWV6XFOjI5bu/5wPvt+aeftanLE0qKoIMePnzA9u3eZ8X8RpJp2FQXdnZ2xvegxjcQVffOfYxKs6SydbUqJClAMjWNVltX1HUW1kjGXPxZYJbRUKixunovZpTUYQi37owSGHdqGsFAq+iCeqLtLoPxFeBQJG1RPMR5X9ksiOkE9mXoLjtw7aSTfH5Zz2WDcbEaYt2G1Ta12+/8u/9gNdkGSVSwvjnaamrrPWfY3LTVtaIaALAdYVTAAvXY52xh9htgFHqBANTS/SUHWS/qeUinjb+r+e6b04s1TwGU1Eq/1AuD0tgmgIdY98kBUFR+zwc0gsd9VtOvSmu1r7dP5xSJIMWIGOaSMtnUa+j5yGQkMZxxQqWRIJkHl5gQM5zipDoZVyiZZeSIRNpzKYBu4shnPvMZO3P6lM6w2VkYMEs6Vyh6AJ24ZwBdes4knBQa+WXLr+SVs7DPDh48KFDsa//tb/R6f/EXf2FTU5MyMqKRqtFrwM2WZuvpaLOPfOB9GmGOtQLrcd/+fSkXdQ1CYo6fwQ6QOqPezQ14Dlw7PwfALdfkxM4jx/SGTUNi5jpolM3QWHAmp+c8aCm6OR+vKSf2piZNb7hbuu8DBx1Zzz6i50m/r23JXyTjJCQCuJbm5hY9WzRcwxyO6+Q1Y90j7s8X+Q55IBwvcqVjx05oWoV4DQujrblFDAyPyzXS8yPp5zmSAxDD3eClYAsrSz5NUwRMXrZLY5N26tyQinpG7lRECitMqmoVYvdRvPt9qcjdxfDyQsLrhHJjlVPCCQVpBCvQ9BJNKLHXQgu0NE1SBvA8Z3JaUcjSSAczaYv6fXYwJEbZI18Ptlc45Yqlr+fjNQjXDEBAkUURHzEmGKpqMMj4EoDQdf3YXxzA0pdG/kGGIkkLLwEIjPp7bolURjLOTOQNJle0ZlIM9akHX8OsSXJppr1U2KfGJftbuu2bG5KAoIDcvWeXnT57xlbW0LZnjLrOllYXLNdUa3X11arTamBBZsm7XE6H80Zjp9XUaWiK1ltdTc511ZdhZMtm0ao3XJ8xzE0Y0+feANTz3s1NzWJThcs8FyvDxiQnwX3n89GAIT74OJ4TEPiMrjXmU1kCu4IJmvaZJB7EJksj1MnwReYoqQlA7KXR9dYbr7tpRm16BqpBHV+WBywAo0BzYiNjiGu2fdsO62xvseIaBlZFK2zU2KrVWFdnr60r3odBkZMjxFOvMnf4JjfigPONksxdnLRRXF624YsXpDPNGUQu1tPdKbaP6kXkLpK8A+uDOMNzom6mDtTEg0gPDjTF+tXZrNzT2egOEPq/o63MlwCyZCglVp5GHr1h4Cz/RL5IYKbueQDunC9ZNw5kJN7jmpNCOOMZJb00OuymY3wKmVMpyjnDT4vV7wfnUCLLK88nJih2lHS7fUKLs4sGPEQFQNa6XKNlso3SiL3h6I22SiNLMhzOelTMEbs/SD5pkqZCYzg0VpUT/w/05fgecVdGVX7XXOs/yZ85ManMovP76rNVyFkwycfnvTQyJD1f8nGN3gj8wvDLTbBCIxRgFNAGTXSaRTwD9g7XQFzgE/DMeY7Efr68ds5YfWPOGzYCgf0+IGG1d98hkYp0zqgRRvh1s5fQ89Soq2RTyg0bOZk7jK1nQd4HUDc5fjnsB0N3AAAgAElEQVTFT5/IjLrM41dQP53hqUa5/BCc8QpwyNoSUxCwPE2j8DkU4wRWwxDPKYazNi5evGDXXPMua2vvkmlt3O+I2dSeqlukqxsAKn4IPvkDCeTUSYghjh2ATzA6zb7EjChTW6MpDMddqMXQhFxJccbJLf6xMGfy5wnBQ9qokH1g2CfWv5sq+mRGTiPhTT4ZI91id6WH3EP89ykeb6gtU3+oKQyrkglWJorIA9hnHo/j/jQ21VlbR4PVNzj2sbFeY3mtffLnoo1fwtAO2YclW5xf0mShiBpgCDIepflRUO0KkK36UDqsnDHERH/qug80OpKhMHgS10KcIcfh+nnm/H/wBW4Mr+3gqsca7oWTpRJmxhTUqpsWI83ANVROsQShqeqWuz60yQKSrksaXWDhg1B3dXe6K5o67rAQ16U7RUAIxhUbjISHGDOBlkgddN8Va0Wnsb5Bwt4kj8F4cBTcATEFkQSoeBfHgUEBZCWw0NFTABhPKMsz5r6YHZiR/k0FiBeofgSb0PVQEpRYgo5LuQ6kg4aJluvRxZmVAa+nwCUxaLWtEmNjo2jHAaCSThPBQ4cr3cd0cHi31hkWyTBS/5/xL8RKeeB0+uh+LS0wgoWLY9JmpBAUIJsSo40N6x/YZs1tbWJDkTRIpzKKoWS4EcVbFGk65NNBIKZHoWDnzp218bHL0lNobW0WQ1DjdLmcKNQxGuymJ478s/hIAtAnQ4SWhIEimgDI/2ctyF1Tp3N0UZzqTqC55ZZbBTCCumtwNXUR1F1O48s+YlwGRXlK58+esXdOndTzp7Bl03PIUexpY9RlxWYEhAVMqKuqsfa+Lbb3isOGaDVFpYo7HVhR3IYrHcBp0WanZ+y5556xttYmq6YTiObNRlGaD3x+HV5KejlIE5MxaZ3EqBrdG+450gHsI0Bg5AFgEXJ/+NxQ33G4ptPYkGt2dhvjjKlD5KAwOi+boqPv3rvH3nrrTWtvbdXoiVKmlDhxPW+8/lpJLLiwuibW0SqdhcQUptBRwsGalrYLnZBqW11esZtvu13j9oAbGlWiE5ESFjlyqYPhow36/K407c5hXnEIRALQA2h+683XrbmxQaBtbTLriYaBtpWEkn1tK/wl4DcSzWASwKBxujhaeluss6PNRkeGrJH4wwiCOmQZu+OOm+yBj9zvIuyp5abuCk6oKQhXZarsycefknHLzp07Jeo7OTGupFO0eTRrNjY0Wr5//76kSZccQMXg9QLMtTiQfchZa2ebQGluy/Lauo2MTbpWnBLSaoEUDtJW2cLCogrK1jSSyqgKIC3/MdLXkGu01159zV595RUZutAFg0kMW4uumBi2Sfg+jDniII+6TYByOiTSnfB4aVU2vzhn9937HsVykp4fP/OsHb36Wqtr9U7k4K5d9uZbb4rhB0hFjFMSlMTvA2AsxZJk8EJcRpeXsconn3jC6tfW7KP3HrIPf/oB+8p/ecxef/1Y0kdLzIWK4jtALYGNGxvW0d5m+w7st+amJutqbLE3fvioNWTrrba9zZ579TX72Bc/b3OLC/bkD39gOwYGbH521nZu3Wrvee891t/bZdlcveWy9WLvrVdV2dsnTtqDDz5o7U1NdvSGd1lPV6cKRpi9xIu+ni02t7BgU7NTugf79uxRIvXWsePaX4C9c3OL9sqbx+2nr78lR1qaGRRatTmc6jdt7NK4zS0syhzo1htvsNHL47aZbbTallYbujRuyxRTm2aNmXq7/tq91tbCIZyx1RWKU9gdgCsrSj5kYrzJWFWTERmJL28NXbB9e/fZpZNnbGl2zrq2b7WnnnnOWuoara2pxc6NjtjcyqId2LPLWnONAv3VXMnW2PzKohpPLY3NpREp5Apgd/jIV1ENRL44mzkPPLYA+jcqZrH+GO8CCKEA4Uwj8SSZJO6qecA+TWLSYrurAZm1okYmMBdz90wHBZJJl9iyDp4p0S+NCQd727uxwSxQcZDO6DjPvZFWMcUgvVsfOWG/oflbDfOmscH+9tuP2BtvHre6usY0kid4MDUSqzV2SALM2UCxpZxHor6uo6SiyUysBJoTwVgI3T7Wlesbcd0+MlcJoPpnSQ7XxF5ymVKDy3MQpUOpecD9xgAFsI6fDfdD3nf/3n32xptv6Ht79uwWCA9rnq469xcAkfUNKxaQVc2o+lqBVSS9boQz7slzAoZ8/LDalhadxSi2awPs7lbbt2dQz69ny4C0yci1xiYm7MmnntZo+Q1HjyouAnYSP9FkPXjwgNYM14I+0Csvv6w1x2jvl7/8ZfvKV76i9cNZKDbS4oLWUXt7q737mqttx/YBjT3pOurR3G1SURoGeX5vSZzzOh9ksFYNCIIJz6IDnpsAiUhR1Ir9zdof2Dqg2E6OwldWuRW5F8wsH8vi7y7W78UwX+wLOZInLVOdA8kYK/5/PO8AHaU/1digWBJMAOXVWWf+qrhKoy28D+Af3yB34udoCpEf0GRi8RUKsDfdRZo1AXA7u4A+khebtJPUZAZklk6kMxC5NzRK8TfQ59kwm5ya1v587c3jdmFo1JbXijJ0FDjE5ADMUcasaIimOjNYgwFopG87IJFICO4KmkYZ48+K/Jl7Gvs6CAWRV0RxIgGiigmRyGPj/kbeoCIxxQixu5I8SOn6KpzTPZ3xsziAC/Y6z4Liypki5RFMZ0NjpAVIz58oV8Lszlh/3xbl7hfOn3eQKbEMWWsy+xNI4OxI/r9ABIFSbqDVSjO/uVn/Tp3E8yK3oKClOQboKDJGJiPzJE0SiJhhAiD5/Dz7sYkxFZfsTd5XWukZs9WNvLW0NlttHc2fGjWNcZn2kVDAamfGZKpzAooyNQ2Wqc7a8sKqLS+uyoW6KpitRbTD3ITRRyFZu1ldl2R9MIjJ8qfnarH2VUsl7f6o72gwox2rRlQCFyOH0TNLtWcl600PpUQ6SDm7gIAqTZtcOH/WJ65SJ1lO15LWcMd3gB8xT2WC6Q3hvp5u2zbQLwkfnvPS2oYVa2qtHekMaksY4Yr5JaRSP6eGRZqYkvSJ9irhy4kXVZsFGzp3Xk1QdNsBo1ubXAvSmzZeZwbRg+etWla6zdU+pkjMUTMu7aPkpE2c1vpPLFrJsuh8chDGDXM8d9dagcmU3IXVcEr3Ues1jc/KXic5tMcYbn0DRmndYhA6K31dWvZjY9SCLpel6Rh9IEAgwbgO6CRAKppn+vcKtlW4YgO8eROIuAU4RY7hOsXUsjfddIvij8ZxYzxYpidOvtANTA26cJQX2JpqinCJrmw0lIDDJEWmWCNwsdwQCYZlNL+9GegTWXB+eKYQHOZnp+3EsbfFFIZRD05B3iOMQmZQzoYGtPI6zZtDzmpLOr1yIvf8WlIDIlR4M0bYR40TGWrkr+Akgra2Ttt/4JDlGhr17GUQKhDL8yflWBWOzNGs8twsxUq5mrueNLU/k2Fh3CN3+GTWGuQZydElXIR6ii+en2tv16u5qPgvvU5iHXJKfj2sZY3bV9eoWc39hZ19BHm3hkaRctx8xWvBkJ5yDWmf5OSLz0r8pUag+f3OyZOJAcx+ZhIHLUITkO/gXXJt10QDWvzhxu4aitSE5B6hOZ16ZGrKsQfliaHJI5+Q4HmgI7lr16DdeMNRYSDkGU7a87w2ZKSIhecvXhSxgLqus6tTjEh+TnJiqh0b9PMw/06fOW2XLg+rmUp88Wlh8thV69vSZtsH9lp1dYswN4Dq2upa6ce/8uqrqi/JR7TXs1m77rrrEvvQgUL2tyYWlpZsaXlF10lzk/fm+nX21GSU21Cbhq4jdYHOUun/MlWEX4c3T8F86nhemmLNSDZRzdtU1/EsXRYuSXqw9u64+6ObGqMsUpQXRGOn43zw8CEb2LpNjlOt7S16kfqGRpuamrWXX3tNSer09Jw+gOsyoQHC6O2Kgmr1ZpUKtwOHDuvP+gYfqZX7XIVWj7oT0lnwTRKbzHUgyo6IZWaeJwLuIOWaifw9CmIPcP6fB4mgSZd1PwIA0+tI0LYsbh+BXGs+MSu5Dn0/6aBEsgPwRsLw6suvaFSFRMtBuQ1pp/X2dtv45TElmOrwpHEiAjVXyPsi0E9sZvQVajSsPBY27LIiXTwFVHcI42LRh0KvbOv27eo8y4U4dolzzkoMuAisIT7q45VJiHxjw86ePStNJGl9FfJaQBzM+j0xNBhl8BFJN3zxTobff45yB194VAQ+NPgoPnW/9FxdU0AjYbUwIObsrrvvFfCM8LAz5GLM1GndCirqJqXHqNdat/PnzsqExQuoZYGMiv9i43hxxX3wdIIXKdiV77rO2jq75SQNYCfmmQxnvKvozFA6dr4GCbwPfuPr1tLc4CwcukzqgMSIvT+zKBgDEI2ATFebwxk2Esh+BHk+e4is8ruI99588y0CnPJr/toEiwDIlezCbqyFvXi9hHG//o2v26c/9Vn7/ne/J0YDa0pJ7FpeZiUAxSRbjLqMT475Z0wakhLETyZL0fmi8JufX7JbbrvNsnK+TgCvVduaGI9eEMcaisJAjDRpYxFkqi1DQZRf1rN/7eWXFQyjYyyqe9LFqUz8FbjTs+YeScMn1m06+HlfjWxA367BAazKbr7pqIpYtDy29PZaV2e7tbc32T/8tV9UsgxT8+WXXhZIdfjgQZm2sg7/6r9+zX748CPak+iBXXPN1QqeckQlrtU3WL5YsG8/9JB0Owd3DfoaRyOURAtm1kZRB0Z3V6dGj1aKBHKkEIq2ki/Y/OIyWWwamau24aFhjQPAGBFFPzmKYiAS3SIAxuXFJXvqqaf0uZoa6nXAcXgrAVFi6gks9znA17KYr3eZotskQfk0SqMkP1H10QW64/Y7XFNqo2gvPfu83X/PfdbW12NDw0P2ymuvpXEmGJz+eoDSFBdiWaSxWTVkErORNQuQe/dddynOPvPMM1ZfKNhH7jhoH/7MA/aHf/WYPf/jl6y1pU1yETr0UkOpzExTcNaoZk1tte0e3GXbtm/Xe468cdLaGnLSvXvptdfti//o1+yt42/ac08/bXWZjP0fv/6PbH55wa688ohGCQHLcs3N9p3vfMf+ze/+nr37+uutt6fbZmYm7EP33W1XXXOtdXR22XMv/tieeuZJ+yf/+z+2oQtD1tPdo+s6d+asDFb2HThgx0+dstfePmHjEzP2/IsvGqA93b8777rLXnzpZYlmM65819132tWHj9hivmjHLl602fVqW1zbtGd+/JKdO3sxFd8YSsB+8INfCVpDg0bkYw+x9jxokli5xpSKujoXyaZZAPqvpgpZYHFDunEAnQAzuGMury5bXWPOZsbGrbmx2Tq6Oz0+rhdtaWHZWtpabHFhSclTT3cvnB+rpQOQZAORbWCvNeQYGc9brhZX4ypr7wK0oH4gPi3YUt6FqNsac7ajp9Maq9atG+Yv7oS1VXb50ojBq2i0amuQ1iqFUTmO/DzDyM8SX9v8W6w/bkeAGvE7lR1vbzp6FzdGqn2k2RN83hbgf6Oq1n7v979ijU3NaYzF8wrGo2EISBea5l9qLobzIzFM2keJHU2y5lxumAcusC0dKnKQJOFSbn4600RxPBlGKPeRUyzyMLCieG2fVlDBvMSINQLseZ09jQ31AjNdUNsBNPbN/n171Jjg5wa29FlnV4fAs0ujY2JJT0/PqHN+5NBBjZ4dPXqzzcxNqfGDC/jg4KDt3L1b7IeRkWGZmpGboTcI0Mb+xlCJvIbxfJJ9RqZPnx+1iakF5Xu9/QN2/sJFFbWhxRPPD625i8gZzM6K4akx1Aq9zC998Qv29b/5G5ueHNd5e+DAPtu9Z6dtGxjQWCPMChrb6A9H95xnTDNW47zFooAWgDNn53juBkPQ2YZeFLDXcLbl+hBxJ8d1NmNRTEQBsGhLJ/dEdfIbXTKBAoqGlYO73rn3XNIBJOUKAi88L+Pf3eQsARHFoiYgjp08oT/70HrculW/F8ZIWvcUE2ndc1bHeBKFWDQ0dW5WmY1NTNkTTz4tLUju5/btOyVrgK4jRju4pmPg0btli/Y9sYKmKwVPQyMNXW9Y8buhhchqBmQ8NzwqYF3mfGLAQgBwORe+pcmLNBHkJ6YXflEcKifSGZEmNVTAlx1C49yKfVwGBMvMQYCw0AwoM1rKDLc4P/kzBPxjzSlWwLCS46jHGv+5Chdp5VSJUZzYpzToxcCR2Yb/rJ5vWmcCigB9kikiReDu3YNizcBiotlJcc3z8vokGuqbWmMUhW74teEi/ul9FH9gUm94MyeknclPeQ8ARphKff39DlCmcWrWCHUGMR9jDDWQoxEiRlW1mF4LKwvW1tFsjU21wIlWlUmTB1VopS1aQ1MDM2kyGoM1k6nJSaOxrrbRZqcXkgFMla0XUnN1HSZcVoaSGgFVvkYTvV3xlrjh4KKP2MaeVIMy5aGs7fHxMW9gl8Bgn0LThFX6ihyh8k9vQjlIR9UBaDg/P2tDFy5IVgHQQC+R3Ftd43hVLCXleIBVmAFmMzbQ12u9HZ1iAS0vLttcoWCFTI0kWlYwmszW6Tyg2I8GF9dLXSygSFNgib0o2jxNnDwIh8ZON5KZSzaLuzVmbuX7Idaf1mYyc0lTTTonAOPEtBYKpntIPS7XZMa0kYRIt0nCQ2xQAZBufiKjSOQ+NEnmeXmcOXKXBuTQtURh5XW46u1MRoBHW0eX9fb1JfMZmgub0gednJxSA4kcq8A4qkw5nCVGnRbP0yePuNZUQyYNQ+6Rg4Z+JnJfJe3BtEMWF/P6pMneYDfedLNyI+1V1fAezx1fLRt5lGJJNN4T483rf/9yNme56eHmGaV//pkmYGWO4c3An9Xc5wzmOaPnd/rUcVtdxbBn07XAJYlSr9TMm0neKA25Fn3eMKOsdi1u1fhJKzkA5chvqI2ZtDCMj6hrCut25MqrrbO7R8AieYs7uvtnc2KUfzA/A30iQezqBAbzPcgg/MmePP3OSZuanNCe8IlNNyWJ8VeP9x7H0RMOhjjnF3rdXDuMOkBoZ6tt2GoeQ1gHg3nUAF80rKhnFpYWtTZ3795t7R3kpklnMfUNtHZSI1lPDgKL5DuKViys2vz0tJ0+9Y5MdnjvXL0DdmAQMhmpcBeXWVLSZtaUQNKl59kTq3qTHBjrg0mg8bFLNnb5sq6X6QEYyJIWoFHEf2qGb9ihQwetv79PZ3A0CQPABT+jyUROwVTcwNYtMlDiXGNCT8S52oyaS5yrc3Mz9uqrr9j58xeEi4T3AOuuva3LcKDHcDTX2KLcJ1tbbUvzy3b58mV77c3X02Rkxnp6uqypoVks9q39A9be1iYcSQx89letT5BCjOD68IlA+mhsfNwWF5eVM8JcJp8M8zietesDM9XikkUeo5IRDKSapBcqslLan7rPNNxS7NR6vuvuj21OzcyI+XHg0AG79pqrDcH1/oEtEsJndJYHVpOFhrtply5P2fMvvGrHT5yyqZk5LT4EPgtrUKirfHwIHTCNntVaHUYkNZjGuMlGScslrNll1eWJeixUJfISRPcE37ubHh0CkVZykzZXfEi9RvpZgpkDZT7uIjaREGf/MwJRdN3iMFGikbpCfC82qsaxkpiwFnairbMRLlw4XxJnhnVAgSAxTmjFGzBKXEgT1gHMKyUFqevK4qV7rfEmUGdGXwETI8lRIeLjUSR+XP+u3XtsYNs2JRqlYj3RYSsDaGVB5mxNtyPy8YMNLdaTx447bXsNZNsTcI2WadTUi0Npaugg4v2r3CK9yoE93mNtjQM5p8RLDm5h2JLGwQioPC8W9P33f1g0Xi8OHJCJLk358KlRMNdoSuoGj10etZdefFGdAK2vJIbOC7hepI9Zw9TTobyxadt3bLdde/Zpg4raX1ObRnr8+dMticOEQ5D3e/Thh91VSoUjjJu8intpuiUH3TjoGTuJUS0OTI3N4hyZc6BG47UCzb2wdAFlzFUW7WMf/4TGgwH/WAOiLFcIw3Ky4Dj22c9+zF588VV7/Y037XOf+5x96++/lcBenMkJvgXp9LEGWQJ81tHRUQHDLH7WFRR9Pj8gvK4hiSPPLy7ZjTfeYrmmZoFj4bAozcDk8h7Jj0BmMSPKrGMxJSRwu2rH3nzT6mqd7aR9monOqe+ndBKWqPu+j/1wZF8AaHIfuG7AHMb6+BO2Igf4enHVfv/f/Z4Skr/52tfVgcOtvq2t2Y4cPiiQTuyEIg7WADjoGa1ozQGw9fX22Be/+Ata494AcZ00AGHAVhWuc3NiqrA2LgxdkPswwMK2bQPW0NzgZjkAi4WinTp9zrJ1TaLYk+AR4OkquamV635wALsMgzsEnzt3Tpo2FB+d3Z32b/7176jz5iLCBGb2IdR9HxFSYZa6iqHXGgmTGNHazl7Uao1JJSdJJAQ/bGNTzOgHPvRBOdCvrRfsp88/Z5964JP2/PNP2tEbr7GZxVX78U9f9Rgptm1BI0HZ+nqBbhSmAvFTwsZzQdOE+Hbbrbfqmf/gBz+0XKbabrqi0/7n3/iyffVrz9hTP3pKXTN3JftZlokDuO68zuvV1mXswN79duvNN4v58+jffds2VxyQG740am3b+mx2cV7nCPfp0w88YC/+9KcyfYI9296Qsx17Bq1YnbU/+5O/1GuyTwEtrr3yChVsvX1bbWJqwl74ybP227/1z6y5CYf5jLW249TarE7euQtDdvrMWXv+Jy/axQsXraujwzpam+0LX/ySXRi5ZD/5yU9s17ZB69zSbStrBcs1tttaXZNdmFu2y3MLin3PP/us7dm12xooMgXAo3tDsQl7F32vuZJRFokhCQFMLYENsEpqXeOEIkGmLMHuSE0zwG7WxcryomU0RsNYnLtSVmec4YEuKYmFWFDFkCVIsiNK9F0jEiYmrOuFhaUExsCkB1zmLMCgAKMe/r+GnUouvrBn1tfztr62alkMbNaWbXD3LvvQBz5oK1On7JbdW6yOM762Xo6b7HO0KRk3olEmeYwEvulaYqRHxZVrKHuT0ccfI8NxNoAzbB1kLINMAkeUfPuPN7Z02x9/9c/s7NkLcnPHjVEsv/qcmH1OhHBpBcXp4rrY33rrZJyiyQlNMjhrDjY8ySKJL4VtoiloD8sgjg4wLEZJrbj7Hzo7XDe5Ab9LTOELRgQ/w5kPENza3GwHDhzQiA0sPAAjQGY64sRBuX/W1SnB5d89Yd9lOHZPTU9L21D6Y/Nzzuxb8xg0MztRFhmncQl7r77BGrIN0gKEvcx5DNse4X9YgH1btijvQJeTvOP1Yyft+Rde1tqULh8QQ/qMXvyXn6HHKm9SAnKps83kQLFgH/7A/fbqyy/Y/t2DlqnZUDOntbUpxcfzqbBek34Taw6DEnInWA+YCdLA5u+TU5MCGjs6XDuMKQxiKD/DnyTAgHuwF7kXbri3qmYERY/0xlOz1WMvWmY1YqlyRgAwcjZ4Uu0acuQcntMlWZ3U9GEdDg0NuZHK3Jwzo5aWrLWt1Xbs2KmGl8CWClZEFNnkOSFZ4HqlPkbFHqRZK6avDMUwa2iy4kpBzM+5lWW7PDluX/61L6tRuLywoNxyZmpOEj0NsEs2N8RWLNi61sjs5JTGZWFoMT5LoXXynbMCGRdhNtTVaaIGPbbLk7MCNXl2AjrC7Vb6nYmRk/I/7o0Yy2k8x5v0mlP1maK0xyK/S99ytkbK+8Op3hvFMaERXIEyWFJ6jSTPwt+53ypEOdc9UJQmkNwF3se6vRmedO5gdLS0lZxD+TdyTRWJFM3K3wvKJfKMEa+uCFiC0cEz0WhynesjivGcJpSCCes1jAMx4nkJRfSmrGJL0sTmujS+rdgO82ldhAzWFJMF4ZxLnkh+7dp1Lk8i5mMC69ZrNpUHbN2+1YbQK83WWF0D9VfWMnU8CPJBn8SAlc6aF0cvgQGFNcy8Wq0p12mLcwu2jOEfBoUGMcMNlCjaYcOS8xCjyX/ZSxTHjOpHvcEaduBWPDn9B0BGvaFJI2nE+3MK883IM4O84dflwKI3qHgtNzeUS/HyskwfcvXoS/q9Zp2FVIWY8xjhJX+A+P4Vu3fb4Nadtjy/aCtLCza1lreF9aL19mzBpN02+GxJw9/H/GlWrCiH1hSJDGdYn67vSA7Mn2jwXjh3NhkcwlSukUxQkDFCFiQYhgLlkrFYgOGaGGL5p32k55v2HXqeWr/oBqfpLifqeFNFUjvSvvPaMe0C155Lkhg0/KmfXCfQJyZiio/n29reYe2dXcHtsaXVFcXYy5cuu0acQMzUOEg1e5iuqole8jpI0wvpfX18HiKMy5o4u5rP70AUdSVj0du271Bty/ddR7JKJnpBVIm9X2rWJca0zp4EcDtCG266lQBcrKXEik2+AgJ2KwzKfA17zab1K+DaDdaotXAJP/3OO1o7dXW1TnRR/uJkAGfBO9tP+qKVE5BpxSe0vORwXUj+BZxBAmgFiLspqKY7zGz37r3W29evnJymEhJjbvrhMmyxDvz6K/RsAywVYUGZjuLapdERmxqHye9sXGpfP28qpkJ4XhCKqqvc9K4WyS4aV/X6nk+v0GTMiZDgcT/5HKxvWFtrm/HZWLPUdzRbrjh4UJOXwXIkrRIIGNrsibzkrG9+b0376J0TJ+zEsbeS1iLgn8vRyC0+ZMV82ZduuZN60tQNbMkkOdbe2mZbt223gweukC7uju3b9Ejm5hbszNmzdvbcGTv21ts2Mjykcxy9Y2L+DUffbXv37lFMIH/ADFTsyWS4ys0Ayxm9NGyZrJu3MUXjmFKNDY9cVjMq8CeY4J4HrllzE5OsMFOpoen6Z1zzMFOlRvPK0oo04f1oK1hrKy7w7dbZ2WPt7d360KqVqQE2OcvcqMoxNJfZYykyxUJOEGaIBAI+I5q+EIdotHK9bgbpGqsAz/wee9gd012vkbhIjGKShPWaBjK8iZEaHFW/8su/ubnnwH4ZLjBnTqHzruuutuYW9ImgzVarizm/tGaXx6dtambBhkZG7c23j4oiPxYAACAASURBVFu+sGFjk9O2tlqQ5g7irRymDTiq0UnRgnTRS22e1GFWklrRqYmETRoXycnZN3fZaMWPF4+cQuaTXkJ0lvleJHCMhghgrNBuqexQhF6OWAjJTTgS5J9NgnyjesK6ksYpkiNTAk34t9D7WVlalp4hiahMYxJNNzSDPNEuO08RlOnskbSwGWemplKnflMae4tLy0Ke0evg99iYFPxyvksMrzBHqeza0sFzMDWcibwA4O9iQ9V4p5b/MDMJhhXCp1w31yswLUYlE7DAaCmJP8GWESoCjca4akgooPc62JGtzyWBZLUnExOhqEKFTUPRE2NIkawGwOtZKdvC7el9A7v+4aOPPqJRSsDrqmovaMQaTM/QxbW9OKXDCpDz7qM3pC4vowgwpTICSuJQ8U4puiIk8Dn7+7/7pj9DEkkSRAk7u8CvS+Wnwzs5QzvqX+XjU4CM6CstLpS0HjWKzF6oqZVeFggEI6Uf+shHpPUm974qU2dDSQdFfErQ0E741Kc/ZY89+qgSs1tuucW+//3vu6t30sngtRBhxrCHzxBjOWRWweYAONEIAIydNPbPe9DN2Lv3CuvoxSUQhrEP/cGcdSe1srNjJH6MmjhYVFRHFE2ys7iqZWutPpspGY2Eu16JmbTmrtNKGnBKz6ATNafuCcAcX9qvSYuEQpkDzwFNp/V/5rOfFkMSxg56HBTBgLA9nZ1KmDo6kBxotR1bezUuRBFQzHu3cDW/YVOTs7bM6GgafeC+u0kChXWtOql0cnmeF4cu2p5de2300ojdctsNinVzi3mbmJwWg5JCfCWfl+ssXzRi0M9oamqVvlhdrk6sqfGxCRV3kxMTtmP7Dnvk4YftoYceEkDAtQLIs94YXYSZBONZSYbEwX2UjnUREhFesHhRxZePuzr7XNo7ac9rP6FZxHNeXbXbbr5J4CM35rnHfySdv3/w8bvt6msP29MvnrK/evB71sBBiquukqmiuzTDPCyZ/Hgiw8t4MbZoH/voR3UoPfroo5ap2rTrdrfab/7T37A/+9vn7ZGHf2hNdPFWV0rjh+WEKDlxCsj3ZO7I4UNGDD1y5IgYEw9/69vWP7jdtuPytr5hW/oHxNBitP31V16zU6fPynEwW1WwHf099sUvfMm++8Mn7YWXXkoC3HSYaQIwSuEyG4y45VeW7V3XXm0L8xMaOe3Z0mmt7T128swp+89/+he2trpqhw8dFHg60LfF9ZFI3jMN9v/80X+0taUN6+jssSN33mFdu/bYxYujNja9YNl63ODrrKOrWyOHmPRcGgHsT3IbiMXnV1X8c87BKONhSpNobVXXJz0bxjDkbOvPXp1uWMWp4Irzj6SfOEyyw/2TBh2j/GgcprOHNaIxQAxR0vnjbBu6mmgpz+pP7jdfe/fs87Go8XE1ajw/9n3J6D7sAlhsFNScFatLi2KJvOuqI3K5Hh0dst19VXbtYLd+dnlm2qrWGCFatbpss2VwK6wh2a21qo1q6WFyE4L5ItZyTBSkQlxNPtjZiREoJkQSno645HoxsH/5HH5+1GTq7T/9yZ9bd2enj3JUYa5UkHHGwvyi9hv3ijhMPAMkJD6zX2DOXhq9rHtHzGQv8ozYj63trUokQ+ybcWacewUqtdJxblCcCrF2Pp/r56xbc3Oj2OYD/f3qpm/bvtXeff11Pra7uSmgjbUBsMsZRrOIpJ7Pt3XrgF6D/cYXZkMwEjXawxopFG1yalxnRVtLu2subeLKPWo33XxUZzVjLeRzjASePnPGjV2Sjt9bbx9TDBjcuVPxiISysbnNfvjEUzYxPSuwPM4eefRVjLwGg8st7v15qjZLZ1Vbe6t0knbtHLCD+wats6NFRk07duwQSwbncJjknNnBeOM1eEY0PjgriHMNjfUOPFRnxKByXUR0JnEPh/HZogKada1RJI1iM9KVtZbWFtvS1ycQsr+/N7HUkynY5qaNjF4SE1AmDLDXE4AWhjDKLwEWUuHpZgbO7kBuhJwpjBL5XqUpRuQ3fD/yVE/ki/q5OLdHRkYl2cHUghoOynfTKCETLGuYNTXbloFt9id//qf2vvvv16j38PiYvffeu+w8UymTs3b+4qhdGrlkczOTYrPxXrv7++y+e+6wtfW8DV0Ytm39/ba4smqvvfKW/fTNN+y2W2+xD9x9j73y+qv207dP2RvHzykf0fQDMQz9J4pZSYN47hysItdbdZaR5wfEdM8hVGxXjCxXjiTzb94cdvAvTAuCKenMlDTaLAMLjwPhCkqco8ikWgdQDpMevi9d83Q9nmAkQ8FUe6CFTOwr5TaphpAWfXJ+3dLbI3Odi+fP6/UDvYEZEmsPEIYR5Vi3ipgJTJRmlm1I8kDNaMbWEzsE+COYrw7genYp0AX9slzOtmzpV4NOpl3ZOsunZovG8myzxFjLNjBOuWmHr7rSTp15R400ur8Ly0vW0tZoLa3o3gESJOaPkDdnpQAkcptVU9Q0WjbTrNizvJC3VUB5jW8yKu5GneSKXiMAsDpIRAwhh3XWEnvH2b/8o8D5QkEsONWC6ApyPqXGEu8V9Vk0mrgW/0rmE4kUQeq2hilpoWBnz522ZthUagJ5rQDILu0/MUddIkb6csl04qYbjgqcOPvOOwJpVnjdmlprae1wo6+0tn2s3sdWqQU4tz2XdSICbDCgn9pUUy3Nz9jM9JQtLc5bDexn1QfOJuMrWEAiNQgQXy8RVngQwdZXfZjWuzPrPacXCOl3Q8+ZeBf3GfCGL2/MJYZx0k9zAMnrFmoZ1mG4iwuYSjru1O6d3b2aRFPdLeAf9vqsmicAywBRzrD3yR7qaM/nkl5mahpH3RH5adToitPJhFSEj1ofS2U9YSC2feeg7d13hesLijjioIamChJDVUB9+vLazXX0Qk8RMEtgW2p68fzjnHI9yLI8FuBrfMW68/zDcx6BwQJmPMcGeISdf+7MaQGLrIMAvp1l6+Pi/E4Qf6I5KeC4yp+Rmk0yHinnPZHTOaHJQT7qa2LR0vKqHTpypfUNbFWjXKFMjWMfv/aYUSk35yPs2tuJ8a1RfTmgEi8LNopj8tyMJmGKRTd6Jc93veLydcEUDnKARn2TLAL1N6PcCjIoJoIppLFvat0w/ZI+ZJp8nF9YtKM33mS5xiY9I9U2xfKkn8heqR7X2Sf2YkEEn+PHjomxjP8DzT9ILQ3EvKR36/vUaz0P9W5259IxZV8KPVOIIvm8Gn/EVZfC2HRyiZkduGK/Grfkfj09Pcl4Z0XPfOvWfr0HDGnuL0SWU6dOarqS50o8hwFZn0t5KPjQ6rKbdSWDQj0vTd/7M2ayiN/j3mNiKkfxJYxjOCs814OUxD4Lc8DOriZNXDQ1wCKv0RSh5xMbNj87L8drpj3FpC9uKF/l+sjz0eKHNUl84z1jCmVq2s2IxHJN8jCKqRlncjISr32SmkPUVDS+2HPlySO/3+hBqzf0uS/82iYjW9wtxnX3X7HPtu/Y5nphLU3W1NKgkc6p2TmbmJiV/uLExLQ9/cxzNj07b1NTM1pkuAgx7hmz31z0ImgtzowSBi6Dgg58+WhvGViiWPYNHx2dAMg8kPi4RCz+n6FCpw3BYacbk0amQ3A1fs9vnr9OKXlMQKauQ8LWabTJG6nlcdrSuIW/RrxWAHtxXSxyFXI1MP1c8BOGFN3z+DyAcCSV/DtsMac1e7tXQqDpM3AYwcTRQZMCK4uexeKJZ6JqpMQuPptvMA+d8TNxnQqdKTAL0EpJmwvX8/NusMOnj3EgDhP+YwQXUV7vWjltP4APDl7ATxda37QcTkwqfJ2SH528CKrO+EvC+CkJdGTfdfrEKEmuzT6SYPbww9/X6FawCFRIJkcyXzfuYuTixlmBnR954KMC0hSISCDTCI3rWFRoBslxKWvf+MbXbevAgEajBazobrgOBIFIGgTp+dPFAdgppq5zTV1OXR4AM2jRPDvvgK4JeOChMN45PTVtH//EJ8RMcjcwNM48AeX+SNcmg8bBnH30gY/ad771Lbv37jvtiiv22DcefEiAZbiWabSuusoe/v7D1trshYoMiBCwhoqvaXEfkdaASdL0YDlBaT948JC1dnS6A6h0GpMrrg4skqmUzqdEgrsh5s7Guo1duiS2DMAsxhaL8+5c68+rUgTYATE0eHgm+/bt07PnGXX39HqnK41dL6+uSOPHR1/cIdbBcD5Dwfp6e62T0Rzo7eNjKhb5/junTllDLivgMpfLCgzZvXun7d613bYNdCaXWLP82oaKeFhUy8vuDsnaX1hcsmaJXDs74fU333D2LGK+60Vr7+iS9umZM+fUbNg5OKiCI3SIGJkl4YYxCRDPPkbU+eTJ03b61Cl7/EeP2Vtvva31DaiYq/OxvS293dbd3aN4cOb0aRlqaC1LxzUZQtBZp5BSHCDxcz1P1nDs7wAco/HiKZJ/rS4t2333vdcWF+e1Bt545TWrXZ+zX/+Fe23b4B57+8yc/cU3vmu19VkxQIuYxawVlGyr07yemBdiYlAw+Pg6icpdd92p5/PiCz8xW1mylppp++of/Xv7zpNv2F8/+Ki1tjXb0spqYs7SrQNU82aHOtsas4F5WrRPfuLjNjU+brfecqu66RjHPPWjx+3QtVdbFd3HmqySbHc7a7BXXn5Vhz/FhUSm80gfVIkB2QgbqHLsHiOVYsEGB3foPJqembPz587YRmHNDlyxw+66+30ye3nu+Z/Y0aPXaZyefexjknV24p0LduW1N1htfYuduTBmIwvz9u3HH3dAcKNgbZ1b7NY77xJj//LEpJLi11951Rbm5vQgAJ0yJO55B44Zu4t4HSLWfg54Ahznm59L3ihSzAojKAC2xFqIpEm/E46r697Uc/0ULzCcEU5S50V5rB3iHms6TMP8/WtSsoQ2VEb/xgdhf3EdxAtPEL2QkybUOtIJJOIZq5be26rdcc/VdtXBd9nuzVnF0WA2SXMyJehuCuBFSmg1C3BQUuyfPRpHKvJSglYJ1HDNwZphL0jTRg2Naq0VEj4+u14/rSOceV1qxUfTaDSQA/H6MEBp8Jw5c1ajkALnGM0tFDTZEYwN2G78J0ZPGqflTIXFqGculp+zTInBxGWaDQ6qOLORBiKswdC/wQxhfn5OsZiYCduSZ0kSCrONZgZO5z96/HHbu3evxqgBTPl8JJ3cL+LJli09Aj6aGpv1/Iihr7/+hs4aZ/7ViHHHGQbzfWx8wvoHBqyltVUjTSsrBXv5tTdsbn5R55dGxiukGrTe0KIWiOB5A98iEV9dxhjINZ/qGWcyEwB99123W2NDnZoEzmYi7ys3BqPx54CxAxORE1Y2VgG5+Rwk42Jwb2yIoX3x4ohc5GHCMC5MM4qsFPADXSTfRz4urZwgsd146DKRUJPMbGhoRHlYXS2aqStqCPHsSLmUNwUzJeUsPP9IyvmT/eX5lTvl8j3yPa6XuM/1NDbmSkA//x7mMc5UomDyUesVpoEytQJLV8g16putaA7Ew6qQCzWjSTUNYqV/6zuP2ZZtO62pqUWxcXqGMccxa21qsV/87ANWX7Vq+ZU16TZLa72tQ89w1+BOa6yvsyeeftbODE/bY8+/qJzJx+BS41cN44y+XwkaRuOcGEFeU5nX6z4LiCnn8NG89AaaNzJgLrFPfDQyNUhTwzgdZX5upBpBhbrMjLzgi5xIrqPBSkox0X8WsM+1uJWvpxin5gHNdSZqFG/JExxIYY1t2zpgw8PDArl5HzQPuQ7WL5+NQksN3FKdUmYQpTEWl3uBiYq2Zk1GhS2FshMYvLFUBkM9LglAqs3I0ZnPw7kvd93kmitjnlSjcHZnsrWKTeeHLtr07LQ3ZTCY2nDHUkajOeNEfoClJQ1Jcgp80KglHNzY3MhZJtNgdZlGkUdo0nLwkmsj/+MFpYONYlSGm2xdvQpajVHKGdc/R5BF2Kfs58pnGOvEnWqTjESJvahTq2yqonjpBTBa9aMjFxVrGGPnXvJa/LtPJrmhpdcTG/oZpEIOHTliE1PjytEaGtsUN5BOIR6GlqHOrzSJw2tKE1WGHG7so4SIBptkDpC+WrPVpTmNW87MTluujni3IUawewt5rhPmPgJsUj3nkk0+7VSuK2pUF8azhj0WBqgU92owJ6Cu1IxLzL2otUq5Y6p5nY3k2qoBZkmzMWnqAyj2928Vs11ABeAhAOPMjM4gGtVijsr4CpOjtdJUXqx99xjwmjTeI5ibzvqvAC5Y7xjJUa+p3Ky27t4tdujIVcqh9QyVv1V7PMHlPDGI3VCinCfFZ40YVAKuqfPT5KNYxKWYHdTq1KhH7z7hAAKlBbYFC9NrZPYtz5lJOqbFNPGW1pubaSTaaGLFByO5slnGHuZ+sD9g3POe7Bc+K/eHeo8Y4/lXtdYk06QXLg7Z/v0H1bgmxxG7U80ASCLkXCkm/0zcdVaimL2JEKK/p6bExYvnXNbNpTi9GaPzW3w3B90SwYvPyTOO5gD1XlW1g+3od0Il9M/psdt70q7Q6VNWTEUVRTY7DHkAsDoBgJpiDEwmsd687nSNT+47efvI0LC0p6mfkXOTBIjMAn1PRkx3k06P9ZKuSUCzM6FNIJmaJTTc6+q8YbqJ0RKSD21q/o8MI2/kRCsHfAG5C9bb3aWpBIxkACAle8LzTiQAmsQY59LcdNOdDevs6bB8YVWyWuRxMnOEOMPnICegzqrGv2Be9wEyipu/kY8yBexydDTDyBe4l67jTH6eVRwW4id3cPLXZssj3bXMpMeqZC6WFldUDweQ2NbeYR3tnboPnGtrhbzYiJ6LObYQUyksEP4/jTjOC38N8jrwLdex9bqECZXyZDCyZmrA3/ehT27COJuYnEoXlVeBKZAvGZGwcfsGBnRjQaH7BrYnzZU6JR+z83Tw0J+DjVeQ9s3S0orozX19/QIoQdwZ9/ECOP7zREQHZgq4ZeTUy+NKIFHfEAjn3booprWIgwaeHOJImqOLqUBQ6oilTh2HbIXTkv49aSzq5xNbTQd7YoNUApwRrKI7IgBNo80evLzh4l01TyJqBB6AKvvfHQxlcUWyq4+X2EIBdBJQuKe8TxRUvBeH3s8fIjF2wOuUxZITYJo6HZWsg0jCuB5/D2cVxfXF/Q9gVFDbOsKpJESuFSZ2iwgljHG7zpo/M7+f8Zn4k8CEVpgcSsPEJiVWfj9ZC6lDmATXa6p5T0asM/bYDx5V4hKukAQT6RilwzWCggcsP+ju/8AH3Fk4HTR8XyPUpYzVO1UcRGwuGILuMLtm1TIq8cIJzQ2YkxiYqG+TEl8Of4o3DgIOaRLTOo3RbaowkN4RyZjo2Yw+FlUMfvTjHxPYQ8FbWsfpYIlnRxDes3uvvf3W23b33XcoUXzi8ScF4vGMKIBhFTD29Z1vf8cacIKWm5e7CDPGKHZEfsWKgP+pO0oiHyB+W2u77T900BPcDWfAce0yeolDUy7fnqjBVJwcG7NLIyMK/nT3YeCRdFDMIL49PjaWmDyNKvJb2xk79sKgu7vXurq6XQ+CAlQyBqw7H6GEtcs1lNdvaK+kRI1uWQp6cjZPrs+sRQIxumF+8Hghkak26+vqtAceuFc6VMeOnbeHvv2YFTcZZYQNjLB1p3SySNqGMc6YX7BMPUK4C/bpT33SnnryKWttade4Lwwl7i/PMhIrulz9A50a/3z55WNWm0HLKycK/SuvvGL/7a//RmP3BHko/1qf6mdU6X1dy8hsfGxcCQbJsH8eLzr4ikK7ubXZLg4N/QwDNxI6DnGBLBUNBz80inbnHXdYHje7TI298OKLlp+dtn/xP33M+nf229Bklf3Bn/+11dZX22bRTS80DkRxIqDIR7wAUEg8pcBEPCoU7O6779R7PvH441a3WW0DPWt2x7uPWN+uK+1f/vu/0l5aXl3y0TTiTALW0H0lMYBNQOy4NDJsH/7QB23P7kHraGu15vpGyxfW7Kt/8Ee2/Yr9luvslBg960zgQ6ZWIwysNca5CL1t9Vm74V3X22NPP+WJD4lHLmvFlbzWJYCPny/uuCtGuZl9+IN3WVdnn7W0t4uROj8/rUSpo7vXnvvxSxqxXZhfsqHhMevZ0mtT83lbR9Nw03SYv/9DH7J9h6+y8ZmZZDLiScLLL71oo6MjYndw4KNvUyQmMN68sqJDO4AHkldYbwBOAALEE2KVJ/TenPPxFa+a+F5ow7GeSFgBiyKBlUZMjXdqKR4F/FN4i2njiaf0rJLsh6YDotFDh1fGBs5U4JxAB8jZgT72KwaCzB18HfNaNBlYeyPnhi3XUWuf/PhnbH//gLXOvanYxAxaYR0JEda3NzD4XRKwyiYgn00dX4GLFS6tYsmn4ipJNZTYHalLTVwj8eH3YExzRuCgB0sHrRq5FEoHkRE6tA19jJz1RLlIU0PM5+QYyutzLTwvfh5wgbWsPGdiQuw7tJYV20PbV40uzEXcqVgO0MTqxKjR+bW+qQYu0xYAjDSplNBvwIZbdfZjsaj3OHHipJLf7q4uMUsB1XczSsZYTF293hudT6RLuAaaTsR9UAHGKpub29JIsDcwmxpIVGFTtorVyfUARtGQ4nefefZZm5qeE1MNRqMKf405UfQ66KfcQ8LfyCVs2MrSktjHgCGA/WgI3XnnzXbHHbeKZYxRGnvNE1kHJaOrTpLMWmYNR0OJ+8394LORH9VLcJwEnbN4VWcuPyNdZZlKbNixEyesuaXdPviRj0onaonX0DrxgpfX5mxgZJ3eokwFJf3iZxCJMz8LqAh7whn3xOXLdvbMmfQ+DnxG4RhgI3kd1wFwyH+sC56dTPsSSMpe92YZI06tknaIGB/FXAr3aZ+5sUKMYXGNhfyGza2ZDU8t2sWhy7peJlvIL/jsU5Pzdus9t9uJk+/Y1PiwrS0XbGzsouXXVuUYfcORPfZLH3+/zU3P2/mhS7acX7b+ToCWddu/d78tLC7bq8dO2fTKpr39zlmbm53S+BTTGaxZsQ+JEzEWn3Sv43N4g459XnZ79rTdR5UjD4/8WRNLSdOxqobiGVDMq8G4x6oRSuO8XgT72cua9MKXfc67qKkd44nRZCsZSZZH+eNcDXaVxzFPCr2gpGBbE4OF/Y10AkCLzFzcRjc1zT0+FtB7TRry3uRm/WSdXZkYvfodObm6XAjXSpFbCaLrPqbGdwlwSiYQ+n1Nn1VLM5+1LSYcz4BEp9qZhAFA8lpIJ1DsinVSUyVzyFxjnfKf2fk5a20nTpDc1Uhr15lObkTW3NRttTX1VsNUwyqSRUwMMRZMrgcBgTrRm1a8hq7dfJQfNpAK+MTGBEhwBih5pNcI1EcBtnn9lwAl5R+JyskZlaZYRApJIBnN0uEL5zWNpXwpsad4XZfccaBBI6brRTt08IDNzM7ZwvyyQDOPKTDyV2zHrj0i1JAXo5nr/3MGo5NW1uTK7szLgmXSeDAj2K6vmbeN/Kq03KYmx9SEq62hkYxDuQMUYSjFPYozi3vmgLbLOknfGkA2sa7YGWjuK24gUZI0zvTMAaVTHiCwXGvWgXreI/KDYHXR0CT/5YzjPYg/kkJKkzDE/YNHrkyMQZ/wYg9fvjSm84apOKYbATGIoeRxSO9ETerAnBtXcT38PmcQObNAiGLBsvV1NjExmc45pvQwEusQU2v00pjtGNxlW7fvcLArTD/TmoA963WdNyOjRi3FHZnAel1Xai5UTPAFUBQgvvZ/MmplfZTG8NO4veSG0rSfQKyiN7FHR0ZsbJypFI/LDsp5zAi5rMhl4nppMJHjs97409e86z4D2pO3EVcUB5J0HOchsiBNzS02OnrZDl91te4VI7DER8A6DQuIcLCZNDgT4Sjl625E5HJurNvI/3jWaDA6MAcIq6xOn1GxYzMZnKRGV8TI9U0ktnzSS2PVSadajbg6yCDO0otJ1aaWJoFqEFmkEVlVY3v375PurMdPr/Oimeh1XdLZ5FzArTmTse0D/bZ39x4917ffesOef/YZe/O1NzQB1N3bKcCxPpvTHmKdkUsDcLEZNH4ejthR86fGB58f4DzKXJ2z5ItMpkmuBG13GNJMsC6WQG2coslHrr7mKtuxdatt27ZdZyM/j5TB3Oy8vsczPfnOMbswNGQz8ws2PbcoQJjpFN62oSmn+8l9497MTE+7lNkagGCDpvMAcvkc1JOhn0pez/N0QN3zcZ17wmFqrJB3eTHOKeos9jwTLZOTE7awCCHDJUPYy6xFJhyp7bQKUkyORoSk1qodCI/zCC3elRWmQyC5uPkUe8nrEb8PAp8BGG+8/f5N7ywURMlnkUujCMBQFt6MtjpCj8YDbAAhvhgRJDYNQZqxKphajA1Ceef32HQ7dw7qd5rbOkp6SQQUQCbXU3J0nMVREsRNIwwkgCV2Rioo+L0w9IiR6TIIWTY4CQAl/q1Sd9GDkH++ys5zZUHvN6jsOByJZGX3zRknZVFpMXEScFBpUiPgLJm86DAhqCcn60h+lbSmLkvl6zqFPEQ2k2ZNZQe9lBn5oVzZzSl/9nJiF4E5AN1IpOJQCsCXNeOdmTL70LViHHyIQB1dIy1OMTRSwpOAxggYfLZgoXAPfv7axEyR85hHAcAaD8AucI+myXceesja2vzA0iEmhzbXufHPLR8trWN+d3T0kn3pF39RdGACnAvkcnj5mEHlAR2g7Y9++AOBZoxzEcFree9aF0nWPYGeLfcrRuZgueQNV2BE8jXyrFOnSiOS2bqc9BN4bRJQgQR19RLI//wvfEFFJGCtJ2d+qPp0hN8fil1QAorUW265SY5PaMABPLjjoBtFENy/973vJX0UAqqDgQBwdGZk1JFA7kr2BQciGldXXn1VMiVAI9WBI+3R1BkmYM9OTyvIIgxMQkd/kYIbqjqJFAGoo63Ntm3rs3/2z3/Turo8YWMrT83Mazz8K3/4XwTIkDjRAMAAwlVS/VBxxpUXJpHsR2cs1qfjK2m0IwHycdgLKK7hwPQC0q+/ZmHulAAAIABJREFUylZXCKRr9sEPvcfOnR2xs2eHPCFPIxIUrCQ/MHdgKTmA4lIIR48e1WfjsCAx7e/vT7p2rrMFYNHX36cxxNGRUa2z3t5e+69//df2/HPPS9OL4qQxR0f/Z7uoFOx0wnh97gMFzCzsSoftvajH5bQFELTdjr3+ll13w7s1AswaAOzTAZ00XOgquWZGMB+9uVDIF+3ad12twpmR4aefecrqbc3+8Rc/YIP7Bu3cZLX9X3/4n62hpUF7WO8OuCg9uYiyvi+J7UoA5SS+bvfcfaf2EkDqEuY7DQ1WXztpv/jLv27/5Hf/g3XJrXnOtvT02KFDh+ypJ57UeoXxnqXRkGW8ad3qq6vt3nvutqbWZtuyZYsAwcLysj38939vbV0dlmnttXw1HfKMdAzlxLu5IVOIA1ccsIZcnVWvz1lLrs4mZ9Ytv4Ez66rNL8xaS1OTmB1dXZ128eLFlGxtapQdAC1HYrC6ap/41GdsYWlBAMHk/Kw9+M2HrG/Ldtu5Y4+eBcZCe644aKfHJu3ffvVPrK65WcV3R0e31Tc02ybnSaZWDEqSKNYh7DLp1YjxWVRMgQnOui4LwLOmGftw45KI/66f6Mmbg4yu1UVjQWtWiT77COAL0MzdI7l3UXSoEZHOEIqdEKmHdacEbI3xYBc1RwuG1yVG1OdceJ0EkTUGw45kAmAn1hf7MMZ1eZ8WyTysWX/fVnv/+99rF8+dsumxIbtxe846s7U2Oz9tq0vICjRI5Jp9Sxc4mIe8rn9WB1P5/Nr/adohzhKx/1JjSeOaYZ6Szp5oCgY4WD7T/HAJVk2wpIJlwevI4CMVgfEc4vcjP/WzivOM9/azqBIMcTFtBw8CrIjPyGvHMwFY41rFYkjjtfxJYeavy5gLGoIFTUTAtJbONfqBGwCUzRqt5udnZnD081FK4kh8FmK8CpPQzasOFkqNHOXj/OCeBCNwaHjE5hcXbezyJTenqK7TeljfXLP21nbr6u61HjTL1os2dPG85deW7cihw9ZOZ7yjQ4Aixxo55ezsjGK6A8beiefZcY94Gu7i62ejMyRD37ocx7xQc1BJzpliEgK+57VGenv77MTbJ+35H//YGlvb7FOf+6xGST2/Yzogpz3HOR7nirOANjV65FMADiopL6rivtcrXj70rW/ZTTfeoBguww/JyPhonwrazQ2BiXw5S81BanfI9NeMpnncg5CvCXdGX1++FrhnoeesCZJq16jVGb6J7lS1DV9esLOXMPPZtKJ3dzUe39bRUZKCEMO9WNR4I4Y7ubqMNTQ3GhzwPd3dVmsFu/722+2bf/u3tq2/R/Ir5Ox1dRiFNNlPXz9mo+NTNnoZl0n2vuxCHGQMedR0dtPd8RpDfugpNys3thml4/lGU7y8H8syLFFkyvrG5zb97InJJQGO7v7qAzY0tF0agmfAGah7mBybY5RS8a4ip4oiyclM5X0be137OGnA8xMAK9IXrKlWMwtWCV+hfai8Me/PSU2JxGbxOKOurCpAaawHw1EAqOu0cT3BlNGZkMb9I9ZEHC8BUclMJlrkkcsSexmrz2RrbGFpyaenMlmZumCGtpnqC86ZTF2tNbWguw2DEZdLcmNniIUWGhSLzQ3icU6AIkDj2mrRiqs0pxyoAljjWcBcCd3CYDXqPGhpsc6urjQP5U6zHit9bfB8y3WAEzGcyedsKGdEJyMYAZmJsLCBVu68DCo1MinGWZk9I/ZbiiV6nSqzPbv3aJSW7Q3RhXoVPbSZmTmxqiRDkDQCvaQqj9ayD2neSKseAxOvOhJ7qeCO1WsrdmnorHJ65bPrBWuguaSY42xZ6l1iwNraagLInaXKviEfjlqrpMEI04ozlxHtmNQCUKCWrDBBjbUW6yvGcFWbSfvTZStKTXGab3X1bsgRwmObZoODu0mavb7i+Wxu2MmTp8TADl1w1bjSt/TxVYFJSa4p1rOcu6WzXKW8OvJwYpI7pjsoUUzSUvwVH4fde/ZooqlakwA+UeVO115X83c+Y9SYlQC87FArujNRQ/lzdCCmslaPf/f9h7xQTPap6+QxI62rGBmFQHNpdNiWFud0ZvN51NRY5byHQe1yAx5ZkvRD0miFSLClv98nyTZczgOAliYUn0fN7ljz1VXW1dUjYI7zkjWwZ98+ETB0NijP9ImCMHeRJ0VMEqS14bHT74smVqrxxshLAxyJKTnPpzjKKC5X7hMpZQ1c6l0+mCTvUjMWfX2+EofUJxiiYZ8mOVhfyPxwDewJ9PCZHOof2OqGsKlhHvUo1whw7zHTeZCQD4innZ1tVrW+IXZ9Xx/mnl2KxyeOn7DnnnteZnXnzp4RUURneTJWEs5SweAN7IJ7EQ0r9oVPUQH8w2KvkewaUlky5EuO4+H9IY1EPEVyOY8XGzRivKlILqtmQl29zJFp4LKnF5eX7YWXXrSJ6WmZ2/L8mR4IF2riFeQTJidvve02nQEnjh3T86Exyz1kCm1lbdXy7DvpWhbEIo6pRH8tJ1YhPeTNC5+cWJhbUF6CkTDXDYmC6T/ARp6rE90ScC+mta9hrzl8zwXhh4Y2647n6Trm6QxP8dbzMz/HJBt3650fFO4Pk8rt0l0ovampQcyCbJ07/vJmXJSzozDsWFQ3gq4Im4bfkWi8uihe6PLoent7JK6fbaQTzgEWIGDos7iGIQcih5GDBIld6KvgfxA4fI4+5tjjEI6DIZKSuEmVYGOI0uqASwuwDOh5ASc2Zsavz7uRfijy88FUcJS2AjBIC7kycAUYGcl9ZUAMYE7JdQKlKjsvce3ReaksYOK69bolCjBuVp6W/Dx45wltQu7CZTldb2XhEaBjJXhYOjQSgzICtgJMAjZ8PCo5bVe87v+ok5QusLTxuffxHtI51JkSm4PxF0frGd9gzLSluUndMw49XWexKH0QfSlAwdap0wE2Pjlp77nvvQ7CyI3MNRIBzwJMJmmpfC5PPv6Y7R4ctKnJcWm9aKSl2kSddpp8QaMn3smsUSCKYh/xZfYBgZWRW1hUPBIYt6L0p8148cKIfeYzn00HOVot5U4vh3oE31hjV195jV7zuR8/n0YJYYI4EMDoHkkwGngUayRDKpQAzxSoSWahNPstikPWnbjqBYCxpqV1BQOjqUl7nMBOtw7mQ2trs7o4FJurq4t26OAV9ju//a/E5jx79ozuL9o3Kwt5u3x5zO68+w7b5DAjsa4D7GU8vdaeeOYn9uYbbwlU5XnAfhY7LhnqVAoMS8Q3jYPEGglgQzorad3EWvViwYHmcD+Xu6BYQ94t4wBhtJBWD50aAcVZZxDwe4z1cxhGEkAies89d2tckYvhXvEV3UXcVoNNB8uUYv/hh7+ne8d7w1rkCxaLMwO8UaN9RsenpkYMiZ7eXv0cWoWM2QD0UKx0t9bagb07rKm51YpV9fa1Bx+yozffbE88+YSSd0S6WfPqiCZzqwBiXXvIR4Z4vSuvvtLam5v1Pk8/84y1ZnP2iTuvtOtvvdrOT27a7//xn2pcjj3CezMyBkDCmLDf69AycdYNTFb0Wx/4yEf0uRhn5v521Wbt4GCLffBTn7P/5Tf/uf3Kr/5vApPQnvzEJz4hHbk333rDHnv8cR8DI/EGeFtbtQ/cd5+Asqb2VhubGrfN9TVbm1q18csXraaxw8bzS9KPg2FKB40DHe02DvhFOYt3W1MLnd0qW1pZFCtremJSowVqviTgmaSJNU53fWpi3PYNbrdrrjxi/X3bba2q2t44/rYNnTtjv/WvftfeOv6O/fbv/FubGJ9WQrnn4GGbLW7YVH7dcq2MIKIllJNAvEnoGBazO8o5ew3dNIqQQnLVZX362o7xX84/HxH2UWoE5UlkGFtmb8CO4lwSmzRplfKseA8d4gl84d94ZjJmWPPnx8/QDOF7AjkBrBtwPCyzHHiexLIATfR3Cbo7gxLNHE82vIFTAnmSpiM6hnR0YeJtbhRs28AOGx+/ZNNTI7alu8ned3i7temsgAWwpqZJc0O9TU1PKZbGmg0wTmceQHLWP0uAfiqgBHwDevnvRac1zeWUziG3pEnNiESIURxKAv5RqESMLYM/HiiJpZFXcA+CUSfpiQQyRBEa40P8Ged6/P9oqkUO8vPM7LgOFZppksD5/35e8724L8R0QAO+aAJzLdwf/h3DLoDnKFZ4/hr5TCNRkt3AyGXVHQb5WRYc50qweSLH4CyA4cKmYY9Q7PH75BCFYt7yq2s2Nzev/evPx00dyAnDDTFyJ0/QU5GT8qdSkyu5YHrOWR4RLYNAnnNpzZdY7WEW4DkZ4N773v9e+6f/529ZX9+A3fve+8SeYpyY34FhCZvS21i6o87YovGy4WfQ/BzxxCVi/N7WJ/CzXoxjzr8fP/e8g/M0HWGJJ0CQszXAjBIYJNdv/0yVOaIDAA5OCxRP1xPPXs9MoHqVIRUS+dWlS5dtaHjUjh69yc5dvGSnh0dtJU+RMqfJhCwsi5qM9Q306/kyaheMSsbgJF9QtSFplrWVvLUhIVFbawurS3b7DTfZ1r4es+q83X//PfbT114VQHXV4WvshRfftB888azGsgEBHBCqFiuEUzViG/kUNYLfYZcZYo8KLEugf2X+Gus6nmsA7pEvRw6tZ5RYwWItyUE4pi/8HsZaiXO1BEgmFlVlLRDPN/ZU5LvxvnomCYiPvNsLT/8sahrAQk8N7vh5B4bLGowUo3w5McjXL8/DaxtYXg4qVt4jj9NOJJCpTwK7I+fxfcC99ZFGPpfGZKtc/5v92T/Qb0swbYpFnY8y71pesjzOxrC6MQxKMlA12Yx193W46QMsPFjEMq1xQwsHu1zDTKy3qnqrNgz3slZcA8h1l1fMIBnB0ySOim8HlvifZAxyjZrScGANIJbazU0xCOaVa0RSRo4ElfaN7yEnLXhO6PcG4z6cX3M0SRIgEfE4fiYYszRgkLeRSWVNRo1t33+sIUuxrsyM1yeuIEhofa4mEwvul5ouGoJVc5RCf2VpzqYuDYvVQ2xFj5pzViZNkHOYRENbmQK9YiJOZzckmwowRFNPqd7ktfIQNwSCOEgd49Vi+iZAi7Pdzxg/EyKexoQZoFkAbRqvVQMvSQKQ02bqrH/rQGq++TIkD8aYkPOOtSqzONWRG2J6hsav1nqA50GwSZtNUytIuaSJC+lHipS1qc8loKa62qbnF2zfFYesb2CbSBhaH3SpNH7rL+YGMf993a04kZpO/P/Y86zFyvM2/s2Ba48jHj+cLMFn0HpLLs/ozQtMTefy8tK8dDYXFmdVRzB1QPOKtTAyPOx7Pq0b/o3XiuY/4NfWrds1lkxuwbl1eXTEG82hF6iRe2cja6IigVV8/utuOJrMQr2J7ZWdE7S4J7Dwo07yz+mEmJg+0jMjF8ivCpwfunhB107zBDINteDkxJjO8PWk+al6paJW9rrLpwqcZOO1gnR5+QzIo9RmraY2q+YnoCP7Ddbe7Oy82Ju79uwt5Si638rJy4ZOmtwqSR0gx5Wxq48ctqr1op0+eVo/39XdrtFhnkFvT79yFGqvxx9/0k6cPGkvv/yy7itTH8uSJPLchecsRi/gXDQg0OoOCSI1cv1agpnrwKqPKVd++dRHoxjQ3gj0c4I/W9s6ZMYD6xmjR4BiJFsiDsIIfuedMwIPGXPW1CgMXyZllpetpa5BWoyLK0tWhwQP+tHopMMs3yhY3tZttcieRKZg1dY2nAgCaEluXpdFmqfG9u7bI3mLsctjmiiGbKH1vmmSIQAU5Uzj2YlBnWoL9nWcg5EXsy65Fu2ZDZ/IiRzXG8Q+2eIMaq8VeK5Vew++e1OmK0k8Vhbxoq9XWWNzo7pGgCXoFvkYAiK9OGEuaiSKC/YkwBkWPrpQrWKmWNy0ltZ2275zpzW2tiqJC/t575g32vTMjFg7fBASQ4JrZbKv5FojEmXWW9rJ7tpY6lRRaPsSCIAtAmglcOY06v+egRe/UwpCCVyMgBGJLruIpFQ3r/IQquiGVgaaAHTidePvEQR//n1/PiGNzRw/F9ehAzcdKrHwSRA4kCoBM/+3BMYlnYRAnSsPhsrNE6N38Z5xYMfnjWIpJ+DMA7DTd39Wn1K5khwlU1cnjGZS0RTXqWecRl50f9QVc7AxtC7oIAL+sUaC2i6WaOquBDglarM6c1U2PTtnt95+Z5k+rjXqroyR8IrqncwT2PDPPP2kNTc1qmAmieHgacp5AscImHYnSVjBxVE5MHgtWJObSX9ESZxjSHLBJdFT147u30aVCoPbbrvNWlvaBKj46HISzcTNkA5VFRo/bpb0/vvvt5GRS/bWsbf1Pb5gM3rwq1YB9OCDD5bEsxXoUn+JwKWuCgmFEl+KRnQaVktu6QS19ULeDUHW0A1l7xYk9C/9pvHLdtfdd9ngrp22a+dOaWm1d7bblr4uJQutzTnpr6qgt2pbWS7Y+PikWC9ufAN1fN0uXZ6wRx/9QSnZpDO3XnBnQMBbDrzS+F2MXKROcrnAdPZp5T6vbCBotaeuFLFLa1gjJF7wkZD6GH4aj4txNz2DsgYswXtsbNx+6R/8kg5Rnm9PT6dY2txPDpjx8Qkbujisog5mKTqEJGB8Dm4GYAprSwAS4wiJeSGgg7WhkfFO27Z9u+vTFPIyzCEZO7xnp7W05JwRkqmz+cW8Pf3Us/bhj33Uvvb1r2t0kWugWybgSc0bhJcTG1ab0UXPGZE/dOXVYvKR9P7gsYetM5eze6/ebUfvuN7mik322//3f7RcIwAqo/Wu2UkiBAM3gC3ARwEYJA5VPu744Q9+SJ/xJ8+/YFNT43ZgsMd+6ze+bCfHlu0bD37Xbr79DoHdBw8ctEcfeURAJAk/xYc0H2HN1NYpqbj/ltsst16wvoFeyzU320LVpj310us2c3HUlqvytrqO6+weuzx2WQkL8Y/CDFfd4YtDYszmmnPW0dxsra0dVt9YZ5ty21wXgA6ItrS4YB0YeFwaVVI1PTVmVx7abf3dXbZt6w579a0TdubiRXvvPXfZnXfdbY/84HGbmZ23gwcO2+XRS3bm7Hk7PzFtQzOLtg4YQHJSm7MNAC8BeBQLyRwlOccHoKDiizQvmFpRaCVWuMfLskRFxKgolIIdHwVxxNdSp1Z7xgs4JfKl4j50fr2wKjXHlNymcc+QEJGGFRpLPkruDBBPKPgiNnE/ueQGwNDlFYEb2rdihuetp6PXhoeH7POf/7QNnT1hd+xvsf7ajFVtFgS+rmBOUwsoWafkK0bGZKhSofUTXVBiXhQwwfZB7Fyu9gn41KhIyfnR72ElkFACHuRS7Qzf8I/gs5A4R3NTwFQ2OQ1XABXRvNFkR7ofcW4GaFZqjqYzLl6Tf68ELeLzxBkYYJTimpgExANvFgW7KwCsSgAm1oicufW5vBuv4iYA6fR3riWE2Hldnn3kIzxXRh4rQTCXsnEGiBfxSUKDGICpF/HdcEmHzec5lUu6hL5omBcEKz0VIiXJmnJjssQWqNB9KoHacr+FJZHWqiXWDzF4bMJeee1VJdD33/8Bu/a66zXSp+KF+F9dpXhTX+8aeJGjcG65rpl/z1lKDr5KGD0ZMtHQbGL0v8rs9Olzdml4pDRpwbnlTqEOPIphl3JCf57OhisiBVIhW6P8Oq1P5TiM+q6v28T4hEbf0Lykccl0wfQ0RYHZjp277ODBw/aNb37L6msz9g9/9ddssxHN3A1bW1q1z3/5V21g26BAIhhmAJWcOzC1ZnU/Nq24vGIr6MnZumWJ34UVG+zsFcv6+hsO2V03X2/juEcvTJtV1dmJY+fshRdftRUVEOQEG1Zbj6YlOVpGZw/FZEbSCc5KZT9rnVFsSJQ+o3vkbH8fW4vPD9DGMyU3AXxx50pnXSjWJDkMivQS+JiaBQHyeb7siX8lmFiKiQmcckZcsGB93Uc8jWcWezH2WxkgLptYiNCT5CRcdN9jH+YelflsxAXXEmMaxQF+jdlKTzo5zSaQI/L+Mjj2s+YHnsX7mvXcp2xAyf0uNWIyaXQ5mZSoGU9hjVZkwZkqAMJVtRnbd8V+W6/K29zCtC0gb9BQZ5msSxKJpSiSSDAD2btoCtZZbU1Oo9IUr2h8CbAPrVGALAySkoak1xrEIkaWYdS5ihTPhzrSGyLObo56wxvFbtbosYw8xoFFmiawkSmmpycndYa4oZA37OJ3UoqovIrJlEOHjmjCSNIc8XNV3DckE/wZClRgbyCjwPUn4ANppPyaN/v07NBiz7KWg0nkjL6RC6f1OhTtuWy15eoBjD0ex5mjvYG8VXIt52m6Vrqz9LSGKuolzss8xAbJgJUlxSrBeFj8fmNjD/j5JeAg3RsS9chDqpKBkMxEdKO8lmTKwwFfZ4gzCTE8NOzMYEAM1k/SnAPI9CaY55wy0kmgNO/D/fO825sMxDgHlNzARc9qk+srKH5QsfQMbLfOLf1WXQ1Lr1bO0JtMzMDgzpfNRyrjp/ZoRTORfyuxoSuneRIuEPuusvGnHZ18DrQGNWGZmsCKK+4OvbyypIkZGuYey9C3B1Rx8DZAYf5N916v6Y8T9iF4h4Oa5uYi4CnpcQejGuCXRrjkVKQXvGn1DY124403y2GeZ61zOfK2JAXm48bl8zxAeeQYqL+RxnGy97rNzkzb+fPnJP/FJAvHIrUf14PWsDc/kgRbYjU7MOXndzQRUiDyPSdzpE1N7hGn2Ns6F5LO5PDwqG3fsdO6unuSPquPljv5w89gL9W4926AiN9Ba0vO7rj13XbdVYPCemZmFu3S8ISNXZ604uqaSB8y6azHB6DRWts6dR0/ffll++Y3v2kXh0dUv/Ae1Ouc8VXogcqgqKh7TT2jEXEx5L2RH7ImwaSW7nt9nQBFYmjsZ4ITAKrnGG6C6AZXTCJh1NVgO3fu1FQJ70184FyGGMQ9Dudw3pu/s+f8XMzYsvAy12PGOJlxZ0wRi7auhh6M0Nr6WmtqRjcVGQU3noF1xv3T56uusY6OLl2PND7nZjX5EO1W9qbkF1KsTelIKd+OOMPzV92XwHCeV+UZ5vriTNRRI7qRl8D93//Kn22uFtft+48+ogQBrYPG5ibpVUSXzW3EK/RTkmtUABwad1ZLp9pWV1alycbGILjDfti6dZuACBYhDBSME0B5R4ZHtNEEgGSztmvXrsQe9C5FdGIqk3m5ACeTEW1KHTypoEsLNRKDKOhYHGHoERqDUWRR0IVzUrxnJAeMC0Z32ce6/dBB00SsrVRoVCY2fiinr2TYEcVHbCT+3ROFn0XFlcynzkq8hItslhNj34i+0aNoUedTnTAHSJzx4BokP1NQJq2O6NxULh5P0ModRRic8fvxnpFAheuZBH1LXd+iFiBjdRw4AlAqTHkcePYC2gtf1+FkYwdaHkWXf15nX/l1eVbyzNNPy0WaAkCbVeN9nnxyoGXlvoXbqgtYT03P2OHDV8lEJEORmjQ2PYnz9aXDBZF/dXfy9urLL1lLc6Nt2zZgDTkYfs02dOGinTt7WkkU7CdE/3EMdqCpaJcvXxabCt2n5RU2trN4SezZ2OHQ6iM/JnDkxhtvtNa2drmY8k0AVvQYKLQQ6+b+wRIDhPzYp95rjz/xgr344is2uH3QVtdWbGx8xmbmpqTrxijGk08+JgMAMQzya+7ixLU2NnrnF8ZchnuQdCZWV+RaLvFWmDCZKtu7b6+1tboYPkXRnj27xa7b0t9j11y1P607X3uraxsqRtBsYi3DqNNaS58BXQcSIgoRPhfOy1CqH3nkEaupQZvIDUsYw+U4BWD0Qy5cwd09MEB0/hSIzIHJ+kprK/aSF4t+aHHQxp7z0Q5PbkhSI6CjdSZTZWm9aJX5ek+NAjdAmLFf+ZUvWGEdAwe6Sysyi2A9AvhePH/B/r+//EsxPUmcXLA5ObcDYiYhaj4j4+x6fQXh5AxdA2O0UaY3jLhRsJ47fdqWFxbstltuNDqoJGF0chkz//GLL9h9732//fBHj6mzK1kTCUQH0ycY6N6dDSdLRnL279lvPbiFZ2rs6aeftv72nO3pbrDPfvJ+y7f02f/6G//CGtvaXWur6GM5HJjShkkd99LYqg5mgORlFfU849dee93mp8ftzlv225c+/UmbXq62f/k7fyBzmQMHD9pjjz1mTz31lO3Ftbmrx15izFsbnAIjY1PjU/a5j37MqmdnbXNpzq66/iY7tzxnLx0/bvW1WbmNE9/Y95dGx8RQQu8E0xZAUdhzlR15knzGNTlX2mR+VNSY48mTJ+zo0eula0eRMD09Yfv37ZbeCVIHW3q22NjIiPX199ips+fkKF3f0mL5pQXr7uyyt44dt8E9V9ixC5NWbOywJVix9W2WyaFrpV6urQLOKdhVKVFgbKGyoVRej5yrybilwh0ximWBPyHczbpP8YvvBYCk/cPfaUqgHSfwJjmtpvgZQJuPg2yUu5Wc2Zxr6cxR8kiiWlNteZm2sNdqrKAEOqN1oWqv4kwSE1JSCOz9aiVIH3z/++0HP3jYfvFLn7G3n3rCPnLjPltbmrMN2G9yPGfY0g26iI08U0BE4k648PpZs6FmiIprATKuNcPYFV+szziz44yMMy3GqMtAg+tUaZQoMR7i7Ij7rfM3sY94ncqiNwr/chFcBjXiPA2wI/KP+P24Jn9mFRIi8i8oC8zH61SOTHKNMeIOcBYFNHE7krgACaOwibUXjdVK4DTYM7xONKvi86sxldZW5D2VnyVAsbgGf10fiZGLJCM7aR3HZ4+/l/KZpKml5yIWUNloLYBRme6oMPN8RNBmiqt+DWjPmQ1s227tHZ32zb/7e60DJBgw4yKtYjxZeYF0Qv2sb2rEjAcncUDtkGxxYxe/B/4fWxe2lZJvmueA7ox3U6AsL9mJY8elqZrNVKspRPHG+V2bTBBU3EuuJTHNEtDP9yM/8+LRWSV8Tgcm3MyFgnJ5cUm6dwXy5fqcXXXkiE2PTehM4azNZhxI/E9f/X+to6WrvNaEAAAgAElEQVTdLo9NWRa36GytYQEIiF+DG/nKkvQW+YoCR9MNjEyKgVLUf7fceo3NTi7avt37bGJ21DJ1TXbs+Gmbn18W0xOYLJvN6dqIb+2dXdbQBLs1KxMc2FTkUFOYEiWwhnVM/tHT3aVcnzPQG8cph1CTM+kRS9LE9xysDGJDgADBJok1FRrasbfLOty+ZgRSJsAg9kbky+XU3HOxAOijMeDX5jlDpTY6v6dmOq7QCSDXfk/5eDC8QvtP6z7lKu4XUqVGjLuFunmAGxQ6Y8YNrcpxnd93zT/P6fm3uiznsWuYwjqMvDmYWv8/W28CZelZnefuU6fqnDo1z1U9VLe61aNarRZIaoSFmSUQg4x9IYBjJyQm9rXBwGU5184C21kksWODkzg24EtMCDbGwQgCmDkgNCEktYaWWlNL3a0eq4fqmudTZ7jrefe3z/lb95bNanV11X/+//u/bw/vfve7YR3j8y5PT4nMIY1RTXBxGRV175A8c/+trbZt+3YrdLbaxamLVqsDguO3aMHzwQNql5UeG1rksOJ8SnFLrmBtefT3KRCTWKKF7kzqatkHREjXVgMMAZib9tunwkbc1WQnRjync5j2SNgOnlNsz9R2C6DAsxKvkxvGGrlGbJvYeY6HeBxE6/jmLeO6X4m8JPCS2CpkLCJZDqDX9cu87RRyQ2NoUzo7ukcK0mm4Qq5alSY0MQVMN+QVmCYt4DPlZB6f+ABGvoK9KfKB14NTHu3EGf6O7cdeKS4N45QhSIi8kViDWYA7JDnEcwtt5QTuMjRFTKdih38ogFCpXdI+YkJS3Ep6vBfOn1P3EhiifFfdJyA7gSGx/xKIrv0rMMvZWOg+Ex/w7vhi/xOzRr4tnn4dwLFm1fYW6xvZaD1DG6Q/x9WrdeQa0MjjTDdz5Ubsf4U8WXNifeQQvPvwcfx32AD2DMVMrhNnUZkoE5YBvskfyP157tQ6LSykvGoT586K3MEzucazS3iF3YkYInx2pewDfMKXhF1Jjlx7Idt5Jn8KgzBY+/mCDY0M2+49ewS6Njs6AZ68oBx2UrFLzp/T97FPtPbioOcD/Amz7pFHHlHczX3yXPg3/o+cE38QawShgljD77uoLivsYnzxXHQ5DQ4MqLMI5h77VPJN0pH0VnJ+Dv/M4BpJwCQikWKHxIbn3v2+Kxp2glYhKfq+vTttz44tNjY6ZOMbN8p+FOm0WicPm1AnLYS3lnxBRRSuQdfXQP+QNIYPPfqI/exnPxOzkU5EOh7BcCpgJOZFC2f6ehdcFLpif7j9RUK8Gat5nJyXL+bZ0EzHB5bLVVvFf6WBR+Qtb3zjG+3U6VN2+fKMppCrtV6GAd/HZyYt2lRM5gxFLBYYA3k1ayot0yLPue5TvHN1/Z0urVIHNlrcc9llZ083C28aMiMtV8gvPgCWgqDrqRdcTiGd6vA5blv9nLQnff+Ql2vuM7SPAaQ9lhP4ykBICke/8aE/rE9cuiintLpSdnFxgrg62iLl1PTgVlJC/SnwB52PyhPV4yICsGuu34jBQEtqrVwR86df0/t8WiOOh8XTRNPMNQh26BEHDIJ66mPLvDqpoD7ZF8BCPovEipeEI+TzPGlrTttk9TgYJMj0jcdieFuCB/q8aCbWKmhNCRyHFWaO2vdCw0LsDgf/AE0brQypqs+BxDAjvOwCp94+rElBtMYldN/1YDxo9gdqIc3ySYMNIeqkJVFzoCQC3wBaQjw71VEbjBV+zlvAHLxgWhK0fhm8VE1KEa9a1KRhlgAzwA0HV7zFhf/3xggPbERxl4BnGjyRfiaMdiPgYg2ponDd9ITcj1iIElttttA4qAPjBeDWwcZoEyRsi8mn/vyuI/bAAw+I8cWkTxh427ZdpU0NwMdBJ2AA7OGeO7o67fL0rI1v3qyhIjGlT0CzHBZV+EgCXLeQ1X7k4Qetv7fLenrQCZuz7q5e6+vpFaUcwInDDHhI9U+tZmvrNr8wr+pfX9+AKOYAkGg7QduOpA+AmnZcDjXtZTfeeJM04TgnSkZC71L6Gr73qERAqz74ihvtnvvut/MXzktPcH5xzo4cedK2jF9lH//YR23L+KB9/gtfsz//L//V+mnbTALX7PVie0HBJAlLf0+PDY8M2+TF8zbY12s3H7zJhkeG7P77f2p33PF227t3rzHBlERgenbKXnHwRhsZ6dcevDw1Z5PT80rsVDgodTTaXc5PnBfVHrYmiZkEvaU96Ume2CDligSLv3bn133YSTKmOEkX6Ha2nVf1AEMd/A0WS4hfa+qntpEnEqynhOcJ2NAxKzPJ3AND6Wk09DndgWC8AUIE6iZ5giumwKVgAaZppbpqd9xxuyZVnzp1zs6cPS8H/PRTR+wH3/u+9BoBRQEJPTD2Cc+RrERgrAnQyWkH1T70RrtKHVp3ggF0Go88eVhJ7Otf/WoNFtKgDoZCtBTsJ3ffZ1dtv9qeO/qca/6logB7K2xzJClKxtCsYV1azDZt3GyjG8cU9D/6+GM22tdpOwbb7F1ve43Ve4bsN3/vU9bV0+fs3kpdLXohQC8nk6bqRXWdYIV2i3e845d0Pn/2wIMSNi8vnrX/+sk/sMVKj737Vz5oQyN9Sgxo82cgEhVT7PehQw+roquWkVJRVf2f+/lX2fSLJ61vvW6vvPVWe3ritD17/JhYs2hJwXbHlmNfAZ5KnYAsbQpYnn3ueVW7sVOwZXgH2H70HDmbY6Nj9vU777Sp6Um75VU32PNHT1qpULLZmct28MYbBFa+cOyEDQ0MCujdtWu7PfbYo7Z/705r7+y2c+dO2eimUXvssads587d9uAzF22prd1WyjVr7ypZa76kcwYqLhajnLazQEIAP85CkAWzCWIwwYNljM0MgW7XTeTv+DdPKPbs2t2w9QQHJAiPPX64UejzFuHEGEuaYg46u72Vf0oi+GWmJ9OCAftVGj9tNj8327TXSQ+NhNXtmLMjFEwA0MOAoLWkWrHFpXn78G9/0P7sT//Efvd3f8d++u1/tLe+fIu1wl5cXlCyi/YVzGpaWLD/2Cmm6KGv6229znAg0KS1nOFySljVMtUEAbNBfQCCEeDE2vLMmg6akpFIvLzI1UxasA1ZwDGrY8U143kjucmyJCIRdiDEA/z4nbiPZkDenH6ZZbNyDVXXU9LD36MNiXtzXUYvrsjWyT76fWkoTQqsKe65P3b7iI8iIWgknJmui4iXsiCGB9mZe0wtoxGoxr/zpw9x8A6WrHRMM8a5klXG2YjWtGCqRlIcfjL+7u/RNTjdunsLFmcfXbjhkTFbW6+oiAhbge8dfMVBjwETUKUJs4W2JJkB2FWy7m4fwLa8xPAkisR5a21L3QOaJO5yEwH2aliY1wqsMxXtOCcnT5wWa9qq65oIjz3ctGGjjaBvqHPvgBnABAW/JkPKgS2xYSvrDs6ZyTZyvrQHYCrVzE6cOWEdvX22Y8dua6nUrKfUIaYmhR3s5crisj195ClpnxJxzc+gy1i12WrVzjPYLenPMThMexLmzPx8o/Al+RBNcZVCuG3YuFWx0gvHj9rA4IgRYg+NjippXF5es2pif6HPXq7WrVjqaHQQkdmoqFerij3BcCGKDX19vV5QTqnLhfPnZSvEFGEooAeuDpmlYS2aUJ/ZpyyY9mQCUhTvp8RJez0NhAn7GqCh7IPYV002oOcJfjfZwkCcT9+HSe9RTBy3dQGux+807EeK50Pz0oEq4nmeOW1YaaMlLXOxiNJADMUs7iP03hPoJHIGsVsaAKjifLrBAAmdCdpkKyupY5J4wWV5XC5BTlt9GUqO8y73BDOMZBXt7aWVJZtdmJWMQUvruq2u+VR5Pgd2DB8c4GST3QIAU9eeYJ+S1Mtv1RkAARuRya8ANb2Wq3kcpwtBYJA+ojO0WRNyC3VesI4ayMK7cmAubE68V95dxFbkdrL5SpIdwPAp7D6YxYdNsLdzkqHpHxxQEq3uFmwE/kWFCLQXE9s4saedXZh0wAFL1CLskhL4aVkL+Wff13Q+cZbRhASsoZDWDkkg6ch5DhYtrHQ/VdwfiXHmgJvvWe6bdsXmwDUYjNL2xE+KhJDa79PwyRiSxIXC72B/giBCrhJ+zYm+MkzKn7GZ7D8xjtqLtnHTJrEQA3XExkxMnLUyA7pSrsTZlhamOmYcGAnwXDkLZzUVnEJj2qePu7QE98LzyX8l9jj0jqVqxa7es98KpV5rpbOFHE3r4e+T/RZFrziL4f90zRTnxxrEecZwcyb4ncihI2/VvQPGkHOkTjZdM9mb2AP+c752Ln3jwzQlDZLeB6w0dX5QGEhFzIg9ogOEzw8JEfSDGSyE33YT6BqZfGHfSx0MS2NIZ5e6Plyj3wkQYcPQQw9AU8Na0nR7EXJiSjn3lAoamrSOP61WbX5hTusZuRjPh+6w/BJAFl0mpZJ3/iSGL4P/sEnsryis6F7SUKKIXRzopEjnMj3u051BSBzjDEhnYsb+Ya25f997NclKEYMODQ/YlvFNDHiwLZs32nXX7pPsBIw+zw8pElDorNr5iSl78cVzmh8CIA14xv1SFOvu6dX5OfTQg/boww/Zc889l3AfAOKkH5wAxqYEjscbIVUihiagXRqkxP7meXhuCjvv+MVflPbiZz79ab1DyHbkFRTVVdwuur467E5nStKuHaCqx5+KQ1PXYbQvN/IGCkTRlZR8ILELK8Z99fR0qmgLsOhtzgCYLcLk6GTgzKnDEE3MFZc65O8NHCcRv6h3KHZJw8i86J4Gvyaw3CUZvADrw7cANZ0chG0PWabcjbf9s7om+jHdLxl6puTI2ZfXlehzITZHtMpx8W608BpUSCYA9qlVU+3RLGAuJ50BbmBqaloUUWihDSMjFmBegyEAcqj8zM9Oq09fh6Nea0yt4uAB+vESZWSTtgsvN5GE5BQ5SCSe3ANAB4GKAuKkRRcHk2dhM1MppRXWg1Y/XK5bhaYIlRyvgCggXVkRAIAzFMVdGgne7sYLZP2iOhkOGaQc7RVH1xGud10rJgmzaahcMP2Ia9Pfzv3BshG1VJOimMzkiTLsKOi3ajddXdVzwgrDQPDzjamkoPKpAsv3Ne049QvEgefdAqzyWQQvXM/bgnyTyygkjUqe1ZlLKRBNZX6qiKExBnso0HJV69gfHZ22tLBgXT09aXBGTcw83pmzGX0KNQE9vysDndHVC+aBgjura4/cd9/9Ar98IwMieYscQSxVg86ubpuZntE7kRBypaIBELt27dReUOtCe2ejmsT9w+7SYSeoqufs8OOP2fTlSw4ot5iMnIKldqaLuttSUAJ1v+AJEHoGXCta6CLZioDINVW8isXactivO3C97di1UxPWBUKnAQecPZyUQOhqzrZfPW6dXb32v9GG3LFN06l45ydPvWjf+863bE0isC0ClD/xh39oe64Z17NfuLAklkZvb5cMGUEN758ziAGH7t3d0aEBLU8+eUQV4aGhfts41iOQJMUKdmlyWRNk0WViyAt7GwPF87o2GqBeWftF7XEV3qn/jILelDAT0GB8v/nNf7ROBkigH7FK6zB2xhNzgk+SDxy8hvEkgDGuI53YJEutyg4GWUmETz9UK0NqT6eyTBBJoAWopvBA4IQDFF5VTMBDmjKmPZkCW84q97f/2v0ymPzsuYlz9vWv3SlmCWc3bFns2yxowb7VBN/Ugg3w7DGhBwj6PjqLQwN27TX7RPMneD195qSdPXPabnvDG9TaTOCwtEIFu8Wef+G47di504489ZQSSuyBGCQJUKYS3gB+NIgFXwx9oCq2z6bxjdZRKNq9995n/d1Fu6q7xd7/3js0rOTXPv7/WFdPh+WLbZpCFjZH2pyJRaeAPiVbTEqExfO6171Oe3VqZto6igX79le/aj/4zl/Zcq1kv/K+j1qp1G03v+IGgajPPvtcStjM/vePfmi3vfFWW1teUaK5bhXr7eq2nkK7tVTMWtHDbKnZ0eefV1s7jprWGXROec7wWQTeaK7yLrDrgIkAv9gL7n3Txk22bcsWDYlCp/TS5AX7uVfttxMvTFhHsdcunj9rr37NK+Vfjh0/KeDi8oXz9qY3vMZyLQg4F23iIv7rog2NDtn9DzxkO3fst0denLK5aofNLi1a38ioFdHBaaMlxAFGRJCxGZx9pjF7kcyDiSZY5fZExS/aLZkYm9qHxI7wEoxVaXNjCBss7GSXr917jSc8BDuwnjq77MmnnlLngLSJJfLsV+CPKJaJgKgWfWccenKQtw0dJdvCRMdK3TqGR+0nRx63MsmUQB7xya2qfYA4uz8Hfo8P84DSCwVUhf/Ze3/Z/uov/8Le975/ascPP2K37huydvQBKMShQUWyVF5J55MEz89lgFX+d+y7BzDYUwoaAfrFWY611HCJlAQIWE/Fh0isAiDw5XDQNZgdATQE4BUFDQKvLEOwAUok+xAJDfcQ9+1Anf+dz2BPitWTYSE1k0n0nZxdEHFJAHtisrQ2p2dzrUiOlHjFAK70fZ7BNXHKjSTFgZCYKtrsgoiExNfJwUhpKaUJktkWsjj3/JkFWMOmx7oGGKDWrnRvsV7BxIkhKvFuHKgMHWwHNH24CXupWQxqCPy3eJv+3OKa7dix07Zetc2OnThlx068aM+/8IIKCXv3XKMgnuncAFzcH+xnfBVyPvjzzo4m4KHBAJoWmkLOpL0UeyGq2viCUjusLQf3l5bWNDhueWHRZqYu28LcnA32D9rHfvf3fBKnpo96ayAFENhMoXMJALN1yxbFuawX9oli6DXX7NFe6enqdhZxe9EqtJ6zZWGOCYD2bgGS03Pnzikenr48ZcePH5cvYChWuVq2HpIpa7GfHDpka5Wanb84aV2dHbIBxGp0GMEmue+nP1VhloIBPpR4HhF5nWsGyambqdsGhoclyUHngbW02gqgBzpOmtLtrfm0xsVZCJCYvQDrXyCqGF91kQcmzp6ztTX0rctqHYYVmNU2ZR3C52d9j/YWSWk6YwH2BYMxktXGOVIckdhgKQZuJOfqhPSELguae/LblNBhDwnMYriSWmyT9qPiXN+rMHWI6YLNJJZg6sTQ5PmUgPtwNHQ/HfRXET8VI5DfiTibODz7LHruxEqKLo+wgXIrdHrkmeDaYn0D/SqwAbq5TE/NcqlzDOYa2ANMd3T/9l17jS0sLyghX6flVVLLdAnMmAESAvoCKnNKNGDFbUbYTGJ2GDsqrKGtXwdE8zPM/+VqdDil2CtJWLQXYBAhreDdHBSQ4isKNP7+ml1aTcDYfSWxpHfeeGs06xaAIx01xKCa9i1/nBfJBRkVgY8NMoMzbTx2aw4H1Xome6eWyaTbJhZezSeCq4hkaegMvmwNDcZFO3XqhJVXllSIwHeR/4GZKKZNAKMABGnKy/M31hJNS/kl7RW/B9fCXhdxxdcE356RGHiJXebarKGDps1ZBrpuevfSgpeMiudpLTxJtWaDw8MCYsmtAtCgQDA9dVldHMTk8mOcpzR9NqvVJlCT4lZIkzQAVQcrFG8DpjUGeaQOOQEXLVbJF2zHNdjvdmtta1exWM33Yn0GXeVKRni2QMCzR1ch9xndLFf4rhTvhK/jpjQQqF4Va09rLNLNla3o4bO8jTYBqiknjrWKdxm+OM4n/i+KgpKXSTrEIUPFEDe6ceI+w3aqoynFWZFfBOM1G+PHs4ZfV25DS70GojXnG3jsjlxHU0JN9k9koCaBLJB9J0GpL79RBIk4K2YuxP1Ir71QlG474LJ3GK743IHUdRMSZtxHU/LGAXoB+tovKhVpD1HEI6bETzBcc352zl5+wwF7+fUHlCsdffZZKxS9rd+Zl0WRaPp6umzjxg02eXnWTp08a88896ykzXyd8iLNQfxhVgDEIAY0xXBe9wU+WVsFn1R3jIJjEAMCA4h8SOuRy9nFi0icFES2kUY+2q3ozsI+Fw60kPJVij0+04A19AFldXVMyj9Ziw0ODQpvkrwWRcPZWVsp++A27g0CiPZBrq4iKjavt78naYI6aOjDT6MrYM1xrTSvgpwWzEAZRvKrzF0R7pfwmYilK2jhM6BLTEaX1hG4mwoysbbk8R7vOmAvktg/+eh/rnMBkheqZjhRQEVVDajaJI0QTbyTFsKaAhKxrNKIcVUUkthnw1sk+rTAKkC4ggM8AmSWFlXhcXpyReBAeW1F1Z8zZ07JWawsLspg8fOi8mp0N4BQWZp2qkqmhCEAtqHBYaHv6IbFdEkcOX9XdSAJI6vFLE/AyqJ5K25MCWJDEMQDwODIAgzggLA5Y51Y/NVy2Xr7euVg+P2F5WX9nQ0gJiRgUWL98RnQSJXQJRYntx+TfgiuART5TLG3UkCtRE7CwDHJC58JtZn1QFPAQQjpxLVD+3YQg8PKpFZvifWNpsqLEpGadXXQ5lu2ltYWBbWAXLGOEcARDHMNX0OfzoTx4NV62zIG18ESEk3YZ7QaBjhBlQK2ngKntryqCYtLCw7EJvFuwFWcE4GmgjcZOzfw2h8JwP25W35OySaBNXsgAtBwnqyrJhOvr2tQCfsGUJFgmntkeiz/5k7JAxU5Re8S1H4eGRmVpgOTL3kW9ivGIgIerrO0uKR9B5OUf9eU9dQO1dfd5aK2SooBA6IS6weTBJkwgfVhGjEMRsbXc++8GxfChqGbWFqdRbvuwH4bGBmzr37t63bkyOP23DNPq8LX318SBXylXLd91+y3t7/ldrt629X245/cbafPnNGkKIZFdHd2KqDFgaoVMQ17IGhg/yyvLomFRyDMv996260u/I/mAwBJTPdszWsqt1ofErAaQDjOVe8qCd9jFKGv8975H9UciVWvrduTTz4pQAPDzv8wotLwgqUngAVhX9crcgkGNCQGZVbUPkB1TS0mAAC+/7EPPCNBmhJ/wHuBxxQCfHhFyC3wbyQ5tBvyrrzJw1sVYT+qOiWWkO/rm19xs33xC1+wZ599VudDlbaY0pyMXSQ0Ptiq+SUjTzUtsTNC6kEV+9QKRAv+gQMHEstz1S5fOq+JaG9+08/byirsC0TI+21oaIOc4uEjT4htroCtUvN2uuXlxEJxe6n3osFUHgxhW3fs2OEaO21t9uDPfmYDnR3Wa0v2O7/2LisNjdl7PvxvrWdgWEAOn0nxhevglEL3Se9AItswpZ3lcfPBg6rYjo2M2obhYXvorrvsQx95p1mhw976jn9lGzZstpe9fL+9/OU32FNPHRFLlUrqU089LQcFe3F0ZNheOHHMNmzarHaJNWQG8i2S6lhYXvGJwVTTNFHYGb58EZh5O5RPuWMPsj8jSYSts3V8i20YHbbebkT2a/aVr95p+67da+UlBPtLdmHyku3du9v27d1tTzxx2DaMbbTnn3/eWnJM/kS/rSQ7jm0RILB5XPon1a7N9t++/YAKEP3DG62z3ZN03qwAxpUVnySdBpbphtWG4gG3ZxHqWdGeJwEXg7eK1iEi6i410QqAynUBIFvkrRQQXn/dfoH4RVj6K2tW6uqyRx877MC1HL8naSqupcEmtHRyzgjeYNgUCfwTa6KnvWCbh4fgIlol32bPnj6tKY9qkMC/SDipTXsDGw1bmfMTX2Kq5+q2PDtv7/3l99jnPvdpe997f8UWn37cbn/VNqvXXLvK2zByCooEmsXk3qSDh60AvI+qP8+TbQFqaLtkWEgeTDVZZ+5X/SRmz2oTEHOUMAJ1/luacQls4FrRpcCfoQmtfaW+XmcShDC/sFPaq9J5cxsE8NK0FeHPvD7neqnsAbW9paQr7ieSo6xv07O00uLozxXFLM63fl5+rcnKjGd96RpE4tNIOjOsoHj+SHYC3HnpWsV6+273FrwAFD1eigmwDiD6XtQnNwAagTE51/oNfS5vZ3MtMi1PQ/KC2KBVrLnLc8t25JlnrbOnRwxmAKzKWkU636z3HNqs2pfuf/r7e6UVyf+2bB6zjSP9ivd0VtN5VKun2qFpgQ3Aye0/9qmtLSbZ4rvZw3UVxQDOVpaW1BZMTPqHH/sDG+rt0cXxJbSUSWaH9l9JcdRVnHKNaM50s81erdYJiAYo5v2ijajWa2ne5hSLMMWb9i5iZOyLkpnubrHsidOIHQBZO7t79O9Utegu5P1QjFilfXl9XcDruYkLtl6v2cXJSSVCDJNZXFpWHEBRfAFCQIH2OLO+HooPFct1dNgMLZTo8QKK5PNWRg6nxcH0iBfEtk7arRKiJzlK7eYqTq0s28zMlLW15A0GtevQsRWaovvEE+HPsmc3C2Cyq/gZgYJJgzV7jmNfxr4PPqyGxtQTA0sgi9uPGNAS11DCtF6x4aEh/bt3QLn2LxpjxCICvTRJOqf3DgkifC/yNAB+vMNIpLHioQfKtXiX/Iwzehz05ssLtgEueesbrYjEM8TjwWYRuCKpFN/zQXBguBhnj8I794gPU/qaOqj2XrNXsSpEkDyMO/wqIHxXh126fNLquSX5p9mZRevs7rBCO8w3EvCC9hKkikiIXWYDW8DZa1FxvEXTp9vMNNVUL8o6ix3ae+wPmGzRmkmyzfOQb7AGgAGSEBAA5Iz2sEcBoqkg1/ADzjbVWsCy4t3UamrbpIgPEyx00ShIhuwC6x+23kGapmQD9g32otpI19e8qwjGEUAjkiBp6i9xUHl1yY69cFTDXQDjKuU16+4seZE8DeAIWx0tw1E00t6rOhiu4hK/pQm1NYGLxNO8P9nWpLsf54Hv6b/l71ygNCRZHNT0Ap5yKzGVU1FSjLgWPQOfOzKyQeA03St6buL5SsVOHDsuWR18HOutNs2y2zDObcga0P7MWVHcCJkGrcw0VC5bVNKUW4Eaogq6DnK+aEuViu172css31a01raSg4swHpOUmBrgUpeSzlcMykrrEnpa4UOzvjNy+AYBQAxi4rQYmgf4maYnZ2YvRJ4Z8UTsNd4b1/d34G3Kup/UQaj205fIL/jvuuxTA9QmmogOgdC+RsogESLCzsWfsY5RVJL4IrEAACAASURBVIh3r/gIG5w0ilUOTiSj5pAX9wFNsLQ55Dau3wzmHGRVsS+B7wFWNuxtYqBA4BA5J9MKH9fRnk1DWxVD0NHGxPqQn5FETEX5Z7B9NVAlh16s5+l79uxQYe/ixQuSAJPmamXdpi5P2lD/gO3Zs0d7lQKgN7rWbfPGMcu1+CTyycsz9oPvf88euP+nyjcZqkIeRIt4DEBU27FYrhRbsSF03EGauVK+TQzRZG8kgxbxTNLDdUkqz01i+CK+mHfgcawPwlME15KTNizgaeJsyQf4cEHsgRfXGwBywisgAhEn8XMMhIQgRe5LQUkD4qwu5iTX4qyvrMW+roqkAWtZvqme5ANyEKQWRfzqLHXqjC0uzapzE5LG4NCAfDfrs7yachPYssoDPQf0ze77Opj8jmWULXfHRz5VB9XWhkoBl6qvqQrXGBah6TGmdgkxHaPNMKprOoUZMWZNxnFkVmazMenUnSfGWoZ7DaYTTnjRJxwtzgvkzEmHJwZ9eFAdByEOt66dGVtPn7q+kpA7zhPqaLaiKTBCyYRrWlEtjOuxQF7dcK1AHWC1GnoQHYYqDlm26hCMhggsooVTyYocugfMTjcu66DFdeLwhY4cyVt0V8RhDePABqZSEO1VEezjgJ3WeqV2TRgGnllVU4Szk+6Xkr20+fVsSUcTxyZ6bqq4ipYfFeCouqq60pxwKcOeQMFwhgKpU2WIKqKSXxJp0HsCJ4EGKYBO+lQKTtL7I2gXY8pMgTQbXi2oCIk22ra5B29J4qDBuOygfTeXa+gjcIize0BBcKLUBzAhNmmpZNddd509/vjjDYdOOzYBiCbTLi0pqNJwjTTxT8AV1Ua1tPgAGX6ONYtKjzTK6nUbHBySrgRJgCquuZw9+PBDupfx8XEN+9CzpZYFWMI33PRyAdk/e/CQ3f/A/TYw2G+WL0szJ9/SY9fsO2D79l1j267aY48+ekgDmTibYs8Q9CWAW8mB4o+alWHCphYLAmSeJVpN916zR3tUVeF2KsDeqh8GA2COtRLQn9bAtXnMoNDHRHjAeNq/JYewsOBB8dKSWK0wGBfnZu3o0aN25swZ6VLgZAAW0R+MClcjKUhVUcBtBd1ldEs6xeTw4MmruzyT6xZVXE82afkQDAkYDyHbNDEXx8LaX7V1q1199dVilfh05rpApKefflp6hc6AgSnsAwwikYqzHkmQtEcomCSgQedbwKknSjK4aaKqnKybKjt48KDaotnDVIyffPKw/ZNferNVqx3SoJlbnLb773vA2gskjDnJMkrrD8C45O+Cz4S9pqBSAtrNVjDazzaMjOoZsS2PPXLIivmcdVbm7Q8++D5r6em3D/zbv7AaRY62ojMfBOy32+TkpJ8FBf0erHoS6UnUNXt229joqL35tjfZc0efsa988Qv2mU9+zAY3bLR/+dsfs9nLM/bGN77etl99tX33u9+xG1/+Mhvs77VSR6d953vflXbJxrExO336pG3cuNl27tgpTZVB2mdzLfbje+9Va5OAUvYwiVRqJdALdcpB43vcG+xuErEzp09bT1enbRnfbIV81XK1ij12+LBtHt9kp48fk/jx5PRlncvf//2P2+aNzn7E1N1551f1HgCjFxbnrb2A3MWKveZ1b7b5pRW75+nT9tRpChFVayOxRx+U2xGgmFNhpbPDNTnhU6sSDJME5n4wCmAjJD1jmAliRayVrSAbV7fltRXryLeZeLuQQUjsy2s+YTZpMsVwNar+80ur1t7ZYVUCd+4jMXFKLr/urU3rVWM4F+xrjYPh/AC012qqABc7uswYSiUlibxV0Y/MI9ztrW20XbInBTjK7jpIqfagekXV4ne++1325S/9rd1yw43WO33e3vbqq215adaWlha0vyi+uO4dlV3vHMB+xrCQ0PhhX/Nv2Btvf/OAXFXfCjo9K3o/rnPr0iv8jiQSEtQfAGMjEcu0Drk/ak6ijb2N/YnqfPjfiDUigQl/Ij+fkrxsIpUFNiNGcYZTk40R9ih7j3xPxdCMrlPYwSzgpxim5jGJYiMVs5hM790PjcSloV+ZGDLp35o+ujlwJGKsWOe4RiQEkUgEWBpsn2gTw7fzeN4ZQiLgg4E8niI5DqYQLZYA7K4HLIF62HGyiIA0q2LClis1Cbe3tcF6Ldnpc5N290/vsf6BURsa2Ww9vd12+vQJW1qes8lLtAcDAK5Iy5PPprjIvt533QGzAnahZO+6/Q2SQuFrftnBG+2DDJtKQ4wMiZ2idXe63hRyP4DvPN96mRYyYltTO/DiwqJYE7/8nvdad3uH7+MEbjtzA9tTswJgFcUu4imxo1JCklpofUiCC0FGosJ/47+ckZJi0sx0au+WgJVCgbWi4iAFfAq3sI/xgWqzRIeyveTTXwsOalGgociIRm5vf19iCpds06bNmszJlE5YaQwwe+aZZ5Xg8dqWmVi5vm59mzdZVWe/qKKGD15x0XyK90ygZWhA7G9iKWQRNFQgdSVNT042GBPoIut8CFRwuZHwpQHGZGOC2K/6M7VQN+LvOLhp/0f8LKClxr4q2dwCMk3NoVe6tjSYm8PeBAzQvtjaZMkFyzf8EECo2liTbYkBWewpZJ/4Pn40SA5RhoRJyFcwiAOsiHsMiY1s3iN5oHJZSWHYKBWxUtE7gFG93xWP8yi0u+8m7mYn5GT/b7jhJrF5mDStQYNJC4AJ01PTl621ldLoqtVzDp4C2rnfd/3QYGrqnStHcBAUsKyVITFocOO4+BOVxpwzijvafeq5vzMH9N3mFpV0I5vCDID5BabSk7O4rAbPEezO6BJqvGbyRdlhWKUORrI+dN8Q83Ad9ODalcC7BqTHFZBLKCKgs+2dBk07S7si7B1nh3O/rLQXkFyXVR0i9aqtLC/amVMvSl5FDCyK3O0FQ0abeBTf75IU3hoZeVnDj6Rug7D7scewufxPPiRpiwbA1YjFMlOpG3ZdbE0fKhl2PAa6kBeT6+Bz2dfE6SNjG6xN0gS8r6pILUsLSw3t+SD7+HlEMxTb6XJAXuDy9kjdN++zzYsi8XxxLv08eSsxYKP3dxZspVazAze9QkVNMapTK7dIcGmgCXkROSHvWWeu4U+97T0AQO4pfHt8foP9l/JXaeqhHUpMATNrHUkBB6ydSNDUzY4YIdabPRdYAVs43of8o3RLXX9d+soZzepsDBH3Gn+K6ZjiG0kbKab12RHZz4/9qdwiw6aMdxyfwfPJH6dyRTZ2iP9mHzfXMAYqNVtmG/lSkjYR8BX2MsVNAIwBxMaeDRvNPTnWgGfz2M1B8tRwLntR1xwBCi4xJR5TAqhNN+LU1KTiRmYc7N17jfzSqVMn7eypU/boI4+IvEKrOi3QmC+IaVyTPJSu2VJHly0vLdqmDRt0hnfu3Gk33nhQBJ8vfvF/iExETs190QmA7QJHaMY+gIUdDdIY75p4FDYioB42MykayI5jx6SxmDSPQ+PV8z9a3r2lmv2DLQbXII/j7w0yViKg9Xb3pMLQqq43MzXt+qeteT0fcmZgPsTTpc4OXYvzi6QQYDPX5Z7Iyzn7kNL4bLHr8y3GADv3D3SQLsvvdvegj8nZqul7vF++1HnDO8x7rqX5CbDX2bN5fD9kGsdmsPeQ17Q/ARh1CDXuXLCVB62JKhxV1WyQ22DlZQKdRJ1zIC70EALtTRMRXdSbVioP6vic+bkZF72VczC7eP68J+JpcpPrT7kQdABomviYBsu4poaj7bx8XmJrodV1RFqjx98BrQh0WJQIlgFX1MaTquXcoQI2GTbX4aDa5gl7+l5yZN6CFBWMEFNtasRpHUHkJYzsh0oAWRosIbUBvp2CIwVKOtWuERiGLKqr/J4ASsSyhdn6zwRrMUt3lQGSkGoaZU/lIOM8XcuDqWiVhkYkBjzYIlzbE4YmzVrtBenzsgmKkyadzSDAM1WU9fwCqJLYqH7OJzVF0iWqeNovbqA8yWBSnIajMLU7aQFwbZ6Jd8shBoBrGtQmmu4Ow6sSzqBAM7B0RfDQ3MMOWDhoQhu3/w57xTWxYDo6c1fMsLSGAGieCARLI9GRtVWckaQpwokJJzA2AwK7E/RKGNNYAR6HR0b9oKbprmfPn7Nr9l0j7clXv/Z1dvb8RZtbWNIkqZ179tiuHddqQMj2HVfbmbMX7MSLx8XMixYS6bXJcbmziiBcDiaxK8NpBvvlpptusIH+/mSccLReecNQAdyEUHy0GfBOvKrtgBeGb/LSJTFLWDPAAnQwL164YM8/f9ROvviiHWcS2+ysA7cJ2Kao4cK4XlHFycbAlDirEcxE0JANKoId4+8nTaCMCY0M8EnAs/RNCK5ScMLPB8Ah3SEYACkA00CJxKZUAM55T+f4iv2f2BMC01PCr/2UGCkUTPh+7KuGsxc1vmKvffVrJGrM68JxPfnkE/ahD7zfXnj+RbHp9h84YIcOPW4r5WWx1QLQ5dxQrQ/wkryIzxXrIqMxB8A41N9vu3btVhB5+PDj1s7GnT1nn/jQP7f24Y32wU/8pa3WctbZ0SMnhUZLb0+vmCzxrgNcCbsECw4twPHNG3X/Z86etsrqnP3e//V/qgL2+b/5it177wP2tre/ya7eucO+8fVv2O6dO8S4GR0d01Tp/dftt6eefloMy8XZORvbsMFGRoZtdWnRXjw3YRMXpwQ0eKHIGc7S1EsBmfZvSsBDhxKAYfeuXfbYo4ekqfiGW2+1pfmLdu9d99i582d1z1s3Ddpvf/CjkopAV/X5o0eVtAEWMGysLw2Tml9ctD/5kz/RtcaG++y1b7jVJheW7TNf/aG1d6JP6swPt/FuHAkcaC/q6iiJnUjwKrZaFckRL4Y4MOeFK1XP22DN560D5hJi6i01y8Om0lnwCY2iW2cq4wGuBuvCq6ruD932pj0bk9+SXhlJIAz/PFM8ExAnTarErnOppoKt1Wq2lGuzxZaCrbfCsKYbAZYL7Uu0TPvEcrfZLVbPmy3Nzdl73vtu+59f+rLdsG+P7W6v2rXbAcGX9fzlVWyiMxg5Z5EMYGPZswCJMe2PZ+DvBGWhT0jswM9qeFXBh5thczQwQbIirpkmW9HWKiZzgI0RzEfgLH+SEX/n84LpHEkGvxM/p99PRVglOUmiIZ4hik6NpDcloK4x7IGZ62k1fXs2rvKBUz4YKHUteXKRAgPvtnB2oNhezi/Q+YzniHuJBCTAitgTWSZCrEPYilifSGgCWAx7orgsBccOzDmwzH14IRF7VrML5yeso6Ndfx8cHEjThPPSExY7NcUJeiwFvi71wHNcujSpZILAnMp5TPAkuK3UcmqVqq4D1LuOtncarKpFFWANkE2AWqVicwtzzoJsK9j+A9crWX7FDS+3LmRlmMi4tu4+t4I+cLfsinSHUueEBg8N9Ooel1fKtraybt3d6Fn6tHj8XrHoWtYEcm9641ttuH/QNeY08db1qF0/lXNMHOtnWQVu/I3aS53J6IMGfH+HjrXbWo8/PX7z3RVkgLDJMa2VxMJ1gBHrx1+hq9pqlVKbjV+9w04984KV6TRgcFNLq5Lhto6SdQ302dzsjHW1FezyuQkxm4jjWRvAYvwG7Ly21nZbr9atv39YjKN6Z6dNLC3ZidOnXGKnQuLhfhBQ5cWTL+p7OkOVqmIIWCTsKcmQrKzaIrqQSQNN+zXtJe+8STHxFa2rwYhNsVaKPZ295aeDRDG+4gzrzNaqtmXLVoHPx44fV1zA/3wdUwz/khZJbI4sHC33yCulwkQk6PxJTOpFeNFyGgVYunZgly4szCuZDQAwrhWFk+Q8GiBgAB3RWqjcgTgVnWPOoZIpbxeP54uYpAlkuKyRt8x6e7OICK1t6upi+InAONoWaYtPrK5CyaU90NGenJ60sY3D6iBD4qNapw3S7wVvTNdZmgWbiCRuo5AbQkYIeRD66SmqwbKkuEUhme4oHKDyp2TssI2089Pij5Yp98kkVYBwTVNGa1Gv3q1frKV8XcrFglXUsGV17xiioElxkudF+44J6KWO7gQOOfMWAFOFeQFavvdzOR9aA1MotY004n5pdcK8rdfUIn329EkRHDg3dAu0FynYOtAW+RExghcLXCvWO1FCn57b83fKPwS7X+zeDJGm+T4zQ0pyXiwTkMxaU9hIsQIAsApSOhue/PuQFwBFZ2UNjY2J6aq9TuEE1vHqmk1PXnZ9TghBSATIVrmmhBf2/QtbF9ql8qMptyEHAFAW2CCsAtCTc+iDMDlX4hEWS3bNy26wWtJtp0uPGMOLd4kkJAzASURBHmj65xja6esbdjGKYF7Mb7ak8x6y/UZZH4pdysYKWf8fPpF7CuA34gL552QbnCGU3mdiTDptvakv6gz9NB095ZaxT+LzHV/wOC4whJA2Ubuq9DabsxpEtEHaTjqQzmhVjKl8wD8v6+cj/tAZUvh6pZwK8VQM5YmBZA1QPPmml4LI2djcGajJZyW2pgOpgPNMOUb7sU2DhLy+UbfB/i677rprra+v2+6953576MGH9fOwkPHP27Ztt21XXSUiEZ1l5EjkKcRf4Efk3uxjuoF8eEnVCwOVsr3yllfZNfv2yeU+/tij9tjjj9jY2IgkFFi7U6dOi8nP/ieujJwtijUB0Hk3nQPIdDPKbkgqKKfOP2EriZmMz2FfKIb1VdY5Yh3w/7TDw/YVC1ValHndv4rF6hby3BiAbHVtxfV1pcHow++4p5DjCoIZRJm+/l7dU0MrW4z2ddlDZxu5nrozNbElZYGrkGmIDRRLVF1j0WUb0kAmYSrIKnq7vcgKeboIeZ+cC/C81Dl7x4c+WW9UGjRp1g2VTwJLzLuUqGeT6nBiWYcZh11BUTrMvnH9ei/dvCCwAS4CmvGCL128KGCCe4D51M7EHCqtHUUrplHqNQCNJELpLZs4/VZNzPOk27U2eAU4/lhgDrRGiS/T+kGAifHrUMWcwLehmZYBnLhnNoaMpICqdgUKBEr8XaKtas3I29IKaHox0VVbhcpHCzFVIlHrk2FDV0wT1RKjaXVt3QPSdMhp25GQbMmnMoVRWE9ot8DEaOWSP3Ij4kKzDgyqFUcJgCdS/HuAOgHa8G4igYgWYpI3nkUtB9KQoDLlbNLQPuS/OQAEO1S76gronJUgJxRTrtM0vEhwwlnFXlFrWbA8I5mrOtjtFd+ofNCSTmXADVYErbRkAwhzEPzZ3Jh5W5Lq0Qp0VP1qDOBJhzOxdht7WWKprsmJwxHTlKQvTfsM5xIsNLSWFO4k4b6YMOyOx5l/At6kVeSAU3y/4UhSkuXVHm9pxbAxMIY/WQMmZXb39tvTR58XQ3HHzl22e+9ea+/osoMHXyENqrmFRemJUgXBqMuhp70UbFw5KY0e9gpcJJJqB5YTq8qwj28Z17+x7zWNWpVQF0TGGSwuMQgGHSFEgBftwsR5Dd6J5HNmesouXbxgC3PzNn152gYG+u3vv/xlGW2qLM3gz6ng8SWwMd0X9PYAfqU7lMAIB9+jdSacr7cVxcAgMW9jCExy6J4QO6iu9qi01gHW8W/xfkP3TYUImJoJdI5/Z29EOw57g4Q0EnfWJYICyRFkKtBiJKR3ktyMkq0bbrih0eKLVMHDDz1k41s2WtEW7Y8+/iGrtuTtdz7+F7aea7Vrdu+yF068KNvA+0lRgU8Da2jPRCtz6P3Vra8Xtitaj1XplzAMaPb4EfuLP/yIlUtF+/WP/bkVuvvVEthSLyo5B4iFTRDvhDVVQhwMqWrFdu7Yblu2jsthlQptdvLEUbtqy5gduPblNjFxwe688x/sNT//Kj3P5o3jYhHMz88o2Pn0Zz9nt77+tarEvfjiadnY229/i508d16i/wurZXv00ONiC+WR2qjmrFxzEepgtLAOQ0NDcpoBprAusEInJ5n2V7ZfePsdtr66bPfc/WM7cvhR2za+yd76ljfbTTfdbKMbNhraI/wuYCPBGSD9wGCvwDTO67nz5+0fv/stO/zwT20jyaK12PFzU/bs82es0DloraUOW0PTMNkeEoLy6rKVWvLWoaFXDoLgy+pJ3wR9Q9eayVu5VtGk5s6ODgMO6wDESSL+OqspCYgAMJ5dgSbtTFoPbJxLB4SfRj8rGyhH8UL7mMJXOidMdcYoYCNZT1gkGjpVz9tsrsXmcwWrtbZbHV3EXMFB9hwTIWGBeCITbWxLy/P27nf+st35ja/ajdfssm25OTuwk2neTc1c1hqbyGdFtVeV1iRlwPmDHcJXJNi8X4Im7DHxgYD/5MO5XlTPA/ijgDHYP+DyHEnagMCPvwMkIwXgrBL/HM4t4D5xAOtDKwr3wV4KAI7zgGNR0KdiadP2B6gZMY6eITORWj4rMW8jAFcykhg8Hic12ROR8OjeU1iqG8X+ZXTjIpEKWxnABD8a9j0bd4WtjXuL5+dzFBuloDqbcEWMF7/L7/iwIVocE8iYQ1O6KBDiRz/6oU1euuhJHvreKyt2aXJSwwNhLpLgUj3HT7k2IotJLNUmfzYyPGjDg8MqusEqctvdav0D/a4PnKf4WLSZ6WkxI1lrmAr8rPvjemP6OLYCgGxhbtlGh8csJ80jF82vVb2lJzq4ozUTII3kBftNMQSAg3bl5cUV+9rXvmJVK9n/8Uv/1L73/e9aW0ebvesdbxcr8p3vfr+trixYSR1AXL8i3VFiP5EWkVPRxEwP1POJ2alRpdW6FfJFMnU/zxrM5wwU1QlJYsRObSaC/jNNTV/FWALJouGEtco7s3pkwDrHRuz5J56x3fv2WrVcEXu7d2DAp5EWWm1lddnGSp12/oUTKixGDB37SJ0z2Jx8wbXS8nmbnlu0zs1bbJ1WMBhyyNAwWXi9Zivr6zY5dVnJiJ/pFoHMkudZL7umMyzltbItr6IN7WCTD5BERsUljCJ29DPSTFjDpwtQSFpSsde1ZzXl18+owJVaTW3ju3fvtFOnToldSVLUKDAnJljs29j3MX2VvQVrg0F5cZ6xD/gL9m4Us4lpxOpKA5AG+nrVQYF9kXxMihcU82WkpbLa5/H72XOsqDUGzuj3HBDgK34+CxSQQyiJbfOE1wdD+XsFULxq+3axUs9NnNd54WfJl+aXFpUkj4yO6L7X6+u2srZiS8t0oqzY8sqSWd6BJu0N2uMohCUbpynRgEPrUN6docReBW7s6vAuFM85MvEbSXKywdhmilkqlrT6vmIfU7RbWVttdJkJRFbS64QY1oO9E/G8D+X0jhIn3Hvxqa3Qru/D1nfAu926urp1TgA+5afFdKX4ge6mx6k+TgEyDmxmb4VmXdeQSlheUmGFYmJ5bVnXAFSlGMHxln9IXUPktZAKYq/GkMKIG1vakBBwXb5op44zGGy58PHSoST3S8PFBKKmFmu3B84uEuguENalpPg5DcxLhJCrtmyVtFT4KP7kfMAeg+Xc3elxmzO9vbMgmGtySxCPpWnO/dRlL7EPaNIKzEtyCcTb4asFLsKo4nC2Fu3qXbutRDu/Wj1hGGLb2K+uixrxj2J7njnTKeSdI03940Z8H11LiYkcHZnuw5yApHMNyyuRMbDXYXOwgw1mnuRmPL7S+a+ZctJoh23gH0y/TtdvnMek/xi2hrXyLkVvZ8625is/SU6pNZ2riMGDmBX5vIN1TlaJzwqbEXsk1i3779FGHTY0awM1HDNTwNc+Td1YMNpCZsLfu7MSww4JME9SFZGnSd4trbW6LFKbP/Eq8iPFNrquYEEjbVWwnt6SXb1lkw3090i3v6u7zyYvXbYHH/yZPfjQg5JhYIgqXa/MV9i9e7ddu/96YRQPPviQPfzgQ/bss89I3x698K5imyFOtlRetgMvv9G2b91hZ8+esx/fdZctzM0oPiB32TA2JkLP6NioLS3OyvY988xRO3tmws6dO28LSy6rRReO5CmiTT4xakOiohmzsI7ur5ys5XIlDomxUC4tqL0tHUSPQ0tpUNfq4pKNdvVYF23N9ZpNLy/bSr5mKxQc5NRbxM7mDFNQwDaA3ahIXyyqhXpwsN/GxxneNiR7urgwZ8tLC+oGZQ/MzM/b7NyCldfBztast6dfttyl6dqT7IdrBmMHZmdmnbjl2gbeVVrxIa5o3tJGjo0mztNIhHd84D9qyAusQP8/r0Y7o8GBCullAASk6qkn6U5LjopRgJHNjeY/IyOThinwe3Hwhe6qqunV9/n5WSXbE+cm9AaGh4dkpMWQSNOaockjNhwb2B06AYIz7zikJGliXbcVGk43C5SSMbJYBAURZBNkKhyB3q5BJwk4UisFwpdOGde6SBuxYqU01VF974muzbNrYEvRnaO0eio+KIfP8ODfg2DWRLpvqc8etBj2ZQxo8YmhngjyQs+fP2+D/f1JR9ArNN4ZWldShBGMSqxXslwnJpwYh6HRF58RY1d1TMCOM2sCQHT2gCduCKi6xiPg7IocFEArG4LncyPjVaxgmjRo5gnJl8Bq2VumwihC08WBC3zOtA74+/IKEAcaIItn0R5M4B8Uf67HdUNEm/sVI1WHP1X7o6icpjURJPf19ScNPlhEgCaMfSd4zmswA+sgVgyVSHQjF0k8S65/AvBYLlsXbcJMl4MOnSqFSgIIntBcIRGurCke4TlFS06MWk+EmBrmGofStKNNLOO8SJ5jmtXtb36LPfTIo3b27IQduP56u3rHTgGNRXQYenrFaiNpjgRRupAxMj5NQ4+zF85RupFJ58VFmGvSRYI9smPHdtd9aslZR6dP62NNEZlnH9BGCkDAO5qanNKe5LN7ujtFSyc4+srf/70GeKiVvYDwt6+Jy885qKj3mb6ygbFsiLR3mgFDOChvCXUH760ubqeyP/tSx+f/FizlNFk3Taf3tpU0ETejrRgBRuP8pAAngsBw4k4l9kA5GA38Du+bs6AznGE9xnU9IaDVbt1e85rXOJBRqUro9+6f/Nh2jG+xvvaK/fr7ftHa+3rtD/7Df7fl9Zpt3DxmUzOzNj09e4W25PKqHuZlSgAAIABJREFUF2W4vqprmYEvfI/9e/MrDqrqdPLFE1ZfX7PKpeP2p7/zfisMjdqv//5nrNpStN4+dDjQ24Ae36p25Zh6qXVNjEHdf61qe3ftsr6BPiu0F6zU3mGtuXXbvnXIauvrdnly0vr6e6yrs9d6ujtsZWnFZmfmBCYU2kv2D1/5ut3+plvVJj80PGpLc/O2f/9+m0SXFICxXLMf33WfAmRa+MQIVmDpWnMB6ojVnexovAMGIGzatNHOnDlt73rnu21hYdYOP/qIDQ/02u1vvs2GBgess9ShaX1MoWcqOwOh0BmF9Yb5OXXqjF1/3T4lIww0+OY/fMlef9ttduzUSWvvGbU//c9/bYPdPc567vQWfAXsFVqF5627vWBF7feaQAp0jATKCJ3yghBFM1qo5xYXBGZ04MNU5PM2LL3P1MbjyaIPlsr6WWcyOmNd+1O+278nX5nkPji7ATKGBqKkHPJtqpKSbHNd/BUtEhzPqbWqzSDg394t7d8cwZWSdwTpYca4jmlzyuSyvfdd77H/9rnP2i+++TaziaP2yhuvkl0mWOd+pEWbBrlJPiH5mghU+TfeJ3q4+FIYL3xFB4K3QXsSgD0IJoEXhVxzRlpqNWcuR4AdLHb+HkzF2DdcG70rfBufTyyCTYsKdiOQTszBCPTD1sS9hT2LwD3swv+fPWkAGMk+wPxSTKMCCu8935DiCDvSTCxTkTXthQAesuvkNrJpGxWPpaJx3HcAE5FYhl2L546/x3mL51GCkmRwCAudVVO3/oFe++u//mu1yKGVxN7Aj61T/EyD4ny6rrcYJ76ZYivkcbZtu0pMGf6R2ECTwxUzOCABWwCg+dLklHV393qcl3eN57DxiutIchlEWFm3rq6eNN2WYRVo/JasvYjcBFIYPiQPbSJ8HvZXnyU5BrcxxMbEQGvLy/bsc8+pdfPoM8dttdxqJ06es23bNtiWTYN240232Id/+9/YyNCgXZyasv6BYSu2tloBfcJiq84VvrG9tWBry4tWzdWt2OJahl19PWJZMLqZ979CcblQ0D4UmBsMPuUVLiLJ+rvgOnYidR7F9GX/pg/lyOdtYPtWqxQLtjA1a6WebsVxxHBqywWIqfmk2vrCks1fumzt7Z64SIoBxlGaMNna0irNxZFNG2TPGfKxyjsYRBvSAcKFuUVb4Dq08TKEDLmdBKxil2nnIv7l7M1NzwicicJhtEerW0lxggdwL93H4ZcDIMAXOavNNV4bAQLtnIlpFWcSqRY+mz2LHZROpSZgM0zFYzMHCxypTVK5AkpIGJ192dRmJVZEoy+ACPZMk+1LjLti/X392oMUvbS/ZN9dLsELZg5+ya6n+CHIAGEXSerYr3weX2H34swLDJQfdG1012j0From4OFAm/TJ+3ptenpG7GF1dSTGKuQCaR8aLXPdNgALWYtQ12CE1TVPRskR+J4TLFz2ivViP9Nav77qUk60C/PsMFj7e/sanUDAkGFHI2bi3dBR4EO9/Mz7mngXGuxGtIcpbLPGrsVHntIEMYKxzr5m+EG08voUbdYkDXdRWz/FYfTaCrZ5nAJop5L2xvu3ui2o7TJ4+t6J4AMO1sW4AiCvVcp29LnnRNDxAYMKBmRT3Pe5tEfIgEhrTn7ZY8V4x9rnibXrupZODIlYWf45df6QG7m+bbwDXyflzLoBH9Tsfj3pBCYNZAe2Pb7wwkqbZJp8SGpOUidzczNO7pEEDLIdSBu02eTFi7LNeu+i6cmUCgSOybjkpPhv2FnsS3IlWl55p7of6bVrQp2tVqpW6u628au2aSiof5t4xAHR2CP4ixj0pm6WVJTz3CI6MJxIECB+xFkaUqscLxEUBLQ3QUvu04kHnEVYoNHBmFO+p/OTZSdmhhBpfyqHCnzDp5SHj23sx0zbdcQJzbylqU1IHpl6SdMYIJdsi5hPRYIE2PJcnpN4d13zHvw5o2vRiU4JGBXg5773ijgyA8YqH8uwGRv2NN24Piv9d8QEHpfGcEGPPYTxpD3tUnN835ni/vlMhC5okCMsxkJb3sY2DNm1e3ZaT6fPIuBdkhvFWb98ecqefOJJu+eee2W/sV0jI2PW1d1jo8OjPvglZ3b33XfbE4efcIA/bza3OGt7911rO7ft1IC2x584rNwD5h5+1LGdshUkCcYAmQ123f7r1dEEoH3o0CG79777XHc4DW8Jm63BiuBAkjdyJqPWPw17U/4anSdJds9NRPIxFCrWVsRk5GwIc6d7smrW3VqUvaHzYL5atiV1RNHdhN661zwa0+Vz3hVBoUODbxmEnHAJ9Kgh+IB/wOJuaanZho0brVyu2fT0lJ09e9rPW9HfHXZc3ZtlL7Tj44hJwlZz62J5p8nSziu7cphx7hd+6z+oRTo2ose6MJowht464EaoOU6bhQrdEP/pJmsinF0k4jJjjYpq+H3feCTXqvKm4SsYNR6EfyMQkSMXs8iruu64AQMx8g5wurGlJaRFGl3OVnSquMdYfu/00esz03Q3ri1gMem3OR0+4OUksLxeFgqspFDAYLQuB4vAD1lMnpXxlJB10xiwcSOwF+CQDJUnSQRxVelhxL2Fg8Ft8DK1RmpzAEBNLbqJURcBhieVzn7gOTDu8d/8DCActNXQB3Aqu1e6CfpZAw3SIRBsVBrcITrg6BXo0PsB8aelFSCLiwTIKBAzMVGiuuVMr+b0NxwlCQLXw+ADTCh4TS0PnV2dLmps+SR8ndP68N59L7bY0uKyEHtv26UyPO9MsQqTinv1c6Donjw73dinVDnLhwMTCaEPhWhrfFYIIUuPQC3Y3u4illpKzri+WJMVZ8fSZh6tX7yH6Zlp/R6VW09qYXGsqnWCtlISba7x1JEjNjs3k1oucjIiPknLE3beEYD1u971Lvv2t79tExMT9qHf/rCdnTgnphKOmBaS8a1bbdfuPfbY4080ppDLqQmccO0XBeQq+MqspYqXBy8OsLmGF8w2DCp/5/lZTxIAHO/Zs2d1pqjE09rEmsBO5Kx+/vOf1/AQ1ooWVdho+iSo6rV1r4AlEfLYG+7Qm8nDS5P2hvNrJEteAPF2h+RQ0yTQ2LcOVHrg4BU0rzsLEmmAuf7vWWbeFYFbAnrD+bPP4noNp5kqn5xvVWITwB/BYNgdfi9aNlSRTyBmnMvFhXl7wxve4AERbLG5OTt69Dm7atMGW58+Z5/4xEcs39Vlf/ypL9nc4qoVOwqaULywsKyKnVcimeTt4EQkXhHAxH0TWzDxmd89cfyYBnwsTTxtf/zRf2FdY+P2wX/7OVurtdnQcI/afgEHaVcGgKdlIJhNPL9XtlzwfNOGMRsf32xDI7zzgll5zbZvHrDerk5V6bt7+2xldd2OPveUgtb+/kFVDGHffuG/f9Fe/apX2vETx23L1u02ce6U3XLLLdZS6LZSb5f9+N4H7PDjRxSVFDtKYsVwjhsV8BRkxWT67DvinW3dutUWFubsjre/zc6dPm3g+u97369qaZg0i+mvMWX1wgUNj0K3cfu2q3zK9sCgihAbR0fVoj00Omyf+qOP6V2dZthRx7D92We+YIWWVhvs67f1QtEWV5eVSOPc52enrKOYt161itZ0ZqgqUqkUm0ctwhXraG9325VaWHo72609FRuyemwUH/jCJmeDwuYZ8eEysWezZ8nb6Fx/CyYZiSX+DM0rtRTjV1LwyxlxX4jtL9qF6QWbtbyttgJC0soCixF/nJMIuwD6FDm28f3Kqr3lzW+yb331K/aBX3u//ewHX7N33P4q2QpNmUyDoAQ2VWu2urystWGN8AvhBwkIox1Rf+JH1dLcLEoEk1PxS4sn/VGoUOtuavmOsxBFrzijsuupLZs95EFiAmrE+HEJi4gjnC3iCQwFL2y/gDXpW9It0LQrAqYyxY8sgNcAC8UadfsbyQGfxf7Qe0xgEoWvBjCY8/vyoW+e1Ci4lAxGk70TIHTsD/4tWuuygHwAjAHEhk2MdeTe4uf5Xhb0UOyn+A3mjwOMvMPP/tWnBd6rJV57m4KoJ0EeF5LcORDkdtLXYG11WQOfsmCS27NUwGx1QKhea7GF1aq1dY7Y6bOTCphXmI5MclyjKIiYPLafVl2KlwDPtDS12+LajAGSra8tSJ4CYAFQAWF+T5TYpwVNbl9fm5NUD2cBf8v5xb3093Ta5m2b7Yc/eljtwKMb+m1maso+8tHfUlza191nd937uH3mr75i3V0lm12Yt77BAXvjG95o7W3t1gUTeG3F7n/wh/a+9/xLu/fxI3b3ow9Zqebg/lt/4Q47cewF2zq+2Y4/85wtXJ6WBEUt58NBeLc6txm5hOx+Yz9oLzcmeudtFT3DHGeqJNCFdQU4oLCBFAbJSFdft81fnraihnQ4s6LW2mKLZYaKrEo/r6ezy9k1bZy3opXXKrbOlO3BQdkDDdQ7dcYWl1YsX2i3usA7j7t5r6Ojo04GaKNAlbPyyqpNo7O1uuKD/ug0AZxO2t2xF7TX1BaWBrkldnDsc7cBxExOXIizp+wr88Vz9w/SGpwTy5aBOQ2QMjFyo30NfxNxRUhIRV4TgAN6uDoTaq33drIodLQVmu2LRHXZs6bEO8UQ3F4ABErekh8PAgT2L5je2By1uKkg35RGAKDMFgt0bQ2LcPCI/3kbvXrdFMvSuo1mKX5DkhVJd1/t3mmYFZuM69JSTizIvczMTdvU1OXGcCZiYZETEhmEAgGxjGIcaZHnk15hTcMzyak8Vml2jcBYhQ0T3SEAXQ66ef7El2tu+3A7un1Yd/IaroXcQZAy+Deeifsm54r4DVmQsLXSAF0pexEunRNawmEyDg8O2ejoiM4YcY/8E1ERmo6rK65tLs1BusRaNERvdmpKepa618z8AG8ddnKHv28Aa49FeZfNvMoLY/JNqfgdQ6Bin8SeRmMdcC78XzbukyBXap2P2FPDe6LrK5F8WFEN0Ul5o7r0Ojps82ZAVu/Wo5uQdyK9zJQDoznLs0C6iGKnyBItaFh6sZFr4QfEglehMg1TyWjfew7FgC9nzQ4Oj9jA8JC6J9jLGv4JAUPdc56be/6G/2/6u6y/ipg7ZFsiVopigs4yMXMCvqQvF1qdCXdw3+oDOYPlBwjNmtDpwd7KsikbRQXFU814gXfG3sTXaf+lrjLyVu8wdEmp0OTz851TzsU9RhEBoEst9jGdW+CWyxTwvGpzl730uMiZjE0yRdNuyYK6jxPr2HMvYvHoVpBNExvSmdUxuV55G90iDM1MBRDx1xKo6m3UzfzDpdu8UBIdagKspHGJ2fA4hfsBVIQ9iHRCoQCDsc02bRq1fbt32djosPJmgDvixBjuic06ffqsPXTokPZisa1oR548IvvU29+vjtaIl44cedpmZqatTQzziu3Zs9e2X7XNxkZHNPODZz527Jhko+bn50SeIeITg1iPUVNXIHZh+7btGsqCFIuY9QmwDfukM0JsSOchsb66TdByLqkjVLmjwBDPxbPrKxws7Qua2xneKBkCgOFq3XpKHZoiPVtesTX8N7mLhg26jrP8YFKX1n0kmwN46l1zDrKyFwHxR0Y32uBQn42Pb7LOzl6d2/mlBRFXLk/NyccwWIckqVCA7cxd5a1Mpxjyb+U1yaxw3xSPvB2fQcIlrT3M59VVhrx84I/qam8FlFPyG1Vvr0qpuiltvECkG4pGjaQ9/LcL8HsALtaEgpykM5CcvqqM3tDtOheJeUJrIP+NQevr7W0wDPj8cJwe4OZtKU26juBCFd4GMy5NbkzDQVRJCHp0Qt2DiKmqhSj16QWk68gppwmzrgkXNGAHJVwDLLWqJADR25h9Ja7YcKmyola3TEIh5JpNmjQUSDAVTKXrRvtaJCC6ZmKzEMiEwQ1DrcOQ2pZkKFL7nD/7FRGW/tJcu0humnpUbtCb7ReeQLn+VyIEpuvHdf0D/BYcdG2QXX1BvG097a1skiijn6qQJFIxOAbn1wQ7r9SNCDp4GClV6TPtzs6uaD62J1n+v0i4lLi4IqjefzxXJIlu/1xXUvtZyT3VaG8TknNPzENPSprtSgomVBn1Nh9va3Kj7hpsTAYvSgNi8tJEwzGRvIpwIOHpVoGMaEPtu3a/fe8739WB/80P/JZdunRJrYmxB2AJdHf12OzcvLdepYAgAjhRqWMP8z6i3UAVFE/aEe/mHW8ZH7ebbrzBZuZmxXIg6EfAWu1QM9N2YWJCrANkAnDciL9TldfEKdqt0tlw1lQS8W7YDrcx4QCjaBHJkTMV/Pw0NKVSgBY7rRFkJRCfadUBDsbZ88A03jndZ653lU1cvYLctHcqQqbPCiCSPxXEprbn2Ndx3wThCBMroaDKs+Yty81AyNc62EC8g6wtY9PBBH3b295uU1PTCr5PHDsmFugQAryLl+zf/9HvWEuxaHf+4yP28KOHrdRT0lTgifOXGnIArBmgubfANNmUsVbUzmDC3HTwoODYSxcu2NTFC5ZbOGN/+YkPW629237z9z9r9Xy7dXYUVQ2ElUeb4MLSoo1tGFOLAm0Jp9HaUnRDCaBu+/fts1tu+Tm122mI1FrZutrXNbWZFpyh4SGbm1mUc/PhMybwf9PGrfapT/0ne/ObbrUf/vBHdivMwOefVdKz69rr7fNfvtNmFxc1hZKAnITUW4kAJ5r2i7WlKqfpbIlJzhpwfvbvv1ZTxgeHBq27s8O+/Z1v2pe//GUBlQS1AroJuDTsBxDCnSXvDykAbBADD+76yf02NDxgjzx0lz146LCt1Vrs6adfsKHRDXoHgBHDY6N2eW5e+Sz7ZWZq0oZ6O62jvVWaZZpYpwQPn5MmP1YrmqKOPeDfBc739lhRQRd6h+6DncDhjGPWQ7LkMSUwnS3+rgnPmUDUz0yyxCkhJYkiaCfBBGzQfkwMEfaGph8n5gdT4+ZXqzaLhhNDqZDdUHCfFyAZ+i/YLVp52ni91RUb3zRszz952P71hz9id3//m3b7ba+XPYa9wbNKi6vkldWog3PfJGxuU5PAebJZ3I80q9KwoTBhcc7DDurvyVCouJESUw+4msPePClBN43E2OObxnT4BBYSzPq0S29l4veVwCRWilrx9E9pKEeSNwk7lQXiQqvKdY0dHIpnDAAtwIT4/fDPAkFVAGwyphqgR9oHeucN9kQwtD3YDZsahYewXQEWNu0VzDmPYWIPqb087wNBsPXRheFAZpJCSSBJDMfgWX/ww+/ZwvyCfISGXOUq0jQF0HL75GBRiPejc+Yi5KvW090jnwMTBhsdhWLWDhATNiGk1LnlVmvt3WTtPX1iO6+vLllrLmcLM/PSm6XovFYti9k4Tbt2vt16hzbaah3wo11AWt9Ar8A2FVmTTi8AH2Bld3vNCjZjbfT5cLZoB02F8lZrtQvTk/biyUsqpI2ODdpFwKrKmtVrbVbqaLX+/hF75NAJsXw5l7D5ANsYJNbe2mbtba32+//m/7b7HnnUfnTXfXb50qTt3HO1bdq40Xq7u+yJp5+2lbl5qy+v2taREZclsaqNDg6J4YmkEPuSxJw2VxjSJD74Bi+Spm4ZFXdpENPYbO+SSIxnMeUSkE1WtefaayR0zztnGEyec1+vqmWWZKHYWrBO2smQBaKYwRAoSJfY45acLSwv29jGTXb0+WM+mIdzg7aqCvvOwtq4aZNsEgk0XUGrK6xZTckaz4QgfxREA5jgrBGre6wYILqf7wDmHRxuAuwUvb3IcqVeI3tq23ZPFM+fp1AL0OItzbqWJmxGHN+Mm+M8AvqIrZ0K8Q0ANCXQ6kZJHUr4Kfa8gxZMKPfhMtgbnj9bKOKT2OsBpsAdjXjB9a18GJKIH/gtwDNAiTDvDU16l7JxkKkJMnNtirLYL+9YyzdkIJBNYS9AeCC+VTttAt0U0ydiB+3t3D8T2fGVAXB595Xri8GKZf1gxOCTNUkYW6p42m27wHHyk+TfnKDhWqz8Dsm8JKgSI8ptJXugLMLJ8prrZrYXGZTo752J1JJx0j5g+rITCdyGuRSGiBACtJwwgH4iMavY/2HTrG5LK8RxzljjeYlj8HfE7uSLAstTFwXsRdZtbs47SiR7pbOWwMRUIIFUIJ3x+D3JKPn+jYK7r/O6dBsjn3HQzPcn9pJlZO0dsPHve84dDMl1gRu+Zq45yjrCfOWLgZGRb0UO62GCA9sAXnTK6QiknFNklRQbBSCqglAifVCkAXjkc8JHqI2S6b6QQ2Cwr/uACw9aw787aIj94r25v8pZZzdyF961AKbA98lFlEVxjxrYmHNmtHTsvOU+ywSNLgmPyfEdPsiH2MvjL96vM425R2TSsEfRhQeDdm5+Tu9W5IE0GFZAXt2ss6dbjEx0Aefm53XONZyW961ncR1MfJkX7zzJRHrAz5YDgewJyTQk2SWeB31U32Ne7ORM8Wdfb1/yze6zdL+S9PL3Gx2KTGJ3xn/VCnkGeKyooMw9sne8gONDOYTxCOyG6OMt7l6M8M5Tnh+2cBEiUCrkkrtKnilpanJ+IKNFJ2Gx0K5nBixdXvacSAAqbF+Aqap3oKjo3JKzvp5uK1IUzFWtp6vDNm0YseGRAVuYWxCLdWCg17Zu2SKfFkV0ng+5C8hBfDaFPfKmZ559zp577qidPHnK5hcWxLgGeISZRyHtqqu22qbxzbIFdFnwvnlHYi+urdrc7JzNzM42Zi8w6ASSAnJPE+fOKUbl2QAtJeHmgabeV3tHyXp7e5JcVc2WFhdsYXnFz2gaZEWXjBN9knxJDBSTjXTwGnvJGus85Bgkt2rtygfM1tSxiwRJisEgD5FzIq2C1i3AeIrNkEwjr1dRXwPzGLRrNjTca/WWmq1W6LBrs7lZYgdmluSlVStSndEN3KX9zT1zftB/RHZodHhI7G06GrHva+Ul2zg2ZK35duWx5HzYS8DK3O2/8e/qcHwEmog1lZDoxDrTxiBhi1aMRPV0Vg4OnISaCZ/rEoJWhYkDlCoB3LTYE+gmJqAvEm4Ojdphok9dopg1KxYAT9y5R/WJ//bqE61Z0WYsxRmh+NxPsCoVKKTUhd/Jfsmpp0SEzw+HHgG429XmsJP4XIyvBrakRE+C+pnptR5oXMmM0rTtSHheMiI+kp8GYKIpnA4QKDDKiBhHEBX3QhU7vtisMSk4rhk/J3CDTZuGzEgoGJRclc0URKFRGLTxAJ5iSECsuVjwHqh5UNQUy/XkKyHoGQH4xr1ovRNLzhFrXScLLiUsL/mzZoIU7yTliQ1QNAKbuO8rXnC6xwje+LdgjcXnxvr4dYNFoVmvDcZK3H/sF29t9DYDOf8Ms7e5p5oAT7wzVSBi+qNA5gTE5nN2+tRJe/zRQ6oMMR0LBgfrTLWYPzlH41vHJSBNW8KmjRvsuuv22wIMzsxkX5yAUt2ULKCFEEB16N14wBETt52JqxY2nT3fy5z10eERyRMwIIlgGr1SAESAH6o8P/zB9+UYAJM4O9GWE+csm8DGGmXfN/eo4JCql0R+HeCOBDsCeS/AO4szqlH8XJyXBoiY9E6iktk4F42p714BhUqe3ROx+2OPcV3eU7AMQwOuyTQI4INzDnPAY6W5uWnr7inZ2qpD1B70uTOO4VGx/6IFvrG3aCebn7e3v/3tqpJzMl48fkITJ8d6eyy3eMk+9rHfsI7ePvvefcfsOz+4S0wYnBNVtdCNwblyP+haBUjqLWN+zlSlzeXsla+8WbYTts35M6ds4exz9rn/9DFbbWm1j3/qi7Zea7PfeP+/ssGxAXvooXusp3fMOkoD9tDDD0uf6+zZMxL+5gwr4LWc7d29yw4c2G+r5VU7/vwLduHkabvtDQdt69bNShQA+Agw11YrYvqqIptHLL/b/vaLf2Nvf9vb7Bvf+pa96U232rFjR+2666+34ydP2V33Py4JAGdNu4C+A1rNllhf8ZoNDQ2q8hiV/rCh/X19tmnzJrWIDQ0N2N/93Zds6/hWm5tb0L591c/fItYTASsJDeDi9dcfcM1bKo8dHTY9PWdf/9o37B+/+b+sVi3b0MiY9McuXZ7S8CnXBuwWGIn3porI/U5NXrChgV5ro9VVGqLomDC4wqdRqnAkljrJBBPbVsRS2jA8YnkmSgNGw/DQW3QJE4GBwnYTI1k6QL4vwxY2k+6m3ZMgumxXTbZDyRLsAKbF0x5aaLfFJLkwNT0rvRZYZ9L5rNVterlslTzAa6vVYSpI2sFlLLTflJivWnVl1l5/4w572fU32je+9UN756++23741b+zd7/jHSk4TC2P9QieM1NxE4M67AjPEWeP4mOcIWxdAGxRANAKpQMZtiRapbkO06YbvjO1OXG90DHlOrCwY/9EgZSiQbRQB7OB62sY0OKCDQ0Oan/ybyQTgLwNRkNK2Nx21azQig6a26Cwi1kmbgAc/EwWKFEimRXTV0Eyw2JNA0U0JCOBqjHtPevv4poBHPCMcZ1Yc4E8STsyij4NkJakneQ07Td9X8maF5QB/xzUMXvwZw/YkScPi8XC+aD4BLDW1+cDU9hzBKdh1wnRKCBcuHRRSRQ+Syye1I7KXlO3B2X7FtijC1av9FuhY9BmFs5IE2112acirixP2cBAty0srdjiktnohq02Nz1ppWKXlXr6bbG2bG1tJaYEiMW9vLZu0zMzNqJhLhWrWF5T2ttsxvo6a2LmMCjF2cSwYn1i8Okz58zqbZpE3NnZboViSXaAyepT87M20D1sP/nxY9bePaCCAPExYBwADgNwdu7Y4QCN1VVcYf9NX56yZ595Ss/66GOH7MDmq+w3/8WvivExPTtvf/2Fv7HTF89bdWHZdu3YbqfOn7My4F25Yt1Dg1YmTi8WbHF5TW3hsNDpmqBY5Elvq9qztf9aePZV/Tm/uKBWKdac9wurvq+nz6679jo7cfJFm5g4p06JXTt2q8X83NmzSjx8Em+rtbUXbXB4yJ5+5hkxHQEFpmfnkt6yD+chaQ5WGkAQ75hzNDTkLDpaY0dGRgSkra7CWmCMAAAgAElEQVQspSnTa4oBSIxgl2BvIvaLvR3xQLYQH3vYgXdvN4t4jN9Ha44k+/TJk1fEhgG6E9+EjQkAUfs97XmuG2eGM6Gzr3PbZKE1zhQTs1Vcb07U5VpZZl3YhfBbL7Xl5FCycYrDE2s5MaQb5A8VP5rFAa1L8h68d8VXZHqJzsJnsecUd6jtttlGHTYvm0fgs5Xz5ds0gZV3GR1PDu40pSiQtkJ2hBjK2VFV+bQo43tht0VgIQlw6IrCVuJ88L7xz2GP413jBwBJxAYys57uPhVoBT4mgJCYEu0+8tl4T56rRsuqD5fwnJNck8Td9ZCZmS0Wp/K2NC2VNsDEwPXYyv2Gsyc5yx0NPUK6EfyrCbRlC0eeXiUyRtpPXtDxz+V+Q88v9rPaN1O+G/bd/W5zT/H+BAKKCOT7gy+kIIgJ+bv2Q8rNfZ805cr4WeIBgC4H7AApGOLA7AM0iQFhimoFDz/MZwYrE9vP74oVCsimHC/iEmewap4AU7XTdFvFLBSb0/sjpqSADVjI2qr4h1iP2HGJAc1zMhQ0dSqyT/m8bH6g+Cox7b07zeMxvk+8qoKy2HneHs9e45mxRRQEsL0OvDaHxnC++T2B0MnHriyv6XcDQ2gr+Bn1992iYYEA1JBSYugtzyzgEJsAI5ChOWkYK8A0OAbvFhCwu6vbQUB0sRlQ2dWp/UEXkNvvnOJWFX3bCq5jK81+Z6/zzHwWBTCenf/hn11SLG+ryyuSK/DcwQuY/Lz2kUDUunyaswZNciPE+Mw+aC80p2yrgKkW/ar2CnsB3XZAuyimROyk6eDs8UKbgNbV1SXpmJZKbdbb22W93R0ot9r1+/fZrj20JbdaT/eAFxaxZUl/WmuyXraVZbpd67IVbjMdsEe3EaDrk5/8pJ2bmBD7kp9hzZEAGxkdUvwKW1bnolrTPWP3e7q6k8Yo3bs+f4OfUQdIa6sx2Zm9cu78OXvw4Yf0POQ1oH+DwwM2ODRsvb39dn7igndoFouaxjw1PSMfqE4l+jNVIIL97gxVscDTMDi0KGOPZ98J90dcTg6ELIxy+MiLoK+JBOZkImzG8uKi5XUG/Bz5mc0b87y0B8oQmhiUCN7kUhqKN9EWXUUjmVipoHZqBkCBHSF7wHWlYw5YrsFjOZuZnpMt7OoqGcx94gUwv9wdv/6H9RAlZpFAoakWONMo2DCeEOCsQc1DG47NRfIS1R4WjxtSECsxbZ/GywJSAQjxUE6VFitp76VTK3AxWn1xeM4+JDhw4+iVzaZuh8tMJYZhMu2RYLlz8cPmmFCa5JWeKevUG/8mD/D/1SWQy7iCkhcMmqZ4p398U2+tkfStp9brlFxk7y8AjwgslASofSFR2hPtWc+B0ZPgv7eJxv3LZSVB2GC1YNCDtUVgK30Bnj/bAqZCEgbXp3rpoAUbIbEY/L4yWhKpfSwL1Kh9PRmmYKZF0BcBSgQKWmd9MwOQphaIVDR2GrE33XtbXIZ+KRaah1pJwsHXxAE+LyZEAqSAIlW4411EpS+tXrrSS1iNaZ9kgekIMuP+o6qr85F5F87MbO6fYNEoqYyhR+kJnJHjE8Z5b67TSZWO4SqwjPy5tmzZZLXKit13z4/Edtq8YaMcljObfDKfzoeCImdyYtwd5IdlhJ5U1UpYFbWXVJ0hgtNFIkC0DCc68TxM82XdLly6oKqlU9zRiyzY0aNH7e577pHGJBU+VVKiLVcS2K4F41+JbRagYLTSJzZsJLoRSMUZbH6/OfAlEnJnJHjCrQQgtQlkrxF7Lv6M1oGXAqARDISNYz0JgBoBYQI4BEDreZrt5N6+BXjvTISrd47ZxQtLAm90LtWu6AFWgOPeSupXkr5K0gtFuPzWW28VkKsKZ6FgjzxyyHpK7VadOWOf/ey/o8pi3/zRU/bd799tnd2dAoZm0GCUXIQHi6KjNyjU/IozB/TcsLTKa/a6175WDml9bdWOPfO0VafP2F/8x39tqy01+7NPf936x66yG246qCTv4M232PTMrP3tl/7W1tZXNXnznnvucxaiqrQUJGu2d/duO3jwJltbX7Nv/69vWHtLq7321TfZzTe/QntwZnZSYvCLC66/2NPbrdh+cGDE/u7v/t5eefMr7KkjT9gv/cIddvyF5+3gwVfa4OiYPXNqwv7Ln/+5Jl06ILHamDyo3SXb5NX/PXv2aG9GIMM7ROeLn7n22n1aF1qz77vvp2p73rt3r73wwjEltJGgEKAR9FAVhSUDGwndFRJgvkiGYExIf3R1TcGU9lBbqwIHmAewebkGe2J+dsaGBwbUWsM5AmgVQ0QBi5959gFMSd4RiR73MjoyaCW1GsUQDQ/Eff+6ndZ54N9DZylRsD0pbljIho8QNiIfCqiwprFXtNWIyVCtKwhFw7NnYEDBhAI1tUS32tzSkl2enbfu3l4FuiSB6HYhbs4zE9zSztE/0GcHtnbbu99xu62s5eyPP/0/bGRwg3W0LtmvvecXbR3GDgxLvyv5GrF9kiZP47kyibiCt6TVrHOfGBvNxNaTqWgpDj+DTi7vgP8F+44AE+Dt/MR5fQ/wK5KlSNK5frRlA4pxXX42JEd4Xu6ZwEtDEfJMNuxsBKDx+cFejHsXAJemWzef0wf5BYva2Xzsu9Q+JOH3ZnsgqxYgYdiuuJa+7wGB9rqzpJMZfgmTM/wj9xggSvwkAWr4yixww/ekgaRhDpHA1gUAEgt667UXOj02rNsTTzxux48fE7DOADC0jmBZ8IwwVNhnnCnuR+y2et2OnzghsJtBSIUigbdrFIl91ZbXfnRGUoisOyNEkw5J5NAKrSfGD0W9aBvSVNMEwDA3nfZ+VqzWYtU8cW3VrAx7uc04HQBynUVkYOpq8ZO/l7SNt+Dzd84AMhXEvEyw3jy+xWq1svUPDtuJ0ydt04ar7PSpBTt3aSYNoPBWQGeZ02JUts2bNtmm0TG77sB+G9+2VSzFB+6/Xwyxp5541P75m2+3977zlyxHK19L3p46/KRdmJmxWnndbnvLWz1WKJfFen/yiSP24COH7OkXnrd1a7HZpRXrHxp0TbRKzcY3bNJem1ugtbEghteuHVfb+PgWa4N53tpqp0+ftu07dtjevXv0nk8cP2H/8x++ajOzc3bttXtsz+6dVirCSFq3c2fPaf+QgE5emrSBoT4bGBy2p556zkY3jNjqGkMCk5SGeWs25zHkaYJkEMOmtC8ZxlerqRMjSAkXJyfFCJlfXLKBgUHtF7XeCoTwwjVgC0mc8gO1jPF2qQB6kc+Lws4GwifC1gEMLq+u6HquL+VdQTpGGpjYLLz70fLcgIQ4ew4bZyfFOQFwBMgjnb0EwouhnWJs7itaNSNWidiHBDK+ItYMAICzhK8QqJmRrvJyYlPPTxELjNXUthlto9696N+nXX16elrgj7e2tcmeUTxxkNHjLHUINTTgvOOIIhS/H63bWTAQoGRi4qz3DDUKRUgMOQu/nmwc8kAU3QCrsXXIw8im5WgVdS1A93Up7ktgB/eGj8Iuc48BiIYd59n5HvkC18LWC8jSlFOfVsvzo5fI/cNQ8vebAGkNR3MNS7HkyFHQstRAT49rA7hycBadMgffZB/URcAcg7SfGgNF2K9NubHIgohj9L7S3oh8I31Tfia7zzyfYC+5XqMoHylXjoyEPQ1AFF8Mu9C6oI+ZyAbZz8M2499ZF2co12QTsu9VK5T8cfiPyOXjjMQe5u/KByMmTXlP5O/xvH4v7vPkC4GYEoAf/q0R9ydtUQD3KKyGP8v+GYAj3xPmoDkCPriHQga6217gdbIIIHewH+Oz3P/5msnGJDKVOh7YW9ERllq9+UzFC5oy7+vmsUnZB+dWkhRKGsLqnXPupONsC8QC6Ftftw5peufE7lS7bboPfGVIxklmJmQw/Pg3pMfi3Mdaxmdxj9g/bE9bi7dWxzoTp6o4mdZF08Zh06bP5lrBxnRGbl5EF9qJtW6SY8iLhPD/svUeYHae1bn22tP2zOzpRaPRqDdLtiW5YpsS2xiDITbGOSSUkxBKQjjJH5L8V3KSnEIInECABHJMQmg2oRgwNWDHYFOMGwY3bEmWJVldGo2m1z1tz8z+r/tZ79p72/mHy5fEaObb3/d+77vKs571LGdTLriWYGJTypYxyKXe2XmyX2gk5xo0Mbq7s912X3i+WqN7VndImmTLlq2SOQHQFbCWGNGFQtEGB4ftTP9Z27xli9iSyCQQm+epLBYztm//fvv+9/9DeALvBeDr0ssulYQXrMz+c2clo8TvazjKTN6GhgZtamxU9xfxHjaGwVawBom7nz3wrA2PjGhQWJDbkFyC9EEHwpo1vXp/5MIz+ekkseazCyhWEGPSjUgsoAIVgyA12MfxMmxHJUjOM/N9YlIVeTXgd0UEh7qsz8JQ9xFa1Gl+xerVvSIFNbe1SlKOz87np2x4ZMhyOQgCYAROqgkf6t0quTTY0O2Et8z7xGyxNFnHFDu6r3MCC1IjyOU4056Bx56bZi5//e8V+UExBRkY0pA0BwnIEpAh1tUKOhdOAdaEaWmwUMWJ6dBMq3PUPza9/x0dHD6JKrTr7QXSLLajxL/rhBrHQsoBakS3lFZLrDk3Vs6gYzOjG1IyTnIClRPnEjCZAkJ3VP55EVirqpuYmWFM+PeyXsZ/biUWUJpo0y8EJt1xv/hLwF6JgudDbwQyplbQqK56EujslNDPKYMfZQeUUkt/+Qn6iCoK3wuARE6qolqpyk1qfQhnoDbwBGK6I3FAMe43HF0lYzAA0ghuPJlJLX8VDtIPShpGoJH0lTqfTiMHEV8uJlZaVIVLCeZ/ZjJWOtkXr3MlWMu/hUByBCnxzPFnODRxM1UFKFeYde8q4sAcKrfieFXOhbkr78VbeXyiZjgeP7S+BpVO+gVgZQxXSk5WTjlJwdKUxRtua2+yjo6s3feD71kOGnymxlav6ta1NUCFw6/2ISp1niBHksjnxiTjaDkhMMFghKZbycFLo8UdrZLUVIHifuWoCciydfbPn/xnVTHkUGn3lNN3FkvsjXCucR/xGZUgX/w9fifei38+7R6ezJWC/opWY58IWX5f8bulc13B6KoEEeLvHvy8cDolZ76p2SfJawBO+hlPgJfkoHCkChA1lZ0qVEYMtzXrcrY4Xy/WBvcW7z3eNUFpnMsouCDgyxcTlF957bX+DplYv7Bg+57db82NjTbVf8hu+9yHbGGpYA8/NWB3/+Anlq3PWGNDkw0MMp0z6Zyke4xKfQQ7stU4hbpaseNuev2NNjPrGkJPPvqIVU8P2Mc/9F5bqq62j/7TNy3T2G1NXR122WUX28HnDtqR54/bug3rraOzU61Ed37tTgHLYVcIDjZv3GC9vas14fUXDz9sVStFe+U1VylJJUCfyY8INDh3dsjq6hrEEiDYb8w129e++g1bvabXhoYHbV3fGrWktHV2W0vnKus/dUagFwNXcOIakqKhUGWdWGw3exFR51/96ldefU3MTcDD/v4z9opXvEJ6b7t3XWJn+wfta1/7ur3v/e+zb3/nu7oPGLuXX3qpmFOsFdIAaJAeOnLY7rr7Hg25YXAF+qdtrZ1WKMx721TyZZq63NIigfhjh5+3Sy+/VJXisZEhtdA0ZL1d5PDhwyX/F/uPjgH+w+ZSEeTnOtvbrDZDcSDrFU2BUF6YkYYUPvFF50L7Lem7BAgX58bPIsWljBVram1wZFSC5EyrzdbW23t+/z12xUuvslxbs9ocI9lRXOkymzYyOGp9fZ1KwFRnTeAVQcfI2KJ9+Wvfts/8y2esvrHGrjxvtV3/hjfYbV+5z3ra28RYXddRa9t6u23X1o1u3xiChTZXDI+rAMEi8Yjzwv1HIYNYg3dGoOV2zq0w/x5MBumTqZ3I2XLhg7B//C4gN61+vGvWm2vy/jRNmKE7qf0HQIz3TBLt4KQnKHwmLSRiT6gC7e1EcR8hul4JevLvATp6K3aScVH3h2t0eSIfjM4aVejje7FfguXCM7nWtNsw7olWX14L1wtmov97OWGL60RSE77KgQl+Hz9YZlnKppcKRh4XRLylmEPaxB7/RSGn9PlVZnfccYdAxBa0/aamFZAzzGl0bMxGx8ds/dr10k/M5+e0PwGThoeG7Lprr7Vnnn7KLr10j133ymvtRz+93wZGxhS0zsw4mCjmEbuxiqEvbZbPz4upQDyTa6izariIaYptSxOt0LMCOJdXYJnBAoVVNyM/H75LYL+ImYsC9ZaWeR/Eix5Lwup3bTkfLDg+OWlXXfVyTqkdef4oqyjJm/5zA1ZTlbXBcwWbnPcinOM6nF1PWgFWoDSu7e62N77hZntq/6+ss7fHtp233f7929+x/fuetp66emupy1pTXc46u9qtb12f7dy21XZffLG1dq+yZQBhzsfcgq3Q5tbSJE3Db9z5Tbv73vtsAjkECk3FFbv5Na+z5lyLPbV/r5iOHV3d1r1qlf3y8cfs1Jl+aYsVqwBj2qRPtXXzZjE8vvjlr9jq3jX24Q+/37Zv6Q0Clokr5ZibfGB3Z6ue6/DzJ23TprVi7qjYGrN301Aar5u4fqhq5qoNBxpO1OOEgPEpAJuMNeVqbGJmyX58/8/tiSf32uDQiK4Ji5w9xXvoW7tWsQvSMejgwXTjvQESReylOCzpX/O+sQ9LaTCLA59+3vTzqTshYpQy0AXg7PFRgFqKlWgTk577C6fYqqKC7U0Eh0o7oG4laSiXyQ/8ftgS+e6UcFYCJpVxtRgrJYDGB3rFGdXZTuVvtxX6JMlj8Du0DeIjSTzxPXFu+b1ghkWuBgM/OpUC/CTX49/Xr18vMJD1c1vktgyNRrGUS1qZqR0zU7Tl1G46ND7yAl/WykTn+jq9X863CrGwmGHLpxwKPwfAymfQ9YNNdMDRgUaPt8vrSt6Ta6CV0nVzxeCSVI0DS7y3cru6rx/ArHKgjLOVNWhGbF0vyihniEJe0qQOX1P+0weg8Axi+KWW6CjI68WjYZb8WznHcuBFrfhxwAJ8TEXJ8Bmy727UVbhTLpbsvUt2eZuscrWMSwGoHT51bYXN5h5kO5NeOMBt2HTPhZzx58/tOV0AKyo4C4Aq/1vkhr6WLhVFvK6znxKnWMfwJ36OakuMOn43fGusKR2Sc/MLFSQA91vsRe6jMjct5R6aKhnag65tLEAkgc2+/ollmwZ9CIQWYMj+8HZeQL6QDoihT7Fe6lyiSIWmIey8NIUcOxd7Um3HiSgVQze4PlW7kIQQwzS9L5YJwCjW1rVdfbo0UhvBYC0PCyoqZghAMZ6fz9W8gAoN5rBnyutEUEla0KoSpqEjIU+T8nSMIu8j4qRgiTP8J/Aj4TnkpAwzWlzw4aacR55JDjBNta/KCORtaKxX6y8xBHsXjd+mhkbL5SjKz9lcfkGtvUyLZk1hLoP5IOHEEYcM4EWljI2PjwokrEsAL0Ux4kS6BDWQVrqSRdu2fbvtuWiPjY+O2cTEmBXo6ExtzzwL+UR7W2uJ8Rf2xfNtz3WxF/ga7vnAgQMq0hw/fkJFNOKPhYW8fF9Nbb3V5xq1buRzTKnmOshHTExOKsdGWgHyQeTM7oPKpDTOGedx48aN8m3kIzFhPbRj6VgkpmFvsyaN6EVu3mItrW0iLcGoBFCFXLF//77U/eZ6th1tHbKj/C6f5bbV5SDIXVgbYQhLdI+479ZQsPpGxdxIjTCo2ItWtNrDel1RzrS4OGeZPa/+7aIftoyNjo1KxDZaiAEv2FBoXG1Yv87ODQzoZdNH71MoqzWOHqvBwjBdGdouLI1YMBaUh+bFy2HqJrIlWrOLqQZg6JtV7Vepiudt2B4o43jUOpMCgdBoCdTWqdlexY9Dy7UVNKRgKAaylCoQ6RsBkoVxjKAzxrXH0A2veLgT0++kARoxVCMMWBi7ks5bqmjIyGgqn4M5UNP1O6pk8NwvBCorQRtpIcZ0oiofHhGOl79jCEvASUXg4todzmCM54trlZMDn7QbAVkETnFvkbBWJn661WjXq0gyAugoGTscehKijUEpwbOBCRZBlpxOJE20FSXQWfszDdkpB32+TpVOJSYyxbtLvqy0FysBrwBGtfQVQv7xO/Hcfi30E8uDaCKYQSchrhnTycTcTYGhg5EJqEyVxrguzyEHLz31NJwjaQwBkhCfe3UhYwsLk3bi2D5pnOUn8nbFZZepSvTiQQY8Ewecz+Dcwuqi0owBwfgSTJ46ecouvfjiVIlyh++FBBfSp9WB8662qvROMYAxte/nP3/E2cwJdIxzXmphTcEQz6f3FqzDita6cmJbDq75OdcH8T0ce6Kywhbf9+6Scmto5dnVegeLEI2RCLxSchxJfOzn2E/8XrRU+PvgflxXJgIc1jSKJPEMAF/sbTkGl2fxFhFVdXwyJUGdiicVZ0W12ipvt7zm6qvdlljGTp44YcMjw9bU2GBDpw/YV2+71eaXFm3/iXP2jW/9WO9t1eoeO3nylINGCnQ9KQgAwhlFFSC4LasN7aabbhag2d3RZg/86EeWXR61D/3Ve2ypttr+7l+/awPDM3L2DDzYsmWbrV231rIN9ZrORtXv9tv/zYc5KED3/UvbfmM2a9dcfY198Yv/Zrn6anv5S6+wyy69VM8rCYxqs9GRsdSqgVZTxrL1jXb3XT+wC3bvsP4zg3b5JRfb6NS0jU3N2lJh2Z49dEB7l3Wl6lwJ4lQCJbwf9itOHgBc07MzzixjbUmA0ARZtarHHnzwYbWf0+Kl4FVC96ucYS8numRjE+N25VVX2ZVXvcw+d9vnbN++fUrEYZrC3ufdAiLRakgrmLP+q9VacfbMGevt6VbLJFPm5+cLdrr/rJiJ6MNoGFVpcjosBG/J4S/onDKxsbu93SdRuuVwtqOfhvKwpqSb44XmKCqlwWMOE3kBSr7GxaCnFmAfLtqatWvt0quutPoGKr4LYnpKr2elqBZHWB9oVtKa1dTCoLWi7dy+1a575WXSeKEVqABzwqrs9tu/Y/1nB+yCXRfaqp619oEPvt9Ghs9ZZ3ePpoSv6V1jM1PTNj542i7f1GNvuuXX1WZTk5IfwObQ04wkOoLfeMeRyHuw78kF71yDphZ80FRTY057kvMGE5X1ki80Zxt2dnRpPxBgxWAWrhvXJmAk2eaa/AwBHcGp9Kg6O3U2uR5Fhmgfys/mtf9Zq0j4+N3wwfwO1w+7UmYSlVscCdoFtKbWu3LS4DFLnOEo+oTvLjM+UmwjDZ6aklZ0JG+enJRZiS9OguP6YRPLP+tMWG/ZeqHeqZjyKZZCs4jkhesK3BCt3rs60PL5l3/9vI1P5QUyNmSrrLOj04aGztjqNd124tiQjU7mbWV5wVZ1tVhbR7t1reqxJ554xv73/36f7dm9x758+xftjb91i/3Gm99m9Y0MmWDCaEbs2do6hiN5pZ9CF73ZtOzQJk1g3dXdbbU1GfvFIw9bZ2e3TU2O2PWvepU99cRTNjczYxftucD27LxAEyxPnjiuIVmwwp566pfW2wNTjmScrhtVs7RPPcEsqv2TPQJr4q1vfYv9+Cc/tucOH7B1veuUsEzma2xiDJ28Bjt49IiGJfmQsYzs8OWXX2a/+MWjYvjRJrZjbZ9t37jenjy436648uXWt7rX7vrBXbalq9uYhUOnAbE4jHEN0GCvz81L93Xd+nV21UtfZrsuucjPPcBEba3NLRfsh3fdbd/73r/b+ExeWrKbzttuzx85alu3bLXhsTExj88MnLWRsQkVEmiZptiPhEJpyEomY6vXrLY3v/lNXkzqY0iLgxo+UAKwjUImxTcHYmqYml2d5BskChPSMa6xJuVrFdTdsunvFYNZGGbD1bFXTBYnEe3qarHxqTn74le+Zz+49ycSnG/r7FRrr1q7xIAklqHdbUQDXKT7rXeG7lWKnYvLAlNa25plm1hPzlMkzBH/usX18xOAvfvraW/Thighzb/yYC1Naq3yIhd7Kdh97FH+45xHSyZ2S/FfYp/HOQuSRbDxWF/kBbBNXANgENukLh/FVmUCg59Dn7Ya9lPTg1dWEjPfnwp7j22Tj0S0P+VvAYDSTQGJBHAl2CrxDGh8lr6SDjB+miKNpA3U1rmsxJl4xgkmDpa5/qCzuvAv07Owe+bVQu45kUv4sOb49LrUBkh3jw9w8XZXtShXw2b24RIBEkUhSvFseFDfXIpbIk50/+qgE36fThAnGPi6VUrb8C59crh3FcRUe67lnVuAjl7k8Xfm1+UzpbmeZH489jMf2plyCZ43hsDwEjwncBBGf0/gWUyIjTy4lLum86M8MrUpKx9JBUnePczFyJFckzEmwnseK6an8rNaMZ4opLJHoyCm05qmRXNd+Yo0IFSDR1M+KwA66fSHP4kcTzkzaxMAfkmKynXaS/E+zwxLLOmj816jA8EnbqdiRNLPxy56PEARyHNnWOaShFHu5a3ulTG/608ixQaRyIHfGKASXQasUQCmc/OuoYcvDHB9cWlBaycpN7H6FqRBiU/AculnUyLiRcxoxQ7AN7oqPX7zfKOC2JOARgAvPV8F+xOfB2scwFMxcdoDIussOzM+5A4ih4pYMnL1iDkEFiVdUAebE0iccA1n7sfk6TQjQi200UFXlmTgXvUepbuf9EdT+zcFBWQJKPCwZ+rQIKZLIOeT4mW3l5atmW6QNKrEmf6uQ8s5cNKXFw4AUsOO6azQVo42YSI4xXRxfO3I2KhIc+BVIgHV1lhra4czAZcLNjOb1973gkWzGI1btm52nKQ0wd53MgPdKrEF3necRdj/AwMDdm7wnB058rxyD/IW5Y/LKyJK8LvRVSPswug8m1X3YsR7vFtp5KazIuKfgH/kZ5CXcjY1PxOSevg/YgnOAD4d9uT27dudDauiUxS5glTjxSj8JPExjE91vS4tizHrTFw6OKqtvrFR14i4GnIde4/7ww4zHNOHUnE/aYq5ZgIsys9mdr36rUUeHF2SyYkxd3EPTC0AACAASURBVF7JWYNmL8zO2TXX/po21UMPPWjNuSZbWsSBTCrgZuofe1xBcjrMHHABEDD9qAAhMJnL6QWCJPNCI6EQvVMgn7/8hXmEeWl7ScNiEqAX7T8Bfkq4MgajoD2TWgF0UEXFhRngqK5oxRV04jBoAR6U78WdhFdcUsW5pKuQ2JaJMlwZAMRmUH98cg6eEyb2gKJT36QBLHmlrWJKXaJKx70I0BLg5BVvBSgVjMXK6XiVrQFiWyVtiAgESga/YjBAKYCKBtDQBasAhirZiZVOTaLhCXipTGCiGhfvJZ5POj0k4wmQjMNUAkMr+rkiwYzhP6E5w+9wYCrBExmB/5+W9hcnThgvDwY8+ONzMQ5OZS+/l7ifAJ2iwqfWljQFkQOptUgVoQgIY41T77KMQHyV1i4BuA5WmrdfIIKuljAAD6azLqkaVit2rXup1pYGe+SRey3XUG+L+Tl7yZ6LXFC4aGIcUN0BADxzpl+taAcPHtTzsWabN2+yTRu32AMPPCiDh/N74xvfKPAmkmhVV81seGTUnj96VCK3gCInTpzQs8aUXtYeQxmaQrHOodkSQXIl6CuAEPAwrV8AIqU9qXYUDwejiluOYP1vPEcY9so9o2uk1u5KwLDyXEWwFsGlgoloHU4gfIClUZmOM+qG3TVI+Bn+Hkm6NFQqWE/8DHZLFcuUTGjKY6r0+/2XJy1qT6RCxcUXXyzQClYpLYXPPvustbW02NFnH7e7vvl5Ozc6YmcnquxTn/uSbB5sOdhA3A/7md9lXxYWfW+XqsuJPQCARgvZTTfdqHe+ad0ae/LRB2xVS7W95cbrBHB980fP2NOHj2mf12SzdsXlLykBpUxZ7ezssi984Qsl+jxnAie6e9cuGxNbYd4a6mtt57YttmnTRgF6Z88OKEAg2R9jCExDVveKSevo6LJv3HmntXc0WmExY6+8+mpbLJodOdVv5waG7NjJE3b++eeraldmyXsAFCzGeC9qb5id1bX5d5wb1UR8Aedg9+7d+rfnn39e90TrA76Id4L2GHaaQBKHSGB5wQUX2NXXXmt/8/73C0yAwcbZ8Yq6T5NljbPoBdW4TAGMxsd/+Zg1ZuutliS7ptrWru1TSwIDmNB44T+9M4ZPJH/E/fE9QHySrjW9van6W6NqsttDD8Q90fXqtVek0zThCvab1sQrSWoBZf0XiwU7Nz5hvav71GaYX1m2+cUlMYDYL9gMgmdAIXzlunXrLJtr1JqhvTNw5rh981u32cTkvP3tB2+1wYEB+8Q//a198Stftf3PHrLDh47Z9q3b7K//6i/tji9/xabGJ+zggWelpTMwcNqqFhfstddeZWt6uo2ivDjAxYw0OnkubM2LpJJL6+PMGE/MeRfcL1VvEgTeSdhqfzfOJvKzWONJjVjCTC9vf0HxzCvTrPu8kioARp63ssXRW/DcdzQ15UqBHokJnxPaP+HXSIyCscDv8LskYHVJ2N1b6zwmebEdDEYiezL0cuRjxaYqy0WEHYJ9IzCEFj3Exiv0g+PvsTYeY1UCIR47xc+FbQwwJbSkA9AMe0wACuMi4p24L0/yvVgGC47APNuQs69987t27PgZq29olI5gV1ubDQ+dtmJxQVqoBw6fsPn8lO3YukFs0LaOTjs3PGY9vX32D//4f+0v//J9duPNN9mf/flfWrY+Zw0Nrv25IH9JtT0v3wSzIdeUs97VvdJaZcpivaYwLltdTbXtfWavTU+N2W/c/AY7cvh56z99ym567avtwZ/+VEmmGDvmoMvBQwdsy+ZNCrgLSxTK0eHwKdiwcUgWYG5yL+3tbYbtvvv7d4npWlwpiCm0sLJg5/rHLdey2R5+fL81t7RozWjRYk1/93ffJpF4AtVnn9lnTz32qF17+UVWna228cUV2//0fqupKtqWnj4NE3j+zGmJuzc11lt+clraed3ZRutt67CGTJUmQY9NT9gVl11ur7rhNbZ594W2RGJcW2cP3X+/3fuz+yV9QXEFjcQ5Wpkk6I8e8pINwMYApEMHbXra2to7bGxy0kbHx+W3b7zxRrvuuleKdYrA++ZN3al9vSSfrph7dJTBcBASWq2pCbYoMVs5DlpYYM854wTzFN0hYnsAxMTUdxKVFbOa2hVbLlbZ6f5xGxweszXr+qyns95OnZm2H/7kYXv0l0/ZCgAw7Am0pAKsKxZtanLChgbPKTHT8Dx9MnGEi+jX1deqJa6ygBlxaYCMXutPE+L1Z5UKdBHzKh5IQ2EAcioLARGPRPE4zhhnO5LGAKn0b2p7KzPvFPklFlect1JsnDSldb6Trh4AquCXpHEd+vg+9ARmNoMiWHOXxmhj7+QaBXhDcgiwk3ujUMK1YYJi5+R30nVgspRiqoTi8ZnkhS0MKEs6hPnpGdeIhtmlLwdteB+cKZg1tB26diPANDsoGOduAyl0oqdGWzjaYpJKmXWmua9NnWLgKOSIycfaKDdcEn8zOur8ekmepOKdyh8nW10CciC8pEk/0iVNUhb4rEqbGnYxgB6XmCpaVye+ZtlmGY7RkE1gvP9uY0NW8QsEAQAyse1bXAsOPwUrFbZfTA7HJlFQYYe4PEde9ipYY4Bb7AuAAO4jBp9EzkHeC0Dggz4ckKUY63mKTzIWsFxTYx3t7aUWW6RhgslIm3toHEtLkQF4i14884KTv1eRA5LuKcCVBlak7jDtdfZhXdJE17Az2rLnJQ8EcO7gOM0VDuqzD6Mjywt/6BB6GymfyTCu0Pnj3YjJmAqQDrx5pwD3HPFWSV5pZUm6yDBmfcBPsPNNhSM6Kl3X0yU08BMChHUWMhpUCEsa4Fo6elXVKgJ4K6+3zXMH2EDiHKRl2KcqVDY0aHhinCkVslIbrMeHzsjEX7CfaFudnpnRuwsSRNia6CKNnCd8usch/m7wleTTcRYcjMZHeuwZeAiECp4H48v+irVVW7h+zs9+6GbyGZpiTa4K1gFoK7DOSrYDnwk45UAynTnEy1ViK1KUkC3R0ad7tl7XKenyBxu3Qoc/7GjYatliPbRLtXkLcVGtuuQ6oaHIz01OjYtw0FCfk78C4OM9BhiGPcSPb9u2Tc/F80e+r48AsE84Avs2QHg9f+pSYQ+TW7AXjh8/bo899pjt37+/BMhx/9wToCc6o6xV/D7/FrYs2KIqGFTIb3B94kk0DrG1LlPEsJoaAYs69+qycN1y8rDVPb2KGejYEOM1w0RoGJ2eS3ET3DMyWwDYYmemrij2JXF3ln1e49qoGrK0UtT6Dgye9W7HeoDIJatOhTV+bxF5wG3X/GaRKTxLLJj62wuqLNLCRzV0zapV9jd/+zd29w9/YI8//rgVF5ctW19r01PQVl2rwTc3+jdeHXAqs4vvOvukxlb1rNaUHaHFaVqUwED5RUfva2p9PDpQWnXGDRSGIipy8Vmus+M00qiAeCDgyQVVVIxnvBh0ckr/FjqAyTvECwzgIA6bayKlgSspwI+gIRxLVH9KAF+aZFwKCFS98uEEXoQQv0m/XhnMxH3yLxwuvsTOZHOlClgMaonAw1t3PHgIZ1KZWJTW6sVt20lTMX4WHSV3ELGeLxT/DYdadqz6TU8y0tNEpTdoohIfrZjop4nYIbKsQLIM6ul9JVamAMASwOttNH7g3OE7kO1JdmWSE0mloFint5WCQH4u2tXiHcvoJoZevEslYLF3vDbv/8TnpgAppnphrMWME5DARFZvUVSbu1uiNKmvPAxHzxhtuVFpkTOGheofJQegysQyHYxWV+vam81NWdu391HxfDOFol2860K11wBKUEFgapY0wxbcgeHoeW6MB4nxzTffbJ/+9KdlZMJJATCiHQcTB3ASB8jvKECsWJ9ITMOB8cxMjsJ4ERy6po23vEdgXvlOfQ3LCS7/N8DCAHj9HKdW0BLY7GsX6xaOJRjFcX4CqNSZSuRfqmnShEj6EElSpKSXyZVfPMk89qB0RAjU5r3lKc4WLFB0t1hPB3aWxW6CJYpDovKDBgdfklGoxcA62ChIhYJJAodizyngLhSUpKplTtN4q+3Jx5+wjX29tu+Jh+y7X/+0jUxM2Hih3f72Qx8WExxGHaAINgojzv4jsFxZKjMXIgjzc071bcFe/arrbW6+YB3tbWbFOTuy9yF7z5tvtrpMtX3l7l/avlP90phasqLatllj9oMKULlmu+eee2TDcNK9PT2qvjFxkKB3HZPZChSWaJGotpn8rGy5B/kMHpi0jRtpp2qzgbPDArOY6Lzn4gvsbP+Q2gVXr+0zq6mzfc/sU0GCtgAqg7H34n2EHY62rAicxBBIDApsTgRfO3cyHfWY9EVxlmfOnBXzHp0SNC1h7LB+bhPMVnV329vf+S77uw9/yPbu3SswnqDAMw0PHnONDdZYx9RB11LlHHSQYFXX2C8f/YW+39HRrmt2dsPcGlawsXH9OrWH0CbB+XWGe8bODsCKavCpljJjSVdWfizYNM4+iYno4TfCD1T6Fb+uaxWJ9WVma9au05TY7jV9NjQ0oiCTYDlYNTwjwKwqnxpKAZO6VsN3/up//nf7zbe8wf7irz9k40Pjtnv3dvv9P/x9+/jHb7PJiVEbGx6w/lPH7dZbP2mb1vTZ297yFrvz67dZe3tOA4YGBgdt4NSgHT3wnC0vuUi/bB0accUVMXa9fdJbo0gouK8AlMNmqBURRg7tKCmRjPcmLVumLWt6Y61ijwABwx+F//S1I/mA2TlX0iELu8n5DxvDuYRRg/A6UwkpBvGuYtxsJNzyNQrE3Q1hh/S5FUUQ3knEGNxrsKMqGZzuQpztoOQ1gQ1hXwVIL8w5sJKq73HeY09Unn9pdSWAMYqAlXsn7idioSi0xGcL6EwJGMlAxBwBlMi/ErMkzTtNQaxvskd/+Sv7xeNP0b3j7V4r3lY9NjJomzb2WU222k4cO24vufhyaQkxjbOwPG/Hjx+19/4/f2n3/uwBOzcyKt3A06cGlNiqnbGmxvrWrpNdVRKxuGAtbUyTztjLX/YyCZsfPHRIjDsmVPKOjx45ZKdOnrTVPavt6OGD9nu/+1Y7uP+QVdXW2ezcgnxZfW2tPfbk43b+zp3WkK2TxAEJfG0tutjESDCnSCaKVlfDVMqc7Tp/h919191pAApAQLXNzS/b8Lkha+5aZb98elgFGw+4F2VH3v72tyuWnhgbt7f81zdZtrravvu979nep5/WlGh1ExaL1tfYYvMryzZTXNY0Z4ZRZGqdmcx00M21TbamrV3Db2AQuD+ftcamJrvm1662l7zs5UpG3vp777Il2rvNZRGIqGA9dHR3W3tXtz1/4ph0H6+4/DLbvmWLnRscstu//BVbzmSsrb1LicX5F15o6zZusNmZWWtpbbDNmzdYfQP7G/lKnwY/OblgbdLYzdvMjGtmLRbQVJxR2xv6uxp4BygHgLvoSad3ByVplhoGmAHicU58Uvv84rI9f/SELS4uy98Mj47b4MiIzcyRHAJg8bM+hVOSRwLsXAcUJoZPMSY+42eDGexdRLG3w75UFie5DvueteVsY2dCiiEA+jgL2KXKmKQyFqoECCMRjXg6AEix7xiyUSG/o+Q5gWFhRyKG5Pohx6DWyqT1Hp/rz+HFjCgE4FNIAEkIOW/t7R0ahuCtdN4qzP0tzlMAg4GJ7EB5oEN0S0RcVpJ3EskXNmaVWHDOAGfomg9G0D2osJ+GfMFiXKLANalim959Ygg7wzVN9q6GYebEgGqKTPUN1tHWWSoCuWafp1UU/F0nNjrLUu4m4kTl8B0HYhU3LgOA+/2pGJxiNViaEYbG1G1uUHy4JGkhMCyxzL2V2e0icRbt16zj2YGz6nJwln2DzhFse8CrxQKsySpbgInc0aX11qCRNIQj9Ng0/I0CnPQrPY+M4VnxvngW2hTRyeb8V/o43jM+4vSZM4nx6cSVYOF63OuJHPsJ+ZBTp07qWWIQCa3cFFUBMZDaoZgKWEGhj3cNwYGiIiwxzgdxDYAF+MDMVF7xqYMbVdbTs6pUBGZ/BuhMXM2aC2BDWzXJ4XCdyAl9zdGFJydiCJCzuHzPM5BjTgMqAc11rUQeYW+z1/HpgGi5RgrSeeVWtMQywDDkiXzabtbqsP/j42rxjf1O0RitvcHhodLkeT6b80MxR100aof39WIgCPcM2MRaxJ4hb+CLfCIAU3yoNMHn51Uw4l3wd9aWOBXWHtd3trYPSgN853vEwbABle/lmhR3ED+RWxTpBE353OrVq/XzbnuSBqQ6csBxwF2c2QnTVay4rJMowibS5coejg4P7jmAcCSGAM35HmcK0Jg9Risw3xdDXUM0uUa1NdTVWy614it/tKLl6iGv1KlI4J2hMIy91dql21yzWjmWuhu9m0pDZqWb7ixOgatWtJHRkRKAKhC+oU6FZo+5qksAsogiKyvShibvkMZtTZVdddVVOmtcL5djqn0MY/K1CwJWFEY81/L74/N4F+QFDFGDKHHguefsV089pesBXDqbsdzBWsbSPKdAeorPIDenNVrnIJ1dNOCJj+k8gIHNPVNGYz0iH5JPWV7WM5D7AKbzXpHYgsinYpEKTj6IkmIE7dDqHyiaZEiwPdNTkzYzMWFTMzMiDYoouLxiE7R6M3E7Fa1kd1LBK/xbZtPLbimy3WjPykgIm4mHBCJO/929dYe99d3vsg9/8P/YbGHOCnMLqsjC1ODFwNpj08xMu5glHwhjTTTc1MdP2+aavj6j3Y6FVzCtyTXOtggnqiqHRGgxgJ4gRhIZ9HjApnAYkah7YOxBPU7Cu169FVuABIsnDQOAG6fKY5CoSNTWOirNZ2pMewktr6BuJ929SnpsOJdKhhP3EQg0axB6bBEoRDAj55aYCRF8xJ8B2ETgws96olFudQowJP4sBTYSCyVpcz2lAEcChImXXpk4VIKmXCf+LZD6uHYk915m9sqMM37S8IoK/RmvDpRF6SPZiepRJDe8Awx4TL2MhMrXJ7W8CMD2sCPuTYLTaW9Vgg/l65ZZb/E+K7Xbgu3KM8YaBfjI/4+2hzAiCgJTlSV+Lpy4WhwSmOFMDt9DEdSp1J9A3sr1jcNfmRAqoKbSQ6U9zUHHqLc01dvxYwdtenLUpicnraut055++mmfRrvkE3a5j6je8awYfowO+nSwD7773e8o4eb7/EnwoMSnuiz2H8Fo/Ol7IxgI/j4IllTVxqik1m7/XNqAnc4dQS4gG8BNVHpEYQ/AO00TjXfOnyWgOAI3VVESbZ8kZFlNav4Zqa0n1o8/9T69KcodgDRVmPyJPUj6SKq08d7LmjHuGPx8iUWQdH6oHrOTAVsaG5t0tnHGGGnul3+nSoVmH8EhgvvRwoOtK02/Q74i3UvsAe2PVCC44ILzBVwKtGzvsP3P7NWE00NP3W93fvWzlmeoSNdm+8M//Ws5lOZWr5BFEuET+Jx1oLatVEGNfcg7nhwfs1ve8HoxWLZu3WIve+lVtu/xX1hLYcQ6OursvidOW3VTuz308MO2Uliw33zLm2xyYlJBKUEFDnFladHW9vaqwoujZhrqc889V3LqYY/YYwRnfKltJE2snJp2dnxdDUNBOu1fbr3V/vGTf293fvNuO3FsQK3f9AQCMG7dvk2/y/qG7Yl3FHbMk7+yVmslEMNahq7W+TsvlHO/4qorBTAeOvS8wHaCxc7OHq++VhHUeiUaLbY//pM/s1tvvdV+9rOf2dr169TijB4JwtgE2DhrQAg5fOUsRbUtdjU32+T4uNUzqZQJbmbWvqpLgd2TTzxm1113nW1Yu9YaG7zaT/A/NjklbaG77/6P0h5mum2AT2GjAwjSfk0t9qyFWtPE0kGTregD1hTlUC2usWlAueoqa25rkzB2XUOjAgln06Fxk7dVPb2l1k8vHHo1kmvyPOvWr7bPf+GT9g8f+5w9+PBDINb2nbu/ZR/50Cfs9Nmzls1kZaPm80y4XxE76LvfvdM2bFgjYfm6qqLVVVXbPf/xQ5saH7fhgdNW35iq2AqMXNbBGYRm83PecoRODtpcBGMCD+vqVGFta2vR+2ONYD/wRQI6m0eXzVm9sV84m868qCslzH7WveU12CBcn9/jXTNpHL1RpY4Amo0NAhYz1a6xJL0hbEXGhc1x9mo1TzaReKNk65JNdH/iQ/AqbY5YABkHmrWHeXWpEMj1wk8FAIiNYT3CP7nP8lbIYPlHbMT3SNIrY5f4Nw+QvVODe1D1P8U/zvD0Kjjfi3gEgDFAYHww8Z/sDMw+mPn4gGVa9rK298Dz9tVvfdcHHck3FlW45n3iFlf3Oose/aK6WgoZGetb20NkZg0NTda9eoPd/9DPBdTvvOB8sajrarNK5qJNiDNL5Z0XNT4xZv39A1ZdW2UzU5MCBWld6+7s0Z45dfqkJB3woRfsOF9BM0lxZ/eqNOm6zR64/3675Q1vUKLzk5/+WBpODFeTNEQmI5kDWBi1VSu2dVObXftrV9nw0JjN5mdsfnZWjJ1FkkqGrLSusnt+8pzVNuakWR6+7u3veIcNjQzbnXd+TYMt3vxbb7Irr7zS7v6Pu+zAgWfFrAEQ62rK2eJywWbVjgzlj72R9NCqqqylYLand51Z9YrAs2oG4QBMF4o2KWZajb3zHW+zj37qM3Zyclwgbz0FwoZ6q6rO2plzZ11jaWlZxTDef2tTq8DbI8ePafjLps1blIRjU2g/bGnvkC/gPAFmkCxrL6a2LfYUbDlIC6xt7F2uLykP9kYaggB7hK8AqgHJ0Dnm/YbtA/iBIEAxBC1fgBmGvgTLNmyitDGXC/JRC0yNR/JpaNCWF+ZtbmFW+5hzu7xIcdhjNIDc2Nfch/Z7Va0THRL7OWKh8C0RSwM6VsZJESfzcy/4XZFrEoGC85bYaawhHWBho5xx5GeuUmYh4tOIc3V9xVoI8vuwirh3rVmaJO1nnPZCb58FNPAEtEYgFoBLS0urWPWSV0CYX3FhNmkkOkmAvENDKpLNYl0jBg57FH9SROXzsKEMlQM4wK6oBTmBtAAGXgoG1HNZEuVN6ZlU+MWeJKkPDRmgY4pJwmJ6uf3s6uy0rs4uSZd42zEM0oIxyZm1xUfDkmT9ND23ukqMQZfncgkABxhdx5/ZLRFnSG4jrSv/JmbPMhNUW7U3wx6yp/j3eEbyrpn8lGIL4sQTJ46W8iN+hnWhPRSAsbSfiib/5XHjoqrBHguTV/kQJWJo4j5p+i0t2qru1WITB8FFwGOmyqewJ6kXnkt7i/Nel1WhVuxy2XcfAsk+i3g9AEXkY4boFNDQSPaM8zqx23XSsYR1GsD8st4DuQddEJ1dXbIjAGN8X0BqmuosELdQsM7Odu1RnhVbKR+0vCRfHz4RuQrIFUGQcF/nhXtAKXXLNDQYA0y5JgzB2fyC/EZLW4vNL7hcEItG8YV7aGpqSd03MUjD2cz19c4Gjc6DWA/eCQxbPiO+R7G9pa1VpI4Apcnx8Ustza2KVcVcTLIE3V1daYjQdMnmqeDc0S4wlOeozBkB57mXM2f7RdKK2Jb8YmR42MbHJ0sFRX6OQj/xbNhYrUUuZ329fXZuwId0YitYW/Ye+QprqXZXEV4YEpIVaDQyPKT95USHjAqq7BVidhVo0gRude5ks2oHDlZoZQwW4C7ro64skdaWUwEkaQ/D6mz0jgTiZ5eLqtLZEG5kMaiuqLOt7yXWaryLOINRpBXuwx6raBXH58/Oz+geYMvy793dndpDYnWqc4jhke5fAGz53tETx7zDwExxAZ1Ue/bsUWePwDXatFOOHfiU+wWPpcIvKE8petE7itCyFQsL9tzB5+zhRx62fXv3CgAkX3Lf6V1U4dd4p3wmOBXxZ1OuxYaHISdQFHV/IW3p1GYv7K3WSQmYMEkwpQL10iKdOE3aq7AQ0danawSJk5lZJpo7joY+vvI92v3xUUnChH9kveT783lhfcTK5DHYKEBwOkd4VrA0yB6Z817+xiI358maT57VhFu19C1bT1un9W1eb08/+aS0uDAmY+PjapXctHGjnTx5QpN3MN4at53QZx5KSd7Cgqpa6zdsVPXHN4qj6ji6mATrAJvrcIRTDQaKDF1iBeAcKh14pZNzt+QvmQ1XprD6YAtFoaXWVadvB7sqDkK8DP5UwB8fnJI6BSQJyNMGTVMU4+crN1cloBcAYrR6+5S6iqmfFROP9S4AVpKmAWsmlkxifpbuLTEdI7GXISgxFp3NFAdPn59AHK1v+jnXdEwUuvTzldcPsE/PldhnoS2o1tikOecBVprwXcGY0Hp6tOOTv9LU5NL/T9O5IqjSvem5HOwMTZe4pxKYGoBSaQiQM6UieIj36M46Aa/S3vAgKAR7td9JlAiIEfJXOdQ8mYwBPYkdyxpgABQIlFglzvgMA4gThP6sIKw0hTvphySHWt5jaHg6IKeAJ03PVFULLoSq5ugIrdjY6KD98J67xMwR4lqMadDzPjgoMVH5XAINHCS/j8NZt2GD66tpbd2pA0jBghNrFjZiqoDz+xG0RvCr+y1NPfTgFuehRDu19ggwQ/NIIPuSqiFUP0gOMOBxLQVkdT5plyofa87z6j1JfsATdWlwpGp+aGtwdrxC5u8G4x4UfTnZxIQlsBH7GRsAkCoave60BP5Kqjsxw/yeXGMtEnoSneamnJJbgnD2FhVHdMAQDaaqRICOg8dxsyYYWEAZnAWTEQEcuS/uM8BxTSRMmrLYWTRvd+3apfdFFb6ludn27nvGWpoa7dmfP2Df+ebnbXxyyHq37bR3ved/2cjYpL36htfYE48/qXUGaOzpWe3ttyRNCWAM58+747Pz09P2GzffonVf09drw+fO2qFnn7HfePUV1tRYbcX6Hluqztmt//ppy9ZU2etv/HUFuLQyE+TS/tTR1mqTqtLixGpUlVOFfdYTk/gsnjfaSzjLVO8JCNVWYmYbN26x/jMD9rlPf8r++dP/YN/63n02fG7KquvYM7M2PT5t5+86X+uI1iQBhW+WJgAAIABJREFUgVfynBUfgbEzEZLNCf2pBIawP/g59kdbe6cdO37cdl+0R9c4ffqMGIUwJGkHJABbKMxZbbbR6mqocjbb773nPfaJT/yTPfLww2qjVqUOO0DhiupuDYF7jYAHtXzU1docDKy5ORsbGRVzqLuny2byMzY6OFxqrSDBgom0bm2fre3r0ffRk1u3YZPddvsXlExJ6yvWVO3tHmDj2NmPJIuyMZqO16BJuiQSLvDu55OAaWRsXK0UnJ9Vvb3Sl2TSHnYbXUYqy1Rsd5y/U3vwwP5n7eChw159bW7yqegqrDCFscbe/4H3W+/aDfaO332nQNjPfPbTAnT+4s//XwE/WzdvFCD5+ptuEBvr+uuvseuuvcaUT2WWrbGh1r595zeso7XJ6qvMjh87oVQTJizvlXuHQUlww7oQ5I6MDItZFlNFAXY5K9gAGG0BHip5Q6eHWAaxdYbAJIkRzgSBM+mSf47bAZgSoTvEmpEkSfurrk4shIiLaPUDZOpmuFbFZE2B5WnYT/hgQBX2JC06YUfDJzvzvpys+8AtbwfEEYSdq7SVlcBFgITYQAK9SIhVLBJIEPrTZdmJeN7/FNfI/nkBJoDVSHb4Wc5wPL+vl6+HKtvomSW/HrFaSGDQhjcxMaMJjqf7++3UmbOKvQAZpZsr9ly9zUzPCgAk0QJ8g316yUWX2ujIiFrmCViLVXV28PmjtnbtWvuXT33Smluyhta44qLEGio9l4B1bH7SIBPLw9vmhocnlDR/+Utftwd+9pBAgh07tytpFuOGSbJTU0qCco31amN81auut1Vd3dba1GK33fZ5Ad3NzTlpkGvqZXODXbx7s/Wt6bH77v2RzmFDfZ1CTIjkDOZqyObsngees1xze2koD6ywSy671Jqam1W8YC0J0q975XW2e9eF9tWv3mGFxYKS886mJvmWsblZn4Jc7VIXyzBWWpqsuLho5/f2Wc5WRAhQ3bzoQ8AAKvgsxNaLdTV2z8O/sFxLm4NJNVU2Nztvi5pc6dNb1Uav+JjPoDXc/fl5O3ZICB7W28JiQaPnSC6QUyEh83iWdj7/d+w+vpLPIQnyKb8+QIUCv/8sbXUZse+1txQrxcRi9GiRi3A9Zt+LhVLsiMwGWljsF/YOdlh6iMS+ECSWCrYwg4yN2eL0tLXQsrVcsEVpRK1oCA77Dd+LjYzz5f4yDYVJTGSPWr1zJgoHiqljIGGKAcugoxc55e+JOVMOgUqY4iN133gyzRnm74BRYmUDvKZhMcpJgJJToTpsS6mwlpprQjOOzyvF7CmWd5vjvtGBKB/uIj9RBcDYLlYOe09aWRn0QecT4OMFWn8HtZLqqYy7K2Px8hp5jIutnZtFTgQftFjS8/fnltpaiamenIvHZBqK4IB0rO8LEnV/Qh/8mTrK8MU+nTdp/Ol9eCyuXLQAmJlRbCebJfabF2BlSwWiAQAH8OZ666xV2FMS8U2bNtnExGRpqJDWJoDFBYAt/1xisWCTseZIEkTcx/7Bb8GeC+At7HUMGVPOkNiVkVMIEJLUDsC1a1gSzwB8EE/FswDqA7gG8z7yTREB0mR2TYmGsWnetSAAIOU4kVOTq1MA6D9zWtra/u90DAA8L9n4xLiYbZxX1pV4lfuGZR6dYrwprsO+JoZzwo9H4HyfYiv2FjCCHABZIJiH2BWusbjkur7EVqu6V4kxSL7KvZCnYFsoeszkHezUPlk2a2pqEKHi+ImTinNqkjYmxX7iBz6Xor/yE2K2emfjTYwztd6fk+JRS3Obn1G17wNsui8MNihDykIGCYBR8X9VtT+rujiRDGAqcqdam3lXXkT0fQbIxVcU4cNmoP/HnoHxFu+VfUsHDT9L0crfKwzJOsnd0DUl1mGK+9lvIU/khUfv9iO3oRhE3hf5SMQv2OOJ8TFdg7NFhyr7ic9m7kZoMZNHN+YcQKLbIOIbzhi5EM/BfnUbWdS6YP/5crKH2wDFl2gY55q8iMF5TEVO9p5kjxMe4kUOjw9EWEvYgvsN12iMafGcSc4P+457IWZfWJwr5SK8a51BEUcc3xFIh34jdqGqSq3rvC9ym5AGi7OE72X/om8I4EiejY/imeP8RIdKxHwUQMtxoOdiUQRmjWempuzosaPqaCD+nJgYL2nOk1fgE7BFfv1q7fGGxlrbvmOLfPLJEyft9Omz1HSVF4BNUHjnq6W5xfIlX0qe4raAeyM2II/h5+lkaG1r11A3CsOQ/ySzBVaCH0p+Er/LumDniA2wW+4fq2W759HkJgZAcsKKNj41bZmXv/ZdRTRsRI+cn1OrBIGMhKI5wFRQCvM2OTouse65wqI10P6npIf2K6cD+yRbc+AAna2iAwAcqgsuvNA6OrtsgSEONY4cAzY67TwqmM6UcgZgjHB3UCC+T/WtHGT7eG++XBg4Td8qtTX4tdWa66MRPQAXy4DKhguj00zBPZacd2p1FVurVMVyxlNserXsJg69/tTUaxezjkofwQyfK+ZhAiepIDnwFFRaBxjjWrHpBWLSIh5Cn5rIhzYFTAlJZpeSiQhWvIJXBhjLSUpBwTifwSHnSwizHDE6X37Q1F6YNp8+v2KKVDj6OOyVwGkETHoG9fZ49BPvyQOV0GGJxMfFhtViQb0isVpjAE8ERVxH1Y/0HjyhYrKl3x8LGxover5a10OTM6AyzyHKZm12dsbjIFk+T40ac40S+cZBRvVK11BgPG8NWTTcMl7hJ4jQNC1PKIM94rqe3oqhYFCt41CvCdB8KdAr5F6DOh3VJr1rDm/S3wiDVFjy6U5VKwQkLUp2eEl1tVV2++c+Zy0tTbZMwJ5JrR+ayOjtlPHetmzZovtsamnW8wBKkBjhYCOg4Iw+9tjj2gPBUilNNq9ghoVBkkFfpsLvDgsjidN2EWYXW9a+UgLvVfxZVTVclDgCtqVCCmpINLN1lq3NWlNLk9Y3qrgEeLQAuoOsSewSp7bDhvYANGPnzg0oUFbigFYbwHAEy/l8ST4BZwZdXeBpCl7QkCGAmRgfFRuMs0XRhAouwCuagUzRihYAgbAJxATQYU/jIAYGzlnXqm5dW4F+mgTNuuQTMBQ2Ic53vAOCP1oJLrnkIm/lLLpTZiIyQPLxpx+x73/nizY2MWytfdvtne/5C5ufX7ILd+2SViYAhQe0tHzM2SzVOA3KofWyPCwHOwSjALBH7DDaP5cLtrqj3S7a3mNXXHmpDYxO2qI12Dv/4D3WUl9vv/u239Zawyyi5Y4WnaWFBQGqXgWvUqCMY4FFy/sIFq0zn1yXRUkQA5sI9uXYFsQMO++8HfbhD/+97b5kh01OLdnsTMF6+9bYM8/tt8X5JduyZZNYRzh7QB+eif1bBlLK7eBo1ERbRLQN8b7YG+6YPXnavuM8e/rpZ3QW+/p67bKXXG4/uu+ntnnLFomh4ygztmjbz1tvb/2dd9snPv5/7cc//rGtX79RU+rCptGCAujlIKMPO5Mm5diELc7nXU9raVlTyRuaG218dNyBLyXbAIwF27X7fFu/bo32GSxdkr0nn3xKIAaV7/XrNqhazrPzuVTaNZV7ZlbFAlqqjx07kVh/BSXLBAf4as7ou9/9brvmuuusoalFTCKKafJJ+C4FDlSJEZ2e1wTcf731X+zP//S91rOuR2zHYLXBtBQpbcXsv//VB+0DH/if9sZbfstGJ9B8u8z+6E/+xI4c2Guvfs111tRYZ3v3HbbNWzdYrp4poEWbnafI6IFfUy5rP/jON622uKShNhMTMRTFE33AQuwz55CzL7F0BP87POBXKzfs3EjEFS8Q/Ds4wVopQZlfUNAJKxJ7xH6nhcjtsPvuSPBL/lpr67Iv8tFLywrqsXGcL95BsCxiH8hmJ6CL67E3yzbQ7Zxfv9x94FNlfe+KEZvAwQACK+OQiDf4vJL9JHhTi7RLOARAGaB7ACHlzy77Bb5X6U+xs5HIKEmnyBUDeCqGcgWzqtJ++XO6/AvP7hNszZ4/fNxu+8KXrae315aX523dhjVKWvCTDAmCqTu/sGQTk9P2yuteLTY018JXP/LIz1W0QsKB+xzPz9hsniJSvX3ms/9kTa1NtphkIEgE+fwYguRFSYaUeScLoZIawfDDRdcNo1T30Y/caj9/5Of2x3/0R/b1b3zdnnvuoJj3escaDtVoTdjuqWk7NzRkL3/5y+2Vr7zamnN1Njszac1N9dZQX6OWwG1bN9jBA8/Zd/79LjEb16/tsWUkT+gJr2KwTb3d//hxq65D27SQBkksy9arSF/v+0qA8cKs3XLLLfbwww/byOCIfGMbbZW1ddY/Omx1jfU2VZixX3vVK+zyyy62K6+4QueAFlNbmreZ2Rk7ceCo3XPn96y7tdPaNdHSbHBqwrJd7fbdu39oG9Ztkl2eo8ixDMhS68Bditnkl4gDF5dUeFi/cYPWpamp1appzcs4GE58ROLS0NjkwEcBGQCXSGH/OCvM2xYjEfcitu8/icYn3Tu+CzBZeW4izoTtp7hDBANvs6XwrntUu1gaUCcNFJUPLANjAfYEBRr0KqtqbGohb1OZZZuC8ZQ0umjbUrMCrFp1XEVBednmaAtMVfGIr+PMR3ECoCe+Aiji2bERwSwTO0YJsrPkIp7n97j/BgGtaFw7E1FAY4W8D89Z2RId9xDxfLw3hbUBRipP8MJ/ieWZkul43yuZaiWHXV2rxLqCySK7mdhm0s5jDZecTekTelNXSOpSidg8Pjs0dLmO29Y0jVYDIzzu13AT5FqSrYy8wnMSlX/TfXuLXnyFvSw9b9KsjH0Sz8575ItYA9+mPZUK5/pd2d3QMnZQg3ujS6iU26VcLsBbfArMpbHRcQEA3DsFsGDT8xkBiioGRGohtbcCmMVXxMvESJFvOGC2rDiFv3NdnqmmlmKY50wBMFK4CX4MsQIMxnhf7ItcQ6PsCsCav/sX6vzyOUgZhPSIF9/8fFV2CvIs523fbgNnznjbu6SpHKRdXJhTbMH5iHfBPuLzfeiaf1/3k4bszcE2JtdLLf0dHW0CUPh5H8aSEaOPon1o5rEPuC9kULj+uaFB2VOICrwzb8suFyK9MFdl7a3N1pRr1GA9+SrlngUBdOxnYuTIkzlDvT20JC9qTfg+a8+7QxMT/8rQW4FBWQaSNFiuiXbqee9mSfuJPQfQxHvimbS3q2stV9+oewfUnZ7xqec6/0vL6r6Iz2O9+Y/r0J7OeUTyQ6Aabb319eqg6T97VvfKfuZn2ZdcXySR1EqsNWtstNWr15SAIIaUxc/ye7DOuUc+U1IyCUQmtlbeDBhfXaW9xM8Rb6qgl0EjPyMdTEApij7e3u3dExAqiLGl6Zf09LkGkhYAcw6iuia2wPbmZhEPBEaldafl3s+jYxLawxWDDGVHUp6ruCrtzcg91c5Nxxms/9lZ5Qu8F9mFTEbAW3cXoKDb+gAXdU+QhJgBwnsfHfV3nIZAwR7kK0hQUQDn/nbs2CHAkXfHueSZ9ZlJLoC9oEw/YQvxrt0uuBSbzlDCeMZGx+xXv3rantn7tHT2pWcpEJ1rOIObmIi8vS6bsY7ORtu4aYMNnhu348dOC1+juIMmdaytAGUNyPJZD7zXxvpGnSXwO6wi+ax0GVNHqc5ea6udt2On9oyGwM3kdVamya3BeGpr0vR5x7RcCoz1X7Eieo1w5q+/+d3F/My80O3zLtxhR04ct3PDQ6Ij+8jqKpuYHPcWZDHAEDb2IBcoqYCAqqZHOaVa/1OA58YeTYMtW7darrlFulvcCDegUdiMOF9yerSC+jTVig0XIrFRPXTAzKd+AYBSySCJwOAFU9GFPBzZkdNPm9PvTOorAlJ5WaUKRHr5OBlntoG217hgrATLnd2p5Su1YrtmB33wmmSFgxLAlAx7gKa634Iq6y7e62V/Eh9nLxLMUe1E+T6jKaUYNgFWpWmj5fZNacuoZQDtAa/68uy0AXlRP6N2BFVP1TZL1c6DLyoALnrvVc0ABjEOPhxixRCOV9JSUc31A1+DOoO3m0vzwIEfvgJME+MVplpa+3ByGjiQDqcLpjvS7sku6+bgroAsVTi8Jc11DZL4bhrPy71JF2RhzpkQoObzc0pKNMEsMQk5LA1q+Zq3wsK85ScnvXrEZ6Z2Um8RrKbkKvZNxDMg8D4NkEEUnf7+k1AubbIAmnwWATZgNW1DaD4R1GFUXMuFdr3G0uQ76YQkxUpp+ymoJWmslQYLVUVN22XfoJWU2nnYtbRhwsRob2u2f/3UJ1OiyRoiXu7OP2kDaO34XbQ2mltyqjzguDs7O3R+T588pX9XtWFxQe2tGETeh2/x1KLn/sTZnCEyCwOAM5fAeAAmAgO+BJ6mYC2Yoeg1jI1PCJyiRVKVZ2lTeuAbgX0EcgQP3JdEx2sRQq7XiSWwaW5pdXZzOoOum7MiPTnaBILpHCxfZ+q6FhN/p0VJQ3105pbEYtBkztoaO33qhEANdCUBIjesX6eWPYENdVnLNTWqgJJrbLYTJ07qmXFUDAuh4ki7bWtbmxzvyOiYLRSonjnLkjUOwDUCMtmxiuQFljj6GFTGWFs+6+Bzz0nLZ/Do0/alL31cbae17T323j/7iLQzLrn0Utv77LOWbahTUNbZsUqauKogJZZIAMdOyC3Klr/2htfIfsPGCk2dl1y0xfITZyzXssamlmtsOj9tzdlGPROBpCZVJ+CWtSRpoh0PwBIAUPaBNlFVJl3bJflK2cUSMGtMKStYVfWKzutiIWPf+Ma3bNfuXXZ2YFBaaDXZBuvvPyegcc+u3bZ561b73l3ft4OHDsofAIxJF2ZxUX+yN7EbOGieT/aowDS5mDTnrL81a/rke2KgB0Nf9uzeZS0tzXbnN75tW7afZ4tLc5atbVRwdcklW+z61/2WfexjH7PHH39CCYaGnyXNQvYNU6QJPCi6BZPx2PNHNB0PzcFqtJJo421rtecPH0ygLxpGM1ZYnLc9ey6UEDZg9eLirCqinAnsma0U9D6rqtGuzMvewRZav3ajQEUYlUzd1TuanbfpqWkBDAvLiza3sGST07O2afM2Gx2bsKK0cjnNMOTcfjpLMC8do7GJCetb22f9J07Zjm3bbGY+by2dzrjauWOrdbS32OnT/Xbq9IB9+St32N9+4H02OHjOcg11YiwC+lEGHJeg9pL94Ic/sptufL2NjVDlX7LWlma1jvafPW2DZ05YV3OjLc5MuTYkCUYK7ANgQ5/SBaYRR2/S/omKO2eH4E52Er3aZO+VYDL5Udqp6No4QMnv8s6DoRcAYCSF+IcI9AL8iEAwOhoiqOTdC8wT6OlAiccEHrfEBNQIoNmbAMIRKDso760yfIUPjuRYvijupkKz1uMebxkKMKoSJAQ0EAiQft/vyxP1ABvdRjuwGp8XCWjYpRck+4kp4uBpufBL8Y6WMwc2vbimgrCC9RVpbP/s/ifswYd/Yg31rba4NCUgf2kZbUKY3dP22tfdqJY2WDhHjxzVGrV3dtrV11xr9973I3vwgYdUdNEUVtrml1ZsfrFg73vf30jfDz1EWPHxvoIVQczi8YkzSmipZKJ0UxPn0bWBqosZ+8DffMSufsVLrbowo0nNw8O0UdXY1MS81WZrbQWGnQqDWRsfG7b6XJNNz07Ze//w7baa5Hhuwuqqqmz92rW2b99e+9mDD9m+vfsVYW7dstla25u9qJipsYXlKhsZm7X+4bwtoTOegKX2thYHAojhBPB5yyB2ZnRkTEwp4ruWxpyYn4PDg9bYlLOZuhX7zGc/ZcMjg1abrbaOztZUYMVPM/kxZ488+KidOXlK97BcYHplo9180032jv/636whix9NGnUrrBfamWWZCRZvVjpaS1rDru4uu+jii21ujsSNWMfjYvaVBNyJQxmdknReg6Hm+xRpItpSFxUnaSidCk5Ih8AkW7H5lOgy1MB1GP0cEUNJsuhFUj+aJJw0vN1e+CAPScsQUzNV3Fasilh2Nm+5iWmrW4FNX7C56mobLRacHSm9MScaqMCPBUuAlBdSAdcowPN5USTw2L5cLHQNx1IiXMEeLoFVKZQNYDAYjYqNK7TdIreIM1ja0zGwouIsK1ZOBAyuG/cT3RxqJ45pyBWyMxrMGJI30iNrsPa2dhsdGy91BHiBd8EZ7skuIxVQlWxcPEelLYl7UPE2hmKkybpK/CVFAZsM1CBspdvOAFMT9TYB8KnLSXrKZdmcYJqr6yQ6i5K9jOtUvp+IO8R2TOC3cp70uwEsIiPgsxSTNJdySi/oxKAHziVsKADGyhyVn1HnikCVAGFox6xT/AjLK/wJfwJ0xc9rrRK4x1kT80eDl/CLTozh8/lcxeYxbHGlIP9GPMI18Yd8HoCA2ICSE3CQkbGrsLUpYpVIFCve5lgSGxIhp+yriE0BzLi36YlxxQjoO2Yb621xfs6mJmjTRS7B8zbuscQ417Vc35XCHPeuZxKw7GAKuQksPYFcKwXFdbDiiKl4FtYNqQfWSey9zi4bHBqSbXdb6XsXEBbteC9seXbfSLyey7keveSSGBTl7HkAsIE0JM7bWFdsVXeXrgc7VYNg0wDaFor9mSobGh5OKZF/LvfOOdOQnFQ0xCd2d3Xb7JxPDVbRLQMQ12g93atseHRM6023DHEXrbeKS+bmZGfa213eZWx8RHGsWtlXvIjixYec9g25h0g5aYgjORLDtGjXZp3k75eWrXf1mhJYTazCs7O3FDNlvTjkQ2BXkl6os+OIn1l/7ekqmNVIX8yXGYnmsWNIqQRbFRyFZ21rbUmTk5lK7wkOP9vR1p5iHu7dZQ74jxZpin6sFWuqPZymMmMrHLdwkDhiOR9k5XGNg26Of4QUn2IbhvrN5XWOmOisjqHUScharu7tS9qFy8oVyCWkHZ3AVa7BMEi+AjBn3YQ7pS4bFQHoEkqFEkBGchpumPvi/KD77gzIyhjQcR9ny/sE94hJ3WfwvhnO6nJj/DuMwTNnziR2owOm7BFwJfaAiDyzLn1Gzluf9eG12HBiEvCkfBqGp9gzks9EuoszBbkiCD50AoAx8W983rp1G6xRMdWCcsL83LyICxQ9apAdoXic5pwI1wLk5b3V1Flm5wWvLuYXJm3dpi22+/KX2Jp1G621tcm+/727bHh0SC1rkxPjSpphTUlrCvFQQBOqsjLOiVEmNpWDY4HYs4FgmMDyWd2zRi3F3ipEy65ZNlFuY2ImBwCHwBcbTlWZxTmxS2bzs64jx6HRPRRTT3xiVVVXKeltbnZNC9djBCyqtmq1bdQq0RyfmnKhWxiZaKEkMfkyzVVwiDOWYHOkn3V6rgtTnzs35K0TKzCZCPA96YgkiD+pVMAeAYxBA4KgUxtiDgq05wG8HNaIyqpAysQ0pDoM7Rih4ObWNh0cNlEAFtwziWc+0aYFNC74QdU0sqR/IuMjwKs+sUPDsaMNUGOdXZ12tn/A24vrakrDI/isSFq86uPVTIG/aYiIghtNIGoRHRcxUKoVHNqojvE8asGocvZSJGxeicqV2GetrYBVUHzRpXDdBTmoQsEmJkalnQNbCOYLrBUZaYn5LqkCCN0ayvDM1IQNnjsnZiB/p9UUg1l6FrRf0DVgaplatn2vBSMjdMBo20PPhe+jFREJMMA7zBOeva62wSs5mYyGWpAz4IQYFQ+4JtH6wrK3zuIwa+psnqpmSjI5tLxHGDubN22Sw8AghzNwurkzLrtXddqXvvQlVRHZTwpGAYyj4i1NP6eRc2a4Fr/X3tpmbe2t2qOHDx+WQcNY8ufJU6ddN0zvEXNUHtRSGcSVAubiskAWPoeWQ1qIYXPJJqDnUZfVc7Kn+Y/VnZnJi7WiRFTamV5Z5uxXGleMuNpZ25ytxOeHI/F3V6UkQPo+STvz2LEjorzzvPEV7zkctJIehpVkfZqfi5EDbLhQNAyUJc5NdZXlGuuUJB549pCvUW21AEXAyKkpghlYaEl7idbf5iZN3MYecSbQhsJWuMPMqngS1UKdAzGtHfjgGZzpsazggyCWPTU9OWVn+/sNdzV4/Ff22U99wCZmpmzV2u32rj/6oFWtZOylr3iFPb33GbXhnunvt53nXyhQ1FkIaHJmBHbHe+Nz2dfXXHt1AmMB3TwQaW1usPamnOWaW1Vxog1kecGskHFWGcyUYAI4W6ho2Zpqa2polE05dPCALS/A2vPigkScqRAm8e1IVGRP0xkGlN+y9Tz7P3/3Ydtz8cV28vQZftvyaZ2pnE2Mjtk73vlOe+7QQVvVs8oe+NkDds3VV2t4w9j4mCqM7B+ekT0QAff83KK96tXXW31DTpVItGIAC2gP9mE8eU2J5h5v+7cvaCJ3dzdsK2/jwya+/BWX2DXX3mQf/ehHbd++fWpjQwOHgQGRxLD3BdKqslsj0HZsZFgVPjUhqU03aw1NORsfG9HveXEEncF5VT1npid9CnVNtb3qumvtzOnT0n4jwFKLLeeNot6KCZB5/vAJ2XbskcsgtMnWqu25vtbOjQ6qrXRqes7qsk1AvZYXi8aTPwk2T0+LIcm03c2bt9pjTzxuv3zsMbWGrutbq4m8MFpW93SJjcFkuov3XGqP/eIRu+LKi2znjh123vbNxjajcEAgf/jIMfvlo49Z35o+O3HiuP36627QmUH38+BzB+zWT/yjZapWrLHW7BMf+ZBNjowIKEdfDh/s4IMrPvFe/Kx6Yh8gWZwX7j90ZHnv4bvD95KgENgROwh4o0UoJYKRIOuzVhiKAcvZ2RUarsa5SUBeMAK5nmx9YhpSAa6MbbA7ESzG31Udlz5jWeeV3wl7p+QvTZV34NHjgij68WcZyHhhe6IH1jF8gvv19uhKNg+gZ6xbAIiV9xbXj0QgguVI1GPAXeV9eJDuYC970OdneYux23UqGVX29NOH7dFfPmo1NfVWWJ62tet6bG4e/8cQl7x97Wt3aM8TgEoRw0eXiWHLAKof3fdz+8hH/lHANBNYYcCsZGrs2mteaTPatG+1AAAgAElEQVRzebv/xz8UU0K6dkkjCaDpxjfcovP20/vutfk5ku5aozWOPdLXt9be9JY3awjaP37so3bBzk323t//Hdu5cbXVVhVtcnzGvv79R2xgLG/LMKzrmyzXmDWIC40tDfblr3xaEgFvuOm1tnZ1j5J5CvI/+dn9CvYZfPDud73D9u3bb48++qi6IrCVC0qEauzQkREzFdNJYomHKSp4mx5f8e5LCU3yC9hSBgWgH7zIFO71a+wDH/mQLS4tWP/AGWtuBYBPk8uNmA+2GAzlZWugg6ExZ6PDw9bducZe/+q32LbN56mYNjOdF3ZMMUqxRm1W4DxxCjYCtlC0xW0/7zwN0KFtiqmjJFH4c59iSaLqSV8kil5kQnuvztZvWKPiTmdbtxJoCh5HjhxXQYnWPuJNbJgXGxgS5PuejgdnLKba6YpPu8Q2KDYAmE3t+mqCL6Kht2xV9IkRdVB8RW9vcsaqFufFGJ+tqrbZuipvYwWUIBlcpLsC7UqXRCjFHWm4mZLpJdg+AG8uSZC6k0sgfpwhjz/8fYbfjRhG7OME8FcWHLy1tnxW4/ni92N/OLHBAR2d/xSvRnLosWv5/stAmxd1A9gkZyf5BPRRMp+BObyodn3FZCmhdAajdw5RQMMnxmdFrCwgtjTkxH/XbVZRwIUDed6uHGxxgMqI3fSziYnI+4trlbqzUhGW/US3W0kmJ+21iPcUo0ShPX2T78XzhM0nbmVDKR5MAIieRYxFZE9cXsML3p4b8d4458TQ2DwAxjij4c8j35OEQbKRgGtMYycmCfvLtchTuLcSyyt1/QCYhfyLA11OOIn4kAILdpf/T8ttDOsIQFdxS1219fasVvzBO1e8zbCOLFJGWR8ymLoAiIH888oDPVcoCNCFgvxNNmubN22248eOKtfijNDxpSL60Dmtsr8vc51i2JfzcyomqMU2TRbGr87lYcARR7oeJ3EnoFiwXHmGXEO9CAUMBKGgih0XkFhfL/kfBtTwFT6NQYfYDcAXMfFSV1nf6l759ZGxUbdJ5CBpGCOt7nGdAMg7u/x90KkQZ0udX03O0sNvxb5kH/WtXStWI++A+wtyE4xH1jQmDvOz3OvmjZsUf7LW+FRiNmwJk4ohR3BtCAz4Kn6Xf6cjiunpvEPuiXPKfjp+/GRp5gHP5sxyiA5nvd1dwN2y1ot7I27RNXu6SgAkvxdsTW8T9jwOAJJ4jT0GixDAjT0GlkIOrs6NqoziaHJ99jXXptsVO83eJkbmWfFHpXMlrVfvwFHuhaxXyhdFCEp2DI13HzTjg10FMKa8Vu8xgblh4/ge9zqTdwJcsAKDVew2xkSgwZf5PAdns16w+8JUCPH4hXfDvQ+Pjsg3sj4Dg+dKsVr4Zu0/2iOioJVsSNjsYK3zDGL45/Nq1z///AvtwgsvNEgNSGx5B5kXtpUTJk3ZiPcUy0F6Qjan6DJPwnDUIeYdYTy7inwLCzY8OGQnTpywJ5980k6dOiHQHTAdqafa2ir5LzBFzhK5ONJQzFDBkUmWi9xdNtT9l7Ao+VEW3ofXEmN62zlDY5ttbnHJGptbpM+oruI6htOG/3NpD4BHdLQzv/Pbf1H8xCc/aA2tWfvWXT+1+x/6qZ0+PWBD50iKrESpnZtzurcANt1Qcigc4qJPt0kUPm0oDJr6s1MQRbK9cb0zHrL1jdJPYLEwUNx8bMJZCbK76CoP64CTPzCIegS90gRKwAGsJxgtGu2eghAOAqsY1X0WnUoM6wATDcBLyT8TxmD/ic1GEuhBDJooCtprMThNmjSlyZEg/4Vl6+8/azNQn3FOWQY/eAUdxBxwiWlZIPTztMylljPoq6IoL9KiuFSqBohunTYwGh0hXuv6NTAEmEw4r8oNlQWcBveJM4IRNz4+4euVBrzAvHKD7PRrif4LkHUgjbYa/CwHzteIn6eS4J8BmMs6KnlLzpuEl8PPWgPUwhThgHo7W0brB4WWYAUWCgMgJO6slo0qGxubcJamgFGYXUs2OTZuNfUupK9JUASWaodZscJ8MnhK6n0aLetPpYSgUkleakGnKi29wjQinWeHvSmGTGovi8BGwVoAWGq5KbcScMjZhxgZDCu0Z4JZru0JsAeD7qDc9BEEa1owxnvaWxx4F21t3rpL+4+6x0MkO003Lyd+VaoyUL2q1IZgP7Hvdu7cqeutX7/OHnjwAdu/f59P1Ep6lqq8pnYAMfgS2wVhbhJ3rguwwrPgjPbv3+9VMAwOTJEAkNJ5imDVJwS6odfUZE3ogr3skwEBQqiACxCnrVzTXVP70/KykhDeKdPkfZgEFQ3aFh2c9WDd2zRZxzV9a9246dx7+3tloULBdtK+CSOLo2NP4ABhCAeYDoPXj5RXVL0a7UAoE8oASKmm4gyHBwft7OkBa2qotbbWRmtuabaJ8byMN8HJ+nVrddYIxqCssxfQBIShibgz1VXWmLMyOuGVU/YOhhibFyBpKdBUVb/sXHEWOCJ0fth7OHXALPS1JvoP2uc//Xc2PT1pLas32O+/5/1ijrzmhtfZL37xmFpoj504Ztu377Ch4RFVXAkCYrqk5gIktjJBFMAa+win720pDXIOAU4AmMnOoBOkgTbYAm/vp6IGWMOa04J6+OAhO9d/xjLFgl1x2QXWlIUJwF4JHaPEkk5tAOwd2Rhs1sKiNTa32u1f+IJdcvEltu/AQQGcgAlMHcXpI95OUIgtWV7y9vNItHiz2BBvDZ+1NWvX2omTJ0o+giouACTrCTP0wgt32RNPPGE33HCDEgaAsTu+9lU947btW62ppc3lPABJVswuuWSPbd2+w75/1932zN5npAFHwKYqZ2qvcPaiVwrrALHMbOumTfbkk0/Y3Ezeaqtpt8ypGo+eJ/IjEptXcWLZNm9G12lcYAQaRL/+utfYuXNnNVAH/0JlO5+fkh2bnEJ2pEl7ram+AWNpudYWAbKHnz9m09NzSkoAbdZv3mwPPfSI9uu27dt9yp50YFbs9Jl+O91/pjQgRiC8bC/221vYCPTX9PYKULnwwvPt6qt/zbZt2yC258LCkk3lF23w3JDdd9+9dsNrXpMKagB1GbV4Y593nrddhRCAly/cfrudPHXC2RZTk/a7b/4v1tkGQ8DPXxaUKZ1RL5K5fk5lcSsSC67Be8IuBnuE/y/bmuQs+FkNZKkjSfH6DPZArU4JuAlQIFpIYl+JcaO97iwW4oESeJhxgK0EcgRTP1p2UguhAJIlKuO0xHpAGMEk9+y2BB/ihRa+wjcECFlim1QAiXGPATBGcI6vfgFwWjH1NsCMSMADmCzZ+BTE8/9hrQWDXUVAv+lUDHHWG3Z2djqvBEsMNg3GS/InVZz9RvvZAz+3x598Uu2znPmuVW3yjxSvSNB/9ON7bGEBb4kv0O5LersM0qqzl77semuob7P1G9fblq3b7J4f3ms7dl4oJh3s6vt/+iPpeRMT0ZFBcE38uW3bdskq3H3XXbZrz/k+ZZsRS8VqgfDY1RtvuNF27d5tt37yn6ynvc029661o4cP2FQ+b4dPnLHN27eKWdLZ1mw3XH+91VUVbE1Xtx0/9rRYWLt2X2zPHdhrPat67Jvf+rZt37lD7PNDzx2w/3LLb4jV/sADD8i2UuTkPGbrm+2Jpw9bTX2T5eeQh/CBMfgJtL1iPwiM1v5eUMKtAmt+2lqbPJ5abqi1y19yub3tXb+dhg/QJj8rFrvkbZBeKNJhULTJiSmrr63XVE6WuCHbZG+6+e12xWWX2BC6ubMAn65z5pqv1Zq4SmzKPcB8ga3IXl+7fr0YpnwIcbM0zNSiX0iFY9ey413wLJu3brbzz9+puJ6iU2tLoy0tejcNhzGXW7FsfbWNjc3ax279svYFton9xKANjjJ+E7/tBf0yczDObQmkY3K0NINgfhWsGqCKeAigYyFv1XSuLC2IyYVIzlRxSVrbHmMSt3kBAyYGSVbII5CAsWe8I8BbfnXG0nCSiF/iXHs25l/EFaGvHkCgtALTWY7f8fg1tYBXtKnHYITKMxuASIBmXCv+HmyYADM9P/J7kd2U7raLTSvHSfJOAD35PPEqunNlnS/yhAAXOb8CBBJj0m1Qubjx4vdRCYyK+5wKdjCF3M4l5pH0XH3ok3dAeP4jdmwa8iL+hSOjJdklfV6086fSu8DQNBAybGIATgLg2GFpaGRpXGEq6ujdJ50+nYXELvJhF64vji+k6M0X7auul+kLzFkmkdL052iBcrUiPWuAkawb7ykIIpHDurQXWoBoehMfpPVJ8SHEnBe3cfIsPN/I6GgJ5OK9ErvFdGk+X/FM0suNHNhD4sS8NUgtBZtdmLeqYpXVpn1Rla21YjXAaofkW1gj9jt5Hc+kPFB7vKAchHMOaE/8r3eeOt5g3SGnE/s99ifA1ejosN4e+441IjbHdgC8SDohFdGwP8RvA4NDslHYSwr5AgGbm5SDs3Z8n3fSocGDtEifcWCmqlpaj6t7e7X+3A/5J2vDOqzq7pRvmpye0nWCURZsNHIYbFGcMYZf0aUU+sfsYdYd4JhrEucRN2joUHFJ3VXDQ8P+eek8ADzhMyBtYesDDGxsyGmfBWM1gHbsDlOkT506rb0vYs38vNaF9w27TWw2dS2ada/q0T2dOe1rQK7I+nBt2OxogsecDAhbgJq8S/IDQD5sFfE5UlzkKRoClWYhcEbWrl0n8EzPS/eqhn9VSROTvBm8xr+c/MU7iViOeE9yWcRZZPFJL5x/D79YaVs9RizLuoV+Pc/FcwcTlnthD0qSjCE1yfZBbFJrt9jxfra4PydhOMOyoTGr5wBb4t2x5/AFIkkkcBMsy88s9iRNFedfxXr2+C2GCoogl+7ZwW8ftsr3tm7dJmmoSy65xFnOtBpLOsZjL78/5Nh4brfJyMNwBnkPYgJr0MqcOjTJVYnLRQ1ScW5JpKYnn3jKHn7oYWfJa/J3jfJLMIDQ+Xzu4EE7OzCgvYTvRU6NbmMnG7l+sNYxzT5xU8y8BAJq9yecWZ5DQ7GS7J/7SffbPT29llm/4+rimaNHbPXa1XbV1a+wXGuzqMQYARmONDWGhKXM8HNqNi8oklM5HxxHopuWNpXalr16wc9MUGFR1ZRKEUweH4Swfv0Gm88DWjlyr1a85Ez4/4uFJGqe2qDFaKjzQCwcW7DjSGwIkgKgwHGgT8ZXHHZpROTzolqTS0B1BlRgA5LAtCfdL/9sd7rOaqoVfTmqZEFRBwUHoNMmSS0mIMQw+gA/pYOVWgj4LNh+JJwvrgLGswRKzQslWWHDcQig40aiBKKOUcQ44OSCKl2qqgrZStOcYTVU6CqVgrSkZ+dinWVxeMT0Wf5gvEUlUto6CXhS+2n6u79/KOkBTjow6JOrFnR/quTwvkplYBcWD0PiVQA0DxelbxYJUQBPgAOwiAiZAqQpVW5TZZNqWySkvAsd/myaVpW0GGJvsl6xzzzJclYs90mCAgsw2B3sLb0rdAoS7TkSQwABVS6WHFwMej9VPa6ng5uGA7GoAu84p4nV4lUSp0eXAcyiqqBXvvSqUjDz1FNPCXjhd6ks8iXjIiPKpL1FOVieS6y+xI5tyDXKqcFAOHb8hAwz7A7YF+H4451EMFta1xQER6WI52cPcJ7VPrG4WBK5lRarNJbKFPLYZ2VA1dsWYMZpG9AuXpsV4Ml7ifPMQ1ZOTldAnoBeP3u0Nkx4wUJTb11Dw3VonCkb74cgmTXBAXZ2dCgYQZCf65051W/9p09ZRxsTxArSPsRgYkNI2npWdStJw/4BWnkxoU6yBOh0YvgBE0lKRqYmvBrItK6WZjlysXnTGRSdX61fHrSoelQoyPADJEdgj3Av+rczw4fssx9/n80u5q1z0zb7g//2v2xqYtmuv/56++Xjj4lBQpD1P//H/7AnnnjSjhw9Zus3bLBTp8/YkWNH9RljYwSiVZqEdtNNNymICFuGfQ/dOoIBbGau2fUwlxDJrsva/OKS9Q+ctfz0jE1OTNj+vfvUjgfAzDCYlfkFa2/N2JWX71YyksngGAFp/JyQ0EyMjBvawU25TpsCfMtmbXBkQoMgqIJSfIC9wo8vFlJbFMZEcYozPvlyQIgiBDbI9wrPsnHDButd3SsZDn6GPXDo0KFSSzRFAM70H//Je7Xfv3LHHWLr0IYMWNDW6ZpvZkx4nLXrrrjI/uBP32N//7Hb7If33WvtXR1qbXaB8VqrqWOKbLX2CiCjJrUtLVlHS7MAWD4blhIJPkwoacPQVi59nirpoeLoMc+wQJFA2L17l1pvCBp3M/SnpVHA6lImY//+7busub7FWrpbrarIkIY6W7Npo+0/eMC6unvs0KEjNjg0Ynv37tP6kgRks40lXyER5poaDUzhv0hwqmoyNjE+IWC1s73NLtqzW9Nsr7rqJbZp8yqt+fDojASkeZfOvlxWpZT3QLIgDG+F4lTBHnzwftuze7cCSIIgfOm9995rl+y5SNd6+IGf2p4tG627t9OKywXr6mwvTSgP8fE4z9wv71G6VCvesuldCd4+RjEjpDx4Hg3qYZ3TxOewYwEIvpg9GGctEiCdzdRyKL2oxKKU/U5FI342QIjIKIMBH7aGe/HhVg6S8p8EsytA07BjEQhHYSv8VSQj/OmgZ4UkSUXyFXFAigVL7KCwoc4I8EF1fC9sffy8S1b48/Gz/KekhIAoad2pXauYsfrGJrvj63fYyLkRO++8bVaf9QAY20aFG8Ap29hkn7n9i/IzTITkjDkjCCaVqVDy4AP3CmAj+3XfVWMFNEE1aKvWXvu637J3/8F77cy5c0qi/u3fvmQd/x9b7wGt11md+e/be5PuVbVkFcuWm4qNu42NwbjQEgOmZxJIMkDKkLUCYSb8UwwJJBOYGYZkAqSHoU8ooYM7BndbtrHVbfV2dXuv//V79t7nHHnmrqUl6d77fd8573nfXZ797Gf30qp7iRKbb3zjG9bb16eCkgNynOMRe+Wrb1JssePpJ/U6xZhMS8XWt7QJiKRb5aqrr7ZeujaOHtGwlqGBYbFuodTf+uqbbXDouO16bq9Y7suWdtvc7Lgt7+uwE4f32l/+2Z/Yl7/8b/b0s7ttcmrOOtpbrL291Z7d8aw009733veKCcVkSJ4NLdQkn6OTM7Zj1yGra0ALuFXs4aPHTtrUDLIMsHXZ03U2b/M2PjFqb7njjdbU0Gz/+E9fsA7AeHQTZ6ftN37r162rz0HD1DqnpZlC0NNPPqHztmbtWrvyiquUwMHgUWxQ22K/+Z73262vusn27N5vR44eB9aV7A3rX7NYFwPJ5lW8AJAHTMSPrVu/zjo0HKZBLCmr8TjWWfokcMRzNdbR1mK33nKL1VJQofisxguP7QSusCdg1S/M2pLueuOtvvC1++zhx5+QtiOF/LkZ2vbQbp5SIUrJC+PuKoPnMo5QbIiUPMkfK4f2JQw1WHPzs1Y7MWbNAGgTkzYD2MOAHFuQhrxegyA+SVnIwFD8ROdW5xc2Vkx1Tt+jDYWk0YIX7bM4kGepev7JgdL+5Fmu/tw1DV0cP88dA4d4TdqMtEVS9q5IGslGBPBfBfgyj6gWT6oT69lf2E1dV02tF9qklwjRgXPiNgI77CpFbhP0DGC7RtdQ3q8KxsF6zDXKz/YCBkm3y12w3gAu/DyBN/lzijDEeaGln7FzmWc6uJjsoFzzl9532ruMWfmsM55LDkDEHoYOKD9Hs133UUgDoUzsrYrsA+49AV+uKXW7eY2mbav9N7X7vHOseo2Zv+Ra6T2bXeJFAIZUolzHl3vkGVBg5D6ygCbJm1jnBPIBTgAXeFa+pgAiAJjozSMhQocQZ8mLCGjBtrY2KR6VnAXt2ABEgAszM9ICJZ5RpwOFxmAhZr7KPbV1+jAXxUmAwNEJpjgWqYwoAKckCTa4v39AZz7Zv6xlMt2wiwwzYW/w/FgP8nFiFwbK8FkUtSHT0GnA2sG8JfeEuJPXgo0i3wBYwvZmW3mxT/ErLf5+IjLp7AHUmLpOvBg4I/KDjjhgameH4hmK7UgLZBxPoZmYGT/Eng2c2WPoIEIVcQYFOUgHAQTnEDrWhzXgfWDVssdEIrIFDeSEBMKQLsULdF3W1dm6dQx/OanP5UzzM+QwuNeMedDul02p9eEbFJLooCT2JZ9mSKNuWs8QtqN3v9F9Rd4JWQpTCBglJmMzeybIX4HDsLfQoVQOu7io+Cx1J9Go5Avfjp/lmbB+kDH44/rO5SAvYk5iSnANQOqMT9wueqkzv5fxEnvEYxq0wyejfdvz5MGhEa0R6wjuwj4lX+tbvqwY8kLHJ+/v600nQbOxbpChJAOC+5P0i7fL+zlFkzJJZ4saYKWBgTH0TjMJIDo1YMtLmYjcS7IVFBSnZ5RzA2Yi0UG+fsn2S23rtm0CwNE1ZD1f3P+C7dm5yx5+5GEBwwNDIyIrYa/5LJ1vSdiQg9H5Mqv3Vkfr7JzyDwYwIksE6Kuuv8YmW9bXZytWLBc7d9M5G6XFCGno6MGj6oYbGBq2Fw4csCW9S1VcTHyMie7EspxF8hGXa/DCmHLyBh/mRnzAfuQP5AtirrPP3mA1qzZft0ir89iYtyyQpKMLJQ28RWeT8KDdqeYh9Kp1Ajnu3BzsqDoefqcKEjrjKwx4DOkQTT6GAbhBdtNQINkyND4prnjvYE0pUI2NmFUG6LUcVIyyxFJram1wYCDadn26EYulJIvPE1PKAYtFTSTzOhcPgsWS8wsdM67NdQy9hUAAQWXqGYmvknJQfJLHVh9IQVVOjkBTj9AB8eolTiGnKrt+Tdkywev8IPBxMABTK8VbPrlOKiT8joQ3ac3TergR0bWSOFSoxu6Yvc27+mz8P//391hDFxLPIS0BVmaAEw4723QzyMl2skyc2D8cIFWXpcniayHwKTQwE1imQi6DogqHGyX+zXvwvoBaAD+ZCClpqgR8CU6zIXGYGGUMCWCht6t6Fa7cXyRI2dbvlQOcJV84Djd4zl50O8v1l8N81MooIz4tbShfA5grTWLM6nelqxJi6tGyor0MmO6Lr/cmYU8DqGE2TGcbHlabE46ANUhgSmsrceqFkBRwrU21YUQ1L400wTIab1xPR3unhrvwmbA6YMtqXzgNsgh4E9DLZ5oGRQBztBLmHuWa8symYz8jEYg1VKuQAFYPHL16HexQzpjkFFpMujgBJiboXQ0q83toT/B7mfQTzKYgr4LfedpRZmVocZY4d65BSX8jjq3FDh04oJbk3qVLpb8Hk0vVpbExDQECYKRwgKh0CiFTlVMQPbdgw8OjsgHLV66Qnh0BOzoVAHacPSpK2jOR5HMfjBIp7mvBHSLAzggT4RYX7MihIzY00G+TQ4fskx/7gNU01lrz0pX2X/7wU3byyJDd/sbbpckFq+e+B+4XA/LGG19p/aeHBej87KGHdP2XX365mHIbNmwsgNGUHyCIwGFRvBBYzSAYkvG2djlmXp9gtNok1GYzJ8dmNXNmC6zvtNWgOdLbYr/8S6+10/0ntCacV3nrBZ8cSMFrbnHGRsYX7MGfPWLd3R0CE9dv3Cibdaq/33bt2etM30UvMEmzlmBgZl7t3oBJbh99OFX6Hv5W1THEsjORY70JDjKpIcFijR9+7DF/3wDMkKFYsWqVgjBnZI3bVds323ve/7t2552ftAcefMCWLV+hFiEm3IrxrSE6zlzUlDfpNpltXLvGNmzYYB+7809t69YtYsei68nEP/cXXkUlAd+yZaud6j8pwAH9z5tvuUUtybThUGmvb2pW8r9q1Rr713/4gq1Y2mtt7c02U9tgA2NjdmpwyPbs26vi0rFjJwRQLF+xwkaG0aKkjXHKzr/gAgWKJBDYfQZRHDjwoq6d50sV9IorX2Y33XSjbdt6ga07+yxVM6cmCYLwUd7exh6e0URO95/sD4LSQwcPaFAA/oz2GBi+r3vta3W/2KYX9u23v/3bvxUzk2e4qq/Xrrr4Att80SarhW0khj6TByecGcJQmIkJDf6g48ALFt5CXCRrNXSbepDNefbkygPAHFKSBZ4ENzBtAOLyZxEz8NnpvxUEirVHS1XGMn5GPZHxqbW+AV0WJRMJ2TkBRL5vPVaaVxU8i5l5/Qnspg1KG5C+OJPF6t8JLia7M3837zkTXL5fTW7Tv1WBkPx3/ixtKq91gN3fQ7IZ8lsOIuBH29p77KN//hc2NDioNSTG4WcUeZ2JVGstbR324qHDmpTKokiDEqYmYF9jo1h9H/7Qh2xkdDjsLAmDxzckBnRn/P3f/4ttOu98O8nZaO+UjMfKVatt0+bNSpy/8tWvirlNokUAzr2wFyi6EOTyc5JbBysaQquIlkOzjRvPsad2PGm33XZbIU6voR8834VZO3vtSnvPu98sQLYYHgOLdW7eRgYH7NihA1qjr37tG3b82EmxGrs6mm3b1q12/nmbtY/xRT/4/vftjjffYf/n61/TvS7U1dvBo4M2ObOoYJ/nTvsd4AqJBnaXOJPOlvM3bbSLLjhXjIDP/9O/Wkd3h7Qh6QR469veZIODR3VGp6fnbd36DfbyG64vzwCDiNqYZt0agxXoOFiwAwcO2X/96F/a226/3R5/8il7Ztf+Yi97nOGDv5h8DZilRKG5TTHhqrPQc16iwTXYQABFzp101DUVmbisyS6+GNmJegEfnCPWFeAKTdrWlmZpwWEneVYMHgDcnZyZst17DtgDP3vU9u0/KJ/QQiFBjMbcj/U6kx4/e4uyNzgQv8f0aJ3bOUbriMFpc9M2DyuJPRqaklM1ZiNo1BL7RY7h9wBo6sNUMnaj3bpgymmQjMd0sgUBvHnM5vGXzlFSPoJZ52H4md0xxf+DoZZnLs8hIA9fGSfpfiPm8wcW9ig6bfhOUZCttGZzHwAvRbwl4IH79GvmPFPU5Of4dgq+iseYooqWcSxQxny5WVw33u83AdQEAdK2iZmmQo23yioBhy2XAAhg5cyMAA5/H2UkRVk8v50AACAASURBVJ6YNplrU+G90v6dsaX8kPKHkk2pgkhwsFlet1uVPDW7tyjQxPrhs6uFHwF486XOOJ8jUkkAYBrkGMViH/qZ0mBBeIgBRwIPg32Va0ixJckPZYzimnEJyHpR3Nct7XzG0Z4f+QBJgQwC2H2PZewt2YDwQf4ciNHct2GfkWThfmFFk7TMUDkEgKxvtKYaPwfTdO6xLjG9V8+ZibRdPswlAXHYaCkfItJTTD2HoeaDvxgo4W2eVb/EM5FWJMXiRZ+1QEGLZwmQJ9+Ympl0OwVrlRwmfS7XI+ZjAJF8Op+RRRfHLjxfI17NXMKvw3Ngxw48f2cNs8CoThnygATPGxwQxvJoKGyAZJKM01p77CHbQQGy0ckOaetyajmfwfc8l/WcR12eCpUZfouUmXfL0SbO7xEDiTiijgcfwua6e+Sw8/KprCd2mTyX/2fxAVAXu8u1IUeT+ZzH/T6whO+pizE0pfk/thwGY5K1kmWdOWpqCCYb1qVSvAPGcQcvIshOB5s393DG74rBwhZpWAnXEsNwQxE3Xu85YmIDxFgZb+U+FCs4pNpYJxiaa85ao2u56667NWgT+yY5uyAf8Vq6K7lfYlXmFRBHCwdSW7AXkLg37150CQVANwgb0ocMDMX3VI0xiVssyfgMzgp7VFgPMZD0g0synEDqYLaTh5L700a9bds2SbkMjQypKEpnGgPxXnhhv+dVMZyG9WLdvPMqu5R89gCMcIbrDJzu16R5iHPCcLS/XPKCCenI2qETuu7sdepSOD14WrrYtFl7YX9BhWPXW6bLwQs36Qu5Fs5kSsB5HGciC7W3ddjSpX1W03X21kWx8ijPkQRzuAGbKi2KYiVJM8wflKPgTtesBqtpSF5qUHS4QtjSnaQHnDqUMYglg+00Bvm+bJqq6DCvg3nBF1VyqgQsGiCTkPmZGR02dKScbr9oEyRMFfAnAY6s3lcPQFbjMIK8d157Jht8LpNwuU4e7nSAW2K/UW2MKcZ6EHXOikvkHfaKnCobkjVf9IEHBfOQmnL0N1QT5gRGFKAkFlRTI922BEKk65HT0DRxyIQ8e/XLmYwc0JzQVU1uNMFN7SXV6dSe0KejS8fvAY07Vu2BioB8BlC5nsncgIXkgY0zXDM44f/ptMq94wFvPv9sdY2OV+0jXgdoBPtHmjsp3BwBGO0+CQDTBpyV0axw5t5N45Bi3TgjmG2sKQf+pTqUCho0ecmDrDRYBHNUUVJnx6sjraqEY7CoWLz0q9Sa8cCWdaCy5bqLMGWYxL5YiALr2ivi1mJxarK1AxeZVLuArwONuc44mKuuuiraEZpF8kYrKqdhZVXch/CURYJqApr/zr8zeM0kumD/VLST3BmU2jQkgBkQ+14Jfb9g+3AOeN+CJRR7qzyfihKLoIwWcPSmMPw6i9PT1t7RlrmB3p8WML74ndzzAoXQRW1ts6NHDtmBF1+0JT1dmsRHZYqWCXS+mqQHlxVGD/CmJ6dtaR8JlzvpU6dO67mvWMlE4EHtNQwuRpb4AVuUa5b7LW2hpl43NOhZocmHXcgK6Qv791rL4qR95EO/Yu3d7Tbf3Gkf/vB/s4H+Ebvzo3+qosKuPTvt7W9/pzU2tdhP7rrL/u3fvik7zV4EdAT0ARDg870VpclWLEdvkEl23Xb5FZfb2WvPlgYkjvhnP/u52nAzSJGto+V7cFBJIYxptaLVLtriPOd/WsLfxJGvuOEVAhLIY5oBBPEfM1O2vG+JTUzM2tTcpO3ae8SeePJp2759qwA99t/JU6clGox+KowHrpuq8cn+U6raPfb4k7a0t1drlDYoA2pNIgwtS/bWTLRniC2PNkgktPwOz2Xz+RfYzt27pM/o1ftptbn39C51sXDa8xZGbPPGVfZ7H7zTvvylf7Mv/u9/1poNj4z6EIiouDc11AkYVLAmndtFO/jCfnvfe/+jXXv11WpZ4TP+vz/8iM3Q/qTJdj7ZnL0Ko3R0bNw60GFtbJQ20cjEhH3xK1+z9s5O6+leYo2tLbZk6XJ75rnnTVrFCwvWt3yFTdCqPDqmJNFb0msEaNEaTPBJO2ICL2JDxJAfQD8Cz5UrEKE+3978pl+yqckxq6ujLXqVTc/4IIb6Bn8/vng9xUf2mzO8a1T0gBUBm5p9xNmCtQV79+KLLxZDmkEUsF7vvusuTbFf2tdrzzz1pF1/6XZ7xauutQkGvYQECCwGJXr13rkg1h6ab83NnreHX0swjc8XK0rC1hQjSnAvCEkucl0MpArtU7WDllOkpWvDMwwA0wPg0v6lr0mWexTyC5Z5xiq69ijGue5zWSzM98zkKBNaXUfGWPH7ed4yKU2bmj44/Ve12s/3soWzyuSp2mlerzWNRCj/zgRcSxyF1QI8gAUTTCCxmxq77A8+/CdiblNMQZOWgBmmmV5Dm1N7u4YQUZDp6e6SXcT+jY8Nac3QSb75ppvUitvV3aFpl9wrzGm15y4s2P333682L1oAWSC0ZQHKL962Te/xlS9/yePH8BUA6dz/O3/lP0jz528/91m1faU/AGwEROF3sNcrVi63O97yVoHhIyPDqrTD4j1r9So7d9M6e9Mbb7LJcU/olDooCXApAXRlO1qi0XLR7KknnrQnH39MZ7dWgLw/06efftrOXrPW9uzaZYcOH7Lx+Tkbm5izweFRFVRS2ocbmZmakU8TyDM/a+9+1ztt7aolYhg8u+sFe+jRR21udlF63C1tTbYwt6jYgr1LcsiE0tb2FhsdG9EZ0lR19ARjIOHM3JRd/4obram21erm5233vv32yFPP6ud0xEheRMNdJn2SJu2WLbCqG21yesLOWrPaOjuXWF19i4pa7G2BkSEBQIItBv4FF9i9990rFkZXV4eKBEA+q1eusk3nrJfm4tIlnQK+eDYwXshtp6aHbPXKHjt0bMy+9vXv2I5fPGdNLe22sEDrq2Nd2BzFXAKyyyRNBWhp+XnLrYb5SGMZVsckqKk1I90zMSHwlC4mCqpK2MV7dHCmAGkqkk7pY3wQjyfRmdTma0pQrfz5S7+XsUvGyzqLFYCxiF0rHRrVmNuLygBWpZxCSvxkvF39fb+20v4U4Iejbnq+sHUoaiYDOvWa+Zk0/ILxJ6AkbGPapLSPed0JpKWvSDuTthc7LKmJRe8m4nmRq6UMBMBE2lWBzwIWvcCf9yKQKb5yPdM2pb0qZheEzc/rydelPcj4WNJN0h93KS4Hl4vWKr2M/2f+xn1lHixbHgSIjMszHmZNi3xOgIXvL/LP7KIr7HAwUwHpta4Mogo7XQWOMyeVXn+txxXJXKvmy1xDAg5nAJPkXgB+AarRbSEKB2uFPMmCWTNDgHhG5KwGwD9bTIklVyHv5qzzBQtrdNx1CHMgkbe0L3rOWemEy/2j8xQEHu6V69TEdUhA4f/yjKR/42/ej/uOB1L4Xgr+vIdLOXluWc0lk1yTOYiDMV4UU0zEM4zHnf/nM/h+drKpu66OwjuAnss2+GcgJeN5VgKUDs41eucDdqq+zmV9yGUTrBWpohyy6h2AwSgNopKfKz93PC8+g7iKfJDuPUAm8lts8AL7JeQNsHEQG7II0de31HOt0PPLfBggUwOX4l75HV0n6xKkH4pIZ3R0SFutRniL7FfIyWkYn2SDXAYGE1N0ZSpscw3APFvsGw3PDbJQ/p25q4P2ZbHB82K0B32H5Bl86e9oRgYswdlZ275tu23auMn2799vn/70p60+9EDdljhhLq+HNSF+fmncJJQkiAv8TnbDYS/4yvfIsyqAMdYg9Qszj8ePwoZ1Jnh5f2BV1QHFnGkmw9PG3t8/aNu2b7Flfcs0Y4PupMHhAWtqRPrH368uCuVgUXTHSisRySF04cmhG5tsTFPNp1XQke51DH9SMT+0x1VogAgl3+n+nw4R5DPY+2gtk0+o2BNFE+EnQZTyNWzQOdVchSZAbu8u5nU1PRu2yx85gckFz7OiJ4Q1xoFn/7f/poOM3mvtf0qPoB+6pl70gEvnQ9PN3IhXDYFAL1gITFh0tngALg4k5XvrJjT5t14gQtLoOSvSxcKAASIqWXEdN1HClSQtBCjkBQwgPu8pZyx3SaevOhg+j8QpExUdqqhyEvyw+G7kF6Odwu/NQSf/t4TIg+2ntQjRY1VBgrXJoXLNBw/y0xFjpKAaO9DmE5/wxARuYlHMzykJZdAJvyO2YwQQqRkgR6SKRX2ZMBKoxcPi2hLsYOJfrrc7Dn9+mZDJQcT/81lX14uKItUWKlfpIOR8czpmBbysBin+nn7wcg1SfFgORvo3DlCmMyXQROtLwVdFLJYpU3JeCHMHAJ66Hh6klNTerP6loLWzb73yxB9o5lQtUqj6/wW2sQdB9wEKHBj2YJQvEoLhkWFVhBI0Zo3y32ozj1Q017EK4mUFSRVUgfNegeCPY/zOgFSHhapHfiZ9wEGLkjZexz3DCkV7Su2dkZid7j9tjz72WCHiXAD6OZk1Wloy8cznn9fINXONYjirApnVfD9j7J/CoKry4vTzlNFx/UX/P9WUNNapneZtQfk+HkQIkIzWOOwUa0OwSosyBRKBPyGoTksrZ8zJkrUCqAQm4IxUUVoUQH26/5QYjAz0ofXCNbHYk7QXD2jYQM8SwC3aSYdltHuX9So57Vmy1AaHBnROu6XD4gLe7D00awiMBgYHi3Xw/V2uSx2B5cK82I4IAROMAADxmhPHT5hNDNidf/Br1tTWaG29K+wvPvVFu+LKa+3IkcN25RVX2JZtW6Wj8aUvf8V27dotRjPA1Q9+8EMZ/ePHjut5iyyuINrbEtjftPVnQsrPeC3DU/g31WqEqzXNMwJt6alq43kbEZXxqclRDVS46VU32KXbt7suyxTV9RqJwwPQyuY1tlj/wCl78qlnNaEN58dkcLS62HfP795ly1eushcPHFTLL88QkB/A/ZFHHtOepj0FZ0chRIkmkhYzM/qjSaBxNtJGZDtY6mHxTNraOwTgJuNxYgKArMeW0kYBQ2+hzqamR23LlnX2Ox/4I7v7rnvtX/7ln8VepZ0AAC5thKZFM6CFyYMCl2qtGZZOjdnp/pM+vbCl1U6d7FfLgvSL1AZFtZrhBl0SKWfS7YbVy+xVt73aZuYW7Id3P2gH9x+2o/0n7ZbXvs5+/tOHNIyA/X79pVfbU/t22bbrrlbgwV6Vbi1FwRzkFcMjCIA5m+zHFqbbz3pSr3YwtFpOnrI73nS7LV+7WjYbAFQaPGi/qF1pzDWRNJl10bAXmvxeVytABmasDxpziYRnduzQYC2xC2amZPue/8VzOkvIXRAQNTc02NCxA/Y7H3ifAEZV51MPC/qSzITHB0UiqQm1bjfd57sd94DHg07ONdfivoKWLS9+ehXaGY4ZlKr9LRwYw7mK36v4H76XiRHvnwFZxhwekDqrKX2mKt2RkGQQnvEA11H1o4WdL7pA/LYyPiqS5ghI0+/mtVaBDgX2lYQu/11cV6W9shpIJ7iY8Unh0+MfPvwLq8pgrwU7emzEvvG9+2yR4SmNLgxPOyxMCt6DJEP6VjBGaD9rRbR/yG688Ua7+OKLZGf7lvYYEzrxV5p0KvkXb+OT3l6NM4YAjnXPsfaAiPJnDfV28OBhsZ+wXzxXfND4pLfQdXV0h7B7rV180UU669r/La0++TQAA2RcAKnHJ6YkMdHZARt8i61Yvsw6O5jiSGHKmSZJi3K2vSfR+A7OOXEnwNnO53dLs1sM2EW0mEft/vvuUzwNG2QClvhMsOJqTGeLLhtYi8ePnXBJD2RDFhfsZdu36bwotrQ6tQfSOsgarDprpVqqSSh86qoz8pV0wOCm5RWd19BP1D6Zn7XNm8+zHTuelU85evyECixEHzBAsbXoajPMkXXiHPX19eo58Gw3nLPRGhoodtZqWBzJ57h+f8paY7gae6W7Z4n8FvEpulAMgxo4fUoJ4tVXXWpHDh+3tWtX2sQYmuGDGtxFojQ6PGRrzlpm9Y0Mgqizz/z1F+zJp3Zao84zEKCDtjpLsOOjrd+Ht7n2o2wqbEric7XizauYMz05YfPcxzSTQtmnAFwOFhDbsVcLNoZ3dHvcCJxMNwdxegBL7j/LwSZFTPf/AKaygJ02J2OoPHMOejg7JoGRM8+xEwT4vWT7SGsuBkG6dqlbsWrS6nlVSRLImE72JjpF+Js4ECCY5897En9kl0W2SPMafFbB+K7kArJTASDo3ipsTcVcgdyIOR4t1qkHT47GzSXACCihXFFtqz5RVhrjFYZePiNx9pKxF7+f8TugLdeSswCqNhZWXYKmyk5DszdtnogokRV5vOh5RDVPydxE+yCkoQC4BYJUum14TorRM19RWsP9hh63dCGjI0rSF15050w7+8k75DJGQVvZc9US/GTt8M0JCL00B0+fqnw1CqIpyaSJuwBesPjM2U6NdCRRsKDTCp28YAiqAEf8iOSNtNZ8FoADRckiVVDoz0VdgZ4HKcflPgNbSEAz8xauS5OoPZupaFg6cULXrj/eNcH7eIznGvo5nDL9qsumlGSTPHvErQJ/K8WEjBFz9gHxGL9fFNyCrcx+o3PM7YRrq2qtNdzVc3j2Fq8n1sWWestsKT2ijh9N1vYcX6BcsoDzDAfgKjBSJA9fFb0vLafKQz3vkzyX5igsCBRyvXpsI9rmzLIodT05R/X13pXneSMdpN6hge+SFEpgFjrvjAXkd6N7LkFzXXd06sh0xYAmyR/EdbJ/lN+K5e0DnLhPxW6xtiJNBbibHRhiOQdrnuvNIpd8KWcrh0XpmVN0cjueMgYFQ7Zm0Tas22AXXnChtTS32D1332Vf/cpXrWtpb2ABfiYzlstCtpPmslPFiUBgMAJygzWbUmbzAdC1t7Ubcx+8y8P1F0XiShknCl9ibcOG9k4g+RLtqyzmxl4S4crjSXUz8BrydMgR2luNmk/APqR1HlkzhiEBMHsREO1I7oF9EDI3yFeFJCEAs9qpG71DIu0f184aaBYBZAiBjr4/XXoI6QcH1Xn2SGfxsNHf1hBXZFJEnnON3jmRnJr0fETEyC7Zno3bF9nYXh13xkoGyOnAdFFh2BPxxiKkzUvnm/oWGKSstvvfrtOQB5oXOrru6CltYvgkDmG+jveG7pn6Gxw2FiSvrUSPy1590FhVLkI7RIsAHZ8KRCCs7pWdv6vKfEX4vepYtKhtbbqmrPRlEqugJxwQ7DQPeB3hzeAiA5A0gCWw5AxGP1Tety7HSNI/56LfAgsjeHKWGUNZ3MH4gfS20Kb6hgJNLxFm+CrYqPpCjDXbI/Lwuy8o6eI5kTGfYzrTvObquuS/q8BTTh/KRCoZFe5aHfitJoy5JplIVRmR8XCKdcykyH83W7h4Ni3SfMtkVAlJxbBnMCjdsKiipMA115TVkCKxiiSNgJzBCyRRXKcABInEOnJYJqokudxXrVoaaWWpBnTsHf7P3smppxIjdhzQK00Vgf+Xrmt1zQE/cr19H3jwp0q4QGIPVGETAaQ5yB0aRhKFnVHbWW9frxw2RoHJ4Q/+7MFg3Zb7uQhkomU+75e/s0KaaxbW2MHOSpDlibIL+VbvI4e9OPBJMcHZqpxNVQAZFFLRYeR9NWCGtgrYTAHW57MTa1et7D36eVbIEnhCGiEFxNG8I6mgFUMtGhhmKvZDw9JJyQqTpspHgss+RqeFFnsvJpjayi+4YLP2FMDm8eMnxJDoW9YnoFlTxVWx90myMGixY2kvCCgTMNAEwzj7l112mbf5woCcmhZV3RbH7c7/9B5b0dtlHctX29t+/fdschqMb0Hs5a7uLtu9b6+1d3RJby+rqPfee29RXc0KU9rvpOnLkUbSwDMi4IBFyXQ7Wv1IErNVHMFz1jH9Q1bgR4aHNTTnHW9/q508cdxWr14ltpDaXoI9iDA6wD+JH8Ds3PyinXvueQJJuSaAeASHj588YfMLNbZ67RollUznXrZshaE7SqW7q6dbLcN5xrj+3OdFYChpRmeWw4ZcXPDCxMzstOu21dbZ3r17dUaySt1Q32zrN55to2ODCl7nZsds/YZe+88f+ZR99KMftYcfflR6iQCe0vBR+wwTBL0wBBigSZvsW1uwqy/ZbrNU+CdGbHh8wvbu22ctAGzstdDvoTLJwLOx8WF745tut9a6eZtZZFJ0j9U2d9kLO/fZD370E5ucM3vssSeU2MMEe8vtb7G/+Zu/tjt+4902N+2tTDpftbApG5VEf/azn9U5vf66l0t3VbImJHEEMOH3hk+cssf+/UfW29Vur3rXG+2K626w8ekJAYxMZxweHLKdu3faD773fbv99ttt/cYNNjIypD2yetUaDetA/wwAXsLek1OSIcEusfYAFjz38VEGo7VaJwHZ7KTYRAPH9tsf/OcP6sxky13up/Q7gK8A1enLXwqgefLrhbe0DZx/fi8ZBRm78LsE//hnzmEyoDKgzumkRaJSAfXY/1y/CknBkK4CAum3q75NhciKxEuCm2Vcc+aE6PQp1XvNZCd9G++v4kjYRsU0lTjNfYPb2rIQXMZseZ1pg3L4QMZQVZCC3xGTSIwWmGOzUk9ZmG20P/7YX9lVr351tFvW2szigtgUSrBjGAfvJbY4raVzs3bVlZfburXOVBRIIvabayHBNOT73mpXaiezJthJsZmiyAwrXL6hhrhmwlqYaBqT5Lk/NJMZXpWJSz4DySnMEXi7NI4nJx40c9HPP7dT17J12xY7fbpf7UFKCJtgRM+oI2bJEn9fvlK2RslPfYDKIR1Q9eHp91XFrxST1U6ulrQFMbfZX8QcJBe5R9K25bngs0pWjTN1eIbEwylhlL4xnx/ni2tQEQ49LA2R8OmUugc6K0JWwuNqZy9oyAqgHMUQmDqaNuqKF9JcXzSBs+okQkt8dNSTZrR2h4c1LZrn/9a33GH79+5Tp8QrX/lKMdvxWYB9+FAKRnz+8aPHbM1Zq2xZX5c1tTXZI48+Y5/4xCeVQFltg/X29kk6hYKWS/s4u4bikEgHGi63aO0drS7fIQ3tcTt29KiTFebmVRRkf03NzmjPMU2Te/GYIXS2mlx2IXXesusk/aZgEwVu0bkT3RmK04Oh5LmFt2DmWavGRmm3+DX5R4YNREyfDFv3yS6zoNg3bEnaN4+9nACQuUb+nbFy2sG0mylthQOnrZ0DwPvR1ke8UgUS8DMJ2qm4XhlGk/uxyPeC0VW1tbKj2ksO+CX7J+0bXQOsmdtpB5kybypyywROK4zyKsCWrEN9rwKo6gxQ7Kvz4SF5/9VnkWdU57cSs/s98HalFFf6IyX9EacVZ1Sf6/fBe2qdYkqz9kPkeGmnuQbiU4GC/DSGknHWpJdeYelnHqVzF4BarnHGOjwn5TgFMOp+Jf1PskHF6A9WKzHLAkWI6Rnr6e60uvlFq1+ssbqw3XUNdC+ajakl2EE0dOPQSNfcAe5BQyFmizkESVBRi1wlP1Idc2FOx0FDPYKslF186lrQkJ0kAfjOVu6uSboUE9yvUTzJL8/dEgBxJqI/3zNzjXxOkroIcFL+JN4r/b32fjBuyrgiwMZafFmHiDuKNRdciw4AK/XmsDMOEDOwtqXoWMLeJRCc7cjkHXgM1yavFAhEinKfznWxJ8A70ofknhWDTrEPwzecniJG/DzFb592z/phfwV0B6tQaxDPmLPBl94/gKT0aWJ1wnCeotupOcgapY5uarNqzaPIwL1TXFTOF63W/jwcrGOgIs+Ze2Pvp+3jd5HCyiIhRY70Rxn3FLk/wC4EkgBmuU8Bg2F/yKF4PV05vIYBMI8++qjt3b1HhSoVPGrMOjraJJ9Cvtd/8rT8ArGm40OzNjkxpbUkTxRRRcOhfCgNX8QuCdxJv3XB402er//dLL+kMwr4PAe7sOya4XsQkpRLA6YiTxa4Ds8dZnnGeEWOO+l2jPPHkGC6zVatWq39QxxOBxj7JW0VQ2llj2CmTqEvScHUp2hrCjXPSvsFIoz7H3wkv++T5YmpfWgia87lJZsVFjTrRbeDyCfRJSa5nIhJeD8Y8bJv5Cd9my5bhDXjwt5+IblREtQoktNoL+JNvNJSamDkw8/DIGPjHZJ6P7UrqjLoWgYkMzz33OQlUFQKKCdIlCyaBBs5aGm0fEqasxr4QARFM9jiQVNVxSBqg4cmR8Hg8wbbM0CQwpKJhebTYVlgR3Rd/FMVlQCKshInBxoVjmT+cB1uJL1C4wfPKzw4cRwLtGf/CmqwpqLNqyIBY9Pf3xkscmAYqahsKtCMYF33ptYIn+gMkIQGJZu8SLxA0gVOlULGGSyUzjY1Vs5s86oCpe64XZtA91g5JHngqk5dY8srOlpFtSsqHf5+5RpoL+VziYpLfo4bHUT9YZw1xZS7ssKXToJ141pwiugX+Z7woS5ZEXKRe0dBVVOMNYY5heMjSMIpJ7sknTxgS4IbfAZJdjo0Pgf9TlD7gr0ZWi4e7GOI3WDpjsuJNx7hRHBV7DdV5jyIyXPoFcNs6XCtFc5DV0en9pQz1eYClON51tjq1WfZ5gsuFGMEYAxQ5yc/+bGYFJ7EeQCRhuqMIC6uKc+PG96sJvsCyqB4I5nvt6j6AWaqrRwmUxQQZBPiORJgstcJldhjDU1ercugNxPmNHI5ZAWHcvLkKZ2P5cuX+/MITZUEg0/CAoyp9+s3bIjna9ba3GKjw2iaOo184DTU9Ga1ffpUaxcgxxGdf/55ITZvSoR37tpl11x7tY2OjKqFCwZL/8BpgXOnTp/W7+SZgyaOLqNbiwTHfY10PkL+gfW65pprnKU1ix7uqNpJmSb6tjdcb5cyVGF5n33ojz8t1krEcgIYz96wXsNeCFqwVdisu+66S6wXvqS119qq/ZxnKIPiTEDdqaEz0iAHBrOOKcBF4qSWDWeU8hydGTcljZg33v5Ge/ihh+zQwYM2OTpmWy66yK582aWaggwAwNCZ9pZW+/nDD1lPb7ft23+gENRmshn33traJiD2spxAfAAAIABJREFU2//+XVu7foPA2/7Tg0oud+/e48N7OjpEuyc4ThYDzz4TbAIi7ovElSqfxLDRWpme1XAJ9N2YSo3eI+vEbkUXihYJEt8EbebnZmzNmpX2kT/9M/vLT3xCAOeyZcvlUKne42YAFdViRWUfp02lGTbS/v32ofe/V/9/8vnn7MFHH3XxZyXrzq4l2GOwDInu5nPPtabGZjtnw9k2MjahKfE7nn7eHn/icfvIH/2J/ff/+WlrrGmUhsqvvefX7Tvf/JZs2XWvvU33tYh9wh8FI4agkqCDSiXaKjCSnLHnnImgzdjpw8fs9FM7bUVbp/VtXWE3v+ntdnxwyBg0cODAC/atb33HZuamVcC66ZWvtFtfc5vOJ8zFgf5+AQRuC1wj1pmOM2Im7dq1zw4fOir2KQMw+MMwJKaVTw4NWk/bov3mf3y3jY3CXJNgRzE1EjvAwrLW2FhaNTk7Ca5Vk0wlg0kXj7NV2gyvcBdJTRQnqz+vvlbtN+GfiuJH5bxwbjJBdpvtbT4KyCutxWmf0wclgFeNn6pFqOq/M/Ep/YLb1ExOqoljNeHNGIkibgJPuU4JbiSDuQCpKgMasAFebIwdoqFkxB/OPlBXy2KNdTZ12X/5/Y/Ytle9wtp6um0BFoXyBQkjeDeL/Hb6YmcxrFq53K675nI7dOiIkq+TJ07a+ZvP0/4gUaDo1tHeISF+radiG59izVkB8KFiDlNW7A5aW5FFaPIprwIig/03Njqma9DQpfBDOVDLNfs8XqUwwP7p7Gq3++//mXREuZYVy5er8MFnesLYLA1VAdPZT5d6leVA28KuOnjpsUEWb5xYHZp1HuJEHOgBpD8r9wcOzmRHUDX+KvWfM3b1Ip63fWXsxttnHJ170BnzziqrfoY6hmTTy7atjDnEdBEDyT+N+2E9SEpgTegepTPmzAmYT6mVxTUlQMnnZfJFEV7+g6LsGS37fm/Sq6INDxZ4fZ30y8VSpxsJUC9iAhj0SohDT4prYQ9PTaJpGXEH7xOJHQm1GPu05SL8f+q0pEx++uDPdP27du+2HU8/o7WQnugi+lzets6+Z0d784sPFcrzzz6TH63EqQ62pMQCSW05qMxzgVIOR2sYyWY+v+qz4LPTzvCZrCMxz8x0mR8lsKhYojJ4kt9PBpyYNU7L86cZk5IpwPEjgGiS0Izv0w8WxcfITbzVt6iOF7FoUVgOhpRPQC1BiYz5eD8SXs4Z16u/o9ON5CjvJddA/w8bXMa9ZdFEfCvlqy6HlmQXxe05hDJAkMIuV+LYTOBfam/FXoo3y/NS/X81PgdgZBHz95KNlfGJYuKwBwIWMm+MZVTBPQDmXP9cB/khMbY8Lvbz7nuCfxP3JDCkHE72w/OytEP6voB5L6gA6rVH3kRUwHtg32sDpGUxyVkArVS8mJqWbYWEw9/YAOJdfL3beW+LTT8mRhtFp2B6ad0hCQRgqG5AP0Bic+neKvkOxWG/33gqkScpP4m101rEfufs+dRq7yZMQCqfKfefuo76zNhP+ewdBPEP0/sK+Ev77HkysakGuqiIUC876pqWAPVIICGNVafuGN/XLtWWz8uH7vh5zK60/Lz0DfLhmqruz5h4j2uE5KK8R3Mb/FmmrXA7EwQeafyXJDHOcwJh3iGKJER0OsRe0DmJe89cmevT2lTWKvVZuY5sEVa+HhBpAu95Xen78syg+68CbSEh54x09iP7ib2GVickBvYemAeFKuTpWiluVWwuuZHyzvA92RHKtUAEQe6IOJP7feThh+zI4cPKM7X+jXUargZAhv8fG/FYBF9DoZxni+3r7z+tOQWOX/jzkJ4leTLdQQLiJqKTzu0c+QSx99johMeuUVxRl0UwuFkncjIxlQH0tPYBykdelUxo1/lE9o9973gBJA0+S63LdODV1lpnZ7fkSZTP1NZa/6lTiscBDvPasduKCcKPi6EofAj76cubuIf0+ZFRkp1miKLLi7hdAaSGiT0jNnPuaZ63Yw6OjzGgTfsbqRWK/kvO3rboBsLZVvxSVqD4PgEFbRcJAIV9CIeQop6l8G+RlFYOqoAWoejR6lpXZ0t7ae/1ac8Z+GXilgcwA4l0tOn8ZMhDeBOgnOAgmQuijs/Pe8BB8tfU5Lo0wZLioWuxQgMpg4Y03lUHwueoTTomTEqPISpWAmQCyNGaBe1fRk2gYKWiE4El5gBtrgzGeDBpTPPz00jmoee9YbDxuQICuG+CMGlv+QOnks5XBgWcQYJyqpNMARJ13UN2r0zNl1o2VOyqiVDpyGKdKgFoGo10gvmc3KmFka60UmidNf3LK035ukyKSlCZ6gQb2h0ph6cIOKj3vUToGaAQ0BXGXrKl8vd5be4FKMZ8dg4DUGdEBSR3+j5CyGVLHYcMHThVlDkPajkqxY2zuqgzEwxZDrUCLYAYWshiT7MvM/jwCazezongeV4jiWGxp9KvxjXqLGmCcakvUr1PApxsnMBhMwlZxoY2pvFxY2oW7007Jd/nGQBAHTl6VOeCSo0SW4kqRxtCXAPBMF/VZ+0Bizv7MkDz5CKDIHQ6WFM+D+MH+Dox5hWPpb09Yg+QwDlzgGmiJVCgfYjYNAlIA22PzboP1tqZF2680Y7CeLGmou7HdHCmZXM2cES8BqAuE3f0/NxZB9tmwVsbMKADp07JQaHDWF9IONTY0WNHbPu2rYbWI8E9TNXde/bZ9TfcoGmf7C0m5R04dEgtX4NDaHp5axf3wvUwFc5gcIejzIBbshEkyEgtzM7aLbfcos8BEHzmyaesaW7BfvtX3m3zdcftwovWWtuy9fZHf/zXNrWwIHYGBaFX3/xqAXMkTnweDB4+5/4HHlQVD5YPCRrnX4UcdKqg40eLUIJOmaRlyzvg18gQEwBdCDrZO0eOHAqwerXdcsur5ZhvuOEG+9SnPqXP4zP6jx23S7dssQvOPU/tkY889qgdPnLIli7ptmuuv87WbTgnBi812d333C37JO2allb7whe/ZFu2X2r9A7Sdw+5ps0OHj/hkwfZ2FQg0eTL2KM+W/cQXgYq3GtK2OKzk5YKLLtIgnGeffc5+//d/X4DxN7/5TXv00Ye1LwEhV61aKbCPoGpoaFBOf83adfbRP/uY/ckf/5E9+MADeqb4L9gfsEUZmqI2SZiJMBlhuwPu7dttf/h7v2v/5+tft8XmNtv74gFRf6h4OyPGEyJapmEJwpTtaOuy2cVJ62zvFqtg6dIVBvD6wH0/lRYSQswd7V3Sj7znxz+xJx9/3G5721vsyOFj1rOs1wdURXsG9ox74MzARGTPwqCiZj1f63o/DTV1NnFy0B7/0T124doN1rKp0W583dvs9Mi4Le3str/4yz+38clpDdPq6eq2zeedp0ESgIqclZkZ165MG468wIEXD9rrf+nV1t1Dgt5gf/OZf7D5BZIFs+XLlllt7bzavw/s3mu/99532qZNa21m2kFrgYyhy+UtF179TGACn1tkjxkkB4vb7akDLOzT9DHuw/3/aa/VXqjhPl6sy+QifVT+btUn5e+kf+e9cnJjBtb5swQAs/CUP89zX01S83dyDflZNUCvXlP1HvJ1yc7xIDgHc3kg6S2GHkRmLCFwo6KXnWfaiymeSLkPCHAw1kmDExbMurqX2smDp+xzf/UZW3XJ+bbs7DVqowOErK+FFWiaSAyDtrurR6wy9gg+lEnxnd3d1tneYVPoH83T3jdpPd0d1tzYYr19K6xvxfLC53vctCgGIaAvDAiAZhIAWG3EewS+Ak0DyJCdMvf7gIu0E7FWqeULuzdtGMxs3p94sKuny37wgx/ZxPiUWmc5dxRYumFLwwqu9cKL+8EFQ0YGAkjURfV5AHX8SsZxTFn3FjZvA9VUTk16dsF97i+ZGvOizmT7vPtQih5ipYhx62wTDZCb89bxBDQyOVG3CG1weg4+IALgQAlhfb0P/2O9ADOiSwjbg42EbZ7Xw/5Ad5rhTS2t3i1AMafq2/keBRkHNkoA34FRrqgydENgH2dNg6kLqQ3F8iRMAMVqgZy3RYA4EihpXZYDFJONwWuSaZz+u2zJdH1GF92PgXw5ibQo2PoznBjHfs1Jd7O7q8t2Pb/TXnjxoPUPDtgzzzxrz/ziee2dhgZavXzwjlrPQ0ObBD9b83iGrDUJK+sxMjqkNvicDO3Ar8exCWx4w0lZbMcXp11KoM5dm6fvaX8y/tFAgzkHStLWJYMstb8yV1Lcja3jfcokQ+ec/USxDcYNn5+FF66dnAE2ldrJK50pud8IC/OeBDzHgC3p61WIBtyFGOBtyGhQFHUd6GRZZfybdjNtmf62iHcjZipzLu49pbbc7mlCqwZ5ODAkvbYA8augnOetCc87F0MtjNF5U817lJ9VYt/0L9zvmTGxa0oSe+d5yzOb4Frel2x3gEDpn5iQzPcT2JGuqogqoaGaYEAwt6o+hDPOsxNABkCYIFml6OZ+xHMz6ckDSnR0KnYBxMIu8cPqumhvNdBJuKA4gr0AuNLWTiw5J8kGmJh0G/EeKVGlmB1wKqasZz4rPxi+2EEK72jLln9/di4JIPw6dYlVxPXvc/6q965nmQM/Ks81937ul8zl5SPZq5JoqtoIjyT1fKPIk/lnvkfqPPsaebsxhQjyE/YPdhRALxnG5OP4vjw7Gr4Sttj9vNvp3I+5TvwtAoq0GH1SPe+rAUMxCEdAbWUPJsaAHUXOIu0Cn4eN8/UoQWlQgAQJ89yqUBL5En4HW8HeApvIuCRjiZKtGvzLGI6Tn5vYh84Ie5bBPaG5K7IPJ3vRczn2vsBsphy3wghtVDEeQhg5E/e2bFmfLeldIk1hCozYDs57g1BtJ4uzPthhSD1gNXxBbNi183nJsuAVlCM21GqqNv6N+3FGf+RNnQyNq9eAxFMnT+k5MLwTdn7OYVi56ixbfdZKW9a3wiZnpq0JeaCpaTt69Ljsz8qVqyUdMjg4ZCdPMyRzXJuZzyLHeMUrbtBAUQbPTDE0VJ2qaJ77sCjZH7f6xWBd9r32SxDXeC+IBd7CvKguLbV6BxMVn7bpnHNUpDt2/EjRmUdOSXzgPmG2GJLmHZ/edu8yAc68TvatfLo6Aia1F6VxX5F54/1YN52V0PBk/bMIQP5Rs2TddlknCZGGBmAarTyMflDLQyH9hQqzLAPlPNDpUPMQ8UqAl2rQJ/YZ+nThpPTzWZ/gxYLmFNGkb3Iz2T+fG16JcUxtpJ2Fc8vmkDEKPZVyEmJZVdbBFJPSKxO5kG7EynZRDgIIfmeXb8CsGPH5ySLg9UmFdm0zT2CqTljrIcHfDBo8SOahidUSKLtXr33Ts7nlsKMFY1b6Xwh8+zh4ieumwa44ID0z6dR5IDA+Nuk6GAoCMTFRcYr5xXLKFZF7p2B7ApZT2tIJi6EQh1oM1mi5y6AoA6I0xjkJOaf/FYa1IIhHGSwZsWq7T/jg/2ao5HXgDHg2Cf7KSWYVzi/GqyZBHcYxYqByX1YNfHWwDa/DoLgmTU6Q4nrieSbYmRlGgMro8RUVgwj+NPVWrIeYgLiA5rg/Qz2QaKkA7M29pOcaYKbuqdpyEPeVLdJ+D34m00nxGk1va2zwSk8edgnxusaL9kdWr6QD6e1jmuJVQ4BQnSYuJYzimSTYmM5T5zsm0enZ18BAAbw2VaBgahHgYGz507NkiU1QNa2ps8GhQe275tZW36dUZoLdDPjJNkghZQ+w3THDWOErgyvOCcBaXpvantCWCFCa12I3aHOTTmhtvf5I/DiCmF27nrel3d12zrr1tgjzs6XJ5mbn7amnnrBrr7u2ENQmQXn6mWfsNa+5zUZGRm18asr6Tw+Iin/9ddfbyeFBMeTEgLAaOSFafWkjlB2j8iRAiOtwmyAQYGHBrr7mGt0fU0Zfcd3L7d6777WfP3Sfvf7m7XbD9dttxeqNducn/tnGJ+bs0KGDtjA1Y7e85lYbg1VS12gNtK+F+PS+/fttz569Cn40VAn7EvIR0gsJIe4MyrMa2dnZLpsE+IZtZl9OjU/a9MK0vfaWG83qm629uc3GpyZs7/4X7KcP/NRW9C2z1sYGW9LVbc21Zq+57Ra74uprbd8LL9rhwwesubPDVq5cbitXrLTRkTF78qkdtnfvbnvdG15rS3p7ra6+UVPSnn/uOfv85//Orrr6WjvRP6jzio8A1AVQ7urujuc+6ZoltG0y5QxWYS0yAJMaJvHZz/2dnXfBhWI48/OenkYbGOA1rgvS1UX12WzPngP2iU98yh57/Am74IILA5gbs5dfd4298sZX2OaLttjY6Lh1drZqivLBg4cERjz40weVUCxfvsyTKyqETNBtabR9e3fZHW98o33ve99TIH/OxnOsobbeTg/02/4X9tm0WAc+vds1iGqtu6tbw1LQJ7zg/HPsrLPW2NxsnZ0a7I9q+IKdf/4Fdur0oJ111lr7t299y9Zv2mjTCwsKImut3gRdKphMlqpXzPGnCgL4PoBo6HrxXB//4T3W29xsl952vW2/+mob6R9Sy/V//cQn7PyLL9L+HDo9IG3Oy664XM9BBceGOjt9esD27N1nBw8dKlokKYIxMXfFslUC2LGh+Dh8COn9yEC/nb9pvb3nV99uk5Oj1tjgA1qyzTkD+7QtikEi+JeEQtrFGG6VgY1AHrEDmuSPACmrX5y51PNx5lTIMwgEcm2uaoGtGvOo3S7EuVnHBPjSZxZ+sZIwFDFPfC+BPYGoFU1pfi+HKYkdFxqMHjdElTnA0ypwyk3me/EeWczMAmT6tipomcBW+or8WSYZec2pW5yB58JirdU11tv99zxoD93ziHU2tVjrqmV21rp11j80pLPX0dFprW3t1tndaT/5yU/s+IkT8kFc4yWXXKLJ7SNjo0qAnEFJHDejAql0pJgS3uAsXYx+2m2XciDJ9Qq6s0dcHiKB1AQXVDStiORzDhw48QIfe4NEz4tS7hsAO2HmUEDH39AKjR/0eNALnkXrmK5FqySgDuBMzOFgrPC+tDcVgwsjwZIUh/YuwLSz43KtuQcxhSan5OfwN2LHSGOxXt93toEniGKQM2BhEikDBP9btIa+Nj7NVK3Y6rZx1pqzCLxFDMBW7U7ynz6hFKYDyUi2jRdJZySxTc2N3jKsllw/j+wdpH38Obm+Vgv+cg5AyQfYeJwPAzG0BrkPfJ8mhXrSVVsTAFZoiKlgGyws6UuhmQnw4GPG41lknKfeqRh+Uh20gF8gIUKb0hn3GugmXVbvpErddK5jilipvsEef+wxgY/s3Z/+7Gd2or/fAfnQJUvwtIizIi6rr/MCHF+Zm3DvBUiR0kDVwQXB9gRYrRbdvcsj2qJDfzSBxiwILOlZoqE+CUrRaptnm2vzZLOcFl3aweiYCC47r3HpJ4YrOcmDxWJ/seexocn89VyHNuozP0t2Kp5lFUTNAg2fLZaS9m2puQhDKddIzKrQiM2cIwGUYlhmMC+zRbI4P3oGET/F7IBMeNWa6wa2OG+CLQMkSpucrbOZcyRgo30emnd02Dh5wicaZ1u0bGRFk577lh9C77dSgHf/Vmqvq+DrvFfXy8MONFIM8L2UgDPXVHb8JJvKk/eia27WWd26juxTCAyVIr/rv6O5Xa8BTZLjUos/kgvoZU8G/9w7Erl2STVE5xcgGkUIvjq6u8L/zdkEOtuRumXek33GisN1ZEuZAA0pqjCOVRTUkAjPYTSkVdp6blMXovtLk2+TiU5OWpGqKvZ2kJZUqBTzK6VCynbcJBkkmK1rV+4ShcaY6Jw2nfgun632sIhX3pGGDeFZyaYwhHNkWPYMRj7PJfEAPiP9Pe+VRAiBsGEXdLZiSCedVLn2rI3v5bpoZUanM3CJnPA+H4XB2A8pN8NwSa7XB6z6sDLZ1cirXfKgHCaU541rTwZudiay16p/3KaW+bnQkiiOYga5xyxw5iBUbAlArGsKe4FGeR8FN2xVHR1MzAxosK6lS6y9q92mpifs9ACdpw7Wgn2wZ5FTmhybtMnxKflJEa0Wa2zlsmXW07NEz4d8cGxk1J5+eocNjw6LBISLgTmobprm5tA7dgYoz4CuUK1DtNxmka7/1ICuGyYvn0+svu2SS4xuOEgPbe2dGgBJbnv/z34uXwkACHmGuIWOipGxcdlshtJec9U1dvaaNXbP3T+2nTufE9bjewH8zWdNZKNE2qiMh4WxIeEkopkDjAk0+jPx85a+gfWl+EVxllwc0JYYC7k0H3zqxRGBxuieeI3ZC5hFNy1powPXL5X94LNynQCHUzs2h0OyruoUWbJhe1HW4WHwXukw8hB7NSsp2m5svfLgNM9qUMu/c1H4O9uL83DPaliFt8VlYM/n8F4ARjggApWR4aFCM0eJSBgDnGhWibhOIbrBYMgqWWOMr8/7yGpEHiYPFUuUy7EabyNInQD1vAdzEdYXX3wORl9iqlH5EjIfQRUVX+6Z76URSUOla+GDajyh4b0BBdIhZ3VAxjcATNaYrTM9NeFrGsZWgbMkwH3dvHLvraWqaAMoBNPLN2ZQYeWsPXDiNRh+WAcEKmc4V6bEVgfABGcoN3ABTAS7Me+hmIYWlU+qjfLzZ4BWJdPR21+DNRH6DWdcR6UtOA1bBnSshVrMW5ytoHsO4We0ETL5ymCmAPcCWK1W27kvJS2zs9YL6BGAr09dK7UfdA0BZMp5RPVHguLTU0U1N/ejt4r4eaFynkEo+kfezU6QciZLMBPcKrhYTXozsKkmixmc+e8F4SdbViJp43ljFAkmFWA2N4m5kTT5DJ5zLcXCCNaskomFMnFnjyX4Nz/rLavF8wFYi6R848ZzZHwB15gsS4BQV9cozUUVAmLgibdHeZLkVRt3wnl2CBjVHhSMJQ+O3cHnuclgnfaEpuYmryo2OpujrLD5OcAxLczDdqu1nu4ee/ihx6yjpdWuuHS7TU2MybEPD43ZL5591m657RYBhnw213n//Q/YVVddqbMLcDg8NGzPP/MLe9c7fsV27HlerD5aaamw8pwBpwROxMAUMUkCqFayHGxV2H5iuU5MKdl92zveae1t9faLR79rV1622WobO+3z//JjGx6bs6d2PGGdLY0aAlLT0GTDg8NqNYXxiT4Hyfx3vvs9O3TkkJ9zpBGKM+jNkNonoc/jAC5tifNKuLjXtvZmW7N2td366tfb/NyUvfyqS2z/8ZN21eXX+NCPwWF73/veb9NjI/Y7v/Eb9o0vf8V+8z2/avc9eK+9+V2/aq1dXWpFX3P2Chsd92c5OjouMHhsfMI6Olt1nSdPDhpC5ji3V73qVfayl12u4Qu04rDHaLsFwEc7RbZs3oM49sjY+FSwk2dtcOiUff3rX7Err77Mdu4+4hpjMTkWrZCWtkZNlDt57JStWtFnS7obxax5+SveoD0EaPzWt93h4umzXn0lOPNE130TfgkA/Qv/+yv22b/9O4GBgLUEQcuWLrVrr7nS3v3u/2CtzTGBNoTQNTkPZu6i2ac//b8kUcAaN7UgDl5vbU2tNjpEq/GMHT5xXGeAQQtLlvbZipUrram5VcHz4PCgPfnkLjt28mTRigoLzPV2atQqr3MIUA04ENM65RenJgQCa5I1YowL87aiZ6ldc8N1AkFmxift8NEj9qMf/9iuuOpye/LxJ2xidEJBypp1Z8s27t61y577xS8k9EzbPWcyK/QKStB3hRWsJHjOWpsabWJ83JZ2dVljY619+IMfsOmp8fB5Xr1OMKiaKCfYoL/NbHxyQp/FvTFIR1MDmVSediJAx4xXqv4m/UUG+emPCiArfFvGBukL0oYn6JIJfMY2rG3qHGX8k/eQ/y98UGhFps3OQleZvDhDo5qw8m/59SioJChIAZSfYYPT5mVSWk3udVZygE5Kw0RslveWyUPGX8kqcqAR/UPoZ3X20ENP2bM7dtn05Ji1dnXY6jVrrUZsCo/92jva7diJE/bQQw/J7uJjmptb7YKLLlQwjiYnSYauyWjBmVGhk72SOryK7UtEpBDWTxBXIbTiJwcN8/64lyKBijcAFMg2vQQkfM29Qp/2I+/Xp1QCwpf6mMQyYnYF2yFjgmSw5X5xv0n4WBbmMu5Ud8wZbJUyUPe19zhaxTlNhS613vSyYpqvFwYlr6OEFO3aDrVqZUyme6IIrk6dGrEt+RlgXX0tkyedqZZFV+6n9Lt+Fr1QPqm4hmEyMDIyHlZBPhiyvI7nTOydawkYgXxH2XrnU7UdeHD/AgM6gTTsKiAbjLl88th7PoMkkYIgvluab5o63XbG5Fbt/SAkcEbHxkfVncFAIv7PZy1d2qM17mzvLJhqdL0Ql4lNR6xMLNTQrJjh2KmTNr9YY/fef5+Kc4r50bcOECeLDJkLVAvDGe/L39a5lnzG43nO0q75ng69Pw2Ucw32l+ZdynPUKoX+ZbNkQoZHR2Iv+GaH3a6cJFjlaWPcBlXAgGCrOPYcgzULZlU5NEYDEmMfVu1R2r2MEz3W9GvI+NNTKu844udcF7GgZE1qHHjmD+/vOZlfS9pN/larKzrVkSzzc617yATp2sWWDJJFsIJTRkhdRwwti9g181GWAoCxBBdd1yzvq3qefdiGP5fqs8vnX5zFSMTz/hn8lgz8BJjStoqFrK6oZgeVKlN8YXBRnM+z7GtbMtCJOV7q29TVNuPDXmTPA/jJfSj/NrdoaCiiOZ12EvsFI4zXaYgEoAY5oRh+tdbR2WHjw6OyIywy5wi7yDXyRayjFtHUFV+Iln0AJtkz79RSF5c6IH0PFznWVGjKBTaQ64P9oI1c3V1h4zJ3TRuO3y+nVFOkLduec9/rd1VyLfdlPjeur5rvFCzxyJs8J3bZB9aRf7smfAyjnJ33zq/I2/kd7ASgXq5P4gHpn6pnPpmM1XwufRnryh8H7Rzw5fcBhyTFExhI/r6YnbNRtIwBjthI/TzWlmfOn8QE8nnkHq2CWPysOg8iY5g8fw6Qup9gHbOLIm0XrDfZPHLfdGVDAAAgAElEQVQabHucn8ybNGE8fB0/Y2gIAFR9Y53kTuZra2zN+rPs1tfebBtWrdYTVMHDFu3o6eN2auC0zS5A3Ki1wYFRe+rRHdIqX7Nila096yzl0VNjEyrWHz102Pbv36vXky+wb8SmRgarpVn7nNzDW9C9cKLYkkLhxFTBtmdqcxayn39+p01Nz0peA8LZ2evX2dNPP2OHDxywxpZ26+jqtnXr1tsLBw4oduIP/ojWeXwqazM7Pas8ZsnSLvlYNIpnZqdieBy4WPjuih4ra5W+QfIwUYBOnUTNN4FQJXC9HCqsvSs2KrhEvXW0t9rqVStsZGjMJidn7eTx45pjwV5QIZXBxSlXAB7S4IUMkZGiQzg1L2VbpLHpIKNfU0n4UAt37Luapeu2LVbR/zTIL2VPlc7E9RPSqCaw4AfSH1QVpCBAyQpisqMwWDj+DPIdMPSBDhi0pHPDSiwNo1czASBzIbkOHFg6ZiqpVcOSh4sgxsUry6nULBxJG+BaHng5mWgnBgxJYIJgqlrtryYSeb/VCiYVLK6zmmjowIndFdUJqgzRNpOGgPfKdgyCHyrlMlgxeS2HofjEvDM1eGSYCpaHO87pudkAgl2TUUZJIkCu7ZFr6zFwTk5zsVYP6B0c8y+vNvk9la0iuV88WCir3B6EuWHO55PrUTj9YMamMcpgNtc3nUY1gOGaBYjUe5WGQ1IY8QiC5dznyiQEI+fsiaxollPi0nHnPkbPT5UzAGYBjU7rVqIKuh+Gk4SJZwP92FlJvj8FHCtw89dqGJKqhj4AwfdYAD563iU4V3U8mSTnNeeerwZk6SBI0kmoqkNVMhDU6yLOTGNZAvQAH/R3BY2+wrrJ9SgdjVclMxDL6qraPnnG2W4SoBUBkooQVIgAgSXqLWgtpjXCXHHadiY92IV07jlMo3qG8po82XbwljOcyV8GdXzuuedskvOntdNp8Q4SeVQJsIdDrbFN52y0e+/5uXW3d9u5G8/WYAL2fEtjsz386CO2bdtWv25NVTd7+OFH7Jprr9F5wagzuOPZZ5+1W2+91X7x/E6dq6zWtba26/MT0BcN3Te1Dpc0awT+TNnNN98szQ1abd/4y7fbzr277K4f/dBaF07be371TdbQ1mXfu+cZq2vosO9971s2Pnzabr7lNpuva9Bzb2iut+amVvvSl74SQv0wMR1wKpM4Z4erGhpn2Z3XnBLvm256lfQXeQ22fOOGtUoYaptb7bGfP2TP7fyFXX7JJXbe5s22ddtWe+Lxx6yjuclW9S6zf/3Hf7J3veNd9o1vf91++e3vsJ6lfdbc1Gi9y1bZqdOnBBA5K4mqmO+Lnp5OGxqesP7BIX3mwRcP2He/+30BsDhGnpczGCf1b9kFyRJMiVk+PAxYVWuDgyfs137tXfbbv/07dvDwCZtfrLOhkRGxq7gG1xVyEe6+Za22d89+O+/cs2Wfvv3tH9jExLxdccVVNjE9rraHgYFhtbdPTozaxg1rrKO9R0e5paXe2to9mN+777Dd+acft2PHj9mHP/RBu/H6K62xgfMcukLYTokzq9FH+wWWzMc//pf2Zx/7EyXvP/zxPfb0M8/bWauW29jYoLW1d1utGFUNtm3rdjFMhkfGFMwvX9YrNmVTU5099dRz9jf/6x/t4OHjdvjI0RCi9om3BKQCp2AvmrOAp8bHFADjW9CK7GxFG7HNLtpykfUt7VUFd2Z+1gYHB+R/Dx44oH2NPaOVrn9gSImttI+jHSNtsicnswJaR0dHbGnPEuvtQX+xwbZvu8jOWr1C+7K5yac7o8Qse18XTPqoyKetr/pCnWfOaghu5zlPv5zgofxLFIUUVAYbCm0faY+JheVfGTBzpuVrQ+Ykk4sMNvks4hAxfittrclS4Pephmf7YfqstM98lhjAFBsika4CexmnZICXds5ZnWWrqWxeMGL8/j2IzGJL9brzdXkPmezktXnyhF8uh5a5zXTNSrVEL5p0PllzCpDdS3vts5/7Vztw6Jhdd90VNiGRfwTbWVePORqbG+yee+/T2XG95UYJgV93/Q228ZxzHFCMAgf2WsAl7UPSS+LZlPqwGU9lUqTWmwBIPS7x363GeZmAut5g+vZgd1LspFUVMCrYZmLswxBqahKTMUkZem0ka9luyxpwv24TvWBa+lb3cb7fXJOVZ5SMmYiq9P4CVFKeJWOlCtjz0v0p+ZPwE9lVErcdbdvZvcD6pG4c/tlZPOVX8tP9uj3JK+8hAdMipg3mjfwCBeBosS3WNVrqFdWETmEsij+X6JDAdnjM63ZJ585TvmAaZQHTYxeeMX6T62/r6PD8IuVTnKBRhKHSj8LPTvnQrSQWFODOgoNP+aVriTPFtG40P08CJs6XA4YYsNXeSjvvtD3y+GOFJJQAm2ht5v2ylbIay6ZN4XezcJ0AT/FsQi+T1+U+JPbKBDIZVdrLkVzn7ynOC23Salyo19YyaZaWTWxDqSef/06wUM+PwntM4a7aQbdL9fIzisWSyRv7JD9TdiUnIAdrpsoCrMZn7APYsjwT7hngSR1QaDFGHJy2UteWjK9K107ma2kTiElKzcMzB1phjHxoXmhoh5RV7tuyhS8KAhR9YhBFNdbNf2vP+sZ2+SZsL6y8bKVVR5rnGH4Ocjqs+58c+uIsXm/xdzJuybCTTWlsiFZYJ4jwWrHlAtwsr63MXfV+6pybsTkV+CNZiw2fYBG+C6ayDzhzv4LtA+jQviTnpv1Wz9J9JOdgZnzCRsfHBRTlcCgV9RSvM0l2xKeri92UgHVZJMPPexE7VjDOvktNleBfMqNlPzWZ2ePs9F+uE+czCWTvZcrcT7nfCvmBGEZRPe8+hzmeSeRYIuZgV0TYcpZ3XmPGM6yRZkVIEseHt+TMAvK2zO9yT1IAlz54kw864fXprxJQT7vrkmgpMOk5er5GcQWgeLT683uwf9UizbpXANPiM8Ra9kGX2HHiRQGBMdwr/VXmzLkH9N4pbRDkqKocUvqCvFb+LuKy8H95Dqv2DNvqjHPvkgPQJ6fhvLvmqrPI1fnQ1Wkw5Fua6q2O7hOwkGbOyYT1rlxiN153o527YbOIVHM1Cza7sGAj44N2sv+k9ubCzKJNDk3Z4RePiJjC2g2cOm0njp+0Y0eO2MTQsNWj7V/jeobYto4OZCE8X0oJC+7NNTV9poTOZA7q820XsmALNrfIwMgZGxubVAGUgj7STjt37hJbOCVZkMpI3ei+5Sts3fp10uXfsWOH/AtzM5COqJMmsZ/DhXnAU8dWZMcqHbPaMTGYl/2iSSmqtcJ4dqkO8AhhV77IOkfE/gytA5vATzY3NYvRuGrFKmtrbVOXxPHjR214eFD5QsbVYhGL/OWxluKnOGupzyx8JCZwyz9RhFMc4ns6OwxrejdsXUxDLg2kCmDHfc3Nh1ZaikRWgqw80DwwgD5aUZPJIFHtONi5CWU8U/NBraQeYPrPSwOdjkeLGT/PDV04jJzcFQmE05gdAU6gBuPIV1VcVYlFTHFK8EX0YonhutFJoEvOETHwzs5CRyHXKg9ffhaTNJMpibHI4N5/Xh257q1saBBQNU2arhK3guYK8ONtoAULheuenTGqZAIGYTDCsEl9wGg1T+F81g39IqZLyQCFdgkWDKMtLaoYfJJsiDR4VVA3DWm1wpr3rH0ftPQEwNJQp3H3pMcxlaojL6K/+EfpLMI4naGLWGqleLjsE4rcgbZ5Iu8l/6iIxnTieA4ceK1HsDudeeGn1q+pdEZe7as4p5cY9qpT4N/Dw0M6WAk88n4A0vyN0LiSDT27BVWZlfAyYELgWwqHx11VdLJg7eVz8KTBgfB0Erm+KSHg4O+ZLVj5nJIVWA1Yq8Nl2Gfa65XkyZ1WGaR7AQGg2qvQmXiL5q2qfb1A9QzykxXMPaQOTJ5d9jktYa1tMLPKZNkNldO2iyJFhf7NNYlRACBWYS3npDiMN9eFDgVnH7CEFmVaRBkcwPt6kr5oTY31cuYrlq2wJx9/yjpbW2z92jX+zJjqNjsv7b4rrvDpztgQwB5aamEbir4fmnH33He/bdi4Ue3fYlHAbBQLY4kAuzS4VYCkmCRYQ5V4zO5485ttoN+nWcOC3P/CHmutb7AbrrzQXnPz9Xb5NdfZqdFJ+7u//6I98POH7YW9e+yW19xitfUNtrSrw+pb6qyuvs0+9Vd/rVYCJXIaiOBSB9JXnJgopo+ylr1Le/00IWw/NS3trXXrzhadfm5mwt77vt/S8IUtWy6yf/7nf7V//9Z3rLur3bZevMmuu+ZKOfmahXlb1tdnf/XJ/2Z3vPXt9qO77lbrIcw2gp/mljZppWX7JWtLYs+AmosuutC2bNliS3r77Mknd9gVV1xpf/7nH9d6o83IOWL9aNNBF5V9yvAZnisYhRhg9bVqofjqV79ih44ettGRaYF8zW3NYgp2dS6xiSmmhrr0wezcpH3m05+xD/7+79qGDautf3DWdu85YC8c2GfHjx2Tc25sbleboj4Htm5zk9icL7v0ErvzT++0D//nD9jSvuXWf7Jfk2e3b9msQOqJJ/ZKaHlgoF8Od9WKFbbp3I22af3ywvkfeOGQrV+/xqvUZvbpz3xe+wXNxJe//HpJBuD86xuc1TQz5WtB9ZTYuq290brbmmxkZNy+9o2f2PO7nrOB/iF74rHHxcg999xNetZjwyN29MhhW79ujTU11cvXKFA012dlLWHivvjiC2ovIQnZuXPnGVpSL7z4omxC6sc6Y6/WFqWF41VsWqmHBwdsw7o19obXv8Y2bFgnzWD2H0UyZ01NedLF4JWwKZmgV329zmfoCctnRDInW1BfL9Z1BoRpn5KFVtrKMhFL/STFEO6sKkU1Z/HzlQxAPp+gLJM7mFQEw1hBWM/FZ0S7Vgbw6csyscvknffFDrkihgey/CwD/kwU0k7zM48hWKeyTToDXj4nAckEZHhtdlq4P/cEzeOcElR7qdZzAfhVtKL5p+6JaYczczYxOWU9vUvsf/yPz9qBg8ftpptv1GdNzTDhm1wffwDrpdW+853vCqQQKFXbYGMT4/bqV99s69ZvkB3IYRkE3inVkYmkqvCVzpf01QkaC+QpklUHET0Rd5aJ/9/fV4CvpD/KtlVvt/TYoIgnIy4UKFSRtOH+pPsba6mzNAar3VkZAAcT44CSHnSn/lYmk/gWJloT9Nui+3nsDnrIbKS8T34/nxtJvidxIaYe8YxEbSpYoceeUeysBFC53zJerib2ug86VaL1W3KFweTKt1ZvTAUMyHORiab78JAIiE4m7ospxI4plufKh/749/L5ZKuqn1ln7vHeYk5kzBEKVP5aZ3hxfRlT557O91biF3tX+yMZrl4HLa6B1+kMxj2fPnmqIBp09rjsBok8g7l4k7GxEQ324rm6NhbJYrJMS4ALtCiw0wLwLiZwKjjz9cpnk9etdY7BIBnD5aMUU03tvqWNqN53YWfKsXEF8C1fGLmBg2JnDhDS3o/Js04E8CQ71z9tXp4P7QFAlgD4c/3SBlZfl9elPC5sPPcuianQ9lKBPwBGflbdY2Km5aTgAPHy+RbFhdyf2hnZXl9jNTHNWesKazJyytw3tN9KCiOB25jWXtXez71d5DU1KRHl9iKfoX5eYTdWcx3ZhpS6qhTqq7Y+49+0AYBS3lbtba15fgEj8sxx3Zl7eb7iq839EXcnC9nPm3cV8vsMgHBA2MFPPS/fhGKUSgsUyYJFhtb5gBMK3eRTNQIIpjU0kVx4ClJP+B4Y3RSPXGfWSTS+Rx08VldMxOyOrToRpjy3JQmpuq4upBIYQIB7TuJwWwHYmM8sfy9Zqvo+IArXNONroPcO0DdjDSf3+PWVa3omAzfXis9GgsaHpbhGffqEtNt8Pow2wDI03NMn59ngczWkKq4nc6MqyMjv8rokwdRGx5yfs3l1AeXnpf/K4qLnzC7dpvMvqRgveuZey9cUdijihQT+dZoCJE/QMdcv15nXOiPOY9I6GHpZbKnoWTNIRWzlsH+8D/uTjk98c/oDvk88SowOiF2PPij4zcKMDQ73W039tPWP9Ft7d6vdcM0r7XW3vs5aG1pl9VzApNb+/fvftSOHjkn6SYMWW+utvbvbnnviGXvmiR02ePyUdba2O+kmDBSgXktzq/w7uSdgY8ZwDCIsbBxySpXhSn4fzp50gkRMldIAVh9Kh278gQMvar82UnhG63x61pb29dmGDecU53R4cNAOHTqgmFgkGoB9/J0wBM+x6yUf4DGMiGScbTSmE+SL+HBacmiNVlPP5G/wpwVraaXF3H3z2rVnG7MH1qw5y/bv36+BppzzoeEhaavSfQhB67JLL5Wf27t3r+SPUuKGfF7ro4F+89ZQ6zJrGswaRRftjRgwpsKCFntBORu5cE3P+i2LqVmWxkxDOQhUNX3NWxjciEQAauVAGG20nKQYOieaeBMOPx9aAkgSsY1TLOSVICO1CcUazKqHD1FJTUM2f6Ks+XmwWVLU14Nzr84WP48ApOokfeNQjXLlaRkvTfaFoj0rZkzV+SkxaEKs2Bk0Mh6i5ZdgjwZfYABjCpUPFYk2UFk0jIgzzMRcimCASXneS19H54sHsUGDhUmVrLusbtTX4S58apEqUDHdtfAgEaxxAFgPAF/pqSBOTUBB9VIC59HWntS2qKhHTfwMYCkNUwI+6RyrIGNZES+ZIsWeyGA2RacjGM2gJI1xBotaomqwWImwFchq2rkHT9CdmUbuxk+ln6LUnXpKzjDwveHJqLtarTtgq+j4XgHCuaLdlob1zHv0falkhKBTmqV11t9/ypmdmmzl1VNv9fG9nAkMe44pw7BWff+fWckqQ4AyqHGRcD9r1WA8jV+uHTeg81mc03LiXPE7sTf4PQfjYxx9BCtUvTK4LBxyZYpfBrr+M6oaZebjE8qiGhMtL6qahqCx9LOilaxgS0p7i4S0rOJVE5qs/GeAhpC9B0wu7JstBLTOsM7pYBlMwZofOXJE7Z0pLM7Peb6cUYIBnhGitevXrbN77r7P2pub7bxNGx1coI17dtqe+8XzduGFF0aAI19mTz31lF199VX+/KkC1tXbT3/6U3vd61+vlmSSGfS4xLprb7fjx09IoN/Xlmt3/QwPcnxKOfbiNa95jWQhGCoEwLeMVv3aGrtg/Qp7+zvusK/8+4+tfhHB7U77+SNPWs3stN10y6vsvIu2akLyoeOH7PDBI/bxj3/Sxkan1RYDNZ/7Hx2bsPPOO09r1NbSapdddpnt2bNHzMtjx45Ztwoo6KI0aTAO9waV/pxzN9j4+LB96pMftxf37rWJsXFbvrzXTp44ZE2cnTmzhiYAh3n7wY/utfM3n2+Hjx3TdFlPLNgpPpXOq9Ghl8UZaW3RQAWmb1PZhalIO+VTO3bY97//fVUGQWZop0a0GemCmdlpGx+bKAL5rKou6em2973//Xb06DG14Le0tVlzizPbqTp3L+lUMaupsc1++uB9dvDAQbvjzW+w62+43O6+/0nbve9FBcu0TPj+rPEptV4O1HUTuF28dZt95EMftM99/lM2b57QPf30Xk1NVmtXg9sgim3Ll/fZ0cOHxAqke7K1tc5uuOZyu+D8jWLQztfU2j33/dx27txj69efAxXMjhw5Zv2nT8u+AOC1trTbuZvOsc3nrbeVK5bY7Nyi/acPfND+6I/+UG3xDKNgkM///O+fs+9851uyR12d7a7DRiAxeNpuetUrCWELhh/r+sMf/FA6m5ybiy+6WEEIup2sM8HIxVsu1mTdu9DUY0hRaMqJjb1QZ4vz0zY7PWadHe129ZVXiKm4vK9XQcsIA3aUSPrUxSwWpL2vBueZPHLmAAMVgEehkTVXwiVb74NeUki9mqhVAUYHYJLq5HtQgFtFO6ia1LBGWdCoJpI5YCb9b/qBtI+8R1b88/3S3+XfmWxUwcssPCWgRbtX8bnR+uzFT0+Ccn24B/mWCjjLkoi1Hpq/io3C9uYaVO+NdcqkIuMbfl4yGdy3cV98jY5P2re//V0bGB60+fla6+8flc2/9LKX+aCGRQp27KsGSUg89PDD0lN1+1knmYPXv+ENtnzFikLDiGTVgUAP0HPtCMYz0UofkPFGsfdiA1WLVawVn839zsLMjuK3bEfB5vIX8rvsB2JO2p0YSsXnM3UeG8S9l619CYC4X2VN+BmfzZ5gHyrBD9+cBS8+J/X/+PzUs+X10puLAWO+ZyPBL0BlZxElsOBghmty8+UAgherue6qryxBU1c10/nI+FtYl8e6+r3QNPT3gFFUThlOYMD3XfkZuf+r8QxyDsgk+Gv8y3/Pn2XGidVktYjx4hpz/2aBV6/R27k+G7+fIELGXsX5DVCx+lluM8rznz9LxhwJ1qFDh6Mw3WrdXZ2KvWHaqcRbs6ii0v59e21yguFy3sab7X9asyAB5L0kYzXXiH2WbLYCgIqcRtp2waaurlv+u8gvgpCWGpZ57742MT22AmLpzMmGtrjGZsRa/n7uvzwncPA97SnvlnGdPgMf7f8oYkHXbj9T9ipfl/ZF1x+M/dwLaUu4B4G0KZEQbGTlgdLfC/CoMiXZ93DE2rIVcZ0xzMQ3mGtAFnszQK1ktLpevINCmqAerJ8qSJXgS8bTCQgrnY81rcbCGgaZvMYz5BTKQRr5DLWLq9WBCjPT94e3m2J/KX5yw56nZqedA4sloOtkm3xP2bxgT/O3a683elt6gGL+LJSJRyHZh50ghaZuKxjXNRQdIbTUCJyjy4YCMPpxYg6iWxrgsK6noVaA0TTTZJGPAWzQtFtaPCsT1Avw2p9l7rO8ByfWuGSD5y7BlmLd8deSaJoXoAG4we8UgGKAuWJaxeeoE6sy6CafWxWoFWs+cnflkrqwzLd8n7NeYB5p99H6S6zAuxVKNp/0+SYnVUACrOLe+B7xXQ7mSF+rZ0JOWCnWVMH6LOKyhoBP6PdqoKtAaGfOuw8omaLyvwEoZ/4jvyrgi/wWGYq5Ql4ubSe/68CaM9pldymiNjcVGr0Jluc+Zl/lfhRwK1aqz5UogDnwopCJ4xlybTNTkyLW5LBZjw+In7wDsbW9VdfiPnLWhgb7bWR83IYnRqylq87aO9uNRpSOrg7bvvVqW7tmo41NzNm9995vtXWL1tfHEMRma+9ptfkVPdY+32TDu47Yww8/bk88/Kg1iJGIFEuttQOes6bNjSp68r1ci7w3v+9aMaHxZX4mXY8ZhijPkz/kE9gU4g7iOEBFZGEA9oiDhkdGBUoCMNIVif6hZP8kXTdh+3bvthPHjijfY5hZnSRWXIqwsbbJ6pqa1C3iTGgKuQ6OUyyhIwT2pLoIIs+iIKycS/UrmJZm7W2d1s3sAQ09ntIk7WmKA4uLduLEUevoaNO5dS1c8I8OW71qlS1EYZp8iquCTCO9x4rUTgLMfuZK/8/1smedAVljNR1rLkrM5YygIFlN9KizoARVSrRiWERudLVIvVRjLwSD8/u5AdOg+8NylpJPtyunOnobXVl9988JHDpihzTiGEnpfSxAx/dkwt8bWr4HjNDIMyAskhYZ/3KYCweSQJkFTAfEtSuwj/clwaVyU600FYfQM2mBEkqKgi3HsjuA6pRTJrCxBhgThhYQ3KATJ12hdEge6ShB5LVVw5NToBAsBeVWGPaSqc0yrEpOYIsu2PgEwzNcZFssgmg70xojVh49/HJc8dm+aZwFmOuQBi4NTj7LBI4FBElJ2wPgqvNWchTvle9XNUpVYKugrr+kCp0JVzoqB2jqdHgJ8Hm/BqjSYYBTZDbZpJ4QAAw60OPvNyeYj39jMJypWrZBVZ153hMHXMG7pj7VqNVGuqUkMGGMALZIDBxkKdvdYLgB+maAp8nNlftUYhDBh6r3UbFIkK2a4L40KM31LIPGMlGt3kfuaZyTnmXMnKm+t5x5OC/Ro6NFwa+v2r7nb6ABRpVpfM4iTpFlWGYNNjszay1t3iIg/Zdg0PpezWv1lqEEVL1iVgYeBI9MAsNYkgwoOKlxBg/gGENDYBLnFE2ePewTHD4skTYlRIuhp9cottkVl11h3/zmt23V8mV2/rmbYsp3q9pAHn/8Cbv00pcFc3PBmprb7IH77xeTrbHJ249hVf34xz+217/+9WJLYiNozeYPDEZN32ViGXuNITiyV2nv/JzgiG677Va1mAIqOm2eFpQpO3rwRbvx+svsyquvtdPDg3b02DE7eWrQpkfH7ZzN59oll18rJt3a9WdbW0uX7d23z+786MdEkUcrb/Pm8+zKy67SsI6HHvqZHPmyvl770Y9+ZFu3brV9+/bZxNiYDZ7u11RBtL1e99rX2lM7nrbnf/G0rezrtl9555vk+HGSbpvnBSA0NFIgmbWjx0/a2OiMDQwMWR1DA4Jd7jqjsBM8aOZZY/PSDq9ctcouumiLhgSg/UNCTgXut377t3Wus8CE+P7SpUuks0Wroxjpipu9lZp1vvrqqyWsTNGBJBEHz7OhEs16dvcssc0XXmxHjh+1m299nTQm0UDcufOgLenrpaxjNQu1+p4zv7xFRokJ7f4z83bXXffYhevX2Wtff4OdHhu3z//DF62+wYcZtba0ipXInuP6WloInGASdEgrl2Ac+zA2ctquvW6LPfzYc7Zv32Fbc9ZZ9vTTz+p8wJ5Fk0WJ9yJDoSZdamFh3n75l19n52xcZ3Pz07Zv92FbvbrPWtoYgjNsb3nzu6x3abvNzXihi0SByMAHoE2pfaPUTUPv1CvRPAfOBz8DZGQvMuBo9cpVRXB/8OBB11FaIFCds6nJMTvvnLPt5dddaStXLNdZaySQnV9wZkONa+MqgE+WcRY3otOB7ysQj+9ncCfWV4jDO+3PWTeFv48AO5OGBFkSsMv3yyQmk0T+poCCLctkPRPhtNEJvqmQCZumaKtyhoBaB+OLeyvAy5CgYDti57KglCydBD35/YyhMi4iMPVEiDPvYEreS9raDIKmtk0AACAASURBVHAzYcqAWD9nKiTFyUq1vQraJgCQQX9W6z1R8ZiEM5agon8mjC0YFfO2d88Bm1uEqT1vL754VFXwdRvWSSsUCZJ6wEgYQnPztnf/fvlF6anW1Ghw01vf+lZr6+xUkdPnokVbevAKMh5R42nEDOlfkn2ZvitbXMspvYuSqDh54pT2sNiT8/Niby9fvkLJHBdEsSBgE63T3Xffo8F3PAtex+Tka2LA1vPPP29Hjx227dsuEfCID6BQxZ/rrrvOpqdmbd/+PTY6Mm4bN27U9Hn2LNPpT5w4LimK888/X7uE6z9y9LBY/Uxi57MA9dEAFIOitUUMesVVAaQDaGV8yTqoVYoEPmKaaflkj1eqZ0K/G1p01b3v+8xjiuxwyGJqvsaBWHy8D53ivdVdURnqkvsrz47iqPDT+T65X/NZVvdhxm4ZQ+Yz1Tnjub+kZb945sEszf+Xn1GyJjk3ikGlfOIgmoNK0Ur//9P1JlByntd14Ouu6qreV3QDjX0HSIJYSJDUwk00KWkoipItR7aSsSw7q3Vy5uTETjxJnJkkPieKz+TMOON4UWJbI9uxdpGWFHETF4g7wUUgFhIEse8N9L5VVS8159737v9/3ZJb4gHQXV31/9//fW+57777IBVUqfCe8B8KaigAQRt608YNvvdDuxt2bnj4mg1dvWqTGBAQDEbyZiLuQeLpHU4avOFF/2zSdAzc4MC8KHhQIiHiPOUGjF+LDuYzURdJI9GzVizHRD2GV0r/PKijHmdHJxKuA7E2AHYNs/I4PFp7BciF/BP3FeK2pJCcAhmKKemvQxbJQekc6FLcp5ZU7U0CjNQw92FW3uXjul26F+0zvLefbzGVUwbm0pkA3ItIrJOWc35msNNgD7XuZDdGl1Aau6YxbAYqJuuuDrZ03/k5zYdl6CwoPlVMo/WQr/D1d7DT/VYe/zi4CB04H5rkXX8uC6I42H1aPjAlPZeI4bmWkEiKriLuxgTY1ERsXl9IbaErA/63gxPTMYBl0RoBKmM/1M36+lfYxNi4TY5PGDQc4acQU7nWIOKrafp9ss+g3QqQJCOFaJSoAw9aa/nsnJHsrPLMdgXZhc+JNsH3GW1NwpLW82LeINwhOUP4udjm7qe9dVnPKS14Kn9XZ1uKV+D1GABGH8e9FcMZBc4turTT+MQoi9+y2+o61H7THsd1cSp05IR5TpYz6AVe8XmjCye6rvDeqFIzHo2BQR5fuP/GfahbIy2mup/P2f+Ms8B+C/Bcz0LALbUlo+01zfOZ5wBgbMRQNJdZQQtDPrQ2J8sAnKJkWJMXG+c4WGSW9pFFjgIGIrYwjgcxAIV812xuZi6H169Zs9bWbdxsz7/0gh048LyVWsqGVuO+fhTZq+xMam1uttbWkt179522ZnDQmppb2Dr9o8eesPPnztv4yJi9d+xdxtTwEfjCXsZ9oDMFOQeeBWJVFaDgFxjXNbrdQuu1g8AeK5OYMx+FGvOZDZBSQpETOV6xVLaxCWgczrADCr6ktaWN+QnOFYqakHlAbHHuzCmbnp7MiEOI1RvqzvquVOetb+UAfzZ07SpZrKg7l5od5AXQCdzm8pVr1tHZzY4tkPpgAyDn0toOULaFa4trbik383rma/CDNbtw4ZyVEINXZjiwbWpy3AfgoWgQevh4Rtu37aSUEnwlrn3o+nXmNdRaR6fH7IzLJsAXBpuW61xu8mIDiHudG3fX0wBChhPi89KeW25osQhpdV+/z3wyAMdMdJZUY9c2UfDixtOrM6B36hDIOdEoJS0Q0kDAz3UYRFvmtdXNutEmGCCHjAjeF4aQAe/YSFbBz50NI2K+J2iuqcFT1QTvhdcjAWO7VDApGPCzWpqz5rB21F+L4R9YZBhmMezkmPEeYjPg7/oMWGQlEmwHjKSGa4dLJfgEMX9oMHoVwQVh/bBnDIeogOL5jY2PZ8bPAwkHVwkaRaU7C9zqiYYiJ1l5tVMOWwFP6qB1vX4Qg86e6DumwJVeq2qUi6urvTkq7xHIedU0quJRZfLWZbjQ3EjSaAMUDMDRHT0Cbnfk+E/6mG5InD2QXUt8Pg4MJ58GqCzjrMQzddpyBF7Bmsm0ggAK454AcmiCJY15AHNTFE336rB/QRdHw6tCCDkCjTwxwBZ1uvTytVxyXjKmaLYN4h5RJRYr2BMTta5Q420MgbQmh+fsA690R2U2mSSdBpd0NOnk72j9UdVa+wX7GxVWVGqd1TFJ5qKCMYLBwdz1fe1i+HkFNxdCb4nhFZ7IY9/7FEs8O4DESOLwfehNAPRAcuEgvGtGYPpmZ0e3ldg6NWO37t9vX/v61627HWyxbdxd1li0pnLRXn/1ddu2dTsre2zlnpu3d949TrBuRf8KFkdgcJ944gm7Zd8t1tbaYtP1eatOztiVi5dsYM1Ku3zhIrESASqeCHrAz2AA9z03Z3feeafNYapnBCBkkC/WbWBFh33ik/fbyNiYXbs2Y2Njk3RoL7z0st20axenWF++csUunL/ASWWDa9eyLRHAG0Bv3BNuCVU83PuFc6dt86b11tnRYaPXRwjAofr1wosv2NFDb1l1ZtwGB3ps375dtm7tGp8yuGzqHPYAkulCY8laWzvttdffItvuxMmTNrhmkEATNNqUjECmwQsofm7xXFFg6evvs337bmFrMpjDK/r7rdTcav/fV//SLl68xOeKdcOAIEyA82JGgTYdf29pLVPkHs8eThDCy9hbbHMug2XkQRnYggJ+yCItubbh0NioNbe18V5wIllRn/f2f/yJ56tBDdCz5FTYxXnbuHG97d273/7oD//ACk2ttnr1IB1zmUNgfLDP0NAV27Z+nbUu1q21pWz4hPNjIzZ8fdjKLSX7zGf/jtUx0KxYtN7eHgb3sBMtzQji0Bo9Y3OzNbZZAEipz83ZXR/+kO3cttYqMxV76qU37c133rEDT//I5obHWECar1WtiEAUAQCCSbQ+QcMwznI+6MrPghcuvOUBICT2PnTIsO4Pf+phe+yHj3N6Ntj0TQ2LdsO2zXbXnbfa4OAqq2J6OdozsEOYPIGNAA21qFyyIu5ML9lQD9rc37tt8MIOg/nQ6nJblDOoFOjq+WGQBOyrT891340A0G2VM8tT0AO2R8VSBM/4udiHedKnFiDfn0qsZf/4nsE8ku/CdQmw0zXKp/j5cNayQD61Ry0Ba+K6cQ9KTFL7ysQivnANYtjx+gnKeMKOn2ld0ySJ/oJdID5NEvbaQV8UfObtvp+73y5fumhHjxwmowCGan4RU2QBIHqlHucIzwiV+fHxSWp0nTx1zr71ne/Z0NA1nk8whrEfyi0tVm5p57rg+w9+4pPW3dfHQBxncTmDMY8nci0srSHskvxD5oeYqC/VT0Yhhy3N0ZnS3tFlPb29jOXEjENFH2t28ODrdubMWbvrrnsYaMNWQJcJTLyjGF40OUVbgjahj33so/bYE09a34o+FgmQ9Lzw/IvUTsJ1oWX+jttvtwvnz9uhnxxioD0zO0PmOKbQP/vMs/R5uL4bd+2060PXyF4Aix6tVJ/73OcYT6r47AzHVEPPY59c9sULH5zKnsSJAoQUt6d7P4sxAtxy+ym/jsedr3ue8AJoQPHU9TXFXtP7akq0Enn8nkCUPE/wc+nxiU8DX/7F+Cr0nfTMeS+JtpoABumAp5+j2C6VTkqBhOzn8NtRzAAwAvkRyR0g8fP4zMEVJEbQAb4EZgnZxdGZBCCeAvx5+3caD6bAGOVslrHcZAdkV7SHtf9dY9WHjiwH7/LfUaEln0gMJor2Aj4TzwQxHX1soyfHAq+8jAHwKmlpp5SAExJyW+oFBzKDEyaqriuN/XUuFYfq3wKTGMMkAJuDIq636TYzJyOouMJ9HIBjurdpqxMGsIruiq1VzPLcD0zRvEikvZfmH9jHbLkM8C/b/wnzUUCM9riTCvK2cp05/hwFYWkCJl1YYvpAP1DFEb0vrhmgjrTbdL8oyDrrL5VMyO0en3mskxhyiD+yr8RGEFSMWJvXS4atA1gtpSYWB70jzFgInatUrbu3h3sYICPAQ3xWbQG6u2C4+0Rj5LU64wTEom3d2dwxUCtAwhSE1X5WfqNcnX4rwFcMECM4heIw81Rn4uJ77t81f8AZ037u/e71/vKDGjSa5qmpD+Z7hp/W4FZqo/JcAKx3e68zq1wd74f7R74BO4JYiDMiKPuAn7k2bx7reIwjgFFDcFKQT2QYfnrSyqy4SXGcYgHdI2dWRDzneEhup1K7qzOiwpbsEp4rrq2p6ECf1kr7Hn8CfJMt4fUEH0ndhPIryo0l98GOLnR0ZvMbXLLOO6aaCX5BAxyknE2bNhErev8Euno22a233cYOpqPvHLMXXnzR47bYeyVoN2KlYaeo6Vy38elpgmqXL1yw6izk5cCShkycDx3iM7I6gT12HILB2+idbXo2XjiGjwwtUGiAstgHWwrQtEjZudpcleAzQEh8vwpWY8gxkFlMchdkoiq2UJtjQfH8hXNchzG01bcjTgID0olPOgdYj4FVg3bb7bexew7xiBd0F6yru9dmZ2skslw6f96uXL5iJ0+dsSvXrlsVAHZ7O1mIIBpg3yKOQ5Gnq73N2ttauSeHR4ZYMF2ogckYWAgHdHiiByyF7NciulBATmuwzo5OMhtX9K/kuUe3GWKbaUoQ+sAytnGzo6PkuUfoNjZ0bLi5ngMVHqhqI6aOPw2800BaDkcBrmjr2LyqEHAARDgaVrPAFglgTY5CAYzehw4voQNnxsPlY8OQRKuyABQzTq0EKp1WJ9w5eiBOAyS2ldWt2FTOKmqpfowcjow5xPOxEeVEdH9+oMN5g+WRCMLjNTQ4jpQtqSyhki2nnQWMUYWW41LSgTZQlLaKZHIa9eNkdLhuISLOtYtWTAVw2GSqFPsaUsnDDzw2UoCMuTh1MatoLg2iPETxICsHyVJWRO488iBGDjANYFOjJ80OBiehlYW/a+ouf08VOU63drFw7VNVALNgjUBcndRhGffUILsBRLuT7yEZbewZJZ7ck6EJw30UuokKiuQI8HwwPRo7mvsB7QZsVcF0cKdfi02HzwKQAeOUV0jh3HJGYJrYao0EKiq4VQKvc4L7cHDXswhpYv5tgaCCGRhUMOcoZxDTrLke8V50wsvAf/zcWxa9Kou2ZZ1L/AwG1q/Xhea1/nBOBBpKDjBOTk1HAqhWWrS4ObMz10/KWZG6d/wuAn28L54BKjtgfXT3dNHJAGyDXh7BB0z+bWnlXgB7hLqnpRITwG60wmOS5Oy07b51v33lq/+DOlXbt25h1VBn5/Sp07Zq5UomoNQlm1uwU6dOs5UXDvH02TOkqgNYu+WWW2zdunUEwxCYvXP8Xbv55ptpjAHy83mhTZ86sQWKtsvuTk9O2c89cD9beSbGJwxt3nAMaEO9684P26kzF+3sxUv8OVqTwYq5dOUqE3owcNZv3MCBJm2tHXbs2DE7cOAApy/3dnXayoEBBl9Hjxy1u+++027Zt9t6uju51viMs6dPcgjO+NiorR7os8r0ONlqI2OjzqyJNlI54Y6OLp4f7CMwFru7Vtgjjz5u99x9jx0//rbV5s1mArCTHhqqezr/apEFW3j7zh387/zZC9Qow31As/H9k6ftL/7ir6yrq4MODcUh6GqixQ1Octu2rbZ//608TziDcPKvHXydg1zgK6mXwzPrwQFDZ+gZInEulGyxsWBXhoZsulK1cmurlVtabbYCeYxS9ns+PAj6I87kRjLuLJgFAhr/4rf/pf3el75kXb193kIEmwogEJIicNSlJhYPvPNh0RqQeJaL1lBssC3bt9gtu3fZ177yV9bX02Yf/uDNVpsZp7ZNtdZgbx9+19asXmlrBzEFtdFayt020L/K5her9pmHPmKjtXn7Z//y/7DdP3ePjRw/ba8//SPrRJBTm+EkOshYw1/RF+MCFsGGdh0xnUnaSz+93I8UqSZgWLW///c/b/fcc4/90y/+b1abqdmeXTfY7l1brbu97IFMa1sMi/CCj1h/AtFZNW1xTRsVbPCc5CtwDRrmpsq/ih4/DVa4raFdSfyc4gb5F+xVgLdglQnUc3vtQZxasNO4AD9bXkASm082R7be5dFyUX+8N86ACp74N/6O1/MzEx1mfKaKhfIzjCOidZvvy3qfsyL02QrwUxur5FQxA94nTWIUU0gfi+9ZdcYVzg7AQhRFDh8+ZpX5BXvok5+woSuXbOT6dStTIB5+E8lRiNWjqItiDnRp5xc4mOXCpat2+vR562hrsw0b1/swqcaiXR8Zt28/8ijb3QAoPvypT1tzWzsDVdXU5tglEvFsMCn0Mz17Jm+RrKegTgqeuh8sUOsHjASPHwtkN/T09vE8Zuw87NmWNvv617/O7/3ar/26feMb37SZ2Sr3IXRg3377bbv55t20C1u3bqG28ukzFyiPI11a2INbb72FNhbPGrITzz77LFus7/zwh+3FF16wM2fO2F133mXPPP2U3Xjjjaz833jjTk7Yhq2Gnh/23Ec/+lHKUXiynyfNWTtjCKerRVp7QIlcCvjoZ9qDDtrnwwtT0CplhqpIr3OiPYVCAVtN4z3cTAQYmQx6y4CXiAt0HR6bhO74Ml063i+NTz41Xb5B3UN5LJO3Bab7QNep2IjXn2m/OUine8Z7k20VhWMU8xCfoKOB10BWlzT9zE6dOknQnSpY8BksmqBrJe9I0bXAvqJrif8mIzxizwBCGEvFdEXFdspBfM29Q8qfibcS63VpLC1QwkFAlwTA/Ul/nXFExlT1mIwgnxV8sF38m++J+w5WoQM3zpjTM0hBBTwnaacpP9MZFEiTgkcEImJ6MPI9DTrRPWPdva1XA/9CFirAmnRv5r/jbPHlhaPMFkccL+Any1PBAoxWf9ecjGfMgYg5Gx22x7Up8y/lBvRfBKClJehnQIy31F5xTSN/AYtbX0v8Gd8on/QqgFF702NyJ6jkcT7AtnR4VXKljElDHzRaY+lXJF8EGx4Tq4MLkJ0N7LcWsMcgaYCiPvYjWnzBVGzxOH1mwjXbqtEqjesC8UbtwAAU0MEim+YgsRcWPI+A3/DCqefdPmwUzyjNCzNN0Fg0DgfF3iOw7zmf1lY6tmn+nZ71DOSNfCjLrZfJAaTn66fzXGi9N7G45vFJAP+BG6QxBN5HsQVyVgfRfR2YR4Qfw61pjyruwLXJhiGmB6sPP0Os5hJbnkPq81BEhi3S8FeeXRZGyhzix/cn7KYOvaWSMYwdChiE5J+rs0z70FSkFqg+T2vCcx/nWjGahs5xcns8M7xexdwa9QXd/wDcA8DIfah4sKHRuiBPEdIviBVxLYh9Nm7YYLfvvdWe+/EBG58YJ9g2MT1lY5MT1tHWSTLCpStX7PKlC9be0kqZK1g6AOCIclYNrrQZ+FXNLWjw7iEBuV7EQQHCIwSAjPSpjXXueYKfhWZrLvmwnJnZWhRzvWCOfYE8kHszBtRR45lDTvwe8VmQ1MNZnp6asPq8awRTpgT/m1+wyfExJ0qQ1YmWZnQwldnh0L9qJYeGIqccGxsniI09NrhyjXV2dTKpALG2o6OVBSOwG8+cHrVH/ub79uabPyE+0sQW6xo/H3Fd/4o+xnVg3F65eIGs5Xo9JECKrpUJLAhkJBRk8SUJHxAr4MfAPoXmJNZp3759LMhevnLVB93WfC4CnmFXRwfjTcoCrNi6L7WtWasKhJixyWtVT7xggukMQ79BmxsUZGxyHQLibUHx9j72nD3lwTCcdV4FkjHHQ85AyjgA+pkHHjGDLpgE0jnRYQJFU444TTBU9XCmgyOBmB7mjtQBHl174mP4fVXAmeRxXLxXVpQoyUCwShXAG94Di+yO1B0FDAJFMWM9ABRgAqUfZm/npiYPx4F7lRmbAQkBExUI1/rCcqOS/dmI/xpjKmyIcCdDPhTE4eFzKnJUd1iVjlbc5UFqamgZAwbjESh/Bs5mA1XyatFyY61gBNfOgCNlDCJoTaqGClT4eWEYFWDKAOI6nIWSt4PBWeEZIYByzcOkdSPABT1PDfvB+yGh0J7gHohrw8EGm0gBfKjt8N8I/KRRSCcbwvBcW1RkAQBzgY3GW1OL08AeP4buA54vQA/sAWfx5ZVPnq3QUfTnne9IVTkUWOlZaQ96kp8Dp+mzzF/rA1d8r0raQC4iD9L1PLPzFwxGOUN/vrl+SRpw+/W52KueIwMLDPdABSljS/r9o+Kh6rWckj5f76tzzSl00KSKFkX+vF63FSt6bXx8glUeHBBnXzSy0CC9Q1Dv8Xow50CvLzea1Wam7Zb9t9n/+Otv0oDv2LqZ74dnAtbim2+8yXZROMPGphKHF7x95IgNDg5yiMHAqpU0ti+//LI98MADrDZdH4aI/KI9+YPH7F/91r+wKxPj9qd/9mfcn2ilQFWWTKqs1dzISPvgnR+2W27bT7tw5tRpO3P6lN19572sgB07/rY9+eRjtn/fbVZqLFCvcWDlKmqZjYyO0jnBQaxauYp2A3vl6qXL1ItESxju+/yZsxyIglbnhx560O6773478d67gAKsMjNjJU7Y84lmAB5dSlngtxFQxXPA+kteYmpy1tpaO+3R7z3GduuOjmZ75eAha25pt7lFtDKXfbhR1Sth1K7l8/KWku07ttuDDz5oGCaCqhoc6oZNm+2P/+hP7IknnyCDBvc1MjpiqwYGeF8YsIAzggEU1FYpNJJdjuujTm5oXGYAIycTQqQYoGOjzS0CdDQO4bk+OWXlji4CImA5AnyEpUTLAZIvZ5A5ax7vi2eHfQ0dyPm5WWtt77JSCRp/ZVuAICXzZm9z8nbcmEpbh0Cyg5xFQ5v0mP3S3/279hdf+Yq1d7RaI3QbGzEFvEzm7NgoWDZNdsMNWznxdL7ielNvHnrDrg1dsZv23mLrduywlRvW2PPf/55dffuoNRFwQVJV43P2lgXXyUEi67aOV8RnmxZ28Dq0vjgo6ROed+/eY+2tJdu8frUVG6EXV7S+3l4OsCDTP9rkmGwV3Xfnek+oUnuRBd9D0Q8/V3VcSRoAYlR2FdQqGHcbFcWskO5Q4OZxWj4gzm2b71MCYKFxhCBMcQD8A1mp0REgu6L2JSbowQpTsie7qk4C6SsLzMPrlvicRCNJNk7Wm4F9xDds+Y7kwTsE0IXgPiBNmuSHlMzq/nkGxbKJYqb0rJgoMIF2LS3sW8RbaVEUa4SK+MsvvWIdne32sY9/jJOU8T33100MpCuVeQbysNEIHqVDBds+P4/OjApjlo2bNtk7J47bM88csJkKKvsLnKqJ/fHgJx4iu5EMxhiiB4CRLUvYm5nOWd7FwLhSE4gTsXrcv/uFdIjIYiZHIZ1fFFp6e1eEEHs+LRtxwne+/Qjt6dat27jnTrx/0jo6O+2uO++xr3/jG2SRHz5yxDZv3syBR20dnbZp00ZbvWa1/c2j37N169bbju3b7CdvvcV47vbbbyfAeOONN3Bg1dM/eprPZv3adYZ2awCVsOP/y8c/Ro1K6DUPrBywPXt2E7iUIo0/W4C/wfZjc4zrLSqWwrqk8YR8K9GPsDvwf4qntE4OsuaFwBTEUTtz/jv58Bzu7YR1kibqOTsx73Jw3b88YMl8Pz/bQRUWVuNalODyLCbX53Gqxw74Wbr/01xCsaHieiXvjM+iOOzxQQPlJ/zMhza1pJViYA78Hq9nYcGuXL5k58+dDbkLAFEBVoIWHnqWbCUNlpjszWwV3U3qEPK2ZYIhMVyI8VacAdksdGoo1tGz9c4vXyfZJ8U/isEzQIU5mgMKYCzy+wmQws+pY0hlTmYAwJgBaNmziOEh2eTtfAgGXsu8LZ7t0pxhqbSB7JyeHWwQ7IDbTG8pd3vkvrJAv4TzvlQaQhry2vNpfibgjWAF7aY/02KTXwvABn2W7GQWnyZT3DnVltcD3c88BvaWoqWAq/a+wELZ/fzZMnHhPWn4QSYFGsWU7HzEM2GMWS5TpzsDoaJ4D3vJc7BoVopWU3XUqSVWZ1b7P3umuBTMIgpWV3r2U78EW4OYz3toHKDm9HBIjDUWbMXgSpubnLGxq9esWkTOXLdFnKNiA20XMnjv6MP58PxW+1qxP68pZAuUzuiZ0I9H+z5ihey58geNfCYsFif63fK9/jkeI4gdjWe0tHiyjPGZzAJI81X5aNkrl4pwmQ/oznGKNLVvvWDFTo+wdbgegD+IZz1ecDkeFQG43pw27nMb8BqyANWmHEQNPUNMF9Y94HfxWmkfKmcVgJnmSPB90IrEvkz3quwnYwyCzqH9HtPr0ziCQ1ea2zLmJO+fRYpckgNxFHPt2CvYZ+qEBIPNCyA+oVzDh6rzGHRXyQsElHFwPUTEZJTFwV6ambVrV6/yPZCjYWgmtBtHx8ZZiAXJA+zByYlJuzJ0leAcYtL+FSts86ZN1lputaeffdYuXjjPydQUkMmkHfx4Yu1ADkAswGnS6lZpdFAQ2oGwv83FgvU3l21Vd4/NLjTaxfFJm6zVrK2jg9dQamklU5IT1ms+14FAOHVgQlauWHApsAXIFXlBC3sVzED8mwQqdrZVbHJqkiAd1ry9o9O6ujsZayCO2rptGzvVkN90tEHSoMziKbrPRqDXDkmDgQHmLHNzDfbmm4fsuecO2PmLl629q5fPo4aW7WLBurs7bNPmDdbX1WnvvnPMXn7heavNzFDf0ie0A7/wriI8Vw3jw4WyHR66kzG7AXq/2IP9/St4JpCDgcyCa4KWOwk+re3WsGr7rVlUoIOTwxq+cBR45Hhs30QL8zUmtwJHIIDPiZICaAIOZFKDCjp7uwM1Jy3TBWpByWU/V0QVAhh4WKOiT6OdtF2R5k8gxls4GJRDMBdU6foCKd0uGJrrLuA9sspfAB9+YCEi75TdNICjYeDocA9o8Vox5ZQkYYNpQAUNSMZw8DlHMhq1qhud9AvrJOPhGlPGNg4lQZ50uIg79bSgqzXnORWfMwAAIABJREFULVdgyRFoSQTaBeS6Tkow0jjBap4AsYICINJc27i/PGjPHay+pwRH150FNTD+jH9y4FiO62cBtUsDzTxwZLCWMDb5bknVKQ0OlHjxe1F9lQHEZwLYobEAgzDa5rBnFWgK8OW+Cy0bvScODH4HzDZqHjU6Cq8EMl0jByryFg+w05TwSfQWrxeDVpVXTTND66hEi71lVALDuS6LeyMHk3Uu0kA0vZ6fFfj4LzmAj893Ro2/f+qAHNjLdRrlsHBNCur17NXKoqQAjlStB77fvKiAL3yGyyfkiY2SIAzRUJCNhJ3AoyrLieYTA9Sk9Urvi3OP9k06akx8bW6xa0ND1tPdRfAWtHwlHjjTqt6DzcpJkgt16mzCWOP8TU2M2949e+yH3/8B20A3rt/AKWMwtNg/GISC98aUXVLpOzvttTdet7179xomUGKf4Fk/8sgjrDjddPMuu3wZ4rnt9t1vfMc+8/O/QNR88w3byehBdelb3/qWTUxOcX2KTQXr7OqwTz7889S/6GhvtbXr1hHwmpmeIBPnkW99w46//br959/7Pdu4dYedP3eRk3pPY8p0qcusuWBvvnnMXnjuSQJU27Zu5vRiOKgrQ9fsyNF3bMP6dXb08GE7dvQw4DKbHBuzLVu22u7dN9vU5Jh1tbfzESFgg2YJ7TD1cbwNHV5T9qpYLNNeTs9MWW0OwVPJXnnpNa7Ruk0b7M1Dh9iCSUAcEwenp20euVYjkiDXGVq9dg1/vnr1avud3/lX9tobb9nrr79OJhFYrqjEnTx9kj4FU6QBPvb29HAKNgIEMIF8SI9X/eB0e1f0etIewScTomh/sQYXtJ5vcGYVWggqC4t2YXzcitCDgQ5tY9HmFxusoQkt1QhPcgaQa6xCrxVKjXVWJMmU7+y0egFT9VwUGkkAq3xxdjUpnIk6ALMokpXrDXbPxx6wH/7P/5lN/kwZOEzG4WPn59nGXyy5CDbOVXNr2f7Nv/u39tRTj7Ml//iPX7LZ0+etuIjXo1IMXxMFJQrku8gqqpNgvEBvzBMwJHg4R0jwfQIlphiR0Q1tv0Ldvvgb/9iamhoMcinY52DroBUWoLHbIQfmoCsjv5OxbZC8hKQFTANaUtkOygJaMCYjuFRiquCZriAJbOXL3da61jF9ZIB2ZDzUEaxBs9J9qxJjWsM6gke3G/o9vKcSFgXz2PfZ787lE6bFUsTrsP/S18kGw3+DgYBgWAFVet2wJ0rC5LvAZhFAoesVA8jdYa5FrWQB+1exSsqeBOiBOAhnBmLeiB2wWBr84sNVarS/jY11O/DMj+34u+/ZZ3/pc7Z65Uqr1Bat2Npk5y5fspdfO2wvvfIq5SXa2zr4nAmuxwRJrBt8LqQAaKvB1ofmD9qssZcwcbCpyR588JME8KDVA5vGNefzg7A5gA4vmJL9lTEO3YYLxMqSecYcXlAiu4X6fUZ2eF40rFtHZxc/0/1ZeoYLNjY6bgeef57MfbQU9g+ssLvvvtuOHjlmbx36iX3+81+wP//zP7fPfOYzDJKff/FFsh+gr4sp7adOnuR94xlt27HdbrrxJvv2t75F7VrsWBQW77//fg79wjmEfQWr8ZMPPmjnL1yw1998w37xF3+BZ4x63/TTrlXEgk6iOaznj1gNBfGM6RZDVBirR3sr7Y23piwp9vsaYI95LKTYgc+MZ8fPjT6L8Qjqd2A9x7RVxSjqXMC/kTipKCBbl0vSuG1QLuE/j/5FgFUB6jnZwGV6/FzmdjONlbUPFG/qvdMzgL/L/ijO0b1Kp4y2NxuO4zbQG01jqAnsn5mdPXvaRkeGrauzw65fHyI7C7YL9t3fMx+ywLMfoN4C/aez3RXXsp08wCpeP5JPZITZkDdvJZfNxO8xj6JkRS5DJbslG5HH4g60IA4BG0167LgIP+cYyuHkALYjgmmMfRNDlsCryfKkoH2QeQ8/EPGYx3y+TnoWeW7lxR4+46RgILa68oFs31GywQsesesyUona0bWfdI96tmleomfPfSVZnkIMRQnSRd62nu4m/7tsaVos0tr6c3KgXntKz9P3tK596fvCRuq60lhbwGBW5AldWNhKgA3QbnbQ0FuV+WxIPgBYITJLdFuRHJKfV12B8hytkd9jXlTAdQPIwK3hc9DeSMIMOQIev2haLa5hvjpvba1t/Bk0zfE860Vop8/469Ha3dJmMzMgryC/cN+iZ+X5epAQuD88x3K7DlsGUk0+ldltmYOYuH20zzIGQn4eRQ6ee3WJRHzg3zN29inH4N5M9jW1eMM+yF/Kliju0Popd0BXIzVmy647qHVFnIkvEYwkOYM8w9nMWAtnqOH+ZScFDuJMp3GLcly/V2AX1ehgwPNuJNkAwKCzGd3+sAuu4ixmkLscgMwLsm4rgpUXLHiP4ZHT+J6gnA7iA5m/wBKA4xA7AbiZkG08xvMYFIA3f0Yd1CTHQ/EGjG90ccxX3aeRjFMzSINhz7l/WeDcCQ54QXG50Uk9ldkZFjp5X81lz6HBxMdUZeT4bW22f/9+W712Lck+jz/2pH3zm98m42/nzp02MTHFoZUE89AZAnZedKuSYF5osIH+fpJD4NuHR0YNTN3x8VFeiwoowAf6u9rspvVr7Bfuu91mFxvshSNX7LV3jnOg5dQ0uuGaCOxRbquzk7Ib8/Ow20WbBgFiscH6B/pteGSEeoe8F2JITZzajPwB8bhkfoRPAOvBcDH8LnRQcf/o9mvv7OA9omOiraOdoPali5cN3WSbNmyylav6raMLIHPBFiqLNjM8a1/52iP2/ScO2EIBz2CeAO3aNYN294fusA/ett+aCabW7bWnfmQvPPO0vXP5rF2fGLeOQotNL0Cer2qNTXkxG/GcOi/x7BkDB2EOewPEDxDJMHAU7e2rVg3yvhsGNu+u50guNqY0ER1c5M/iQMvQKkABYOViwgkLKqPr5y3Bqrw5szEXTOaUo6RKiofgzhaYmph8+es5YIYTrWIyGujBzU08MEDEPVbwZNh1GhqozQX7gwXT5LIlAVDiJxRMCaxyEAoC9v6euDYlMDQ0oE+zgpaCRaj4uY4RvAHuBRtouTPD4uNLxgubQwYO32NCFtOosOm9jcOZJzhwqW5H6gB1Ox6YOvtAbEoBJwp89FoFg/qTDioZ7y6n7E7BW6xltHXN2ifaS9hsNKahp+fr9NOaPymQGAuSGaL0urK1WgYw4vtoi/Nri6A7CTjxHmpXgyORU5CTwXoiaRCA4kGaaw/pM3Xdfq2g7S+SlTE7PZOJtPL3AqShA04SWgUe2H+odOMrEyiOypgPfMkB4nRvYE3Ta1EQlgXVAaar9d9f6wmZA3+h7xjVbrWOpUG7zrT2hAIiv6acmZBqWCo55vUEHUOfu/y54rNomOcX6KA8yfSWfxcBzyf36Rx6Ba2BZx7fg+OgdhxZom22Zs2gHX/3OCtPCJhmpmd4znD20LaHM4ZnjglfqBIhaEK1EY4A5wlVo1033WTPPv0MtWe2bd3mAy2i/fHw4cPUV4HeIooJ+O+948fZort2/ToGQJ3dnfbtb3/Hbr/9Ntu+fYsNrgb41WpHDh2xO+74AMG046dO2PPPv0QNr+6uLvvs537ZTpw4Za+88iq1NqAbhmvBBOAyhsc0Nlhvd6eVS8329qG3bN+uG+yhTzxkf/Tl/25zC56AFOtFu+/e/bZi1Vprbeuz60OX7dSZswQSn3vmGTt2GJ9/R+y1eTt98jTff/36NdbdjenaNVs9uNIKjZh6jIofKlfhONhiF0EqhlexKuk20OoFVrm8xFOwyuycvf76m0zyP/+FL9jTzzxjo+PjDkA3GCdi43zh5Uii8dz6V/SzSonq1/YdO2zjli0EadGKCOH7wTXrqIP2jW98jYNvEAz963/9O2Ri/KcvfckOvn6QIDFAD7AWATKuXbeen+GBegN1C8HWIJOEhcUGW2QRylh1nKrN24WJCWtA2z0C3gawShusjqEZcW+ZPVySMC8wQJidmrTWjg5rwMCtGEKWaWjFsASdKcmec2ohpC7qDfahe+62p5952qfKRzKjhAz/5vAOJGJxRlgcaGiwkeEh+8SnPmkzs9NWX5yzC28dttmTp63ciOC9ikbYrMDgyZczGXnSELxRGwUT3httZnKCoCM0DTvaW2znjm22dvVq27J1o3W2Q9cSeqaLPF9kewC8DJ+W2n35Agav0YrotknMfk9kIfbNAl0MFhGYJjuC5FqVb7ZXIB7AfYfdWlKQCj1mFTXz4sfS9khekwLraNvB+yhZph+P4FnvhZ8DMHQGoOv7KBkRG8t9Ys4qE4ADu1YjG80DZwTkALMAzFITMwZvYB3xGp/46SyhFBxR0iPfoT8VL+D1GTiZ2FC2urDIU+OzpX1F1RnCNDPTVp9rtENHj9jQpSF778RZu+/2vbb/jtutf9Uqe+34cfu//uTPrad7BZm0KGvjWZFRGC6APiVhGPowNe4AX9OYAn7lylX7zd/6LSaUlZpLQ9DOxxTpzP+KPcQENPczej4Ze4vAah5n8nlbncmC1grPCrEA7AFldBgHOKsM6wX7QSH0YLQhoUL7NmKC9nZv2UKshkQKMid4HdqvUXzEdeizsIcpcbMADa5xylrA+cNXdLS1sy3az02ZP4eW7aVLF/k5g6sHyXTxMxP+nmwlZ/3zOWNNoxAuX6/nD7YrfTLb3ZKhRWRQeKLqCXAuI6S1lk/2vZsPOVR8oc+A1jDs0pLPTtiJy5lCijc8CXYATlIBflMxiVjxbvwJ++aseH/uy0FGnYn0+pbE7pGY83frS/VTeU6ikEK9WExXzu7B29Izwh7zDdi2RXvvveO0u50d0Oat+PCeOUjJOGFB0zGzKZnB0sLEHl+vfOABY1IRHQCw6/ODuYwElaAf2tFqFatWHGDghN+mJn6+4vw0PtP7SprCbZNkclz2wcPX0CKPaFY+REQOabOqOOxkCpcEEojCWJXyCA5Qaw30edk+ClZUDt749aSxK3yfFy1TG51LTyBv8tjPr1txYJqXKA7OAEDZJUxiDfsOYAHPUv/WPmaSHFq2vI/oOkhtK9cuAOA0zpbdFSqTnh9/XZIDRzeb378zl/zzYrL1AqS5nMnG5+vc2gyY1v3irHMdKD0UbNUgJWhdU5BKsbuvUa4zr7OY5heIwwCEsQWc118n14cxx5yzqftWrGB3De0biwOwne5fIC0DOwbQEYPpYHtYhCAB0UExrlUUQvS82GXANfGcRLYIPt47R3DPvgf4O2Tku+/wHe1fznL1b7CTL2wiY6eEuOKAW65l6XbGmY94Hq6x7f2RvqY+Nh7vB/YinhMY9/68ESs4DoAvFBvxfRSWMBeABdKFmnNoQ2+U4SflpMCGRFzt+8TZvZHzsW7mE6hF1PKhfGCsxSCo6MqDbdZZxLVA1x73r654XZtsKc+25NkA+ibEDdwjbTmYmc0gDqglHPGnPyPXS/SCLeMZDDBsbmGXU5p/Kh5EjIjvz1YccML+INMP7HqcSZAYmkokQ2gOBdYOXTvIIZCfQdoKLd/eb+Px2djYqA0PX2f+3L9iwPbu3cfr+smbb9qRI0etVGph1xm6uMBOvHD+HGWfHPOgWiPXHX4ba3bm7FmrVmdcexLsz2KZ+oVd3V3M3xbnKnb1wvt29sIlmy92cphKsaHB2to7+E5kOxbACnR2uBfNm2x2ZpaxHtq7MWQTur9tLc3cExhkyQGI8PWgMJC8774RtgDPHHFHBzqJyEbFAKV5m5ia9DkMC4t8f5xn7H+/L3TXttrU9CxbxvGeLY0la2jvtHdOnrNa6NYDUFy/dq3dtn+fPfDAfdZcbLQm5AJTM3b04Ot2+N1j9uJbr9vZ8+eZ72EtkSfgjHn3qMs+aB/AVihuFkudth+Ffgz5KWA9StYwuG0fh7zoFzNQLWymjB0OD6tqcdjToAXtYzAqmZFNRGW5GMkkoyXBBx57bpd5A0os1EabJgLY8GQJhNivqilIQji5KFiSqVFRhRAbk0aMGhV+6PEl1iANdRivFAhDYu1BUANfi/vBJlH7nAMnblyUKMiBypnpnvWA8H7pkBcar7ge6gNkrU9oJ5p3YV6Wlp1hgsMtlubyQD2rZrml5zRgionH5lAFGTsH1TWx3OQw9X6OJCrwy0fRS0dDTjmP0nzxVHlNnXsaFPI6smRFDL5cKDx3AJrS50lZyvRI9yveG/Rc/z13AnJMSsLS5A/rK8AR916rzLGqgS85bXyWplArsUyrtzhw+IyJiTH+DvYkPtirvh4c4vk6qKxgES1oqO4sZMlDFjgFK0EOV+sV2zFjA2jPpu2Nqgw6KOEAOKtFatHkMxS468WDLBCLxFZOSZ+rz1HCK/1SXU9eofSg3veM9O78VXoPXl8wgXW/cK5KHvDZYMrA6aQJjfYB9ryTOhE4e8KMlifoXgE4eO+99zINFDwj2qdovYbxx+fA4OH7AKXULonrxoTn/bfcaq+/+ppdHxpiqxscIQGVhTr1tPD6zu4uBggw6hfPnScVfPfePZx+NjE5aY8//rj96ud/xXZu32IvvvKSbdi4ye7/yAP23on37cmnn7LDb//ENmzYZGtXr7HPf/5XCM4dfOMNe+nlV+zMmXP24TvvtpHRMRsY6Gd73ne++12bGBuzm27YSebewIo+++SnHiar7+L5SzY1PWZ//Vd/bVcuXLCxqXG764MftE8/9KDt2XcLGQXHj5+wL//Jl1n1a25qsk2bNzLhvnTxos3PVckA+8hH7iMgOzxy3VmKdQzGQcW2kYAgNEnw7LwNxifquV3Lg/9yc6sdOnSE+x+J9O49e+3q1SHqmOF5oWqO/9B6izOHZ4BnjDVdPTjIP7ft3GH7bt1vf/InX7Y1a1dz6E69sZGtjy+++KLdeOMuq1VrtnbdWhuAHma5xXr6em1gYKX91//6h/anf/YV6x8YsP7+fgNtHwFZhMvehu4nm3yVuRBsRhvn8NSMjYGpjAltcAhNJZvDPuVgA2zn0LKJYF0BCm0RdD2vDVnHygG2FkA7kYFqiLLjT9kNBdJ4XyZYsO2Vqn3w7rvstdcO0m+m/iZLLuATGt1GM8DD29fNJqfG7M5777ZqrQJapV15+6gtnjtvzWSIgkkANpX7NlQo8XcAm/RNaN+BdMd8lYHInR+83T5wxx0Mbltb0EKMKXPVTMoAv6OCGlhpSAAxCd0DaQxvccYf1hwBOuyOEh7dE/YQE9uwE/KTslVk15R9mA8qszijqvTjPCMekEYPA+JIEFUAgU9WIipWGxnfMfkVn6OCD+w2GX4xUCbtklCwhHXj/YWekgJtfD9L0JNJkEyuyPZ1X0afEq3YbLcSSEqGfbQiJsPUtDYK4mQDtY7yXbpfbFUWTSB4HkktzpauW+ADHj2SRU8gChQ2byo12kvPvmZdGNqysGBvvn3Ubl631vrWrrdyz1r78fvv2olzp6kfCj/lzyqGUilJIfLlrZiKa1jpDjY8oij8HsC4f/6bv2mVKmxvTLwMwEe6wygG+DAW/8J+133I/oMFnPklDgNzXyaNPz0X/R59m3mch4KW+yIwMkoEfr/2ta+xCOFAibM5Wlo9OcFgKew/JIGTE+PWApbO7CxtCyaq4tlWahXaINhF2DXtUSXAYDazlYwtXR4XIjboXdHDfYe2abAewAyCjXVQ0afsqkCZ7QHYr6R4zUSmQUMJI+CPjofF+VzvKwV1FM+lsYXWVqwrvwKXdcBnqBiO+11aCP1pVm0OIqlF2oEGJx8I9PIYIc0DGMtHLILr5T7PdoIXuhDT55IueUyR3hPOjecDOVNJZ0exEWJ/tuIFaOFJvjMYdV5kJ3/y1ps2PTXJAowPp/TJmyipEbxly6TryjnQ6udAU6Rli7znLMAMgcUAIcIm4Jqby55Icoo1Cl8xRR5auO5389a+DGjPBqQ0eGFLXTBsr3eAh1wv/azusjsCCxA7SSsMG05dBYqp9Yw4MZlyI9GZEkUY3JdseQqyaaCb9pGer2LIPAfw90sBJvm8zJ5IIz/WStfme8JtnZ6xF9GQbPvzxzqBCZRNaE+07/3Muw0R0UXvLTuC+8f3qL0H+5cB9Q7cwn9gL3FwZCIDRH8bRIDluVQWt0v3PdrZ5efwHDDYhb4gaUvl2Sp4K6fHXR5vC+BXXqQ97IUgj9uQ57D7LZin8nm6Rk4dDrkqWEzm92A04/zXquz02rR+g40Pj/qgCnQfWJ0xnNtqZ2wj7gOLkUMLZe9Cv9Rlv7CHnKmcxQbQoYw94Pmzx1zcGYy7HHxQDkbbsKxjTnsIv6vcTPaGgGMyuRv3hvt3OZcizy67+Qo4w95RIV1/5e5qh2ZLc+Kn4FNwn/gs6P8Ce+jp7sn2M3PDuueY6T4V4LLUNucgK665VnWtcuRLi3Vo9UICCEzXMtcOdsh1L2MqMqY+g0kGwHPRcQrtPbyf7Lj2jE+Q9sIvbRbWlYw/17yE/jnjlRhsS9uU5V4gcvlQS4/5YvK5AGSy8J0kwonE6OioQ8JklEU6SSPguqT3LV132Cz3oyUnUMX64hrRxt8cwOzE+ChzgYuXr9rly1fswsWL1tXTaxs2bLRdu262999/n9ImWB8OAiQA56gUbcc8tOXHuRerALo59LPZBgdXW//AasYpvSv67N477+Vglosn3re+3j6rFRvsB4/9kNcGySkAobhbkIzwvsgv21tbmfPjP3whR6HednOTtZbKLNgDKLx46ZLb9voiZZBAnsAzwe/BfCDWwPvjNOBe8Qxpkxj/Q8bD/XNme0kMgRMC87lkVQqVN9h0bcGuXx0maI8CGXLBmekp6+nqYDFrZnKcMwG6e3vtphtuoO4/hmxeGx6yH/3oR/HMFphjcxbKMvvGfVS3LAbSecO9c1BpEAQbBrd5i7Qj9l5p53TfmK4so4w/qR8WOlxpwqAggxMlYRjUEhxGxRkTHqxEwcCR5TAswhjxcyUEMppZghbBB41UtEVTPSIMKiv1Ac4xMIrgRUw6Jrfu8fkw5PCUCPEwJkbMGXcoLUgHwq8XyTda8ZyZB20DDPZQEOyvFWNRQ0sINMYUbRwkBC5iRFKXDPcdwRh1L6nhKNaj0+YxIVSAn/QDADRirZe2M0TAHhUzGCSK75Na5oZdDp0mIcC7zGFn6+wCqGIeZk6T7euhZUPR6HRiFYLIvOVD8aKciAxj6nCVqDiWmSGPrlGA1qmY1O16GwDxBJLhcDrYDNYCjXkIfSsAFQMXgYKAboJQmGobOqEYWACGQobSxyAB6lQCeNd4sjBSuHa8Fu+Dlk0kBmpNwZh5JeVg1LItP6oTuHZUjJm4BqDPoJ9tnKEtFVU4fp+HIlpYmNPl1eAl65dUpOAo+LPQF6XaGlt4nNlJBmHoPCr4VtCSBn161vnz05TpPEigvSCFOm+HEti8FCh0jRcPeOvW3dXN9lI8anf8Tr13oxuDmDyE4bpij4P5BNuE/YjkFlOc4cROnz7D+3NQ29cV38caF8gcKpLB3FQqsk0PoFZrG4R80aq9SL2IPXtusmNH37Erly7bzh07eE5x/ZisjAolnj+MPp4rgOiDBw9S9+Pue+6hEe7u6bapySkClBDSfeDjHyNL7/XXDtqTTz7FSWK7bthupWLZ9t+yzzZv3mKPfO+7tnXbDvvyl//Y1qxeY7tu3mOzEMft6rLVa9fZ2MSk/Zff/y/W191l99x1l3V0tNmDn/i47du3237y1iHr7h2wyalxe+WVg/Yf/v2/t3KxYJ/9zMftnjvvtedfetXOnD1vawbXsIUWui4QCq7MVq06O8vAcdv2LVyb06dP0qbhq6WlZCtXDnDQx9mz5+nskVx1dTnT0O0p/INrjhDMK5bs4GsH6czBGEXCjbYATDfD80PbOlvZCV75YBg4K7TK4/133LDT9u7bZ8eOvWPHT5ywX/3Cr5Lh0wKm6aoBtkCPDI/wmU7P4FqgT4JhTI1sicAU2M9+9lds165dNjw6ag2NmPLm2qxsTaN2rFeo6w0FBxgbGq0yt2AjMzM2PDllpbZ2UNGd3ehOyYteDPS87YNJWzguFoIWF2x6eNg6+/t5fj24RmOxazdCqoGV4rBf1GXUngZIODpqpbY8UNN5keSHfCtz1ABdkPDC0kLU+vYPfcDmqhXr6+qyky++ZJVTJ60VU5znZs0avD0HAs5oO8Fk60plmtVVAMirVw3Yw5940NrbmnkWOCCDF+fyEfhSAANf5IUdtwQcjgAwEaLfzQD+ml1TOZg6OIPQG8aCgX2ropAGPin5we9gn2E/yTfkfsBBFxXKvK3P5Uz82uao6SMwT8URTv6jLQVD2u0cvjQVj4F9JIT+RN2+qtDBdo5IAOkjKLpdyuIRvA7fUxuP7DxBhwAclZxQ/yokdAmwImCOoF02VXZXvkprrgQXVf/lryHAFN0YOH/wa/w9aknnzDFPRuZcXDxQCthWaCz95//wn+yTe26xcq1mU7NVay03Wa1gNlRutyNjkzaNAVwcbgEwOSBM2Gr6Fdhk2HJvs+bwIDA2g43O2LbmAvcTUzP2G//0i2R2zFaRdKFVhyIufibDR+k5uP/2Ii+LhFlrqevo+dAlnG1PcKW95i5URS6fkuvsPbyPCqOYqF6kPdbAD/ibTz/8KatUK9TvRYB/4sR7duedd1E/cc3aNRz0Aj1HsBDAvGoqN9ro8BRbrU689z5boE+dOmOH3z5i23dsYxyxevUaO3vuHEFMvPfKlf323LPP8ezgM+fma7Z37x7btm0bZRDUYYBgXwCj9oh3A3jhVMBfQcAHf5Dftxg/imu5CsuScoF8SnK135nck2WVS7VwTYPRo7OUxY2R4KZxAj7fz0EynTe5Bn8eYUcTgCm9Fu6BAEkUjziwogJ0Hmvo95CMOdieX7tiegeT3J75rvA1oX1kXBSsKE2ury/akbffZpsaNbyiAI9lQGGO8WbBJRhgNNllFO+h/crrDv12fBbXKJlpPwLsAAAgAElEQVSK7DmF70tJM3FfJ8OaFPsICNBaMK8K4AR3g/WGffTcxQdTKNGTdh19UHQ9ORgbWvbZOofsVTBdGDMzZo1YL9j/iL38N30yuDQ+BdCle4H7KcBBEhmkwRitu9yjGanCh9vQb5Nt5XtEz0rgGtZABBL5Ip0TxibRacc9jtwhXk9/TV1ut/m57Es+DEj2Q6BLCniqA8vvN88/ZK/8tUF8+xnT3R3M1oAkH6CgXIeSErGe8L1N1PeTtqCfezJKl+tqZuubDjvFHvc43zWSo7iUDFRxX+QMQebZ0FzDmQWAgNzKF4hxT2Ghbs3QuJzHYMqqWVOBBaAKhoaiC7Ghzkm48EGQysBJ05lUrpaystM1pUZ1SHVxbSiR4QAjGJ98bQA42j8604qV0vdT/EEQVc87A3+9c8NzrlzzVPlPaiexh+TDAeyxuEpwy/McMAZ1pvFeGDqICwfrDtfgTD1JUTiw7/mW36+6FTK7m+jRw8ZowA8jSj4bAM4ADaGvquExDjARWAygj3Y+cid/rt75gYsD+xJMNyeleAwnW+gFF79OvB/koXif0BXntGTvBCOjOYp10DhG7CfMBz4Iv0tZsdj/La2uqQn258jwdfpBMF9l3117ESAlOk+7Mg1qZ/SbFaKDtbe3y7o7Oqy9pWTlAs51lbnW+PisXRwatjfePmQzlYpVZqqMVQpNzprD/eKeEKvSLiNyDhLM1MwMh7s1t7ZRlx15SHdHl+244UaDbx0eHub3Ort6qJs4OTFhYxNjNj4+aU0xi2N8bIxxr09SnomBlyM+wDMbHOgxE2wadE3BygTWgA63q9eu8ex1dnTwWsEkbG9vI1DILlVrsM7OZqvNQuNzymq1Gdp25vYBMrL7J+IgyCi1NJesraXD5hcarFpbtIlazYbHJqitzUIEwGqrW0drq3W1ttpcbdaaih7/eu4MOabZkNQxgufqJuJ5J/aSDyoSW5kFHTCeo9OKOAXi/yIA6cZcg1EOQtUbVQUE8GVDSKIim7EAouKpSoIcDjaXLkyTfzOHAIdC1qO0BJdWsr31I0dqyeIL5F7OmEg3gvYYyoDKLioHuEGKZaOyFS1aSiJwEJ1pkrejpsDaEmAkKqI6jRwqgpbIzs4lwqsyUDIaZJBB+zBaHfCeRPMjyMHn4YAJ6Q7flFfkIvhKhWI5nWquxoeP921tge6YV7CdoZm3I+Dz8FmuveMMJN1/Qhbg7yIJUYJGkdK/pSKnZ+pG3hNqBT2p88tQ9YT6rsRpeXDKDZtMGBSQ7aCTHya/j2BMRE6o1yHRUQILpppXyhwEliFTsI37wjOQ8ffqsDt96EGwhTMATO3R5Y5MVSAYKjJhIODKfenBjGMB7mTxvhg3z2fTpKlxQPUtE3PlWjPyyVuV9NkMdBJA0ad2KSn2V/G9o20yM/Ziqaq1MhIM/ZxnmcGuBy9cA7EXkuAoTVJ8HXLdLz1HXIOAfGmz4ploXyxJHKKKTCdLgMITBaxjZ2eHlZrQoutfSthVzcPr8LxwZvAz6O9hb0D3AuAI/o7nB+evDjt8r8JKooPBCkAGV68O7Y9W7v2piQmyBKGNiPeDOD/ZlfNzBCjRtgzHvWXzZuvr7+fZf+qpp3itmAIK8d3h0RH78XMH7HO/9Mv8/ePvv2df/cuvWr1Wtf17b7E9u262yclxO3f2rPV0d/A+JmdGqa8zNHSJ7QZgAk7P1qyzu8/Wb9lmDcWyHTl2xIYuXrJ/87//tj3+5OOk7n/65x+2y5eGnJm8uGBPPPGEPfqdR6i5eO3qZVucq9rqdWutv7/PGhbd7pA5WK1wujUqrQBHMWEalbPOzjaCMc3Nray0+aTtMtueaStR+AAwRYDP9UOxJgxsik3W0dZhj/3wh1wXDHnBF9779MlTXhEv+QAwD1CcycYzHckAAHqweADu/Nqv/wPbcdONBGRhu3fdcjPbpFf297qj5ttguAQYphDL9hbsf/gP/zlBZInsowIODRo4e+kosm0N+42YSKNVFuo2Xq3a0NiYtXR2Wa3eQO1Hnz6N/M9FxjP7EQUB2kxOhFu02ckxa2ZbpQPfHrhJS06JrDvwyBGyKjf2XWOpxFYN6WTRj6jVR1ISYBRFAsvqM+xYfZYgNiaPnz3xrpUvTdjulSUrN2JdkfRWbfj6kA2uWmn9fX3W29NrGzdv8AEepSYyDsROFwBD4JfgoFfd8eXSJ5JsyNvP5O/wLNHOgciVLOTwcTjjZGIE20L+QXabekVZUQ2AsFfacU6V4GmIAn4XQBrWVTIfOssMmmJPsfUtElp8z32BswdTv5snQDE9lQNHvPCoQWGyXyrWwPbI/+kaUj9HXUy2k7qEifyv3ocBL2QdqF3toAKuD2uu4WPyV2JZiD2ZJr5gefoaeZKge1GcJtYkrgegC9gpnmQEk7G+aBPDk/Yf/89/Z7/2wMesu7HJZhE4FszGF81+eOSYNQ+ssWYmUQ4mpnpx+Vo68M6hRfWa9a/st/GpaZurIsGYtwcf+Kh95J677Yu/+dv20U992hqt2apguLAlDkG3D+NhIrmE1ZozFfEspV3mvgvxnJ8psVrSmER7zH0V5/8yzkO8Rs2xeS9cP/roo3wvPGs81y984Qt29OhR/ht6yitXruTryCr/8IfsL//yq3b//R+1I4eP2Qc/dAfZGOfOXaS0BNYAzw++A5/6yYceIrAINgU+F1OpMbTq29/+Nm0obSuCfJ7xBQ7qQvsYU2kOm5jj38kmUTtgFF3lc7mXs8nb2AP+Wtlq7T3FQH5WvatD51brFt/w5H6ZZiKSJ57f0G5Mk3n5aPn//LP9M9g6DDYOmRl527JA37/tTPK8hn+QDfJC6tK4h/Fgwn4SYEwduUgisy6WsOG6ZyVJBFGSIi+hoxhAcvbMGdrIagVaWtg3eF+XC0Eihy/PfbyzQvZFca5fc4BkYcd1zyjG026Rhep+UfYKv4OzS9sYrcJpPsLzzsEm3kqnZ8JWOpyLADMEgOB3WWiN5F+MI4D/iptxzXgNchEBK/g9FHUlC4GYTnG47CpfU4Lvyoco6bloP2RxIotrOZCrfFKMXyaowdxMQSTFh7LxAlX03AQQyWekNsATcQ0dyacW00/Mex6l56RnpXvRsxI4zeJQ6AfqNSlApL2aMux01gT8cLgnC5+e0yj3QQEU/sCLaXmxAD/3eDfXNZcvSNfBgdn4vUQnk0N0YkBU8DMyggLWmyAUuiwi34OfICgbElx1dCfUFqwBetVgy2PdsL+aGq2GTgYKbtQJwGBN4W/A4tLzU0EyK8zSDvmZc0DRmahuH1DY9QIHGec4s1SS8WGa/HecV9kpxRf5ezgpR8/OdQSlaYt7y2XWdD64JyPHol+J/NzX0/0mipNok9ZkZly7WpZxLVMTk/Qd6KCDHUIHBt4L1ycGoxjoiKU0sVg5d8pEBX6Ngr4bUT8vuBb4A+R+iM3IpFTrONh9LNJ6rKV8GXub7cvwJklnqsvkuF3iOoV9drkTaNu7Piv2obTsfd2xDiXmHHhWGK7ILrBWH5zncSKaaeb4rGTzcW+4dvg4nHXl3LKf0CKEDAfGHhIso//DMENg2b43ezrbbeP69bait9saFudsanrC6otVq0xX7eTpS/boY4/bFEGxvGsPQ5O0vtJDZ0xaLNmOnTvJCIXPHxmFjJPLMKizZWp6mnleL8DFpiZqxENPEBrwAB6xOt09PbZq1UqSlLZs2mxXrg1Fa7O3l0NrGQQPMB3Jdm5pJpO4vb2DdnZyesoq0f7e39tnTU3U2SGO0NvbzddUZset3NJgi3MFa7QmGxm95pqgxTJJTZqyri4raIWSnVvwiefoxJqpLdjkNPbkuGtZFgoEOVvKTdbS1ESAE5Z5Abrc0JXFMD8AoW1tdunSBe5l+omQKJBdl+/w/YlChWN4JP3RjszRLiD/5D7UkJcUVFDwmhtS13Hj3g/NQT+Q0kIMAc8k2PFpxX5efEiFM6vUeSsmnbdW55owKeiUOSlqy2AD5kwStk6i7x2io2ArheGk3QjDiwcxNj6W9f6rd13XlTqK9O/uzHlVHnyFCDneD5tIE6XlSLR2SNKgCYYedlZeY9IW2QTB2MLnlJr9epmAc5pQrk0o5oYHEW4EaazYNu1GHML8qmD4xnIDs8TQRFarIMIT/XyEfZoIZUGbP6zMWImZkQZ1NE5Jm8dSMEoVan+m6X3p33KQ3EsRjOnvMv7+Wg33ydsh0qoT2hLlqHGdYH9lzyuMvII+JCVknwSwKHYI/lRSkQYsWdCQBfoexOPeBcoCSPGgDM7LhYWxJ6ETiC9Qr3FWKCC7iKoWJkf5s0yfladEPlEZbwFj7IGcn7fUWZMJFJNSyRwkKBF7h6Chg4fUOUHVSs45WkX17zRgEqtVSTM+c3nCkTFBGbjl4DzfZ9m/5TSXBhduJ/AZLpbuzt9ZBN6OQt2rsgPLKUDhdsZ/189dE9vv0EIrRw4HD2eH/U32cFSOnGqes6H6VvST4o/qGd5vZmrCVvavtPPnz5PF0tfTS3YKjCSCIDAc8R4bNmwgCHbu/HleX2u52b74xS/aU888bWvWrrV7772XDMbvfPcRu3L1CivBN27bYlMjI6xeDawbtDdef8N27dxG9kJzW7O9evAtgmCIrlAVXAEW7fyctXZ12fZdu+385Yv27pGj9tnP/CL3dm1hntNP3z9xgjqOzz//gl2/NmRdnV0U9wUDE5otLawuLlipXCQjbW62ajOzk9QyhPMC8A2mDZ4HAgCsPVq1CF6EnWNSCuCIOlDzvC6fcO5gL1qiwYrEs7h04SKr2Lffdltmx187eNCB4oIHs9zbwb4D2wmgEVpUmqHn0tJMrcrd+/bZ0MgItSGxt1va27n22BdvvPGGjYyM0fmdOX3abt6zxz5y30eoVwmttz/8wz+2FX19wV7MqCoUDA8PlE0jBIOgsmA2WZ2zoclJa0RyRUcKrRtneFPYINX28QlefCu0zgMImBwZts6+FYYBQqw6BlNM2m9Zc3YwGbOEsLHRRkdGrFiGzhuCOm9DwfuI9cbEMrSwdBY1SAX7776Pf9SmJ4ft8vvnbW9pwu7evYHsxMnJKWtrb+OwFrRogo3r/sF1tfy8IdnxCb54b0zvk14sn1ENAs8I/j1w1XkGAxK2Dq/F+5E1lICIfs7ctqFdDT+THiD2GH4PNhPfx3nlZ6K1PBg53H8RB8jO4vl7IS1vo1WCpsQKNoF+lJV4/1JCorOPe5akCNdWiEvC1mSxMvEb+F18lpjv8jXyVQ7sOasmtTHp5yuOQgCo76PNCPtbBUa9H4PgKAgyARQYryJQdEbg9Yp1YEORlMif4JrAsERAS3tI/UnvHAG4/MpzL9uJd96xLSt6rbHoRYp6ZcFqhSY7fO6CWbnZ5uqul4hhMgTjWtFSM0+7gj02U5nmYILx4WH7x//g75FZferkKRvoX2X1eo1+b+jakP3bL/0/dsuHP2K1WpPVFrzIg8/DmqJjjolJTDcXkOLuxRPRrNMCf0tAJfKr6HPymDRjCAVTiFPh6Ze99CeW4/jEpL300sv0HbgOyGzg59iLYC2cPXvWtmzZYm+99Zbt3bfHLlw4b5s2brLDh4/ajTfexP2MmAGvB5Ni67attE2wkT93389xKBiK49u2brXv/+AH9vBDD9vlq1fIFD548DVntMzP2w07d9r27dsiCXWFVk2RRpLvPjmPoXxNPN7OEuQEIJONSJNk7rc4Tx5z++kQWIT9JZ+sn2kvaq+LiYbvZ7F4+NMM+BGgFiw9gZ6MWRPtM11jFpNEUqIzos9SzCjAywvOLp+y/D3wbyXyZEsE01MxlV4PO8jBERG/6Br4ZzAu8HkoauIZOvAfBW5Oavbpr3gGYC3CB/IMFrxtVkVMeZusMB4xbhrXqoCK65a9wWeDlABmkO47XafmcrOzezFYs1iIDhzfIbIbKp7r96kHhumhkDuYcxKCf3mLpDqBtP5LABbYGDLXXTc77VjSnsljNAcYlCOk9kw+kU3JIfsknUX3ccHwzLQ0vdtFuniyA5pUi2tC/ChbGtbeGYpZJ08yuDCb4J1OYMfuENiV+wvdF+1TNoTH/ZNy0vQMCOhUrol3kr5euh7w78pD/LrBsgY4jWIubHSqvegFMfk2rjFsJORP4rwCPNTfs/vHu4RER23OB07pGsimD2ajf6+R3QNYM+4JkBdEM4gCWR0xwxwAxgVraiiQUQZgcRHDwxoXbRodRQTZXYsO4KLyVrcdMWwzWpK5Vkm+5/YmnnPm3QEsOrNSgDSkbCTRoEYyrA3Om/y59pvWRACI4hbFMHh2zsLXKfU5A/4cY/q7cqnoXIQEErptZB89z+xhZxMJClNTzEkQl+Lz9J+AT/2egH4w9hRnuO0JCRV2ac1kLEXkeB4fOQEEv+cyZ2j9jlwUBSvqVHuBAUQrfZ4IOlGKCRa8v5cmb7vd9MIxnj/xBBQXY9gO9oazXRvZeeDdIfnQME6upn40fu4ttOpmZMEahVt0T4IYFesse8zctLGRHUmAPQEBAdOA1wM4hdb1jvaSbVi3xjrRWRI2GnErQilMmz525LQdeOFlm5mr2BxBe8TQBYKWwhjwb+W6YGOOjI5yDSlDEEPO8tjJdUe9uwq6uOiMg05qg/X2rLCBFQO8z9lahTqMC3ML7KTp7u0h8Nve1spBJwBjx8Yn7OrQNbty9ap3kkT3BXPsmN8Kdi863hBXITabmpwgOQD/BujY3gqWJ/K5VpupVG1ycpp5KYBm+Aq17c/OQtvbJZrwPZwZb/8uEwyG72PXw2Ld2qHpiYnczSUr4YwCXK3OOjgcg4kdbK3YzIwP3AGWxSJApkG8dPiVMCLknAKV3cu4Zn/D6p15izSdeBwybopgkGXOPQIVBfk6qjK2qjzgjVl90IFlwqbwH9WCXPMR1X1tPBl5JqXz0JOIQS/UuAtwIwlMfDKcBxZKdnD4xaxCkI1N5vRcfX6MFA8AKwU0lwA/NJQ+4MUpt3QhTIhhVCkkrvH1rIA4UMJgENoT0HxAKy2YIQjYQUONVgZo/ii4AMorYVecEraho+pYAePO+/Op94H3Jf3aGX5gj3j1O692pAEO/o7qyzQGX3ADuepM6py17nKiei8GKREA5ObY/6Y1kkOnu04q4N6K7ZUQd7peYdNr9H7aU3IMvL+k4uJV9LwlNy7cQWq+Dui+G0b8B4F1MI90fdl9BkVUARj2Bz5LARV+T0Yfv6sA0Ctn0dKf3B/1ApEsAyTIpjTHtWPqG6Z+hchxKWjNMJi4F0xfRYCq6c3UEJXY+jI9RAYm8bxhQPCF16LKIv1OVFEQQKbghQe7HA+XMRvCw2TPXufMmV35yVgOMmbPKtrDmVTHSdJ7pCCEgkzup0RE3o28t0NDq0vsW4KVIfwNZ4Tpp2SThiP0NlPXBGluKhHkGxkdzhwKvo9kAJ+7YkU/6fz4OxK+oeHrTAJxFiW9ACF/sO1wHaiWTU9NkY2C6aInT56y9evWWUs4dkxxAyDiYsutBLvu+MAH7Lb9++3rX/+63XDDDfbLn/scg6EffP8H9tJLL4E3Qw3FjtY2m52Yoq7d7Oy0DazbZH/w+39g69f22+c//7/a6g2D9o1vPkrWYaHeaOVi0fpa262zq9OmMDl5dMJ++Vf/nh147lnbvWe3PfDA/Xbu7AX7m7/5nrU2N9szzzxjH7jjdjrfySlUmoI1xinonO/GaecABFANxCQ8gI8AHZ0d4Ymmt/vCEZRpXjExEzYPa9jUgvbZaTop0Oxhp+F0YMtg1xBYwfGgnRAt5KdPnWLwDzYx9iRaFQFAOqCAIk3oI4WsAdokETBgrwD4xXS0WUyFLpepDQlWJXRM4KwvXcLEtA4GLAuLNduydZutWrWa+wHtKX/4//6BNcWwjIaGIgWmMXmZsTWGaURAjd+Ho60tNNjs3KJdGp+wRQCyOKcE9PCfBwG4PrVdsaIbGnME7BrqNjU6Zj0DKw38N7AwWUQT0zEDTrw9BaCSkk7c78j1a1Zobrae3l7KJtDW4Ci6oFcMefAET4kCzhBAxsWGebv7Ix+zi2fP2/zUZburdc7u3rfNSuVWQ3KBAI2BLnVbJE6OVhAw4FygHeeOQyIiWSMDsVLLpjvKFmNKIa5Xdt9bryMojQRUfizXtXMNKxW7/AYgAeJTlJEYtLWhyoxJ5e5PVHTBSyUfMjY6SpFsB8rcLgtMgP2Q3c+KJmwnctBESZquXckGW5DInsvjhdTnaK09PvFikr7k21PfoYEWvIaQG2Eik01JzRNffF/AYZacR5FMvlCfpevGdWoQDs7c8nX1VnK/RvljbHqBBpIlWKjOWbmzzQ48/WPbtnadnXvxVSvh6EOXdGHBWjcO2tXKlN1+1wet3NrM4T94XhSUX/CYBG3CM1PTNjEyYk0tRdu0ebN95hf/jo0OjdjI+CgTHATMaM85f/GSvXP2og2NT9niQtFq8ZwJMM7jWQIogRaW+zVdv8cfnmTrGRJ4Ciatx1ZLGXvwrdLs8om2fmZY4CWw7oCkT2ot2FxIxsCeo27ANiAWynzd3H/4lGn4EQAsHJ4UhT+Ak7A7aCHSdeNeoIEIX6QBLtA9YoEHQBLef37Benq6bc2aNbZjxzaKwAM88CnvMXQkkWNJwYxYoSXdKuleEYClGIdnPPy/8PT0HPu06rzYrPdSMp8VU2jbvB0dyaaKnmkMCMZ3ul8BTBPUDqaWzpf79HwACv79s4A4fF9rTWmfbG/ncWQaS+qe8TrFkkttlk9Npi0NnWz93MFFl/WBA4R9PHfuXDYIkM8yYyp6kRixA5J9j4WcGeugBwgBfu2Ko/06Q0pJrdNgfVB7C11JDsJyQnswtxRXEZAJABXXq4LOkrOedJEgPZcUBd4DdoGFrxg4lgGIjDmXDlDRmmfvHbEmPhfnQM9d52Pps0QM7oVExY96XbbOoZ07zwEQecHXwWOfTpruhXRvi41M+4br4nr6s8ZfEVem+zHdG9lzjzfUZ6g4kV5fdga4b91WL/FhSwgTbk9S24XY72fdv1hn3O/0pW6j5A/cvvueQQzRTDmZeRIJ5KdcdzYhG8QANQGl/rseS2UsWPntBWeOy54QGA+5IYAcXM+MgeSgXwEDOWYqVlg0K0Mzb9GsZotWLdStXioSbMQ5x3vCps1UfFBWyrz3fGeOgIs3oSVxBPcqfI8zpaGVze4zdKUwZPPrQLeI1hTAtNieAo10ztIcXjZGRBA9cz1LXwd+SrZv8Dx4HTGMRWz5lEjkex4xmLdOu66gy6P42QQImLdII77BGcSezRh1EQPw2VOTO9eAdckuB2lSZqaYx/gs+CyBmV4U9kEgvkZ+DrQW2A/+fS/EqRiqLki8FjYLMTviXJE8nNziWIvAWhKKiNNES/0izodrUyK+ZWwGxitsC54hnY7vOQwGootLisSMa5qbqb2NvyOuhZ4sZIBKhZL1drXYxvWrrangawJ/PD45zkFcZegbl7vt7Lkr9ujffNdmWUCHLi4jccNAT48dAFh7xwiuw0HIOvMI5IHoWEBuIVsGLW0MxSuj1bi1zaYmx62np9O6OjqtA63H83UbHhun5j58Xku5ld1B7V3d7JYrNoIk44ArWIrXrw17yzxAWfpQ76jD+tZmK1bCYE3KR9RI+gCu5DJGZWtt9rZ8SmVAeKnuLEEPFepcY5w/YEo4v2A1UscV/qxYtrn5uk1XqlaF3i4x9WDKFxqspeTSCLXaLAFG7BsG4oxffdgq/J5LhTVYFYDmHPRA845k5Bj0DSjKc4K5S+VoLV2/14tvDetuvLXumkEOkomSrIBVjkk3yOANwEsg6ZmV9Vwuc/Ju9JyCRfZLMlHStRh9wpY2sdoH6NAomu5GFZ9Lp4HKKSpxQefGBsb7cwoWWAGhqecGxiu+XBTQzyMBkCNlkhATqvjAon9clat8wIe35rDaEy3JblC8PUDBPwPFYJNhS7CnnS2CXv3wNmX/Hv4tFgiTlrg/B0Vdzw9ry7YBJucurp9WGLFBcIBcwyN3dHoWCqjxE7BRckfqwbiSID7TJNCsozVKLNH4k88pFEwYPHEX5ZXH9DOVEKdAVRoQ8VlmbTuhcZlDVtmm5euWtZoocEgDb7VJ4wBAhzHT74hkQGuGxAb7DAc+C3wBIBQK1tXdmQU3dEICE6nIFi2Oy7SJEPhSRzCCZO6haOX2iV5uNPFFhJ+BqIsRU+cszo4bJBzE3HjDmCKpVuDEZxTODe+HKpPvMUyMjSoWgYi6tXd22cn3TxNwUstm9Pdk7cNwegrE4WwY7OC+k6qn9gBe97MqgdoHAFLpONyfZAxjOusQQncNG3c2rk/h7dC4P7IxYy8BdO/oaM/YAD4J0JmLOC9wFFgbVmog/Btai6gi4rmSxVhujaJEwa5eucYAhusY7UOYXIzkEM8ERQJUjQb6+8gsPfjaa7b75l0EaLBmxaZm6m9cvnjB9uzeaw89/LBdGbpmRw8f4WCMzZs32anTJ9mmjEEzABYBdvmZdnbgfHXWqrMzNrOwaAcOPOfgT7SS3HPPPQzeD/3kkFVmJuyDt2K4ScFOnD1jY6NjtnnLRvv1X/91O3v+gj355BNQmGKVbP36DdQ6xD0reIBx93Yur5BinTEERBOxsYbUaWWC1BTTtX0iIGye2yoHbQAqoXVnfHKSn4Epq2Tl1Y3U/tGxUdu+dTuBoDOnz9gEJ6XN2tTMNP1HD6a0ZW0//tydfaPqqSf+ANaQmADAhB0D4w7PC+8BAIoV1VLJZiuepOMc+DOfs76+XlaPEYjjfk+fPs2AB1AE/ly9eoXt3rODGpA/PvCqzc/58BYAEAhm52anbc3mm+y5tw5b56pBqyABjftme13YuLRVRcGs26YFtigDIHTtLU1MlI5Q6F5RqgPJuTtiZxH65FvcG6ZQuz9lCsFWBkQjTJj0ek0wjsmsg2sGbe++W+3dd49ZR9Fsa/WCffimTaELyj8AACAASURBVNR2Q1vDmsHVWYsw3pstTsE2FNODusEQdI9k2AP2PBBJg9oskAhR8DRgd9vlAbeCEJ112CBo73jyFxMag7mgIWUArtPgG7+r9j9Prjz5x3vIbntAmid/BLAD2AUDKLMT8T3YGIFVSwCYxL/5HvU4Q8mL9JK8YAMWgbeyOXMxL5i5DxVjLgqiSWE2s31x3Qp4sWdw/tN9pbVVTITfJZAabFDdu64Xa65rks1lUCpNsmiT9JbQuj134Dm7/0N326uP/8hK89DJLNvEXMW61w/adMOCbb9pZ/hdsD0WGITDX4Hx3NHe4a3RTY1sG9q+cycT0yuXL7PQ2czAvNUef+qAVa1gPzl8yNZtvNkWimWrcUidD+hxBg8sioMcy4E0PQfFJkyP0gJmRDwpiKukSmxFj0lc1ytntfr3GIgzKcEewvAbZ6Ng/aSJh5hJLAy2By64fmJ7Rzsn/bKAEvqWfpYKHGbj9rPIc+jTf12+w7WcQxeSTK45Xhh8n2Jc3A+BZyXYmj6cAFbaxylQp/VK4zb+PCkcKkbzODAvWixvP/a4UbF5PplVoJf2qs6A2/SYZB1MU3+Nx1F6vZ8BTVnOn6cX0Jd+X/92oDdPWgRayWbpnsSc0j7CGmZ7IxJ4nSvFIOrCACinDhQkWSjoXr54icxVFLrAHILsDWP3RYA+AASjDRzehHFXTGnVAI6kQ0VTYhGvOfgdE2Vjn8CfAbDmhPU46xmwHjmKM808T9K9c42YI/nANMkj0JdkzNYYBkGwxvMOPnmXYs/2HRn0kbhma6/nmpxT2SI989RWyi7hs714LJ1GSP1gAnBMT469pXwkv1bfKynDDO/p+wyFu9hnlCAKXhbzttAlI1M7/z7fS9q4kTRz/aKgynElyZRl2tMlHVX+Xr6XfB3F1PFO9YhNE/1z2bIUyOJ6kpDscQefvydQfH/E/xmz3uDXmthWiPXisMKIj3mWvSUom6kZZRQdg+zc4lp1PnktGBgSxRWdER+k6iAe7pwMRsZoPom+EQWyKliMc1aMgg180DwwglLR5qEDHHpzjM9bW2xybNy7p0IigTl45AA+BDWmPrsx4J4jDpAAt9JxRJcJ90hMZsd6iwWogZXah3lu63mt/K18Rup/WdhCLhcFB2p+pnFAgPGyPW2t0Pt28FBrKHYgPhd2HoCf/AY75KLL0w+aiCx1FuD4XhEz6ZzrAepsiw2t65dvYzcIZSsKGRbBAUAipkTOR5AvYgaRdGj32EYNfWrMVfCYKOuyoaa6g32OYrlPS9eS9pcayB7vIqbllG34URA9pr0VGq8DiYZuAHl47OcM54lBsAQ0qSHp7fqQDwGLETa4NjtlGzesZhzfiHkZJDwhGy/bG28esouXh2z1mg3c28Mjw3bx0kW7fOUq/QUGD2HYDLpECRwTs3bweLZS5eAUPDt0suF5uWgYJ+IBBSSBA5r9jIFt0Vb2rcCmtnUgn7S3WHtnp3V0dNm14VE7/t77HBoDrfhqdY5nFPsBzEaQNhAjuPSaExtYSOK/Eet7wYv69SCLFRop1+ZdZflgPe0L2ijKMxkJL87UxJ5Hd06ZetEuPbBoE2iNnp4h8EkfG3YK06zZfk4LHXuAUhJe4MQzwxpOz07zLDnxrYnPWN3KWDPJuGjIMtYW95aycxEX0Ras27mX9tKnoPlkIXggopmEMBxtlyPXptNhToO/9FADCVZlCg8YH44WX3yhiuxVAg/qXNxeEEUydj4RXdcEuLAI3pLq/7e5mk++xKZwBqML0+N7rGSg6kjR9BDMxWFMgLTMSqvKFCK4Smq8jc2DYT94jWTqqAKHS1eAyNcUfdo2DtDEOHr9G7mZ5Xw8KRODxKdQA4HXsBi2eYLpw00Veo5s3IsABQh6S0sWwIFBkxoqbCHqiRGIckotNzoF2vPJzZ78eYBHgwdHQAOiBp28tSYNalPjmB4A7Qldi4LC9Nqy6pPbn3gmagHKK22qyC3fZ3KSDHqDAYL1dF2Itp9iSio4wLX41C9UoL0yng7b4dpGG7/2sQIgVaaVzGJNyVbIdDviDhd8WI8PHvI971GdV5YIGjNo8J/5mXCmpq9LrkuJ1ylZVhIup+pyAw4IeJsl6w9WbG6x06fPsRKaB+oFDq5QmxR+F+wKVoMpY5BrzOTvnzOV5MD1HBS8K3lI9wX8k1p/6NSipQstk5xkmw3KCSA9HBIMppy09gcdMiogDQ2sGnV1dtIxsN0mAmsk/VevXuUz7+3to9PDkAus4+xMlZVVVQXhDDu7u0M3JCad1WY5/aunu8+eevIp27Z1C8812MNoHIGY7/lz5+x3f/d37Zlnn7U9e/dyCMD168OcRnr0yBHr7uyyjRs3WEdne3bGwSLq7+u1C+fPMiA8fvqMHTt6jFUe6OJh48Nhbdqy2f7JF3/Dhq8M2Te/+hd2aeiqXR0dtjs/8CG7ePms9fT22W233UEwbXRkmOxY2SDtG4EmbJ1hJdKrS1hT7BswNsnWMa90qm1c7WSctgZ7Vyra+ydPWW0ONgHMNU+yoROIZ44EGg4Udmzk+ij1SdD+NwGgraeHzwg/4wRqBD1zLhrMYA0soWCKwIHBmWIPIpgFY/Qzv/jz1t7Zzb176PBh2usTJ47znIKF2t7RkbWqdnZ088zMTk+zTRtneGoa7dpob2i21g6zBx+814qNdbv11lsJpiKwRFv8ghXs6Dvv2J6dW6yhPGif/2e/Z92rVlmVI9qQTPqAFtpK2tC8NVdBGkBQBKhT4+PW3deTsavIBFC7cwDs6bn15MmTUviEIkBziGrHoCw+DyY6npwpgZO9Qxs81rGnt8fWrVlvC7WKzVcnbW/rtO3fMuisxGBf4Z51Ltnu19iwRGNQNhFnja3JCdDDqmOAXz/LV6TsQW+nrmUgDdjg+Df0TDFcCEUf6gShLSvaZmAf4KOdhd/M9n8BGPg8/Ay/I7+i5AJ/CsxMQQmBQ1nlPtZev08bHm1pfJ70zyEfET30AlVYHPCMIwAiD5jhp9C6L9uXnsFsjyxj6adgAN5ShRoVS/A93SfeT+cYn5f5SIHL4aNZhMTen53l+ZYNltaqOh08wcRtLJKhgEC8sjhvX/lvf2r/6B/9E/u/f/8PrKWxRICxWC5ae3e7NbU02S/8/Kdsrlq1ymzFzp47zxbL7Vu2eDGz6LEa9F737dvH4BNAOeITeJ++FX0EZ6rVGduweYvNzs7bY88cstHFRbb4KMbwSePBLszanXONT74uhr2488yBg9T3K3bRXvDCYLS6BUsF75UloJHYelCeS9Lo55CBwF50m4X96pMwYdNcs3HWWlvaaMN1LtRhgn/DF6Haz/g2mGl4b/q1KHhqn8M2+jnyZEz7g8B5tHqJTajPShPp5cmf4pTMV2uEboQl2ie+J8V2zScQaw2zM7eErbWUoYjPUPwnME/PhdfKoC6f7CoAwTGZHASgL8/iz9zOOoLn527pazwmSeWNdC1pTqKznN0T2ThJ502cb9rXiIUdiAHoW7ernE56jgmnr6dPHTZobQeAgdcjCcX5YkwXAJTbzgbGD9hneJ0n8rkElO4Jf8IW4HfcjiLmcMAFyTR+VyL7eE8w/PGF6ePL10Zxm56/PlcEC8TzKdMzOzPSxAtiCN5HhWFNoZUPI+MqJAcIhCd6wfz80CkUA6oQnTVZkT8KM7gOgTTsFEB3Wuha4tyIpZbGm6mGo0/CdYQUw0eQA9BmFiOvMYCCPiGY7xuFNGecOn5CzbGUFR1AV95ll+/VPP9YSqpQPMCJ3NT998/LvjgkDs9eAya82EFwgUVsDFFyRpzbm3Loq/rZ4bC0RAYC9wiwG9/L/DIPV5yduu817X+dSbG/daYy2xGDVZwVGuQAaHJCLxeMrIW6lUHVwtBO6ZvCvoKxVi7azBzAmqrH09jDVTCmAJQ7bEUbi7wn9gltFNttnfWHfws09yPpdp/7LXRhtZ/xO9JnTW237hFrkxb+CGZFZx9jURZvXANfeZgP1fE4AxImKJ7rmbKFPQpO0L1rYLzg2IHiH+q/Y2BhE7S0Xdog06EOtjT2med7OStbNoJZYRQDluz1AIhxXSosuI3xchmnWEeLcRonaC1wPlymKzCBGMbJHDOYjrIFXF98DiRvgElAD5Ae14s0OvsCB/3slnxKfSPi7ZLrKDY0kEWH56TXyt9jLoa+6CfRjQZZmxgC4nkwYm+zamXGpifGbHpixLZsXWM7d95kpaZWnudadcHefOuIvfLqq7SP05UabcDGjRttcNUqm5qesaFr12x4dNjKLZi8DTkxB3V9bxlzH+FYBENjb2CALtiTWDWQNxBrIxZYOdBvuNvGGOAzPjNpIyPD3m7c0UWNw66ePpuemo2hbjVrRUu3wTZhwCvIgeEjQDRD6/Fs1bGkxgYD4QWfA3PmcZ9LhbGwFeeGa15ssvk5kM2QNy+ws4Tt0PNxlii71WqLkLVpKHBIaAVFsbrZ7MSk59GNYF2WeW/NTQVOycY9g5gAxqJiBHRIVmIgj2JWFeiKBZf287kniFkh3ee4nbALdj0H0YXlzMHtu+vYaLhoBQy8OSxTOA0mLwmLLT3kujA6JwQMEbxnBjibepaDcF7dzPVk2MoSVR2BLl4YDIcbExJxM7jZdPP39nRzWiroraBWY5R5X2+vVaqzNjU16WzdGPZAsG0OjI5mOoWcqRg6SsG0TA8E/g7dMPTD48uNo4NT7thAdQ1AJyjWbjD9/hSA4E85UCURMqxZoMZSVUyeYoDjlGm2X+A92WKAYNaNHfQnfS2QkHqVUtVjGS2sNVoGc0DVq8tyRKmRlzH2ze3ME1WO0iBS1+isS6dG0+lRg3xp4BoWiyxMVTcdHXMWiNZAf2Z7K5xrmmjquXjyjB2Zt2ET1W+BMRJbKmfOySEjcR/HmPoIpHr7ejMqNwNOGOaEzZLGC1gvGSe0i2kfwmuhhZI6C05HYBAghh2YYUjyRFnnHopzpX2cBQMpoBHJlyqc+nyK+HJABKphMM7O0p2bq1hXX5edPHWOUrliYhq4b4zZ88nfaULCtkIF+gA4g/LOgCYZkoDrxr8FIKbPyx28a4Gm9kDC68409j2CfYz9K2ADv+v6mfmX2w6vrONeR0ZHaJva26DL560Y+DeqVQAkcD8A0ihpUAcLbp4VJVRwwMQBwIm1BviF/7z1oWAzM1NWbCpYZ3uPPfXEk3bLvn128803M1BYu3adrV2zzr75zW/a/0/XmwBJdl1XYicrK/eqytqX7qpe0egFILGDAEiCBHeRIoeiNFRIYQ9FWbJlh8Mey3aEY2YiPJIsKcbUjEOWNZJGGi2kSM1I4iaSEiiCAEHsOwiggW6gF1Rvte97Vlal45x77/+/WppCILq7qjLz//ffu8u555575PBhfOjDH9VrH3nkETzxxBO6/tHRUQ2pCQY025NpV4pkre42MT87DYoZE+BnRYsAzNkzZzA9NYFKpaSz/vO/8ItYW17DY9/6O6wvLuDoLTfha999UI6J7TIPfPD9YnbymsxZOk3e287jWVorXpuukb/Le+R6UVuSdPpKpYZXXzuNwcEhrK6torOjJu1JyjxwrVbXVqSXEvp7O6xqOfNI+yPfJjYjLTLBFn6PzAtNFRap2Qdq5HJq4+c+Cu0VVsi3tqjbY+eEgShbnJvbG7jrjpsxMjSIzc0mCqUuXJmcBll6B0b3Y3lpBa++chpktxKs+sbffBP9/TX0dQ9ga2Mb77v/brzn/ttRrpawsLikdoyZ6RkszM9ieHgQQwODmJmZxXZrF0eP3oDDB0aw1SrhyWcfx/e++wy+/8R5dAwO80DKGSs3pk1TETcKMbbeNmhi11otdnexsrSktvxdH1gkFqOY5c400TmPqYV5F+G3SfLSSqzX1dYtTTm1x+nF5nO9xYQ6ebKnYi5bm0SxmMctN92CyWuX0Vev4mT7Im49NCz/R1/EIEoMeQ0bY2V1y4SzJdRt4Brf0wTHUyDgevAsZDtY8ZWuY+gjelur2WAITCTTjdPGg6VUr3eqkssgL/wfQWgFLMgZ4O3FugBdsu1IBhxY4s5rDFtBfxOFCIHem5xOaNPJsy3MWcAyEvooFobGsBKtVuqrIjCO5Jlgfth4AtSUtYgKbdYnZgGXSLKzLd/BfAlQJuIirk8kG/xZtGMHoMrfy2pjhj/nmoe2JT+b78HX85rIquf7hEacgMFCO7YJZhQq+MK/+Xf45V/+3/F//eZvoIs2d9d+3thex7vvuxunTp2wRLfVQrVseq5ra6tibjGB7O/r0eASnnW2sBsAYrEQP5cs8jfOvomRkVGUS734yje/g/V8Sa2g/LmBJzBNJw3l89bAjIxKJJrBlLgeYFQC5HFVrKWet7PxxclxxgB/l0XFAGSYRPI5clqrDeaxAVNcR+7hAD6YOFmlngE/hxhsyNew+KTOGRaMt7awsrYm8XbuQe6bYJSSjS1NVRhgngTfu7ZneXIYr/CZ0f9wLxBosaJz6kMjLgigNPZA3I95TJ8KqsEhTfn62HMB6IVPzoIP4WOz7ZMRF/HPkGXRJwRI54l3nKUAK8Jzp5+XQ4M+2hNdAcqua+4Rn8WfCTPNWIHRmmjn3vxJNteImEPX40y2+J0AI7IxYgAuwURPYlgHmmzKrcWh9Nd8y9OvvSJgXUV/DYCy+NqGEKRga9i1xC66PZQd4RP2/D78M/eIxb/pe+j8OjFiY3PdB80YKGVDiiyW5V5lWyu/qJmbxPYuRcM4i3GPvu8MOeY2obPL12mv+QChABiuz+PMBVkOYufJhxaSbStJDI+7nRGVBbqzZ1kAjUtoxJ6KGDz+TMBiZzpl85DIh+K1is09Zo5rModEEMHYQfx5dj/aZNx0QAjXhdpipqkXsbDtlsh7Yn/FWtneMLZj3H+0M4ftiWuMvCfOWuyr8BV2Ug3gJ/Oy5cPoGOMRLCALKUgs3BfyIQTW1D3Cz3cJFrEvnR2cGUyp2NNb6sNexFnInk+ypBTbe2xClpVIETpzRtbhQWxtbqHMfSwWovlJDVJsbwMtOZ+3CseMI4rWicdBe8o7XGc9wKvrz7N8nA/7i+cafjnAFsaWMQQs7Ap9QgCmEX+EX6UvT3KPDHhJTDZAxTQPdL3WTOt4MwPc8jMM+CLoZgQo+qvYe3y/YL4LIFLeFxIZ3qbsWtSh+69iXzsHbVRc7c1lG/zhxDOLeCUAWNubacGF10WbEUPQsr4g1kRMR2EQPnFaw2LIOrQYMlpvZTsJJ3qsEfZA5XUfxBh7J2xODHWhTbI9YcPa1JnnE8yZm6pTQVrOYWMtluM+jpwvYkDuPcoOrS0voLGxjuZGA3393bjzXbehVO7AViOHi+Pn8PWvfxPtxbLY5bs5+mAO9smrc2yDxUBqJG9uYG1jFb09dcV3to7W3hukIA0MFruyXcNzd9VRwJy9gtGxUYzsG5R8VmelhiNjY6gT62G8qsnX7ZiemrSOX+Tw5rkLuMIuDmf/ha545MK8XpJj+FkHDh3EyL5RydY9++wLuDoxiXwxbx169A3sdCK46JPJTSbPux69MGIFIDJJg3+qUgl2WyZ3ow6onZZ081eWVwRkhi2uUJ6oUkRXR0U4BVE+iz23nAXfEplFBB11yFlje2AHfM5iWOu1hmPIfnpHYpAcsgW1XP/hUy0d4NBMc0MYgB/R7DD+MpreshkHgsyQbACT1e5LDrTT+83Z2kGNNhUNpPCWAUZHScVFTp+GzHU6ts2BRnDDJJ6VOTptTknV4Se4yY20vIzRkX0apkAtMgZLK6vr2NzewuqqMRm1wRwsDGcgR+y06Qgc+L6RWHAaYTgW05IiY84mh3ITB8h3fVBkNHub6sp7VRDvCRuBt2jtTUArId8ZgFFCqTyw1P/iZ6UTlPk+rJBEYKoA3Q9VJD805txwEVRS2yKMNn8nZdKZI7HAxiom2aDWgjkzzkmwluyJf9juFI4w1izeS/fuCXPsEZF2HSyVo9dkJZ9MpEqgAZ7RyhfGNIwcDR+rBwlYq+uKFh5ziFyX0PXhYeBwDSdI2D5ydkLiqLyyFoF57D0OzBCoJkFl04UxQI7tacY8pdg9n6H2D0FGF1VVEMR2R7V32lmgI9Nz89+X4XVNB4H2GdCTWk+lSgklGiK3/tNzC5hZWER/Xz8mZuZQoCFkJYWg8y4rKRkGIwN7rjMrVsGq1IQqqyrG84/1zQZ34WyywXy2YqUgirpFgrktuFMVzGUIYhI2jTEZznwW3fUeq1pzb1OnzR0SnzP3e4ALtpdcW8vZDXbOWvqd/sGBhOXGz1eLia+ntYnnlEx2dFQFRpJlyDNRLBXR19OHR77/MEaG9+HWW28V841TwB588EF84AMfUmLJye3f+fa3cfXaJMYOHEBfd49NX3Tg3M7dNoo56nhUkGttY/z8WTzwwY8qsJ2ZnpaOWV9PXTT8e+59jz6fxYNnn3oSZ194WeLFt917N4qdNVRrnVhYmFeCb1ViMm8b0gcplkvW5l2uWJsJg73tLYEGz7zwMs688QYmrlzCT/7UT6J3cJ+CRuoY/v2D39PzKZBBSH0wfj7XwKUkaCe5J8gc5HMtV0oCYQleGXW/iGKJU1hLOHLkmA2wGRxQ0MD2QVYzNb14YED7yHRGgGKtU1PgqqU8cnR+G5zkCExcm8CPfvQyFmfncHD/KIaHhrCyvoqV9TUUSmWUqfezvY0dVo/bCujq6MTS8iKa2MH0zDYuXHwNt7zjGBYXF+T4o7rM/Ul2AxN9JT65llhZWxtbCmyPnrwRjzzyAlYWS9hh0MxEhIUktjSorZmv8WFWSi7TwJaBZIMTZDc39fyVWHg7L1kTgtDlxyxxUbsY34vdAbs5iTCT0VVkUaxUZiZvrUACGmnIOVXRdHwNCDRdIibgYua37Qrwnpy8hiMHx3B7fgm3Hd6PVo422yYA6lz41F3aTQ7x4Z9sx+O1spWYPjAAFZ4/gsvRLs+g2GQarFASAJYSXa9iBvMmkiFjippejmyiD4KRX3b7Rd25rk5jV0byzzYjXhfPGEFI+lReP98nbJD8svRoU02dsJUEK7PBeBK0ZhiF9llmvRhsRWU2W5kPf7yXNWC+ke/P16ho5Cw1+YhMLBM+nzFA+PHw6zFBU6Crs38CGAybGusRcRXvPaRUArDkv+Pv4b+zPpXBIZmjwWQk+yKAVybir716Gu+9/wH86q//hkTAW4xnsIPjJ47in3zqE1hbXWH/srMlyMa3FnhWzsnUuOOO29ChFqANXLt6TS3RPJpD+/fj5RdexPlzb+LsW+P41Gc+ha0c8MTTr6NQqUu/iPaYbYKSKBBriUUkb9O/rg1a3ReucUYSTTbWUEB73dTPWIvoismuYfiPJLaiBhyLN2Xq4xoTNPZbgFW0c2x7imFwcc5pd+nfCZxRnoFasfxd3o/kO3Z3sbC8pIIZp9LzM6anp5NOGmPtljA/P6tBObRNnV2d0l2yoNwYVtfHjxEjWVxiciixDrY2dLE7KrBEV0gkw2oHdDAhktd4fxUXE6aL6ZlHETX2fXxO4vMdHAgwJxsfROzF70mL0WOdEP/XVPJMSyLXO85gAhRk9kICuvseyL42a0OyYIMKzx6fZsE9AjBcN9miRCM1UMAdPVe26f3whz+wNjsW+DWELdPaaSm0QGLlRAL4zJ6QDM3rEIjIlkMK9BN4b7Jtr0N+RzqmzqLRfbtcOf1TxMq8R9kCbznnv2mf43kk8aszZaMIwes3gDAmyhqbxXzHroDnyPHCdtpaRVeU+S7Fsc5+jnMV4Fl2XybgovyfYIqkuySAzHhecQ1xjpN80TXkdZ7JyvFCQxZcDuaW5QamW2avN/8czzh7jYzvuE5iAu6kDOEohMZ9he3Nnq+wAXHtWeAw/OX196N1yRTX0+EhaT6r/GzXzio7FWygHKV4il6cc7/tvpL7JEBeAt3sNDFblmrQxrO2+0qHc0beZnlcSnTRTILMGus+qHPo7deM8xgrEnBpkWXNp8pOqnw7tnab6OwyOSkNMW3LYWVjXfuK+9M6SdawvrkhHyuJIBFzTCZMNtkltmL/7cEVvNNL/syLB+HX9RwzQybivLNoT6Zn5Bn8vXiWST7Momy+XbZ4nV1nzIaYu3knjX6/ZTJuWk/lvNbNwuct0koin8J2Xi/ktFo6yyzoKxekDSCb36XdouuNtxUgM/NXFqwM2DN2bezfWKNYmzR3tm7EAL0D2IsYy+JM8xvZ/Wznmvp6KWOfw0S0AYMxyuvwHE0DTbyozsKjmj3dntisg3YxPQNTCOKLTTe2bjx1i3qRO4ptJGDYs4irszZ/DnhhlwBjbTKTmhvrWJqfxVA/B3aSKLSNw4cP4djxG9VyvDC/gId+8DBefeMNdHR3s2tZoCZzZ+oykr1HOSXmWpSzYDwqUDdvMmR8vhbjUnuSE7nzqHVUcdstt6Kvr0f52dzstArmlMsgu7A9l8NQTx1HDxyUDV9aWcQ6p0A3GpoqHZqdlJVivsg13NpuYnl5BaurLFJZLtVV7xYhqLOzWxJXuXwBXb39eO75F7G0vIztFvNxAtmcCt4OMiqHRwb1/PK5PDbX17G2tiyiUooRBODtmpnqCmuCPG3iO5r5oaKSzT8gblRl2/hOEzUO/mo29sxJ4NPhfiYZh7mN2Q4b+hi+P2JNwzoMfbA4djvBoCLesuGHOeT6j9zcisMoYXPXyQmkOoy5HlKmChbJfQrGkP0UmibG+oie/MzW9xYNWxzTfrSfigaaoN0WCNBxWTJgzo/BEoEaHWQf+97u+k47bL/eaaGzWEAvWUUuir+xs4lWMY91BoyNbayurLMoYwfbA9ys44tFFLzmgU1UYIxCb+0wNJw8TCFWnq5hysyLFh8hvC0TaY0kOD4zHpSBWKaHZ0kERfptoyggchFY0nVpPGgs7FqNMRfOPys+HFR1tu4YBdzar7R5YjqlxtlboGeaHN4WHROIY6CKBy4RcOpP8TuTBAAAIABJREFUtV2nVOyodPHZ8h4iucneq0IDn3ptziDdHfY3uz9jbKaB9D/Y5HyP1GrpWVAbIVv1YsSuz0susYWNRgObGza4g+BSOOzQmYx9HsFEBBy8J7ZJRUItMFIBkmkkqr1dMAI/j+29FFPlehtIUHJAj8CBKvvOUrK9FaLbNvjCggBLvqRhKKYNk3I7U3ky2Qp5FMo1VDoGMLL/RnT07sf20E1olmt4/m9+D+MvPohqraB2B2Pq2qAFm3pnQQf3MFtuVLH2pF+GwSexJ3sk46QiOf/H968l5KxcqTUvhl54UigHrutw/a0WtbtKAs1CQoDvG8NByJSTflsuL8o5d4Ul9qltsaSJrBSb1MovBjYm8G+FE7In+TzpdLo6O1GrVAVmzM/bJPCRoWGBiQcOHMCnP/1pPPTQQ5oMfdddd2vQy1e/+jXMTE9JI4PvYYk/p/EZMMxnTye7vbmB3nonFtcoHtzE+Ftv4HP/7Odx+cpl2axdTpkvlTAyMoL3fuCD+NIXv4RLFy+AEFIJeVQ7O9AstmFHSTBZmmYL6NjnF5bEDuqodOC+e+/GZmNDgwKqHV1o7uTxrW99R8UTAx+BI4dG8cAD92v/l8udODB2CA899Pe4cP4sjh+/AXfeeYcmyXL4C5+L2JE5q1wZWMdgwphVDMYI/NK2rLE1xEW+Bbzt7GqqJT+ouUXQcgdNTSLbEFuYgNfWyoreo4eagwTxfA/Qxpc0BIVJinFxVOBpb0OjydNE7d5d7LCIkwTx1EvM440zl4FcAydP3qAzI/aqt+EY893+k5ahdBU5IMZqt3x+r70+jslJYIv6erSlDOIYlOlsmrZosDJV0c2bLyq0FW1Kb6kIpoEEK2ifmcDys1jd17Q9L8wxp2YwTt8lbZZSRRophUoNpY5ObJOtIkFqTXnRvTVDB41glITPbTY17SIFqo+fOIzZ6Vl0lIr4icMdeMfB/VhdXvYWO+s24L7kPmMxhM+WdkzAE0zcm+ul4J/Ap1qjrNIcOsxcU9MfsoQ1/AvPUfgsfkYwtcWG3E6T70gyw3fqYCoKNtmVADH5e2SZcZ/xvZLpx24jAhhKfHBGmzfriwLcjM6C+FmAKtJBY+IQ7PcMgzIBqNyfhO6WgWC2t0zPyIB57idrc3MwIKPfGECJrbvZnEiM1S7uxdbs9QWLw7oVUi2/LJDG+wgGVAAvfA8GkHwNmdoMrpWMMdkR05aFnLLWnbFVs9HEwOAwfvt3fle2QpqkzQYeeN97cNedt6OxaRrFfD1baWjXTAh8F7fdxkC8V4Hk1atXZcNnZ2Zx5uwbeOutN8XK5eAXagENj+zDp/7pT+Evv/FDbLYKaIjtbCCt1jb8mgO0vA8xFr31kYBd7LeIIz1w9CEJqb5fJJTBGIjEznSmDKS35N4E07NMKOZfKgEIHDCbG8kq14GMUPl7thO57mcE3SGyHzaGDHF+T36Mg7L83NgEX0vA1ImSacvlWob+ucme7C3ehj+L12TPoX7mDCbFgbRfidatif5rj3m3iCIr71zhnuHaiDXtv2WxmwP/Hg/Igmb0LzUcxP1rxFnZ6C2SYsaxvBYxnjLAQPQ3Z5PptICSdljwPZXIKi61c2bx8V5dx/i9xO/7ALEogsdrIsGy9VBgmYlNrO2UTBYW3p555mln+lFawXxVtHkaGEHQce8gKa1Rm8ndiInSahPDicyaatVam7N2lEVDgo0s7lmsZ3Ev/2fiZ4NBTC8z9ivtSLbFL/KUAGGsIzjVegzpCMVp4N6w9TNgwFaMoJ7Ycb6PEpDONezjLPD6dG/eQcHXMoaVZr3L+7QXLJEXSzkZdsYzFZ1VmTb1KJg7OmL5UQwSssGKkU+lz9CuP3SlA6+IPCPWmGeQTGoBYdvbGsYYoEhqc82Wx3nIgpTpHrZPiIJQrHNcTzZn1MrHJGtNxd07zEjv09au3NpYoMbkznn3W3dPb+JTw+angJX5fvuyfCObaybnz6oMSSEu62fChwYYHf47JIzkW30QC8kHlDLTedgBigSZ+DwKBfQO9EtqjHEeC7jb1Bj0EgX9Lvcncw2+n+UBZoPUreZAm/7p+Z8+Xzman+ucxxnXtVWH1Jq9b0w1t46RYH3aTIgYpGODjJQqREnGCy2m/+usq0TbPnR5Q3fQbCEBMLs++1K+6MAK75X7i+dSDMkGpcgaXrwwzUXLd5xwIfZXUUWJaKkWyzaZim4poTHcbeK1xZ/hL61gz/2fPD+/ljT3z0r6GPAYg3p5/SwSahe5HQ2wirkqcyICc+EvgrWbDlo1IJnnnnFIkWsj4M58tUhbOzsib2jegKZsr2ifCNfw9WA8wWGeJCZQZml6cgJTV66gms9jdWlRoGFHV4f2cb23G7ffeasB2MUaXnrlVTzx3DOS2FOuoKGPbJ9vV77Z19ePfftG8frrr4uJpyKOCh9mvzj0xFiPppnNBYrBPJQfUJdCvQvF9jZpTlcqBXRUC+AUhS3GRk2go9Yp0gd9CveAyB/5dgGQBNfHxg7ghqPHBGK+fXEcr75+Rm3RLPYyn+XU6UpnB3YpjVAo49xb58Vmpub95ha7QPqltU/f09PViXpXVbMCKAnFoqf5kdhb3pkEEky2VaHcdHkWdWtI79/8C31bkc9OTDW2R7PLzs6bgHnXioz4L2xjYDlW4E87CmIPpkUCu6bNrehOMoA+t+/EXS06AV5QoNLchFExU5WRlbm86RlGwJECYzsuGsyNU7Tec7F5rKIWRl1GVU7OrbEf2jDU0qByIEKOTYKVBlLJAajaZ1NPwykTbORUX/WsKxnYxVgPp8mWUCiXsLW0Ck4HytXKWG/uagoQk78I0CU86y1t4bCjqqo24sS0JHbSDJpEOslUMu04MRWktWFUfSZaceh1/zKquUSTLNZOv+OfrwfoQuCs9JqotAmcsn2DbUo6yB6IsGWOz4UMKh5ofoXjyVahmfAbeyAV/7WgxSrlZDSFg81WpcXMDM0cBxttM1lQbIMabGBIDC2JACVAuVjTePYpDT5lQNpUtWBKmpPQBCiJM3urDNtXMsF0DJ3QOmoQgFWfqM8Wmgu2HgZkZ4N6GgUm2mQZRPAWe11gUUYkPA0Kbe9GAqjqoqk9+xQmAwJNQc3agWm0uYf5mmqpgFqlZoaBGnmtXU2n2t5qoKRJwzYEKPaNAT4VRS0bjSa2UcROWwHt1S50dPViZOwQhkZGMT03j/PnLmBiakrGNl/sxJ2f/rxaUb/3H/4FcrkV5Lc3ZKy4Z+MrnouCgEwyB2cfRjATvx+VVPu3i4cn75YKvYfwuPZ1IphszyC+1CKSEVPm6RCIHm3aYBBMNim1JwgaGehFxqMCTE4uK7QneieJng8dmLMK4uyxGksmaYDTTIrFjOWAGU5DJuCnapnR5/nsP/vZn8a73/0eafY99dRTOHPmTTGsBvsH0Kl2OmP3ilUgxpppdLDlmEehWiTzryINxm/89V/i05/5DBbm5lGp1nRe1tdW1LrLk3zu/EXpNU1NXMXW8hpGDoyivYui0WyhMRZbvlBEoVzF7/3hH+Fd974bzzzzPI4eOYRqpR133X07BgZH0GpV8K9/9TcwNGiiyIMDvfjkJz+hP9HaxnPPPqdKmk3As6IE2wGM6URWr7XSWssm1C7NycsEDTRVejcFkghmmHOyYF/3nzMtoR2ud4WDeras6r2xZgMnCFxtbiO/A6wtsErZhaWFORRyeU1iW9vaRFdfD6jbROC8yXNVaEODjBwBQcYubityWiuTmwJ++NhTuP999xkIn+daGdgSX7JBYibaMDFjpucE8rZXSjg3PoPnX51Goasuddtd2mwmdp4o6E9qK4mdzJYEqwYrSWPr4/Iyuvu6tc95hsoUdW5ZVbDI6reSrza1PDRbeZRoT5tNlDo7cZUVTk7iK1fUvt0KTSa2TbHApNa9FtoZ0Ko1iol2m9qYSl1F3HzqBAarZbz/wCj6SrsYLNr6S0OWQGqzhZdffhnPPfcsqrWy2suPHTuGm266SXucuqWXLo1jenYGH/rwR8Q4ffX0a2qt4GfzHpOKeTWVBgmwJgJkgvQEB7WPFNtacYQ/Z4KtoFYtt6Yny2cYTBTKBfB3yFxkNZiBWrBOwp5nkz22sAYDI0CJ8HfRamyBrgFKASzK13sSnPonKV0mPjoLclhiymDKgtIA9SIwj6TJCiFePc4E7WFbed8E77NTnrn24XMizsjGCcE8jPgrfFesR7ye12Utx+mAG64v2aCxxllAJpLWzY0Genv78Xu//4dqqTlw8CDePPM6PvaRD2JsbFSBtRKKlrE+dK07TSwtLGJtbQWf/8VfwNzkFP78z/8cszPTmiDaP9CPu+6+C0cOHsDCwhK2GusYHh5Fqd6JP/izB7HRZprH8p+yveYLLPnKpM76tvkoXft1axp7IbSwgq0SsVTWt0VwbMWwDAMy6Rox8DUKVrEvAogQWOmtx/G9pJ29afEEOzAiQbs+2I6zw5+rCOoME+1XT6qT16pb4bq2aBVvHYjIVGBpgxgvRlyjO0jAGrLo0gnicU/cyCGJE8lAGtf4RFWXd4ihC3xG0toK5pFfQ/ZcqWuDcaGzXsLHWzeGnZ04j0mRVrJH9vy1rpnCeJzlbOyYjWOTQkEmnot7t7Npfm3v91INzsgbrLCbBTNN4F4tY7ldPPvMMyp66joUz9nQpDjX1DtPcgQxMq2rK9ZWe06FjHyig5xle9veNvBLbabS6vK2RdeZFTMv0Q81OISfpOfvepJZgFHrnDNAQsWxmOCquNiKagQ9s8BErGfYBlLe4xnw2SqHi8FDjpdZocXYkJL8yUj9VKpdVsz1wpD2TuiR+lnO2r5sTJ7mgGmMGuc5uorCTmZB5mCG8XcDCCRxgBJZjOc0QMc1Mm3PGdgT+yoGj4ZND3sbbbVxXZlQN9m72RzO1tJ+S0M8XAM1YlrFFQLMLadSjiE5ogI6Otk+yYm8Zk/iucpvEcjOSA9F7JnNq9JnZgxG/h/gcuQssTZR6Epsg4YgWWdYSDtpMAV1GElu4bAr+jn369SnCxkWVpoYuxAk5+cUSxX5ePp0MsUCS4gWc53RTOqva41ChmuOBtOZvyufp+FZjFuNbJEA1wa1GoImm24/T+yM25jY25KoclAppKMEbgroDFA+JbMw3uRrq9WagBves3IPL67y76FlHprKPMeUZbP9aYMANb9CAzvMPlix0mVvvKCTgLEsqEfsIXk05r+hTbwrKY2QhyHRgWBedEFo/T2+UsxFBn5j05n2hsfwiwBndKrZObD9wnPB3Ib7Lc5v+GjtFfon6bTa+SaYRttt+9gKn7SLVDHkehBkpMTK+PhFAdLKMZ2VyveoVssqvtxw9DDGL17Aay+9iBsOHMRwfx+mp6YwMTOFkcFhbG6t4cDhUewb24/dnTwuX7qGHz75FFos9LreKPEm5g133n47enr6FUOePfsW5uYXhEXJzrjEDe1BxIem02q66dQcZAt5oT2nDg12aPXwHioltWofGhtFO9owPn4Ji0uLppuKNiyvLKl7iue4XCwn8SDj7HvuuhvVUgXff/QxfPvBB1GsVdUCbR27BQzuH1N327EbT+oaVtc2pGn/6KOP4sKFCyIkVCtFtJqb6KiRBFLA0txCgmdQw56ajgRSu7rr+mzJ9TlZhDE+bTqfBRmRwvDa86hQi164jUku2Jft2ShEJDFFRgM84so4Z9mYJwal8WehGxyxaq73yC3afdlgPoAmGS8H92xstv1e1jnw4qJKKRPi9Hq/bJs27dN5LbG3Kg4DvNj44ZxDtzAMqMA6H3YiJaqkmmqAE8EDDX/Y2Za2Ri6/ja5KXazCxsYKdheXOAwLi9TM2rB2FjFOXANS9+w+Lb0vTyRdhyCMQwKSSIjfjF1nR13U8MTwaeS7s9M8+LMNviNRU/W1ewUnwLakAkMD6lqGmm4kFqBpnWmcvQMbNvLdxGUJZAUlO4LN1AHTuNGxhY6jMcDE6vMEMgLGcKABIEaAEkmK6Y9Fy1/6p5v5hDFzfRAQ+ygbNMY6xjNWK6IPqAjRVW1etY1Y1TL2nZwE9SgS0WGf0ObGtsy2QwekFehex46MfcvqQjBdkmDRD1sEQRFc2BqYIebvqrXUgfa01QYoiLHHygABtV0BjKWCt8Lnc+iqdYpBIn2fdrZXW/JKcFEODayOlDG3sIpiqY7Ro8exstFA58AQBkfH1Eo5N7skBi6NJzUn2IbFoG+bE4M5HYoBX7EP9z3wETz85S9gdfEK2srtyLHKlGEjKBDPMET1nFTZs2E79mxSh2sAo61DfCXnIZMw6jkl5ynVXLR2EJulGBVc/q4CVgFEbSjS+LJERCe2y+TTGVVOMwltIGOiCMpAq20bO7v23qzgx3S4aM+OaYkqCJDRHGfT2wIs+W8JbL7xxhsxNjrK+rPsxBNPP6VqIqvhBFIsiLdIu9WyafZkIxKv6+0sY3tzFf2Dffo9OnE61tOnT+O+++4TW6G9rYCFhUUFCvxZvbMb1y5d1RCZfK5dWhzdgz2uzVfRYB4WRzitb2jkAJ569gW8evp1bK5typncdvvteP8DD2gvPvf8c3js8cfEkuXirK0ysGaAuoN9+zgo5nZNh06TNNufYgg7qCVgSrp3tDXGMuaXwFkjV3hCvoscAyEGGBwcw3ZgVrI3yJ7aRq1ckT+g/iMntTHgr5ZL6CxX0LaxhjsGBvCOE0dQ6qsjt72L7dlF/L+/+weYrxRxaX1JVcu2Yp5dGq6fSWalaxR6y/Hc/DLeeusc3vf++wVoGAjERM/E3fnalD3eQrMFVDu6JZK+MDeDel8PXntrAs++fBnlrrrYkmLvONinKYaatulVcrfltgapDjDZYRHgm20yPaNYN2u3pWi5sXk3VtfQUa2p0FXtqWNXQ2FsMiC1F/n2BM+V6Ed7igelPA9khY4eGsHoQB9ab57B9punUa1XsdPY0Z4i3M1WqmCcqG1ZfmNXepZ8fwLn3O/txbw0RAcG+jF68ABG9o9KU87ALNr4dDqszo5XzumPNbBFGlF7fUL4a56bAFm6ujoStnT4nQjWw45GMBLFnfDF/DMCwtBapS3JJsqRZEbyFNq+FtDunagZ+4QBpxU6jEnNPyOAiuQznmEAWnFN+r5ZMp+OzamOFL5O2YwxgI2Be4AssU8IklIDlYzmYOqEn4yEKBLA2FNRyIv1sQ6HdDKr+SpO8uPUQGMvElBIQR4TOecAJyaCj/7gMbz99mXcffe9ePrJx/GTn/mkbBqTjDJbuMheaWdbptlW+rwHHnhA7KzZqUk888wzuJGA9a03GzNlaxvXxt9W0Nrd24dzF8fxw+dPY6u9U3ICcRbFEHQwyMC2tAshCxzYvZlOczbYzfqe62PF+JkxGPdOHY/4IWKk6Neylt3oGLC2fH7RRlvQ/Y9oRGZ0n+MZ8DXxfLMxMr8XAEfERimQlrKC43OyyV02TopkPDo2Il6O+4nr4FmPhE+fowK6T9P2e4kzZT7egU3vaDAQJI3x45qz66dE33XZUoDR7Gf2+UjexplLSUyQGbKgYo93zqRnzafH+lCEiKt9pp2xLaLbxvd/Uoxw/W+LNc1OWzIUcYznLQRUHLJL4hlVzRlY7+CpJx+3FmnXZbw+7knAHdomH4Ap2+OAMO1/opGqXIOAjwHs6hBzpjbPCu8lQChed2J7cnm1oUb7sp2BbNxttkt2gQCAtnE6SDD2Y1Z7MuxW7KvIa+LZRhz8X4rrYq9ZKJDaZYIULDgq7tFU2IJpGPtmMEYUl9fsSPKlZ+SgpoP9EXPHeVDs4Tln2Pz0Dexv8ZoE8OP55dCJzQ2BLip0k4Hn3RFihgZTPZm4bTGlMWbTzptsF048J2ncZ0D/hPiQ6daJazQ7bv+LXayuMddoZnzTymFwaEifbXbBAmheh8BB+VgDn62zyIoFSe6kv0d+ZPrmzIWzzzhyr/Cx2fb10NoThM0ch/GfBlHyPSiltIs2atORIdayglq+VEzaL5vtOWwxtxC5wYa20feTKRbgM7thosimogqfgzOtg+UtPCAzaE7t3g5Qh7Zn+AE9b9l4W4fsn7EfzI/6uc9MSOfnEZgJdmUUFunjyVK37kIyBC3eUR7s2AXf0+K5vHw3nw33Uo1SVK6BGkVVMSldQ1qSNQ5O8vr0HKII6vegs9xIpVWi+KT4IBHC4kBPnzreMg36OBsaMOiTsQ2DSZneQSDhfuL9xfPXECeXJYj7inOnwqlwHWPIBcuUO6xYKiDPAVeev7W3RYxrwCYBOpJnePbeeP11kZuIYxA1ISGD/3d0VtDdXceJY8cwde0qrrx9EYcOjKHe2Ym33jyPK1evYt/woOxxV70LR288gVy+iJd/9Aqef/ElFFiYJymFz5bPencH73rXPSqUsyvtzNmzmJmZ0/AhdrjSJvMaOJgnQDSuxfLqinAZi7OYI1t3Hed69PX268+enk501iroJKi6awP2FheWkm5U5hsry8uYnpoRm5csRmknbm3jyMHD2Gq1cOnKZVRrVdOe1vnPYWObkibsiGlieX4JTfqPfF4yVyJLsANSYHQOLQ6/0jRndh1azkHcgJqnirXZDk2CEjsH200KxIbRtaGvp0v2muQL2jPGcMSUjIzh1tzb+tW9JOCZrw35tlSWIqQf5Jti/3iBUwQV1waV/SERg0Bs/w23qUU6nHls7gh25IikN2dtIvEVBjeCXjvsBgqEAY4AKw60Hi4NMY2+G1pzDKHflwogZ9F5GWoVHlNhVBt2YZphnHzIwzcw1M09qbZBMnWmL10SALGyZeO6ZaozgZZpPVhgJEOsKodVGAPQDAOWBc/CwFOYlwcwBMM1IEAJmgsYxKReTc221j4hvK69J/DUW6ayBjRJEsQktcmv1iZtupR8ewmzuqZCtAVF8BrXbJNLbUgND7o9ZwNHswaKvx+OVRWdmNSm9drLOL0eILw+oI5gMYx9/DsCgNRR7w1kw/hacpSCS6EbE2ue3V/6nlexeN2VWk2Ude5VCsFGQCMwyiMeSyhtAmBQjZOgKhO9pM/D9mQE8XzPYLuJXer7KQy37nN3B2Uy3BxY4Daj/harF5scsNFJAdp2n4BHRiMZEQXsP3QEt953P5rFGuYXljE1OYOzZ98UM0WOqZ1sWdNNin1GFi8DhfY8gVcCCUv47d/8LXz5q3+Mv/3W11EuO+s1qRZadS0Z2uRJcBqoeaCSCb7s2e0FfLPPPRis2ndiwMT0VUveBNb4c6Lhyv6dVZ3VxUXUK2XMr2+i0lWXdt7cwoIKCDxbFMVVK2ajgdX5BeTW14GOThQqNLgVAe1i+6ld3ViF1jVm+kkxbCbZkzZS2yNUM6pcXzJ1GBBQJ6NvYEAAjOmqpLpYdrbYAm/CycU2SKejqJk0aUsTdTPIIrv33ntV2eP1MyFgZW9m8hqWZufx9rkLqPcOoHdsDDfdfSuWtzbEWG1stTS0hIDS4MCg1u/8hbfxymunMTMzIxtCkJxOk1U67i2yiVjtZnSfb7MKaGNjEydPHMShQ2MWjNOFeuDFf/O1/YMj0geh3uN2k5UuDgrZVKDKz+joqKFcquLcufOi+Fc7qhjp70dDv2sJapF2ZquBj97/QfTtH8Ru0SY8lpBDd6WK9YUllHZ2UF1fw+F9A+joqgkgfvR7D+PyhXH81E/9BEo9dfzmn/0Z3licR7Grpqo5iwQGwBGkszNMVtgTTz4lkOzo0SNqb6bfiWTVgkIGoV4R5iCaYkGalktLq2hu5zG8vxdnzr+NN84tY4kTPykQ7hqILHiwZYHLZIWOVPOJzj7aZ6nn09HVqXUNH8azGeCQAhaJWjtrlgUjatmVSpibmUH3wGAydU8+iMGEDypTvsggtN3F1QtMTLdUnBg7PIZbjx3F2ovPo7o4Y+x9Xu+OTTk2u25yDtmBKAagNVWYWFldRW9/D378Ex/X5ODO7k4sLq7g+ZdeFrCcaPF4MpANTPk+SqgT5o5V+2kfYwI0fx6T8OKs89qoRzfUP2CJH9tTGls4zSB0exunTp1K9PD4b64TXxOBcQqopVpnoZGXtmlH+1nKXKLvJIuAQHeweAKMzIJXEXgGEBBi/gFwht9icJUtCmpit0AqiyH4Fa2y8ZrwfesbBHCt1TCbPEtKZNeDeZ80HvebBan4Pfry8FcxLMxsN4EMS54YdGbZMEzIyI6nxmhnVzdeevlVPPS9R7Bv/yiuXLqIX/hvPofJqQnt3YOjowATmFybinD0J3fdeQcOjB3A1OQEnn/maayurmHf2AFV+u+8912Yvzoh2Y5yWx6//pu/jnrHIFYqA+gbOYC17VXFHsEWpA+MeI86w7FmtNXRsisA2NmMEV86mqDBNLofl+sxm56CgRHLxN4Jl841ysa5AsoYaMcgQ//FiI0iHo79boCoTvuepPYfi4eyAADfJ0CwABzi39lYOq47tScWH8XzD3Zh/DwLaGav1QpDBn5bcd+T9T3Mv2D0GACp65WPo50xEJixsWJeWhPvJLFYzrW9nEFEdpZkW3wIpNSyvdtDwFNGbzsLBsT+z4IE2VgxhpzouYmQkAIKcTYiBrF1zMTxskcmBWPn2LtiokjqbZIqFXgyxBtjXPTC88+mw+rcr8SwQ2mylWxIhuyK9ArNtnA/KseQdrgx5eTzm9vguU/OrGyjC+W3WbtjxI60C2SkkLUVwErEl0ns4jlMdl/bGnKdbHJv7IfYI7HG2Tjf1s7sVfaMBaFDP8jEPZb/pO15Sa7hhTDqCyYgn2JVAxvjmYqRl9FOVbTEUDkD1lmTgOUi8bXHjmWYaVwzAbIt617iflVnhXTlyNaiXzJ9c8l3bDUUs9CyyB5JZzmVDYhpzzr/XjAK+x25n+27DKiVsRnZ/CTLwwy7o3UgxuhyDOomKZakwWoxhp5wwtST7IX2UUC1vMXomkrPQjb/FonASTypvzQ2uHQRycBz/2L5nssoCCx3gNF1Rxm3PwPnAAAgAElEQVT3siCbd3C24AWfQqWieGptZdWkfBhnc0AstfBimrIkO9xPud3l3cnHBmkkM0RImK/LjaiYmbchJuFnrW3OZiyYlj5tlK1B+I+wLRGLBUkme37C/keBJnx9kGdMQszYiiqoJlIXNjU3uuNoI6enpxR3U4OR5zw0zemD7Yvxp9mBOH9lgnPO8uVnGMZh3RSxzxWneeeEzozYncZeDPzF2pcJXCbHxPAKZ+cmZ5OQl4qp6X7h+8j+8Pve+cfrS8FWH7AZTHsNi7LhLLTtPBvEPKILLc43gS/GC5SgosY8P/PatWvJMBydaILVpTYNixsc6sfw0ABOHj2CkYEe1MpFdSedPXMOD373u+jp6ZWmILUMB4aGcPTYDXjl1dN48pmnpYvJHGhjc8sAxlYLJ06ctGIucrg6cU2dNbTLfB60BWQvrq6saY/y93itWi+R04qoVMt6nrx+dmLxd9hJVqkUKVSK/t4e9FBLsUzSUE750tmzZ5UTsa2ZNpsgdcR2kzPTmvuh1mUH2zQsUKrXhjuxQ5Xt3txnJoth8Tsfq1rbHY8yTM6IHny20uL2PWIt3tZ1RLCzr6dH70HCAX9/cXFexBOedco60UYIkOa5pWRMjq37Jd1PsVxEuVJNOkki/ojzIA3IDCOcxSX+LCny+aDhwEvUwTV4/LZWaANmAzBeNB+MtRGnU9HkyjMT02KDyRgTORWl26s0MYVMhtyM6J7gKhxjhlZPc8j35+KHoc46SAuGDCDgxuDCiY3jrQ9MxqU5pfHwphHALya8ewK/MFAiXdonGefBAiiCQgquMk4t7j0bLFBjhdcrp6iW57S9QAEl//f/LEg0ardaDTOAre7ZExSuJcGFCIK5uTbIglJVhdeWcwaj9dfH7xl4RtYnmVk2EZVf3ORsg0+deTqAI8T0081kyxvTkNLA3Capxhe/H+wRqwTv1ceJ14XhzK79HqebBbKS9TaAKJxD1nnr8GXYdRkbq0m9SiSDJRoXqxJ6mmBEUBet8tmATHbQnznXOzSxODHNDDjZQpsWfF8nNm+8PzprGgGCgcZeLdFBVGoaVrG4sCo6db5YQt/QPvSPHsLgvv0olmo4f2EcszNzmJyeQI7VtDayVB20UJHKmDMEl+n8BTb7oBMLlnexuLKAG244hPHzb2F9iYAZVd7M4dFQ2kgiq3KJsahzYgBifNnxDrZeWjGNcfZxHu33szRRC0Jj/YK5IpAoqxfSZpPYBaKwtR2r+B9+6b/GX//wFVyb2pAcQ65YFRhC5ybjvb2N7u4uPPDBD+LIsWNo223hr774e7h6/i3k2ziVziqp1uIXQEskR/5kJK/gUxL9nMZ10eHSnvB83f2uu1QACe06w7GNLUz2KdmSHZUC+nq71bK9uryI/t5uTQimliwTDGqJvPrKKzh58qSGk2xvbmL8wtuYvDaJgwcOYm5qQg7lwPFT+O7Tz+OVc2/pHspqBW+T6C9bXW09d9SyXClX1B6QArhRvfZnxL0mRusaTpw4oanV7Xmzg8asS3V6uK4Tk9N47/3vVyCwsbEmQLZUrODh7z+K4X3DuHjhIj71yR8XY4lnne2sA4P9yDHAa2sK0OW7Dm7mcGh4CIN9/RJLXlpcxPLikp0TigdvLGpi8vkrV5Br5bHZ3ER3pYKPP3A/fvL9H8LwYA9a+Ra+8uiT+OLDP0D/SI/YfQZUWZISgBMlH86ceQPHbjiMarUzAcQklM+CjPRMCeY1kC9UMTWzjMuX57C8soqNjW2srq+hUqujr78H88sraNKOtfKqdlK8mUA/wUWbcmtDyVSNF3Bp36NN44CHWgyJcg3VCIhjQmP4i7aWCeATYGR7C4OfUpXtRsa8VMHNxifaZ2gCIVseyOS0Pc2i18baCj7wkY+gY6eB7VdfRHFtTlMeW5QTkb8wtphAMPlRTu+2NnhWLAl2v/f+9+Lw0aOYnp7BE489iVdeeQVzCzP43d/795iemcfF8YvSGgp/FAlB2OAQfSZQHkme+T8KqZPNbwyiJMjNMC74Hty7ZDXEIAYGdbOzM8lQl0i2E23fKP4lbAU7lwLlWi2JcofOIdc7Ei4bdGZryecVoGYMWLPA3tp+eK2aMJgkuw66CKjwCbi+B7OtUYl8i2uIRXIRCXLWB4YvGx8fx/Hjx91TAMtLNjCMn81r43uqYCkxchPYVjtdG6feb6gNy6ZDW0IXfikSmgA/BJ65/6ddsc8AVtY3cOnKJL770CPa11vrq/gf//v/Fkts9UEO9c4OcIAef5/PiYD+e9/3PoGL3/72t3Fg3z7cdc89OHfuHF547lmsraxhdn4ZlXIRK1s7ePLl0xgaHMKBG49j374DJvWyG0CPJfc8S1HAtnUJgCttkY7Jmfp5eKcI/SR6by10wbS2IkP6zJNn6X46G0vGz4LhGYWS+H42frVgIgsZ/EN9tYgZsuyn8KWx/0LTPO3mMYZfNt4IXxR7JRJDxR2hm51h+sQ+CzAh4rHrQTudO01eTtlZOie+32njIi4XaHPdmmVjvusBUxWslSJ727GY50w6YvJuElboe3G+I+4M8sEe8DEYZmJKRhukxyPXdaXE+zDGiPcwlloE9JYAReysPMUCey8a+793d9DY2sTrp1/1uK5pg15CniIjiUBbYUUKsx+KnRnTa6q6xVLBIr8eCOa/43sxPILJpRX20/1v+yLVboxtKLuVFGv52Zouk5GOIuhi510FR2/BV7zq9jH2ORPMAJkC3OL7BXAR5ymIHbo3FcNZHE+Ba4E56vwoyMepVc9zkeye5nPg/kr0CmOCt+eJsVPI9NGa+DAMAmvJtUTrtksfyMcqHiaoyNfsCiTg96IYpGfNAsv2tjpCBF4pF3WGpDq7UuCQ15nY9jj7mgdg0EAWDNRZ860WOdT158/W1u5OnRK0zcWihvQxX5EMjTOAY6hjdAEoN9HEWxs2l429w0fLljpgytiXr4lzkSUMGUOPBUnbC0nu6DJbuyxeseNNkic8Fy3F1JSyoY2kXEx7uYSOri6sL6+a5EXBJirzfa1VlkMiNizf1MYwoC1sqq7HH7TZL9fC9HyccbcAr0I71mOYkp8v7quwPzoDivnS1umwg9EyHXsmcrXIS+xPG8YXNiOYpvoZ79NZyQFY6hmpoGC2lExInh0OOgt7HUVKAaCJ3FbTCzQ5sMU89lZgC3swCY9VdEaC3ehzE0y33mS/4n6Cqa0c29nU4SvCBsSgU4Jf0kslWJgZ6CmoyzvYwjZFPszhpPTDfM4CXKUHTnzF4hS2xxsbriDgiXuZ7G/GYxvrGzYIpdnUZ0pzm3FlDpJuOnL4ILq7uvHGay+jmG/hw++/H8ePHMXi7CKeeOppPPvSixgYGda5lRYy4+fdFqamp9SCrzXnoJdd6j524wDbmKkxmcvh9OunUxvJQk+pjHfe8k51D/3t3/6tiu9WlDaSxkB/L4aHhzE1Oakus3q9E4ViuwZXSkM518Kpk8cwtn9U+bIKufl2DPT3e9HEBsdwLXl+FxeXMH75Ci6MjysfYveaZggIDDVQnJq9tPnc5zwntC1r62u6rhimY922wGZj0/WZY0ChSSkR6JU278aGvz/BQ4ulzM+xYEjNSab+TRSdPMDf4bPtrnfi8KExdQETrCWYe/7CRcV01VpNxQBhWN7tkIDKPrSY+4m6sgIsMxIGXNcttujTHvQfe0eLF8MbNGF/d2AxYMPbxFih4lcEBOkHp1Uo07wxg5EY2xA79WDGHIwDeonouiXwMhDOZkwqx0KSqSlglQG7WQe7CDJqAuo2qrWKNCPiumgAuJkDtONhSF9v3xf7UawnahlawpEa7XRYi4AkVmnciIbuhNiLlWqi0cCDZ1U+On27R/ucdgUfqoC4YLVVHJwV5glZUq3bzWFrO9qkTbdNyYQE4O39KxTo94DaAKIsbdy1Cz1B5oEMLZP096KVj+tiFdAAR9MA2wMetp8kgV4ExXuDH2tfTyn84Qi10TPgkgKCzPVmr9tgQPsKZxD7kS+RtggDY9d/SOjzZDh58EQQRICr6wvH97OfEwldFjyOz0kCXQ+b9Tq1K1hwZLoV+q4FkT7xj4e5LUcHC2xtb2lCNXUTNjeb2NraQUdXHaMHD2FgZD+O3nBcQThZYTNzc6h3dWvfXHx7XGdQlQ5vobve0QQzyyphtkcVFKoGYFNB2dawsjSHSqkoMKMtx+njwM5WQ1NoZYN2jIEWDj/Es3UOGGyxUFBok5Gg8RGw6ZGBmQJL+wTEe3DP77MoHg6Q+4hTcxmQ5nMFnW1+Dq9js9HEFoOzrQYOje3DnTcdxvlGFecuz2BzfQsttmKsb+LYsROodddw33vu02R4AnVtjS388e//Ds6/+rycA5+P7kNsTNdoTdJS0wqMwEDOcNvOEQ2tBUG26wjokG7+mc98BrOz89bCk+NgYRteRXtBZlap0I6DY/sxMz0pZ7Wxvo7lxWXcd+89+vz1tQ1MX5tAc2MN7/vwh/GxH/sovv61b+BHL76Ed991B771ja9ifXUNN996B/qOHsCXvvZ9vHV+HG0FYxgq3yZTJ2NvTZ+VelDpRONIaOWFdtj2zOQFYnr+9Gc/y4HIuHb1kgm5q4fcAmoLcopYWV7XhDPuHZ6tYqGsffn9hx/FwYMHVaV95ztvwSOPPIKxA2OYmprAjSePY21xHsP7BjS5uJLPozI+K2CUWms1VnPVvpBDo9lAqUx21jZ2kMfl7RamVpb0ve3GLuYuXcD+nTX8/v/xq1ivlvD1557H02fPYnCgLv1BPivS7Pllwyp2MTkxjZnZadzK9ky1cJSEhWvAUkg5qH2+hcnJTbG1KC+ggIISB87k0uQ5Jsc+VZZBFBnCLW8N52uU9LVT75NngYwIY1FSyoKBh6aFe8Ig1kPYSO17a4ElSGN+x0AsDuHZWN8CtVfFuuB5oI1kkMfWHPozAmIEVpPBNpZob6yu4L0ffkAA4+7p15FbncXq8hTq3TWsLCzihhuPmb/z4WjUX6HfOHn8BO666y6d6xdfegkT16bUvs4hMAQ3GdBwqu3JEyfw999/COUO6tB4hZeAUKb4QHuiIEjtJ+ZDzC9a+w4D2xCip52kHeOZUWuX32/46LDDW5sM9KwwSQCfZyqRO3DWvVj1uXZUOyrygwxYA3TmNbDQxwCWAVVWd4vPwIBc8ztKsNzu0Wvy96363JQ2JVvMOS2TCV3In9g5s4l5HKRi4F5ZAXYkFQY02PkKhiRfz5iA9jxAjl/5lV/B0NAQ9g2PeIv6gP+Mn1dNgEOedd6HMVl2EhZ7FPPEpHICf8RaFn9ZABuDUhjXcW0JThZLVTnYNy+cw9/93WNqdzp2wyG8/z33qoDJ++qqdSimko5wkVIMt6lt5z/9xV+gv68PH/zABzAxMYVHH3tcDNRLV6fw6o/OYHOrifpgP67OUg94Bx//6CcwNDSC+eUlbDd5/wRKrWtAwAknonsymQK75vstiTTAJQDjrH+WHbQ4ek+bXLQQh183QGRvW2EkdvGZ2eQz9qDOq8exEZfaECnnMGZi3LCnBhKkRceIcfjzYFvGdUUskv233Xl6Pwm4GAxq/qmkIY1LjfSUgp9pS3yGZekF7YjJ7SU+zMB1yVQo2LYJ1LFP47zEdUTyHu+TfTbXAyrauwJE7cwZYMXkyguwmSny8T5x/4rdXJ9NgGkGkIs11V7wVtXQDrai0F7ANp4d70nuL8gCAa64/hj3Om3Bwvws3jx7VsVhu18rvvLP7PrFM0+AW2/1teK+ERqyz9P2lQ2tJECQivWbvYgYObqHsm3Zse947/Hesd56Nt4CH/eu95POl4HJkY/x5wEgBHOT3+N78vqiY4zvmRSOZDN9yrQDHAF6xnVTYiXOXQp82DkIOx8tl5HfBJidPYMaMua5DW1t5CDZ6+Z9ZaF+Bvn8t8AXsJulHTVqldMPtZlskWYC5Gx4Blt36ec1MZjTWn2oaBa0i7N6PdgfeqHZ52XDF1NQmH+Pwlec8Tj/1hVm566521KHFWMv63owwED6lmyPdL3+kMLQOgoQ4x7PAsyphET2+Yf0D++FMwrYCcQWZot5zSbuOSucQE/NVPkcY1yxcEnNZxVsuQ/IgGor6llTYzxHv8LhivUOtZ6ub20mcQGfo+RWtNaGCSj+9Km0WXuRaOo6e8vYdU6aMUOcEDk08DE0XzMbgXs2S1wKG2Ln0wqt4Ufkm93OSeTAwRM9Lx+uQjmhpCOt3eIFxSa+FnyNugp3qWVOmSqeNZMm0Z7mGXKGaKOxmRQQTbc92q/3PgPZdmewMk6MYhE/m8VhxpHZApYwCe9Y0Xp6N13YbcWBvj/NltljjTMa/pT7kjEG9yPjCeXXTrIKDIOgfHu+IBCtWKbWYDHx5dwvipMclDdmtxWs5ubnpNHMASVcz57ubhtg02yorfjIQYKMHZifm8HM5ASWF+YxPDik7qXOehVjhw5oz7D4+fprP8JWw2TFWJRu4yTmnm7MLywILDt85Kjrym/jyqXLGspCokfEfmToEfAkeEhQjwAoCxL1egcOHRjF/e95L0aG9uGvv/Y16wZsa8f8wiLOn38LJ04ex63vuBlHDh+wDqS5ORFISILr6OgUi7FWZdu2MU7ZBcU4nkXYZ599XhOvGX/F/uA9bK5vop1kknwOg8NDuPeee1EulfCt73xbLHbhNZINaylXZi1kZW1VMaK606j7Xq0q5yG+JEmAnBUWEr8kQpLjLzzzngcyPyR+1NNbR1dXFYcOjorFODw0ijNnz+HMm2f1PmI8O8Boe8xOCQdvRqElZD+CCGJTww3Lo13IDR17pwDGMIii2ofgrAcwUXGyzetTNjMC0FElCaO1x9FkQKOoKCgQEvfFPb1v7L0BmE8j8+pFXB8r1trU5Qr6+/skdGkGhgYyrUSFvlO0itgU2hTIjGvh9wKEtAoBh06w1cH61sU+zDgROUtNKTW2FseZsyrPdSN9Vr/rlHc+hAhKLbky3RRtAE1lTQOAuK9s260SDFKuFSQbYhYBn6qnugZzxvwcBUoevIk5KXaOJTcRnESgmHVIUZFL3l+OMEDL9DNDbySFAZ3lqf1zvTZnutak7vI6r08kNLjHmYXxbEJ4NLQALYlIGbF7gmoutYJk0/nkvmUVxdqI7SvaoSNAi/tW9Yzr6mLk/uu2R2IqtN7EnJdVGahzwOdmz9XOG/VVaJhpFvNYX11FsVJBvbsPfUPDGN43hgMHD+nAXrs2genpWQwMDimxvXz5iiYVs+LR29eHK1euSEjWBHuZKNskRnumkbhb+721APGevRrJfSx2KwckAfXOKgb6erC8vIitzQVcunjOqpyCC0JziMCGUe0j2ef9Lq8so7feA07GpE6FeSZz1Laf+Tx9wqQ9QddYDCq+vZ8FaVa9pXPWerHqsbmD5dUGfuLnfh53vu/9qO/s4MGv/DE++Iu/jK22ItZpqDVhPqcpuHya5XwOPfUuvPbC03jzhedQL+bx5BOPolCm7mALLQ3pcIa0KrTWMmRBuEsAsDLuGl0RDGoYlQ+eIUhM1t3nf+7nMDF5zdioqixTbJsOpYn+/h45k421dRUdCB99/md/BgdG96NZzKOjsxOLK6v40h/+EU6M7ceJE8cxPjmJkdFR3HDsGL75V3+Jr3/1r/HJT30SG40tLLV28FfffhRnzr6NUrUsgNZkV9PqEfcOq/Jr1NlzMNcADdN6iTPEJgaNJ9jh5OcGqtUS7rn3TtMmTEBhPQTtVyO82SAUPtdLl6/g6rVJDA4Oad0IpoyOjok+z88lYHVp/ALqPXUM9PRid30Ng42cPmtnYwuzO9vYqbWjRf9B3R5OKt5qonN3G7u5doxvNbGZa6FcpEYlpwYXUEEbDhcrqHQV8aPJaVTKTNIaKFfI5GKl1DReuMf4fi+//JrWlDoubA3WedXQIKhlnWdwe3cbuUI7XnjhLSytbnpbjrGPP/ShD+PNt85hYmLCJut6Iqzphw4smH4fdx3ZhWT68DOcxcgCUi6HLQJnBCQZMtFPaBCM6dwwwIgAUdbE/dvq2hq66j1YXFgQiBW6WrLVEpxmW7RPX9S0PZvsHeDw2soybr39Npy44Uace/jvMLgxg1xbEx/+yAeBXBNb62RZ297nPmawx/+VXG0RkOP1ckBRWffGqjb9C8HOzY0tnc2b33kLDh4+ZOw3+hNvVyP7g76WwLjurT2vSXu06dS+UfGnrS0ZFsTnIqDAC5b0v2SUsAAUTAoydHl9PJ+RSNKeBjgWQ3tofwkkRFwRiVf4DP6ZtP7wGWiYEYfemO2OpC+SxkiguccjaOd1ct9FIZM/C8ApADyeN7bN8IuFppiYyYCQ9xVJMX/O94kuBd4jZS7efvttPP744wLvf+m/+yVpMQa7NIBPs8MttSFb6zQLFmuJeDavnb/LIJvrY2tsQAjXJ4qgjEmYXDIZZPBp55lFzhLePHce3/nOQ1hamsPP/bOfRUelpPfhJFgWXbgVGY8cOXwIx0+exEsvvoiJa9fw8MMPY219HYcOHVasQ08yNLwfZR92V6p14D/+6ZdxdWIGH/noj0lmYm1zUwCjYjSBi6bt5CqWWbeb7BWLA9NhPRHzRPdCxGsBnoSvDx8We+56ENFYO6mET8Q78f6RAGgvehdOxIlRXIg9GIBTAlpl9CIjxojrC3ZaFnSMuDPitdjL2eu7PhlM1iHL6vQVjOvJ7mfFOK5/F59n58zAUJvmHYwKZ2b64J0E4Mw8oTgHQSSIJDcLGMS5J0tM2rL6hrczRqeQP4MsyJH9vGgRC7AzgKlIdsKuxNprIKBfZ6y5MSjdlngsEImP4nKPp8wJ2tRXggFvnD6tMx45Tfzcrs92WjaGNlB3L/sw3TMp+BTPl2dVsXqmyytZ4tBO85uxpM7Ogv2+sVLEos8wRnQ9ys1soIHFvSnTKa457cjYe13Gcklzh9grAkkEEHkBNqNPaM/O+mF0iTFYxu29MXW94OJtf3HeYo+zuBf7NfZvcqbdNseeU66U9JrZikk30HNX6bu15dFfrsofUx+Q10dQhO9BbTT6e14ri58BzqRxb9oJ1qbXGqlCe8zPiE3KNbAmpmcbq9EkeuIr7oHrzYJ1DGVSzsBYO0/JnIo6IAxA8o4B95e05WoBZZujF8YMZBTbIUn601wwLTrYvk0HtTFmDVCLzzH8bNaW2LmwwNNaal2nlOfWY/88cTOeKdcnrBQL1srPgnaLIMiWnqVkWchY45RpdeSZrrvZPh9q5HlVdDHE2eBekiyO37MVJa0zkIV3rbGehXVkKBdhPKz43Iax6JlTMq1SNh1ELyo0GzsCA8OmqgjHYYRFkzzgehC0McZvXrFX2GazozkBQNxvjAsCXwi95Z0dIzDx54o5vFAdzHrlQ5lW5GDIJpiHKtcWc+haRCYyVqgNVzH7nMVYglkc9xT7T89WbdeMac3f6R4FthoGQV9MH8/1FllFa2fFP1YVNCfA2abMvyVt0sbiKeWGataB4p0bvC8N48nbkJfItZm7cU8FuEtwm8+NQ15GBocwNrof99xzN5YWFvAXX/kyVpeWcfjQAYwODSDfnkO9u0v7/Y7bbsP+kSF1GC2vrOg58tl/9evfxLPPPacc9cTJU2pVZiz2ox/9CLVqLdnH3H+aei7mo2tXu1Zvd3cnRgYH0d/bK/CO69PRUUZ/36Cew4svv6Qc5OihgxjbP7LHrso/5a0Yxc/l2mwwjtZwnyLm5ubx2unXJQMkYosPcWIc3tNTQ3dvHeNXJ3Ht2jT2j+zD6Ngork1MYHV9Q9qMNiWbtotEjSqqnV2Ym59XkUTsa2rF+54IMFBxrLR5Xfu2YTq9GhCW45DUvM407Ri7TirUx6f2NiUG+4dQ66jhxR+9pPg/8bPaeNweZifCJoeP5NljYT66R7kH+JlizQ4cOSWA0YKEbAU1FdmWE1DpKq0QhpOlXYqFC6MVDpYbTtTq9nYbcEKn4bo7Nhbbqk+ymxb96ToisBfwoUAohJvTapoouy5GH60XfB9+n8F1VKAFWHmykDr5vVRzGe2MYKxdkKsAaRS7VQQtmLBKlIIzThLcNX090Vp96pNYKRlHoPVg0uktHwLP3Bpkg+X4Ow+B0XcNjAxwUEG6t1GHEHk4bRlBXrZAFNe0JEPDx8ibITNjr+fkUTmraXuNlgcfZs72MAT+sWCah08BimvlZCtJEUhYi1+qYygqvWtBxu8kCWbmehIneJ2AeLSiaw/6QlI3jRuCDs4MEPeWT/kkqJXRroo9xvcnSyMSj7Y9mjMOarr+UMPBRXNC7XJsWw06XE7L3UKxsxMDg8N41933Ymh4nyY7z8zOYfzyJaytrptGYC6Hd7zjHToLvJ6LFy/gHe94J9g21z9AbbICzp0/J3YMAWh+WRuHaXwlDGEPRBUc6fmSBl7CGodI1Ko4cvQQxi+cl5YWA69KKYfJK5ewucEBMia6TCBLgSPBD4vWTCd0p4muQhn/0+d/GtvtZfza7/x7FKsdaPF6XFTXwGITno79GPsvAjM5tQiiye5qctoyFOjlqx34F1/4Lcy1gOX5Neyr1PD0g1/DLR/7GeyWOzW9uLEDFLCFUnsOtWoJ3aU8/uZLf4iRchG33XwzNrcb+P3/+IdilkUrDcGJrA2KPSUtmRgYZf1RMp4KAHcaJvSrI08duVX883/+v2BuZlq6HUbxz2FgoBf9vX2a7LW8sCSQiUnU4z98FNNXLuPHP/JRfPaf/iTyhTyOHL8ZX/jXv4q7bjmF4X37UK7W0N3Xg+/9/d/jy3/+Ffzpl76MvpFBVfFm15r4//70i/jin/05OutdAjK5v4zevo2OchXDI8Pa52+Pj1srBKUSGFQlGqDGDMrrGZpkBA9AX28dJ07eIPGfsNERbBBFIEDGypqKRs4uY+VN53zXzgx/v7FNp2kG46WXXsRN73wntpdXUV1YQb1cwdJmA5MUsidbsZ0i63m17ZWo9TQAACAASURBVPKruJvDQGMbO7kc3lheBVWQ2M7b3TuIQrEN7S2gr72I+991Cm9MTGFqch4LS0s6w7VK0Wj9/K+9iKWVdVy5Mo677rxTlUdOj+aQFx4OSmIYS7WIHTSlF/PYoy8IsDMxcSsQ9PT0ad8uL69oTxjAZW3n2jva0wyKIgl3aQKtT0FCzNQe4sAMBmUMrnltCqZbOTEU5fvlziyAU6t1WxuWFlfQN9Cvqiu1e0zrMYoj1GGkXTGbS7+oBF1u2MD9zY11HDtxDKdO3Iwzj3wPlamL6Cw2MXp4VAAi/VCxLa9gR9pgNQZMto+CAR/APz+DQSx9EtmcrGBzLxw+egT7Dx5Q0sPXKYD2vZiCpuaHo2qpc9Rs6rywZSN0bsSKdb1FAlPcs/w5q778ImuK+7KxzUFX5l8JOkYRo7OTurUUrrap8RG8m13c0f1GtT8LPjQ27X7pn/W7rnUca8DX2fUzqLZgjevBthiDvtowMzOroSnGfmh3LaS2RG9ZCbFX/7XPXVcxWtN4P5LYEHtwXfaZaxlty0tLCwL+aPMZcFo8YwUZJkbRyp2s8y51NclAt2JNFCsNGDX2RLRX9/b2aX9z/ZkYLC0vob9/CNy+Tz75NC6cvySZATIwP/7xj+D4DUd1/bxOXneJbW8rq3jttdc0gZyFXCZiFy9eVDtSf3+vpAY2NhsCVtkixyEx3T39ePPCFbz0yhkcP3WzmLBM8CmkoFb7XT43DpyxyfORkFmLltWxBBioThyyHQYGJGCdFyrDjgnkSlp9s8CJF7Z8CnsW9IvYNUCGADf4p9r9XJohGxdldbUjjuQ9xeTmmLyreNPPL39Pem/OXNOAskSf2G6YVyz2licKWZA6EsYAUXTPmcnlEfsFwJe8t/uGPXFdTDdVMTEVbo/kL97LYjwrnicAp9vGuO9gSsbPI4aL6+W6cN+rY8djXyUrCYsw9dPxmrjW7L0mvsoT92wiHcmNh7XJXorf4X0EW9YY/MbcMh8RjEQDFxX/A1hZXsT01KT5BNc15c8ido4ieuzbiIcJLlx//QEmR/weXVh6X7FKrGsodOs9+bKhjoxjMtqE8XzjM2LNBAC4/4ihFvG5YeezdlF/10AJG7xAe8dEk2uSJSAIbHSKStxjFrwPhrYV3s1i8isLbluhLSUVxLXrLHsXUhaI1fPSPrMpq5GT8jpCdsvAEdOHteE2KQPUWkTbcKC3D9scxsD3aS9YDNNqYWlpxbRCmcuKNEB2nuk4an1z9l6x1pb92PbQvbuBol3ia3TWNG0+JajE/QvUc2kXEXYEYFnhj5/C4i7XsLvH7Co/iT5GxU7XX4scQbEAC5ie58SE64jnbL/7hWbYsPRD8pcOMPIa6GviTMX6xv0SnNUzUCcQcxXLvQ1oaFr8z0IRJ0uzvbvIDrodMcXy1TJWNjfNpxaL6O7pwfziglpZY61Su2YdV9nP1yn0IUYCXIslb7M3/XZbHyv4hp674iYfoKNOsibtTUlsMnVXqBvJ2lbpNDVgLDNUhSAk43rGe5FXiaig2M3JCW4b+Drm90Fa4O8zxmIcEV0UwfRNbKL2mrEDWeDlu0ovPwMyxlnVXsqQjqI9nu/JODjOW3qWQ2PeXkd/RQJbPFsrqJo+rBXfDZQ1gMhiHYGMLh0TsQvfPzpD+Pe1DcZsdiYsDjPJPMZiKiBx0nalotimsUnJNzIXTfOcEm9RyGXcw3VifEi7w7+Tubi6tIiFhQXpqfN7HDAn/egmh8IAhw+NorG9gY21ZfT3D6De3YsTx0/gnnvuU05wcXwc333oex7jcVhnJxbm5/G6AD0rxGo4rvSptxUjpzI2zJ0pnZPHqePHccftt6vrkOCp0uJWTkVeSvDstJoY6O1FtVTUZzFuZPdHpVzFqVM3YWiEhIxdtVdPTEzjzBtvYmpqWprja+ubeObZZ9XdxS+uK6/r+A0HcdcddwCFCt489zaeevZZLK8uo61gBQfGberiIOOdQ1wYO/gZjViEftaGTlluJjvATjuXxrE8zotiLQ6o3UKtYvI72cIZCTOB0THmJlOUw3qiu4rvw3jPzod3CHrRxYpxVsRgpyDtgs1EMK3HXP/hk61wIuY4HXBywE0juZ01I4jK21MUpDmTywI0q2dpiq57wAiawoixmkMHx91DR8EJTFYh4yG3IDKYOTJCHniFQ48HxPfLJkpyEqIvM2CnhpndQ9CvbZJmS62MVjkwwFLVpEzAFxUBMiCiYhjBe1RRBBL6A5Q+V6EdFaLlzgwxJqI5LWPepQLT4Qx4XzTgFgBZxUPTpzW5yVtEdtmOa//H87GgKXRDUgBUfBuBwFYdZYJkTo09/GlwrseioNYMqJITBlvJ87LnYNdpGzeYkFK78H+rJTcA2cxADZtoHdDp3valPQGKwFBWZ2mkzABGsJEAVpnWiwC+1SXgARWfgwxYUh2zSWRy3L09mrKk/emMibguqyamVV7T+rQqpaYjcg/6+GFNJ9bvk8HUjsVFCnATdAFq1H04dAQ3njyFgYFhGc/LV6/i8pXL0tViuyENFRmEb772ulA8MstuPHEj1jfWlWxOTk6gt7tHSD8NbWe9Ls2G+MxgD5nDpcDqdqIzYWcAep3Edb0dcm1lBaQp04HuNrewtrqMY0cPYXT/CL71ja9rKhbXXZVxTzoEZvDZtbehlmvDj733AexiHQePHcP/+X//Nuo9vTJw3LTBukoCQFWx4rzZM5WDZyDLqiLP5W4Ta5tk4u7gIx/+MD70Yx/Gq6++jJGhISwvzaHc1i49r5vveQALWzsot1fQ3VUV640A4uLCBE6/+Cx6Kh3oYytmoYDesQP4jd/6AoaHRlJ9UZdxkL3wKY/mIA0MUZXWwZ6oTnINdf86j00N4PhX/+pf4vLlcWzRXnAIzeoauns6NAChsWWVxY7OGh5++PsY7O/H7LUpTF+7ho5iAT/70z+Nelcd3//ew/jYj38cT7/4IuZnprB/ZBhzC4u4OjHFUBiNnQZWNlfRQAFTy6tYWtkQyMvr29nhmSAbEfj4xz6kyl13zyD+5It/gkK+gEqxiCNHxtDR2YPHn3oOXfVO02YlK43B9doqqKdz+63vxMCATbZWW7xl8Gp9rtSqAuE2NjdRr3WhVqmZHdY02m3phlhF0yaSUVPDgKucXltgW9XKms7NtZV1rJFPHYwVgti0Pdu7KO0CI7kcOnu68fzEDNqqFjBJsZfFGgD1XBPvHOtGGzVZzl/D4noDa0vLaGytY2xgEO+69Q4BeI88/ZTAEk72XllZMuZIvqWWUz6Pek8NgwP7Ba5cunQZ4+McXGEDnVjdZLBHvRKeF4J83BNr6xvW/uJ+K1rF9iQae4pvBjiyZT1fKCWT7FQpDikIZ3rsqrqeTk5nezb1YKKdSEdKelV52S7udQbOTMy4RiwOiEXbboU6BmTvuPUWHDx6BNeeeBr5mcvoqexgZKTPfAcoB5C2NfCeeM8KkKmZ47q/Chzc1nnnlRIiah4dP3Ecw/v2J/owGiDjwXyskfQhvVpt62R7y4aLGGMjACHZfSbw+Ty663XZfRt4xMCbGquRIJm/YHGF+ywYi/w7dQCZgPF7ZFrK94sVaqxWoW6eENrnWsLF58zAkp9nsYP5B/pU2i8GxAQTAsSMQJuvJ9s0imJma9tly/heSu586AeviZ/Fn/P1HMLEz7B26i1V3Gs1i3PYMsI2Y16g6fvs+GAcSyAZD9EfscBCcJjrKe0igu2ezND+Li0uC+zjdY7u36+f8RpY8eaaBqjM53Dp0iVcvXJN36fg98zsDGrVDpy66RQ6aiV0dXaogj03PyP7WGWLeEdHUpzjezGgjmcaLD8DFSkHwrYlslaoFURGLLC8ts0NjK7uHqxtNNQSyDOjhNf/bmCHa2cHYuIFNUu4AoTKsDacjaFiQQTSibRO6A6FbEgahEbxWH96IsvPIHs94sgAr601KdUM5u9lNdIijlHM4hI8kSBaQmNtqwmjK7QTPQNIkwGXBMoMX4kEkmc9jfMMwDBAwxiBEd9aOGfRGwEMBfosPrlmsMXy6eKm7LkY1uh6566XqDURyGGAR/j4LBhgRS0CZKmeo91aygzleQ+dYGPcGWhp34tBFpYcK+7K6HDHPUWsG0m41kOEAx/m8g+mqHuByHXdk+tJ5JqssGgxjxXa1cGiYr91/ywvLeLqlcsOtsV9WkxjOU7KPOR1poQA6zCy2wnWoa27nlu01ItJREDcug5C+zN+L13DVOcz/FAWGIpinz7f20ClqJ0AwbSjJSsqcbBcpaaci7aVEhfBNo81iGEUAbhrurDvGw2X9GtVDJ3RKlQO6G2lQUaIvZDsSy/m6rn5a80nmJ9L1sZZd2anzWeb5l2q259rpXbe4nl7JsG24bc6CMhw8BvzihY0MJDaZtRMJospm+tK3sRZRQEeJ7mukCbLleK8BUtRoKz7+mAIs4id/UqfhbU/m8ai51UiwhQ07FFTYX1ycawnjVTY/mCumb8iGcJyxiBPZOOUxOd60SJARsbLBvbTb4mukIDmkQuaBImznhgb2J07/m5rQWkhEkOoy8j2VD4B5tS71Hp2uRCuAjUaqZVNgIrD6XRdwb5TPmbvx+4M+7K2UtvjlImhxjIHibCQTmkBl5lhl4hwBgMNgxl6vf3Jaj5qOExMbd4lo9Fsk8GIrp8ZNsjjGD1TxwwidtK1ea7KeDj8chQCo2dURyTuioVoDQW1wh33ssWaUbyxzhthEa5rx/3IzqjQfg1mmoAkaXGaXeYdWFHWQGnDHXYkFSOAERzewZZ2O0dZqQVeOzv32DrP9yLJhu/HtmFqPHd2ktHG4ZrWORGfxa5RixvbjQyxs6P2ZXVRssOpXleXCwvhijGbXKeG4rD9+0fML0qKYl7dFbyGcqWGja11VDvKuO2WW3DP3ffgrXPnMHltQkw76u4rZi93YHVtBS88/wzm52aV7x44eFhgGWMlxtWMneZmJ3Hh/EUUCgbq214wiSsOxaUG+vy8tThrjdvJtNuSLIykK9rb0FOv4b573oV9w2Pq5qvVKhgZHFbBOfxaMD55DnlbQ0P9OHToCIqlClZW1rBBYPGZZ/Gf/uIrmJ1fwKaAb2JT1nVWLOTQ21/HCgeYljokpba6tqGWae532m2aXhb/CTCq/drjJTv/jkvofBjZRZJFlJdgccN9uc0gsaIaMQQrmLHwwOyPk55tX1rOzljafBjtBUFUYUTeDZNlzNJuGSPUmP08yiwusPggo6EO4HbkuvYfbUW13RhzLlqciDt6xTPDZovWIHOIDjqKFZfqHXAjxc/kjJ3RF85Fh0VDS2Koi4FyQuPd6HPKUXyFkY9gjgmRkn2O32Yy5v8HyyIMMrXMWGGkUeCXAXYGJCloyfmUJZj4rT04Nb4lyQjp3vw869o0gUwmOkXXYaqRkSHNIpueFPdFNkY4P7tvC2j5MGzSXLAKo0pq7x9BvDEQbPpnBB+RIAVglg02g5ZoijL2pY727ARBZ41GMGnGyhxANtAj8yDacyOw2FN1UlCo0CjjtA1gDL3GbIBlgYNr/kWwJs00by3IVKSyFX19ptPLFRx4a48cqwODIRTMANwCbGsvNHTfHEpML9b6apI5D6MoeS4ITfYMh2zYkJgi8kqMGAouLS2ja2AAY2MHcfe992pK+dzcgqYET3Bi1dQUqt11bLGlYbeJQ4cO4v73vhuDgwM4ePggRoaGVb1iOyINn/ZQ6PXYKD0bVkH2VJPDHNZwbWJSLBoyGgmqXLhAo9mOqelZrK7ZZFQDptvx0Y9+TMEkKc9svzz/1jlcHH9bGnwd5QK+8G++oPf97E/8E3T11lWJUdVOjC0fR99qYWNhCR9493vRN9SPCxfewCc++WP4l7/+b9HdO2C0bO0UawW14DirB8MBG3ZmOmodLoLMKnEOpY4q1pbW8KlPfwr/1ed+Bi898n00ZqfQWaOehDmI7z38EG6+/TY9jyrbXMplzC1v4OLVCUzMTKLe2YU8J8QTYKtVsbTRwF9/4xtydGx/sK2RgtUGCvgauf5LOPMISOTwXZ/F7EpLOky/9mu/ojXc2lxTsl2vd2Fy8jKK+SJGR/Zrf1w89yb6urtw5223Y2F+UQHH0cPH8Ed/9Ac488ZpUfRpN1gNOrBvCJ/6xCfwvR88hh889RwG+odR7aipRbJa7cLs6jq2cy2UykW1UtaqXbRG6Osu4X/7X38J84tLqFT68J//8ptYW5nF5z/3s9hurKOrbxg/94v/M/oHuq0NrS2P2blZ/D//7t+CLSyPPfZDOWUxGCX43lILP4exaIBDmVPfOjB+5RIuvP221qtaKqPeWU+KRWzdX11ewdDQIPaN7MOViWt4+9x5bC6uoMBWjtYOCuUaKoUK6tVOFLu68MzZNzC5tIRNMudaOZzq6kC5s4IXJpeQY3sFAywxWgzMb8c2DuR3cOstN+LVa4s4f3UOKwQYtxtorK9hZ2sLo2MHsLK5ocmdjhLIiartk60rO2SfMpDLoavepaCCgEuWbWPJBavWBjJxD3/uc5/DH//JnySseQOb06zc2orS9hT6OEoRWHJnE92j9WSLrTMUUy5X9CfbqBlAmeawTeFjG+r6xqYm3lt0qX5U1xpKp1a3FZkUGFOVQQeD252Ndbx//wEM9/Xh2uXzWJoeR19/B/qHB+R7W6weO3NCur9eteWZjPYFXncwGlXll5C0gSIE1W6/60709vf571jQxvUykJoyIJWkOyBajhjoG+BkfozBSbAHs36L58YkLKwIZy271orE61YQlamYR1zCgFTTbd1XBAgcrEcGbla1NRDLQD/zN93dPXpvBt+rq8vGyMx0NMQ1qLXL4wMlA2yvzBT4GEckAIB3WwQIZNedU1Er2r/DP/P9eR0Nil7n8zh65AgW5hcU5Nbr3RgeHhLgwEIRP0NDxFjt9nY2vp6tOxz+xdfz+gMUJUAZCVC9p1sA5dTkNJ54/HENWuJkea4bq8zUDbrh6FEMDA6I5c59QDY2YwsDhtMuDVWvxfo3IJaAJwdG8d7UfUA90I0NtUvzDIid1eQguS2gvYw3zr6NtkIB+0bHsLObxyaZqioYG+uT7eVKbOmgspqCqn+kE6EVD7p/in0RcYv8l3dtRJIdf0ZyH0XLPSBPdKZ4EUqsNi86RvCvgUsZ8I6MqojLEmCBr3eGVrx/Vt/MYq6U4e8bO2nZy8a18Vlxr9eDSgEwxp6Os5gFS6S+nAwzSbtSsvcRttCATGOIZuPqKCrH/WRfy7WMcxcJruIYj+GjYBGgWxLW6aKDxRVMC2/J9M9PnpMGWjBX8NZHZ/ZEMdSux/MNF9SPz80+a7HFwv/7xGCLF1OZIVs72ouwKy1cevttzM/PKhFN+3h8KF5mQmswRKIrxt4rjeGz+y3OFa9dms8eN0eRO2KUiK3t961NNBu3M77jv4NpyLzA9omN2Ys9b3vFtAD5d9pogopkCfHMRjEtQBf+DpPT0KXjzw18MQA48iS+v62x7Z3Yo2LoOpkiQNA4K2ED9W8v6kfxI2vDuXq6hmgR18AY78jy1miuNXV+4/zF3o8/bViX2Yuenh7FqMqjXB7K/FMM9rHBUtn3ijb3WPPrz5zuTS3jqbQVn1GSE7lclXKXTDecrYFJC2ltcwY48hn39fbrbPC+dKYyz1csMRFVTOaJfy8WrIDBr2DjZ/NAda5pL1hczuIcn5X5WCvkGS5r7yGGkYOoBtqZBBrzIH6J1ehkHAFfZLERl2/uoFbvlL9ZWVgyTfxqSbErY45aF5lgHWJwsYMuwEVNgXbAQkCcAKdUl9eA2LyAV7PvnK5rttdpIIqjUvuXrr/uJ+kyNFBYTFy3i2Fvw4Zyj9s0avvSc7R3F2HBJvqmOY7iGgJE3iItPe1i0Yt7fIxOwc/MGOA9qkuEvpFFe89Pec+KMTKzCeJcW/u1rT8/P/wtQb3s+eL1iFTEMFTDbA3TiAEs0ovyODb2INvy+Rx5TYor2Bbb1ye7wP9XVpelf2162jaMkFPOLZe2yezBioy4oyF2JofobgpU4zMkKMiFZYwTsSdjzdmZKfT19SoPMUIV92kb5hfmJBF28saTGB4YRjPXwODAkOlbkqSzsoKl5TXfw7u4cO4c5uYXdV1dHVXMzs2gu8vik/nZGYxfHAebU7iXmd+pI5Y2qNnE+oYNJOK9iODkOava6r3wPbKvjlMnbsSxIzdhanZKzLyuWpeYmmGv49klzF8CmB6bWaxI0K4ohu/ExCSmZzjI0LSwbXheFdVaGfWeLgz2D2N5eQNn3zqPZ198gUmpup2Yz0kbnmQd7QtrQ+f1kEjA/cpnZoNgLX5Wm7cPiCRQTOY2/zf8yoed7TZFWqHMDe0JQcEAv2VnCMSWS/pcPj/aTu6PiMciTjFbSWkqk5sLXIPgo82IaEOu79AJtUhHm5A5GB6YqHKm1NusQY3gOjavOcRUHyIckxlgYxXI0bg2SzyoAODCoUbAImAoBs64EZDhJjKazys4jwPz/7P1HmCWnVe14Lr53so5daiqrg7q3MpqS5ZkWTayHIRsY4PNYMIbBjMwgA0PeMZmsA0Yxhj8AQ9j3mMApwHhJOMgW3KUZCsHqyV17q7u6so53lD3zrfW/vc9p/tR36evW11V557zn//fYe211+ZuduqtOxJnbFhVhxRZE0t35+csDgKMehY6nFCtUgBBIV4GzqzahIobtTvqjo0/Leq8aWrw8wgwWvDhVVsDNLmm9eCXOmkBZHRHINaHgEVjK3rgEjkdm3bk7eTOGHODEwf+RG8XeGoGMgINnVF4RRuAA27606rkzgCJ3g1RcjOIRMTtvqyiXK/axjQifR/4UAmurTEsrfpmvixoVdqLr9t/aqh5S4sFslZFqztSc1dB8yRyNvq+RJazYeprSAj18wFwFTgZPGmYbGzJBRM7MreMlszgpKmpBduHhnHVvgMyHHNz8zh75owcKAXxZ6amUFlb1SCU/u4OHDh8EDe/8hYMDPShge2G6ysCjEyjxejyrMx5kNPW2oLPfPrTuOHG6zA0vNNas0L7rgVXlpw4q0YUfWlDEZS3fcWDTLaWVaCpQZNBS3Oj6M2PPf4EPvrnf4Zf/7V3o6+7RyDZT735Lejp7raWwQS1GthuYtzq0vo6jozswYGDB/GN738HfR2Nap/747/8BFpaWgWum45D0E4NTFI5wlCZou6It0RafdmMI407DdTWjh7cc8tNKG/Mo2/7VvZIYlMll5Smhu07sB/ZFCu7jahlU5hd2sDiWhknz53XEApWmBrynBTeiNmlZXz+819EV1eX6eKQrRoSFhlkUmkCa09C8UF0WW9fdD4DyC3ZCm0o1NJYXsBv//Z7MHZ+FCyccrt0Uoy7VkYunUU2nxIr9LsPPoSbb7oR3Z0dgdVUwdryWmibYesIgYGCtGK5n9hKQE2yBx76LlYXl8XCS+Zy2LXvWkwvruP//pM/FYjX39+HubkFrC8soKezEe/+P34JaxzAkGVlN4VNggoCfYC+7Tvws7/4f6Kzp8tE+llRnJvFW99yLyrVMqanpjXVjcUMwsP8c/TsGbztLW+RlAJbM2m32ts65DzZ2pBM1jA7O4PBgS1yhgSqvvvd7+Haq6/R33s6OnD6wgX827/9G5KlCnr6+oFsXv82Mz+H+dUNFBnopC0h6mpswdZkDW3drXhqcgkb6SxyDQ0ori6r0qaiAIPB5WX85M378YOXRoGmNpw6dcb0dVUEsMSG9sATrbiT86Ax0sJKhpZMWg/anpAQkUUVdIHY+rln1y61xz/40IMCkyh87IkqK5tREGeMNe4VYxebLp4nY/z8/r5eHDl0GENDQ2qzoKD8177xDUxOTeudifkjE5UGgUgK0avdh+1i8u5plAOrQ8F9OoNKbRN5avAwwEsBlaUVvP7QYRw9dDUe+v5DWF6YRCEHdHZ3SjSaZ4/3rQA82FQDHeyeFaiHCqYAtTjiHiZOX33tNapE8yxZ1d2CHAsu+L7YHmKBlgdZ9FfOjuTv8Plt9q8F2P7edH8x7TH3x9yDLNZs27ZNreNKZpgYsr3WEIW636VPMo1aa/91+Qj3ha596H7e4wwL9Ctq0ebv82wKhK53Gxiz0u8pzm6xSdrW4ib/78O9YsLqUeJjjBvfc/w8JnIEEDlE5sDBffX2JNdZMkNlVWg+k4Mo3sHgute8ZwdnPVEXMzC07fDeRmm3kMTu3bvQ1NQotjJBEwaMlPIQz1V23PyjB40WwEZD8lw3j4VZ/jvXXQE/C7mhlYlsTbYACXhM51T04lsvVtJYWS+jnZpIa9RApVQLQUY1hwq01vYMhR/bR56IGzDg/t7jQoF+9T0cdXL4M/DnHNzy33FbH4EQJj7vsRh9vcdmFgNHBW3FK+H9xoFQj2t1lgiG1tuTLgfR6gFNSF7dRvk9efzs9+bgoN/blbG2n9/4uvgZ5LXKQXvP1yMODPln83m9TdQ+hy2upqsWwrko0b4CZI0/t6+Tx1x6f5ozFlo86zrNsXjZh+0EW2wJdawTRjSeoAnJ2J/xQ5ie/p+1CysGiuUIEZAXTewV6BYbnuA5iobhBQac9OFCofzS2BgmJy4pYXKmqA13C5rXsqsG7rBlTMWc0D7oGmyWb0T7Mw5IGwEjasl0jVlrh4v2nu+B+N7mfqQtKRepQ7YUmJcEF2LTwIMchucHTGL5Klx/XrmA9NVo15PIpTMqgnquZbkD933kM9z2OqvW2au+jzW4SV1akU660x/9/LiN8T3se94ZrPx/P5dOoEhTSDx8eQ4Z1+yLXyu+N1l8VtddGDTASxBMYXztZ0e+InRP+L1E+au1rrsN0bWvaPW+HNwMvkl4tTeL8xpRy7WAe+mmWnukadpV0NLcKoBKXQx1fXOCyBzWQICxLCDB80KSFMQsrO/dSKbEmlMsLzPfx+43L7xHgLsmQyv+ZQsjwQHLdbnu9Ee8N8l8JAzc0oBDgl+r5wAAIABJREFU5RcM18tIVWoo8J5Q071zyu8647RsylqibUIPmltapY3HAibjPF4zpHwqaAkAZOE09p5MHSOh3KvuE9jJps1m8YblH8a0tHfkIKP93eIL18MMQxFjNrruT0Qyj3QzZSvCBQVMxxijVoSyuIprwvsnA04a44q5+JlW7HO/obPL+CcMWLXOjqjzks9urFmLKWUPNXGbcY8PCLROyii+jdi0dTtCwJr4SgC1TQPR4jY9U2AN80wwN+Z98bNmZqYFdPHnHQvhOzJg3Tpo+CdzAj6f9m1Y9PpcisAudjuluCV0sbJTg3vYrmeM3IX5Oe3LQkNenWHs6GO+wXrKkcMH8J7feDd6Olu1t4pl62IQ/cm2K6qcMqr5uUmUN2sgn2d1dQMNhQyyqRRmZmbw0De/jy9/4QuoVNYM5NIESGuRZnzS2tyknJFAKidScx3bWtvqrEvJxCSraG1txM4de6UPzrgrn2uQwEFfb4/ASbbiW0HDuL5GmLM1j4pslpdyfZxFTFIa8yrTR1/XYMnlpWX88Ec/RKlSxYnTZyQRoHhVGpjme6xOYTaRrMO25gKuGhnUf7SjmcZmLK2s4amnnsX87CLmF5ZQqm6iuZVknwrWNsrqNpHPqeMtRmqyCeVms4y5a+9fZz4MbnZbbLa2ptzRn1OzPwKLldfR+6pWVehJdA8frHm15srgxR2dNuoVhyduZK8MCK2lJDIA/jzuFKziFaaqhUCuHjwGQVIZ5BjAKIMUjCsf3sa1m74UWSv2bxHTxJ28B5DUBOCX36sDb55g8PdpNPSyxHgwNoieO1Rp2eJmBsTGkdskQxMEpzOn8eOzSyskAIvxgMKNFiupvA5ZZd6W66LTfMGqCoZFs0TKBlGIISK0LQa4xZMvtRW7XmUU5HjwfmVwq3cQNpcmmIX3Yu/Hgn5uQPbiaqBBYAzVD1GC6kq+Ma3NJAKFIwer4Dm0Pfge8GqgTYQ2cV43/lqnoOHmwQqvYe/XW4Lq8Ufd+Dv4pqCZbVsuQaAA2FiNBBF5qC2JpSM3Xl4mm8ORq6/Frj279feN9RKefOJxtbzxoLPVYnZuHjt2DKl1s6WxEffe80aMjAyjVF4LwzYM6OYB40G2JD6JjLP9AsWZ7765oQFvuuu1Ap0+/a//H2YXFo3yK2aEVfI18IeJA6uPZMGoam0VZPOhRmXu6GiXVhYN+rnTp8RizOTyooNXNihuu4HOjk78wfveh6nJSeQ4qZq6etJETWB9Yx19Xd2445Zb8fiPn8Wx53+MG64+gNe//rX48P/zt6EFN2hFVY15Ii2YcC54J6qiuBixeergQEUSRi1ZQWuhGa+/7hD6O1tQTuaQI0sIZbCOeOLUKQztGJKTJcumlKhpEEylmsYqp8rSmQXNtvGJaVy1/wC++MUvaVgHwTG2d1Y54btSwfCOnThz9iwYpKoKSNHZlJ3lqPXBEkpqRhDAI02+paUJw4PbsXNkCL2dzWgk0FlLoTmbx87BAczPTYUhCEk5M74fVqgonEsHQm2+jfV1NDc2ac/QUWhqZKmoqXz55kY8/+JLGLtwCYevvQY9/d34qbe9E8fPTuPw1Udx1YGD2FhjpX0T2VoNW/sb8fd/9zeqUlYqRYyOXsTC/KIcLFsZ8q1teM/vvd+GjCCjPTU9Norffs9vag0f+dGjWFteVWsqg8NcNo3D+/dLgJosPw73yDU04eN/90l866HvobS+gp9725txx223IJXi1GVjTn/9G1/H7bfeboFGMomvfuUrWF9cleM6Nz+LxWINhaaWesVUmrXS2yxh18gIBoWsFfHywhrW83kkSa/XNN6cGHG1zTWkN6oYbEkg0dqDREMTVktFvPzCi2IFuyNTMKrBR2lVPCl4LDsagiKfxkiQjWdDQTZZfWkDttR2y6CJmsBrK+jt7MIvvOtdmprGltWp6SmcO3tWbC/qY4pNr4EmpluqCmEmg77eXuzaNYIdwzvQ0dmhosP5ixck0MzJcUtLK0HLpgBNvw6tnVGixfaVnFouGOCR6al2DrYys8WZADk1pHIZ5Dghjol2NoXVyUn8yi/+NLZvG8IDX/4aLo2eR0trg9rgg6Id8oVcXTvT9b1Y/bb2SZt2KPuYMuYE95L7SDIzR3aNaCgVhaZZsZfujpIWC0KspduAJLVAhIA1nkw6043fdyZG/N/cD3vwzHVlwGU6OcZqVLEotDOTfeP6gGQJkuHH/2cQtnXr1jqj2v2Hg528J/plJv8O4Di4yOSILZH0v+5bLqvMEgirt1PRfUQjBrinbCoy2YbGTPSgjO/TwTov0BXXN+TD+bP8fAa4DNzrg7q4tkHPljaKa87gk9dhYsw/uSeHh4cF1LGQwHUiw6Cjo0tsaU8q+W4Y/NLmzM3P6HsFTbLelJ1jcG+xkrFiPXahfeA+VsxHVmtg/pAFIw8ZAkvadRZH+HPqIilZuxhZ9cmkaU3XagUsrZeRyGWxWiyhtmlSJpXAUAz5XtDdjoqv9hn+PqIW3EA8viwG9TjDp4TKbzogGJjrHu8odgzAjxcbXT/RC9oGRln7nnWyMAGy4W6cEO8xcBzMsE4/SxI9LomiEvub35PvkctAFm8XlhRQlHx67Fq/76DrGC+4e1LHPw0gsnvRHg4ajBF4aixNxTwhvvbY3tcoHnuJyRNi6cuety7fYyBGPbFU0c60a/1+fB38c7wAwITXEhfKcNgZ8y/XdfZpwfY7QQs3gIl2Pux9SLYlJNYOQtmaO9uOhcaS8ob4cyoGUHumWolsyFmljKWlRYxfGqu3UutaodNIeu+B4cQzLNZvsA/KE6oWsxujMMpdHBhXvhCmgPv9852LwBBj8QrICCxNXzNfZ2PdR4MkVDoP78lYjLaSfM9i8bHgSO1BxvZh3Xne1S3DeDLo1dGO1d8P32HQi3O/6/cb389+TzwftqcsITUgLTBVQ5eY76d4Pilf4tJbvPFwf17g4yrGQXL+nTGcEzY8//TzpS4BDuLQYDhj7Ln/oQ+nFAzXQdr/AWD0nNPzXj9vDv7H7Ufcv0lLVHsvnH/ZjaCH5/IoV9gi5lnW+m2SC/xl2mYSZRS/qJvGgEgVdahbTV1dSSMZOOXgoXxWbC95tM0/aa/jmnqex9XjpAAeCzhkvLzJ2MM0hJVjlCrKQ0SeYd5TKCATYoQNMtYZR0qD3loi+Q4Zx9RyGeUn1KpPMC5g4TiTUYGVxVSbueB2wzFCy99ZPKd9IrDGd9je3iEfFg3HshZePUsAGk1KzGY3uM2pnyuBD6FQZcMdjI0YK2gYCBnLXbkeLITxfgQUhfqrfFYkMybpJxZNg6yEtzDbUEYCSQRqbSAd14YTmKMOAbND3mUSnXvPfUPHTTCIImfEWPp+RnkWXIrGdBUNKuXz67+UMQ51fmlPQheODTw1nWHvrOD7rZ9lsTODpn+egwCDhIE6bwKo5nteZ9fIWcyXeXz9mizaM05kbkR8jzEYwe6J8QkRLRiHFgo5rG+sajhModAiYsWdt9+Mu3/iNvT0FTRkkZIrzOm1v8M0cEmQiJaSAFW3ihs1vPDjF7F7ZAitLXmcOTGOD/zBH6BWLaovU+AvgI3iGorra9g5PIQ3veH1ep6nn30e3/nOt02zvraJ7YPbsH//ARFZ5menMHZxEkhQxmZZ57Grswu9fb3YOjCAgYEBnQ+uN3X3mZsa5mUgsONR3pFhxQfDW/jOiJOvrhbx4oun8OCD31YRKJPLQGW3srGlrbvIQD9eM5ejTA+9WVJ/b8xncON1R9DX2aXnbGprlTxXb2cnFhYXUNys4Mc/fgmjY5dw4vQ5jI1PBeasSQMY3mNkBrN1ViiKYqswsIh4QShgOqPW4hjziUYwsiFcyifCPIf2tlYkOgf31zUYPSB2A+sGnh9OA+RgnBtiTy58g9KAxhFPB6IsEXG2ANF2M8xypqE/vg4+BkNiDDxDhD34qVP2NQaeAWBAt2GaFPy+V+H9fp354i/JghuryHjQKXCR1XtNkHItiIj1xt0QdzAmvhn0O1i5C9oKhYamOtgVARphipJTXStmfFz0WT3xYunZBuS9kbpNdhnvWbqVAa11MWlfK/933xCqCIb1utKZ+7uKAu3gHEO7DDebnKQAR5syy/9ccJ9JlbXwMpAysNMOvh0AOiw3atoPYsEGrY+AaAe7afzFEFCIY3TFgB1Vo0PFyN9/9KxWJdS9hKqvBONZTUikUQusUtbAjRZMR8R7MwfPtjJWP7q7ezA4NITdO3ejtbUdx4+/rAEf/P0XXz4hwCzLal+yhuW1Ndxw9dU4cnAfdl+1SxojBHJJq15bXVabqd4JGXwKbixRogGyxDq0OlapeWcacBcvXMRHPvIRAT3/9Xd/V0ZYFO0KxXIzNqgICbXreIWZ50GVjXJFjD7qn+zftxO5XAEvvfQSpqZnVd1gKxxbhyfGxzE1PqFAktXvz3zqU3jqiSckbKtgyyJoiTfffsetWFxakm5ES2Me/R2NuOueN+O/f+IfxU6h1qiSgmoS9F+rC8tob+3A/PIcck3NSJHxS6cUEi6rvmwqCCmWi0htJtCST+Ntt9+JwW39KFbWlHR61fPl0ycxtHNEv9/e2aFK6Np6GQ0tbbou2zdpPLcPDmoa87e+9RC+8Y0HcOHiRXR3dwkQeuMbX49zZ85g58hOVHiGqpsYGRnBn/zJR3Di5Gk0t7Qhl8mjuFHWJLN0OqEWxb6+bvR1d6KXTLANshAT6GpvMXCkXFKlN59OiU1GQJL2gixW7j86LQKcluCzPXOj3gZqVaAEFpcWkErn0SStxASau7fh3Ngk3v6W10qIfGG1hn2HblQ7PcvlCbbgljewpbcBf/7Rj+LXf/130MFWhVRWDK+3vOUnsbC8KFHiga1bcN8Xv4GvfeN7aGhIYu7SefzZh/8QQzt3SvuFujkEFmhXCMrwnsi6JOjNicatXT34oz//GB574mkUV1dx952vxlve/JOi2lMLhiDMn//FR/G7v/leXJqawPOPP4Wpi5dA0GSmuIExDjCS06uhta0Nc7PzWnd6HyaQDdkctieAzt5mvDy+hJV8FvmGvBKrpkKLwG4BamxHr5VwZN9hvDA5hT17duGJJ58U4OftTLz3QkNBhRlbbwMj1IYT8xM7d+4S+Dk+MWHOXoFzYLCrOsuKcRk97Z34xZ97F/7hH/+HJmUTfNk6sAWdHe3o7em2lovZOZ1BtoiSKZjPp3H23HmcOX1OE9/Z7mztEDynliiZx7J2Z9PzMf+kcx2GTSkRpe3nOQzdNbQLqpYzWVfCmkKNyQbbWRsb0JpP4Z57bhc74EePHMP42CTyhRKGBgfUXkubQ8FmYwiQDedawDa9j1+aKKfJlqaJZex7MiisQkqB9u7eXgGjXG8blhIKQIHZwd8h6OJfXGP3qe6L6N+cEei+nv/mAYrdm/kMgme0bdZybZk8bSt/j2eQYBsnPDuDjwmkdQzk6tIeDgA5WOg+UvcjUX+LJ+i8+Dls52IVm3ZXQWKYgKnEIPhAXz+ukyc7jofEi7IsPlnh0gJMflFjiPtAWpPrFBe3gTlkcvNneQ/eZaGYSXuSrJNqfXiN2I/JtMBIXmN4xw5MTUxKU4x2gAx23u/i/KLeH98/AT/+G5mLk5MT2LFjh4Jn95VhZ4b2IAOXvU09NlfCWtdCZV6aTaG1zVvJeW8el5GtO7+4oCenvMXc0iIWVykD0IlimYkAp1YGvTadUyY9pu0Z9S5YhMvPsXdocUg82OXn1cGlGMvRrnw5xmfPy6EolmCYeYiKmL5fFFdYk0ToZDG5gHhsxbOiuMkL3iEe457QcKm6xpfFer4uHkf7/rcgPrq2nx+3CQ4I+u/79xW+O8MtJhHj50dxdizuc7aNJaRkuEUxtMe9fi++Dv5ZUTEnNuQlNkQnej92dv2zeB0/I95RYS2QEaNQMWhMvzv+nG6/FZKEda6yw+KKHKBudDR8MZJo8d+x60RDZPycKhal9mEgPlg8b10MGgRQrWJxYVbT0l0n0l5kYNMGFhefwc+t1jdcT+be27fZheR6mDG/dCWAdWXcq3s3GlAdOIzbMXGuwlAW7a0QZ9vfA0PdJY9CfkVmK5N72mtfo6goZ/tC+nyBeWM/Ew5TDIjjv/C5Ga/5Ho6fIcbUfmbigI+up/MRO3teYQgvU+sYbHO9LSrkBb4feM8CoSoWU8veqtvJnsHlt50cwmfSuw/yMA7O+J71fR7ds+VD9hUx/uLr4te2vR4bMHNZK6p3iBn44sPieFUrclEfLQxyS2fRSpZPTJaLz89cq7RhsSf9dpST2j0S4NJE59Bmq3wjzDWwgVe21v75V9oVsRZNoD72HBFppV5wE/MqrZZoFibpk/mVT2Wkm57OZTTUjpqMS6STpVMC1MhYF/hIjeuNNYFIbm/8zFc2SQwK05tLJZEh+EVbyA4JdgPSv/P92NALa2dmfsX2TubXjCFNE49AnOnGxv2cfZatk7P0uCb0veoe4OC8DWPwuv2yQSVBNk3hm8UDXGO/Bn16hfdMMJudJrq3qkAoMhpV4MyQ7GPFKmOGanJInSDifsLXxc+SseL93dp7vIw4pXw7aN6LqWiMMhUMSfAQWGS/xxxWeWQowgtb8MFQIed26ZyVlaATGSNp8dwqNggsPX8OrT3jadka6j42yG65H/MCTHzNWSRmzE3guE4Gox5tkKGh9vP83Cyq1TKOHD6ibhZ2fSyvrMp+bKwt6V2sKn4i2JaTljQB37nZaZQ21g2TKZUxOzWJns42cI9lkqYZPzDQL1vdpkEuVvQfuzSOZ555BrVaGc1NGVx37dUYHh5Bc0s7krWEZJqmJqdw8uQpHHv5RUnLNDZkcdNNN2Lbtq3ag+xqI5HF1vVyhmlUlKX/tinliuUbOEgmhfX1EsbGL+GHjz6Gs+dHlXPxZ1joFcAYtMKdQa19EAoL3qlEkk57c5Oec/v2IfT3dWFk1zY0tTA+o+QVpQuWMTkzj2MvncDJ02eRSGUkpUWNVMXUYlhbS75yrWDPvJjje9RncjhOxF+SLfGOgACGEjzm55Jkkth61XU1Br3ORvBN5E7EA24H7uJO6srgzys0ZnyjiU9cGJssVFJSEwch+Xk29deYWnxRVoHx5MgRYWuLkoHL55VEeXDIdSeDiCw5GkFjkBvC6o4tMiIRs05JYTgY8aqtmFkyOlFLlJxbSCLYPq6kKlRB7AOTyOayNvY+CE3zZ7wKwefi71OH0Vu87PtWufY1MfaDiWcaeGdVDQJB7riDF7y8inwFsOiGXEHNFbqIZqCsMqZgKQwPqYsRq5JmjD8mLApIFIBYC5U7WDIpvCqldtgQQLtzc8Po/x/fU/5vZRcnjQ8K0T3bUyppD37fPjuA0yGZEzvHyltqhE4Qba8lpX9GFiOTm8RmDQ2pLIb2HcANN9yEQlOzEqIXj72I48dPorqxrnbXnbt2YHF5GQ8/+gjyuTTuvP0WAVWT0zPY1tOHw/uuEki0WiphZW0NK0tLallZWV7BhYujmJ6aVPWRTCgaEUswy2hsMt0vB0X4Pvn5nMBJY8JkjSAVKz9MqHkWHaThv/Ga3DPUA7QKWwYvHXsR7e0tuPt1d2vKMK9BVg5/hoaagCDXi0NLBCgkkviP++/HM08/ZfTnUDRmm/fV+3egra8dX3/wB2jKUrx5Ez0dSdz1pnvx13/7P9Ha1MFpSNKAKa6sIlWrYmQzi/e/+7fwyMvPSSfyxeU5XFxZ0uRQgSdBf1TthWRaJjhReBPvuvt1yCQ3kW/I2IAhTiuuVnF69Dy27hhWJY4MGbZZLCyt4qp9+7F9eAir6ys6P2trHAyRxCM/+L4G6lx/3bUYGh4Wg/OJJ5/A5PglDA8N4u43vt7AEbFXU3j40Ydx/5e/ilKxilymAW2tXHOgo70Zg4ODYrSRObG2tqzzQnFi2hQ6LracE6gjYZ/r7+eQFWACOQx0+E45fIHAMwEHA0wK2gd0nk2tnTpnH/+rv8X1d9wpXctfftdbUa6l8MSTP8Y73/VL6OnpCw4kqfu5+tAOfOyv/gb3vuUdGN6+HRUOGKqVMLJzO44ePYre7j7Zj4d/+BT++VOfRy6bQnOuhttuvQGvuOUWaacR6KCWZFdnT73IQyAtn7fJx8VaEv/w/34KTz/7giq3N1x/vVpeCGJftWePQJjnnnkat7/yVjz9yI9QnVtCf1cv5jaKuLC6hArPYTqtQI3BlexsaEvq7e7B0tw8jnR3o6GhhpfmlrFaSyHTkFXCzGCo0JjDZrkqEfbUygpuvvoQ2ge24tjoWYxevIjJqdkgM2BUftmemNi+3oXaeQmAm77MNddco3P14xdesD0QBjjJH4SAjftia/+A5ANOnz6J5ZVlBTBkskofle251SoaG/J4xdGj+MHDD+tzGFRakm0FDO4HMkF9AqSfc9muevHkci05Zz4paJUwsyWLPgSB4C2ZkihV0JhO4OjNR3H/17+GpoYs7nz1UQwMDOL5507ixImTyOVqOHR4T5gSGNqWNVWRwLgBNPGpnG6DPam0YM/sJ7/X2z+Ant5e3Tt/Rsz8WPub/B79GCzI8ySZ624DWRqM9cDW7lCBdxCCP+s2vD6NsFJRRd2HmDAW4XXOnz+vM0UbyeuptZntPBlWb00fRglIkJLweIB/qi2bIB4FskslMf1sm6bR1NSga9EfE2Qk08eTTw984wm0JTiBMSW9MtMPpI3jdR005bU8ENOE8JDgW4DOJIOM8WiKJO+fz8X7pR3k//PZ16hjROZD0VidHB5G/7K8tFJnRvKaZG5eunRJYuf2nvIqVnG9OE2RSSinxM7OzBjbOoDA/Ay+I7WrB5ZofWJ6AHaYOLCarlgmxgbU8J2SgdO0e9QrZgLDn+eeoBxDmYzOTBaTs4tIZBuxvLyOUoXrZnIFVa0B0ZhUfapwPbH3gS3BV/q/x4EYxS2BWSjwMNbB4T9vuXPUZu37zmOOeGwUBc+Rhh4DZy9wOpAQB0/8fqK4xt6rnfnLv658Bv889yF870pQY214nuDH4yb+m9oMQS3nsgT6fUiGx46eCOvaQVeVP2RsHIut/d49jvP7rgM1MTAx/jP+u/z5eCu9x7jx+MZjbd6P5QhB15zPGhuY4ucs/j78/gikWYeFAZm8juUI9v7j6+afE38fNmnTJBp8zZUIqfDtk6RtmiY/gfnG9OQEFhbmA9BkP6v4ljs3xJ0sOAtoI2hyBVDm8S5zDmlWh2TeE1DfGXEA3dctvo8JDLgOnu8TP4dRi2wEtvtALL+W+0R+HtmJDpvVP0u1JDLYbN9ZcSySCFA47RqQjOsDicK6Z5y1S5sW7dv6rucEbA3gCr5aQyQsdyMYb+2koQQXgHnrQnMmM1lXkT6iTwKPM439s5iH+V6L1j7Sh9R+qJmkU7QnI7axtPD/ExkulwGK51t8Z1qnIMPj9tSKDsaRjexU6DYLcYraYMPQJP99gqO8Z9pvaW4GCRiLVaooFTdUrG5tabFpyIEtJj8RppzLNzEGqZRldyz2Cjr1gamsuKgcMfDqwFawsXFrJU3GGAFHQ1YDQMfYmP6CBIgsC71J0+Olljg7eJZYcGdBMHTfkfFPXeDFFQ4wXFbBlCA37Rb9iDQDqcUXBmPF7R9JIO6LGTOLxRxmIvA8K6dqbDamdmxaM5+V/pRD4Xz4Cfcrux7isQr9qiYBZzjIIme5d9D0VyFi0/as234HKAsFA6Y4rI33K6ae/PaahoOILS1yiZ0L06QmXsEOgmiwqIGcLEqyO8bAcvsyW+3vyPyWkXhkI4OMiK8VX7UPihLiEsBMLyDwcxzks98xCTHHeHivXly0adg1FTLZESV7o4GTVdP1c0a7ukaty9I61ixulI4on0MD/ZKKZax7xDS/GevwvSt2SybFKGabrUsruEao2oFTzDVNH5DXYcfQ9i1bFa9NTc0oL2C8SBIA5w6MjV0UQcAmH6ewKYA3iXSihkwqjd7+PuVL1KGnBj3PC/Oal18+rjiT0kitLY24as8u7N41YueYa7FRxOryGp597jmcPn0aTY0FDA9vx/XXX6OcjsVfalW7H4vbErerDlazhkU5CmqKGtaW1hrQEj79zHM4duyYhrtwb3IPyCYSoF81IgvPuewAwd4wk4J9a/TztBVka+azeeu8SiWQV/yWwcjITrR3tGH37p3IFxrw7HPPY3xiStc7e+5cHZcwcqEB6u5rjB9hg73ow1j85jupn9VQILCOWk2xVYLFgTvMJYUHsUXaHbwb1Hgw5Yvm/8YP58MbO8e+3NlzgYwKbdVMGpn690ICo8MUmyZmAUokpmpVa9WT60Gb6xs5TVoHM8ZwU+IZA+D0cmPUYgs8XDvQgJ54lTcKQIzdaI6Ck63c0TkoagfPp1DxvjTdN0SVrg/mYC2ZXxGLxNgsbEPzzzMh2QhwdcYb2wL5DHLKqsIRZCwpGdX7SEaaVJ4c6T1o8qsFAPVg+4pk3DaHOWZ/d2ZEyAwKIsiiz9qULoIQ3Ixy0opUbRKtBazG+mSVNwoafKqotTg4ii/QLDBH63vG90Jg0xlCH4THffqcC5IHqrsxggw01TvimpDxQ6p4mYy4KrKNLRjYtg27r9qD/r4BpNMFDU2ZmJrG2TNnbVJZmsKpJTGoGlIJ3P26O/H9HzyMufk5XH34oAYsFFeXVIl66eQJDbooldaRy5ICTB2qVGAf1dDW0qKASiPaA1PIKrGuI2oT2nQuOAEqsJ3oHNl2z4TX2GVstTchXn5xzTx49InqFNJlFZTVeLP5CRw9+grpF25WNzA9OYOtWwYVtGzWKlhbWRJ4Q5DxB9//Ph7/0WNobGjQvZcrRQxvacWBkX784OnjWC6lkOY7TSXQ2pDA6+99M/7pnz+LnFopayhksuioJfDr97wNzz/9I7zjbT+Dz/77v+Mn7notunuH8e4//RDOz02hWshaoEEgW9WvJLJsFS9v4Ofufg1I1CpSM5A7mK3kAAAgAElEQVRAPcjeyeLsxTFs3zGiSVrnLoxieOcO9PQO4OChIwJ/pmamsXX7NhzYdwCf+8xn8M53vF1DDHiGyBYQQLNZQSMvTiAwtJNrirWS0gouXRrD17/2dTnIDU0PTqBSMnYOBattT1fExqXukooV1HqSjkpRmmY0sAsLi8aiQ0Li6XSkFNRtaWtDc0uT9ufC4jIuXhjHzMwizpw/h8r6Cjp7tqBvywh27t+Jr97/NWl9rJRr+M53vy9n0tzUjGqViUsKTbkU3vf7v4ZX3fkm3P2Ge9DT1aOWlkyWn9mEY8dexO233YpXvOJGLK0V8YH3fxi93e3o6mjG1Yf24/rrb9T0Nbaf5MNQHzJAaVpXOKBhYwNnRsexsmHBQmd7O5obG8FK5tTsHIZ3DGkvD/T3obS2IRbkhRdO4NRjP5JdWq4lkR8aQL6Qx8Uzozh1/rycuVRYvL+EtqtUw/Z8HsNDHXhmchYJ2kRp5q6hudCKRJbJWwJrS+soVzdw445t2HvTDfiPB3+ggGdxeRVLy6th0ncNVU2t8gKSMZ4Y6DY1N6vaGen7mJg6z1CpuK7zJ7sfAlXt/eFhZFMUMV7B7PRMKFiZf1DgFiat892urFAoOQhtB+DOslXzcTyznlAqQAyBhwF8ERDirWQKSnQyGDAE9gDtw0YZTdksutta0d/ejEO7t6ClowUz6xvo6e8TwDA/t4innnoS99xzD+7/yleUQCiYC1otbq/dF9A/KmEPvoFrIiZhjBHGd0amwe13vEqA/ZlzZwUwGUBmyZ+DFGpLDAUgr4rz2u7/GMCKjRljx/j3vOWRv8fg0ZM/3hOBOU92eS+rKyt1O0jf4BM1bZiXBWr++z7EzQuU7uN9f2gaYgDZpEPGqrgEzaNrODvP/ZbHCM6G4c0wyOK987MFrgW9JrfZnsR7fGT+z9aez0ZdXm5gFZJSxhzy9miuW7HIlrWagmm9J2qZSnc6o2SUjGUWmKanpjRJWj4iMCToP1bXVsQ65lr19lI8fMls39hF+RYvuihhlrQDNS3zAiEJtipWYjtOIV/33xrKEloQGfAqAGVMUt3UFHa2+C8uccJ8DT0d7WhqacXXv/k93HDzrVhZZ8DM88HrmgyATQYV1F8Hdy2uuVy/zuMkT9w9xuD/G6gWSavEGXwOJviEcrIHnOFVB7BiQJrHvXUQIiTa8c/z/R+Pq7gOvhfqwXBIBGmiHJRzG+DPEweC6nsyNlDDY+14LKd7DGvn17nStlgsHTSSQ4xtbClb5ziw4/frsaKDiQ5uxvexF9Usrg+D/GLAn6+f2zk/k3Z+TK5C1wtJq4NZDhrFgRw9uzSmLaYk+9zvkafIwUW/hmx1sL9un0yqyGyWn3vPMbSmYoGYtq8+mwPQUMPM1IQGEyQoURMWSBOk45qlmgLqMbyudlmsbXbK/AHPhyfmvt7x9dX70ruxRE7NxTGigK+LvxutfQCLfd/52vjP0gcQNHG7VN/bKvTaV3x/xe+nDmyzCJC0d83E1brMbP8wB+Hv0/ZpQm29+ygCDpmHeA7kezh6N97STyDC2Fm6tmvGib3pHVK2d/1+5fZjzEYWbGSvAlOX79j3INfBde9839rTe+5CwCxiutq6xIc7OfhlchGW9/E9Wa7qRAdnXAqIDqwIX0etjQ9SMvrDZWAEYz5O+Ha/42tJoEqFJ5IkAvOWpBqBJ2FqsO97TZutVaX5bPJcBkBcZtMkbxry3hADhWCgfj/8PR8cQzBRzyww2facCD+B8cifbUxyIm8a2YaCCD/LKzalm90OjMe5P5rbWzXsZYKdJJJVsQ45+hDLBS1H9DMd3ytuy2xvCO6uFyrMNpk+n9Y66C7G4yxfSxaKvfAdt3lmmx3MC9IGoWDANXecg8QorqfyYw6aM7REZ8GwDZN1UddfvXU5Yus6OOnvy4oh9rl+rq2Aa/vY4hHLcf133CaIwRyGBXnBg7ma66Ly9xfm5u2Mh45C91vmPyxW9nvl5/PdWbeAFY74/XLJCt5k0vJxea8qGKcz6lJqbCIoboUxI6uwU83iBcZ0mbQBl/y7wNXKpk20Zq6mWRJ2TlkAds2/+YVFvHDsmJ5/y0Av8tmC7vfS5JiA9vJGxTp1alUszC9rqElnZ5dimrX1NYxeOK9cXuxPDlJlWzdfw+Ymmlpb1Pn0qttux5YtWxTLU1qLut/nz5/V+2tvbcPNR49i27YtyKu9uyhGKvcuO6kujl1Ec0NB+dDhQ/uwdaC/joGx2Bq3JWaviB2ZTWRxmTEPzyjXpLe3V7ELO3PIWCSQOb+4iCeffFoDbVi4UXyps217U++HQ42zBKRtaI0ZpKQIIRkNQzJchD/L3JVgOQlSjHOZIxCAlYTPppFkvPBj9ram7zOnpiYki+eMm9TJFJjB3FNOpPA9Jl9IP0uCSY4AvO09vrsmSvd0De/TkdFm18Tl0JocKlX8nleY4gGBLWIw0GqRY06VEvPIgxAamjhA6YfeP88dmLMavWohDSBukJBAuL5LPIgTqht0F93h20u21gcFGBrrnlE1kAuo6cFBG07OMqYhx0Wyn7OpXdJ4CEZE1YeYJo32rYIUMvvMSNqXGWl+uQGxZ2U7Nwcz+HCSSLunWrOXrecJzBk6Rp9WZppEgc3pbSjJqLHoPwteZZCC840bVXOSBnTK8DC9ZTAnT5JAJpFCWs+0iU05R2ujs+cx3YfgWcVoE8DoosPa7LamUUX+csFtc7iXO1l3xp4EO/tU6LzKMkwGrd2aEYkGsjCpS6QEUlF7L59vRmdPH/bs2489e/dhs5rA6fOjOHd2VI6PySqnucpgy2FzaAPb+kihJrOujLte/Wo88uQTMj43H70e66vLokRXysaIXZibU0stjR3fzcLCXLge2a7UKmEiGAb4BDZD3TGIOhVNIY2SFC2sBZXVKlpamtHf36/gYnxyAvv27dXnEgQxQeyk2oeffvoZ/QydHtd6z+69OHj4kBx2Y2MTsmmrUtGAjE+Mq52VFYUvfOHfNWiAA14SlU1NZH7tq1+JHz3zGCZnV1DdZGBSVkLbkE3hLW9/I/7hE5/Byto8Mpk8mpJJ7Olox+GB7WJXfeD9f4h/+dxn8PKxF3HVVXuR6uvB737iE2hs75Z2he2PNBJpVlrTyFQquGn3Hgz3dyNf4BCLKoqVTcwvr4kVunVwG5ZX1zExMY03vfFuHDh0CKfPncUXP/8FASi7d+/WIJ1PfuLvcc3hw7jl9puxY3hIzksTh4slTU8dHR3F8RMn8NTTz+Ls6TPS0eT7yqQTeM97fkvCwKo6JhNobmrQ+pLRl2XVR0k9QYCIrcuf8wo2NUQUgBGQKRVVlRu/NIXjJ06ikm7As0+9iP7eFmyslbC2blVMDVnZLOGjH/8b/PN9n8O3HnhQFax8UwHz8wsaquEJAfcn7VAuWUVbS6uYShfGx9HZ1Q2KmJUqRRw6tB9f/49voqWlgN94768ik2rE7//+H4gFu1EtYt/IDvz8298B5DJa18WZGQGN49OTODc2hceffA4XL01gaWFJAQarU7mGRlHpO5qb8JpX3YLX3nMvzpw5jdGxMfzL3/8jUtUKbh/Zjd72FsyUy2gZGsaJ0bNYWFlFPpNHolIW5V7C/ImMTe8jiy5VxWAug84tW/DcuVFNmSbg19xgrdIEP6fn51Fer6JSK6NWWceBQ4exvF7CJWqGpHNYXl4yFqMSfysMMKggMMigL1Wr4Zqjr5BtmZiatPaXIFquSrSCSZtc50yDRKIi0Hb79u2a1n7hwgXZBgVxsYmXEoqOCZHHC1Nxf+ZAgbcAO6umnrQFn+AJHu2YfAS5B5UKGtJpbO/rx9ZeDp/ZIdYp9/H45EV09nVi9949aGxuQWmjhMaWZjz3/DHceced2L5tO/70zz6iQMCDdU/suW8ZXKTCpF8NPgpSHE1NzaAusYEBAIdIsT3llltuwc5duzG3MCf2Op9L7U4BuODa8voCMUOAz4CItohVZa4JzwQTH55Z+eEAPvqzO7joGkieJBIM437kdVhQi8cOvI4nEO5b45MVvZ2E9+v+mHuF/84zQxNLNjEHSHnQzc/zwFrJcnjvnhRYK5VNiPbP9iSoDroEB+t7wdkBbuMZUPLLkzcCeRrwxISuYJ0YXCeyIsi04D5nsYnBsq25DfZiEEpQlet84sQJvSft89BaPr8wJ1e9tLxYL0Ty+5TO6Ghrx+49u3Hu3BljAVfZgm5FE64xP5tObnB4SJ/N+2GrvD1LCmNjY/ocnhGCwJQL4L83kAlKGZdN6hStCnTOZhtxhhIC5y7i9le9GkwciO9x/fknQynT8IwAa38f/H0b6mPhFsF3nUWJ2NvZlKC6GJOhFTAUsLjGlmyGAnDQVPRz6Am1gPGgE8c2KOtyMaCwDtaEeDYO9kQxnrWoefJg4EZUSLcw0KJMBuie6PPPONjk+8U/02Nij9f8un4GLHK39XFQJn49O8d2X75H7TPZJheYi96uGpOkEfgdukH89zzx9RjZz7yvB3/HEstYHOoDeJxpeBmQFYAfvqPAxPLniz+v9aDYlwOIbj/qnx3rBDGgweR49PwxANTX04s+cVutx9W9m/agYKBqBUvzc5ibnxazTxONN2kvrRDkBWMHP+Pv09+R3yOfUbqModDvn62cKYA08b3l6+5AmBcnfO9ov4b/tNckRbWp9n//bGdcMc5irEymsWKKmpETHCD09bX8LSIj+PpxVdj25vlHvR051gbsv+uEAb83t71kFjozytff95TvXRsI5LkTB3nYXoqvlfZm8JtRLB2xbNzmy54ENpzbkuh5Lbb2fSf9u2Bj/Pk996qDyjGGpQEgl6+V/159s4Z1jK+tA8bKW8K5DbzNelGF901AhfdkuazlTgQ8BFrpIBiQRcKDn/cIlA2zANRVEE2EV97MIm6MoRqB4qELTJ1jpqXs+8vfUR0g1bnYlM6+8kylMQnFWzypmioc5g8QRFJrZzKFDbYuw5ixBJGooc7nWqVfq3eAxHQ/g1SGgxdX7hXfb64zahIG8dW3vzuwf+XZ8nNk6xe1tpOl5qCv7934WWZc7HvQsQ7LxaP8PpoqHnVsOjYhOxm0KN2WioQd8ALDGSJ7Z88dAd38/3osE9NprReRKGMSWNLxTgonJimXUK4bAFPGmaHwq/WqD34xHEfxo/yBk7zCUFRKRFG+JplC78CAFSmDBBDfKwceMv6kPI8GaqqIY0UY6+oNBUrK9gTSFIFbxj86HDWTyTlz5oxiDzJfLQasYHJiwsA+zqLYLKlLwuKgBnR1dGo/smOPxCAB8pp9YFqFpi9uBXySD6gvuX//fvzKr74bWwYGkM1yXQhb1DA/N4/VpSXZ/nK5qg4mzjIYuziK55591rpjS2sYGOhFe0uTwLhCLq8zxEE1buf4zH5+rEvISEbsvCMOsbyyokIx5a0YjzIGs66YJOYXVvDEk08p7rfupzAYV7qTAYcToU0nQT6A+aqKvZI9soIM81J+uaSDxze06yIxFfLoUDGZepxLmseQyZju9NYtWyVFVi5VxPCcnV+0bmTaobQNnyEzsv5OVdAIRU3iWPI3NihI9rxv52H1EpugtVWIzHGbs+cPu36T6yOJwh7TJYwqB7qkGSMyuWJtGcbcpsAuKfs2xUtAVxgk4oGTjCcDorDZ7YDZNd2wXmlaLgMxFbh6ABE5rfjP6O+hSnYls46fxSmHbuR0SILOggBJ3o1LpcTEw+XYAtLvSag7O1tDAy1NayQ4dlUkrH1VTrDOgjHDYclPKVRQo2ex6kuk5VMPtMK/ySjWrMLD79n7icSvyYaInGFSAtAcfKJKP2FFVcrCRCzdszk6Y45yr7B90AIEL/XqfkIbiV/b78t+yAJsC2gjrQKCt9IF4xpJANWG+TBRkFFOpuXQ7CBnBDxspjLo3rINO/fsRUdnDzKFRly4NIFzZy8YHV8gsU08NRVgiw8l8muweH0YDj+rtLqEm264Dv3btmB5cR5NDXk8+8zTmr7ZkM9idWkRW7cMoL2tSYForUrKd16IvfIf2FRZMm68UqiT4G1TLm4lgDc4OGdhuT5NDbomASUayjOnT2Fkx7Ba5EzHMaMzR300UrYXF5fEnuPP0uCzLZSVEdf24junjgsnd22U1rG1bwv++EMfQqnGd5hCI9Zx/eFdWCzl8MijT6O1vRGVEpmONSWcg1sGcPTmG/D97z6M17/pDbjr7rsEVN33d5/E5tQc9ozsxKED+/Hpf/2Mhos0NTdi8NAh/M//+DrSTR3g7iiTOUYDz8oHmaWZLNqam3BweEiagqvlIgZ37sLuvVehs7cbX/7yl3Dh3HkszM7gXb/wi1gvrmF2dk7rSmr7rl278c7/7R34wPvej57OTnzx/vulmXf8xWMKaspFOoZ1td329/UrwBoZ3qnEm/pKIyPbcejwIVwaG6+3Mbe1tWNthaLHa9i5cwiNjQVrj2AgETYynYQ7DdoGnmW1HgX2BH9ebTW5BvziL/yqgCuev+bWdpw48TIhVoFkN938Crzj538B/+OfP4WzZ8/JGF8cG8O+fQdw6vRpgW2s7pFZxL3D9mYGCf39vWLH0hKyItU/MIhHHv4BCoUafus3fhN9/cP4bx/4Q4FSZFBu3zqAn7v3rdjIpfCtB78thi/1RqhJyIrfwUMHMbh9GxobW5DMZDE3M4vTZ87h0Ud/iLmZaVRKRRy55gje/JafwkqphO8+8BDOPfMUbtqxXZWz2WICk2xVz7KAw5a9qhihatWpFFEtFtHX2orcZhn5xCa29napbXJibglzrHI35lBL1QSi5CnDUKshn8ojlaqhgevf2Ia5MjQshXtxfn7RtGhlNzdVhbz6mmvQ1dUp0JknkO3oKxsbeOCBB3D/l74k4N709VjZs8DYZDMCsFHlgJAtahlh8HLxwgXdT5Q8mBaJOW0CTGS7GnM/bm/jts59FH9+yxZrYbUE2JgMDmaYxk4C1WIF/e0duGp4CG2tzZiemRVzkMFSY0srhkeGsH2wX86flep8riCm2Y6REawXi3jq8afwRx/8IO69915s3b4duSylRoz9xvPPSfVKWNZLshXul/h9AkJcR4JGqs4TBK+V8DM/8zNqq+D3GUzIvmhQjbdGUHM4oUSBzDYHcAhCcr0tkM5YO1TBtI4qJQs2mUzxevRpvAeCrPw+f4ftMjYtz1hHLt9BINPWy3QpKT/AnyHwx0KA+UhrZ/f194qvAXaWaOuamqxpQ0la25oxNLhDv8/2l+7ubqv6Br1Oq9hbUqd4Jvht/9N8sFXq1S55GaBi+8Y0oQhwVmTDLOHKKTEj8EimkQXhBnBZUunTiSO2Aac20w6yODTH1mPtrwFVm+UbyCQR88CBBEo5WGs4A3q+Y2oaUQqCwSuf35gGOU1qZyLV3NKiPeJsGgX0WjsGx2vaV2qNpdxFLqchUmI8BKYCK/Cra0Ux8jeK1BEyZnShsVGax2Qj0x+LTEjtKCZTgVkuBkYYHOSsfEv8AmNIhUlXSrFhIioWKzsIWqehr1Msv1iLdR2k0cGu934aYBNYIvYtY2jFz3Y8BgyGwUBo2RDT2PI815NbFehZCLXUVb9WB+Rc5zEYDZ/U7mC12xbdQ0yHz8ESi5/Dc6v2GuIo23x1PUgDDUznOh6P6N7Cevl1xOYTw9lkD3wfx9chnrB766HH5W4v44CV2KXBh9n3o3jPr8u9oXjP1yLGKPV2Qv2sF+8Da5U/7uwZfqZYNCFuvGydwh6QrFF9wI/L64R1RNAm1V4oY2VpDrOz06ZzqNi8HCJX7r+IAapENgD1/tz+nmUvLou767xBAwsEMF4+MdpBDH8eZ6Fc6VsUd7iGWkyjVPajStaL6cFZ7GBsJBsM6Z000X6MA3n+DnmnGtBmlJb6u3EbZVF88J91oNj1Xe3aYs+xeBK0qgVyqL2/qG4os+NBpir8vNr4Y/Yznts4wBLlEhHr0c+kD4Cw4Skmf0w7f1leGFiY8hHhXApQcW3euvakyWrVE+iwCgbQxaQQ6lqxQYs0NsjN9OkDAzSwCXVTfl55VsOEEt4z3yt9JdeARUD6XvlVDiEMLbymT2xrXx+jE+RheK8uH6bBdMFGCACOAVbao/UhM3YW+DMaLMc4h7kQJQU0WT7sAelNmFY0Yz8yf21irA10YExPUgPjzgtjY+p64P042JPK5GSbyLIS8FWt6pm4ngSMeA/Ke4UZWHzgttTPVv3PYM/qAGssnlPeHvaXFy6dbegonv9e/MxGWEfYv1cA71zAaI5D1FXp17J81iYIR7bQh3Ba+sn3a7Y9KlS6X7I/TS/Rhm3Yc3gcosGK+vfINuudxjyi9mZ4l2ZLzFZpf/s0c/jAGB/gakCYF0Kc1ajhtIqZrQjId8efYVxAv9/R0am8V4Uf10wOMikcWhSIk9ojFo+FPRs6NzkwhfuG4CL3NP03r8PY5uSJE2qv7erpFcDILxY3lxapMR0KjH4GNjexZeuA2pYJQHLegDEwTVPcwcVUNqsWaXYrEcR87rnnsHXbdhw4sF+5I59j794d2DHMTkfKCfBMsGOEQGkNRHz42YytxkYncPbsaclw6XvJFJp5bjUoiUx3ix982I3ee8bWm+Amh17y+wQWmb9zXVmsFYksFF5ZSKZ+9sOPPGrxG32R2K5GCNOaBk1RdvbxHTP2c1KdDeoLknveOaVCAfV7iRVwwGtFudPw4FZ0d7Zio7iCzu427cGVhRUUizyD1mXCuG9lZQPj4zOYmp7DyspqfeAP2/y1NpLYM6Yv7ZyGH5ZKWKMuZt/uazVF2h2OG9x4UOHVDyHqpP/HJtH57/rhijtFXtMdhAfpcXTfAy8eQjekMuyqdluIFjcm9U0dGwXuAZF/lgtxK8gJY8QVOKqaHFXs/Fpq986Yo5GjLgf2YwAgyer0w+oBKA+g2ojCxEgZLAJwVRtp7gbMaa6sKmrohbcBaCpjgN1CIOnBkQKIMNWtjoqHgMQ/n6237mzqh1yaZjZxT+8kVINt0IpVRcxpWkDuz0RtJGk5EGAM4GIcyPXr0WET6Y+m71VV6aTIa91YOmodjHS0JyIdIP1bcPC+TrYneEhMe5iblEMo0mIvGlquWfa5BjS3d+Oa627EzMICJidnMDE5qWptLt+ohE5OKuj8KJBQ8EKtDlbigiZnCI5sP5hGBKoV5BuyaMrnRTMvltawsb4qXQGKjQ9u24JsGmhqzAukYQstqxhcA1aFVlYXsbq8Eqt4uYE1RoW1a1GDKCQyoQpmuhWuFVrThFEFApWqpv9SS4ptB8YmsmvSGK+urqkt1J3LkSNHsHf/PtGb52ZnraUznRIrcn11Cfv2XoXf+L9+E329fSguz+Gag3sVWHzv0cdEz85lMtjW34s777gDt916i/bIY489gV/+L7+AxYVljOzdJUHbT//9J/GVz96HJmqIUJcwl0IuZZ8zsu8wvvvss5hZ3cCF8UvIULeULTvZjK43OzeD4e3b8Fu//R7sGNmFqckZzM5NYWl5AYcOHsbQ4DA+/S+f0ngBank1NpvmJAEvDiugs33Fza/EH/6338frXnMn/u3f70NToUlsuB07t+PG66/H2TNncPSmo6AILhluM9OTePGl4/jqV76K9773vRpCQIbV6bOn6ued1PPHH/8hWpob8Pa3vRmFfKGuhWmT4i1QcFtjgTTlIKIWG75HBtD9W4axvlbF3/z3v8bi8rqqXJ3trSA8xrbctrZ+3P/Ag+js6RDT9CfuvgsPPPAtnDp1OghC83dyWJxbEKvSJyczAG1ta1fLfqWaxPLqkib6XXfNQbzqta/GJ/7h0xgdvYD2DrZJt2H7wBaslIqYnJjGyZMvo69/C975zneis6sdX/rSl5HN5HHo8GF89nOfxStfeSu2bdmmgTiTU1P4i7/8K7FPGwsN+Nmf/zmcO3YcTRMzyKcJFs1rwvBGaRPr1RTmNqpar8xmCelaCYVkDc2ZNNoaGwWmkFlQq9RQTtRQrlUFglGLl6DDPNnBjXksVCtYK21idWMFfb1bUE03Y2ZuERfGLhgDp2xnpKEhh59958/iscceUzDAoOell4/hda+7S876+htuwOnTZ8Gz8G/3/Tvu+/wXVI2zFxcmXQYblUzVpNtJ8ISTHM+dOWv2LJZY0T6pAhqcmloQYmyGuH9zkMABp5GRXTqnDNh5DuxnDehMqLKdRCaRUEv/0soSFsjSrNXQmMtKC/Z9H/ognnrsMYyPnlellddl8YT2t7OzA+3tXfjmAw/ita+5Cx/92F9IPoBn34aCJdGQp25hg4IzFj/I1BTAqOe3AhrbV8SCE7OTviuD226/DVu2bJdeqPtu/szM7JxsTbaQF3jKNdNaub9JEnQkIy9iy7g+r4mwRy10vAMCXAS6COoKFApJiTNADbSzZJxrF29frnc6sOU2TDtmAssz4jrQ0o6kRlXW2CEE2XgNBnSzszOy4fQXBOJYxCH7lxVcfvlwGr5TBy/d93KgVpwpoXtJm34i4wF+BgNDftXjqiqZJlYIYvJIFiX3nSmCErgrCVAlsMHrcV2cDarkkZPQw1Abhr20tbT//DkvkBp4HQG2LE7Q/vH7lHTg/Tc1tsj2cR8zKLwwekmf3dvXja7uDslEMN7h2vPafP82AdKG4nEfUEKB12QV3plWPJ8TE5MqJpEJ29XdjZnZRayul7G8vKZ9rfiGyVO1Zj4hQz/aoLhoenZW60z2vgPF0sFWAslCtQFoih04zAhkMFrrkLXHhZb9ugyJFZgdDAn1RRucFIAMxVYBDPTYy7/nwz889lFxj7EhOzjqOtAe6UbtaHx/bHui5AmL5IqjwiARxc4+GNDZKKFLxj/XwXreL5MX33MOQHk8FYFDEZvRkmpbD64X11mF6/DFa3iM6+dau89bl0Nc4tdWFBZr77d4kYw5E2+2n4sBh/VW1UhP3J/LWTtuW+vv+H8Z4OJFc2sF9Jyhvg5iOnlbPVLV4+YAACAASURBVMFFY1jbZE378lwlBPt1ZqPHvAQjedZ0/1UyFM0ms3B84dwZVCobBtRq+IsPhTHNRhXfY3rpHkM7SOD36QCQA9Rk1Fjbo7ebcm9ErDjblFH7uTGrovWPx/o8F3427Z2SnRcnEkTX8S4Wy4XCoKJY7uTX9X1lEkhkspDlHDQvAxOmnnvw/IbWyGpggMb3Kd8P96C1XhpzlffB811fHw3pNHaOAUoENCISiT+735evo/zUFQWE+M+4j6B9YaIdB0FksyV+7NqaZi/9ngQLX8EU9bMTPxP+eZLHCt16/Ddqsfnv+7PUf58dMGHgizMyuE/tXDPRRAAa7B6sGBbyksCV4dmjdrYPFOW1Hcjm2irO4CBWz308NtV5oVyZ3Q1fsQ9Hs+nU1ibr96w4JkxOFzitoUJGPSeoSDkBswubyCZTGs5CCaVCU4MGMRIgZTGZsh18Fg4S5N/lw3JZsRj92d2ucRgHzww16erzGCLzehmrVc8dk52J7xvfJ/H3IDwg2Hz/PLPLkVZl3P4644/fJihEPyzQNZBTHERSahmAZCuG2XuM35vbSZtqbsPUeG+e1zuInctaJ5qGhOZyNqsiDHz1Pez3aH8awFifNh9YyjpLoe3fizBeNLKzmBaAR5thaxV1E9p17d+M5W8duNJnTllnJv216fy3BizBpjS7n+HaCbDU3raiLhmHccDefaD2YsiB+ZnsMjt16hRaW5rR1NwmuRZ+Hv+N3zOZGtoKs2N89r6+HnR2dSi+JTGC2qQOruZygZTDwYqlsga5kk3LnJJdGNu2DWJqekbDXy6cH0VPb4+GZza3ZTU/QGsjPMLYZIzBOQw1y4Eu1QouXRjD+dPnsLK0AHAArgbzms3xfWZFPMOx+N45oGZldc0KQCUbvMqf5ZpxXd0va9hLGD40PnEJl8bHRVbgelAzktdjzrWwuCjZLu4XdXfRpwTAlgV8Z4HybNncknUVLZobm5BIU0M0ib0ju9HW3ozpuUlJZDXkSLCxYa3sYuLebWpsVRxH3IsdKRyYSgkw2hHfn1bcYru05fxLK6u2R7pHjsibOdjjf14ZBMSrZ9SOcCNx2e8pqIumM9eNAUGf2NQ//x1+n8BWHfgjIy4wHUUrdzAmRlmPDHxEvaXjELMg6M24KKobHwUgIViSBoAOBYOKUGVSZ7dNKDOVrhDPirlkzt5Aosip8NrWPhAL8sLIbx3mulajVTBorHgYfR1sUo9VUv2ZPAAT4KVnjlpsNNUxFgS6g/HNrMrhZVT9UG8MiD/BJKLwGlUfKod2L1ZBoGHbCBvVjK9ZeH5PwYHQeWezKmMywxEmYpoOxeUtQfUhOeoaCsCm36MSBwNo2H4rg0rNB02CTiOdsJaBTL4BSNrgFrKS0pksKiWrdvE2nVGi9xPqOv7+3LB527xYARokagxGAgo0CmUNtShjo0itN2OQsR1ALB1p8vFAZzVJmMAnNSbY8ppM0uAYy8UNuFiSlsXXW/wtUQptU0FzK+4EY740tEqY0DP/80DDWlkNhOU712AeTrFiNbBSRl9fnyo1HAiwusKhCQ1oKOTUjnfixHEUmrL44n2fRwOy2EOdu52D2LNjF7oH+tHb34+OjjZMT46JQUYwiu2Yv/c7/xW/997f0eTAzq4uFBrzOPbsC/jd3/odDA0OYnFpGelERkM72pqa8VM/+0t44PsPYXl1BQ8+/AOwUZbJt9om1tfwpje8AW940xsUEDc2NYsAy2Emra0tciICOzIZ7Nu/H9/85gMYHtqOHz//nMR8NRGtXMbVV1+Lv/74x3H7rbfgjz/0Yey5ag/mZ6aQhA2ESKXKePtPvU0TyKgNsqV/i5LomckZrdvzLzyP9dU13HHHq8EJiyVqx6wtIpdO4dprrlPFjEK57d2dSpgbW5uR0kAUY/SaIbfWS64L3wkregS5z49eEEBnCanpp/UPDODc6HmJYzPR/tFjz+HU2UvSlxy9cFaJPofDNDW3iB28trSAt97zJrzpDa/DRiKFp596GgvT42hrb8FLJ87g3LlRlCsAMTe2Po2Pj+J9f/ABPPrIY3jy6afFYmUbPxmTBD24L+98zW3SK/mPr3wdXV29Whs6YILW1npstkz6amRhZzMCQPhusrlG3HLtdRj74Q9xcEcHCmlOBS9jZb0oUKajuQHri0uazsbNSWCDLQM2JMuiCA5yIqNhIwzeksVje1cFyLUUMFeq4MRsCVOraygmOdikEaVNTr82Z8w2Au5jsk1ZhTNwJlRoA+ubTN2jR6/DkesP4+D+Q0gkCvjew4/iHz75SVvbdBgwUrU/WVQaGBgIBZkqTp88HSa2M7m0s+q2RdVBVeyt7YB7WbqcJU6RX5O+i8l4kHHAIBLYvn1Y+35mblbTx70CXdxY1++1NjdjZXlJYBMLAzt2DKGjvcOirho0aGVheQGNTXkNkCLLNkHdy4aC9trU9LwqsmQOF9coHp3SuhBkoz3glyZAKqCtyPaTLVrbrKjiyWczTaeyAkJKL5DDdO01V2Pn0LCxy1yjjKzI5WUltuw/2LVrl67rbVAGAkXsmCuTsHhM4SwtLy56wq42XbUS24RoBWSrlDGIBop4K5knzLQXFvxbgdKv5VpCnuByXzM4u0x/MOgKe5IdH9JiYKglePwsJlnejucDCGhrVlfXFfiyqMgzxeKQOhViPt3jJH42P4OBI4E0/p3dC15Y5WfxWgSlXYvS9Q7dfwjgzWb1np3lyT8dlOX3l5cXQ/uus3jIHjJAhfaC1+I9krGpaaQBlJHwfc6kNcgMZdDKn3XtTIsfKpqoSHC2u6fL2pGr0DrM0abkjU1ZraUwNj6jgS4ED7I5BrdF7RHG66xu89oMUI3RagkywV/qePGeWJQSezabxcrysooMlpDZ5GnbezZcKZdvMLF+rk+wY4WCtVjx/jc2KOpve8rtBuMZgnD0sdSRpY9ggM4uCVtTguJk1FADLAzFkASKFQk1uCS0KvkQE9cIZFBuAFZcrufy9k/jZhIQ45AcMv6MdWHxmAHr2vu8Y9q4sjGNmKjbUTOGop87PjsBckZBbrc85rDiehhsEgb+ycIJsAnxUBgQEfJuYzUGIoGDdgJcNayHZupyxo/rafr9eOzojNz4v/tZsvsMcXAYQsDLGhurXtaJh0dK6q2Nz4oL8a86EOTxVgBV68Btvc0waLcZxiAgka1xJ4+/pNjPWLAEA22IIdnjAhjDgMpoeFYYZMJBKIE8wHtQbCZGUsR2d7tgIK/ppl0GeMRj+5Dv+O84EGHrb+QCb0PzZxY5IKZXWQcEgx+r5wlhDTzXcMajgNpUKiqsBgaUs6+4zio0BLDKujpcr972BHMc+c2EadY5K9HbSO28mEyU2135Eeqn+9CR0PIuEIhXqFls7Rrm9uxka6aQvHLAE4HvK7RB4yCw1i+eh7JLShODbRq4SWRZPBQH192feT55+fcDwz3kq/4+HCyI/t+H2NiOlV+uy2uxO8Hie/uega1uF3kNvgcW8ARJijhDog+ZT9RY29DveRHPzz1thXUaelHAwMY6a02yaNQrL6Gh0GD2TIfbJLq4NlZUld6D5Vv8/FAQ5OcRZKQ2e7rACeNlrBcryomY25kGqWkEM24hvY05iwDnYgnFChmNXPMwECmsi++bOLFJ71H+JioS1YkzATBzm2MDvgLBg3Y2Fpv4GYnbDXViaGCfycOxgGWFPpMlcXyCrC7fP/y5cskGzTpI5HGHwCnuc7If1QZPgoXlv76v3LZKKz/E4B6vEHLgWXLN7whkNP/FvFUDk4JdUo5If60J5AYAOwPe5lmEQSzZrMyqgHh2OErqwnJKAxddP93iuXrBgQzXRFJ+kv6UZ5u/Sy1/+kP6O3uP0VRh3h/zD54pG/pHJqbl9Ja3c3/YAB8WpTfWiyJI8BptHe3o7+tTsZx54dili2IlajBMNqv/GLey0N7d1a7PICNwlnlggiSGSLIukSReUFJus7CyjE0WBhIZsQjZ6XboyGHceMNRTWDO59PYf2AQzY1BRkB73Wc+hEJUwINKpU0kqgmsL67hzPFTuHDhLNIpKxazCEo0hgUwsnT57LxHFnrVcpxIKV6s1Soq1DKW5H/NTS3yeptVm7StvVa14oPiRc5vUMFmQ5JgXMjR86Pq8KK+I6MivgvaU8YsTc1NWODAVyT0LlbWVk3zcX1dev/ECFqamtDb3WWT60tFDSpOIoXmloagkU4cwwYVsquVG4iFDO7PkydOC6SlL2pr79BkasaaLMIyX6Y2d6J31zU1PyRuFKODygDMRBytAsPWD3MmdfAuVEkFflXL1u5Ko60Ex1qArH2DB8aYf/zSQVfV3ZywHzh3vBZ8MBAwurnfmwfbPCQ0VM6ItIEpZLsFQFD/b9p1UaXB7tuMjLUh01HJYQV9Lg946Dzt92KU4hDYyN7GWJx+/zpgZGvpFqziS5YIKzsKDolwc4qa1datjST8rB92T5J8fa3CZ07VDY23lcmRhPV35+kVAv5/lCBbQMVNa07IhK5NNNzeBUGmyalpTa/UiHRVCwwcMqfOlrSUgDhWAcmy9BaX6P1FFW0LiixANvCWgZq1iSu4FluESWyaPeiarpSQdkgSjU2tqNHwsuq7aS13roHhgZDiY1XnKvXhEtwDerdyOC6OKv5iXdi7Vi4im06huL5qeguloipuVU5KSnJQS1pVlMXlFUsmNsnI2RS7jXfMBIbOlkAlq5aZjMY0WGBQtSRReyMdDUZww23uIQQCrnEanLXamcI0UXd+ug4DLulaWPu47z0mOWTTKFCr1WSE2D5IAIPGmJVFAkTMAMk2Sucz+OqXv4zuxkYcPrgHL714DLsHh5ErpLH/4EHs3btXU7QyDQVMjI9hcGg33vue38RffuwvbMJdmWtVwTe/8nXc97l/xbaRYWwmU2hpalMC2JBK45W3vhJ/9XefQDLfgAvjEzJoBOeY+JAjdfSmGzV17qFvfxubpbIMXXtHBw4fPowbb7weN9x0I9Y31jExPoGlxRns3rUbX/zClzE8PISXXnpR4NlP3nsvnn7qKSXSn/7nf0F7Wztmp+eJJWr9c9ki/vdf+nlR+TcrRZx46WVMXZpCNWcATG6zit07htHR3okkdYpWV1BcWtY6ra2ui8WTzmWxbdcI1stFtPT0oK2/Fwka3sBwovMkuNrQ1Iy19Q0B8//0T/+kdabDILOUGndnz51HW0cnMijhmuuuwz997j7Mzm/gwKEj+Mr992N5cVnX5NQ2SSVwAnUqgesOH8Ib3vB6nDh/AX/5sY9jz64RbBseRKWWwskTZ3Q+Swr+EpienMRP//Q7cPLUaYkWm1aK2VPupxtuuF7/dvHiGKampkMbqwnoe/BLoJFnLK61RRkEaueU1jfR0JhBeXYWdw4NoK2tFWcnJ3FqsYaGShH7OwrobO9AcpOTzLhXLQCW/Qr2RUlvIo21TWsx3iAQslZGe2sLVio1fOfCRWTb2kxXajOJapKaKLMKTBg4ERzau28vJibGXQr3MqYwP4vnkg6cGnT7du7CnXfehWtuPorP/eu/4rOf+Ry6OtuNuc2BQzyjtYr2lRKeahUvvnBMjGQD5CwJZDDMPcrTXSquaoo6E/1ErYI3vvF1eO2dd6CQz6kVlLaOlUa+A2q4cFr55NQcFuYXNNhjZOcQduwYxMb6CrZt247u7h4BldT95LshmEbQnS1HHM5xdvQCHnvsSRw/ccoC8kpR+4vAP516WyvXq4Q9O3do2remyDc1GRs9lVQQQnkJBsec4vvdbz+kto5MKiFf5NoxBGy9BYbruP/gAVx//fUKYMQOFJue2p8swBQFfjEY8kBdPkmTXY19wWvUwYUwbMGTPPcTHqQTVOTP25AkY2PzPyZMascNQ3rYwmtfMcH/MATNfaGzVxyE80TRi3J+T5EPNHacB/z0b97W5glgHGDx5MtbjvgszhBiixiTEQf6FODHWjp5PQfwlSzyzIdE2u05iwL8fAaefBa2K/NZzAcHuZAAWPBnHJirr3kNGsR08eIoFheX9fsE5U0vypJ0H6rjgAt9hq+LJnsyxsik0dTYrIIOf44gtkTQ29uNEZrKYo66wAzya1V91tTUlNqKXF+LcV5nVy9eevkUxicmJcFCgJrhkyZTqjU5KTkQvz7vg+vZ1dUhNuS2rVuV9BN4/5Vf/i9YW18ReH785ZeUWPCeqF9LsH1ychrj4xMqVFkHgIEl6xtFxYSPP/64ZBxyuQYFxtzbPE8EOLmnjDFUFkjJohD3urFqOeAipaTKQj8DaelfOYyHwCqfheeb59biM0vSaHNXOZEzlKx9iqlYnwRzGAduGluUwTsBVdP1tm4YJRrhOXywg26CIBcrTBy0wPZzFggYJwVtMSYDbtclLeCAt9aeTKaQcLsUTax9mHvEYlTbn0oyw8mLT39Wgii5A8sNbJ2iThlna4lRSdZqaNOr5xVXtJdKA+4/ISb4z8cBTh90I+A+JPBcby86eOzkAJozmPzfzT7VAkuRtt+GlbAbgz5vYuxSYIaF4S4sGMemDbt/UAIosCMMzwh+RM/sA3YE9kYsvjjwa4Bf1Lrs8b7i21hnhJ9vBxnddlrrdwQwuwpPBFxYXuMEAmeT24Abs9Heiu5FE88RfP/wZzzRdZsoQI5gXLDV/kyMN/l5zprxNkFnp/OaXgzyd2MMbgPv3TfwXvQMwe6pyOUgYyCJuD3k0BFfNy/qm66tDVWQxwjXtvu83EdF90E2mH1Pw0ws66vneM7gjufH8mmBHeg+rx63B4BLwGggpRiQ6kN8nL0aGMTKrymRVLDiUMi3uQ78bK6b+0m+j+iZDXik3RdISr/DFnRphBtox+fmfyXJW1mrrnUG2n8OVDD34fpYW7XZPh+GpJEZod1VoGM4rwTPcrUEGjisLJVAKp/DGocmhhkKHK5x5OprFdsQKOL9LLLIRmBxs2rviWz6EGvU1yjgC9r7roBBW6a2bVtlz6l4v7S9NuDOixLRz8Tjkbj98TxZ/j+w9fys+VAjxwLsrBg7zf218mjF2HbGHPSVdIZPfQ3PIV8v8NsICm5D7N1Q7zQqDugDwsRxA/SNCCPfwv5jZ1yLyGLnkPtDsnIxFnT9jAQcwGIS2wveeSA8OUyRV0eWD6qhm+HzaTnNJ2TFbCMT0+Jn+kpny9tcA8NKjJkdtZUL99FQQWt/N23ptBjGYoFygB1zj3JFA1X4UIxdGA96TOByPRurxopTXCo8Iinij2ZDgNOUi7LhWQ55kV47bW9WGA/BSa4r9Ygp35LJ5gSUdXV3Kq6empoVG5D7jfrTIpCUiiLu8HNampvR3dkhglFbcwNaWxowuG0Ana2NqBY38cSTz2B+bhy5TArlIu/HhggKa2FMS4mISgXzHJ5Sq2lIH/+dX4wV2GFEPIV7PJtjR2CLJI6WFhYCbcpAZ89N3A/U7WrSSFDMWdi6rKGxzAMqJrNAW8VuHtrlSslkisiIpjxWHctKUkpsETOTsyDk0tHRXu+6IZ2Ag3f43rnv2A6fJnM5z061RoxeNKbld7//AxF3NASMMRMBRje0nhTyCu5kLFE13RdpzgjksAMV1x3QwQtgpAxxYCJqGhIrLjxcStpMvyyqqMWQ81gVhgvoYJILq/Ke3GjHWQJ+YFUpCF8OgppRMQZd5MSNpeJGxl6asQ4torKD4lop6tAV6Ga6QvGKqNZJmpLWiuuBgCcu/v9xoygh7rDGnKDqhi8OInIjWGDrji8+se1yOr4FthoX8L98vq9HHKDlNaXVISqzwV505GQaEGwQLTroL6iSZSZdGz3MWQsOx/7PKzfxIM/3EoNaBdOiARBAJMBKllRBSH6CumdJslZYneNe4WdbL78HIExY2H5a13MQbT9q95PuQxjiwySalH5Wn8k8VJsLuTmlDfblgaMJqkxgi+t63zRuxVwW6zVWmnLo6erC7qt249HHnwrJJ5GrTTQV8pacy8hb5Tab5ZAGxfwmrM/6SAj8uRcZMGwU18VyEjCv6r8NHjLmCrUcbWr0xvqGMR70Fq20bgyKUFULEaRNRQZW1tYEKnDvE0jguXJDzm28urioydc7Bodwx6tvxYf++MPYLK7j+kO7sLa6grGJKfT39GLv7p1y+jMzs5gcn5JBbW5rxE033oKHH3kEv/arv4r1UhGjp8/iW996AHPjU6gVy6p+CBTnFKv1VTTncti7/wCeG72Ik/OLlswpCK1ganJSgAYdALVYuPfYOvz2t74Vd7z6DnBAwd69e7Br9wi+/dB3cfz4CYyMDGGzzAR2HjfeeC0Gh4Zw331fxsEDh7BtaFCf/bG/+CheeuEFnDt7FqwotTflceON+0UBX1pax+zcNOZmJtHT3YXWTAG7erdIGzCfqGFtYQkJBgKbbPU3WvemxMKpR5rCRhJIZ/IocwhSPovx5QXMktnY3qZKMjUNp6Znce78KK679lps27YVx158WeyusfEJkEHDCjK1AblftmwbxNe+8RDOnLuAXbt3YWTHDnzn298xY8xKMxLoau9AX08X1tZXcfbMOZRqVQz0Duh9JUL1kZXHCocwBfo+td24DyTsq+mbldCOnxBTqrOjE+fPnaszY10H0ANfD2K9xdd9AbXZKJ+wssJJ1FX0ZxuxMwsMdjWjtF7CyiodSBGFXAIN2bymhFcDw092pd4WyfpBWgD5uvRdeBozWFpLoHfrEL70/BMocfoY2SK0JZUK9l+1F088+URd049rbuxo2mED/mwSvE1ac6YH2yZ1ppJpaW3e9trXIJcv4IMf/DCmpydDYGUtXDwju3bulP0i0PHQgw+pMipLpyESFbULsFqPWgmH9u/EbbcdVas+bSJbj8V+DpP3bIozbbVpfi0urggIPHnypNaCAM3Q0CDaqU2ZN+YVQRFPHuTbyEguFPDjF4/hmWeeV2U3k87j8JGDuPcn78GOHcNY3aiIsUqQicUsMhJbW9okGk1NFraDsGWEgCttC9umWXmmf+I+d1vJe6AtIxhdyOeRoz8ol3DnT9yJg0cO14MZDz64r9im0dHVofYMSwqjQN/9m5gVwZ/6EJY4qMfrOBDHtSOYyGc3nVkWGy2A9Mq72TRvr46mhnpc4skfP9eva0CQteTZNEar0FvwG7UFKfAX04EBqwVvVoCL2pg8qXAfzWeOFz29/dsD+rif5zWdIWQ6rVYojK+pfGbQz+PzG2BqgKSDp9zzEThr7Cpr3WY73UZgtRPw3BBgt762qor3rl07lQCx2MFreesz74X7kZ/N6zr45XuRIIEXygQKhvfJd0Vmo1gwQe9tamZWiYGzIhi08yTTjhYpe7BOcf8NaYtKj4tMqMDG82Iqi3o8c2IlyWdbzLNZLmPP7hF8+IPvRyYNneHFpVUNX+Oasd2ulcUNDekqWCDOSpPOUgob1OnMZHDpwgT+6IMfwlVX7RND+KFvf0egICUoaN/OnhtFI4f/CIg1n6t9mrW9cODAAYxdHNM1Cw2N2DrQp4Le9Te9AqvUfF5fwczEhDw3LTltzoF9B1ApFjE9NY3RsUsaaHb8+EkcvflmHD9+XEPGbr35Fly6cAFraxsaRuYAA4cB0rZkU6Y/yrXk72ugndggGbEoaaNk/5jwkZ0sdpKxC8h+MZafMR5t6NamZv8VZNcMMOV/fF91JhtbtgS8GgvC4zixqtiKF5j8pidn+9LaBe3nFSuKOMCSYgBSeJ0A0ilGdgZUYLPw/Kn5mfEgn1W65MYit7g1ined6cb1UOunEu6Q4DpDkR8rII3JsbFBlJ9Yn7JpV6rAHthrGoa1IVt64cKoDbIQsMH1CUWT4Ft5T0zm2W3gckxKw11rN3RxSXM3MMT4COYbLBoX290nWTsIEdZHNkrAQTQgM55LyM4I2DICha2H+U0HCy7L5xQrO6BlAJfif3MEIZ+LTXNWh42RPswmB4miwHRmgU3trhqEZzVvz3F4TUq4eM4iQJFAnE9nFmvY9ePNf/DLJbfqe+mKf/O8z346FJs0gdvJI7b/rCWz0cDPAMZbHkOgwW2o6UAKBnEgyGi84QwYqcaLQO4L3P7zT36PRAwCAnF2nJ8nB7H9dwTmMZYn8BYGTEWAox0YnmO3wz78w/yRsQ6Vb1CzNxATIjDNADqCrUpEYsNAjOlpjHoj83jHmLWkG8PW2sYdXOTPsqhrR8hyfx+YIdkJFQ3CiycYQjkrAulkwiWTYiUylq7n0AB27tql4iQn97KQQsBIRZaMxW/cHrZ/reXfn0G2J7D7CJbo7CnoCFqqQXLCz4fnuEYyMyKLEYiso8Of388Ad4HWIAyr8w5FxWfSRC4bk9NeZBi8EZFotEYEXAMQL73oK4qsTuQRZmCnv+7/gzUQwOhxB+24CtaBMezP5HFI/Z2FQpa6LCQ/YDJCZnuttVmzJFIB9NN5MaBSviLIlXCPMe81DMFYhrStktkpNMm38EyRIWckISsoK/fLEswi+99A1mD6A4nLdCV1JiJRNLOtMQkG7ePQIcD7oA8zdrbtee4lFekYp1LvUM9hA2c5LDKVtK6ppkJBoNrEpUsazKprwnQtCy1NaO/oDLwv4iQJJOkf9f7Nvkm/tT7DYlOMVu4PxWqhHb5WY7djUdJG0iJlJpMA+ru7kEnW0NnerHsmkK9jldxUcYTvU7Eu44Fp66RjYdZyl6SIBiQqEIwd3L5dDEZ2bZHwwE5B2epACrtyDxs4T/JPWQVeiwOMdMR4nwCj7yUWS7mWPM/qvg1gLa9BwNdId9ylZFjOSDe8uakJLS1NoHYmQUVO5ZbtSFGqp9Vaojc5xb6k2QYvHHtJQztnl1bQ3NqGRE/QYPSN7MCigXGmL+NBvAfPdYAt6JEYUGNOya9jiHlCRpOVc/6OqqMu/hymYxFR5s0q2KXjzpoAej6X0eFmcuqG2qsWvvkM+LTP5OaixpBrKLgNFKUzY7olPv2G32OAwLfm9+T3brp9LmjvuoX/ubIcJgAAIABJREFUP1tvAmb5WZX7rppr75rnqq6eh3QnnU7IyBAyEwwzAiIoyFXRe87x6vFe9ehRj6jP8Vw9HlAERPSao+IVBJGIEmYShpAJSEg66fSUnueuedg17Np1n9+71tp7h3sqT57urqq99////b9vDe9617t8o6kNJIAs7re+siVn0Mw9uxHUtYagsNa0ruUb55y6KRjQpKznuiYLQ4YjWiLqgwY2kKY414nPay1CyLj+Geba5ff4t3xRaPz4hOxo3w3KtKZjh7ZVGmYdnOYGoe4R+rkRSO0SGZiYrB1sSUwzb6+AWKzWFmts67S2tm4BKyDgDY1OH8e4ARw4wTHYT3JoJCui5Sig4N+pw8IzhN7fKFFiHOKyWIVWXrJGnMrqkq0tlaw0PW1tzT6ogbZhB6/duRBxr7QWbQGQo7FZ+7W7s8umZ12rCoYPe6IdAUYOfYEJVR6wO8jIMJkIfaI9AxYFQERWfwHquro6gwpfa1EDlFB1qL3Vjh17oZrYZqBSc4o1p+ZZPcnWJbVEY2x9ArcH6aUF2D8lJZC3vuJ2a21ds4sXzkrX7/ypk7ZxZMhuvul6MTN5HSyQM2dP2sMPP2anT17UPp+dm7S77r5breh9Xb0CBWempq2psmZzE5c1+VbsHfa79DsdAL737nttfbDX/vKTn5ROoCo5DQ021N1l7/u937Oh8Q3WUaClc9HOnD9tR48eViXonntfo2TxB08+Ywszs3bs2BE7cAja+WnbvGnc3vH2H5O47OWpWXvN619vn/nsZ+zhh79tQ4MD9uY3vlkACftnvjRtExfO29zEtBze5s0brG1tyUoXLtjEkZNms4tK+tYa1qyRsxlTRHW2wh7BJmxnengInje3tVu5udEau7ustafTWtoZUNJoM5qaSrt8q5iktElfnp6xkyep4jxk45tGrbun3w4fOmWz8/Ni1lyenLIzZ8/bxo2bbPfuK+zAcwfs3IULMelx1TaPb9Q94cwvXjiniWNdVLHm2IvRYtHiVSjR5QOEIACgGuzJvycPBLW0FOP8VZSRM3VNtbQlsgXBxMYxiUIf7Ys4OBgaC8tlay4DD67YtX1dtqGl0dphZYR+CsFIM+LVSnxqRZAsELkzarJVtTrD0CQcbbTFhjVb7Bmwbx8+YWUFb36eoOnfdtttdv/991crmdJZUbu0gyH1RSYFOuF7BOggp1pZt8mpCXvTm++yu+98kx0+8oK973ffp7bQnBnAGuzbt1ct4+jBffVrX5LGKC0/lcqSzZdWrNhSsA1DQ3bXXTfY1VftFsC2srok3RcBimUPxEqlZQU73V0FBV0USfA7JARMhWMqXmtzi5x1AlmAh/ycZ5jagDm12VvxKgIxkCvgmSAQzc9hMJ48fcZ+9/f+q0BskiQNTKBNCSA3kkn537qhW0p4o4Vdaya2dpPNz88IhOootmqPvuUtb9FE+lxXB8l82Eu9DwEM4StZcVxvajkBbrE+yA1QsEg9QX4/WbLoHnLf2YJX3/qUyVNq39X7WhWq6pKfLGrxXhmkJ8ipxKqOIVNN+GJPeozjtoyvKoPHGFzE5GnaeD2RztjnRbFHXcHT2bH+HpmUymeG38prrk9AuHa1+0cSniAk11RfofZrXKomfJIsiQCc1/P3iYmpaEXCp1U0ITzXl9+HLcq1YKsctHUA08+T+2h/5i1iGWRMlgUIgDc+C7kD2I48X8Asnge+nSIV5xx2IyBja7HDHv/u03bu/IS1FSg2EXFHTBmtwBHayX6XV5esQqIcw//cx67b0ECv/eZv/Jo98cRjduTIYdu5Y6tX1incWIN1dnbbs/sP2IlTp9QtAru2u7fbNm3eYps2blJiQjvUf/md37Z9e6+yhYUlm5yasyeeeEJtUdffdL196tOfs8MvHNHrnfEAC4iWvHXr7yrYZ//u47bS1mj/+Xd+X8n31PSsvfmtr7PmxoK1NTTa+VOH7bFvftvWKhRMizYyNmKvfcPrrL29y5pb2+3yxEXbsXuPfejDf25vftObZNcoDuzcPmIPPviwANBiW1H+4JsPPWjFjqItzszahsERFY7ExaCborXJCp1dur+nnnlabYewgQD9cmK1fo/pksQlSiRg2tCB0WXrq7Q9lq2vs0uFwXJrY7y/2fJ8ycaHR2T/VhrMJhfmxPgYHB0WQL0wO2+zM7NiaDAYbBlwO4YxskccHCGOd3ZJE2xvta87+xO7xJAsDTdKsH0FXTYY4N4SraIRTJeYVOnt4F58oOgHQErSz3vCHFVCGMn9yqpn1i4X5+CPg0YrSjbRmEYSABCBpJV9CrNqw/gG+Qta7riPkydOWFH7wNlntN5lTA+onsy99taWqvajzkgUJwBPKL5yZf49b+9FmxM/I/CwUtYaJMAvsFLMxSYNLBDrNEAfB6Jcp0t5RaODPPge5TFNDdIea29Dc9btFMlxanBz5jQUQCxzT9YpjHsbujOJuWa6XzK/0hrjm5jGGmAjcT9hEnYF+1FaLGmSaw4I0iDLFh9qxS9SrIMdV+26jeEizvB08oBiFREdiLYcwM5nyJ6lyKl2SDpTZKdYH+8SqsXGTlZJQokPqnTg0dnEnkyzJ3NuifsTzg0sKPIPx+YWFhdCEiIIMo3+TAQm0mUlGTYHwvDn4t2idRodaXpuoaMr6Rl9oBNP2OPkawCwaqEXsFEbKpWFUskztPpZShZ/ymiIWQw4+kMEIBURoj2VfLgqMYBtjinCvIbv5xBIzzl9OAgtxVkcJWEjvwQM4ec8K57Bamm52qae/hAbQv7qk4kbNWiRHEqs08AE+N2bbr7JNo6O2je+9aBt3rrFto9vsk//8z+pnZJ4Oh8MoDmfm5ITTjZ28DdjglrsGnFAFBHVGhqMz3owNcFvz9+jh0waoACLtWGuXjSjCOjgFZ9NTJODeRz8juE80aLu7fXOlYVlmIUtAZ46a57L5t7MAmZ02dYBjeQRCU46CJzYRN53MlfZ+8l6z99R0VKt0Y5p1H9RSKrHZrJokH7CEWvvkqOwkLEIcT0t7xB/CoVOtcC6zQqwWt2sCQ661IVIWEHAEgEtu1Sj+FId4hr6s/VSE7rm0BFUZ6FYuGuaIs01UVQkTiCW5H1hlFJMZJ2x3XOzM5o9QCyMHJMzbr3g0d3Xbz39dGA0yzaKZYrNjy4Y6cWqDx48AZkHZSM+oJTLSnbwuqnDEfJSSzPgd9marGzFlhbl9wN93ba4wIBF2t7L1p72Xvqiyza3uKg4rLOjU6AoMTB7gu4MPr+NYXtd3okk9mNlza7YtVMTn6Wtru4wHxSW8SEXyLoiV0UuL8whBmLm3uE16jgJPe/62D59cep5y/40NUsmjJxSeuINZr3dnSIkCLuiVbrB2+H5P0FPYXzLK+rceHr/c/bkk09Zw/DuG1NOJQ5LaJtkm1tUkzPAlgBwaGbkG6tKAqgUQWqCiyxCvi7/lHH8oWnDPEQXJ3Wj7CLrzihIEE9HLhyJX4NX4tgkWaXJ6/EqX2zYZApmTSMmWSeZGoPMe6naQ1ASQEMG4G6YPHFAL9Krwp5EZOWklnjVgEkZnqrQrrP8XO/AKcFs8Ho0uv5w6tIDsWYd0NJK5kMmSQQbOgCpleCeu1o9lMeMLw88aokZr3HmhVOGq5Xn0LDM55b3lYlblI68ahnVQ0EDugb30gr5tDZUtFqsubVTgGZzc5u1FTptRYE76+AHGFgsq90vFgPH0Xn1TBXu0EEjeVLyE6PVCy0NVl5ahBZhTfNzzlYkeCiXrDkrD9GSVb8OzsKlkrxua8VuWy4CHnWIbej6meZDTAhwScyYANrI5Fsfbc9eoTpGcCjjFLqLrLQSwFh7aViZa2clmMM6kiQl44Zk4Pjx2pAJfz5REVISzGaoMW/4GUkeNGpVoGiTWJiXJkihvai2spHBQUMgtquzw7Zv22JHDh2yS+fP28tuvNHGN4yIaTc5ddkef/QRu+nml8uxY6C5xiOHjshIY1zuedWr7P/56/sUSDCsY7m0qERMRjH2lECClha781X32Oe+9lV75Hvfs97uXmm+8SsEOegVDvYP2E0vuc6uvOIKu/qavXbzy1+qpOFf7r/fZiYvWwfJSKPZNKyQtQbbc9U1dveP3GPnz1+0J7//pFh999z7ahnhF44etrNnTqslfHpyUuzIjdu2yBD2FDtt89i4/eDxx+zsc89Zd0OzrdCuRsBEq4jYHGUxPLuKBVVkMYwO/oQ2klo3Vq3QUbSxjePW0Nqi5Hp6dtZwQcyXrJBENTfbcpPZTKlklfVWu/bam62zu9e+8c2H7MSpk3b0yAkHnZqbJI584fJl2zC+UYM9zp895wNl0EarrNnGDWM+5Wu9oqSYoOn5gwd9kpgq0evW09srsJXEMwEMbAoOizYDZ/l5W2VPd3e0YDgzS4latEhoCjY2VEB/ML8bHDBydpRrULEvlhdXbXl12fYMDdrWlnXrbmmSU5WWEjZI/sZbZ1wWocbkJkBXjRcbGzq0XgJvscPLa/b83IK0KdELIWnh83fs2ilxZ+6PZ831wNLk3wlsVR1sVKYVCDOp+vwF/c7C4pzt3LXBXnvvm21wcKO98yfeaSOjI35mae1pa7ONm8ZtcGBASdBTTz0p6YSlhXnbunWj7bt6r9GSsXFsg7U0O1Oxo4PhGvMCWgDjSB75O0Au10mLRSYKmQQcO3ZMQdHYuOs9qkVzZVXV7Dz/NUDMAS3sMkwptQ2roJX6v83W0lYwa2yxX/21X9cgKN6PQND7CpwhB0irhFTBl+vY8SeJLUFRf3+PJj/u2L7Ftm7ZbNffcJ2NjY3K72JXklWYoJgH+M7oSV/A33kGCTDSbirx+NDyUoU02ugycQXQwlbkcDSS6fTper5RtXdQ0P2VQNMoZKbvyySDPZoFQm/X8evjlbyGqmyChhkvqBgabWMEk/J1cc3p63ktgSCfnfstQcNkEqQt9+Kh+4DFGPTixVRPzup9fPp1Pk/MDXYBhUdY1HE2WaME+TO+qNcF4/mkNim2Xa3sGsLiCSTPni/WOJ8fQC/P2wfQecsmX/xudgUAemHzSYfYL4AO/QP90vPl/Qk2+X2YsgIVyusazkKwzr129nQoiD554ozAitJKWTqMR4+fEuDubXHZPuztlGJ9BcNh89iIzUxdliQBmqarSysCFtDfxT/SBshraBnSs1bxsuIyCiTOBYYMzNUlOM584/d+8z//mt3/L5+x3r5eVefbC50q2sCI4POffuZ5+8Ezz9iliVkrFLEza2LYn7903vbuucL+3U+/y46cOWG/8I53C7z98uc/b7/zRx8y6+60jvaCFRsa7Sff8TYBfUuraPGe0Ps/+t2nrKm1XUXP4bFRO3LkBQHuJBYMmEIKAYmPwaFBe9Wr7rDjx16w48dOWCMAXMVsEF1bYqCGRlthUmmx3W6/7VY7c/aMPfnkk5IbQZ4DiRJYy8i9wOSk2OUgA4OxigLkGO42NjKqbgJ85cryknX199no6JhAqjOnTjsgy4o1rKuVi+dw/OQp2YQpMWOZPO46miU+t7SoPQMZgKCIOE7AFEBIY4P2HLZOPjX0o9TZIdbLqggFUzPT+p8zIHkeNN3a29S+VdSgsIIzK6JtE2Y47wdgo+4OyfaUbWmZoUfL8lcMImKCPNfCvoYtyv6hAMf6iAna1u6aw+o48UIv4NkLL7wgxl1Lkw+H8gTOmcXSgAufiZ+GtQG4wudia9mL2Be1LwcLT+BXhOIwR2GFKJeNnqC0rR7jwSApi8XujUXeNZR2CbvF2c8BKgBogIswXklqnanpTD7uD/vGl8ezgLNLsn1ivFDYpsVN58cn2IsFrJzCg1cAIBUHYdcx8TU0S13/nIFGCy5fFKQL1gIgVXmP3sEnDfN313LlVyuyyzxbrseHeqy7jqD04RgO46CcT9al2wlAkRZI5Ala9CdkDq7NmWYrPh05unsSnKNohU8C+CQ+Uiwa7DDseWdXUax/xdpikbk/7+7urfpAnjuv6So6M9I/h6myq15kXENjrl2gIO/p9jvjf0gZrv/vzwJw139PTDA4UNGhlPqe6Q94b/wJZzV9oIpVktOpaM9nsZh7ULIvIgdTZNkDaMTzu975penO5J4tMLfbFWPCgIYlrbMUYDhxHPlTDpoRwI9u4vKy7FB9Tsiepz0ZQEL5rljjy2rH5p6JZQBKNmzebFfvvVo5ykt277aXX3mVfemLX7BPfOEBW9NZaPBOn5BTyNhUeXkWyGFHLiNrwRCO2lBa9quvtw+Cc0akd1smoKczqCJezHVIebMALpPQw/70rkHHIbAlyEIpT9VrXJ9VSE/4liDgVcFEdn2CjhmHVxmQQQjCDypnDuk3AUFQy+NLsUsU+utBoowp2QOQpjh/fk4pzDnopC7MyMn5GT4WX8ba5T7yuMS7Hh33wHY4W96Hpjk5SsUJGPmFDlujNbjXZYbEVpWRaJT8CYQkMR8D7+H6GGSY+AT7TbEfXSSQE6pT6sNKJJahWRnODJdcEs8W7eb1NUl+IfWNPVBrcdhKSFh8j8ICsTnyWoojYfETOzY1iqQxPr5J+RH3mTGZGMXZbRWMbRGu0MAETxBb05+Lx4k+5MXBXJdIK1CEsTXr6e5UvltASosiH/7CgS7F+ki50C1xmVx1ZdXm5hespS0l4/AxMEYLVii0qdjPZxfb2zWEBq1L3ZM0s50RnsA5z1VxXewdXTP2OFi7iY2pwxXcJhi5OmPB4vY947bRmfPsIzRGy2KzitBSXpNGJbFFa2tBfsdBWWQBKTS7Tj3PDr+PfRQLvH/XDdJg1FdULPKQJO3fqxwvRsaVbAhJpgXWk4D8yup6BuWZMCQGIzBSDDqMXDzIartV0FXjoGYyoQSqjqFX/TAWJlgsXFPSwv1y/b5yQ3ky4EyOfEDJMsP4OBXWDz/GWsaKRCqqiCvLLhqeyW19QpLvl4c6RYldmSCChUhG3NHW2suqYFKAjmrPwVlEkChjFCKqSvCSmp0OhLZB2gWF/JdD8Nyrv1qFfL6xVjkMJxMN8RDjmtwpZSu8LtwXJujCWkMJPXt7mfR3+DvtGkK3PSmERt3UDLgGw8+DHwJwF4VtiTWlkuTMCX92q0ryfS/6BXkSxu8BQqOVs2yV1SVrJyiZmrAiRcIKDgYHUNO08fuG9YVB8LZ2LngZ5pCqXSYHDtA5UVqx1qFBaytSqRmwtqKLn6J9R8D0/PMH7NKF89bf3WWV1WVdM9qLgItC8KFLy2h7wuSBXo0dRoApEfaoMPnzDjBa7T04NNfKyrWo2mC9T63Nj/fNCjIGLVmvvGehtc2KhXa1Xe3Zc4XtuXKH7rO0ULKHHvy6CewoFO3M6VMacEEV3ioEe11q09q+fac0sDqKBbVs9Q8OSFvi5PGTtmF0RAZlaGRESVEnDJbWlqhertuFM6ftx9/6Jjs/MaHEBVCttdBqzz5/wKanZsS0AkS49957bd9LrtGh+OpXvmJf/sIXrL+3XwZxZGzYnj1wxH7l13/L7vvLj9l/+KX/0379t/+LHT9xXInPO97+dtt95R7btm2bDPKjj3zHFgnYraIAEpBQbeNLS3bihaM2ffGyjfUOWEexxRamZ628tGyLM3Nql+9pb7Pd27dLX4MBGuhuEkBhOPOMS0drYU5BHV+qbqkNhGFEDWqphjgxB9jXWbDHnz9gbW1dNjA0ZidOnbHnnj9ki4sMdRjxCjxt7C1tduLMabs4cVkBPs+LlmfYlENKppmC7kK8BN1iV8Gshf7e1maXJyZCX2zFmtXKBqvA26O9yOpnHnCKPcGe4vvST/G+L9k4GBwJ9MB2TRuZoJCq52sk8WVNBCOYp/X4qu4W62sya29o8iEi0domZnPaz9i8GWARGVTKMGthYNCe0GhNbX32xSPHbLUIc9iBQ5JkwAnuYXZ2RrY82zW5ZheLdnuRzC1v20Qjrtf6ensFglTWvDXu8sWL9gd/8AdKlN//Jx/QAA21h/b2KSkfGx22177mHvvOo4/bF7/4ZWm3DPZ3Kxg+euSI9fX22PzsgnV3Mz2vU0E2oD6t/DCIDx85aPfcc4+qhwODrnendlclvEt6JmfPnpEIM4nu8MioqpMwP9QOGix/B79IeLojaQAY6FDQLHuM3Vot21NPPmXPPPusfeNbD+uZotHC0/ZAtVkJoE/Pa5ZINjqNrCUtDqyNWqHb2+z6a68VaIMOHeuYhTyBPhFUpd6OJxj1E6BjAEIDwtFLem0OUEl2SgbCYqhEx0KC1vxZY/7jZ32oS8YcWezjdwAAWLdqoB5MP5IHnjnFsUyMlEhKkN33f75nvf/jegiUiD9y7zsDMtgzaZNDi4774itZp2l7q88tipb8OyvB3B/XTcLEM0U3FJuEqLZ7UQ9WCWBXaMsMsJFryyoyn8NnE+S5trRrjJKYT01OVouNquY3U2xznS4AD5692mS8FcD1jmKKqz43iwcB7mVSdvz4cYF3V1+1x8bHx7V/BwcGtf6sKecKPwXJiHhoaGhQ+1WtwyQYLe3W2NJmn//Cl2z3rt0Cxc9cmrBP//P9kq8Q46zRkyHpDcofwvxAQN7sTa+/13q7Omzi8iUVKW+/7XYVWx577FGBaVUgIQaneJGXdt7QJAOgghGDBlLZGU+8honbv/qrv2JPP/1UgF+tCvixD6wrrIYvfuEr9qY3v9X+r199nwDCns4G+69/+Du2SDt2d7996GMfsfMnL9k9L3+pVUozYg5/5OP/IH3e/q4euzBxyX7vP/2ybdoybk89d1TB9fDQkN33t/9oMwuz1lXsEpCAT2xs9kE+JA87dmyz22+/3fZctdt27kKDyduOFQewjxlAA3NPAyFI+mj/dhkPiqdO4vMWuGx3CiNcbTH2g5UhXIOL1sezVxePSFg1GSSx42Jootr/wqZnG2vSvXTOcphAJOpuryJ8y/g920LV1eOMF2ykWChx3tjjfJDEcaJ9TmdFiRRnHDDagZpMavLfeagchOd2vMBFaixqQMTzspPBQgoek8fGGWoqCVzXGVLhme6pyCdg5xKLs59KAO5RlBAjZGVVewyNUcBDrj8L9OqEMtfWo/Db1e0tdIAuc3MLavd3KSQkC3qto6Mgu6+WteUVAaN+LWUVtOT/0A5rofDhgJczR31vdHRQ9KOFm8TZ9evxRen3sS8M4EugX7I15RUVlifCrmBDsRnEQnnPXCMaZmJAB/MyC2kO2FFc8YEY7M/6zirWB4CabgxiCPwndgz/Xix2CfQnB1yRvYe1U7GTx4/bwvycM8FjkrHvc4A6JCQqYuQSv7MPenp7pA3r8dKy/hR5IpjetOLyOyTCvT090mPG75ihVd4qlhMgGUAhSTxsa2wvmssiclC0bW7R2mGvsnCl4ilyFSurAuSRiuAzkS9h3wLcktMsl5ZUZMXWAoLA8Pccwfc3gINLckE+IU/xoWop46XvE2uFXh3PAX/HvpCOYXTMETty/9WhKrQvA/otJehbkyrD31CQoUCSoFxOY8+CsybbNlBsWwjQeV1+iPXFv+LXxFiHfCFSUBCC6CzT8M82W1tZs87Qk2tubbTf+PVfsVuv32dPPfWs/cIv/7otMLBC7bcOCPGcAccdX193BtW6A5DCHAQqO1mHtSQ+EvAbOtxZ5KMw4bl7RQUynlE9aSMBR49fPV5mb/JsNKhDmsalaqeh8l4xY2PATtgVx0jc12YMXY17gpWbGAO/5eB8SEu4qawWbZP95y3mbttp800MhKpTAkb5zPH93p1S63pQLpqDqSr+zLimLDr6m/uwSvJXdYpG1UPvz/Wpw8s0bBVpEzLsvoGBiFmRMgmNRnIgwKTQ5PV4YsVbfjWnwfUWGQzHOnFukyxVxWXq9OAFdkXxmp/jE7Xywhrcxqfd5t4TIwG7IgekyygH6bJ+kA44wxQg+WwVgbTP3L+41qqJ3S4GamOjTUxPy3YS76toQC6kLsFVDQOlm5EuA2K07q4O6+oo2EBPt3UWAL9dw1hMz5ikzR4lVp2bX7TLU1OSN2OidMa8GU+Si5KbdHS0qxV7ZnrKrrn6KslvqdOlbu5HNa6NtavHAaSTqs5S4mAnpzmuk7iXS3DoNUECyGJ9gsTOHI7hxqLwo+VOscVnOjhWUbalRe7DWeLpg8H2WNkWQOz+3TfhnYISWtNKcWqoM7UEusVUZDEUAAdDiFp09KQMZ2swrVNLJaHOqm6J/RfC0UBBSR8OKjDvxQXnVLJ08An2pWHIgyuno4V1Pbo83DJAoS3oiXRNq4GgVkKfVMZCaJvP1XvX6SbgMDhsGFFPEkjfagBrlUkZbJ1MFKkYpYF2anxtiAJXmGyEvC6+xyZWoCYgLf6ME5QGJNHl3Iw5DTvXRu9DQBhaGy78HJovelG0LfJ7sAc1fMQrMGo7UetyDGWAux2UWwIVDIfATNYEsVcqmq0tzl5M3Y1okYVhtQqlXKAe4CJJI/fkwrIuqM57xRTXELJ1TY0AKVW15DppWXOqcisACXsJh704o8BaNVE025hCJdq6i7JL6yUORg1T9WulWqEKp5QT8FnN1thesLtf/3oBNzPzCzY5NSNneuzkaZudmnbdhNA9gjE5OjKk1lCCkrY2HH7Z2ttaQ9dMd1d1DFUtjZwyFvRzv8Sgz8d54Z5TE4f9RhJGdSMNqQ/gqImvCyBd9QFF/I9hBURFAwLtp9GRQdu0adzI20nsvvjA1+wrX/2yDQz02cTEtM1MzShQ2rxpszU2UOXFWS/Z1CS06BVra2+2DWNjtnXrNtv/3HO2hJh9ecXuuPNO2zA6ag/cf791trSJ/SfxdwDitTW77bZX2M5rr7ZDLxxVO9TmHdvEznv+0GG77rrr7I477rCe3m47c+qkffzv/97mZ2dt06atVih22YnTJ+21r7vXrn3JDdLO+rmf/XmfujU5aTfceKO9+S1vsWv2XWMzszNqs+7v6xLb9FvffFjPSGuA3mbFxDzjnsbHN1ixvSDt3R3VAAAgAElEQVTVz5aGZgWY8zPTGtjRWV6zU88esOXZBdNcdbSnSM7bmkUFZ19RURLAB/OsvCoWonRY1QYDo3FdrYAVKoodHXb43GmbmJxSSyCVYip/bMfjx1+Qcae1rqOrS6yTU+fOidXJc19d8cS/f6DX+gf6NPRjgtasxkbp9sEUQrwcYLPQ2WmbN2+y7z7xpItDS9tnTUFlBnisjwCKBABD3NsDHALYJuvo7NAgBZzP0888461CUR1D+0wMIZh26IUszIvBS3v5lv6CjTU3WSdsA2kr+qRYVRWVrXkFUEkkiQoB4PqaQNTV5VVragMEaraJpSZ7YnbKGlujKhzT/lQoEZvEg1gGVcCS4/s8U+nDRnHj1ltfqdZ6nv2XvvQl7dlMiLnuhdlZ27F9g737PT9vH/jAB6UBBGBCexMtZLuv2G5X79ttO3fu1NoRnJMsYiNYAk8yCXJc44tptLzv2OiYLS0tWHuhzYPo8poYh7IA0qtrsmk0UOdh+LQKXOL3pEWs6/dW73T8+BlvsfEAVE6+0mgXLl227z/5lOQaXOKj1bp6eLYdqiarpVNApTPoXKh9XcEI1z1xecLbq0uLdvrUKWdcqDpJC1TJW5r1BM22bNlS1RdtL7Zr7RXghV9J4LkjQN4McByoc5BOgX4EQQ6a1kT105+9qBAXAHiKi7MeAsBiDfFV2rOwbolD8E8whGJQB5/NeiWImZ+dn5H/dq0uj0P8qPt1kWAli5T7cZCwpimcgT2/n7/Hs8nkJ/cqr3UmjrfliC0QTGFAhwRhBSaib8ValdfUQp6v0V4DTAhglQtFgyeLqs7EKlXbKnldZ7FD+0t7nanvy+wRZ4hmQRD7Q5KW+l4A0c4cpN2FaYE9EuaGUffC4UOSrODsHTl6zK6/9jqt18XLF2xwsNduuP4lds3V19jU7JwKTSePH7UFGMgEn2uNNl9atT//6F/Zps3brISYeKUi7UVJoUSrGNfKOVaCpwSiWQB9X3eXTU1e1u+h9bNxwwY7cGC/GLZICySDEZZbDmtQLKcCisuG6HzBsBObDMC5VX7xZ3/mp+Xji51FZ2KG3eX+O7t67cMf+oj94i/+kt34snusf2DAxscG7O/u+4jNzk3bt7//PbtqyxX2m7/53+wNP3K73XztPjvwvf12bn7Cziws2sMPf0+f21met/d/8AP2M//Hf7KrGJi2c6sdO3HevvfMfhXsSGBJXrt6e/SsAF16u11E/dqXXG0//3M/ZZ9/4MtWWWuwyekZsdI8CW5QUWJ1bdXWmAZOIbHgwLcSBMV+Tdba3CpmJGvrxVqK4UymxZ4s69/F9g7ZSuwAa4+2cjLUVFAvr+gas43OQb4GW5hfjAnbXlQi1nK9UNe4lB5sixeR+T6FRz7PQX8fDOj2w+MjNGH5agm/pAnm0mNjEIWzWKoJULQfi6WTQ0EiARWwocEY+GtvM3Rm4XLVZyhxUjLlLa7YZphJFImLRW+5YzjQ5OS0GLusL9IR+DbpiQa4KeYNFBqriM3HHmUdmLrJtV26cFGyNIBU6aM4+wAe3b290kYFZKPdbXRsxC5fmrDLl6fE3J9fmHedOxWcHHQS07vV4z518tAG196uM05hRyw+TRRd9gnrDDeQJpqzEsVUjgIWrwMMwvazR5BgIbavVFZtx47tVuzw5+GsSzTOoqV9zWypRDzoBYuWlhqYohcoh4FZWLZKA3aPuN21xnlUvb3uEz1Hcc3EZNpo/0ZxTDlk/j20PNkrrHmV1iJwuAYYu0Coy1Yln8z5yv5rdEVEeqmJpml/XAMOEBb7T9HTyRz4r84OisChM5itrdU7SLpKfoL/Wf+v/Dsv8ev2vE4kE/IppAxieIpy4uhoEGhG/FHmucBId6Yk1wrrigKO3lsMTPc/pfklJ5MIbEbWwfM+/z0ngSgeEUASA1IiPgMALq+67qIzWvGHxLgVsaycvQQzipZ+1+Lks8kN9K4UrDlnDKhSJxwsudbqgD+uhX1BXKsOMeELps6bvr4BnVkkKoh5sMuyDTE0lPXKTkhAK0kqAAanJmtDk9o3sZt0QJw7f04FPZcn85iTYaWHDh2yEydOKIZCGkd2MGResoXbn4/7doZsSKalscEunjurM0ZctjBfEjGGQpampEcHoufF3h7NOaOAwOfPBSuaNZJvCqDUY0MHCPkM5f56Vl5oZv/J/mHT6cyEearhMF5kTJyA+1PGzt4Ru9Zz4GS+eoHVSygCgYgromicJC2Pn32id557YTpcc2hr6xrK6NO3ag+jxdjDoLeI2bhm9izPDvsPIcLZjz50hkK3ipt8n0JiSGF0d/XYju07dLZ1L4GviA9JciwIIRieMGSDHcfvSQpMsnN+hzVwkbV1YP/yZY8hHPBaF7mA+CJZ9egjKm4UUzvb0X0VeP1JaSKXfFCRcpmQ4lARx/UYyQshH+CXaWEmr+7r7DBU1BpQYW7iWZoVO7ptdmZO8QZ7D0129isnzwdR+Y14tw6zFJCwKthA/6AGlNIZQFcBMZ3IS9p7nDc6sIjd679cu1LdAupc8v+V08kPuF0QAzRY2O1tFBdWhNUpPqbDiaJUPFdnPrums5MMfc8vY+8razY0xLA9H+7pUhiO5fhkCrdfDUNX3qghL9p0VWvuF67bFmXUjQwAE5WfZL7JcUQLMclAtiuJgdfWqteyCdi8ABHZXkUQjRPzQ+dovY9cr2kiZHDvFYuaMLwH+LVWLa4LQ1dtXQq2ZY1l4JU8p7pGO7WoxM5KYjHr2YqZrGRC5MzAoF2H6G1ONE62BO8joDKmGKfIrQ4s3kxTl1Pk2QG2rFZUkzBZiDrAsSrCG3qO9QzSSJjqKzIaUhHrl2K/ycDUhL8QyvYWRjdwSZNm81H9V4NzdSp4PC+2T5MnTXI00T6sibp6L38/AJeQhUkFA51NEhoPPGvTDfO6cbCMqucX8Y9UKxiIAUuxcW3VlhbnrIVlXVrUdF3W10+V70n9h9EOdmKKlXuiDeOV4LrsjEtpLrZaA2BIAwMn1m3Ljp12YXrazp47b2ura9Za7PRWH6asKpjMQ0lS5vrSHHIqm5qiLe2qJg1IIGkHiOjr67G5uVkl+wK72es4FKrSKytKYFQtiSlgTvGnPQVqPsbAE3X+JOjmY1k7p7975UUAwUJJVSLeh4Eud952q41vHPEK68qC9NuWlhdsoH/I/vsffsCu2LPN3v1TP2GlxRWbm5+1B7/2dTt/bkJg1t69V9mDD37T2ts6NAGZ/U5ATHA9PDRir33Na+zZ/fvtvf/7e+3i+fP24T9+v/W3F6wgx+8Tx+ZnZu2G66+zl732HhvcPG4f+pM/tY6ebt3/b/3n37CNmzbKkP3Zn/2ZtKZeevPNWq+WNoC6iv3ce39eumef/ez99u3HHrODP3jOOgsd9up7f8R+9G1vVRsZ7VEAxbRPfeOhb4r9Nzw07DT3SrCaSCBLPuzgB089qbbwQwcOuvOfmbFCU7MNjw3Y4qXLduuNN1oziTq09opP5/TOTCZmASLTMujOm2QZR0+lnYlqS1ReMeI4C9oU1816BvpsmmSLBL+pWYlMS2u7zS7MW7Gr0+YWFu2p7z9lXb29amv1wUXersA6DY8MKBFF94ktjBOGJfTU/qel5UV79sbxcRvbNG4/eO45nTfp1ped/cRgE7TYAPwYrLC+7hMJSbCS1YSdJkHq6+tXoIezwrFSfVfwHXq2VES1EqGpReDQHNNRC1a28WLBOtpabA1AOh2YQEIPhCV0LA0UmAIOLrIehc6CVRpa7dC5KTuL5RCLyJ1sshTEVloCoChryhusY+wLwJqIPcGa27FjhxxjZ2fR/vVf/1XtlNkWtA6LY3XVtm4fsdtufZUGOzz//EEl1/g5tFhlhzWoZUVFsjKJWoX21fQ3XukTm7zsAZvHAq5z6f6K4kmLChMkPUyFdj9XqzarxaAqbk/wsSJgqFgoqq00gwwFmM0uIE9SWK6sqPKqYLCZKdmzVfa8bES0+nrA6GLvtCwqOAy/KkYAU27Zz+2tYi6zrwmoSa4XF+cFuo6Pjok9SsIrsX6Ab9roQu+Ke9LQmNDy84Sz1m7CZ/K/YqYAFzP8SUZ3jbnogZ0SoZA4ydcBvPA9gWQKsB3kFEtO7C2POTKWSL+fPqXqi/EPAWiwFnwWyQp2VbZ2vaJ9D7MzWwl9HWtxSIKK+b2MSXQuqtMMvauBM5U2yFuWfR1IjqampwT6AuKx99gP2YKm1kuduQWBYbmOYiWH/+HngISpfcje4L75nyFOg/2DArSZ4kcwKtC5wf2uQMsKOlmeALW2A4rThtgobT2CXhh1t7zilTY3M6u1La2u2Pmz5600X7JnDzxn3//BUzp3+GgKPKVlguhmSUyMDY/ZQmnVVioVA5iG+cg+wbbkJPJkEqXunFr1gtmq+5D980mpnBN+j6QA20NRjyIea0oEl0AsU+B9fZxhmqDZ8vKi/AJtrzDA+Oz/+Eu/pGfP8yDeSKYMaz08vNH+9APvt//wi79gb3vHv7PZuQXbtKHP/uIjf2SHDx20poY2e8neq+31b/3f7N47b7B3vv1Hramxw+7/l0/Zba96lb3rvb9ird2DNnP5kr3np37Cvv7Qg5oQv2XrRjt2/LidPXNJsR+Try9edAY1a8yeATh917veZaOjw3b9DXttZdU0Of7h7zwicIvrw5arLVAsjPZa8h0aWM4+ZD09uda5ChqhF9ApwJZdKoHEShpjIdQexZwf3vd5bqugcPx+Fv5z79MS6WeC5MgF/dngqV+ogKk6vKRe8iVaFgMZ4py6FE7aj9Ty9Suptyd5f94hVEtqZCekqxYJVca7xFcx6CXPcZ7fPGvJIsvkK+8z7RMswGQB8SzYS2kb2F/83dnWvUq4NLhP08WRksHm1KYkZz6j+FvAEevlNoeE3+NzHz6TeYmKCGW0ukoqGmbekefJFynre67ZmIV2sRjRzgaUaW/z1l40ppEbmJ+3rZu3KOmEUcjP+L70FKO9cH7OOzq4L/w3IAD+xHM291XEKA0NOTTHJ4pj11jXrq4em56a1XsKfG5pFYit3IvCI+3HXV2yb/wOGqp0drCuyAlgBxmMkDGxGIxmKr4IAA6Zi/lFP9+8vz9HT+Ld9rjkjJ47LdrLK0rk0ZrE7vKZ8zMzug619UoGCHuOBMiSsy5p/VXh1Z+lfBr5S8iTLNEuD0ursUEFRfIOLgLbBXMKP+PwrLd6c5abmkjWEyhecX+8sGjFdjom3F4D3mbC7+gLnRzEQQ3Sk2ONyDl6Oj3WU14kxjnsMQcuVaiLc5pnPQs8FNMz7T9x8qKKv12d6PTCyieW0VwHX9tmOrbyHPufAq30mew/J63gG9DTBVQmQHWY1dm8Tmbxzjeda23cYAeGv+Z7rK9neBo34IY+yET+2xE3BnjNz1aWsRvkbe735mYX7L6/+Rv71Kc/LXCTOKcKwIo0BBgDcWPdpwUzbMwa7MK587a+Xradu3bb8RdOKkbLFnwNwVD3sAPHgKQ8243jG/X8ADXJqTzf9bxB9i0BD8UOLrsgbCTkPnyoXd2QVhGuUlrCc+1cAq2KAMlVHzhVN5hOLcZ1LdJpPzMGy/jI9RNdLkXdHgF++3AwZI9y7oTn0Zz1ru7uF8UkPI652enokHC2n3LxxnVJ8fCZ5Krq3kMWLnzT8OCQpDlSJg5/SA6n+4gJ5C7X4vl32kfHUqJVKzpLiKt6unvUkQSBgHjWgTQvdnE/7AXOeMYO5CZuv2o5PmvJsyNv5PXJDq9KY8TgJ+JizgXMYCSRtmzdbDt37LArd+20y5cu2crSgjW3OPiKpB7nG39BfkZxh9Zo1hIgVASTuqnwYAnknWAFSC7RoQRpwgvGrp+LFiw5BvuO/ebSEz4kCB+kDqEVhsaWZLMTYOR+cw8ITAwWfnawCF8IgDh/nngc/sx1/50UlwO1Lp6/YGMbRnSunMnuREUKgQ6AL1nD4BXXr+OsM1lSICeUGvFdHL8bB1HnEXANgyVR0EgQuDC+L6quQ6WaiivUMwLxZELQm+9d6W6Q2FjezuQJCv+nEUzHLOFVgqUwhsJ6gkpLclCfXGRwJJptAm7R3ivwMD43r13yG7G4Huj7dF4ZhgqtrTXqdoKOGajke+SDcEaKG17+TPCQe2ej/jB4mYFCatlJyyx0E+QYYgpdroeccqxPBmM6KFRnAtzk3wAKomWHELbqfFBkNdDFA0EPcDzCU+BdriVteb1yQpo0SpXFxYkxYN6eQht0TLSLYIOqlZJ2iTd7sCTh7mQd8Vo5hnVbpT3MYU/XNIDivVqSdkNpEcYUCSUOisq1I/F4Md4LENLxVq8gOc153ZpaXWTZnQiso3S2ULjbNVAGBqUGdyDPuk7C6oBiRYNzfE87AOz7MsFgVUTMD6Ges8qF6A44CIFhXVlaVKsvxgGAZnRkWIZ2kYBqvSJ9EtaUBLej2F6tFKLHp8Ordgmf9sna8qyprmv6Y+jUUbFcWnD9g+WlRX3Oaqmk4S133Plyu/76621paUatMVTzV1cr9uEP/oXdeOM+e8ObXmuzs/MyVtKObAJw9RbsxoY22//MQfu7j39CKzo6NmA/9e53W1eh0xmP7a1iPPzFRz5qQ4Ue60IzzEteOjNM2kRrZdeN19jOa/baA5/7vP3jP3/GOlrarAetMFXaGu2mm28WyMEU3u3bN9ltt79MgNvv/+4f2iPfecw6OrvsvT/3M/apz3xa04Rf8YpX2pVXX6XgmMQRpsEj33lUhhSWKYYbIWCMKeAeihgHDhzwin9bmxwBSdXcUkntLxh5jmhbg9m123ba4uQlG+rutcYKAr5e6acaSsILRT6p8ylEv7i0WBXsJsAtrTijYHhkxHbt2aMkABCGILvIsKCZWemYMe0UO3PshWOatkxCzoW0M/WzzHTtZbv99jvtzJnTdu7cWQ1cSQcyODxsUzOzYim2YsNamuyZg8/bIpPDBLohRL5kr77rVpuanbe5pVU7f2FSOllUX9fWvaLHF+wSAoaxDRu0RjjegwefV0uO4jdstkBF2kRcF8qnbSOI7gFAaXHO+goFK7a2WWcP7UnY8bI1if0tFMAT2RiCYq0wLdD5cc3GNWuyk1PT1tiKBhrtP01iVTCAgnaeC+fP2ujoBtuwaZMdfeGYtTLxGCHlzg6fPB8BxJ49exR08bNvPPSQEgG13kHlh+GrSZlL9ra3/Lh9+9vftgPPPmubNm2yffsY9jCvBIIWeAIGkieq+mqDW1mx9pY2BRs4YBiArDGT0dlP7AWezeTUlM4Y98YZoGrLtSVbjN9xcXmvfgN4pO+AATM7i85Z0bZs2aqAnvfat+8ae/zx7+o6AB5277lCrKPnnjsggBF7BFCowgPXhg6PNADdNxPoc74ICgYGBtXaTQKiYCvYiDCgXMPHB4Rgb7TvQ2+LZ67J6glKhKZn+jB+L/3bD/vCel9V75fT1/2vQMj6nwHg82/aubHjxB1qvYtgM4uYGThnolT158GScZ/gbHDuEw0ybCbPkutir9A+Q1AmIJDALsS8uT/a9WFS8L7sL76X157/loxAnb8HAHRQyDs8UiYFAA+WLLYKUDPXiH8jVs73coJ5AhZibEWge+niRTE9BCyibRzPjGuHNYVdIE4hZuM5stewQbB/eeYEuF6196B0YHDQOwoaG+z4iRP26U9/yrZs2mInT52RrSCU5eymzquKBOlPraHaLgmjN2M3infaf+vrMdQPsMtZG4r3QqfN793ZWt5s4YmVf99bekjYejppO52VvRF7uLSoe+Hc8oWd0HPS8KcGsYk1tECxCN553Tph2JdX7Sfe+U7buXObfodhZ/m13rBmgz2j9pa3/biNb9ttzx04bZ1dA7awPCtgYGrqot1280ttYGTQPvfA16y7p8XufsUt1j282b7y4Ndt25ZN9tWvPSRtV9g/65UV6yi02vlzF+3a66610eFBO3zwsH3/ye/byPBwJD10HThzgxjg5ptfZlfv22c7dm0XmwyA9AMf+IhAG9hLkkdREcqZgc2S2og4NgB47bVg8Ph+9L3v8WajrceZUjFQdtn1GZF58Ww/mSs10L/+HOe+VzxbSQ3ykK4hiYznSWwoXV7Vyj26E3ColkZP6rKwoGeuwXwxVZhvhNyOgIiYTK3PrtNsT5Z0nr08Ixm3ZeLohbuIxZERCJKCX0MMSAngL//tdsiTtVxDXWeAIbyf2xnPGfIzMxfRTg+2nFjoJH4AJaHrnueW96xnhmdekNeeA17y3jIR9ljd1zABxGwpVxRcN0G4vhiCnVEci42IYWyyiYove6rrofxLxdrodBDgEeBAtT0v2wpd/zaBtmSeAprmflH+IkZjDTDW2sXE29Sod1ZfxB7BWPXoPkCreB7SzF33GJz8RfdDRxbrEgANfj9jds9d1J9SHfqQALWeuYbAwIhymySATLlK3b6M3Dj3rfwATHQBqA4Co6OdrDKegQYL+e3o7xp+E8Mvqv7BQyvF/GibYrcFDqrFHWkuE6jt7ZaZz/mUV7HxwrclmA84zPkjjuHFCT5rgA5DjlrbxOwlf+LP7q5OW1woKW9UrtME+7egdaQVUjABsUxrmwB6vy9/r2qhkCI6E3w7GGDp2s/qrooOQ28NdZ1SXpODifAHtEHz/FxP1ZmDPmypbO2FDkkVQVLCX0Pm4PfZs8prpSHqGuT4aQc1OBvIBHRogOLdd91pGzagK91iZ89esD/6oz+2b37rW9rbFL+wpd5RAsllRcV9dSM2Ndi5M+esu48cbdjOnb8s8L3J0BoNXUKGoGrArEsQ8ZzIHfC3PN9pkTMcPGddFRKHjqAXmx1ART9eGqXsJ8WJNb0/J5Q0CRz2rsecNeFdiDmjwu0QJKDatGwVZgONzOFTyZBOgFXYTuTl+l5oMrKfyeOzqJXgJffIM3CsxFnDKjqU0E0npvJ4J22kV5aC/RdYCPEUv0PMglwQ+y4levgctdaypmj6NzWrmyjtvMPgzkpL+4dvl7Yv2FRDo0A78ifWViBc5O+8JwXIPHsqmkcnZX6PWAqZGE04D7vnHZ5r1grmEG3aHhO7jnCx2KZYhbykr6dXAzr5GUQowENioiwkJ9kLFjDgM+9z4eIFWygtahAu7Fmx1tEN7ugQuxz8AKkV6bbCrg05BeI5YvzsVnG8Tu2KVQyN+JGiTZLveN4JRkojkiGesUczlue+U1M2cwH2QkqG4WsSkMRPUPzgM9hqg0N9sqVex3ApPEnQ9G+/dt03UbRchKEGIXXknQ3uk8kAOrIVSDM9aBsIFFjOqdry6aCDV168kqNW36hQpiN04+6HiovhRtWSGF84J08uwqnLKXjwlAmzVzd982mhVPlrdeZa3TRo3zUezAqoDOprgnsJEqZb8wAnfj+HtcRBT2fjn+1And4zJjK/CPyLZANH7YFDbViH2JsR7AjAwmhFsC1ANZBgadRkFSfE7xPMrCZxAEbBjFTwEqOqfFq1C8pqulEMytGkaAl9pv6UB09aH+43Ant/Vv5sczy97ldj3gPIY++odSZaBmJ6mhstByRx5miCTU9PKanSU9cIem/vgBIMiJFabryTOKe0Qout6IGAWAzRXuVTs9Ls+KbxKWDsN6eiS4Nxfd2KHT0C1DQYDJYfFRtARgVOrl+piruZEgaGsJCkX7x40U6fPu37i3up00nUaPsMqNnnBGYhks2KM8xkZmrKpi9f8op0G2xbgPeKjQ4NayIVd3bx8iWbWygJGE6ZAJ63tFBiCADnDECxv6/fq6ZirJatBf0vNLtamu3OO262zZs2WWVtQeuI4O34xk32Vx/7K3vjG++1nbu2OnNXAUe72sOGhsfs8uUJm5qYNqrATDl+wxtfb7uuuMLu/5fP2cDAsH3qHz+twS/o/2FYUdPo7+iyFpa/udGuuvpq6+3rsyuuvtJ2XX2lPf6979qDX/+6ffWb37KOtqLATs4eQvPDA4N24sQx27P3Snvve3/Gzl84bx/9yz+3rs4+tYzdcedt1ti8bocOHbZf/qX/aE8/9Yy97g33CmQ5fPioPfDAA95Cu7QstibsPQIYWokvXLpgp0+cshMnTqoNDRu2MDcv5uIMTpB92tpiPeiAlBZty8CwlWZmrBtGk4YuuAYUDEkmYGe7WIof6/NiMAMC96oCYVwHhtQyQiscoJYGoyz5AAXOxfxCScNZENiHNQSYuIooc1Q3GxrX7JZbXmkLpWUBA0wUx7lyXmZnpmSshwaHVKE7f/GCvfL225QYHDl61E6ePmsXZ6Y0uevCubPW3Tdohd4BW16H+cXO8EmC2qtxf1wrextGFU4Z9iJ2nSAVOy2AmzsNgHGZqtt6xcY3jtnyYsl2bt9uHV0d9uxTP7DS6pJ0xprWYAet2/zinJJdCXJTRSQxBshZXVGb+iJBLtovaAjpyDXa6hoM3qKDm2sL9ol/uE/g4sWJOfvr//kpe/iR74qBABDpwT/BHcFvqwJzggKfpFnQ2VpbW/buqfV16+pqtbvvfLX91cf+0m68/lr7mZ99jwYUefHHW8bKCgaadD6Hh0cccOvoEqMWh+ptRK6HA5gMkI05JgBBYJ2gFqAWP5Ri2j5IwCdfzky7BiMVYPyb2klC5wvWIW5jddVbFwkEpP0DwK0gYcr6+nsFRKLTBUsGm0rFFjY0zy11cN3/AgyVVOCB6VCdMBC6hLwn/2dgyp5QwKh2dwo4rr+T+p/4EkBzBgZpuEbY3nqgIIuIWajLhDkLbOmjXFMQe+stwjUheoYYOfCCzXO5iGSrOfsiwSvuXcFvJK3eTk/iRGujA5HJUPPCmZ/jrF67j/BCVbaH8nuyr5pg2aDnxDOSP4wJr9h+bEqC8vyZ9iHZorw3wR+yDGimcY1c6/79+/X82au8hjPnTKGyx1MhaF4qLVR1uNzeLytpISGUFpWZdRS7VGxhoq/8haYeus+mbSYHJmTQyGdMz84pUfSEr6wBJI3WnXEAACAASURBVN/73vetqaFZsgsDw8P2tre9TWA+++rg4SMCzPhd+UeSSxWWiQt8QI1L5Lh/z6Ysvs/+oA18TXYyWNChka2YJZIQsfsBCyLm4HUCzZuabWR40IYH+u3yxKSfU5LpYCIJ8AhGhRJMASXeqsX1SSdXTAr0BtfsR+652+6849bQffShbQ62MOG4w/7tc5+3v/vE/dbUOWKtrfj4Fis3VKyh3GzlBs7KklXWW6zY2m5LOhcrtr48J0kEEmE0jNcqoSlYQUaj0RrXy/ZjP/oau/OOW6xSabT7P/M5e+7AAZubmRNziX3GPujp7VJMddddd9srXvEKu2K3SzX8/f/7Cbt0adLLp7peB0kUPUaQL7F6nUdn96hrJqZw5jNx0MRjb28HI5PxacAC0iJm9MgphhaGXJLrPnuRXMLwKh5ltOzSScnKqQJyis+D3asPcfDSQU3Xd2WPUEjh+7ChakX5YDbVDSXxHNUBxoydpXEo0NGT12y/9kKDxzYeE/pz9mtz4NTPhHeH1NsvxZfRYaV9GJrjQQjTZ4kZFIxJ737KhNf/9AHINaZi/j3tDX9msp65UhYgMu7OfMUBNI97M1dS4o5dDLAzf5a21aWd3G7WA8Kpt5jge9pSdA+5ZnyXP30H7ny9vDAD6YA/3Z76quIn83ql6ZUFfXO5nvrPlm5Z5DQCSaTfWutSQ7JJGmFi2/uDy2E+3qrpCTOviQtwIoH2kWtLuu+pKt2HvfY1IAcSm1EFjkD8ArxOoBjWaDaHqS2/2c9b0vqq6xutnGLI6r7c5nAdfIa3pddYX24To0Bbl6XkHtRnwmQDaAKshGgTsQavTJ9K3EZuKDsYDExdU7J3qVYH8SSHh4qcIKDYpUtiO0fu6SCCzobOC8Vh1jnlXWKQkQoU5G2hJd8AUO7XIH9QZjhggLeZq9UNJMrBZdUCwroTJrRv/cTE8D/oDm5jWFdi4zaKVRqO5DmXnlVgCc465HrxfTGMsGFdMV0WCLBSXDudWbfc8lLbOD5mxWKz7X/miP3Jn/yZPfLoo4qPevu7XRe2kXZWpAXoOsOmLJs1UqTutgsXpgy/3Eg3kGZUNItFBkDpcYfrCEPk6OnqdsYeGoRtBcUjpdKyYgnFkAJovehCHsBwSj2nALvz5x7f+mAihiHJt8WgGeUgkTtkfKW9kkNj2QwaKOF2UFPM63CMBHK9MFFj4uYMBvYjeoHEC+zHLCZrOJ70I52hjlwS96nOi2gdzvMqdreKXA5+SgM2i4gMWSsWJMkDcEWuNjk5EV0q5A0wkdEX79UQRnyFOhIjRou7Ej6RxSbulf2DLjp+VR1UcW4SJ+J8pgbl9NS0tA6rA23W15UHoN+ogqXkMChOxPBhaWLSTUOxhbZzCvDN0l/csnlcMRzvT/5XoPivgTu0cBN/MqhuWLsdya/ZmXntvWybhoCCdAb+hQ46pF2KdMQUzEaHB2x4aNBam4nr8pF6R67HOF646OgsyvczzEea1qG3KBY3QzuZMl4l70X3UGBXDnjT/efxrsgTxYKAffI23kNSeZpIv6LCK7Et9wxDHIY70oPMv8i94vUvn9reMLjzeg158U3oxkrVD0RR6xBpBS0RcAhEoSVUrK74ikooC8pF8nYEEPWAoaoTVe0p103RNCBpdviG9BYOGHAOFuq8pP5j0NMTzSc48cDCA0Yh5CH6qrMlZ+a08bw314SpBboZqOQQmwQafUqSB88JytT/jrMUXlxdxegl4FofwGQ7dIKhHkA4Yp0OORPODELqg4sMGgjKhegLLKgFNHl4698r2YnoxcmI8tBVYfZnzZLkhDc9w9TR1PTYbEvBSXlFkPdW5SymlPk6IQDrRserJv7MFOjVtbGr9b7Bkz1pJpZXXIpbhqk2Pc9X3J9b/f3npO+sonm7Sk3H8EVBmJ6bM3AzSKZ9bbG0ZItLqwIXaXHlYJOQtbS1C3hMyjvr09ZaUAWCQwTjT3TtnOwcrAGvdMe9Kzh3jQSB4o2wCx1g0H7T9D5vVXN+PQK661Zecw2+rFACNtSCzXgG0S6Qx8wrUS5dAAhEx0IbOjjT07bvqp125z132YWLZ63R/KzxLP7xk/9kP/Zjb7He/i4ZCKq8qjQCCq2ZNWE0+vttZHRUuoGPPfyoFVoL9tVvPGhHT56wixMTatUU86mx0UYHB23X9m324INfs/6hAbvr7rsFHJYry/bAFx5QReemG2+0U8dPiq4NmHjs5HH75D9+ym552S3W29ln//aFL1uxq8Pm5qZsYGBIrZmbNmy0W29/pVrtfvRH32yPPPKIbhux24sXz4tVNTg45Jo/FZzCrBLwyYlJe/7ZZ6VTReunA+xrYqsRbAHYAEBdvnzJ+vr77V//7fMSn24RK6esVu8O2qFh9SpxhqUDQNkiJrYSI+mzNNoy4tjLJdu7b69t2r5VxrWj2KmBDWtzM7ZtZMRamtoErJ09d8J6u7ptDk0PtcW12tnz5+3MufMCdDZu2WQz0kfzKVycIfaltE5bGsWE9fareevvHxRTDvHzzo6i7dmzW+3Hw6Nj9uyBA7Zh8waxKft6B6yh2GWHTl+w++77uPX19Gv6tRLVaKtLMCV1Svgz7TSBnKa2q1XBnVqxuWJvf8ubrLu7YJcnL4pJ19LcJlH7iYnLAk6wjUxkRvOkp6dTgvYA6FQpp2cmfbLzwoJ1dXbr9wE/YeKhYwKL9uLFS/aVLz9or3vdq61VxYF1a2gr2JEXZu2P3/9B6xuAaQEICLjkbDTilip4xT8oRggAAcRskNbi2OiIdOYe/dZDdvstL7VNW8c1Va5hvUktnsUONLyYeIpeJoHqkp4NepkwWNHpEsMMWwH4FdVrnLp8YpUpA3MR4JbBGy0CAmdmnWFLIAdLkmuV3mLYr2TXZbtdMs28iux216uOnvyJLRDTtMWkCJAtfUZO1M3WIge+GKBTVJAhMDISXa49E5e0be7jnaFU9TlRQKxPmD3VzEplLalVm0RdmzGMvgQDtf9bacn3thS+n5+vJEb20O8zC2XZIshr+TsgW0511u+FrIuASbRp8I/RKZD2MpNAgWJWm+wsMDW0AAkYGZ5CmxRrrAmei95eqwStrqinoCv+4zxi53lG83M+/IFr5bmK+RoDo1gX3pfnm35bz6IuaOY1rJdYuGotahaDDyA2GSPOJKG9v6iEJdt+VTCIqfPSo+JnDHSYmxOYqfb4As/eJ27CuBFThumdhaJ96ctflV+EsegMYfefLkcDyFHTfeLJa3+oZc5BWk1FnJurFn5hsmQiqW2i5MLZKTxb/ue1yc5RpbtuP+Erd27fptbtrMBnPJB7M2On1ErK4m6C2wBPLcQ7Kvw5aM89w5Dn35zDmblZW4Z52MSESmZBEqY0emtfgOFZoMx9zb6RXlgwwlVEFzspht+JebJu7a1NduWuXbamKY/tNjM3bTOziwJVV8pLdvbMOdu4YUz7eueuXRp+duVVu3RGWcvf+u3fF6g6MoqkQUHPV62Hhi5bDEZsalRRRQmF+flRa6bRdu5AesbHit3qAF72qQ958Rg7Y0idFzSgmRTqiJry1ebMBeJ9E4zK+N8Ziz5wysFKB8mwj2kX9CGR7DqjMGK0+HxJIEQMJVJDtPgn8JY2KW1+AjoeV9cGE/rnZYbtk0fT7vhz9Ovg/jP5ztgz1wx/nHaxHuyrLlbE37kfYbjzOQmi/DAwlfun3tZmHB5oUbDT0q7XCA56ViEpkLF4xol5PblGHoo7WzFF/R1g9pOYa4W9wR7mMLj698tkVO12wbzLdaldP/7W2zT5qtpyt3BVPK9eY13Pb931BfV32Rf/XdkFMQ09l8jBP5lM5zWxx0V+STZnTJNXu3nkebkXXI/epyG9CPyrI6mkH8Wueb7g0Fe2pObPXWbLAcH0hWLlhV6Z5Iyis0JgcJwdYexxxnIPJEtdzyeumTPNMyFm53npc+sB5mgyTvkDv1Zfa91b+BLeu95GipIRw4b8GXrizxfdHpFxac/ks8xnnevBI8kYI2cAaMJvtcXX31JSYlEwctDJZcnSz/nQqBigpFzUi+zV/DzATO7J7ZWTjbhNgXQp+aG9jZQW91r2ARjBXnfduGbXIpUUSINi5VfccpMNDvRba3OD7X/2sP31X/+NPfrE47ZYWrDxjRvUHp2xB/Ib5Ei23mwTl6dU6NNUYfQSc3ZAnEnYbdJIBCAq5yCViu3Yut2WSysieRRg1OEn1VFEEc6L22JshhxWfdylMxFdFex3scKJiSO2YrJvaDkFY9pbscOIB/s7ukmDdOP22YtGVdsUhReugYI/wCLnOOXs6JbIYq3sfVUnlhy+rKngknUTaQsmMYxtGJ3kmA7+kjNp5kYM4dF2Dwkz/TyKRNV9E3EF52nbtq0+hEmkh6Xq8+c8s47EP6lnTiFlampCAGPm01wzhUbsBR0B+FC1fos1ix/2HJ/nMjs7p/iLGDPjTwBiXut6wF6c4l5T5qSvr8vGhthTTVbo6FBM0Vl0Zu5A36BtHN+gfYgvbWlZs8OHjtkLx88JM6G4rmeyviZJNZ7N3Ny81hWQkYnNG0aHpLFKXsU55jo5L10xVXpmlgGkzWLQcp2sIUQML7R596hmWigmdX3zzCuwtjU5thq+w77TTINlNDUbY429cJL2iPNKV1TGsvyMNecc8j8xLO8hezd4xY0+RToMYhoXTXnOTRttJwKp5HgD0FNgT6usT43y8eFUeJxOrSp1nePPoJPFSMpobqw0YFx0LoIj4B4osYESQEskXca5ri0g36s+sMoAIpArGUIfXOOVLyVzQXdOJ+0OxPvNSUIy+PIinmtVZsCWm9kdtwOM7j/5bUfZ0yHxOy9mUvimzeAnGSD1xqZ68KI6xO9iyHKdFHjEdD0+h4PD91pbfTS802HdmLHb1A4bbKYqmBoBmlcna/pSuXYYXCH6QY9vaAympYamRGiGg0ObUNoIfhCFsKNhFsEqhycTCYEYhPSxxxLAzAAqgyoHLxWOvNh5KVlnyi+TxIJ5GQGCG1AfzECyD8CKNgPsuHte/SMCPwAwYCxdmly2//E//tSWVyrS1ANgFFOz2upBBSYmW5tZW3tRjlUaaVEZ0LqjVwZ7oR6MBUgFiCeQVUV6zRrUHlIWm07TpxV0lX16drRmZCs79+7MBK/+Ku8BCCbpDVFW3rutUrFCQ5Nt3jSqqt3Ro8dtYKDX2ukDXqvYM888b0PDA6Ixb9uyVUw4tHeGBgcVFMNG6+7otgNPP2v7n95vT+9/1jq7e22FZ9rZBq1E7bbnz12wtpY2a29ptit2brPegT5jwuLM1KSV5mYEmP7kT75LQNL83Ky1NpodOXzY9l17g1rGnj94UKBUsdBhn/7MZzX4ZfeePfbM/ufsq1/+isDBLds2WUPTur3xjW8VuHf82DF76KGv2/j4RrU84ADQOOnvR6+wO7Q1fCjIpo3jchKsEeAR6zg0NGDPHTwkLYulxQWxRecXl+07Dz9uzZqAxoQ/E21fYrU4HqYQtjYxNsuBrEK7rWp/N+szaJPtHxyUziWOfmZqWq13i2fP2+a+XlucZ/pcxRpb121lviTRfrVlBJuRijXT7Pdec7WNjo3Z2NiYTU5PiZEGW4zKIboiMFSpkAN4zM3OyQHRUv3d7z9hN998s0ANWotnZqZtZGTEOro6rbGlyaZLy7Ze6LI/eP+HrLnJh4nIbqsoVGsRzIRNAWAk1F6FRL/ONWrWV5dsfWnRbrvlRnvDG99oy2tocTA50dtb2JiFogP+KytNNr/AoAFvf6TSi0ZTpbFiy6ulmEq5LtD+yJHDGh5QLPZGC2qjLS8u2h233Ww33niTLa4t2ep6uz36+CH76Ef/XOw9BdfREi1WSQTMLvHBRM1WsadUvFivaOLbtq1b9PxXSgt23b4r7d57X6UEnsSK+yb5J6lhr6CZxhlj2NPFS7OaDMkgDtjM01OApK322te+Vk5385aNqi5n6wV+BE0n/AKTFfk+YGAClwkGZrCNreecCGyJVo5MgjKJy7bClPHIRBe77n7AWXAZGLv2FwNnYEK638H+AYrl5zvI7AlDvb/MBC59VX1CmeBOJrOZKKmdLj4n/VF1T1U8eRcwGoUTXsf1YitZw/TnqfMIExlgTNP7YJJT+Q3pCPwMxUuBVJEMJfjEegDycXbQtatfa28Z9vajnBxdYkAPgWXoH7LOBG8wU+sBXF6HrlYyShwU8XZpXpt/93vy9c6ENEHBTNL5Xe6T4IvfA7T2CbJeCfYhJmsKzPBptMXke+WQI/ZLeWXZRtRe5Jp6nEHek2cO0JjxSIKzCrJD8ByZiuUVfx33vLRc1iTbf/jkpwRAerEQINv1xiTuHaxnJwQ7iKTnH6wZCjfatzGYAFaLmKDBGMIWc18ZzJKA8J9A1KbUG3ZWTLJjKRDs3rXDLpy/YBMTk7Lz2CTuD6aZxPZJMhRjeiwnXccQxMev8vk7d223sZFhW1ykkODsYEBk/NjVe/fa/ucO24XLk7b/2QNitmvuAUwVVVa8GCvAbN2DccUiwVLLxIu9pgQN4FndOmgvrUuXefLiZWmRrTdUzPdcl2zJrl1b7fFHnrAr916lVm9Al/e85z22ceOYbd++zQrtLfaOd77H2to7bc/uq+zEydPW2890yQ4lzTBXNexBGl/+XHbtvjImrpvNLyza4SNH3Ze0tCn+YD/AusnBggk8yoag/RpnUzYjQH6xuqMdWxOsQ/vMC6U+zdqZHdEKG6Cc2w5vk/ak2FtUkyVZjcnr2HaCv4KZkXZQRfeIqcWyjqJCvl5s6AA+83v1fybwUqWohQHLPewDvLzd3CN2JytoL0abnMeSnpi7vXS/o/MtYMcZeVoHLYcDJwnkeQLjIWzKNvjAGU/aPL5NpqcDNWJLKnH3P9P+us32a5FNCtH9tMt+5BwU9u6k/Fz/DfZB2mnOKPE3zPsEHPQMIkfJfa1OBA2/CnamWIG1dvcamOcgrpjOAvv8MwXWxwLnc623z3lvuR/TD2XO5UMoa4O5slstmeWuMemtqxoOpH3m+y/vJ//MvZH3m0UK7GF+rgMJ0ZmWWqY/NLAzC4J5P54H1FrBxezL4lF1WIfvH4H8YuE60OrklWiTXa2xVgVSJnuvrmsg16mWI+YQh5okl36n2jLvzzQZuNVcPxiW2b5eHwvUQPMoJsneN1S1HJOVmHuFdcziWubO1dwxWuur+yTOFnsF35h7QXs6df+UBzl5yLsOa3MI/PprE3qR6ZAuM5I+0WKNP6QADPBCNxKgB3Z3x/atducdrxSzkPd5dv9z9tvve1+sj8uHsFXL6CSXlsSIS7JV5tx6JsEcl9ZwvD9Dz3q7e2x8w6ht2TJuWzZusM5CwWDLffiDf27TaKPH8AsfguNxtufUDsxm7khYnXiIzjCgplp6nXGqvR8wMYVIxUFoDQqUdba5mJLklFBNqkSsmDsRgJBP/vbBYbw39lwDIxWXRMfD6qqAOcW5wTLlcKVGNMAv16oBmdHajPN1YpfHCuRmAI4ZC7P/F+nwCqmDjA3SFIotSUdKC7rrBa2jSwE06JmqI67BpVjQLUTjFO3kiYlLfl0hI8B1eQFg1YYGYN0VqkQ01oVYiy/NEFhYVF6cdofr9sI1+t8+aXxtfVX5DJrwdKSsri7ajq0bRbpR4bsR4K3fBvvRmBzVfgM8RBO0WGiyno5e+/rXvmkXJy9J/iT9DrrQkl1YXVUHCZOZyTU2jo9K5gUZAOFWMTm+Hbkocr0AtTkn4D2YK8no0DIeGE+ySjGLCfqB5fCVPlWAqeI3LwCzX1hHZ7ETA3qXMP5SkhTRRVTz686bSvvGc2HdIf80DFxx43oCiQRImaw408w/UOKS0WrghiMQTZygHnwNWEnDksa33qhXE5UAYdKo8flsnAzK63UDVhCKlNCnV1TrA4hMhgTAZPAQv0M7XbLDtInCWSgAR3vAvY7T4VPLpk6c3jUdvNaTr1UwEy23atoN558DFGo6kr7YwcuvBgj1RtYdthvSNCz5ZxqbTDAIKNPheIDgQU5NY9KdiDsrr6Jma4SqdwIhvcLnQZv/ft4Xf/fD5JvLHQxTpFxIXYzrAPnqA6NMQqvrE04xHVQ6EZ6DnoWAzop0CTFIqnBHMKr2m6ge1gegeky0R9dVmzNgqE6NjgBAgr0heJt7g0M1MjRib/+xt9j58+dsenrenn32eRsZHbb2YqvtuWqffeb+fzNrbLUFqgrrsDDFT1SlRXtg3bWKQPTrHb8bI5g0WXl/MfMnRuuERh3TlsvWLGMFAOttXLAdpGQZayzdumiFUaBqAd6HTiYBpqbxkVSJXgCNm9GnKzba32Uvv+5lNtzfbTt2brHZ2UV79pkf2M0vfbkdP3ncZuZmrL9vwHbu2GkLc7N2iWlrzx+0bQBzTPRdb7Rid69tu+5auzg7Z4898ZgtLpWss7fbllfWrLunzzZsHLeh/n4xNKgKtbV1Wnl1yT7wx39k05cu2x2vvNXOnDhhN914g6a3nT1/zpYXpqUtt7i4LAYGwEx3d6dEcb/64EMCyADurr/+BnvjG99k3b09duHiebvvvv9p33viu2pbxdnfdvuttnfvXiXg+FCMKTp1Z8+e03sw9ZNnAciAk8JQ8yXdtmghpA0c8I+BBvv2Xm0Dg/1yDvOzCzYzM6eAGEdYWpi3kfExtfm14+DXKgInSdwmJ6bs1OlTmtxJ0n/2zFk5xP7Wog33ddny6poNdvfawvyMmLCL82hz+nQx2HToK6JNs2nzRgGLe/fts2tfcq0cPXR5tTKucoY59026NxJYqOqdHd327HP7bcvmTQL9Oe9nzp0VC6a3p0tJcqWnx/7kIx+V/tdaS4N1FXqDGQArxIctycGICeCDXGCz1hI32k/WrLWtXY6Dlr+pqWmbmUf/jHMA5kwxI5IdtQl6EcMHSDitHkCAD1hZ9aSbYGx+jul8Rb0HQDmTTVcrTsFvrpgtL5yyv/ro+23D+GYrNzbYpcmSHTpy0j7ykb9VEGUNXrBIkMOrpwF+EJhpwAzBSbNt3bJRQ3F27NhlRw4fspXlRVtdXrDB/h67at9e2TrALGwSARUALiAtzoEWltHRjTY1NSPWK/YLW5J+KgMQgXroXErI2hnpmdypwir/WWM+1CdQCUglCyKDmwwI0wERIGnyYUydVLKoFmjaLVdcMzhbQyXO7yBiva1yW+uJcD24WO+fa4mf66jVJ2aZMCew5H7I2VuwLgAGXZPI2es1pkKT2rx5b/aGJ6t1zCHsashPePukA+CZoKXOV/pGgp4EJvP+0pdloS6LUxlPECxpuE8EjQT0+BT2uHTj6liHek+x+2oFzfRn/uzKArIyOXJwqUVs4mxRrE9sM0mUVldoUWVClucwgzk+W7Yq2rXZPxkk08LD/vNBEs5097jI2/P4v/71CVqriKh2Hy9graitb1XB9Ps/+GEbGR2X+MjWbdttYXHeFucWxGaE1a9gXQlN+LcQaeeedXbq5Ww4u8tIHTjIKYBbrW3JLMvhGynFQ/EvK+fRthOi+cSD73jH2/Xac2fPyY+w/7/zne/YmTNnvfBbl9SqdU0Jmtnw0IC96yd+XNIr67Irzk5Fy1j6ZLCuVvjZuh0/dcFWK4326OPf17qsRchWBTEoMuogZSrgxkYSMdEyJnBB8YcDaDBaNA2yvdnuufNOKzY3Wnuz2dzSos2VVu27T/3ATpw6boX2Tp2FiUsX7bbbbrUrd19hwyNDduutr7RyedkOHjpo//d/+++2edNWO33qdGjiSuhGxSruv42EKYrN7/7pn7Y9u3fY8FCPJsoullbtqw9+xx566GHZI54HnRxipWawHNranF/aqxQDAuIh9yOJHi+Ss3FIXBkQBKDMnkiQScO8tEbOfHBWfLRVhqYWnRl8OejtQ43yrOYZkO2JGD7HR+icR2zv2K4PQOHLO2u8VVmaZgHauS3wB5lxab5vDahy8JPYze2ft/3ltSifCWAwEzG3KaE/GK/Rz+Ia8jw628j3deZA+TPZ74ipM8ZPMDNzI9nGODMCF9VR4V+6pDiLYsbFTxyC869cR4H6dQMSWFN8NvfGuc0iVQ5HyteLiSh2FQNOSpqiSzyUdqg+v0umvZ6TCCm6Sn9m4UDqczbZxShQ6H2iEFAFWvlZ6Pxjo0mSOSOapB0LQHzs+8J3plp760gsCe5qHzQE4Bl5idtWlw3ItfI9Eh1IdYxf2c3Ia7OQlczu9NMaKBL3iR/01l1/nQ/biBxT+WUM0Az2pJNy0J534MifazD5Y6BV+sl6sMlbx9035c+dLOPEEq4xzyaxrMtweX6XfiVzI2I+Zz46eaQeFOTSlSvWEWTq80W/tdoeF8hBDq+ilCBBJxel/9FQlJx0+2IgNfeeF1CDdBrTcCka+3q67iW+GT1e6e9VKjYxOanrzi4cmIgM3wAAUrzRQqtvi7W3MgdhSV1QL7lmn4gYPd3tVuigiP2UfexjH1P8l8SjhQX2PpIoHmsSi7s5qsXOff191tPbo89610++w6679krraG+25oaKhSCRx9frZo9/92n79+/991ZZKVtvX68toL9oXhxTPBK4irCVMNBqERdD0vNAAERyJ2chNim3wEp7/OFyWt554N2RsvUxT4M11tRx5GVCZ9VbpJ0x3VZA/5wYjlkNSOGh2UlxLAyP4kZsO0NroqsxfLwTvlx/z89dkGCaGFJUEruOrglnHDqQSQwj/c1g7ibIr30cXXpedCSupqCLJFaT/u9gYF0OFjNnz0FGkQxdFGYkbaR4nNi8XAWPnQHshSVdQ8Vlksjc6abiegSawgxsDXKGEeM1aagq09U9LnJZv51bNquluLu7zYqdLdbe3qN5Bj3dnTY6MqJzNTm5YKdOH7eXXHm1nXjhuJ08d1rSNH4OfQ1YPFr+FcOpeM2atVlfT7ckd/hM/gcs5/N4XXd3TzCtnaXZ0eEyDY7nMNU9AUBRPwAAIABJREFU8QvPJWU3Ax8DR3Dfhu4jRW5y5VoOKGJa2WNFCr5ZsK4HrNGObW9lNgLSVFGcC4CS10lvPBmMJJkS3E8GVtx8fSCbRjmNaL0T9YCh5lgFfjGNMlozqAKTrGeikEYyjRYUX4wI14Gh8kPtgI2SWrHlnFUo1xqAYbVMF8FvtmRlJV/vH45dRogJxQKFvGLu9xdOpqFRh0rXuIZ+kle2FCjkxFe1uoYRlQC3g45qQ47JRtUqQzzMH3ay/mBzunQNZMsWC2cZxgS+0CF5UZAbtHhtllgfjIkHLRgMKYU4/Vj6Tl5RS+ZntZu/rkULcVIAEBhm2qSVsmj+3srtRieDtlyTBFDTQdQcXo0W7wGfsyJIKARgR2CU2pJU/GAleEyXTIGakHUa9frPyWvwYSv+eRqSo8Cr5uipbtxz99128OBBO3r0qAwNrC/YHFQ0EDoGSGlqa7fSypotr63b0jL6NGgOBNtTgXKAGqpg1fRIFDSqJY4hSM6apHbsu5VWaIYxOJNzvbwSAAjOm5ZBD3Z4jajgWTkXy7EG4qejZ1Kdzl60nKn9aBWB5kZra260vmKTbRoatlfcfJM1tLCXofU3a2jF57/0RU3CZb8wvOLKPbtsdAxG4Kzt2LhZbC9YewtrZcNtjYyN2b7rrre2ji5bWjObmlmwT3zyn3Rd4+MjtnHLuL1w7IQ1NxWso0D7FqBM0ZpWy7YGo6jQpiqVqsGleetpbbKmVWXu9orbX2qXZyfs4uS0FTs6rYyzFZuszSebTly2ycuXJJjPugP+NrQAKLbZ6NCopuxB6T985IiA0pMnT1lnV0doYKBDwfn2KqQSUfPhOQx1QLcPVgfsQzQIqXqxpvPzi9ob2BzasHGW2Av2DRqFDJTZuX2HnDC6nJs3jYsJt15eU3LGlMYDzzxte67YbatMj252zdpjx47ZpQsXpJ2J8DDGHEe/sDgnMOW2O++08S0bNZ11Zn5Oen1nzp2zhblFY0oydgqwTomdme2+Yrd99rP/LOfFZkfHaH5u3jZv3mR33XWXGIyrjY0GFDg1X7K/+4dP2vFjJ6tBuRI1adAG67dOG4aBMLJVIZMgeyJdpkYxRgmiJ6YmawFQnDsJmQe4lmc1/YZYy3WDMDJg1c+xKBVP0JuaWmUXlkuztrgwY+1NDTY2MmIbNm2x6YVVO3nmnBUALKNFz22UT63z4DYS3dCS6u3qVaX6+AtHrbS8JBtdkPDzmv3qr/yi9ff1KWhbYGBSSGzgdwjgcO68N1p8CZqhvUj7tMTYI/hOGYZ6v5g/S1uVyUm9P3pxq48n//VBtgdZTdJpEWAppj2ToAHfPJjOpCqZmD7oI5LKYJgkAFcP+HFv/m9//vXFHP8sggoG/Hgin9f6w8lHvp7fF5s7hpKkD+S9uGd+hu/nmmEXa8hQ+FfOkhcB18Qwo3rLPQKc4g8SxKvdhwf49cxDziDniM/JNups+wvXIMZXDt5h/TKgJyhL38G1ZtJf/zzUWp0FLGWzNTaFgykeQ2Syzb+TMSkmRbTeJ9iZoByv4f4zlvIhLD4JMFmeef8E5mrpWV6pvnfer1gXwYLNPVS/Xh49YXZDH01svwY7fvK0ffzvP2kDw0MOOgu0p5gx4wXXlP/ICZ/hmwFQcn3y+nwjuYaQYozQ8MzYLnXvEnBJcEmyIlFJz/2lJHndrKurw44dO65kUYl9Y6OVlkpqD6c9SiyaaojgDGTi19nZSbv55mvtp979TivNzynmpFVtdnbZThw/YV3dRQ3tuHRxwu5/4CvW1FqwvoFB7RG6cNCV9Pgr4qhsIwwwivhSAFnoUWWCBFMmma6AXQzdQo8Jtv9I/4B965FH7N7Xvk5APOKzzj4o25EjRyR5sWXzRnvNva+266+/Vv6LItnB5w/qvjdtGldyQfGpu6dX0y6JO12CpUXFt+9+/0m7fPGi9XV3azDU08/st8XlFTt37qKYjKWlFVtiGnIbrXBMLG4WOwS7ooK0WKYUjXxyPP4L/TCSY5J0wIG1Vdd9ll4vjBQNRPMhTKl5iD4oz5liEO8LcwWpityT7B0xJgR8sNVq4E4trvRznoUDFeOzgyfAmJQY4jxJmkc5Qdi0GCzkg5OCfZFTNEOOQQWMBm93FSM5Wn3dfnt7qnfYZnuxF8nze75fQ6PeD4D2BPvS4+JE05xN6GG6FwQUIyLHoqnXdPpgA1fly9KuO2csAI2QNFJ8HNeTeETmUxS5VBb5IeBOHysVopDmUQLorc/YnGSPJ9NUeVcMAVLhg+fX2lrNyVw3l06I1qoGqMfxLi1QBUCDtuk5rXcU+PW779Gzlix/HVBWBXCc6CBQNzrkeA/ucTVilHwfgSh1+v+x0FUQnffIFt+09blmPoE9WbC1opY6sFSodHkMZ/06ww7iSuZaTi5wphZftbZuz8Xq/avORN2gsHpQNMElfp6/oxb2AM4yF05fw34R0SV01QQcROum+5NaxxXsMeXO+JvlJRUZfI/+/3VIfYs6Gz0Zopzz9HPKtRp9yAtsNc43ADVAQz4P92+wyxbchmIzQi9Pz7DKrPWcWmA8IBusdOnCArYqC6wOAXM/g//zwbECpjU12uMjSe90w3I36+zq0vXS8dLd3eesOk3ERnYEaQ6XmhkcHLAr91xh11xztXd9FFrs2w8/bvfd97cionDNTJ5uaQ75rLp5DrJ9yBep06jLmIq8e89Ou+2Vt9je3Vuts8gEZEYZJjvaAcKnnjxgv/arvyXtQu5ncdH9f05Xlt8PUkGSuMSI5kyyF5S7IC1UdDmYZHwLQPdp0JrmHd0pvsdqmsOsLZ1TKqkEiCkfDfs38JYXEXTie94FGM42i0fkWJpqzFn1Z542jyJ/KxOR29ts8+YtOkfkl0ODfXbs5Ck7eOiotPvYO5cmLqt7AOJDgoO+z/0ZQ3rjM7gu7DlFQwHm0RWooh7+hI6GFdfQhniR3SXYMOInpESWlukWqNjC4pIkaPK8CUgDV6LrqrlZpBXWenJqMsy2dyEyMGjrli02NDKquRF0ReFzx8c22PAAMx5cBo1ib1dXj1iMPnBv1r785a9Ucw2KnXTx+SBfjwPc3yFP51Pm8TOdnQXbMDqighP3w71KGx2AM/wU3yMGVFzS1KQ1xa5nAck7LZy9KMwt7LDWWF2eXqzgDJFDSFe8maE4nTEYkGL6crAfa4UIrolcVvgCuuNFAF3kCdqQeVZLtu5r+IqblGrCklC7gIComr7T/8pQpvNPA1oNBoJlKGOrQILBJamRSPtIMgId+BLAh3ZNOCA5ChwvQI0K5w5FhUKPbIuovNUSrBvErN5UKy5RheU6Urcwp17n/fi1U3itG7pSVwnjIaXou4NrNVZidRCHVPC8FTgBUz04Kj8RiP9wsC+kty7By+vxw5UDDByoSkfo0/kCiFRS7s6K9llel+hyDlVRKT+q7y7s7q9N4+GWICtUDLeIaEiVMR88g4FPMEDAZwh9s1nl+KNtOJ9Fgqj16/vitfb3+//oehMozc6rOvTUPPw1V1fPc7ekbsmaLMmWB1lIyJJtXowJ8EwwgUCM31tZGchKzPjC4r1AAsYvCwIBEzMYh8EYeJjBgCc8SNiSbFmThWWppVaP1d01z3PVW3vvs+/9quLUWr26u6r+/7/3u993hn322cfsGQ1+qQ1d/XrpQ1YGq9Ca9MGpp9IJVLRYNluuisoADhnacAHy4Jpx+MqEWQaYjOpYWl6hWDvYZ2iPBuuKVHVORaPV5u8ioHa92Pse186qIQWI8x5zQrZaNcGAg/7BSoDeDMahBOU1dRDAmgYqiSVJxlJVOZRMEvYC9qOmh61nFUkJctPGOgb1xmCjM/buGSTV+dyF0ZiYmInrrjtJjUPsUwBbHGDR06Cxxv8nJic4URgVokMH9rElFLqUrT0Dcd1Nt8T08npcHJuMpcXVeOqJp2JuVoK0ONtLOcEWDrcXk68wmAJVmASkAegAVN3YBPNMLaxKAjaiebMpujq6o7PRToeACiMML6oyw7tGYqC/L4Z7O2Owsyc6mjqipa051nFW25pjfgktrtCVW2HQhKStr7c/ZmcmeF9gHyKwwLNgwYRTcVtJN4c2IrRDsA/hrAEyI+ECgwdG51/8i39Fx2D9DWqYIQlbW2MrNAy1mFht0ejqYqUKbWv9vT1xbfRynDh+jJPjsPcuXACzsTXWlyWG3Nqu54W9vXffLhrwb7n/fooea4ovGCRt1BmEfeRZydZOFxOeffrZ+JuP/03s27s3gX8lFXj9+QsXOdl4sK8/royPx9OjF2MZjJdOsLdkk1yFVSKiaikBNjo52VafaQeNtvOufDvQhfN0QMzEJwF2i//jdbWt2D6hNA1qHvOsdLMAgfPVxPWGreE5yEl80Bv1Z1fV9Dw3smca3oG9gyRp9PJlOr+B/gZb5W86fUP80A99f7S3txBkR+CE98e+wz7w/eJ7BAYTRPBZlF/T+uDzZZ+3cmhKPdBCyZBaoPEFMFt2R5VwfGF/4HvW+8P3XACiXdqA8LJafwF82P/4WeFvvBaBhT5HmrDVuloztmAioKIIBhyF711tZkFqk+uEaxITTsHONtCnpjRWbdkFr4sfi/dBhdU23olkuW/wngDMATywCpz+HGcKwtIAOhACS6w6meNIDABMJtCA6ySzZSXbqAp/BlvUPzhQ6cU4kfPzwq8i+WHASn3LLIZl5bgEGe3T8+bkrxJgxOeb1YPn5mnU+B7WEqw7gRfSxnEyyJbU/GP2oz/HQaCDY/tPAOSqJKs9B7bBrdZu16MgO/x0Mpd8X7wGMr/q7gT4s5fPnY8///O/ZlBK0IlJ4BaDTES3sAWlf9N4NZ1HFATBBvQ+V/ig54o9idfDbqrNCp8rEEHrpYRV66wWUBUxFGNgndSy406KmomLz8O9oEXKALb2Kndf6sZuUqf29ttviV3DA+wQQEfAxUtjsbnRTCmMNtR219dicXU9zrx0Ntbh99F+72F6Kn0oEeO+B4AswXOcHcZ7hSa5mbcy7YoOoO2F2OMrX3lCzISm5njd6++Ogb7eOH/uFeoKQ79We2udCdn7fv7nYu+ekRgeGhKDDGx7aHYFYgTIH0AeQLEmvi827xYLYr//kT+kvRsZHuLnPv7lJ+K7vvu7qb+K31OSDo3ZRRYeASSicDYxMUXmzsLiEjsDYCPA5Mf/wRyDLif3cO4ftfdiSFc7YyTFPmrJkl4YWtlVRPMZA7vEwyF95gi4c09Ia42MzATZbYfNhsQS4fccPzJdT5BXP0uZIAy8a28X07wdTLwEIqAtSsBQCZLAi2YWkMnsxP5HK2BXtx5H6pS7pZl7NSUpmMgZPMp9L9uiljPbaZ8dfM82n+BPNUhFZwnrxNazHKjBHCkn0NsfE4QnoJRt6snIwz0RXEqMi+uWoK0HLJAZQ9035R14XrY/nR1iXjtnIX5EprOKjCi+cagSfZeAH7zWfgbfc+zNFk4WLtXVQ9CIgH0O6SAYq3Nlm0xJgxxmg3VTbqcjwetEZ8CWpt0CjeTvJmMRZ1rAWg6hTLtcAZZJRtH61AU1Px/6IcYYskOIyfV+5Fim9qvbmgW+Gxi3rXI7tfykWL2MP1Nrl0XmBJep4Zc6yo6ZHH/YzrtIqzVW8q9p1dBWFVDvZ069Veq1qStgfRUtl/LIlLBJWRDcE3yCGJ/ydTjvjMVT/gK2FnbfxRMA0Ih/UKjjMB3uzxbG2oh1qR+4scGCT19vH0EJSF/wLBHskVya9rQYreywyKGxtAVbijkw60GD+aA73sq4ACwxaLwhZsae5VwHTixvZpG+CwBbC5iKPQS+4b/gb69cHY+vfe3r0Wh08/9oV5XWM4qzAEAgHaYuE8mqtLPIctttt8XNN9/EAV5tbc3xhS98MX7zN38rXn75LDXtAJqoFV/+CWvR3tXJ6wWbDLH/0FB/DPQPx/DAQOzbNxL3vum1sXfvLhJMAPJ95SvPxPve98tx6eIo2XCzczOSOKAWrlrmSRigzl9qh+bzAbseuT0KEiBWsFjKTsQEjLILE3tUQFRSfwSYKJ5OAlK5/+u8Naeoe8YGtXFr4N84BAtQua9gj1g055kVvuAZGiKQb8ZrX3tXPPitD8XoldH49Kf+KkYGu+KuO+6I4T3H4rGvPB1jkKuan4/PPfxwNBpi9DsGoC2D784BXLTzmXdiTdH9Bzvus0NbCoBxS1OPzWDE9yG5hJxufn6OhBEULq9eHaP8CvaG5GXwmk7uPxAZGLu0AYxeio62FnZG7Nq9i8MfUaTvbXSS1LMKqZ+1zWjvbCPQh/XBex08eDB279nNPQU/9Nijj8eZMy9Vut8NDIlLIJDPARqusHlrq5X/anR3xkBfX/T19KbMjGy3iRX0MRmnaJ4tdOBVbFdHKoYmloO/agIBTB3b9GEbiG0BX0D83xnXrl0lA7LqROF8jmaec1wr7IKBTNwvyC/AMHD21UmAgYudMTM9G037T921RSOUG1DsCE1+tsGi4cspZQxuKKhapxcKCORcHMhj48lQ1pPFzDwQEKjebkK1bgNIsLAGphTcAd+hUedhrJ24ky05Bn3VLD39G8lZBWol5RuXjvYSGE8ssIE3B/r4vzUo/T0nW2TxWbKyStJ0TWvJ+pB4rZxSCX7CwHIt1zEJsQZKPSmrNAJlks81zwNv58ufo00xK0z8rNQg1MYDK0HC3jBO+Jnv07miJqCBralplGxb9mSu1Jbx2tqpKunzftFc5wrYLZ4NPhffJ4Ms14VgHgHk6nFtS2LV9OAJcLWmle/ZbFhfkwIvtTBxfRLMVqVZRrUfbaO5RrgHAb4pbky9GwmZArRFERhTzNraoe0IwFGTzngSmqHFwKkS2rdu6U5KONc0n5HefSuaPR2M4s1qDxKYD32CAa4jABWLx0rLKKufaNUujDzWAKAZGCYw6EiymLivr0VXy2Y8cM/rI1q24pXzl2NlbZ3UfSQM01Nz0ejp4/Tbru6O1I5Yo2YfHPWFS69w8vDzX38xXnf362LXgYMxtP9AfP2VS3H27Dmy9JAgYMIWJ+ZSYDanbOXq8IwDeBF3VNPloZOGvQcdEFozaOOhgtgJDXru3XWKXqnCDFDSQA6YTKg4Tc1OcCAPilZra8scVrK+Km0iMB77+vsIaICJODg8FC1NW9Hd1cnKGQDL3gZ0WPDcIHSyFi2bGOyyyd9DtQX3hWvAeb104TKZiWOoSB04EKtJGVcFCOK5Sj4sRM9koakpDh04wKlacJCXzr3CoTsvvvhivPbOu+Lrzz3Pyj6TYpwvJieyfQcP7RWos7YWl0dHA1oycG7Q5oC9Q5CEqWNoB7DeCWxzb6Mn9u7dQ8FqvC9sCWzBkcOH4+rVa2Tf4jw3oYLY1x+ffebZGJ2a0ITidbEyNTlewSbWXG1zmhJvrSX839IPtscKxqXpqpaf1IJJFpfbb50IubPQn+P22Kq6lgkHgH0kmR2dbbHJac14byQGBsI2VAVoCj5v3AveEwzVKimVCAinXPc0OgLSuT/7c/9PHDhwiAFCRwe0apbIktNedYuPbJFBMCe3Xh8BvQq4WEQovmRLBBrCtrHVPAtDdYEAZ8Isndp34Rzj9Qge/BoPacFACiZFmbSYKeYJlnhvJzEMdsEwYSCtScgAu9ySS3+e4BCGZqCdxwCPn6sTrRoQkibbTh/kW7efclCJ42Vf7Kl0WCsHjG5rJshWDC1xEm6dL7+HP9f35kBYFfra3zhYrvZhKAn0+5p94v3nam45RMxJnYNoXmO2fvv9WZItgFr7H/s4/MyJsuMPrLP/jffGPaqdfoM6svgbgB79aSbU3gf4Hgo1+OLzSwJUubYIZmEzsY/NniwBwYoB5D1KMGUzNtdgh8D+Phsf+ej/l8wPFfWgz8i4ZWc3SsaGbHnLgJbtdYV/MmihAU5oRxOo5S+CgwkiushH8CL1yvwagCHQXIS/qgPcun213Auc+OjBROkPGQtsrBOcM8sH2tCOcbob0Guai9WNVbYegc0O1jx8JSaRQtjezJoqXkrWHGJg+oGtog0xCw4oPNasIAF5infFWAP7BnHJ0gIYtwDHUejrjp5GVwwPDcbo5Yvx/vf/QvT39sb1153gz+EP1LoUgQ4TAjOM47Z3CmEvfOCDHyT7/cSxY3H8xPH46lefpB6y43azJAx2O1bm0Awy/aRFhb3UwXvR4ACDw2BCYe0hxwHZCIvpE7BYWIi5mZmYnpmJq1fG+LfiZtjrJbJycN0AMQDi8VpywBCAakoHIEHMQgqSL7epLy4vcz+QocKYUgkMzs9qtgL6DONvPDO8H+w31gvrhu4Qs+iZBGarJZNS6Gl34/OlicYEmnFiC/Wmfe6hxS67Z01Gtfl5WJPZeT4TtkPe85pAq4EmZCpWMaQYYfS/hQ4bAXnKNdRDABlHFMQDOTFM21VbYkleEPUBPxYYVPovnyv7DKdyLgJ4MI9bqX3GbKvk91SAkJSE2DDVWSRTRtI0/h67ebK913vQf5tRJ1DBrBqByGVuJ79Q733cn3/uHNaajX6t5kyorbi0tTiT0GtmTIegLWkDkNWBb7VshfNX6vzlQBExqUQqAAAPmwC2MoqieBuAVgJhtxivsJ0VWpbUe1bOgetFYZzvnwQQk0pgh3oaPZq0vLkRPY0G2zYxgZ4DJKFxmx0cIJ4AOFteBBgszXn8DCA7c/EmkCcgtaE4VjIWGjBGpnbaS+Ql6zl1GtdBLT+cudTgIwusq5PDD9HuusqONGn2Yx0AluBeIYtDXdxcTxTM8UxACCAAhmJEc3OgvXjX7hHGGQATQXoAuQD2B8OvEMNQqmgJenRd7JBamF/Itv82dY11IOZRwQXXu7K6Fc8++/X4+F9/nHsPGnA4y/0Dg6lF3cH3R36gmEVnD+ca2rcnrzvBwZDoCgKD7gMf+M34wz/8Q9qc/r4BdqZZrowSNd3dHJrZ19MTfWjJxiDAlmbmdgCDl5dWWGiDvBDWaGJyPC5fvkQQBrkRB3JJSLVqKUe+hPthPLkVGnyXGt0oESBGk31Diz00iCVJgdfg3hyTEoBEpL+Z05yTyEX5guxectHQZ1TxgxiPuobsj0zAgIBiEjdY8CAOJMIEsaIkBlHCK4IDFo+dOBFLC0vx+KOPBtjtWOv773tT3HLLLXHqxlfRT/7RR/8kPve5z5HIgU4W2HzIqMneqouSEmLMOSLacqo05hZoloOuEzbWuQW1CHPaO/Y5Or5wXSevOxlHDoNl2strfv4bz8ejjz7GLgAMTVHHzSbzY3wY9NShicyW5727CbBjrx/Yv4f6/biWsbFr0dWJae8A2NoJ4KM4AmB67959fF6jV0fjH77+jejqabBwBx8Hmz07O0PADmcchCMA7hg+g8VEXAAmLkHqLH7YZzHvA1PU8W7OEUEOgHvQuUQhUJrhifPznGA98CyxViz0ZWzr/AYkv54eTFDXkD2+tjlY1FbRAZJjLfKjibNUwDO6KTvBFsa+bI6mA6dfwyEvdm5GkIXU1zRqO0AFjAVCVDH79BO/VwnMEdUswENv3HITW7/QQbKq6Nrobuny4XFAbgfDA7GJVainrbG2lVWpalpkGnIH7qyyFk6vPFzVe2dVcOdh8zWU97mpruY03tun8xnkwvq2pbGnlk8mJ37I+Ln0LvU+AncdXCmwcmIoIfJ0nNnG7deQRVaNJld1zuCaHRreB2sgRmDNJqxZjLXmhABM9fCLvozPlhHEBvb1Vtem7VBdq58rJ4MX7QPWAsDvEoz0oKBkr3q6CQVhs7qJ1/B5JKOB1WgeFOlNeZ/AILkl0I6XU525D/QaB4B8Pdo8UKmiiK11MZrJbkCQimnQcE64JrRqdGPaU0cr2wDUPYcEQKwcMbCQWKzEsWP749ixI7Fn/55oNHrjb//286THbzWbrakjZUkBjrJvgdN2tRygmLTNYAjbWtXGALBvbnoqmjZX4sH7740Dh/aR2gzG6vwCBHDBUkSlcYUVH1R4oK0FEWPqtG2sR1ejN3oGhyM6uuPc1bFYWl2PqdmZmJuZiyuXLsbs1BSnQgMcX4f2l6JWcncpFUk9ULFRHdBSNgB7IieSrm5txk3HD8Wb7rk3fvmDv8XKIrcSAy0VMxBBwPCZjUCdUB4KSRBoWp5+1bIAZtbSaKJVs6Mz1rO6ykE5dJIAFWWgQfXGkB0kS6g8UpcoNgNpRHd7p7Q/UO8AoyIZC9LDFaPKdHJolGna6Ebce88bo73RFRfRpt3ZE3OzM7Gxshr79+zl2j//wouki0N7BaLFG7EZ8wtz0dXSGl3tHTG3MB+t7SgGqA1MA6TEruhv9OZkyWYGsgApATAiyGhAzwrLjpZ0MEKLiX1gNuN8wBHCUX7puX+Ir4+Oxlq2/SMQBAOnvUVT4sD4osYW9njaSCYbrWKB2AZL2yqLPtZzzQIO/UO25rAli63K0hhR4qICFJg9CB7gnJBoIwjEc0eyhvs3KLOxtsWWfV4Pzga3gtqk4EtwXtniCuBkDc8WlcK1WFmcj1tvOR3v/uEfZKCKANX2gHaKWmn1l+166VNsw+Q/1Nrm37MOr5MVv5MTy7JYVyVcuUb4XQOP/LxsGbOdlg2UVh+KP0gSqqBuc4OVRQQPakmQpqD9hkEbBA1I/lHB9+/UyauSDCe0OEdIIFbIDhCIivuDroqK6Mnkqlr04JMFSvtre2HSFVLpI+FzmagtS8OF/iYn2Xk98XNUsTFswP7a10vAM1kQuG+D/NXvwSYURS37Pr93mXw6vqkT3kJIPQNpgoSwE9me5uSSQ3bW6oDMgZiDWQdXHBiEFhcEiavSO/L6VGuOn7PghXsTOMhrinpoj4NjXyv2AQGV1dUYgnxD+kqDBqXPtZ/HdRj0dDIKFg0LRpB5uDoZn/zE37GVlezFdTx7AR8wnWWSwX2aLY+Odxgf5eRv/p0AH1u2M5HFujixdwKkdUDro1iLPkf4t0FKPGeAUQZUzZLyffpccfLjAAAgAElEQVTeHF94P/q9uAZZwC33lF/nWKSMe9UdILmCuhCrZEuaVxoywsE6jJd07XjWnNZYxkDsaNHz8j0h4SSwRvkTDcGDnwRjpq2lKeZmpuM9P/zuuOP2W+Luu+8kMAd7D4ARDB6BBeTUsb0LZkktVmCttDI5+vCHf49M7KPHDpGp+Zq7XpvdKzqt9Inpv8nQVJdydk0orvR68ffzDFfMzGwv1jkWi7Svr7ciFRCk5/ARxYeMrfCsm5qrdkAAeZo2CYbkCqd3Xrs2xqQMdg37E9pir5w7x9Z22AYwLumPETuT9bHGZBReAT6Kk9G7uniuUIDgnmvFgACAmZ7aKluJa5KUjcgNSr6aycjF2mH/0hby+YgRZIBf+wtMNccq0kKDHIymZmdbbw4vwOfh2VjSwmdTa5sySLmmBk29/t6jeu6Kr8t9KW07JfW4X8YPGQ+TKcjBZdIFZG6VLfDWSpPfAHAttotieeVPnpiK/Qugn3FAMrfYkQMGlQf5wDcUE7ttF7R3nA9q29W5i4eOoJiTe5PkCGuZq3Dp/Ye/yQwCsOfva+fSXrNAiqJqAiRlcS/TBK6B9zfzTsSz8EWbkOTSWUZxEm2RBMsWZqO5SdfHCb5bG7G8tMBFg0wD7AXWDUCYO3rAMAbQB1kmFIdp/2nrWsnow35HUQM5AfbrwtI89yeACDH1zCaSvpuZ0dT53ELbMWR8ulnoRyEHzwe7mmSVJoB4ag/GgECy87q6VTDo7Ehgu5V2Ac8QxXXsYwD+aAOGn+3r7eFQFMjW8CwnaIGfAcxjh6Pb26Mpde3UxYEzBf8CEgNyKJylbJKJlVWBkX7+WDfEKMzVElRWkTa7aSiXpfvH7/oPfLCn5dr281wkCQA5G2wAJCE+9ud/GWdePBs9KKi2t/O+wVDDM4FmHMBKFBYcm6q4GrFrZDhuv/22OHBgP/fjyy+djw996Hfjb/72k7Rr/QMDfJYN5ESIoTs6Y2RkdwwO9FWgDfIux6soaMM2HDh4iAzz5557jnsP94YiokkzPv+V3+UNctdm/CnbjOsEAQaYBsgIks2pO4V8PhBfOCYt14rmPx+M40/Z9xpvcfu7J5OXeI33Be8PcVEWLwjRZ1GHfyebfWFmVqBzWxv37NDAYNx2661x4003EmB/8smn4pGHH2EuSXsN8IvdnDBsyKthw9I3ZfcXC0n8QJ1prt262uVpA1uwTgDZAMhADqSZ0kfUCUd829IRa8vLcXDfPmIxiH9h48h8BwDe1srnNbRrmHrHTz7xRFw4f45yXGDQDgwNxOzMTFx/8nhMToyxY2poEENXBHguLSzH+LXJQA4D7AD5FYhLYDOurC5HN2LZnp7o6MrBOU1NHEIEkB37ArJdyLUgw4VONVwzzjq6CpA7KQaAT0VsIC1iSxphLdRdI99FpnLmCdtyD7RbM6dcJcOZxXvGffUZR7ziYjjeA0UUFM67exqUsIEfX1vRWS1JByr0AcvZBMB455ZRTG8+OrUM3O0U7WDs+BSnpLYGNRJhaLa3sNGQJ7LuQ+BNb0PlwIy6SAkclcGar4Ofmy1qZDGmYdLUJAXETgggeIrqgA9rZSw90a7SKxRQip8TlU0DqmvLyhwHu4hNYh1GXzurpKhqmGqf1Qf83BVjGkAI+iajjxPWknHJe/pfMChLpiYNDa8H1SoFqgzS2V6SVQUctgSEvZG8jm69FlTLsIzOQCBKOjXA5G7R/iZgsNdSzy+RvgQQy2fk99BeUmsLNi82s1rc6sABhwi6j+Wewu86GcNjLg2vUSycF98bAihN3BMjCcabrfkAjbq7Barhc1FxzIngoJr7GZk9gzVD9YCi2k1NnIIMXTzo9gUC+ViPAwf3kAnV3dFFA4bX8mBjaMjcHAdw9PaBLj8YR48cjj0ju3n9YBNeHr2sqmRbV/z2h/841jaaormticEz92BLE4MOOGIELTBGSPTX11bYimsWFVqrUIlZnJ/lvjp96oY4eeIoW6Sp20YBb7U1QSMJoA9AHVTyYXD7B3dFc1uD19E/PByXxsc4ZXcrWuPq2LVYXliMV86eUfAAABIi7tC8CiUGaP8lb5WsUWnV0F/l4CcyfFNMHOAjnMvG6nr80+96MN7+9u+KH/2ZX4zLVy5SCzWaMeEy2SkUmt5Sa1VWyKnJ0iaxWrFhxBzVxLPsRiOtPzsx2NIuHSS00NjhIXC2jAGcDZmv2ToNQebAHsEgCFQ3MakUbAPFdJryvRmxsCQNxOnJmdh78EDMLi9FV7THzNZmzCwvstWopbWDDojt2WvSqEB439g1yNZUnB1UpHq6GtHZ0hZdYHl1oO0BlfBlXiM0UGcx1GV9MxbRegIbg7aR5aVYQNDaFNENCv6h/bEyv0BK/erWOplJQCfBCMIeQMK0tKLK9bGDh2N5K+Ls/HQcOXUqbjp1U1x//GQ8f/bl+E8/+/MMvhDwsaKZbDRMVLfzZhCL1n4m2dDEdJWzGJ61tko6Phi5CNzx+5xKBlBxcYlOHm3y1504Fu94xz+KUzdcxyoe8h+0DvyP//H7cYnDemairQ3DYFaoTQYQl2wsVGubmjloAPdItnBssTUf1b/Xv+41cfzkwTh9ww0UO0Y7BM4R7WjhHxwQMeiiH0GS1aFpnenTSkaHgislltjvDObTRtipGpzA32aTwT5Zq8ysASeJrjpywmbFwqjtIH4f94zXY1I44iScPazN/v37+RpcF+3bmhgJ9lkAz6VjKJan/9jPOXA32OLquIOQKnHNynTpx8pAU2lh/eXPwd7j72XLGl5PhniCDgZNzY7FucbeM/NNgIk0fwhAsa0JUgbSWLSP5vMDk6s2BNVrfFXV+U9/6/d2wL0tIM7iGUAdJzo4r7h+M4gR7oP1YjBXMYeYKmbF437YXp9sPa+z3wd7jQWATYNX+tstzwK06oDNbBWDFM0MGqGjVbcd+37to+1PDZiV74fngwLP3//9o/GZzzwcS7gf+EVO/VacgcRJth0xj8BADTtxHKLqD383dczM7sLaUNcvAdEyBjPbodqLDL9UfND+U8uPi39IFt0nwziUzGsx2Ckbk0MV2NKph1olGUxSiims+LGHDjh+Y8toaoWjwKHiaQGycViFzlpHO6aJww4imZEmqhtnasBXBUPHQ/h9TtDE8DkUNFn5Z6lMbWVoAYv16MPE0/bWeM2dd8ZbH3ogbrn5Jk2W5f7TQA5cA22oJzXTf9XFgqGhgfj5X3h/RFMrE4D/4z3vFpDJZ1gXjzkkJVEXM3zLc1zZgYLBYqCeezkxStvR2vZoajH3BQoQGRjgPvEFECgfkWxSdgPoJdK6hp/32ULxjecoAXDGNSsrZJQgrgGLHs9zanqa+wXtlNC6Qswxv7BAWRzYnbGxcbIfwWhFIolpoZQhIWtT/gptkBxoENCtXkmdT+nzod0Nt0zQBIWfjXUmpSRMrCejl3mAzg+uv7JlYHN0oHVMIAD3YALYPC8Y8oduqSysC6REjK+8pI7NU37EMXUW8qhxlyAeHjKH/WW+QQCVV4WhMRrGRYAS+qg5GRpFZ8SclI9C+3MyNHUUIRckgFf2xtOKJY8jG6N7wi6W7VCC72KVuCHab4rj9bf9iM+r/hboiKIsW6+5vzH4QAwb6dSp0Kf9KDaTiwvU8MtOPNtG5nUE4WqiDM9DFjjXVjSUCOcKXS1NmxsxOzvNia/trZCdkbTMysp67N+/j8VQAOsAwwzsjI5e5vXhmrEHEXt+53d+Zzz55JOMWdFRA1BQzx3MZ/gztLkKdBkY6I9BMOyKXI4dgsVAEZAakPchrvdUddyj/Yz2YzDesV81iQPSTDBiJmHg+rGG+D0UZWGTlFcrtiELDhOeeR7q9fWaivUqhrP3ss61yC/8fna/aY/UI4gMINvG2NbaP9m32wfivQjEpf0j+FMMkeCzS3ARdpG5NbQZV1cC8St01f/mk5+OL3/5iegbGIje3kHGTDqfkgfgmYhNtobi3MEm4vP27Nkd97zxjQSmYONePPNy/Kf//AvxjW+AMLASI7t30Q7h/QjktLfFwOBQDA8PkQ2/uQ69PEhdqfgNVvf01BQlKLD/8Aw0mCS7GpOhRlCvkhBRvqwvddIBLEaeydgEwG7eP89FHkgPpjHuwTPqw5rvptxchQv7Q8cNYJ/53/WQl7TrVbdS7V8dZzgeNhGJMVwW5x1nHj54iLqMOEMXL17kENClhcVob80hr8jnkiyk/LoeCIR8AGuP/Q67QhmdtEDGsJBzsKsJviTvD92DuJ/DR46wjffiK+c5uLM71w5riT0L+wEJrcGh4Th77hyHeh4/fjz6Gj2xODcfk9euiu3c0Rbzq9Bj747rjh1jmzT2Es7pJoq4s/P0NwJtsYfXow0/i624clUkAawRPgefvbq6TN8F24BuPGEga7F/3x7KKxFUziEujKcXF1m0N/aFIhCLQxk74j3dwQRpMeRitsuORxVft3HuA+1AMkaNodnnu/sIf68sL3L/QsILLecoYOAzHesi5wBYWWmuYscCYPQGdBLAzZrtvDboBB1zjDlu1gbHF0xnnHRNGZ56KrSDYzqKAlyjocnJaL4Gt9f5WuhImAjWgIEYBGLvyTmizVeJqHUkyusj6JGtrTZu2HycIpkHoAS5yiCrPny1LqUD0ZLZIrZA3QYgZ5s6BjmllC0zmMDX1k4tJWphJV3VxpU+mS0wmjRcHfS6FFcJKZNNU054TKSbmkpE5Wv9JxxWbFQFLkKdywCcAXyCN6Ru57UrgEgqfZV0QORXE6X8HpUdzLY+XW7NdilBXq6N2xKTWUmSOIFZDF/pYPsj91yCtnTiVdO+oEa8B6bFriwjyZZRYUvR1lYMDaBqoGQQv6dqmAJLVDJA0QcoaGCZVSXoT21uxuTkRPzQ9/6T6Ohqj63mzehsa44De0aiowuaBmISAqCdnVvkOBd87vq6dYYwwREgGWj80ttCmLe6vByNjjb0OcdH/vSvWH0C+rK5KUq8gfyWVgWJMMCcErwVBL3Q6ou/D+3fF4f374/B/gbvE1Oe0V6Lqg3OHAw6JyiTrYiJsq2xsrUew7v3xeIqNH82Y3ZuIa6OT+b/N+IqpmuPjbMKjOoKApW77rorvvLoY9GVgC8ARk0mRILlqX4KqN2C4wDQgYcnfTHQm7kcH/rQb8fjz70U/+X//ZUY7BsIyDqvry6r3TwNFR0hkR4xPOg03dOfgSqCUVRd1SKAAUFqa8KZxvVAGwoVRg5sSokGrO8yQLBs3eykqDCCr/W4/95744nHHolGa8RAf0+cOn06nnnuubh2dSxaArauJXbv3RcPPvSW+MoTX4kHvu3BuDJ2LT7w678Vy5st0cpBCwjiWjmJlC0im7JbSJpAlydrCUBWahCpugbgaCE6OjWxFWwHBJ5oEwRDY2t9ne2+k1PX4tT1x+NVp2+InraOePETD8fNN1wfk9MTXD9r66iNRpPPkCi9/dvfHq957Wvibz/5ibhw4Xy0dHbGF770eNz71rdwWunXvvYP8Zv//XcYlO3Zsy8OHjoUM6jSpZbG7PxcDA8N89rPvnIuZmYx4TrbsqnRKnuLhAXfR6BMjcKNzYB+CPw72sf7+rupLbZv7wgrkv19fXRKCLy5RzJQhNPFMCi0xCFQQKUZFWK0eSEAx7ODSDlbmJaWWEUDIAunj+RoA+3zcJgbYv+hOADgwEUY2FvbP2nmqcUADh+A+s4v+hAkBQBVrWPD4pskGShInu1IANLdIu0iiYM3tzgTeC+E3AFOmeUh/yRmkJIqBbrYF7g2tD5gT+NsIYAFwOFgoC7I1EU2+43tAI/uEGuF9cG5YktIEYDaTivggB1ripnpaSZXYAhQfiInL9M+51RSwUMCxmzPYF/t17CW+FO2zZrB5iTCgC/e00CDf8fPyMAjrpn3n0kmhxxk0FzHDgqenfjg305eDAIxKC4YjGpr1X0RCEkfhtdiTZiQZwsQWdrJ4qOWVMHYxz3R9idIWfm/HHyHVhr4Y4MLBuT8TPEZ1tKx4L4GKKiQpoRue5eE191MJxbNUrNH0xTBn96K1o7O+MhH/iQuXrrCyZRqI5SMCoPWFH6nz82BPB6gAeAOC03tnoKxIATSX/Jh+GwlMQq0y9Z0AQgCL9Pcp06sWni0xtbnzhiEfqL8fgL0HoSXvoJ70Mkxt4XWiUWlBEH8t/cThNXldDTV3DaD/ii7v/AaJCgCdTz5Ws9B/itBlJRPoSZsawulH7A/8PnzczMJNApkPHz4gDQhIefS2xPf8z3fHSdPHo99+/YyHkEBAV/al9CKqxkotcwFAIO2+KX/+qv0fZAO+amf+vGYnQJLSIX50h5UQ0eS1VVP+q47TpyQ+gzYRqi9TmfZdgfyIIjbyri5BiVNOtDe0FETiOwJn/q+WpS9rtg3fn/FQ7IrALzA1KIeN3wq2BIpBWSwzvufH4j90tzMIhSApLn5xZiemaX9W1pcIfNzdPQq9bimZ6dZmBofG48r166xeDA5OVWw/JBviJ2hfAjsRbFtcWNdXQ3uH5xpDAQjKJCkCSTDXd0YKriYLH0x28hgBsgODa60MWTfBobaqXUcX9aSw//xfbS+wbdxsAzyDiSzacd51qrp7QD4IAezwL2LN6Y9bG6ifyVAk7EXP99DOJJBBhsO5pfYjTWbDH5BoKB8rxTR8llXIGJ6hao7yuWCxJ/Z5gttO51PgZCpN5dgq569tDRtFyylZEDDuZbY8WinzMEW7EqCnqTshEsYlIFiC3CylfkaapygATve/OZviTfd89pAuDAxPkmZHg5jyOnb2Dv4TEteYA1RGMdZB1MJBTOwj+yHZFvgd+tWeObKJlskQUKAQQ4xTcCORTVr65EZrn3Vxm6MjBdyWETJcMWzZJ5stlrmjwaCmXcbnM4OkxLsIiBBICe12nISPd6XPjnJOPaj9qu2Gz7/thv+mx1sCRiLLFBLhJS/W4GQqbFvNrhjAwMiWEftHTxztUvT4qeGaHsntGsjPv7Xn4hHHnmUbDLEkIip+gekja1uyaboaNf+1nsKoD98+GDcetutLABi+MUzz3493vtjP8YBMCg4IL6lPnQrctFGDI/sjcXFeYJfK8vrHMx1/tw5aRITH7EPQsFrnTkLdS4popf6qzyPils0QFZgEH7e3QC5pUvFjS00nnXRZzNlz+Nl0FUxjGw61strbd9X5u7+t3CT1G1OfAWfizMuzER7mH94qPTejrHKuEk5rdjeXlfsZ2jEA+SF3AZ0XiUvpiE/6LZrSk3ODchqsZNRsnSIt/F/6G6yOzGxAZIIst2fMmRsxZduLEBj2LmRXUNsb4ZONMBCAGsYwQNAEPeCgYrU/1xZjUUAm9R0Xo+WzYi9/cPRuo54X3JaPbt2xcTacjz74jdiZXmJg9VeffurY9fwcMxMT8YKYutoIikAwZUKCl18PrCnWAv4gro7DL6jk7+vogHuEcNm9lKDEYQVrgLaw9uk9Yj3AI4xPTuTA1iaopV7Rd2olONK9i9yhXxURWyrjga2s2dh1jEqZ0AQKNRZwv+Rt2HoGwgPsHGwAZCCGMJ5wvtntxLuAe3VjGMRF+0+fsvWTq0tbxYsvDelHUDpCGAa4OiR8BlEdGDgxICbmTZFux8JG3UFCm1G/qD4ctBHDTdrfRVTnMwoaM2JflVbRIHgGp23wWF1L5k3Tjrs0Kp7zInHZLMk+87oNjQZ8YX7xHXVVblaa1E/h9ZXTrvy9MlkY3gAiKpTAhGhe+G1wHUggIeDdJuJnRQDXoMlxXNxszoDyGKojQ0+1sqHHp9jlk2dhGXlgG1OEhJmosJWFz0nPvOWuprFz2JQId2HUmuFDqioUtJgRQ2itYFqh4nipX5KAqlMAJMJhwAG5QleZ1atoHdgo4IKttswAd5Bsw96iwBoDh85RMoz6OiIpSgBmAkuHWMyJpigbarFAN9fnF+I9pbmWJ6di5/+yffGZttMrMZqtLf0UGPo8S8/HWcvjMXFi2BazdIx4OwgeEXguACGX1tbLCII7u+Xvg9YiKB6Z6IKejto9qp8dcTGloyzxHKz0gvgKyv8ODUAFqEpiL2FwSqdra1xy003xakbTkrAG0EsAnC0Tm1CR2s1Vpc2o63RGS3QtGjqjoWVzbh8bSKmpydjfWk+Zq+OxfTEVCxxsnVTbEEfidMTg5pKh/bvj5mZaa4LAFxWi7OaTHCfSZuSepwVVi2rCrp0Pdc3IJqsaufs9Hj8+L//P+PW218f3/NPfjBGRvbz2ikMTl2a1AXMirg1heqEOoW6M1iszqyFbhPwmV+Yj9WVNTIbYJt6e3p53U0dW3HffffFM089F5euXuAk6pH+4Th6dF8cPXE0zjz/jTgwsisOH9wTkzNj8egT/xAL85rc2dHVE4ePno6+4f5oam2Oxx//Yvzwu38g7r33rfFjP/Uf4sLli9HXgxZP7TXQVMpGXOpRQKC4E8C/NFFxKgxQOOjDPkTFCWcGiRDAw+uuPxSvvv1Gfn9lZSPGrl2J9rGFGO5ojRefeTb2DvZHG6rkvV0acoCWHzoXTYS95943xf4DBzhx++WXX47x8QkGJV949IuxkPpWAJOHhnbR9gAsRMII8f+1jSW2KZ87dzm6Owejpakjdu3qie4GbASmpfVR9HhgsDc6OsHYa4/dIyOswrmFCE4GgJjaQtVmbq0/D89yUMrgIQNGOFyz3RwsO6k1e8YO0W3QJSiFRNTv5YDKDDgnJk6YXKVzK479lKr6mm6HINItiSUAVSVFxd7XmVBSY6kKMQbcEuPdoTKJiwt8AafH14Ulg8ccZsVkLifJ51r58+0vYCvtE3wNeK4uuPE91te5NwD08iMLDcqKxRVqd5YYdLZQEFASI9FBCdaUZ5yTvDVgwevrdYWOm8AlTyAWeKpYogYlHVsAdJIOmgBTB8z4N2ymYwv/HNfCKbAZKDnRsj318yJIkf7VgItBR/8urssVee6DBCg9lAxsX/qJ3Kf4LKwl1rdkBBhU9jrhZwARAFabqaQ+nxrUqddLMQHW1Qwx+3CHSfbfJXjKZ5lZBuOWfO4odjBmgcfcimj09scv/fKvqS2SMikAHGB38CzUuSE2RIqoZ2xhA8eCEierap9TciWBT7SrIsmnpETGPwINFBcgeOYwGjyLlHVwwZF2sZJyyamKZshXgxpSb7kAxXml2RZNkMEJEGOPPGPWFE+gU1rQ2SrL4QfbgTDHZ35++H2BtdJktX4Vr5fD2ZQoIn4qB+QAdEAso30W1GBUy7P2/fd/7zvjkS98PtrBkNzaive85wdiaKA3br/t5piZnc1isCRyVCSWPxVoK1+B94FN/bUP/AaZO9gzP/ETPxozU+hy2L7HyjjbgJTtRL235Nv1/ZpxViWWub4GANUShThxp/yEQNTSvmuPlmB0am7vIB74PQ3S436ps7aywntG/GQQoywc+Dz4c7wHuU/zutnFs00aSXGsX4sCPX1Vs7Ts8Lxxfi5cuMi4b2JyKsbGJmJyYpL+dHJigrkF2rxxttFWhuuGH0WipwEfKvYCtGEhGHsIsQ+7NNpidmaWxANq1uW0T3ZbVEVKaC1GrK3qWYspjPdpS1sE1oqGKuF8QicP4DSuG1PA0ZFj5p5fy2F+rTlxFckogJIE4f1s52bnOFEe5woJOtiYHsBZAhjb7BELATm4KXVbBTKkjqhZUAVoqL21vZvJvokAZIKmCZcXLG/tJTw7Fq9ysI99DdpqVazILicOTtGAKmpVB9jJGLAAH4nhYysBbbc77rgtvu2tD1FnjSzkJGU4P0Eijb2B90bbIOJYxAfQLUOMfcvNN/MZ4ZoIIieYysm7OTwO1w1Glq9fxBnbIYGkbks2AFSDAMo7d77GPsi+tAQPfO7wN3175hv2fSXgRHArSUV+HSUvMm9jbJTnvsQI/Lm+J9+P4w/70zr/TFygGIS2Eyj1e1TPOM9vmdei0qi8ru7awM+X2Ja6SkALZ/Z3P/z7cfnqGNlj+B70dzs7MDQGMUdTtLYj3tAf+HyARR1dnXH99SfjxhtvZHEDe+tjf/4X8dE//RP6y57+vmhH22sX5IvAslsngQT3PDs9E+fPn+d+q4qO6FpkgQ1zD+r82fbV8YoLdAZ1AYKBnd7eJkYx7D/P1IYkEpBXs9iQGrJeY8c6ZTyjNa7jQvkT/xE+4S89M8QTwmNcSMDPSezKjlDF2So048tSZNqnYJsqVjRG4usC7oB3rZl0AP3weTmEiV0OADfXyBQF8UZDisA6lu3Gz3GWXAT02WCBZmM9dg0NxP33P0C7+Hef+VSsLC4yN0fLMte3aSva4ZNXV+KFcxdSXmyd0mg9IDagcNeFLpqOWN7civnmrbg0OxVLYMsur6hrqLMj+nv74uC+/SxaQ891bX2VUmbYa2AmIz+7PHqFzETo6KszFbEjyAfuSNiMnq6u2LdvHzvTCDg2AfjWsFM8h80t5Eqd7HZbWJiLuYVZdk8yVudad1DTFCAjSEuOE+x7gBdItlBYg86yilzU9d1E94UGClr6A/tR8ibWe21loQOdaHXhV92C0jHfiKaDp8RgdBLmQ+tExJsSm9VsJQ8o0cXAt6plhf9OkI/GPmlm/D2EREyQRHnn9xi4bt/IvlkmkzkoxQEEjR4Aj5zASVZJgnd8T4NWxQRNOSmJkDbnQuN7TvgqowsHmIwSblJo7ZiNAaQ37wsOAmAK6+jFBFYK+WfrsA92/VAF0uH9iMJva8PJACuDHzsfOdWafWEnsC0ZLZyRBIKl10gs1dXAbD8wixNriXYCJ5JyDgr+/VwU8KfWY7IK0c5RGxwRts1a8P2yckjkuh6sQyPJypJebQeJfxuMtlaV2Rz4ZawV2oY2MPEQIGm2UquLExOIO+P+e98UBw7u43Tea+PjbJth8tvcHGdfeSVeeuksDyWq+jbkbK1PgBGtQ2QVZfs7DVQmR7fe9Ko4e/GFuDY2HuOjU9Ho6431zUeLHOsAACAASURBVODAFLQ2cVCGqAwCm2HUyfBdJ81aLVyqGjUliwOBDRPN4k/pgBnUwuhDNxCBKMECVdbAUOAoeTA0cQ42N+I7/vHb2UKF9UN1rAe6bB0tsdLREf0HjsZma3c8/43zcfHKBKcLL8zNxfNfeyoW56ajB8wwsCqQAODcrK7HEAYTxBaN78Gjh2Ogvz8unb/A4AoB9AIF55s1mdlDjLLFXqA8ANKapUxbwhPOGZTR17UVv/D+98dvfPDD8cRXnmFAbRaM2mJ0nkvHRmDd2n5mMpqRkUOfsM6gZ193/ER8x3e8Ne6///U89VfGJuKFF16JACu0rZktCt1t3fHAQw/Fpz75mXjfz/7nuP6Go/Hmt3wrgZO5qZmYh1D+0aPR098Zp191WyyuN8f0/Fp84eHH44UXvkHnCAP7xBNfjqHBkfiRf/Mv4w//4Pfj/PlLbHeG3UArFmUQbPfUd6wBFalF2AwmjE6E2v5aW/g67FWAUve88fVxw6lTMTUzHaNXr1Io+swLLzHwuefeN8TimWejfWo6NjfBio647uRJPiNoYsGJwlk8/8ILbAlDGz7Ek5FAoIKGbds/PETAE2zdoeFhgoLUY6JmVDvZiJ1dmvqNvbN71+5Y59TuNRVqaGOxL7ujuxsVOujqzBM4sg6bg90SeLH9clBqO1zaBdtdJgEJ3Ngu4v9IMslQzERQwJ3AcQdpPIcIZhDME2jRvrIGK+1EttHTLmdFHr9DALQJIIhAIz4f2//824F7+bcTLvUJ1iChGWi4dvxBoCXdlHoKHv7tdYJ9RuBaJSLUvNW9OegswTXaENqimqlUAmj2cU7/1aqpFjQDk34uak/RZ5mpgfdCgGQ/blmJEigQcBdMrp2sY13d3uQEzeBwecZxLwieCVSm73aQ7fXF7wtwk/akQUf/nCytgg3xzZImJd+bBMNc8PR12N/h+phcVwygOjbyZ+E6nFxh3SqJlHJ6WXZneF8ziKUdEyjE9eaezSnWqRlYPmMDqX6WbOXP3y8TNsdcOi+1ri/B6RzuwpglfdHq2lb80i/9t2j0DjARWmeioViM79vcytir/HJiaHulljRMe6/jOQSU9OnwezwCmkYLlhXjjQz1fO7KeELm0pNcC4ZgYfNr5psnnCeDMVkXOKfwHwZHSnDJ+8Hrp88SC4PwA6vgTo0UD5UMOlwrAa3izPo5OjauIySxJUWIxOcAyEAyhlZpsLYkXg9bBBDjiS8/zkIYGAF3vvqWuPH0dXHbbbekLq32l6ZGg+WeU39zXXw/2JO//Tu/S3YetMX+r5/68ZiamK40znaCAHnIq0e83RZ52F69vrYJ/tufa9up8yiXZztRna1CqsE/K5+N97Lf24kuk0oWOfSU7A/cCuripWJJMat5XXm88W8kW1h7AZW6H9ktDaGpbGPBbDXQ6BwIxQvoO4Olrg6ELYK4YNLghnmdLKDo/eB7UeACG3J2bj7QCQBWJCaXXrxwkcyT0cujbOEkiSKLqrSb0JMGgyjbpjGQibajVYNqAFK61Rg6k2wNzsFxeC3YchzWk1qT9IPsSGhhSybuCW3m+w/s54An/B96vSgsogDi4pB98KVLlwggoKsAa9bd2WDcgNfBd6M9z7qOVSGo0G42G1N+XJ1nZY5pkJhFahRI2VaZoHbG1m6yLfeMzpWGTNj+8tr1hKvhBPwdF1pS352dSqwCCnQsAUacTw7Sjq04uH9PvOt73xl9fdAbQ/vzJp85nhl8oyauS2txoHeQ4BMKuWh5vO66k2Q04Zkh1mCLet4XwauCJc9kPEEa5tipYeczW8YmPhu4S+xL2GDsFf+uc+XSv+48j7blpf/eZuyLopdtWnVOCv/ja3YRsPxMHsHsDvRe8v/9Xn6eBllKG1TamfJ1tgHMScjyVQeG9pHOHr4sa6ZcHVrTGxx+2dHViGeeeTb++hOfjtn5eYLD8Kt9/QOVbp+ZjAbhYFvWNlb57F/96ldzEAye68LScnzsL/4yPvHJT0ZvX3/sHtlDYAety2iJBkAJW3Xu3LnKl5BJmNIciDlsP8v19/ko15P7JYsUHNjIAl89b4D7Iok8LFrkoC5Pjqft8DBUaSBk/Fn63XrQlHNzEa3E0jdob1xD16nCmwFJ29+a4U/khV1K7jYV1wsCjpCg0NRxFEPg38yGRMcOJDGk+64YCQUX/LeeYaGYGZqpwGLYyZYEJ7dIS2YF51bkKuAGkA4Z6uuPzmwdFoC2EQszM9HV3h5zSysxMz/DYaTw411gqq81RU9nO4cDb7Q0xQLes78vrk5MxOiVq9vyC+TikG5CCzEKOJio3NfXw9wRsQBYmyhGYd8fPLCPbGdKe8yjIxIg4woHxB4/doi6hyg6oQMCZc3VNeQ+S2QJ6hmCjDIvm1GQFchu7egky9a2xrbWcgsmFro4q9zExUIxHMGU9VmDZigYnvg//sCuwQ5SMxwdlu3tvD7oqQMM5hCoAzfcUWX0dKwpFGwwjIK/RVClBpXaeNBYbIGSKXAEDwsVXBsCBwk0nJ6AVjDWNsjYUCLnoKU6YFnlJfDCRFwHgEajqmgn2i55tqKyJZFYT8zi9dD5A/RQcGwmJZlsHMosw18aQEA8ChoEgDiopNNHBZmVeFGFIY7rABQtnEiaSiOKCq//XwfsdUC2zYEmW9HrSNCP2oNy0g6YDfKVwKMDNq8rHCqu1c6n/Gwa48LZlUE+k6OtFPFkBqBDDBDCE52oS5kDOGA0xOIqdSVExcchIZBVTJN0YmQjq2EzAuzIdmhuiqOHD8Zr77qLE8yw86BXh2e3MI8K4hKrjucunKfQ98WLV+PS6ChHxN90003x6GOPky1AuNT6ICnuXVXo8DnZjrCESY85JZcTolAZARjAdv/USswKr6fTKZyRQDZaZBXsosVFg0c0fEOtOhQpzmqLNDS1txyYaZ8BhF+LVgh7b22SHg1jC0cBbQeArptrK9Hd0RLvfOc/joVlgDpiRnUNDMRT56/G5770YrR390Rfd3dcd/o0tUJQXQEI5xYF7me2SUijBawcsP/mZ6ZjeX4u2lfXYmB4MB55/FFOb0ZQtQatB0wcx6RiVIZbWjihjlVgCBvns6cgdHMQiEzYOjrbWuPq+TPxe3/0G3F1bCF+7Ed/JkZG9jDwstRBtQ+yBY1dK5QKUFCqtZa94f9TLL95a4OizNPTs3HxwsvR0+iMO++6Nfbs2UVADyLsC0srMTw0FN/7Pe+MuYW1GL1yjU5t9559MTszF42uBoX2J65cim889xQp7Pc99GB8/tGn4mN/9ZkYGB6iQPEMht9cG409u/fGxOil2FiZiRMnT8XfffaLbAO2wHPdzoPAeY2sRkKtWTRAayfOM6fZb2Cwzmx09fbF/W9+MI5ff32MXZmMmbnpGL1yOcYmpmKruYWC+AsLszHU3REPHh2O173hboKmS3MLcd3pUzE2PkaWBfYYWGM9vQKFVgH0rK+TYYu9itaeE9edjN179sTE+ASBRyRQAIOg8UIB/1hTexbaJ7n/Ad4vcG+7IID3gYPB5+HfAPPN0kNAwUl/0OxpR5V1U63QSMaSRabko9Z2sv3HdRhcYZKYLFjZKrOcFPq6/QI2B0EkJxmmTpDtC9tNOB3YLRsGw2uwx0EyAcX0R3as9jcOmh38VqyGBB1ZhEpbavtisWv7FIOIvldXou38cc0cwoOKfOXjcsogpqa2aGK01kLMXyVW1q/zuqiSbUajUmolwGTIZ/EMshT4nu1jxfBja4q+zHDEWeXk89XVauBKacN97QAZcY3447ZxBpyQREgwF3bDkgb4fLfwOJnyvW9roWtqpg0TQKvg2vGFB555Xc3sKP2Zil0okIgV6UDZvtMBP18DoDEHl2CP8/2SiUamrKfJZmsgrwfJaSHp4QTBfqHyOdSBbSJDynuqBLnN2ipB9cqv7CjAMA5Jtqf8vgqGuB4zfzBYgwxPRj6QEADA+GuazgtKI3wegMgcUEZGo5mbiHly3zA+SRhOQbn8NHdnarBJ1oWtB1WCybiAzIdq3qPOfRMYTWbtQ5MOAKwE4ssp5t6Fii/Ubs12QjPosa+y0CWboKm5AprQbaHzrvhKrbn8Uca2bHNnCxRYLPXEWdgLAjTJxsTnwZbzPnIgGQB52Y6ikyPXi3EA9TZTfD6HVel7G9HT2x1vfP0b4mtPP0M5Cey/kaHB+L53fS+7MXbvHuF1ImjH1wo1dWWfvJecfCNR/q+/8qsxPj5JOYMf+ZF/TbkJf/k8lSCo7Vj1Sz7vxbPz+zumdDzq9fReRZwtWyCLUX1eNSArdw7/b1ZjfTV6NtuvRLG42+RrZpI1b82E18PMqXApueTrpJ2sLNn/zJ6s7XBOXa72SR3rY7+AzYHEXnFIwtJ5b2W8neFrJc2CoqNstQA5gy1sr6WGpvQRMZkb/ntqZorA8IXz5+mHL1y8RE1JTHjH/SIxnZtfIDi4uLDE6ddomUY8CmYwZVIwYCNBFbKUUZzBHk5wFKcYBSNIswAAwfWDmYMYW5PX16Mnp4XivjGEBywu2CMUsSH1Iq3nWhYC+Q7XPNeGsQSHdKGgnqBZFtdwz7AbaD0GQ0yF9S3GCZZ9wBmWhEhOqyfbGKwmFJqkIY/3x/2SbZ2SVM7fwERkx03mfQIa9V4oyjNPAcPGfpQFEEggQJdMwBVaNIeG++Ntb32I3UKQY/HzQywGIAHg7MTERCzMaaI9AMfVteUYHBiIBuLtzc04evQo26blYwv2btGJZv9v8kGZ35Zn2PuVdq0A+3DfJdO/BHGdV5any/GIP9cgpN/TPy+PZMk7dszguAHdC5bR8Hv577Ko6Pf132UxeRtIlc+9tDuVPy3IM87xBTbrqyrMlXY4pUyUK7VxYMbDX3os/u7vPh89fQPc/5CggWyPgCFoo2P4jYYeAcDC/WHqMfQ4X/e6u6mrDrdzbWwsPvShD8f5Cxdi9+490YrhjbNz9K2T01Mc7kJNvvwyMIv8xfu7jDs9fKoqcLk7kQwzxEA479J4N6Cq4ljdbu7W6DLe9J6QBBunktZ5VbIZGXPwnEkzFK8H8EfbDvCrkH5xrO/7IamGZhigt2QeEK8jZlNnTub3BrDzGYOVj/egdiWJK9C31XCXsnCEs4lrYes+b1CyfAQYkwHPOJLgmtrchWltMI/G2iGnbHS2RzeGIKFQgufbihiqlcOZkOMCFFzeWIvxyQmyHAcavbG+vBLzU3PMd7dam6JnsC8a/f2xsrEpiY3pKQKEk9MzSVAQ2aOvp5e6+7jmocF+TaKfm4956NK3IkZujYP7D4gxS1kIxAoaboP8tbfRgfF/gb6FdhAeIsi67e7uZF4+u7gck9NzJJIglu/s6iar0jqcGsgrGTfYZtsV+TF1QfhLEn+0iJUuNq6Lg2PX1iQrAnsLO97cIlYmiWDtfC7scsznx7gUupqHbriLU6SBOGLjyRkjgDJwp4ti6+fSEplUQPIqjTiiAKroOWnAxtKkvRoYwIOHAwFQYQCKDESyRKR9gES7SrSQHAUmtUoHy8LfTFqyUq/2yu1VSepDmlimCCqrmvVkOy6oW2pySAoDKTxcDzopqjgKEOpJPWxXA6qfgSPjGzry5CRhfaopb0I+pTNSXyu1cVxZy8lHNLqOsgptSLakpoGrWDWpS+KXGMhiAumBGx6yAyrwMqqX25mqdEpkPXrCdCagmTDzcBI0UkDAsIoeBwk7gEcEuqgOgPGTYKTZNMkWssNEmy3WDEETKMNlwE89swT57JTE9gCKvk7H7mQV+6irC2BZV5Xs4vrgFAiIJHtTyYzAu7WiRRBTzmAIaHgp4p5MBRhVUBQNoDNpUXuJ34vJSepf1SCqhpow4AcomEOB8H8zMmnYPH2tmByrJFjnhNVwtkUn7Zf2fyOrq1usHMBog83Z0d4Ud97xqoim1ZiD3svhI6wkXxq9FqMT49E2eCyuLbbEJoCVpfXYzOlWOHsI/DrbITK7npP5NDAAwSYeMAK3nu6eaGrB9zpYiYGxBgCF54Z90N3RSe0RJtV0SBsxOzNFjRq8fhW6kIvzsbywEGPXrsbq4hzB1enRs/HvfuSfx6mb7op/9sP/JuYX56lhCbo2zi0n7uG5o42WLakaYIQ9hmAOa8TkMJkCCgabYnVlKQ4fOiStS0ytXV2J3p7OGBjoiuamtbjphptj9OpUzM1ejZGR/nj9G781RvYd4sTn1vae6OkG+CUx97WVzVhfWorPfPqz8fyZF+Pa5Ezs2X+kanF/6cWzTPSO7BuJkf62mBq/HD/5H34mHn/yufi9D/1edPf2xbWrowzQV9YjegGM8+xIQ0MHCIa9JTBhbnllOa6/8XR864MPRFdvf1yZmIjxmdk4842XqOUCPS285+TUXExMzvDMdXe0xunuxTh5+AgnTTd3tnKqGdiFFy5c4LM6euw4bRa0GHeNjETf4EC0I4HA0KG+fg4eIjMmJ04b4EEiIlsloBt7YNfwSGo1Scwdexv2n4UO9UayugpABtV07DE7TGtO+pkxGaikI7KFMc8EbAgDLYL1mEqISpkmqPKspAFycEoqfjKpsC2wx5C8mAlsZ4rfYQCaQyuUkIrDZvDagJXtD37FyTOBrGqAl5wvtFwIrme7BsBVagFnoEM7nIGw7b7fm4WbbCeR3Mf2zJrOGRN9CZJg+vsqASL60GTP2Z+SoZn3U2pZ2V856afmYjL3Hcx62JjBJDNBBJi0JyOodkl+7gbJyS62UHillycfB1sobUVo60RcvTYWL7x4Jh75+0cobI9q9AMP3Mf7QQCGLzxjvl8WLdnGmsCktXwwwMftrV4LJjuopO8Y3ubg2oBxlTwloxUFLA/ssX3m7yTIJZ1N2XYH07DJTuQMcOI1BjqR9GIvgC1kf66JxgxGqs6NMjaqkrmCwbczEav3pfeKdQ0FdnAL8BzVg+ucWFqeA0UNrNGFi1fiD/7go7weBKtLOfWaQOPaBvc6iqPWckbyaHkA3AfsfLVeWTTGe4GxBduDOE/gGkDEnPSd+kFYW9gHakhmpwh0lxC4kvkMEBcFa/oVDbajJhR1bRVfMajlID9NmMfz5RR6Dxvb2CBLjOyGrk4mKngmsIVmeDqBafT08n3w+/AxGkal4jPWDzrKYAFggqtaiMTIxPWCscTW6dTQ4hAoJDJC8mm7CIZDO211mSwEaOTC37H9taUpbr/ltrh04YL0npq3YnFhPt773n8fs7Mz8S1vegPvS9eNWGuNzFLvBYBDBvYGBgbjV/7br3N6LfTCvv+fvovaU+wIoNqMCrd6bQKsxaAOJxklOFDuwdIulsAGrkt2QwxjJSh10bwEGhWO1zGwWS7lZ2vPmsCwY5p5wYSk1EjBZMai13eWAGC+sTuYZHPrezd4WoE2eX3KLwAC1yC5ZDgwRRw6auX9pRZnxu22/14DFdxrprr3L36PhY20b9qXqfeZoCrsC54l/Ar3VUsLmZGI9XD/sOnYJ9CRvHJljHqR6EhAfAvQY2pykm100FWmAD9yLbbryre6WEdwkszIBH45HVd5Fp4pZZYQJ2cy2YVOGbAE18AEFEhKfKcJNhwxGv6jmFeTcmUPAM6g2CKWDNpXNaCMBZGkv6p4k0MoIS+Qrapkb2UcpaFpahPHnoYvRhERPwcAku5Q94N2QugHstVPQwmpPdbSHAuL8zn8BIVQnFOwo1o4mAXxC4HMteVoNDrjnje8Me554xsIRqAYzxgnWaKwB+gawbN6+umnCVLt3jNCaaHp6SnaA9gK+1/4CE5gxbkuyDsaNtNMNpABonKPulvKdr3ct/ZVPIPMnXMwTu5LAQqylf63/2+QqzwbO+1B+TrZAtgj7VkVd+r8+n+Oc3TmfP58T/5e/Vm17nEJdCruqId94PedV9L3Z24tvcI6l1U+oX0oHW3ZH1wHsIyuRiOuXJ2IP/uzv4xLo1c1/IVD1DD4Cf9up64q4/cm5SB4P5wd2BS0wd96yy3KSZqb4+GHvxif+vSnyS5bW9vgs5+cmCZjGJO/lUerw4/gVw7Aqm2FioX+wn0hByLzL6027QDa7Knd2iz7nzEThiPCb3PILVu0k/mXMyuoQe4Bbhn74v3gp9CeLDxF0if+8gBVYUQSesT38PsqHIh1jO8LlFQ8ysnpCWC5PRqFL6wFn0NOucf7su25Re3oyIeQTyrPVuepujM1FwRrwjyQuaG0FgkGMzdUfAC5A+aTKeOGtca5xrMHaxESY41O5IZYb+hYdsZdr3l1DPT1Yw4lB66srINs0RVzM7NkNfb3DcRLZ86Q/To0PBTHrjsRh44ciV5MD9/cjKWldXZNvnz2lfj85z8fi4w/2qKtAz6jIw4eOMi1Hx4a5LNhJxmwk9a2OHr0SLaOYzAmBp2u0V+DBBJba9HdvBVtS0vRvbEUzUvz0Qo92M2m2Lt7VwzsHo6t9o64MjUTMytrcWl8OlaZU2OtIFuUHZPZ3Vq11mecg2dVsRaT7av9rYIVfUBLK9fcJDussf0vHj1MC/YQiEzq0FFr9ezMYjQduPF1W4Q5YKRb1fqIX7K4qI2BE31sPgfTdQBbo92urBp9p1NIsU+DPwASK0QclWMklVnddkCCrWUH6MTc1+IpwKUzL42nquNZiUZrbQa6eJ8y2fD7IUCq2o8chJB1pyTPCYV1lXhPCNoKlqGTRidfMhp1RcFG3Wi/WmUcQNdBGUU6pVnKA4ovOs4MLFVRWGXbMSsCaQnIgABlupicWD2fauJkiigT+E1txdQ34PXnxFYbbzN02H6Yny+mhcRjFadqLDwAajF41F6E60K1FQkhmFRw8GhtJxUZGlYIYCiAqoACGxkOGUAh3lfIeIf0BaENhwAvBWURYAzv2sVpSghOAD5ig8MxwMQg8aduDijTybDA+0Hcl5o6mEy4psERCpCkg8ikiAdGh5K6M1ktKpM1t0umx6qYFKvrq9Hd1djGxLXzwN/QcmEAlSPmaQR53aBtbxGYI4iIdUI7FQwJht4AmAdrqLMRx44eiXe963tidW2e06HxfYBCqJAxkVlbiYWt9vjY554kSLDV1BpLKt7yvlDx5h7MSexOTrXPxdJFlU+awzmtMwcRKcjUVDcGbanfYOePijCG4GCSGip+CALhPDD9q6sLhr0lDgwPU6+klYwH0KpbKVCOKhMqhgxCNjdjbHKSANzk+Dgd8vL8IpOvlXVNgpyamGBVCvqbaBtHgLh3ZG+sr2GKbgsrWjeePhk9jbb4R9/+7fH+X/yV6OlujQfedE98/ktfihPX3Rj3PXBPTE6Nx9y1iZhfnI49Bw7GRjOSzN543y/+l9i7/0B0djYIoo5eukIHiDOGaVqDjUYMdrfF6euPxANvvj8e+dIX49K1yfj4X3wi3vEd3xbf+uYH4tf/++/ES2dfiuGh3SpeIAFta2MbW7S1xqtf89q4+957GLhfungxrqASNjkV03ML0d5o0MnimYBxBJs3NS3R/ptPHom+xdHYOzQUfZ3d0dyu9nzob+G9UD3HvsVzOnbiODUYUUmdW5hnIg0x4J7U30NwjsInniG0NJDQImhBYoCzgqTf7Av83QCgmc7aAZvOjQI3vA8Zh8n2so0tg0r/277CIvN+DcE+nkuIC4slJUuj1hd91RpkDmirBKlIZAUSKkC17hn2N/YLzgzezXIYtvOswqWgNRwpAktfKwZHgclisK8EJg0o2lbY1sshi9GBu8DfCrZle/CcVAWULqHWx4Lfqc2KtrcEE+1L4Oc8ddNALP72tbIow+RWQ64MyJU+ys+uvnaBsa6A+h5cfUZ11WL08hPyQwgiS7YRgicW1ra24uff9/MEv9FGdPXaeNz8qpvZytfR2hx9vT1x//33ElzZBhyn1iRlLArGgllLbu9Qti90zfvKQXq5L+2fyWJ0EE/mS8G0y2SEQTMDNPkI7msXDLMYZNYeARXG10h0sDZqKcEeMZPCyZJ90U6qFn5OfkBVVFRr6M5EzbGA95dBvhL88Zn0eZSWoveU2qSjqSXGrk0wCEai5YCxLJha281VbU6zTmZCxVwAsJCdDfTZYOgnWxmfiw4DxRkAFVcYM3EfcdANgBrtc06lTT1EBrUYhoDiIIsNYiHAJ/CZU1Jpg4C771HAX9Be4dqoQYs9g1bGFWioaTgRngdsIwJ4AEZgQKiIqEFPGBy1tLxI+0gZFp7zTcYTKMjongT2I4YAwOdBBTjfYnQDVJjmZ1EYhEz/plhagO/XGUYRjPHRwnwcOHAgxi6PSge6aYuA0Xd913fGwYP7447bb0/GlYoL0F8FE93AGtYFX9pvjfiND/5WzC8sUXj93/7IvyLY6L3OuJpM05pFok4YWdOdYOJOQLHci2Xyr72D65PfKOMd7utvogFZxu3+3PJ1VQ5QTPXeDoKovd1FXBVRfH62J8i+N569vNmdYEl57+X5Ke8TrzGTuTzXtov1GdsOJnrdfGb9/vi+Czo7P1N6nypqSPOtfk8DkyycZ8EJr4fvgEai4viofBQkEPB7f/zRP45Xzp1nOx1Ak/GJ8Qq0gS2GZiK6NrBfcZ94H/mMDgKUKIhi/2OP8/NWVjkoEcNsYPvZzbK0TBuIOFsDv9QCidgdw9qkWQ4fKLCbLEsCna1kfqMn0aIFBHi1qMl8UgyAvImdETsGZLldFAAjB73kBGnrnbLrBUSAdfnYpPOz0D49M81E3wPoRnYNU65AU5VbCThikOKtt94cb33rQ9HX08NuDjwXx8IoCH7xi1/k/+950z0kQcAOAUi4cnk0uxI2Y8+ePXymIhds0YZ4b1t6zPmX9zUu1/vM+2nnGXHREN+35iP3yg4ZlvI8lufQ/sZ7rQQk5eNrhmAVfxRsetsh+9cSKCvPQHkG9SDkm3wtFdBeDHbC70iCYKvSqtdQRRE+SMCputQEJpntvra+skNORQQFtuMTaFwhk/jFF8/GH/zRR8kMxp7HNe3es5tEAfy7pQUMzS2eMT6v+/tQ/gAAIABJREFUvHc8s9tvvz1uuvnmePqZr8UHP/jbZDEijsY5AtCPaclpZCtbq+6YBMQyry2fW22vZLNJ9MnOLvgugNneN9CQNGOYeV7msVgbvFRpumYZIFcUWqmiKHJ+vA8l7VKn1G3V2KN4X/gsAOIqPKuAVseDKu6i46aWR0LOomFN6ADE63BvKHixGJHAL8gyfKYYhMYBOCiwLcba2mKyfSWDwHZb5OO5Zrgedk6xCKD3L2N4YGdohYYtgD6iAEjFVBgK29XREd2wH9SwbI3ObsxtOEjNXAwfRefd/OJCjE1OxMz0TOwaGoprV67GubPnYLD4XqduPB033X5rzC+txBznLyzHxNQkff+LL53hECDYxdGrVyo5PhR5MJV63969BILhL3H+oceItnvcR29/n4Djjs4Y2buHevm45mbk1mNn4spTT8Ty9HTMrcxFU9NGtG51xAEQTYZ6ohldYx29cXm1NWYXVyi5BZus4qyemYqAwmkIEjdnwSdlr/A83DJe+tU8qYznvDdxLohlLOGzpN1/7epEzMxNxMzsTFy+NB5Ne29641YHjBLbWhRIa1BcTm9IzT62SucFMkhNUW/hFKockPnoiX47jGJpRIgnpPNoojApNAMEeFWsL07olFMBuObWWgelThhMFef7F62w1K9LZJ/aF9TbyenYrBC5ZSbbLW3txPHlz21Iy+DEBlLJgsgW1thyoODAh4EMKoNsCVCgzalvYP8xgaxbdwjappgxGTLYUKguUERVbTp0NIkyEyzKyVAIpGmc8nrcIkRUP/U8sL4AWvFVOi68RmCekmhXmXCfZKs60GfblFp49TuqDkGbBJOH8b1GFwJMWEFUCto5CRHabhcunotLly7G6dOn48677oxDBw/RoE1OTcb5C+cpko32X1TEEKCfefFM9KMyAFS80U2dDCRsp244RbCS7MVFtEbIYWOdLl+6HB/54z9iu4KZhJiwTCO8AZAATMQmtaTm2sLJoN3Demhs+w4M00Cw1lWBtzyMqxKcBUCEtcTnu2qCIESsDIEeamFUZQ9rSKO6KQCNejAJZgKwQqCmKZfQuemJkydOxKlT18fIrl01TbmlOQ4e2M8kAozFqooOoxBoWW0lywGNrdhTvUO74z3/+qeju3dXrK5uxDIqWglYcA9Vk/mkDciqXIKxDr7heAzIeNpc6VSqoCGHq5Al0FTvZw914HkFQBZwZNjzzdGysYzVoe5XEyp0OJub2sNYdADNnNaJwkBLMzWlwKQbGBqkQYTTwv/371dVCKAm6O0dpJivxtrKYnRQ8wOfsRJbq+sxfvFq9Pb1xokjR2Ktozme/uoT8cBb3hwvnXkpmhe34lV33RwLSB7Xt6hZ+au/9kEGChQqBotsZZ0MlIWp8djV1xsby5g4vhULiwvR2gatp6b4zd/6QPz9lx+LR7/wt/He9/7bOHT8lviO7/y+uHLlmhjeS4vRv2s43nDffbH3yBE+h0sXL8flK1fizJmXCezedscdcWn0ChO2nt6+OHT4cPT3D/Ic/+VffTxANH3VvsHY1dIcB/YPxXDvgIL7FQjvyr5cf/318cwzT/PzTp48yf0I5kJ3o0H5AOw/JB5IBOCs4ZyZQBAg0TREmCKDXkyoE+ByCzDPVTKEbUud8BrYYUEpJxHWgXFZnNie2JbBbwmelICYA1KyJhNs9HvDriroMlilv+0UDUD6c8jCT7AJ9+0ik/VtfB++P4FmchRl4q4kQ8Ei/m3fhM+DrSrfB7+n9qt6+IETVr8HfQwGYWX7M7Xs6PilJYlzInbgqqqUeL4p4YFrIKMDQVX6D2vosNUng/kyqaYvI6OmHlhGnZwdgxBKMNI+xAkvrz0lRHANjUZfREtb/OiP/WS8cOZ8YDgKmIsAtYaG+uPwoYOxurzG6aYzU9fiZ376J2N5aV6tp81iLVMuIgFB3CPAbmiFlQUh+1wCOmCQZ7uu7lUtm2670+/oAQrMraVWHKzjvvT8xAjEfXGyd9XepgSu2ofF59V7T+vo1r96UAZaxNeYHFfgunWWUyvRhT+Dzt5rTih5v6mz6JZjBXpqmdv55fui3d+EhABAP/go6TnCvmKvQD6BMhcFIKTnLZvO4XBgC7g1stAMFciqc4evulhXg7eSzmmKzSYMkwPoAaakJtjitbBFBr8QL+GcqUVSLC/HMe4G4Huh9RtDP3JgixImXa9ArzXGDWoh1VlU50Vq9jWJda1YTl0a2B0EahL8xzNE22Mz9Omomyn/jkIdiw+YIpzAJnwSHgFiNbwnYwLoT2cciL9Z8Fjf4HV96lOfYSvsxQsXGHvrNStxxx13xJ13vjpuu/VWFvqwnqury1wDxMIGsHGPHnrSDwbjr/4ak52hwb74iR99L2VAPCRIsSH7c6oz4LNTAgDeP9tF/utBgH5NeV4EtKjV1Xahjq+3s7P9/gYy9HeSlncAivUZ06tq26Xfr1j3OUSj3vtV9buKd8uzsfN+lVNkK27V0q318nW6eOYCmr9fr9f28+fPKNfL/9ZZ1HMo16G0/97DOquSxBBorevCXrS/FTgkMkT53lovxaD4mfy8WuNU6FaBC0wrnF0U7RFfUm8X+Rc7pwzcC6xfXsXguwUOIMJAE5wNtAsvLS7HpcuXCGBWzMiNrSxgSFIATGDYH7CCwQ6D7YFNz5RLGmIYMgV9ubRLiFN4z6nD2dLeIQYi8hlElRVrKdlpqEDkNN5qLbTwXAPECPYpXi9Obs0hTDiXQ0ODtHVac1wjBjKKQb1v755429veGnt2j8Tk5DjXcGpqMo4cOhxnz56NPXshk6OhLtaiPnPmzDY9YzC5SKRAu2OjETPT00zqbTeduOPZ+5njWj1RHK8j2z/JCgTACpCdumhdmDYsP2MguwQpvfe8f2n3PUV8vd6bAJbAOgMIAmB0J9BpNrTzRnd9YI8a/Nn5WSUW4Pcrwc7SjZl4VPox+8LyDPqsEihDYT5JIu5csTxZGbepqUVMWhSOoX/+2c9/IZ588mtknCN3he8Ayx/sLD5XTl8HiSQ7eRJzGBnZzVj3S196lHqplJKBb9raimeffTaBNDHtHL+gWmZ76Wdf2mSvCaEZYAfM+TXEQ/GghqdZksRxK9msKZsCkEsdlPVQHz0P/Q5AJscpVYyeRVc/G+8t+OV6foR8u2ywwD/F2pK1cH+QwEX5eegM48sSSCDIrK+u0C+DHIT3Iqt3A1PaFUtorUS0wHribA8NDvJnWOMS0HZHIPw3yS45oJTniHHNJmMc5JYYnMpZAuvr0dvbiAMH9vIszs/M8V66ehqUjgJAjP/jmV+9fDXWlpaio72FsltHTpyIngHkZk2xsLRAGQTMbIDsFM4NyRwYzLqkyfK4PtgagNZgH8IGTM8vxPU3nIq3ve0tcer0dbF792C0t2LwXg6h4z7Ts15eXYsrz7wQX/rYn0bT8jQoS9Hagi6y9ejp740Tx45F/8Fj0Th+S3QPDseFC5fj4sXzMTp6WQWf9TUCr9xzAImLeSiVL6KcBvYFnqeKdbBxOFfY88i9WVBqbokro1f4O2PjE3F1/Bpt3MoqpLkaHF67tLQWTUdf/eAW+INqnzBnTuKW2GAIhhFAOdnEJpODy+p+Irpku2XCWVafdACEeoqmLrAHqDc2PthbBme8oQgypgP2JueUPgBtCDqzB9pVZIA+dPwQYd4WKNStDOIDKpJBBcxtB2ytSDFuG3ZcB65VE7zE5DLwgvcXWyMr6/jlZFjgut3Sg6ock7bU6/FkaB62SjBcYG5lMMshKHlNXIdkSWC9FOgggdSDZussBa4FEItarKCOGwKAIJNZBeoMLyoWEIyWghwaPg5LUIuDnZl0BLcI4CC5A6NjdQX7oTmGh/o5Camvp5+aiOPXRsVIbN6Ku+9+HfVJAJoBLNyzbw+ZAPocVUlR3SSYRDZjTnPm6sAgSiQUjBkYeYAvPLAZLOF+nURg4iwB1zUFUQQUOAksW7W2NhgEPfnkUzF6+Wq88sorbCeBbgIMNoIeIfzSTeSwH1atlODiehB44AsTm/B5aEkymxf3QlC52exeTFJqic7uTgF+fX1klwH0wrnavXsXW4z37tkb1528Ifbu260WjRYJwsNwevK6nYEci4JIs7IqtMMt9thvLW3RPTQc7/i+fxkdncOxhP1C4yLNqm1BLHgz5WCCjDac/Fa/m7oKYuoI5C6dO89IAiCeMsb9l7pYZIQyWYczooeR/hoYcaiKsyoG54QEFA+iKRaXF+h4qAeYCRp0wkDVnpybi/XWtliEpEJOHsSabKXNWl5aJUsHgQGmeCEYHe7vjtaWzlhbmo1uVKibAdprIttgoy0O3XAjn0F/Z3ecHz0XfQMj3JPSYQHjdZ2tR7PTk7G5shQTly7Gwuws9zTA3ZmZsdjVaI7/+6d+NG5/w1vi/b/wc/GD73wodp+4LT76Zx+P5557No4dPxEQZn/5/PlYXF6Nc+fPE2Bs5aRJ6afdfMstAS3Q/fv2xZGjx2J8aooOFk7i6aeeiua1ufjf77sjTu49Eosr09EBHQ+wGFubYh7JQW9vnDp1isnC2LVrDAqp/0NmQQfXDwC87Y4qvdmW4Ul+HDLUXk17pYlLwX2BVSpEGIyxPSlbdF1xxrOXfTOLSiq+DgjL4o2DXf/MVXmZWGm9eQwDgxllHnyZQT2cRewFB/dVkFZoFtEXEZTQdYi56CIZ3k3MHp49t/ak3aTtTnaZK8O8gLSpsKFuUfIkZDPDfK/2UU4Q7XccoGkdZOtrkA82MVv/MiHHz5xkCPyQQDNaR5jANAX1RRFstXe0xfzcfNV94IRAay1pAoNALg7otsQMqsFFtb6ScZYJOP0lijXtaC1qxNLyWjz/jTPx8COPxuNf+WocP36SlV3sQbSsIvjCtd9y621x8sSxePKJx+KOW0/HDdcdjz27d5Pt6FZLxAYCB2QfzJL0NVU+O6UpmLzA3+HaATJWeik4X9rn1LilJo1BF4Fj+sztSb8Dfl4DCY/1fjMYV+4x/1uJjMfqVHO9TfvPZ6vrsY33vtD7Ws94R0tnDkPh9WQ7qtfH52fn307o/CzxcwfwuF4PPjIg4bbN+tqUTDAWy/NgwEWvz24KtlEpxmMLV1a4AQTAtzm5I2BODUP5H8aL1RRnNYPhtTWrpgR7arZaCWT6OZU2pIxztifX7iypn2W5l+t1yiI729kkX6PzX7JCBUK5DZb3mJM2zbxUspdM5ARgO9q74rOf/TzPwteefZZnlsDMxjrZDG+699646cbT0dPTIPMdAB4Zy1mYUDKlJMtM8z//i4/HlStXY/fIrnj3u/95jI1dY2JseyssN0HobEUvAa4qwSx65Pw921evsxMS/9/AAvIE/6z6rHwoVRJTxafbAfHyGZSvLT/L1wPfbOAEbDPZSX3Q9s+tW67L9yn3iff5ToCvPPu2l2bvGkTya8vf9ed7H5XxVB2b1+C7z315/9gzHoDm4m/5WduuDeclAY/yXvxZzM1yzX1m7MN9z4yfMqfxZ9v3+NzaLzHXwmBBdN4gaYd8Tm+DP0acrbgU4JjsAhjD3LtrGnAAQgGIALPzi2z5vnz5Ms86coHZuTnqSoPxCH+2srwq+Zcl5BwdsYzurVboujUIZmJSKmJjxFXskgIIwZwTgz3UXkppBcj/ZPHPxBDqF7O9Hwk0dMvAVuziHw68a9VwRWiloksLrCJ0TaEr6033vDFe97rXxPz8bHz96/8QB/btjwMHD8SFC+fJfsSajY+Pa8DLxgYZUSQkJDMVhV+c9yujl+Po4SPcv5CYwIWbFW+A0X5GvknMO/l5TX11q7h/v5QhQz5Ugn41CLTj7OHcZC3AthivA4CMtm+AojeevjHaKZ3igUoimthWex+Xe7O0B74P+RLbeA+Vw7ZJgkLGPkm1U66BgoJZrYWDw73znljNts/IAmK2d3r/uqjb2kbxanWrpV7xwhL0yUEuWWfM/cd/+mdx/pWLgcIN2IL4g3wEBSMVqpQzQ59cccQGbS/ieDwf6tUtLsaNN94U586/Ep/+1KfpE7sb0CrPaepZGMPtKCZV1wIwAxdPyjXjcDAPSaJ2snyqnm89oIX2Z4dUCu13IdFin+3PLm1WWRBHhYHyaJZzMKCf3Qcu5ptJatk3ry8HfdD2gHGaoCRzZckBzM5OcwAlBkUiVMM53MjZFbg2YTvoMpA8Fq4N6+RCD+yHOnNQ3BIIi/XlfAwQoapOFE1kB2sRa4EcXnFuEwep7N83Eq0Y9BstsQLiQXtbzC4uxDzkKDY2YmpiktIw0FVFHtXU2hx79u+n/cH6gKU9Nj5OLV10hdjmo8jZPzBA24G456WXXmKRk8SZrkagYAItRZCo7n7tXfHWtz4Yp04eBpAQS8uwW44dN2NreTVeOXM2PvvxT8SLTz4ZG/NLcXj/rkCo3zLcG9ffeEvcdOddMXDwcDSDcbsFG6zuqdGLF+P5rz8fqygwkw6bOBIKU5nPcW030VGlYTl4XW8Crbin2elpMjMBoiJ/hQbwdBKeOrqaY25uJto7+slmbe9qjdhsjqZXvf5tW2DAEZXMaikD0EqwN2EMiHRWOgj6HkAoBzoiPSYjAJupGNoCwEZJlhImO2t8jjcz2lHU2io0nItQ6NWpJU5BBfUUmPwJ5Kta9sDoyul/3NA5EAAb0IfXQ2oyg8zAWQeb15cC7KhgiTasaqPAjrWslrsdg8ezTrSKgL9iYhYaGFWQlmCK2BbWkHBLtZyzEyz/XMCfKgRGlMvP0CFO5k6yD6mdwiRUYuNkRIJuTDBuLZZXlqKBtp6Vxejv6yW6D0Bw//793PAC8CBADVYghozMEexE29D+vSMcejELEdvRS0ws7777rjh9w/UxvGuwYj5IVB1Vd7U0+eAVPqJiTTjA4vOqgFJPi8v7yxfWwMB28did3/dehnFx6xSCDk2KzapdMgwNhGOdwcxExcXCxWAavnLuFVZ3QXE2YGzgnc+lCMy138RiUBu52q59j/gb+x0BmgH2soJZJoUOGu0EyiDB39P0LOlN7j14KO79394V7b17Y6NJ2qYOJ+hkeVbr4Up+Jn5ffJ6dMe6rCk6t/1QMZXAQTUeTnyLGRp2oE8CnE0ZlsZl6UwCGQGVvB5sEYHJza/RQ92clBrp7oxkBJyaIowLf0hFLC2rl64F+ZHNLoH4zubIWUKvgHaU9UOKsYANivzxzpAvXLXwqhgg84l5bFxOELSpMItUaTpYYpzKiAqYiCb6PcwSGK9q/UdlGxRtOsKurNaYnxijq3Q3nv7wSx/YfjMsrmFis6e3jEzgvozE9PSFxYgIdTTE1O0f47B3veDsDcuw9FHcmxibZkgfmwBc+/YnYXJiO//jv3hMP3HMPg1acRYDxHdROFIhMRg1sqDVwMwh1MOaqH4ogbi0tk0vZGe1V740qyHUQqlSuOucIBMrkrtbK3M6Eq5P+Wg/IQFu5v72vGBzSD2gHt2CQUmrXlGcENhrtSEoKFASXn+Xftd1RMip/Uf2s0FAsk2En4eV7GrDw+5WfVdq2ck3Ks18G4Q7y5GvqYJOfS+a79Dspnt3SppZSVhbroVIIXHsbEvfXnQWnHK6tbcX4+FicOH6Y7Z3wBZcvXoprV69Vbby4F7MXUXAC8OMv33MJRLAlicGgmK24DiScs3OL8dQzX4tHH3089fW6YmZuPk4eO8nJnGCBLSwssdgwMtiI19x1Z3zsYx8ng/fw4QNx/vxL8c9+4AdiZHgXA3YzCF01dzJV2imuOxdji9OQm5o6onmDnOPYbGnn5D0w0qF3hACUI94o+I42KrXfYP+hRQ5+VdpGOv9Yce/NMtC3PXZssNM+1z8vh4vULCk/+//Ve5bJhvaMDl15Rut9bO227Uyx0kfsBHb8+eWZ2P58890LHVHbAsdRVZGB1yUWIr4MCOP3UZTD39TShc42QceiOySH8pVnpFxT+UvpT3tNXNzdebZ9tsp18WeVALBf51jMIMrOa/hmz9jndOdn4fveJztfJ5umZ+O4V383xTNPP8sWpq9+9auZQG1yAiP23Zvf/AAn0e7ds5t7FOcBX7DdTD6RuGVSShBnbS0efvgRApaIVe+7D/qm1sOVLIsBCa/RzhijOvRFYcH7olxX36P3ldcOYIolDGy/d66rbXz5WeVn1KByDYD4meH3ysIIGS9r6HJp0OaXz3bn+Sj3i59fef3lv8tr9u86HvI5KO+ziusT3Cyvd+e6lfvjm+2jnfeI/1tr00zGb/Y6fGbpR+u4rOwqqWUoShvgf9ue4wzjT8V+zTjim50VfA6/nyxDapdadkJvLOZvFqR8FtFO1z8AZliDn4V77O3pT73SVRbDXJz0JGpcHwpVYxMTce7chXjllXMxOTUdU1PTce7ceU7sxtRtMIbIwsyiIuInyxDhQmGPUCRwCyjODEAAMCPR5aFcAX4WWu+d/IPiGcgT+ALLanhoIK6//kQ89NCDjGUX5kA80PANsN8sKYXrJWEA8f7SEvcrQBHoyh8+eChuvvnmOH/+PPewOxPMCjRgiM8kk7GQAbHvKJ+J7ZO/57NUxi0793kV1/HOsvCbHYa4ZoCkjz32WOzdu5cTlB07ckCIn30WKXfaFcUVst3unrDuankd3hOljSxjQZ6JHFAkjlCt9+h7/P/5eg8wOc/yavie2Zmd7V3SrnqXLcsqli3Zxja4YYMNOMaYEiAmCaSQ/CEEEkLaf4Xy5f+TfCGk1z8/KVRDsLHlgivGGBMXsBVcJFlWl3a1vUzZmfmuc+7nvO+z4yXLZVa7OzNve567nPvc515ok7xwhHNFLIy8VgUBHTfe1yjuUCeIg9Gw36Yp4fHCS6/Yl798u83OFq2nr8/6evtIYsK+wDpj+y+HgLqWvti88DvIJ86cOWUf+42P2HnnnWOHXjlqf/75v7Rnnn6WRX/ETLw/3gLJ2B0Aa5A098I3WPPIVUI4Fscivhac0Zw8t1DwjWM23RfFA7z+0GmivatCdqNdTyZxhzkV1I8MxDL5e8YBHKTimn3Y/7SV1FiE5quvW+T/lFZjpwZIZthP6LzxvFHrAuxC7A3E8hrQK4YlCgkEd8nK9a6hxB43tzKfJPAeulfwd3SdMY4gg9sJPmDx4Zk7flS3fAFzBbKWma9QZquzu482C7HGqTNn7NTwsM0US3bolUO2dMkSvh+Ae09vry0bHGIsPDY+as88+0NeBzsYSIjzGBa2A/9YtmyQ53Lw0CEyjClfAFsDwhLxlrJNQPOxtc3edN11dvXVl9vgki7WqUtlz64LhQyJTBOjU/adh75v33v8cTLQe5YutZVrVtnFl1xq69ZDfz+QA5ADA2jPuUYmbNcL+1+yo4dfJQBOpm+YXYAORA4mrpoV52b5H2wqht0AYGxvc1kz2OpRyHXlmmg32XWTQXyN7sxmq1RqtnRpv3V0dFvmvL1X1ymiHSZ9MZgNQGNSfw/VQQV6ZDeyCh0zmTCowinZ3tefgolgzOAYYA4giI9ZMFrcZKtElWstbgVRDrpCvNMnksLBg9Em8JD7LJvh30Gr12aRsZUhdefn7VMyMv4310MkWh8CWlX+nDmRCkQ7uBQmNbLd1RmNMvBC2WMj6uCe004JYoZ7zGJD4DUwFA1gABxg6lBSfSY6cuInjkI7qu9tDwhCeS2hfQltlhD5BIoPcWIKoVNMPGMb1q8n7R2JYbkIfYUswUawvuBcqenQUqB+HtqS4USdSVm3keERe/L73+e/L714j120Z7f19HQllRsXXveAOE6KYuPemCDEwW5jgKb3NQa0yTON7n2cWMVBbGOAk65PrxalAbED2TF7Kv5MAYWq+Ao01LXGYJ2Ov9CJp2eF545Ki74EMPLnkOQvFpDH1xWvOyb+1ar1LRuyN737l61a6LZ5Bnhe4cNrUUUWw8KrSgFMVBoUWs90VnFQg+MC5OBkQk2EX1DR8j2g+yUHoHtPliK1R73dHs4UqjvN0H4tz9uypd3Wmq1ZtswZ3JYpFOzk2LjVUSWswX7U6BwraFUNw3vIxuMwDLCBg7CvgN6Q20mHROxcXy4++RT3HOtc+182TZNfsTmZmPG6AQX6hsV90UAeUvEhPF4o2Mz0ZDIsYL5UstGxMVuypNcu2n2B/fBHP2JrYFt7izVlqjY3O2PtrZ2cYnf8+HHqb733p99la9estsGh5ZyIfvjAYU4RrdTn7eEHH7Ta1Lh94pffZ1dedrmNUUAcgr/QGikmGlgIYAWyieGG77JLZA+jTQBaScmkYlxTYFTJvod9pb3QmGyGaQbxcuSzpy+JWD5JZXYRgfHGgFc2NN47sGt+r9M2uXhdqmKMY0P30/+Wam75W8XqXsgc0f7FHnEwL7w0KvDH1x2v7fjcFw/q3G5rTzhgFQ8aUMKctgiq2u5+OLyXk3+9lbO1rSNJNtRGjGB4YKCbQYX0KkdGx+3llw7Z8RMnyWiCLur6DWs4he7osROsyIMp4nZBWr5pi532N46pBNqvJehDRiDEfA3WIme/+mu/QSAc/mbHeVvtz//ij+xzf/UFO3VyxKo1CHiXLZtptomxEWtpqti7b32H/eVf/a21dnbakkHIaQzY6694nXUH1hbAUK1jBIoaRKdnn3xn0cILmK4HlLX5fKudGa/a0ROj9v1jZ21tT96uv2ibVefOokbNAVjZqouR86oCy9bXr8cr8knOGHGLqNcqdpCNi/1ZmvylrZBaA1pL8ffYv8Sfq73gLHovhsR7QP9OFy1ABrfviQnE9WS9tUvSL+l6DO+MbEBc/MW1xsBKfK1M+sBQDzZCfkgJqJgzAhwFjkDLTD5UTCkxZ1AU0TOFDlYM4muv0d43+HteT0g8F15b6o90rxbau9fahDjZlQ1qjCniZx2/Jk6KtXZ4n0KSrc/GPcV9+e53HicQAu02ae3BJqO4u3PnTg6VQPyFxMOnQXrRK2GkBTY5zgE2/a677uLpQI5g27ZtNjS9yYAfAAAgAElEQVQ0lOgGar3hM9TKHJ97HGPpHjZeZ6P9j+0f/k1964hZ9ZPiOB1Xz0RrfgFjacGQwxRU8PupzMRBBNwT3DeBMHG8tTDGT+PRxeKq+PnFf18IDKdt07qPjXFovAbjz4mfwf+0bnTO+o71IpZqbPtkH/x+OANK9wevi2PROBlPn6tsnRebnY3mdg5tsch73OaoEOfFBJEfdN3xntJeQeLuAJO32WHLpj/758ImADBAzoaklQMtguEC6BfbG4GB+I4Wa4AZkFVAp4oPXZq1sfFxTgc+e3aUxWl8gTEJOSOwiwBa+IBHsIfa+FqQDNBhhOMfPPBKMiQO54ECCTqmwCL2lmQwsdFplWOMh8GG52zZZD9189s4DBEsJuVhuJckpISOIxIR0DLLjilnbuIeow0XBWncN9huJySk653+Fx1qIabRM19o+xcO75Tt0eco/lIsGK/XJDYPzx2vxX94PrBDzzzzjP3gBz+gvNUll1xCgBfnjveh8yzec/F+l21QIUqSBnq99kXjeo4LNWTFRV0ksY2K463EN0irOypE0O0F3XnFMiLmsP225gM1qDktnVZo83KATZYtn3fdda89v//H1AhF0R9sXRCi8O8WdrZlLd+cs4mJKRJTAKYBZAaw+c63v9W2bj3X6pkmK7Q129e/sc/+7V//g7IYvX39ZOoiVJbWsPZtahud/IT/FL+Lua0Yxfd5Kv+Crg09CxXm8XlYi7x25vIhnlFcHYoEWL8YYkk9XXSMhanS8JQcQsR7VPVBbPkcmciMubnX5mygf8BOnz5Fv8busdCq7fbOpVYgOQCcAfuqt6/LY/WqDw6h7E+9zM+FbBp0+F0SxrUaPY5wvz0xNcW2ZuJXGexpx59wjdSRL5e597FX8aw5rKS52fJkOSJPgIoPiGQlG1o6YL0dHbZ29SrLQNasOOtt1s05q2aa7Mip03YcTOtyOjwH7EUwWgG0oYhx8PArBORQPAFAiVgYWvfwx5xAPjsb7GCd8ygoKWRmPb09LD6gAEtQtWY2hWn0pZJdvGevXX/d1bb7wvNcpgFyY1QjAtHFiTT6wjOZK4MxjucfcrkwyQOt1GS5Bh3bWrluL+x/wQ4dOGA1DHiu12xifJRgIoaDTcMeU8Nxzrq6uz32mK/ayNmzNjg0lBQsocELW9fZ2U1y2sjwGc63mJmaMeifZrbuuaoeb3r825lv+XTISN7BMZdlTDMvTXYUeIYNJeMGBpMj2WjNddpv7JDEDoiNIR5UUiEJQCeZkYEa60bYQTQ533QjwQl6hYkJQRiT7omSAwQ6fnKMyJDzczlkyZ2tM0kC+yboUTqrAv3rfj2eDPq5EPzMO9CohCx2Bvh3ohfixLmktUZBc+qoUwYRzl3XrKTPn4FrsMjQkoFqAdQjuwRtqBnqhBSac0zQSfTImK1ds4rCpbyH/Bw4Qhfvp/NuaqIWIhYXwMix0bOJlgtESnfs3G7btyOAXUan6sxWsD7S5F3PRee8WFC+WAAbB53x3+MgJn5No6NdLFCOE2StXwUv3nLgz8yPl7ZNaS2kIGLaOtl43MbkojGIbjwvfjaeXxD3VzCQBMcwPmGv6b06pu6LEo04EaNGxdAqu+UXPmGTRY7Mo2EQhZ5XJx02BH9qBW0QEtf9fm3QHcCbwHJuDNTjNer7FtMPMzRiBDOgrxN0HZjxAlCsZi0P591i1oFEqpq3mWrRCh0dbIeu1b19DKBrmQM7apbLgM7tI6zAOmQAaw0MaQ1KCslKDAbThhCYFFgaGIrS78H3gPyzdVuTjwHWi/UWNPxwnZMT49YOrUgAd2HoEF6HoBlndunei+2pp55ipbo0O2PLBrrtxhtvsJOnz1CM/9v33WdWm7ff/vivc/hFc3uXnZmYsBd//CIlrCcmxuyHTz9ro6eO2ic/8nN2zRuuJECUMzg4zqhOnI2egQISH1mQAhR4ZnS4oY3R7SX0WtNV27j34nWwYL2FtyAIZqsj1TbSxN5B2RRoi/dxY8IaJ2DxuqIbjkAF7RW8BolXuexBC1uQQlKj18gG+6TMVOdXSarOx1tSwAryQE26h/octazE5yxbH/sgnbcq1I2vj/eyfFh8PXoCLAmEdY0pddC8wiQ7aM5i/WNPQ/MKjCcEc2hXQPvx0FA/7T6CvTvuuJvVUyQwCFYwOALBTltLgXILR44c571zfSrXiY3PRdeXgp5qDfVphDy/TMamZ8EArtpHP/5brMY21et25ugJ27L1PCtnsjYw0G9XvuENBED279/PyjxYjGiZQaAF9vy2886zX/+1X7O5uWlrynj7OyrEv/t7v2fr1662X/mlX7bpqUlraWtnoMahIwq66zUCpvlCm1VLczY232r3H5iwI2dHbPgUBPyb7G1v2WkzwyjwVa0jW7c1qzqtPnKGVWt8CUDEII3Vq4bsxLGTyb3wNcLIgrpfjfdIrDK8TkC+m1kPjHUf4/fhngo4bFxHeo/2r5JUJX6KgwQ4as3gdQmLKWNJASEFZFDcSeUE9Fy1Bxr3joqtLFwFfc5476ft6z65MZlKHjTClGA37mvtEW+hDMxksO1CQq4EUD4a18fEgNMj03Zt+XUBlroPiQ8N9x8PL2bz8BoC4Br7uTiujO9pvGdjuxLHrvi9WhF1X2lXg81R2MzzwADBXM4effQxHgYtiLJdOtbFF19su3busAt27WTSinUrqQWwcpJYIIuJv5iQXbGvfOUrYVBblmAAwAswJJGYqdNI79OaxflpEjWeS+wjU2+wuF+I75GeKZ65a/2lNl+vWyzei3/XGEv8JFup+67v1NALgwQaC77/02fqXuh7vLbj92m/4bvWJI4JAEp7UGuu8TP0OXH813hO8X3W37RetXdU0F4MJPLF4C2f2us4H+qm5n1wXmwbtIad/O3kChVb/Vz8Z4BJOB7Ab3XiEGiIWnOxLmWvdI3x2nJgDvs8Bc1USNcaAWMHRdrJqQn6c02WxjFh68UWVTwsPcXk3hCALflk5kqF32fYxeGxIo6DuAv2Bi3Yw8MjPA5sPO4T5A8AKI2NT9gJ6IrVMMyjlUwixIAgXABIyjdDDzNjbS0+LZWeIFMlueLmm95G34y96TwMDRPx3AqxPopksuUc9BS67fwedyTdd9Sg1DR2sO4DGEQ7h2LRgqLwQvmueE3ruWjNyn+8FuRLSQ54v0BBsBdffvllPn/I7uB9WkdksoXpvV788LhpsZjO949LO8k/xWzqNPfy1Yc+nDg+a7TFsc3Gv2O73bhvcRsR/+K4jaQQ+o8AqOpzaI9CcRHHxXoplqE/WrYHv/0de/75/ybA2NXr4FJPX38y6AssLwLlbFmucfjklnO32PZt22zT+g0soGKQbqVasq989Q77whf+nYB3OxiN1CpPhyX6fXT9u9Q+OWMitinJXg75jJ4BWoH9bw5Q6tkxTpfcR8gDcb4FyCwluIp3eGGfgS2HUwB7d2Zq0np7uqyjo80Gly6z7Tu225L+/tChl6Gcwf7nfmwHDx20w6++mgwM9vPFkDa06zvJDOQmFg0qznpHQRHxAzTte3t7bNWqlbZiCEM2wTZstvHRMbKVhTVpqCCuEXb4ke88bOPjk0msJX+HIS8qygl45Npi233ders6ySRetXyFTU0BPJ+y5ehQzGUZj4AgAqLW8uUrrM5BmxPeRRAICWAggq2I+Btt9uMTE+xQQz6FYaaF9g7G6NDFP3LsqB165RXaFMg5sIABbK1Wt4GBpSSAkRySa7LZaR+eNTs7xc4b6PBfdsmldtWVl9qWzStDfoLBOtA/dhvn8ZoDtZpUDWmJ0lzRyuhmmodue4msRUjrgWw2OTZuhw4d4JBRsq5JgijzXFi0IikIcmMdlLQTbsfPYdczcntMTB9lbIZJ5gNL+ki2KRTaLHP+pdcCGvLKt/r7GVDWQ1UYwFEA9JhwL6z6yrBwMQdNAbbiUUw6FWJ2DSVvGVUlQW3PeJC40XLOFCmN2tVYxQhAiAMlwSAGMQ19nqj4ntSmlHJtUBk/BQqZMFhGwT5ZgWEzxEmBziv5naM0vLkxgxK958kmDcCyb2xNhIwr6rqP6SQpGQIluziGf74bLA5/4cRRBzJhPLCYUFnwASU1a20pMJkEzXj50KBdcvFFtmvXNls+uNRbMkObOcRVcTblklfE4YBRcUAgj/9wn+fLrhXAoS0tqA5UqCWAqoJPg3IKsIJoOSfdAzmGtEoWMTEDEBs7Jd3nRgBD1Xs3mA4CRzh34tgUION1+gwFsPou46y1IIepn7WW6MQYtxEWc02LMPlO6yAOgFlhDAC8HHuC6IYJXvq9Bx8egIi9wSmSYU0xIKCuod9BBdLJcCTA2wHwWuBQgzZaX/8S+8gf/bUdOjJmxbkStQkFkIDdq/PHcRhgSfsjJJE4ZjLBPQTVHiSm+i/UQgvMW+xpBG/eOunVseR+Rvxc3q9wzKTKljBjzfq6O23bps1Wnp22UqZmfYMr7btPPEkNHjBws7mCNeWb6cSZfCeVOIC1KcCmdRffG62HeC3GAZMqbbINsTYqsTtyzlMtMLaIBKAR38+cPs3Ktk9ddp0+aPlwgE+9Zq+77PX25BOPUZdzy8Zz7dzVQ3bO5jX28JPP2tT0lD32ncetPH7W/t/P/gHvYXN7m5XqGfvuY49QkBj77t5v3WFjp8/YR37lA/bW66614hSq8YFVhmQ6CUz9ucrJNgZ+ui8LCzUAXLW3FhYK4vuYJieLB5ONeze2vQqU4wBRf29MPvUM/epS1p/2ONYsEij8TH8T7KE+WxW8uHqvwlL6GrdHuj/xGsH7tV+pvyZmrl4fdHP4+zARRIB1wkhPCnJu6xU0C3jQftI0aQoph6nWSVEtlDzOjoxSt7W3t5+tHr193SyI4SsVhHZdSRb0eE5gPvhrfvSj/fbqkVftqjdc6QBjU8bGJ6bs9OnhkPRUvLoZWrFSOyn5EH/e+DwwiX1YGSB9gIx5+8Y377L7v/1gIgCN7gL6+0rFTp88aW95y1sogo97jaDx1KlTbNt447XX2PXXXWfLlg1Yvrlu9937sO25cA8nECMwu/ntNxNcv2TPXjv48st27XXX2K/8yodpE/LNLRRUP3DwkP3jP/6z7d2z11546UV7dXjMrrn1A7b5ogtsPlO3scmaHTt81np72uzYyTE7fPSwbViz3nZuHbJzO+pWnpqwE5Vmu/vpw3b48HG7cs+5tmcoa0vzZSuiMk6BYK848NlG2pNKpvU7AYxx4hMnhL4GNNCjTLuMQh4DuDDMQfZe9ilOzASgNMYnqW900MCLLa4hjbhE61cMGdkG2WkVG+K9LiBAQB73XrDtAke1hlHIQlDr6hQukaNENUneyAJ1u6S9oP0rVl8CkEb3GJI4uDc6NyZvQf5FMZOO4b7Lu3D0TFQcihN1vE7X4mFkqmHFeLOBoS97pPsYn0tsu3geAHskVxMK5AnwE/S88f4HH3yQbAe0NgMg92v3qairVq22Sy+9xM49ZwuTMZwPNLBdH9s1LtV62d3dad+841t26NAhfg6+br75Zuvu6kpeo5apxuuIwSCBjboX8XXFwF1qGxYyRAWeYC3F4HUcD8bxmD6n0fbHa7vxNfGx42eA64j13uRX9Lzi6459WOPv9b54fcbPXGCN4kZpc+saFRMIOPd7uZCBudgx9bv4muJzxz3CvgEwhmP6+XkexGMvmLrr+53ay+ho6e9nQgv/AtBN7CUBIXiNT2j1vYtjAaSb5YRj6Ilnrb9/IAGvuY8IRi8+/EfsPR8kAYAxXQ+4PtmgeJ3gMwE04PpwnnqW0lmPtf78GaGgma4/xLloAQTIw1ZkFqJRNPOJ14gV9ezAZIQG+8SEM/EAjBAAq0K2qGSvvPoqddn1bMFWw7nhOxiNiMV8oKW3XWKi9JIlA3btNVdbPwbEUA7JWYcuDVWzagQuIp/DfYhBL9xz+ACco3LkeA8pPtX6iu1d455u3E/xWhYpwQE+lyvTmve1l3bOybbKHmi96D5q7TXav8XWt6Y265qVZ+n7gj0vRnogAMT7dbE4Uf5V5xXbCO6QKFnkWg+FLMQhzIEitm+c/2F5sZhbrbJQ09bWQW1pTJuGTwHoDC1dgD/5lmYOSoN+nftE+MMyZS5AOMB63rJls23bupVMO7D/JiZn7Ctfvd3+44tf5uCkvr5+ri+sQ9+jIfqlLxQpKc1/5Wco5xb2L31r0L5nPBtaZbV/xP7zYa3p89Y9Y1yATkgUeXnvqlbIYT3XrKWQsSUDfXbZZVfYqpUrrAWdjqUy9wM+CesDrb/Qb8fPL7980CXZMERuZoZMQUgQbN64ifrYyHO8VdlbyqEZ6MbSGf7CVjDBu0qNes+5hs+O0r90dUJOxLhXv/nNb9rz/70/KZYRx+BgXOzRNr5mamrSmpubOASxpbnFVq1YbmtXr+Zedhm/ug0Pn7VMuWKdvT1kLzY1hyJo1tg+DL195KCQ/tEeJPmlnrXZUsmKHIYC29hslXqVzxWgI+Y94Petgd2IoiDyQ++GyxKzgY3BvZoan+A54n30a/mcdXV0uj55scgJ9ddec5VdsGuHdXW1W3OubgcOnWT7/amTZ+zoq0cIlOLe1ypVa8qD4YkO45wVMQ08AzDYmdyQtstloZ3eamfPjoQBn3XGHLiHiCfOnAErEfJKBdpE2eaxsTHGJDjv1StXsrgCUB3niAG7YJhnzrvkqroDDc7+I3CGXvsF7KmAmgedM9A0cYNocBJdRndMMoD4JA70CNp7Xk1DL7rrDgCV9geBiTWhTz5qTZZAsFfF/XNpQJjQ+WcLIEmDQ7D9nIlCrD9qT9Nr+B1gXGAQ0BUnDCck2T4pSWQeBVaJsD9xDE8+Y2BNTi8ceMG5xQG6kmEltXFgoWqD7iMrThRJBT3ZqzAwdLUq9AeqtnTpEls60GdbNm8msHj8+AmKDm/euMG2nnuObdy43upVoNazQRMhbVtW4IPFrSQ8DqRio437hWA8HeIQVkrSthhRnwiSiWHKJxeC/YUt03JOcRClexEn/f4M48E1Kf3bdeIWJnyNzk5Jxk9ygkqQuG75bNNqj55RHBTHzk5rSg46vn88LpZWCMLi18SOUIZ9wd+ZaIRpnEk1zTXGwEaIQTK9TmssYznr7O6wT3768/bjkxh24oEMtBnx5Y4oBVZScNGdopJaBwxTbSkFABqywL/RgYnB69U1CDHjXJKKGdG2qC01Ibj7vVYihqoKFjqMOK6xiioMhJRbwuTPAPKiIu+BTmCyaHJZSOj0vAlABuAU3xsZHHpWcRItsFfXzXXIplK+mvcyuc+UKPB1j88AoE8mSbBzMLJgi+E8pmen7Kpr3miTE5O2asUK3rfeliZbtqTPXj6GPTtjj377IatOjNhn/vD3LIPKD1if2bw9+/QPuC7x2Q/fc7cVp0bsfe++wW654U1Wmim6dEwm50ASztejggQ4ky2JA8kUaON4uiT+itdi45rW3nQxZz1PHDtuRU7p+rEf0HsbE02dU7ynYhvA34fBEmIWy+bjGijjUCgka80ZeH4OjUBZHJjH1xn/O7WDsLUOaiYBp1pKIr8i+xD7Fu6xoN2rtUhJgWiQGHQzAcD4VGqHI8lBDQU8TW+DDMd8BfX8rI2cHbHt23dYaR7TDn2COfYPJjNDeoTDurgnM3Z2dMyDZmgQzRVt5epBy2SQnJZs+eCAnTkzbCuXL+Nn/PjHLyZFG9+N6ZeuT4kc1na5jMm5HlCCMYlzyxXa7I//5HN26uRJrlPqM6J1cR4B1hTZbSieIIhB8odWFXyhCtrR3mGoMk/NTFrN5m33zt32O7/zO5zMObhiuX3uz//CHn3kUd4mvPbwK4fszW+63t76lrfaY48/Yc//94u2cs16W7Z8tX3n4cfs6LGX7Zd/46Nm2Q771l332dHhUavnWu2iPZfZlVdfZaeGx2x4fMT6unrs6KEjtuWcbVauTtvy85bZK4fGralYt77eVps+edSu3NBshUzJqmgNAkgHUVcqJKS6v/IfjWAMfo73XPp31y3FFxMA9TKH2y770pj4aZ0KJOPLG1hL2rN4jRJJrel4P2i9xutX701jqZSpKUCQ+yEaloSftda17vU7CuKH18r+yq/jYbp/cPAFdxRrFe9FnEUZj6DLpH2r7wIaeX8wkTokVtCH4uplLTDVu8RnQhdKPklAjV+nt/9z30TDe1JfF2KNiN2vIqJLaojRq1jT5X/cv6tDJbVJPGYoVuHf3/rW3SwaPPLIIyxM4T7h9wBkcP9uuultZB2vXr2KcZ9Yu2xfhV+ZnrZ9++4hsDhXKtmq1avt6muuYkK7aeNGJrhqp0vb6zWU5rVrj/c/Ahxwr+IJxlp78bqRjcN3Acp4JkhEYnsf+xP9W2t/wZpO5ArSokxjjKSf4z2mqe8er/v+iuPzxXxbbLf198V+p70af4/Xvidcmlq/kLkpf+Xfxe5Phz9pT8TFBPlDfdczga+D3iAKL5o2HwOafAbR84O2H1o7337LLQQb4S/BbAeThVpp864DzhbEIEFFG1/yIQXoxsC+QhETLLZVK1dywCPWPgspuObA9dCziMGsGIhK4ocwAEP3GYksrkGFBT0zgIBooZSOKNYxXqM15evO97nHAhWSL8D2R+yF/3CXARpgeIwXaXCdeD0Y92jDHGPyTDsEVk8F3Vs5m52D3vqrbK/GPoSRYmdKSwsBErbjZ7NsWfQ24az19vXY6tUrbd3atbZiaNAVjhJQyNufmfCDVcmc2IFh96koNIHZ5cMkcUz8Pi6I4jrVkq81E39vjEHiHCGOs+Sv3C94nC7GqvZNvC/jHCjezwIbG/0FnnNjfhLbiGQoCNj2aNkNDDDs9tgO6LjU9CSTLyUtRCHKgm6ZxIchrgr2OY1I/V2yU86+967DhE0ZilrKFRijQTMwgL6lUsWKZIfVbN+999qPnnvO2ru6OShyYMkS4hozcygC+bBVAPOrVi1njEYvQ6eQsXPP3Wq7LtjJFlTsY8Rrt9/+Dbvzzru9xReAXR3komYfLkbDATaZJAfS/I3daJxQ6r6Ivr9SoexA8jO7c1Lpt8WeERyTs1KbGOZksjh/l7Bqytatp7vddu7YaK+7+GKzGoZ2Yliks0OdaekL3ovb3tGo7iWRQVAUQ0zoeE7aVeBr0DUCEXfjOvEMHAjWBHm/fSA2QesS9wYMQeSNsG3fvONOO3b8ODtX9TyxN/t6O23t2nW2bNkQsRF8YVARYk/8nehCYLFy4CvsI+QVAsuwq6ebAzNRcCmW0S2FTt46tQehwwnAES+empqznr5e61+6jNzmEydP2slTp+zVEydscnqaurEYDDu0AvMtOm307BjPBTZGhRb5X+z/9pZWm5oYt6NHjth8xVmHzU0Z6+7q5n3A4Fu0MWNtQtpudORMGIIIprAXaACqdrW1sruLQHBLi2HCtuIsYEu4d+jIxTnEuZRsMs4FNgnvhRapt3kDgOzhMQAyYoo04vzerm5KRSAXwdBRsH8zWy++su6V7qiaQQ2uwBYLk4i1wLGMlXR5EJuK6ccBpYyFFkoA4z0uDoEngLoEeIwCC2xQAXsx2OQGAnElAMJo+EQAEqCjoOMqwNbx4mAeCm9uPJzpCFAE7D1vcfZjxAmpNiQdXGCqxUGSWJVJAB2xHGSAk2sOrCcZcThp6juCcxDYDV6tcm0sH2+M1kM4/LxddOFu27B+LRHmAwdespdeftEOHzpk69evszdefZVt2bKJAQEcqNOrUaFZCLbG56kgwBcUDITuqwyF0/U9ERCYsBjglwq1NgaMcgi6F/gZz0eJy2KOJXUi6bHiZAyfpaAsDQ4jwxs5usbgMg6U5Xw5TSxUb+PAVVViv/60PStel3q2cXs1narEkoMhlqNNAkes+YgRjN8r0OK14ho13RZAYUh08Lf4nun6+OzqGWvr7bM/+ty/2/MvvmpFJPpMoNxRAq5AEBUzUPB5+JvLGMSMW1RgfViIMzjTp0JHFpi5dCaRLpKejfYgXhv/3VdS0DCNpp7LqOH9aBnAYAa/D6l+hP8tsMtCcirbpePo3uBeSovDgURv440DJd1Lfq40WEIbkJ6FnpdffVrxxfPBNcIww46xNSyLNppmDtRQ0I42iOtuvCG0pjvTsoaiCu5DAULONXt4372WnR613//9T1rX0uWWb87Y8/tfsNMnjrOSlis0276v327Z0pS956eutffffJMVZ+es1oT7gWEW/njwmMhmjtpVtG8UsCrpcajEn03j6xufVxIk+sy8BexNvy/efhl/xUGh3t+4bnXcxmQkCYgCkzhuxRJbJbbt4ep5eD1LXXd8bQvPMP1Je8hf69eT7mt/nc69ERgSw8zP0dm/eC9+z4mOCTsqR80dtFtgzebQvlZHZbRI3WD4n4MHDzGIQvAzOQVdKrP29i5bNjho995/L6w5HTdapfAFEBstHAhgATSXKkUGYBxkUqqQ6bdm9YB94AM/a3OleTt27JgdOvCCvf2mG3js48dRnZy3sdEJTm7HtD74agRwSC5pGzAEpbmZgUpnRxuF+ZsLTTY3V7bhsxNWrJj9/h98ysrzaFV0f+aFPvcl0GQJK4R+DK1i2CsQUwezZmZ6xsHKTNUuunCPfeyjH2OxDBPRb//6N+z+++8P9gqi2HlW+sGifOWVQ/a6Sy6zl156gYFra1e/Da5cYh/+8EesbnnLNuftl37x16xYxvT5grW3d7KaXZot2/TcnLV299meiy+1B+7/ll14wQWWy3ZYrqfdxo6dso6mUfvUR99tU7MTloUdqjpQpeRDwF2jTcc1A0QFCISWuUbmCeyPGCxaX4p19FqsL3w+kiC1f0qLElMr43UpX9W45uP9Fid4SuDjv8tOyxbGflYFmCSOCf5Ke0DfAXLrK36/ElpNVFf3SaO9TX2421SskTgGi20Ufx+ADdl0DaaSX+beC0C/2vmVyOj+xQxvFspCNhqfWxy36aZLx5YAACAASURBVBxj2xjHUsm/A5DY6D9wTi4R4gH9PffcR7H4hx9+OBkQgWPkmprJEL7mmqvsvPO22roN67kOMKzpb//277m2wPCFRhrWxW233UZ2zJEjr9LfAXjEOSKZIOc2U0+AQo/dwYbzwlkcG8X3WGtQdi9eN41gdRy34PNiTcRGexsfL7bPjfdRcZfWaaMtj89dMYI0v3wdpzHv/2Tz47Xa+Lr4fuhvjWBNkmdkmthSvGHD2kB+qBPASvs8/BMa15aOH8c+jdes9/kedGkFANL6LPrKWqqXyuS4VmPy+KUvfdne9KY32+YtW2x8YpKME8htAMDLI9Hm4EqwYt3eOEDvLEOyeuYBuiE3mGerJ9ac2DFIeqkPGOIN7Vecl/x5/Lx1XTFY6O2R6sjy+BprGq9B8or9gb9jvVPOI/hht3tpLil7CV8G9jzuEUBGgBVg+EP6CQU27CPElTzHeUh0VJj847OQPNPfkXmZt1deOUx/DF8MdiHOA7pr+Bm2A8k3ci0Oq8gaGcOw+WjvXLV6eQBoQ7G9mg65xHkB1MXAQ9wzB35nqCOpmBXPF8eEL8GXfIRy7ziO0u/itRz/O7atMZnE2yDdNjTGOvhZ+7zRruu1su2Jb4jyJ/1uYVwlXU4vcrBjI+RxP6nbJj4v5CdxARTnxf0Y7G3jmottiq5BcaVYjLofMYNf167X4hzlBzFYcXa2wtkFTzz5pD3y6Hdt5Oy4rVix3Lp6+2yOwKVxDfb2dHM9oPuvFTE89WlR/KuSub77gl22fGiFs1bn521keNT+7d/+wx597DESsKjHh8nWlLHxrgDFY2xdDQAo4jS8Bs+ReEsZAGMg32hgb9AClXyFswQrVkhYdC5Zg9+7Vj78VNXaCgXbvHEd2XJDgwPWVmglZsLPrwFs9UIE3gNmHP4j8BhIWqyZM7/wuRO1bMbKKHBw2F7AXGlzvDCkYp8PsHEGJ3uYQtEOhTbYLxTh1C0CO3f717/OIryeHe454vHBZQO2d+/FtmTJEu+orZatraUtKcCyCyB0niJuh03jcJpAUJmZm/OCJYfjZFlgwMCojo4uxvJgM+KYABdniyWCnJhvgdj+kce+a3fv20cbAwb4kqVLuc9L5Tlra4WWOlqgp3mFpVLRJ9pjPwLHAlg9NUkgD6zA6clJAtVoA8e5wWbAhkO3H0WYvn6fVA1DFvpVnPxHVnrWpiedcclhprkc7XZHW5sN9Pe7VBteMwuWacWWLVkaijZlTkaHlqQYjfgMH0Yzwefe1dlpAwN9zCMBlLN4NV/hMBysj8zu199QZ+UxmUDsrSOgQ8IgM5kP045UZRA7MAUOAFA4Yz8ZnuE5RcKkkQajvyfWegpTM4X6h74vAWxOzInbkaH1s7ClJQnkwuRTHFfgFdp6xZZ0IwGWlWspxQaEBhHJUbBEsdH063DKcmPiLUPOVoJMyi6Lr51abKQK+xhw6NE1Yxou2qOKs2R2YDOBWl+r+RAWBMxYWJXyrK1bt45JFYRkUaWbnBgl8Lhy5Qo7f9t5tnH9BmtpBRpf42dC/3KhdkOqBeSOWdO+aX2S56RzbnQO8e/xajcDr604NQZk6b1JGU/SsHpNgEh2WNp22RiYLAB2wjNyBoIz1fQVOzQ54cWcXexwkiAv8l7x5yx01moZXOjq4vN9TUAb2EUKsGKARyyI2In7+TpQFL8nDkb9maRJgl4HF9zbvcQ+98/fsCefesFmKkWrZZvowMj+ZfApmQEfDORr2kFEVcCRlAgwwt9lcBM7EYY9aG8qqFQgpPMBM5okxkTXNG2r4aQtBrALr0OBg4IO3a84cOW9IIC+sDInBxyDz/GejgNU2RYxh39S8O8SB6nT9AFUYe+EdsDZuVk6DwSFcC7eppilTYGkwN4rLufvQc3nkB22Icie1O07Dz9gleFh+79/9/dsJpOxlw++xGoewA3KszRn7MF9D5hNDNt7b3y9fei29/pUd1ZcsqwY6XkJqGhc941J+mK2LE5uGoNOrnHqmqVTIXUMgZWNAWVsO5SANALOOqZsAhPEaBMpwEPSkLZVcTXzVX7MtJ1EjPTkOVFXxAEvBaE6l3iv6lp8Pfpr2VZW8Snj+Fni9PqbwEUlA0r+CJJQ11faRBnr7Oq2js5u6iKimgsgAXIXZzHIiFN32znMhUBwNs9Ep629YHOlmv3t3/2THT5yzKp1sHzd3oF9goRvBixB/A8BW63OPQU/QNCuXreLtm+23/ytD1uxavbII89YtTRr1159KdcU2odnyhXr6G6xZ354kMBfd0cXzw1BTT5rtmndEoP8Sj2DZK3JSjMANDM8b8sVbMmyLvvAz/wi9XhbMck6dD+QnRDYKexkYHeAt2vg/uH8AcRX0Q7TjGp9xfbs2Wmf/cM/sO/94Ee2atUae897ftp9tWVs547ttmnrVrvzzjvJ0n/4wYd4rDVr19pvfvKTtnPXVs6UHxmZsePDI9bdt9w+/rHfsalZTPWsWxkFtKYCQVtUots7ejmtfXT0LAOlSqnEaX4U1961wT72obfY2MhwEtdw0FlSZHObxgIMCxPOWpANkb30nx20dlBHYu2+lhFj+Rp2jaKkiBWMVrq/Eg8XccAVlywELvRK7Xdnc6TsB+0D7SckvPi3J8xgLHnBObbLsptg4OCclKBpH+DvYg7I9rqJ9I4Vfa5suI4tH42/x0AnfDqPAX21OR8ewteSaYF75ZPidS2xb8TvdO5qx8Q5pH43LZIrBlzgs6V7lbj44IcjQXWtcV2rdG59kjlWibdZi3W14PORLGaydu+99/I8n332WSaTSDyxPsDwBZtj94W77YorLmebHcAAtEZNTE3a0aPHfahYS4tt2LCee/70mTMEI6DlhoRDdovPpamJ7Z0u6xFQ1FB0lv8WICefsBhAIYal7nts62VX8Rol7RoiFtv1OO5rjJN0zDhujH1D7I/8vNVdILaoJFxS3pKuLwYbYr8XX+digITOl/tQxIEkaU8ZUQDCvvCFL/AZoOizft063nOATbGcD/1h6DLAGonvh+5n457333tbMt6BVrwDR49Yc1uLXXjOudbWXLAq9GxL82Tg8CtTt5MnTtk//OM/2cpVq+znf/5nraPTp7rPzs3b1NQ015h8KxhPKbHBW0MPHDiQFDhgG2HDzzlnCxm1APscKEsHucTPWeshtkWNz5u5RHi/bAf9cgDUsI5wDPg4+tOg4Yffad8maywUuZ0NOG+lioN2HDYTiuv42/Ss6+TJXuEZIWmHDvahV1+1AmQ3QjwK1ubp06ft+0/+wFpa2/ng0E4JtqKA0XyuwES7UPABFIgDBgeXWn9vtw0NDVoPGW7euUeV8OAz2JkXZHZwLdivOD+sH9xngNVgN0NHFQUDFZqQSxLACTkFCvG01cHmxWun0bZpfckOYr3rvsYsKhVkaMci5lu8PrnEGtjsSV4ZsfK1f+Pzkg9Q7iPmc6O0gr8nlYjy40Uda5FOPQAIHN8hFdzuNK9tPLbOW/YM913Arp69/F0M6MrvOesUg1zmDaHYU08/a089/QyHYVTR5gtmarnM/Y+iLGILAF7SwoV9R46PQTDQMty1ayfzewBGYIs9v/9F+/znP2+nT5+hT8DnQAOSEiSICTs66Q96+/ucoAUtQ6x57NHKPKXQNHgSMSgmX3OqcxjKy2eKPZbD0JM8GY/ASeA7KCdQrVprC2SZmmzH9m128Z6LCBixS4bxZcXygeDFaewA4wAm1evWzKnEisaNWAvOD5qQmNExWypaCRgI1jw7Uj12d5/tw2XxHvebADIBhmmgrpGNDHCLrMKZGRYhcN133HmnDQ8PB9kG12zG2tmwcbXt3bvHenr6WdzjGqF0AgZHIkdzkBNrEYAb8jLL5H2QUVOW8Vk9A4Zyv63fuMaWLOnzrtI8ZACxNmFfsnb4yFmbnpnla0fOjrIrDcNxYQuee/45++pXvmZzs05CWbFqubW2tFlLoZXahRi0Up6bsd7uTsbGbYVmq0HKjB1OZu0diKkxNMa7PNChgOI8wMUetOfnUKDxPBrXxtbrsA9U3GdXVK1uQ0PLeb/xXhQ0UKyEv1q+fIjdTgBwMegF50nd6yZ0IXuMC0IR2uILLd59DILg1NQMY7TOrk6/r2TxztlMcc6mZqYsc/WNP10HqACDjA8CmwA3HtpG1J8ju8nFWRNjE8rHQHYlug2rBzABC4SO2iMWBtGoKrmAfqpNo4nU+Fw4F4JEFIu1gCJ7m4w2emqojJU3D0wdiGMgG4n7x0YRgB1ew9bk0C5KECQYLjfurksi4BSOFwmgAhF/cADvHGgRMJEk7LXQHo5NF0bjoBqAhAo0aZ4bdRTnOe0VOh1YyOhvR0UMzg1VQYr7Blp9R2errV49ZLt376TTGz49YgcOHGSr9M4d22zdutVEn/280PJQZjAfB38KnuLA2hcGGAAeAMPJCRRKUpjA5pITWRAkU9j/tVptcfAgR5T+Tq2YaetmmvyEeEjt9VmvbsVfCljTYDDVn4mdXCMgouQlPlYcRHry1+RAT3BmGOlFIVxuFrA/fR0nDMagV+pMpYU6dDptSXnyO28i08YFk21jZx9fb2OQK+eYJgIpQBcHx55oseGYwyD+7kt327f2PWK5tjabm4fAcWjLi1hruC9c26FdIdE2DQG0AzU+udJb+1GIkEGOmHxRZV6VPu1JZyKk1DZfn+6CWK2KmI/ab7xmMqFSgWv9mzp3ITDjMYLoMe6FKuH4vYIW3b/FElG8J90bKTigdY9kmlPYoDOKPUNjFFrrQmVONgO2E+1L3d09rGplYdMsQzsC1sAVV1/F4DYPKQrYCYh3h+lxcKz33bfPrDhnP/2u99jI1CSLDdnsvOV5jnU6/4fu/U+bP3Pa3n71Xvu1X/0lG52Y4N1F9U9Tlj3ID523wS5qrUpzpTHg0s9qWSSwGVgJ2ofcW6EFUTZZ9zn+uTGJUJDamLC6PffN4a056b532Bgt8962gYQC6w/V3/h8lGTGSXGcnKb/9kSqcQ1o3zUmn+4/nLkXB83xPo1tYszoEbhBtlJo0aLGSrnMSWuwA2rtBkMPbEDYnrm5Uph86fuixIARdr1uDzz0iL169Bgn1AGAXLdug3V2dllrG6qpmMIJ8WWz8jyAorJNQXsLrTzVmp04ccLWb1htt733HYaO+rMIfNo77eXDp+35lw9brd5i1UyGQUGh0GHdPR1siWHol8laaW7WcjZvM5Nj1l5osa72Fuvtarfzt66zOtq1AbxWq/bbn/g9FriaC3muSQSjCA7hX8AsImtlfp7tfXOzs3wW4+NjNjNT4vuasjkCpZe+7iL7zKf+0H7xl36F7SD7n9vPFvDurnbr7++xa6+70Y4fO2qrVi63Qj5LwXEkcrBvy5Ytsb7+LqvOZ2x8umjtfUvt13/jU/bUc/sZIKJ9HH8rs+0JsgNoH+nwCdToEMjlaUOQAFywY4196D1vtLOnjrMoCZ0aCH9T41Ka1LCbQdsMQS6+VFWXhIv2iJJi/Sx7hd8jEJWmpfaSEiv5tHiNixnvEiFhiExg4DfubdkyJXVa6/HP+HdcpItb8eI9Ipsuu4nEBAlNAfrM81W27Dz11H/ZlVdeSRvtOlKe4GsvKqlrBBzjfYv7q73H12OoVx5sKsRpnmDiPmOP6UuvFxApKRppOfE+Rcx0HCOWq9HnyE7IViS+YEE79MJ2PbdfDhbF1xF/ZnKiBIlwbNj8+3gOmCLd1trG/Sp7iUQT7Jc3vOEKO//88/l2nNvZs8N28JVDduLEKTt/xw4WMAAW4V5z+FmuiXGl6/FmrTg3y0IDPl/6rHgsXOf5nDWjDY/DGD01p5UPWmyxLY9jKD1D/E7AUCPYIB29RpA6jtFinxDfu0YfsmDtR9JN/v5UogPXB3Amjnv1b8XFuo+NMeZivuC156qhTX6GsCFKWHFPPve5z9ng4KC1tLVSKmLHjh2ULwIb1xeHF8W0B2PN7p90r9PfC1wxK1UqTKbbujts2cAS6+ns4H4rA2AMLWzYJ5iK/MUvfZk+Bsfs7saAhs7kI339GxNSnC/iYAJnhQLtpYarAECDHYfm+sTkhG3csD4BsXHfWBgI6+Ynrf84jo0BXp1MHIstCvqHmE4gowob0knUvoc9AihTLGGoAXIujwXxb+w8xGJgbcIu4L9ZaJSHSe+FthYOgMG9ZUI9X2PRZXxyiiAjCsSFZpdkYdtgaxjqh/0VJipD56ylBa2ZPbZ0oN/WrV1j3T3dDs6EYWrICXG9ki/Q2mcu3NTEllswyTBgBW3iK1asIJCCybqu8e2xKPa6X7cXX+K8N7bzjftJz0IkHPmkGGQUqEC5K03/88Q3sQ+NOUzjHtLPsa+Jz0W+S7/D88D1wDbK13DAYgDGfG2lJB8WYkM3k16PuEUao3HMJ3wg9o/6XBXLnPmXM0jAUAalOs9hPziGfKJrCYKl5cMzOYk8h1bRSXvu+f02MjbB1lSw3XB/29rbrJDPM35Hzo34KE+Q2LEQfOEzV61aZeecs5lgerHoxUessVcPHyGYCJYiYq0XfvwCwUsB78ePH7eDBw5wr27ctIl+Ep8K4N3P2fXJtT5gO2S3MTwM8TXATwCRKBDDl2N1YZ2jILFpwwbr6vIBRMBJvBDm2Axj3NDt6YU2kW8830OuhviVGEgFtsm1+cD2w3PE+wHk4bMgN+BrrWanz4xw3eM1IG5gT09MjAfblTVIP0A65Ac/eNKee/55MocByEPzz8lxQXuakisVFkS2bDmHgKRLrBhB/1kAgnVjUQDnARIChvC0tnXa4NAg71NXdy8L/109vQSLAa5B7h9scMoAkZxnNjUDPwt9whaCoFiraHE+cfI0h+ECkD1z6rQ9+8wzNjY6wuvs7+u31kILu45qYLCeOcOBbhXMx6jOk5gC4ggA1e7OLtoV6Hf29/daK4aoNLfYfBkT39ExV/QhLJkMcwnZYcTbWBvA8PA5sCEonJB9DkmysJYwbbu3p9f6B/ppH/FMqGVbqbC1G893lveoauMTY9bO3KOFzwyfh1ie+zlj1tnZTlB7dm7GMte87efqQCbhmIHWYpGRos72nCJvPjYAfgdxaaClMLwAX1rbMGIdCyjPrJbDWiAeGxYj3qNEDBsfF+MTwsAg8IEi0l+MA1BV/PUaUPQBfFJ0srOLSRbHegPdDoYVughVoLg0vi7y7QCK62l5C6MnYphWnQALqOIk4GlA3Kkd6S28MtRsW2v20eeER7gZwC7CawKjEoBBtcqFAfFfgIFtrdjoTWxX6ezosKHBpbZ8+XJO1sSCaG0rcPqsm04wA1xb7OzIBDfQwQMvWk93p11+2WV2/vnnBcrsLJ19GgemSbrAMLFEG1lgfhxvB06Sk6AvFjsEOrEGfSgGARIWaWivIagRwB7WW6M2XlWdFjqXFKRU0MVnE47LoD05Rw3JWbztJXGsYn2oNTkahBIHmnHQlvRFNXhhgZN+TngyAYAKU5Ni8FIGXB+hjaZJtHHApHvuwaszV+QklVzEQZeCj9ThLgwklBh6gOY3oLWtw775yJP2T1/4iuVauqjd6BMoHTAM2r7hMA6keEtomHpMQDWIAKOFE0F72GfSqopBa52DKigLA0S0DHtlSrpBjit5QhaDinRKIWEGowlUbLXsKwBlISCAknoGuCatGzq/wDAU2zJlK6vdXxUxX1daGzj/crkYhhyF1gsyjkL7fGAaJYM0Ip0+HBdOrrun14sTLo5olbrrbFx7w5tp+JsR1IegSeAlnPkD3/62zUxO2k033URqOWa3wFhjoi52HSrkjz/wiJWHT9pNb7jQPvbrv2xjExOsSoG+z8mFkdZlvBbjfdyYNAm8T4LDAOz6ml44sY7vDSy0xRNFBxS0tgWSOOCZ2ps4MNUz1zp3HVRneSjwU4CncxUTwJ9/SPaDzee1Yg0FXSlfi1j7XnzRl4KsOChe7N9xkBonT1qPAuldd1Y+J+grBl1RHBOVQ1a9i2Ubnxj3dqvuLlZE54oQj3ZAkUEvJCSo+1OlDul3Hv8eg5k9e/daobXTOjvara2tiTqdIFtgyYP8VJzDPkbry6ydPDFsp06ftdNnRm3dxrW2fNmQLR3qtVq2brOlrB14ddReOHjQZmaqHuBY3Qb6l9EHodUCgUl3b6flcvOWrZetuxNBTJVEjOJsxVYM5u3rX/y6vfOWm+zosRH79Gc/a635nOVzCPCy3h4WhmUgqcP+wPNEAi5myfCpU4AirVwtsR2vNDtrl1xykf3Wb33SfuEXfsne+9532rVXXU4R61oNVfZ5y2UzNjM1Q7ASPhVBou79XBEsSbQoQQOm2fIdXXZ2OmMf/NXftLb2DpudLZNxUM00WaVat9ZWZxZo2jMSAXQ7YADa63ZvstvecZ0deOFZO++cjVYq1q3W5FXvxrWvFiDpycqOJ/5URRTJFmgqfVRHI0BERhF3hDPgApgS+2naq1Copf5S6EZQASRO3uN9HydzcSLamOQl4GlU5Iv3RewmtQfwd8RXCNq/+/jjdv311zsDINHnXViMkt1vvE9JrBgllDq2gCoBGfI1+LveFz8X7fUYyIQP4v0J900gcJyMKwHVcRVfxgUF/M2nWEZ6mv7YaHsETur+qCit9hisTySPX/va16gr+shDjzhLC344MAxxbgATbr31FjIMoN2Ecwdz4Y47v8VplJdf/npbs25tuNdNjMOxBhGTquWPYO084lRnOYmNj3gfoMU49Ryztmf37uBDY5DUdS4Z1wlAipi1ukd6nvHPstXx4KLF7vNr9lIj3S9acPHnN8amWsf6Hhd9dNzY1zfGHXEsEr8+9qNxXCZwAt0gyC8A7IHtdvDgQSZ7SLou2L2bwz9cazfsgeALF/vc2Bc2+kXGbmwHNZvPmLU1N9v+l1+yo8eO2vmbzrUVq1cmusGa8Pvcc/vtq1+73To6u8geAkABWyzd5KTAHCSmkFOxzbKpia+jbmfQShMgDTd78d49duMN15O9AruOzxEghTUWdxbEzzd+fv9TfCLgP9VSc71//SdwMd6jSfyAvU2mktsFtmOyU8ynSlOrMXQXIN+FT8Kzc+DF4+CJySky6vFaSINhb45NTNojjz7KIgD0zxSTALzFHsYQQvhNsJvQ3gggCe2NSwb6bcvmTfSnuK9P/dcPrNCcs61bt/IWsI0bwGLQssa1AfjHvsV6AsMI93DLli30mwBX8LPkN8hoDP9pzQtsje99XEDC72UX4+eAe5G0rAfwXOvczZtXruN9LOBOzzwuRMTH13qOcwPZR52bbLmz/dOhryo+u01P/SL1GaMulriQJTuu89FnC6Dm98Cu095XkQp2F8xRvObM6TPsaugIkgTwc5xWDi3NsPcBvB09dtKe/eEPbRSTjEM2L/+Cz+vr67VMLmud3Z1m9fnADHPGF9YUcgYUk9auXWET4663i2eP/bj/R8/Z3//dP1Brl6BXVxf3JoBHki2amgg+YciG594OgMMH+xR0163XvnKwMAUacd0tzQW+XgOkfB344E4wKzntuIJp6D7IBX4O8QpwEeAaLDQHYghiKLyfTOIy7A1ILHW+DwAazhdALtcgBleVMFeiRs1g4E14VsCaMJSFbeIYtjMPghv2NgA1Z+i3AggOw6/EZG4ppNqTzrKGLIJ3aGA/K+YAiOcJuOvLKj6lbmSTt18j3sReX7J0GdmJWG3o0LnlHe+wy664guAxyGEvvfySDQ0O2pq1qyyXR9G3ai0YdJbLGEinM5OzdvClQ2bVLLXF/+X//yc7c+qU+4V6nWAqiAG4/yhEQCOypQAf7tObcX7trW2wFoHdXbDpqRmflRLaucFwJWnMXKsc74E9B6CL60anDu45CvLTM9MEwZF39vagtbpALVoMKUIOi7VONmsYtCOXDEkHFFzw+9bWNl4LiDIAG7EO8Dp03eK5oZ2bscab3v3ROumtDCQQ2Hpwq1Y46YwBmQX4hYvAFw/eXKB2FB4K0H/cDEf3AQDOWm9vHw0oLrS13Sc2YTHjJPF7tR3HlQj8G5OZ0JuOqhqOj0W6Zs0au+WWW2zv3gvs5Olh+/yf/yU32MmTp4NjwGeL8ej6gZyMHHR4kiAUm2seIp5qo/Bz8tdhwqU7DxyXU49a2nn+2DDYaLzBCKY5ablGTSqCpOjfb8ozqcKYbrAMcZO7uzqYBDN5qHq73bGjx22uVKTTqwMRHh+32ekZTvEBSIqR8G2FDtu1+3y75NJdXATFWTA9kGjN874jqPEpiB50+LVDkBXwZ0im2c7ojCu20IXpbwgoyQaADlho30qGZjAZ8kE41N4LxhIJPxYzwVnR49F+EKoWCGDBZnVhV7r70GaVIyihicgCKOl8gsCqM8Tc1WXqYLqyGcWHiARNL7b2hFZeGrLQjk96dRi6QwfkvaueeGElS/shEv52MNQ1IRygcGYEnV+YvoqEjdWyIGIboNXQ1homToYE2h0kkBFnlMhhKsnBtca/i50ezoDVH7TCUhnaQUBiEwGAS4G04OBx9k4jJcCP88d7UenBvWjuarVHnzpof/73/581NXVwKARAKA5uIjMrTYLwKzhqTyJc18YfRFopZNAeActiHyfPL7yFAKemd4Z761fhYYCA1MZAkz9rKI4OH9qItE+TpicEH03OLlYAo0AZWhrU+YDj5/RmX4dwaNTqCqA1p8GqEhsGt9BRB5vgCSIMZmBocEl5dTkRLuZeShlurOzAOHd0WGtru0/uxmVlm2jrLr38MkPdj8Ggqpdh2mmlVLEnHvsu2Sa3vuudNjkzY3looED/lpTumrUWmuyJ++6x8ui43XjFXvvIhz9gY5Pj1oQ2MQxhqmetFtiWfm98SYphifsLlliaQAcdosBi1f1U4oZmEw8KJZYfpgiHdoY42VLwqPc2JvrY/94+mgo7L0wwwvCDoKvE9V53sWLtaQR0qtjTLoTBT8629Ao+AdvQXK3AWAChX3cMa8RjHQAAIABJREFU6MP+eaEJfxOAwWAfzLtkTacT2xuD5Pg6SQZXuxgBIA/8PajL2OrVq7kOEBiePHmSrwXzsLO7i9VZDQqgRcrmrIhOgGzWenr77J5772dVt8I94hIfIyOjfJ4I/E6dPGXLlg16a34TJjcjmMxbpYQhbHXbedEFlmtusf7BFVaq1K00X+ME5kJrzqamy65DPF/jxHkf3JSysdCWWeYgALRsVHjszvZmu/MbX7X+lpp96Bc/aI9+90n7/J/+ma1aOWT5fNDaqfrEYQWDsovYu7A1lAeZnbWp2RnqxkKce2x81G544xvt/T/zfvu5D/ycnbN5rX36U79rE+PDSavU9MSkV2Cxp7OuR4h7NzmBCjamtufoU/F55WzeKvlW+9qdD9udd+6z1o5+m52Zslpzm82XXReo0NqW8KsBirY2NzMg3bVtkxXKx604fMxu+7nbyPKB/qGD5SkTKcZDtLdiIENrhPp+CcjuSYCLjXjM0piMJWstmUTuC1LrOVmg4XfJvm0Y0qEkLn69r7GU+aXzTvakmHjStgrJROKHcEz6Pg8PwBIAO/dLX/6SPfPM0/Znf/ZnNnYWMi4pAz25D8E/+nUsHDYWa3KpgEXfGZJBTX1WcUB+VfZfgIT8C9bFY489Rs2moaEhskSUQMNuIBDGWhI7JS0WpOxl9yBhyiWSmTAhWcl8avtSVmP8LBIgjMxFXS8C9TZOvoREwNNPP02GggYJ4j04JyQH73v/+5icbtu2jXEoABMkZSh4/vt/fNFufMtbqVeKIgXOCTEv9VI7O1xXGdM3E2alr1svTtc5ZRNx+unTJ+2cLZsZ23LtMg5T7Mh3JEW4uK23EYzFz2KMIY4HYwLgKGyAtNq1NzTwJF73iwES8d6IbXn8e4GF+i72pI6lzxUQQ3feoBkd+yN9tvZJDM7Ee8evN9VLxTV/57HH+btdu3ZR2kj5B9dk8Omx79T6iPegGKLJ2uF+k95cWiR75pln7NSpU9T0vfSSi6kBRvmVkBs88f0n7b77H2BOI6YfYr8KGVHunxrPxfed7JEDUW6nvMtr5OxZu/TSS+31V1zBNkp84XyxNnlPIyFmJfONtie+1/EaUpEYe4x7MoBZlENocr1+ERcIHobWVj9OehStQQJG0M5F/FFzEBiMKICJZH/XXAsek6fBSBKrEZpuzOly8C8Y/lKxUsV1iPfv/7GdOn2abaoAIbHf6BvymILdzCILuk/amv38W9tabfWalbZ2zRrr6gK4VGeHAdikGMxJoKsy7wNq5iueK+PzwqAu5c84NxTnAHYCeBSIndqfVDNR4Ge617yDQuAa3iOmffwarXsw01kYiEDPxfyLju32Nm3Blc9Z7PnLNvtedomDGMTUvtQe0DlpbWgvh56XwKJzH7oADA3kkhjwVAwi3VF8ZgzK4jOw7ubQxdnk4A6ARuwxdIIghvOOTMcKgIcA9IVte/Tx79uTP3gqdEYAnC7b6y69lGAg2qdxP1vaWqytrYX5gWv+1pmzIV6bmp5mTAcgefv27bTPwBvAurt4716yAP/9X//dbr/968wzULBGLCbpBOQijQQP7UfdMz0PPQNnHXqujAIvdQ1hqwMBQkU02AyB1oqVfXZGgWw96TpqLSH3kQ45CyMsmHsHbFLADN12ANbIusTPoSMEdjIlkLlcEv7GYlkdbGkng3s+6SCd+8QqCym6TlyXAHytD7yHJJQw34JANjEm4C6Bzc+OInRNgSSWY7szCgTz9SrzbTDUt5xzrt18y812ySW7bHoGTMwZWzbQZxXGlSGbBptwpkR78eADD9iXv/Il2gar4VhoQXYbAa1FxCEDS/pJQEGeA2Yj8na2cUMjl2AtulTrBDZZhEZuOVck65RFpSyA5labmZulPmQum7PW9jbaZ9g4xNvwAwAbsW5nqCfqurMd7W2MqQFUT06i/XqKXQ/AsFoKAKgdu2JBibkY2vzN5mZB/Mv7EMtsjqAl9tcMhjYCV7nh/Z9ArOjahBVHdQk1BLDFdaxc5wtIe1KpCMAV6aaFAgFGLEz2pyPhhUMIWhmOhIId5KxFDV4QcEd9RooXOwUXFQGcJD8vtBhiUYG6LiOAB46NiguHplWlXCSii8/AAwJ6HTsyfC5utMBMnAtuLLRTOEmHVZ0M2UbQRESyASYij4dkjYvSATwJm3rFq+4aCEELwUFAn8iLRYeHD+eB6yjkfWLXhg0baaAOHDpguTwYFM4+wmbZu+ci27hhg3X3NFtHJ4ZG+FCOGoRIm8JGrDaxWlatlq0yX+SiwP2v12EwwRiDwKkDLTKwuRxYpyXLZPNWm8dsKLQMVKyp3uGVwUqFiw9gM+4fKgiIajjAApTfAPhAD4L6LfMV6+gEjdmsUgb44npSqNzhWeFeC0QG1ZoT1KAzhUpq2SfCwSH7YAQfMMOZvZwC5UNqGMwRdHPnweeKqg0mQaGCUy4GIWWvBOZzLQRy3dl5+5RXb6qcGo6KRDpp1pMFn17pgCOZaU1ofcFmRfAEdiuqHt6W29rcTrDbE0zXl8KNwebCdWHjyeli/QPIpgYVpiGjGhwCfXw+k+wweERGDsYbmxxrzffcwkmjBPqCMyB+BD1FgiM+qZnDQ6oZw5370Qun7A//nz+xpYPLvVqFVLbmICOeFZ45RW95zi64CxAHgSdo37guOQyydllR9PZxZ+yElo+gOSWhYe6jUGlEEucVT59KnzggJS9Bi9DNi+t7MDjRZxLo98RcYBPZtxxClepbwQk4w4J3P0mG4PhxDmLWSmOVwQ2cE8HllFmgSaQO7LruRDIp0RdJ8gwJIQmI5L2t2+joGIMS7COs5koVQA6CyJptOW+rtbaj2ODXg+OH0c8MQvbdeafNzkzadW++nqA2qkXU94B2IKrjrQV74sFHbH7klN34ugvsYx/5BTs7Ou4DmMBkC2BZbPO03pQ0JgYx7E89j/h1TsIJbZcRCEEGBpx6mNzuDk4gRdo26swVB/IUlOIcCX7HnxcSd09YBWh55ACfw/bLxJZ7SwiSctgAro+QUfge8lYh33we+HGYDyZxRwCqAkp/bs5qBEvWbX8qoA17qwCfRZugbYKgCsF/nAwqmE7ZlRigALtSZWuVAN7169dzyAj0/o4dO2obNmzgNUH3BIx82ABcH6dXw6YiaZstsvL71A9/ZHMlsK/q1sRkK2czs2iJaOXvRsfHrKWljZOica9pPwiGZdjytXX7Ljt2/CT1G3sHllpxzll+sH8IJrC04UNxbBwd54U1SftNmQgU3hBsZVmhPDt80r736EN2yY5N9qlP/4EdOzli73vPT9vK1SvIYNT6ocYUWZbOhqaJwroOQ5vQlgGtFpuvWXNTjiDh9VdfZT/zgdvs53/+g9bWmre9e3baz37gPTYzO8WAtjnYcTJmQrs57BsALhbeAFYCk4cuKfxmrtmK7Uvttg/9JvdXvqXNivN1K8+VLdeMKj10DxH/ZAm4IH6BOb1o13abPfO8FUpTdsNb32wDfX2+dbmm8HpMbg+SL6KmyUCEjaZAlzIQAWD0vQYAXSUTrpCwVxJ6WKgOvFYuRGtvITiw+ERq2WiBoEoskiB/EYZ/DHjw9QFsxmAhTk+lTU4HQ8nfoY3mgx/8IKVe/uZv/tp9Y5gqKVBKfhz+JO4+0TXBPy/4ipJEATkCmWIwsNFecR2D7Tc7y+Rw7dq1jPFeeOEFJmc7d+4MwyqmCYDBZqswFbfksdgQWvCU+DLRCrZC165zkR1Nv4cqj9YFYzwv2mDN7tu3j+vo6aeesZ7unsT/xWDJLe98B8GICy64INGBxbXkmpvsX77wr/aOW99pTz/zrHV197CFDNdCW9SEIVIeixFwCtexACgISSlARnTRQGKAdhH+PWJi+sIPXSlJpc/9hL5SwM73P36WoLwkkDw5dVvbaEPxOQIR4s/VPY7Xhf6+AIALPgvHFVCN2DV+JvFnxOs8fo3i5TgZ1tqTv0z3VQpsCITct+9eJoLXXHMNtdd86JWmpS9c3ol/DIXNGHyJwRK+S9qZ0HgLABEARqwF5EIX7t5tJeh2MXjBUKu8Pfbd79qd39rHdQEgDF/QniVgj7UdAB6/rjRX4ADN4KvxrLz7xFsJwXr9qZtvsp07t7P1G7GX3x/vvKJWcWBEys7IR+sZy/dKkke+V88fsaYXYj2uoDxKAHaQS3Gyc9QyTcAAMhthXyLelE0QeQTxGViZYAkBzAFjB7kMdPPQ2jg5MWlnx0YZw0lSC8k34mCADfgPhfje/n576cWX7aUDB5hYo4UWLZqYaItcD2A6EnKedxMKbC65AUmrdWvXWXcXBo05o4wyWqHwgKKYs6jgm/33YtThPJAr4/owLAK+mYyjmZmkYOK+Ju3kwfFVOEkKQ+gyDCxu/V33UWtKa9s1H9HurZbYdL/LBmsP+zpOdX5ju0hQKHQI+npI94DWf+yPtI/wN+xjgGy4bjLUwiAuxVzaj3hPXASIz4syBEGmI7Ylsc/A8b11NuQOwV4KK3AWnT8T7DXce0ib4fcAdBDz3HPvg/b3//AP1BhEQQig4TnnbKW23bPP/ogFoO7eLmrVIT9ArgrcBGA3JxQj1grt7qtXrrI9e/ZQoxox0ubNG8kShC/Ca//qL//avva124N0Uqcz/Oou6+YDMR2Mc9Aptcfs7myQN4uBW2Aw9G8gC9FXOYilfarnzOOFuRxJMb7mLHcNc9P7WGgPsy3YRReKV4jzAToqDoBNgt3CMTHF3p8/tL7d73AuRSjIIrbjvp4HnuTasfocguvBvziDEUS2lNggP4UV68NLvYNVX06ocPkVaSLjnLA+EI/DZuCewcYDGEX8sHb9Ouok3/z2G2wZNBrzKPKbHXn1DLUX77jjDhby+AxzWZ8EXataM4vxdU6VBp6DtTQxPhWkTaAz63sArcjY82CZgvQmJjeKDfjCEBnkFejAwZpCrg3W+vjomGWa0FWUT/JrfB5wraY89lTB1q5ew887cewYuyOgtYlcW9PtEQtIDxaasLifuB9zGAiJLiVIOrBbKWel4mzyHADDAMPJ3PCzv1unzhyBkDBgBEKX4QugiQyX668trErrgckx84aACdDSanOz6K/3ZNMbaL0yxteqLReVsYwPoUDFCI4AgQE1M0Kg0hiQIMltDEZ1fDcSaWCu38fghoypjGtskBzI8B5bMQSVbIIxwSApTNolMBQAGjJVAkrPyn0wuL4YofNRsyVL+u11l1zK693/4ouc6MnpvvM1bkzcOyDSqLLBQLnR8yAXAZ+cA8AEbHpQhCenxlzUk5V+N5BINhHYAMjjMBlQycNzg84VQUBUyUEDDm1ZuOd4DYDgmdlpq82Xrb0NgIhvrnLFWZvF0pz1DfTTeGGxo62vpeDaA/zMMO6coFbQlMS1t3e0JdUSHBfVP+xvUKZxbB2fYIFEaPE9GHsAj64zFIaSBGq0aweJDeHMUyxnaCXgOGKdAgwVy88n8QHkA5Dqgxsw8ataA0oPBw/n30qkvylXJxoPYAPARak4zwlSHngVrauzx+nfYYIwAiCCoQSTYcSy1pR3bVLcXwQXDnxhct88nY20tACq4MvZTAJtUDl2Q0jHgcQZASH1lnJWCWCLG/8qeWf1bM6e23/IPvf5v7Ku3q5EKwgyAgAzIC7LY2UAKvo+4zlRq9F1TRiIAgRuafEpZuG8cA8czPH1qBZvABRgXICV5dVRp7FTGwIOOogDCwyiZEGzP3e0AngVxllFCFCRiOCa4DQdCHJDS0CYoJG3gcG4eku0g1LYR7j3cACeyDt4GWi3BH88R/KpsNBK5L6qVklDTxLJHGj8EED2ZBjVGDhEgBDY/3AYWBO4dzhHFETODo+wSo2A1Y/Ah8Hz23r+Nmuhfg6qPM08PwY2BRQH5u3hhx6g7sblGAaD+5Iv2HytwqIEgHQEwg/cc59NjZy0N126y377Y/8XGZJIEvIFFHO8RcGTSteMxXVyMBQSDwZaVKwkmA8lWewHnxDvd0STJKGfAYfBwN2XXtIygOuBfaX9DTbFW1TBpnUQcaF9RfDvcgD4HAWbDlR4YQXtr3C8xRBIY+Iv/BFsC+xRLp+1meKstTR38L4hGSfgzXWCCTgO8Lo0R5geSRZbhvYFx4LYOu9HDmumFKq/btvUPgJ7RZ8TWOFpMu4gPAXYKy7zIYkJXg9Ar8CyQgFkcnqGAQEcrA9zyVp//xIGpY899h1bunSJbd68icwvVBXLJTAkXIZAfspqWTty+Khl8nl7+cgRGxkbZ2Egh9aV5gIZF1gnIWKkPWOLMO0fgEYX/p6YnLbzd15oDz/0iI2MTnBtYs+4rIDbKATNFHSGNEi1yurl0oEANmBdVMCeRzGiZKdPnrLZ2SmrVUq2YVWf/fEf/y+765777a8//xc2ODhAXUQ8ZyS4TCzzKN2g5c7Fw6kJhIPWjC12ZSSjsPGYYjc1ade+4fX2pje/yT72Gx+1Jf1LbWZq2D7+8Q/bRRfttLGxCVZ4sfcI4pO9KikPL1DBFmNNIGbEtaPF6eiZcasuWWN/9Tf/wPaR7HzWpqlRhyos/LaD4dhLHMQ2X7YLt26xG16/zbpzFZuanXIZk2yWrSVY+wjuOru63D4F1qziFe6HhiFoSm4Y/1DSwLWcPehPGaP6DDG8BDrIhwvMckZBqoflSbwzlGOQxN/vny/bFmtvKaHUd7xO//ZuA/ibJnsVAxAKBU5j9OTXbXVI32xgYJm945Zbaf8+85lPUyIGCQD+joQg3UtBnymxHY2D3dICke4Z27FCDEPwiOVy948qePPzmUhIxL1mhw8f5jWvWr3aenr6bN/d+ziJGfsYw1OGh8/w7ygyQ7YG7YxKJAUqCeBQAWFBQhbiEb82vy7ZP+wtad460JXhPndwxZ/7f379m/RpAIra2jqSxJAxZiiObNq8yS7cc6Ht3r2bbc74gg4e1uJDjzxsu3dfxML62PgEYznELGRdVdFtFDTUowRKOsXebltjAgpfDKBqx/nbnHUQDTRRUsm4KmmPVEy/kAnr6ysez+VAqhdXneWk9an7rDgn/ezUH+n5xwAEb0DIQ7RW9TutMQEOjZ+tvaTXxZ+z2OfquD/pmPo8XQuKFf/5n/9JIOu6N15Lza4474iPG++zxvNJ9l/EsvTBcGleA1/w8MOP8N6C/XLe1q3uD5CIg6hRKNi+e+4loxJrTG2A8KmK+QSe6xn7ILRgAwNI6LmXs4+gFQtGO2RcOBSghBgm4/kJos8QP/K+BPkA37duewTaamCJrkcxIYHEoK2q2C95tsEuKY6O2Uae26St/Y3P1deDA96w32QDhZZOJ2/43sW0VPhGAAnoLoO+HovrvAcZthZ2dkALrUBW0rcffNBmZorsHuCkYGpZ5mknOdAjDPMgQNKU5VDOdWvXsnWaoFVgi+oaaeeoIQn/7Lk28iwWHRkPYbBTa9LqCrAJ+xaxBu6X7mM81Vv2S3sB1yofEufusl30T8EfkiAQ4v7YLup9sb3TPU//hnNPJST8+B5vaH1rPcT7mL5FnSCMOdyOkRAUWkD1fteGdDwC8YPYwsILYoAbn8O4I9LN176Li13cr4FLwM9NQGsHqSht09WVzpoIuqWPPvqYPffcc3YG+p2QiGlptv6BPnvbW29233PP/Xbvvffx2cLXQMZKHSeTE1M2OjZG8Io2G/com7VTp84wx0Yx+orLL7Ot527l8bF2xscm7U/+9E/t7rvu5rAXgvJoReYzk2QaDSVjVQxx8ZjBpd3wOslo8BqZBziY74NT084dByvTIXFgTnoO+FoCDHwP8l21Y0ueCvddhA+tFbrNUDjhQBPaEI8T3W4gRw+dmkEXns8RRe/Q8ui5tjOeaYfY0eI64FgP2CM6d99n8i9pzKX9gNzfczrXJuRaxPoDgQh5Qq3q+UOxSNvO9QzyRMAkpian2d4M0LE4h0FSXlSnJmE+z25WYDUoQrjesvtn4DgzLHx4ER2FUVzLsqUDzJHnIG1RLIXuuFafRF2as+HhswmhBflnS94Z5cjDcZ96uqAb2U67AVwJGAxY0OiYwmeAlYt7hA5ZaMZi8AvuLf6G+BqtzywGAw+oVGxifMK6e3q8aMaiuceasKnI2RAjw/YhD2ULdmubZd78s79f5wJjRQitvmn3MEGYkGD6Ykor7AB80iBB2lvBkYRNCrDFBTd9c3rQhcXpAAsDVAZSEbspIMtcFCGoUdAmJ4XgzKtqzn7BgiDoWPNNhIUCx5EaS1dFYCKIQJwMqLT66AZLTlCMC79egSm0TWIdsJor9o4PTfGAzce7c+2HQTgwENDM6l/SbTt2nG8HDx61F188xCCkpa2NQI6DrSGAkH4gnY9vSmrjzbuYZzLBlc8C7CWxCZyBRwpr0ERRNZttsACKyZySA3FtQXz23NwMjRY2Ixa7b8OFWkJivKkareC5CTwSBKnFIp8BDSSzI3ckaPHEZmKLbtA/QrsdNi51PMEICm2KML6YfCGWqJxmZR6j1aHjB6DLW7fZDhWOqynhbqs88aAzJuKPKiuoxD5YABUeVlnwzLBOc0gaZ5gQs8UboreFVquU55LKC9cswItyhYLpznp0ViK1p9hW5+xNN5IOCrOqVq8zcMEwARhxrFtODiXLNzDsoKnT1s7P5OR2AE/5FoKjSNS41lH5D1VJAmJsY8gTbMDwh1yhmcxSUtybstba0mFdPT3MLXF/9LkAdpOJuLkmK1VQqcSQEDjTXKJV6iwjiPRWCQZz2nPQlMN1oUorhgJ+ZoWHVVZPMByoceAShQMJ37J9pLXVNV8huA0GMkExD5BQ5JBzUpIHUAfr0iu886R/gz6OlkUmTLAfJK81cSo7jJY7XK+eKTklIAsgJ2JBwmHICava6smgT+lUuwjuORI4MkZzYBAXWF1MgyN3FABUYdRxL7ww4XbPwVwHcLHWXE/Eg6lOTA9mRdvZjQCGcO4eVBnvtQ9YwX/z1pJvstEzJ50BHPSEUBknS5jAMwDPMp0TgXHKToBJjSm5PQTmqENUmSfdHvq2aK923ZQqB4hQcxTOY841KWHLsX5L4ZrxWu1dnDPWAvcrWMYCy+g0MtQAJYAVdFeKRVQojc8fRQwyaEj7hw6LA5JiHoO5KdAeyRGSJawhPHfqKQUHiaIMnj32EZ4vrmtkeIS6L83NWN/OxMBgFILerS1cZ2AQqrLLoVwYmIKWiYq3KpVLU7b1nE22bNlyqzNhcLY/wEG2dvCZ4JlVeIxicdb6evpsx45dduTIqwQFJsemCUJB5Bp7CC1T33/ye7Z0ab8tG+i1jpZWa+1otyqdb9ZK00V75eBhWzK43A4cPmo//O8XbXRiyjq6usiux70ZHRsPrIkWAhcEv6GjM4P2iIJ1tHfZxNSMnTp12jZt2WrfvONO2iC0EftQJ69O+z51/4CgAkkj1yi0uFCAIqDjDHc8n2JphowMtCqvWdFvf/S/Ps02vD/90/9N4LSAe52D/XJWNQBugA6e2GEiYnvwqzk+B4hOA9iDliKEq3dt327vuPVW+8QnPmEdhRarFMds8+bl9vabb0BniU3PTtrg0kFbsXwFfQz2GIobZGBXXJcRE7BxfVjzuNZyrWbt/UP2l//8Rfvi1+60nqXLrTxbZIAv5rMH5/PcU9iPF2zaZNdffr41VSetpT3PdpNapWZjU2M2NTPJhHbFqpXW3d1nlRKKXNKw9SKHx0sexLJeSca12s/RTufsKi/uePwhn8l3hWFnHqb4MDauNWowqvgU2psAigawNU7aGRx7FO8FxgjIdEaaMzA91tKQKy9e8pz8BJnUPvDAg1xfb7zuGnB6bWZmzprR4oeCU6aJWnAf//jHaDO+8uX/sMkpn4xORnmI0cgqTuh5zppyaRf/t8c2WC8u+6H4TYAmTse1nrylSwmOGIUCAZ1NU+c0RCTgSOgwBfaJJ75PoBT6Qu9+962szNch1D8zQ1YKdNHAAoA98u4BPyf6sMDq0nx7T5gj5imCbRRjEQMh9obfqVVpgzas32jrqJWItqQigfXKfN1u//LXWDABsxIFeRYtKNXiRRP4fLRTvuudt9p552+15SvRjeDgCHzEywcOskg5ODhEPV7cJ6xp7GsUEuTr4At4QWBioAAcCsa4f9h7WPO45uWDg7TfBK4pa6NnExNwg+SOWnY9a0tAA7HHHFiDXUl1rxJgIALKtF7j7wJD9LkC6eJEMQYL0zUVgeOByahibXxsARv6DK0jHU8AS7i0ZJ8udhztYawT7JOvfvV25lFXX301QT3t7/iz9G8dfzEgU+CH3u/yNp6z4P/h4+8CuNDbyzZOtP/jC/4O+w1xIfQX/+u/niIzXqw/FHo4VRmt8zDRzPHSZBufoRhOoJ0DjxioheJpwd79rndZW3trEh9RbzdiShFuDx0CXohIQSsx+hvvh5452b0geQSyAp991FWBNY3BFigKSOeNrCWC2CkokoKxYg27/YTPQdyg7i5cF/wnknL6qKoP7kDszcFdzJk8NsYXbCDARMQZk1Mz9i//8q8s9q0YWm6t7e2cS+BAKZhUYMSj2I7ngVjBixmbNm6wZUNLrZBr5n4L/D//zoIryAeeOyiOxr/jNRDbRlwTWauBUeTAmNtwgUMCH7Xm4nXpzyqlFmqv4HpVsBH467bYSR6p75KcQqqPuNga1z5Onn2S3/q+5WAVfC6nZKvLxPNQtmeCQBDyarX4x58pnGGxfY1jKjeWH4W9Vq4RA4m41wLQkPso30QxGHkMQCC2u0vyKJu1O++611586YXAhqtZb0+HrVy1zK65+npryiGnhv7emN19910GMDKfb7Gly5YRsPGOG7OZuaJPDA/doMg1sV4Qj+N8MNR194UXcngQ8hvEki++8JL97z/7nD3xxBM+YKoFuat35TgDz8kBnr+7lIA0WlNpoSAHFoansUuOhVPv7OM6SPSh/VkhF/fOFC8c4LXqPMPvBF768Z3Q5AU4lNcdAAAgAElEQVTJMAPADSf/Bh9GrX2QH5DDMO/0obj45JAWebxOhjRILoEZjr0JSaPQJo0WaRKnAiMYzOOk9Sx0uZFohHg96kSQD9B+83Zt5FML7SN9bNCQpK0ql60NxBGwPlEYANmoucXaWhCn56yrp5v3AjgI1izOH++DRB7vMXLXJo+PB5YOUI8RMTjAvMmJCVu1aiVjWwyRQfFvFnFXs+szs4W9VmOMw1wXGoltrSTsOP7RQg1gHAM50+kzZ2xyesp6erv5e7XFI09Bvgp/hbyJeMbsHBm0nDFCAN9zBcQSwEHQwg1AkfYrkyX2gGMOLF3K9+B1Z4bPWOatv/ipOplmYde7ph5uootcCmhyxqBetbA1Qsi4nAoroABQXCiPbBEuRPbOBWPCSr63bSbBrD4+CljcUTRMNSVFF4BZmDwUgmfqhARn6QvGW25kCMP4F1/kYPNgt4U2TkzMdCaOGx0YNAEOZAYBUBXzMiQFyWTZcGcqlTl37khEDUaxbJs2rbf1GzdaV3eH/fC5Z+2lF1+xplyBwSONN3HJ9H4mVRei9N6OJGMrwy8mKQdvcNR6CBBC5UWBvbe9gYXkk4K9Cu3aWHBgeG74Pa+T98qDZr4/aNK56pfOMTDdQhukWKlsYyZDKq2yOlgU9AgihhTbL8hcihMaVevSKYrQlKATDaPanSkX2qVjZ5g8X9e0QC5GUBy8GQT7CXPD3biv4dCKSy03/xl/YdtCAEgTBxwNumCAifMJlTS8RtdJNlVI2PlMQouoCwx4S7S2DwMFj/eZDDh4rKnl6VRQ2PakdYvXATDOqfyJuHFIPD3gcDZwwDzC/U+fQxw4a42oJUz7xlsNMKLEp8eR7RJaDATQcu2E+xRXM8Uc1np25+PTxXSvtIa9mokW4LAPw54GFZ57d0FLtWtCKSHGund8PaxVJSyBYRHvpzjQ0TrmtYZWAQcb00l1fCZBgzWxG1G7kLffafBP0M8MwbQ+RzZH3z049ePgi3YmVOzQFqHJ8W6X0mILK9rU6nM2DFsNwtqHdqoDo76knYWetvNizXEt06Fjir2DG6xmohU+OFcCkhRz9vuJtYjn6wGlg9u4XUrKeL/CfpYTV4CPAUBqrfJg0TVmEKR5gAJdWwf8EXDzmqiF5BV62hoUD+h7MKXOtW25hwHoA6guuY6h7GRqY8BORGUQ05P9+rTb0W7MO49CVAB/AA53dgFsnHONMAS7YOWWKg4Ah+EGc7OjdtUbXm9Dg6tt373325Gjx/lZnV0dBEhhWxEg4l4hyIANQaFGGjSwv12dHa7dEwI+DeACtgLGQjPaQRBQAcAtYpJh3grtrUwM1WqO6yXLkxIRLhlAjeLAXICtx3sRQXLqIHxQCMh6evpduD5MGMTgGLIVQ9u67yu3ybjPfk/DOqRr8nXrRUIHb1jVzZttP/88e+WVo3b02HFKdXBCJm2yA9S+l704hmfv68kLRLhPXG+h6wHramhwyPZevNeefuYpO3XitGWqZZuZOGMfuu39dsH52xMh8bkSQCBMv50PrdvezlavAXBsIwMFgRIYNwO9fTY5W7YjwxP2u5/9E5ucLXH6XqVWZdUYW6q/t5eaWGSM1Gp24fZt9rYrXmdDXWjHm7fh8VEGgtBRAtOyq6ONRQa0ROE5Al4iYykL1jwGnDgTH3srG1rm8by0B1BRlqYokgJ6WYF+wabTt1CGwxn6eAECVdlcHJOgmhIBdyjh7x5Xqeio/aKEzO1I2lYnppmSR0pIUE8ZA3sK9plPf8YmJqZsYMmATU3M2LKly6ynt8v2v/DfTAhXrlhl3/ve92iDbr/9KzY6Bt1MeBG3S24yUnYlrktFWvkiJSsibnEdcshESICDPaQvgV+p1+z4sWNsgY4LxDgSnv0Pn3uO6wz6i7iXZ8+OUp4ArUqQoSlXy57EQ2C+WqFW1o1vfjPZBIyNAntBfoC/CzZKMS9tLNYzMyk8QOfwoagyPTltW9ZvsLvvudsefvghe9/73m8X7d5jJ46dtLPDY/aNO77FThUkng6yZqyJSYfHy9AtBwP3tvf/jGGO4huvv8amptSiNMdWz28/8IBddc3VNnJ2nMUFFBog84MCA5JTJWV87sGnUmaCunReCAVLHMUnxDBbztnkHQIc8uYEAzAdfd2ktqDRx3qc7nEsYhDJyOBnMcT/D11vHuNpdl2HvdqX3nu6Z984M1zF4S4ykUStzJ+RHAlQAtiAoASOYwdKICBAEP0VOI6jxWtgQ3ZsK1YU2QgtwpQhRRalWDZJURRFURKX4TZDDYfkzJCc3ru69qrgbO/d7+uaHgyqu+pX3/KW++4999xzswbrZ3NGVl8q36uAYvyGun5zPwEqYUfpjITdBaCLhEzkaep9M2/1/vGBct36tYKAWQ/V92H119Jy+83f/G3e+73v/e6GkrIkNzUuU7Zu7ldjlu53Grzoe73IGeBa0EL/wAc+0B5++OF26Z572zve8bb29a+/6MB+sa2srbdf+ZX/m52I8exgqWONsVssmYdOgtgXwH1zljJ5z2dV3JW5wfmB8fyRH/kRnn8411DRgZ/ncxxjNiPa6tUKuC4rK7iAhu7qsD9TiZIKeBG8LJ2CcX2cIQAZwSTTe434IUzZ+ZhqTcgHQSB8+/YdXgdMdEl27UunDJ1T0QzGzTZxRgFshG+Cd6Dm4iYqxOS/nD59rv2Tf/pP27PPfoWdZ5FAg+1JRQBAUCUnjikDAluGcwL77LVPQSpLgIU2juIRjFJlrOddRMTRz3QWa92T8AAbdoDuw6MxaR2DrPfsn7rWNfcjBh37WPNCcM9NQjozzedQ5ip7K9ePv6AzqDDYzY5OTKuOfiPwr/fuz+94lL6ED4fEXdlXuQ/3hu8XoCuSCfqZfF3KVxmQzjXr/oy/Sz8YvhQbkshnUoyEx4aPvNY++tHfb//2t3+XlYfwgcD0PX/uVHv66Te07/me7yUgqQYjAIFXuE//2T/75+3Tn3mG7ESsYcgbAAyDpA0YbNg/Tzz1mvaGN75RCd9lVT0hefvm73hTe+Thh2hfQF46Ol5oH/rt320///O/QN3bAJKQZpKtl3+d8cS74L1SFq73GQxT+BB4/8jVKX4TMBlyGG0zK1N1NsduZQxjM/SzxLmIr+WXZk9L51RnC0hK2AvwB3U+IQ4d2umZW2ADOVdUsQZ5IekHY65BLMJ9MW4g1mRtj33kPhP2neOPx7bozNxpq0zcjnsB1yG5Zn2dlUc4FyFfgu8BnDt/HqXOkMJbbxcvXGhXr1zlGClZoD2Qc0qA7DE12GET8KwAHWFroJ8MoBS2A+vg1u2tdvrMGSbwIUEj+Tj5gWc2z3p/ospI7891D/IQYxvZZySiLl68qEZRX/8a9RfxPfgIuB4r4FAOfeMGAW5Uc8D2osIPP4dvgH0A24eEBkDNO7du0wYD1MQ7YE/hXVMFiWsLYDQQhKhdG9dlqNafyoQOsEZZBQxYnEJZSNFSEWJMjEqMgum/GFwCXv4zOXgN91Swj+K+XPTO9LvUgoBH+QOnSMbygMG4jLE2F51zAwcy1EJv8KxiMyoQ5wEIcNTlL4qtdNjGYNGpd/QKSCAaQ0uLEBWVMOejDz3Unnj80XbfQw+0Lz/3fHvuuWdZ2rK2dsoG9ZiCoHjOvMfEYQlbIaCJ9fImmwSlcAFZZsLt1fDKaI8sVQfFMu823BwfBwJZwHimAHv9XuxGPBiOARzUpTCZLY2bft8gl0uGqe9oQKzPoQEkglT4zZkA8HjPGJwCErq3CwDnej9BE9KTKGfYxBiy07NclMGy5FimRF6GKiyJzNF87eVgzCEYgWo6plzq4xDtTjIwIncYzHjySexMxongnLPsXiAiDCAOLGplOgMNgIF0Zpc51oM618wz57rZ99WRjlMpR1BBRp5dj+G9Y0CwOiwq55AGqtZfWM5DmzLP0A8iN+4J6zVAsvRexUwWEDVYx5PJ9Nq9SzS+BzvDqRdYK+A6Dk6+5sATSC6wJc5UDS7AOuwMH49HtUEZozCNcxDSaff6FyMZGcXRkbY6SP0QstNfba3aDo0ue+z1k9La3kV6HKDVkcx1AqTjd8W8UoOfrBN9FUhUbROD6mJv6ApjXg6VBAK4BDa5Jj8l4oLveR0yJ8JiSvlMgkOA7glQwaCRoz3dOVp/1bkMo5rM9JIwCfg8AMjYdYk8M+ihpq2cJoEpQ1uUjtHBQfv+7/vudvb8hdYWVttv/Ma/ob0mA+QIZxhAX4HHY3uLuZejCWML4DUnFecZTpQzo9oHKFVcIVCTswooNgFbN3ISQ19JOtqgUq6Yc6t3ER+mxk7l0MzrZzaBwNH1O+OX5kb1TNbLjdJFnrGYUyYLkdhR2Q2cZ2lxgSUsJkzOVq4bapUqaE3GtZ6pCarWVleo78U5tO3Gb6PLOpw8gCi41grY3exevEqm5TpA1r1DSljgM2DSIlhcXF5rB8cCnqGDChasstiSWsAKRVZ2dUUdDRX0LfAZIBUCtuomJDDguG2st9Obm2glw0qF/d1dlrfvHey1pdVlzmMCkgMm7cBqWybzHaxhanKR+Q7NYGmNSSZD+4B/R0AdnwmgueUsAPRhiwQI1RnqNXIgnWs1lNMYM7Nv+RA4xSkFwx4UmJmyr1UC83hufA4SAmEDQvoEZbe/8Ru/yWz9+37gve3Mxtn2pc8/S8f3wUcfbl/92tfao08+1v6nn/kZMuF++Z//EkudEEjDYW4LKPkDAx5Bzal26hSc4l01CjSDYXVlqd1GA55DrTOsG9nBkYBGkgKfx3mAQOratevts5/9TPve934vnVz4Hzt3tunHIRP/hx//eHvgwQcF8BOoQLXGnQ52Y0+dgub33i6DlN/6t/8vGX0/9qM/2m5vbXG9gK2EoJJrvjfKUvdPdoxdXmybG+vt3IUL7aVvvthe+cZL7b3v+Y/a1t4eZXDe8Po3tHsvX2qf+9xn2re/9c327nd9Z3vu2RcaQP//5W/8ApmLN65eh7MBOqESP22x7aDB4KmNduvmjfYjP/zD7YEHLrfv/f7vateuQvJhQZ2jl5baL/2fv9x+4Ife17a2t2kvHnroEZWukgGvhjAAxNNYEesMIATPdSfmyfJrGNOr7W1veyv1zHVeAZR0cGovKUB3wMbq98D21wBTnx1dvnP+JCCt5009pxJTVHBtfp/hZw7AKknaPAPWF1nrbprR/a7uG+i8qYAW/n2SP55zJ89cfSYG2/RzV9qvf/DfcM28+ek3UU4g+zo+Qt5zErgUn6/6avEJ671ivyFj8qEPfYgB4vlzF9pjjz9OfXJVlaxQK/Dnfu4X2s1bN7n2mayCTM0eqjBGuSPLTANeInGKeAR+iZOhSprKp0OFBvb0T/7kT7Y727dp/1ElpTNYlSfxVROYdx/T7DzGfgbHFFfJN4/PQ2/BjXPI/CklqplXSre0RokpXB/NN+JnARBUcrTGIkm2xN8S212AnO4R0A7B8/bOLgNxrJ1XrgjwgU0Fa3FjXWxQBu7ww1ZWyDr6tQ/86/aZT3+2nTp9RkzGDZVFRspnZVU6f9jd2H+otgOz+i1veZo2F74T54Ffhh8U5nrWWI27KqgTcIWnuhPCY90MUk/fA4oI7wKGuP46kUZ/z/qI31jnJPfoiakCJva9hHPcz5TPiY0rn6DujTmeoDgisOuUxcm1ZUwhZCZcLRJbTHL2Zo5Voi3XCfAlUGb4PIN4A4koyD7BjsK/wTVxzqosdrHduH67/ezP/u128/ZtV2tgfUOGarn9dz/119pbnn6Kr8oKA2KpYMwet69/49vt5//W36PuJxn2rsr6yp9/hUAbro9GUehSDl9SQJG0Tp955hmuXfzeT/zET7TLly7zcyh9/ft//x+0D37w19vZM+cstZVqUa2rykSNRAKrN6JFb6IVpX1MehGmIpuRv4u4VNapsR/qus4qT2ljSXI4ZmIEf1CFJgwmsYxITbguGOAAtLRGRuIqmIySOfLjw9pl+TKeGZJRTmYoySFJkpPsr0BX/UTrzjIPkcXy++KauCf8LwBxaHyCRAuqZUBGgJ3H/v3Wt14miIzkxTp6jcBnDLmLmJL8M9pIk1ow7qxeW1pm8gI/A9BIIoaZmGJbHxPAhi8Ge4E/sE8YM3wO61+Vc3c4hhgbdING+fOVq1fa1WtX+fnTToCsbaAKUCXka6vyDeX77ZGRjcoLrENUqQCIRNXh3i6aGqHTuEqhcT8QJGj7IVm2ukK/CcQLAqbb223hP/0rf/2YC49MKtBGJcSaAc8E0zlwgKzGHNFiNAMIG4hOu7Ipo4uQa+utX5ADUq6HnFw6HCXDp3uPGn8YpWhlpURoykZzgEhtu+iAhZU01QugtmKYAQZCpeWgDahg2MKmZCYMPUoFyNIpScNiOGAylK0d7G63y/fd197znne3c6c3241r19qnP/cFdr2GHhgWkfbNIQ0f62HSlIIRvRY7gRB+dedbdsI1HZnNdpxB4UOEsSBDHECUIWEvfVCpipzXEQtrLgQKCVwcDEQFu6ORQ4AYlo27a2uMDn5G1BpMKLMvAvSptDOHhO7NQ8niqizbhraQmQRzJ3BuBPRz6cDhvnRkrAUANhGdw5KN6wG5S/xrJ928vw6lpd7pit8Py9EA3rENQvQ/CSz4vRj4cE1Zk8LregBTY31pjqKpCPaJnLnhdKlEQoRx5NisM0a9fYA5ynKCmizsz+AO9gsq6VxKK/2sAfIoeazAHsEk54A6bOSkiaVoMJigRs/SuRkNwWMZfAX+Bp+sFcNXIv1+aFFl/RGAMnhTA4kwWuAQEwTuXFI9Zy+vYWA3aPjaI0OvTmNX9UC8kTw/CrIH+y97PZstiRM6GE4wqOF0aP0BJqeAYJyfengleIIdilPQwZkuuZCmTmIlyrkRBDUCkJRO6l160OOkTw5NjPug+/NO3WmPrXUuxBk0BZfi62HdKysHB4oizJ2NEPZsBRkruO+0im1MdXzlUBiIJvim+UvJ5lgDTuh0tkTpxMrXnpbc4Peibaa5StmYMqBWjaDrrJ9rTajpkFjvZFDbBhEgI4AhADDOBtf/7k57z7ve0R544N62tXfQ/r/f+0iDVAN0eLn+aZtjTcOyl36LXZa+fsCsFvPTWjZM6UIdRM4Yve840WzchI3tJj92fOMAZy3UoLOD76Ib+f5jPfFMc/JNa8EMXs+TQPyMmRpacawNvGq/5NJ4d9szkrkBMGrd6h5iLOH5yJh0sw+VIrtb+KRBzwAuuV7JcNBeZ/Iuc5693Evm2LZb8xytVb8/7gMbB2ZgHEywKNk999BSLyw19ky5SyLtCFBDJ3PIv+MZ6+QczhdYZLJtI/WC9xIjU50JZUe1X3W+CsiTM4z3QxCLgIKAGJoXQYcVpejoUhjgeVHADKVeaKcFPkW/LCCl7K46Omt/QBpC98MOYCKDJX5iouAPNZXdVZTPTZuCpJU0vgB+ir2sTqppeoTAensPTvsCtYfRhRksO8gCrK+fovMNOYdVMHn31FBhsclxPXNqjfN16+YWg+/FJQTTKu1WqSO0TaE9DNFwMJTx7IcMRPD1DsTF2zFLmFFOhLUJhx9A4wMPPqDzyPOPgB+NAgFAwMFGh0QELMesXUYTJMl+YG7AKmIQvbjQnnvuK2w09ORjj7eHHrifmrKUBjFwwrPabBY0REHXx7A6dm7ebl969kssl4LszS2WF622P/nUnxJ0uPfC2XbPmc22s3Wn3Xf5YQaZv/Xhf09fGUyAQ9jIFTCAVaIM3V0AmBjD73zX29tb3/Km9oM/9N62grlcQPfGvXa0sNje/68+2N7+zne39VOn2x98/OPUrU1Afu36dTYVgM2kjMAhyngBGJ8iI+LsGUiVSBZgc329Xb3yrfba1z3RAPYyaLC0h5qmy9aScR6wkfs9dkM2QQlP7BvZb3zFPcJqCHOVfm/VQ7OPy9jD7P4EsxVwoW3w4cezlnIPdHyKvyt7SjtAf10BOsaFiUQ2nBoJ95zZ8V3kk+v5x/MOFn8+z+fL+6Ma6XihffBf/zqBhh/6we/neQPNV7J+vD519g3t1PgOOft1Zo/AWvvTsYl9LYIcq+vtQ7/zoXb58r1c4w899BDtBZh32If33n8fAUYAz0gSINjFfTE/AtNG6TLvHV/Q56MDMsULiIeXGsFF7M3/+i//ZTbdSidX2AUlu9XhFZ9h00lb8YwX/YIQS5ik0rrCemHyg4DD0GAd4CwqH9SUENdlcs5AJYPstkCABUGukshiBIUUgrEnA83/K3E8gLzqD2LtYYzA8MHej5yQZAbkt7G6As8A/UkAr5ub7fSpc+1P//TP2q/8i39J+wrNZTIZoce4KnAKcyuwWxUwWJMAKaDL+NBDD3KPooJnKMvivNSZrmS/yRt4YzfxqOsnf4dNkX/PUhtVJxTQsvtfNTabsGv5pn2d6ljT+a3kbu3DMK4dHzAxHL4KxEVHaj1dxw0ca6ehDn4WoFeNPuWTpMKF+sJMrKtCi802GQfNQO0CRhKP2M9611naz1cAfVhT9rkxH9IvhM0Qux6NzeBHwKYimXPnNsAbnB3LbXV9g037fu/3PtKeffY5jjXmDxUxsOFiyT/ecAcSpNCMY3enffnLX2q3btxqR9RmVyMesgnXV3lGXbt+lTYNTDJIdqCEWtUkwh6w/j780Q9TsxFdfn/8x3+8vfVtbyWTGfdExcbHPvbx9jf/5v/Wnn/+hXbPhYsul1dsHHBYMYnnw34bxxcMWFRNInlGbUboDGpPce8hOc9GhKmqcPfw2Df7PJBekAzMADV4feMM8quGHh+Xh5nnJLiloXB6ERTikmyI1mOSpgGWI+2D58RcSRpMtinEhJDoJAUC2xAdxcO2R+biMtl4LO2Gzv3yEsE6MADxFcDaPpsuHjGpg/jrFjTR15bbubPnjR+JpIS+GHxGN7qJbaJE3saGGkOtrbZrV69JeuDwiD4PK3QNMsEnwr3BFkSj45deeqldOH+BZfpIHjIxT5t3yDUh8HeBEjAACVF1gkQQ7n3lyivEFiChAdYlng0l1fgsfAMk3ykJAT9sbY0AOBLLeN/HHn+CXdBROv3Kt77Z1lexBzYd18C/RigjW027hzP3x/7q3zimwcFhbBQbG02MHh1CRIqx8ML1mtH1Yzjo7Ae9tkUJCJWGCHI63NUnIGPpNCUAxoc7swQD9Z7fJwY1gXSAmw4YlMxgZU7h98j2YpZ2aEnGCOPnASQEAKQRhoMhMlfUaU82HGVpO+11Tz3VXvfa1/Laf/pnf9au375NJ5jafjHyeHfqIQ7h1PmzDUNuHcp0kPN4kXUXZy+lpVjEFLlX04EY8jSb6UEPA7gB6d8FvMjTEaPBCLocAwfJRWslz92BPk9IDrCAkgSHUibv4HIEYQP8ydrJITB9tpFh4m0WXHZfgCMFuS73dGk9ot/oSESDswKnRrWUmelZegFuHCUDBpPfKWB41iBLhsv7V6Atn2H5YbSwvOdSos5TM/vH84wnYoBt/56go5tl1LWvwDzliCMrOT6j+ED7czgL8R5xaIVxqT0wskaaA/1O3kn2QofwcBoEiObfdbz6/izjRiNPzcuhd1L3Hx0adyWr+z5gXZyt6RrJvph2OTX/qpfxxKapeY7AyrGfxjXqWGXHaI0N5lD2gN0nfsl+yHoOeMifdVavAIiMdZ6hzmvfP2YA0y644Yyuad5hkLHZ/hvPFCfVgJgRxziCNVGg7T/KMAOUyAakO91U+iDv3B1gr+Pxu1h3o0we7xEAu9tZ24Xu/BpwznhkPTHgM5s1n5U9CBNdmyWgKuUtnFXP+hrOduYDDA2I48sJ2d3eau98+xvb+fOn2+bpc+0jH/tUu7WFEgKVwSkXJEmNAHMZy56smTn1GdfgdAHz69qu71P3Qv0MynErgzPXzTjVf2cewx6ALRt2YJTij8BaCYvRPGQE7XmesMTrdZSQG3Yl98U8xSdQgCLdr/4+1lDk2iq+hUCAgM8jlSgQVvuGyU6yW8QOsDntw1AD2SDHHUR14mzO5M7Y5fs5h+vYZk9VO5y/x/5xP3SwdGiIZY2QIdJt4ajkyF6QLZgmCJUQ0BnMxBGDPO1n7iU3OQiAwWSSWcNhKWmf5ByQzSfLgzeLJqOfvTfiw+fcsIQgfhKqAps4OwPn5y2W3GQPv0cwRdGDpSAW2rL1LiXa7+SDdb1g38AYBFjA8nn7Mwk4F5qkSOIjIBglO8T+KhhbYIHimQgkgGnMpgkK0sWQV3M7LRq9U/R6nT8jI1dnnmQdcE0ySbv28h7HjHqQKIHfQ0fLVeq3nYL2HvWkDtvaxhqfD14JAV6UI0O3soG9CsBLPiXYrAA0sEbx9zQPxLNTR5fVCUttZWGhba6ti9FwcMiGQQgIcT/owOI9Tp0GqCXtXQDY8bfFAAHghuZXd9rZ05JuwDI6c3qz7W5vt401gR7QZgZrAfdB4IySLa6txQWW4KGMHGMCGaCzZ9CheKGtrQkE4LHKUnGx0o8XEHzoHeGfYbmRDb+0p/XsLvbSwMXPF6gXm1IwaGKzeQBYEktip+F9FUwiaE7IoFNaICSASsn+vPTNa9TdxOMjAMf6lA0KS146tHgUABI4M9CsyooWbPqBP9AfRGUFy0UpN6GzCP/GnLz48ivt/b/2QTI+vv+9723f+PrXqMG1tr7SHn74AY4h4gS8JwP2fSX96RemoQZkFAiaCgS8AZD4zGlpq0GjnC8m3a7/8NGPtnNnzrYL5863N37H68kopqQKkwX77R/9k19qN29ukfWLQJDA4gHum3LJyOrIcz2CLqO1D5O8w3uCwQ1WOdks5y+0//K/+ol24/o1AU5EyxqZwBgLsFbA6sFgY62hlE7MdMsRga1onzJnCTsE475ILDAxKGkGAFMsb6e9E5CMYD7JkfgjjL/clAHBP4ENyykgoxTgiL4bQRYlVcImmp+7AScEpqBaQXEo7hutafw+9hfARsWsC9LgqYkAACAASURBVO38hYvtGy++3H7xH/1jXh2lr3g3AJAAEfA5PJvGWCWqATugo/nu73xXu3D+DEkFKIXFf6QYwEeGDizO02SWYV9QfQHbTN9KfmwS1jqvF9r+ntY2ZGJyplCjDomFdVfV2PfC76AjMm0lmyAiUQA7Bs09RUSwQZCRwbWu37jOPYVYEckQSDMASMWc4+esVFhaIbEGjHVK5rAkX/Eg/heACykdlfNijlGiyS69KEM/PqatAcCL38N62NneJfsKQBSTWpsbqiJ0+bhs6AolJAB0iESxQEAHAA32BiRysP9ok72+8NCYYzCRqdO9tkqQkeNCNt+xNL6pQbhHkBk2EvaJ0aPnJkmMVMSQyeUmgVgHAOrUeFGxBr4HW0pW/Co0gHfIPIa0x3333SstXYzR4UG7dfNW+9Sn/phMMjzf0295S7t8773t9a9/XXviide0Rx5+sG2uSzrnAx/4YPvlX/6V9q1vfpv7Fk070rin+jhVNxd2ADrzYOFS449gtnAd6llDi94JZL6vY0fss/hLMq8jhtSwjCpCjA/sfCqJBNTr7ODYsoqk+ImOJ+Y+c5iMAhl1nuL3MUcAelnaazsbvdZId4QxDSkkdD+GXQgAC1sHoO6+e+/l97CHdyCdsIsEreJgrHGwwvH3gJrpP4HvQU8cOofYE5j/MHfZqNbjiDdUggSNYM7wzAMgursv5j3GU9WKe1yHSJReuHCe645dt/0nz57yaJTTYywIhO7vs5kLngFJKCa5LWEBfWcknu65dIm26tqV67Rp2AcYn/vuv7+98sor/Dc0qgFCQrseYwAdWYwJ2YpHAJOhVapmQUg8gwWORPLCj/2V/5lNXkL6Yhe5Ljo+qOU8gKzJwUCFXqUF73pDh4GK4xp1ERPAcOZOB4ODBDqvEiClQ8dFNhiJHdSIqKc/lwUKrREYDDmcWshyHvSVTnu679rhlhEWHbYCBAFRYEz6s4sH43/rIF6iYRg0XRi617/uyfbEE0+1F198uT337HMU4UbHTzY44aOYUWPDz2wwta+QHuJ2NEClexCI6J2o/T0szonWDbIje8zGc3NSP05laX0sPLE9cO+aBs5ImcUZh53GVqeDnLWADWHmmMmXYC3Bbhx4BRJZB/l9LdgYVK2liM4rUOKa6J2S9b56ZgGQKikNQycls+pwnp8poIpAvYXiUZSAQMfjQMebjqevb8ZlWDj6Pg52jUPeP0HfCAIHmD6edQgfQysr61DZzoBYYl3GKNTgHms6YI9WjP+vwP2MiZd9xv2TSM/gEzXJ+jtIC0P7TAF55lB2KryhEdh2C+ZsceZwgMNaczL8A2wZB8oYI76nEwcBYhWgWefRGaoOJDnT3W1RMaYZ1wBNWVcBSSsQFgeuvosAwKHrGo2O+n5xGnlt/3IFS7Kfaslw7l/tT34ndqaDWx5zgg7GseM7apjKHug/yMgNdmN1arivWPKbveYYeqJnOdZ0XcsnAV5aH0aEOmBS18corSYToUPsRUeS1lN/shYDsnZ6RLfXAU20rvRu412T4c5+q2OLT+LgzvfqfMOa6l2z7jWjDI6sIyO2nDQR0ajrL/zw97Ur17bat69stT/9s8+1zVPKAOItURpNnTFrroZNnbno4IfngQmvMgdjfVQ75/LCvjmmrIOs8XquVfvMdZTkXNEi7XucNnnOkp3OS65dxzfjGDs1XcfTa45nHKz/GrzxoOvB/VRmhYmgaq/MpI099pMqiHLSMwFj3e8ZhwomZj/l/egXd+1Vl+p7HyraGLrDKXXnu4mM25N3c8BynAPTca32oDZDiFC5fq5dovEq7AInXyPXwHVkRzpyDfi9bodiY2dJB9mGwS7vNnMGvk8TNuN3sq9y3mvsRxI653+3b51tLL+M3y+lU5He6Ha0yKtwmTCwEZBUz+EEIRkr7LUkQuveH9dFslR62hpnVStUXab4fVnrkXzJ2RqwFkAtznUmKlk+ID9LnzMjzIdF5iPniOwMgn036HE3aSVDYuNSFTAAoCT502BNsIHABviYrGSIzS/anSy7okZ33Vccga7Fe2w/ROXxgDMWrH910E5toAHhrthPBIXEAjm9eZpfAQBQX46+2T4b2VGLm2W4kBtY5b/R7Rh7FozMJMzSOAJgxvr6JhvZsOsuWDMEpwHGCnwEwIUAD4GaGHJiVlNrjiMn3xz/s8oJ7Ak2AFPgpgBtn0kmrF2U+SLYAgspDBcE9QBcwRIRC05+Na4D5uzZs5BVUHdMNNGBXjnuhQAL5dBYP3jfr33jJbJWWQ12uMvgDqyinTsIMu9Q2uC1T4khKqkE6WmzISDXk9jFGEY040Jn8T/4w0/wOm97y9PUPBV4Jg2f//CRj5CdCJbke77zabLfaJ8A1h+39vf+wf/Rbm+jGd4yQWGMA9l5t7eoFYh3hVYtmwcuL0pXjLrnOndhn3REirRw/72X2tLSUfupn/pvqFeIvUBWIYF3lAAiuF9r29u77eyZTY4dmhLs7qpJGHXKySKU3BXeVXPkxlJmsWE9Ym7IhnXDN9yHQAIZYQAOIJOhDR2fHqw2gGdqgKB5JAh4oM8yKWU7wzJwl+3G5hL0AnAIPWSzJGkbzJTF7QAMBbAEAw6AANmSBNWXuA72D4/aP/zFf9yuXrnWLl2+t527gHLVNYH5y8sdOOVaIxp/zNLCey5eJLMd0g+YozDOu4Yonm0fGs9bBIvw+wjsUVKKskaCU3e2yXpLHKEqGjQKXKOMBNb5jWvX27nz56gne/P6dY4XykmhBQswFCWT6kGwQKANIydW+L4AvfXNdmdLjTHDzMyzRsYMWAFthscS4469THYTwDqyiwEmap+i9JwsUVRA0J6tyJ9zRRF+B//OHldD0k3alTDyGakfgaWNuFv6sljz+COAR+AQ9p0k1KB5vdObGwLkly6tmvcx9oMfsgw7ttw7CNPmIjFnXfPcR/0NFggE9QoBssCjB6jSZ6wXMO+RuACDbWl1lbIuYJufPnuGDEdIi6DrOJppkMEI/fIDNWf8/BeeIeBzsLfX/pP3vY/Af+zrW9/2tvb2t72tPfjARUqw3bp1p/3av/pA+9Vf/RdtZ2efLDg8L9411UA6FXii9vcVaCbZHiYZCPUcS6N0f78DXBgj2DtUA8XPYdcBV5IC+IufFEBQ+04xf4he87hP+192FuMfffD4dzXmZ9m32cnxc2DLASYHW6Lv26scAIpDhxbNCJepl4jzAHqsABax9zH+0e7EczLhubffVqipqs9i7+PeWIuw37CxK6tLBMRffullguf33X+Z6zEYBtmx9kWuvHKVjEHYE4D1Z86e5XXju+AZ8P6w+fgdgKZ4b8wW9DfxfJgPgfY6UyIBhmvA5hzu61yEL/XNb32Tnzl77lw7c+o07cjVq9fatWtX23333W9bokabWJ/Qe7x08SKfcWNzrQP+AL/BuETz1Ucee7Tt7O2JlXt02C5ePM/kCGz/8spaW/gv/upfP0a5bphU0WWgG+MSXWUkU2amRho9iDVIQEfPgvxZLCnfjOPn2KKDNvwcs5mjm6GOtgAjWbT+amPjAuLe6IGOMxasy4CzoDH5zBJCq9BsiZMC0OoUx/EucZ6DViPGx2pwAUYOHIwHHrivvec7396Wl4/bl//85fa5zz5Dx4AgVndqFxqE9XOQwdWMXuQcgMgm7e+AUlEa3IA10s6Ck0PAtzi7DDjgZKQphYOx6F3WTcxAQu6jAm2De/39Zw0zUoJFl+6EYFklqzLaZPEEmLDXnjFO6XFfIzb+NdDQWqoz4Iuw1BDMUYZUDpjMXiFAAGc7ALUcNjXk0NqtTV9GJaMDx8Luo6nt+k8VpHPHLAM+FWjTGoxOosDSGkxij9XgbQS7ozFHnpPBWwF36U8WoWsefKWBTgKkrKWM7XDo4SCqMUpABvYI6aDetEyROpjMTA02Xgw7sv6j8U5pFmKGKse5gMn6vYCQA2ROQJas0xTs1GE3X4sBFJUdHyCGgleB8jVh0Pd6DI+BrDgPwv317pV5Ng5cR6R+pzxjZT71OeOuHHYrbKa6rnPfAFD5t8bI/dIMMCSwDDjlLAXXcfRAUSOfz3XH2Q507pu1oLEYIEbunQO5rr0OBoS96rVIazHXXz0B8A7YoHVq18XbuYpNz+0u3y2Ijre8EjEDgKl2I/OUsykASvbl2GNDp2uyRwgqyX4wIUD9lNsMAr/jTY+3l16+0T772S8qaGtHbb9rjDFM57rR847S8Tqn879n7sI2VjuIEfTE9tc9NIbBTG+DuJ3I0LFo7bORnJONwPiznNeyH3mm2KKs5XrvjHFNHuF7c+aktg/DtjxmrH1fa3WdVYAx743fB2tIzFCDSQCAzA7qezVnjsGnzHGdz9iovMv03kmoRB/WrJ2iBZ2X6P6KE1p0lpMwmr1p3WfDRiYlMdiCfd0W7eIxfgN8D4he3yssAo6Zz9isddlzzT0CBmopmeHI4JVl6dOka56z+kJTO3H38+dZ654aCYrsRNm/2H9dHzZqAOkaUldm2P72NVn8UH7MyZ35WVfXxLAZAuoiGcO9mXFw58oKMkpfdlR6xA5m7QQ4lH6zfS+XG3IJJNcZcNfJmNhYJdyynmFllGlhSqZI+eCZAKb1BnYIghAAep2xcZxZIhxvAFFmfgb9iw6ZxiU2wM+NINjN8SJX0NepJQ7CNoE8ANdBX1PqJs37unRV5eRiCJI167RSKnkEJifRI1+N/re7l4ZppYRCQKLYQPiWArPGHhQo3EF3sraikY7mIZC2kQ56/CLlWZUck86wZWXsk6aSBD4mP4NSNpQ+LsoGMRYyyw27izbSpcOSLBxVN2RdkX1Ii8VzIUzRyN+o6+kSnztsviQ+yW5dkc5qzuhlaiAutd2DXQNSK21vR+y5NerO7pNUgHlFp2IsFnb3dKDJ9QRW0Nq6kANI1CA+CvHAiWYIJtGOlm6weC4E/Qi48XcEtbgWGGEA6lS6d0S2P1g0LPlFl+SlFQbSuB80PKE5y9iCv6fuywRpjw7aPRcvtKOjPXYhhV0lOMCvSQKqOgnd1s+fO893BsMLANoDD1wkm67qckMbjDMAyQM2ogGoreTqxE66+icJcMwjf09dutqBvyr57DUufQD5MZbAiK8FoOnmzVsE97DAKXexvkEQemV1o/1fv/qr7ROf+KP2xJNPNWj5oUEYygYBugCIxJjkQTFO2OdgBG1tb6mpAhtglNL8SHmFDYSEqHUkwWLOmYgzgP4xN6P2BRiMbGxq7d1ILbF2AKAbAXeNK22UWX+RRBBTU/qCuzvQNd2kCcTa5m0ONLhcw066ECjslS/2l1j1oXnB2GN9YV3oXFHJ6vHiEYERjBP2JwAUXBPrj5IBlETRmcezBKxix/f0dnoZPmyUSosp/xMNwTSaAbfHLHTYi5S9Lx5J1kH+GiS85DPs7aAsWxIAZP5zL8gHJOseCRJrpN/eusln1544JthMpvvRcbty5QrHCvfG/sG6A4Pt4j2X2tmz57j/APA8+sgjXPfHB9K0xvtevXqlffJPPiVW48JCe/rpp9lwjUSbwwN2Q8dYoiQWCaL3/dAPtCefeKrdvnWn/T//8v3t/e9/P38GIG1hAZ3XRTlX4lK+BBv1OSFDgNEyDRhXrHGey449eOYYK1JTtEEuoC9gZmB8O4yVEgzQCN7ucWzOdGp2d63/aTw34mcBtkg8dZzEPTd0fjeCZayASPWC/Uaw0ME6BdAKm4s5k6SDNKHBjEWSAuMPVrESImikdNjOEFTcE9C+vcvxx/yy98ThEZNI+wfqKg0QHuDf7q7Yi2C1h7gGFrvAXdgZYVSw5bg/k4KL0lPE2MPmS0ZnnesTLHaWLO/tcx4xBpcuXe6AIOYK98F6QrNBgIj0UXFmmiGM8ntsPtgqlu8vLFKzWo3RbhLoxHpeh2RLacizDJYofRPNP/yrb1/5Nu3fE48/wcYwO1u32s72HWFB2L//+U/9r2zyEsooUX4cSFVXKWCGtUR6IBAB1eJ0V6AAWUPqOREsGsFtNwBYDPCX0qQgrCqWTeqwZyYC+jEu0QywkN+B8Q9DjBsDhiiiy9HoY4MXlMuk/HEUCcMBToccOMJixClwZ/cvAlMpGZTjDbo3AL43vO717dGHHmzPPveV9o0XX5IGoTPcpKUfpCunShvpJtFJNVvTjSR6sESDPcoQ+QtoWNPHZ2i3JMCkYS7lgRn/OPm8hJlADDILszNjqdhJHrMObtW4RLuEB3FhlOV54ZiENaSMgjLLYYeNAG9amteDLQcRc0AAT8MuhgZEehdDi4b3oI4OgbvrMvuoP2W1dbagSnHZ09KMOwUXCSiyhGUU0S2ysosGmyifE0BrR9bOba6l97ah9RrmBk+3uKINJw0I641Sn1OlPzBU1O+i0Xf/cwZgowS+P7MosL2xhNaARqLOm8AEaGqE0aX9IHBNGd9kQEbDJ7Ey+YxmW6TchYxTOzLUuzEbEc+SdTgODmnhJRssd6J0Lc/cOZBPCTDtUWexSmxcgKCZwS4TlLMx9HvCpsNzUPdD6W4DMGk6MxinfC4DJiPwnh5wHFEGh9Ny38xDDdjF2FZqsI9fAY0rMMGPWS8z3y8mdcLKS7kr124PBqdst8xj8pLSsdNe5d6D02TJVzhPGCObiHrbfl+yfgoA1AEBBujTvTFAhxLwZZ+U8syT9t0AAKwBWFlNBnnJDKIt0nrTDh5dCrOnK0hUnZvxgmrqIp09PCsCy+O2srjQfvD7vqtdu36rPf+1F9vV6zc6mA02OjTYkimvQE262gq4sNNJJxUO1bD3KuUY0gLV7mTs7gJIZ++XAKcCalqbslkZg3rt/CwswTANBOTLznQWe7lWrpsxrGs9AX2unefijHTg2Ts9SRE35ArZVYHhePYKata1lACE6UdGjgGurbdGp6cEhh6HBDypoMiZJ/8murIDCBQwpbIzjeVomJQ9lxI/+cJFFqZ3cNb1KjA21l0CtbubTQVczFzkTA4QprkoVypABwMEgiLDpsmf0byqvE7PNd8bteNvtWHzNZWfxZ5l/Oq6G+vs1d4/jD8xG8cYjeTXsNODvaj5hx+SJIQARXXZHgmECh5EwgMVFdlTGT3e1xUtGdS6b+bvoWcKnGbws5w3WvvTZErAfvpJLoHVdV1N4IeJ/x0/a24H52eBUQKxbML2LAujniGx1ePdhrwFtTq7tlUAgGFDup0p1RfDvsJuqlQ9/tzw66Zl//QbSkakr7/I5RDAkz9WcNvBNvP9ef0ivzH8Sx+0HKipDcxY1jHO+IwqGp2U2VoKtjXqabZEDa0AO/5wL7Du76bzSFqC+n2+q30d2pKuXT9KD+kDUmKn6uW5vLzLD8iHVmpLDEbJJHjdGdTVuhYjMN1R8XH4aX0s7Dvk+fpa70ldjSP3p2V6YtNxXcZF3Rc0QcFgU6Sw5LuqxJWl6D4TCSylsRp0K/FcOIkP0UQB5djSzDw62mfg/+Tjj7Xjo12yIr/x0itqfsCy7cRJ2ksInsFOvXnjFgNnAKpqqqB3J0BjGQkyDqkHt0K2DcvtIQFgYIIsRTYDVJk2yAGxm2jwAbYnmrTwdxaW2u7eAVmL6LqqJIfKccFWev6rLxA4CKgNxql8MOjcKcYlu9bapngvNHMASIDfq+cIABxWORW7H31UgOxYX2G6j7NY1V9sLMcYTQAM3lG8ErOhzSTEO4ENR23RkvzE5wBuAGiG7xANOuwBjBW6iQs0gnSEyuPxb4CtKOcNUMH5OAIYs+2YQ7ZUWrDQ4oU9P2aZKO61vwdwHkkYvQPWJUAjsuvcNJBAExh+ZnRBTgD3BniS5C9YZnjW3mWbmogAz6VrjPWJZ2epMsumtYfBsKSN8x7Fc0NnGImN7Ttb1ATGz7F2ObbtuD3yyMPtoQcflBwDGLWbZ3jdra2bZEMvLq623/qtD7UPf/SjZE2rm/NCe+Mb38QmHmCJYg1cuny5nTkj5ii1P48OWbL6yU9+kmOIMX7iyde0t771reoifiSG44svfr196YtfbHe2bref+R//+/ZjP/qftes3MWYL7Ytffrb94j/8J+0PPvZHLMFGIoWaijyLNRcAPekzQFeVoD2a0u2SnRcQnMx16KymcQznfp96owC/yCxmrCmdzMQgeG7MD+YQjOk0FVQnd5U04xqQdMB5Sj1BavtqfZC4s7zIvY45Yekymgpa/gMyFHh2MHYxFrguO3uDVUo2LmQABOZjXYG5y2daE8MYwBw+s7t7x/Ix0lqXX4g1si/mvs8rjAvGC41fwB4G01Fl/wLDQTTD78CnhCYyNAw3YZ+cEFYDOenbghWOPbx3APIaQEiAgJKeILh4dCj2/dIymcZIVhwf6Hv4NxrLoLwebEg0ikFZPJjGkBCg/ITLvZcWkDxaJCh59dr1dvv2FtmyHFviRY1zwH4j0I1dQ/OXfTaKwb67eOE8QWgwLG9vbXPNf+Olb7Dr9kMPPNzOnjnb1gCFHdxpC3/xp3/uWIGFuoHqhFcGDxtSmgRAuBVkYjKoizPTvovjNIIuifpHFzCASw2e8FmwHkOvrpp/i3hVo+rJ4MehSJMTHg7RnjOokiAph2aYSQms4qzF4REAIYH2BFFxZFikbJFPXA9GFdm0N7/ude2+hx5qf/7V59tXn3+eB9AOSjp42MupYBdcAhsjAGEpjIPy7hIRDRsdmatzKNalnByWhbkMXNmMZENnrB87NBkrOcV2lno7ebENGSg4e1sDDx5OBi7DcBnO4whg6VDb6ea7E5QVYFEd+vosuU5noFloNYBSggW6OEUvMBlJlsiFTVvKgHRPGY1eTm0tq/id0oIcgSmHnrprhRJfGC0sw0dDFOFEcjh9uNPgzNhiWVsVZE/DiQqqpxSamUOXRY9gWoLX1OhIxtIsYTnm2oedRZcmQUKyugA7QyEeGmKARR8iYxMnfwCBcioTPCawpr9UQFmBURqNBMRxXnGQ5GcmHbgLXUZmBPLd+Y6eKLWk4pRLB6SuhQqU8h4E3UtTkJThlQCjjylApCVon7rM3qxKOmzpcF7K0FO+l/djiVhA4K6fZrF5j0UN2rOX6jNXUIROljPJtDllXU2B2QTd2cFmmBgUxDMl08oDz2XosQ89E2g9HCROFFMPke7MQ2Wy1aBsgAdaH3EQcb8eqFkvLz/Pz/L+TEJY2JxzZ5ZIZ7+c0ExqPp4jsK2NX9x0oNu1AZ5QJ6usx/qsnAsy0XEKIoSSuPKZzY32tre+oa2vL7VPf/Yr7Rvf+CZLyejkU8BYdjH7PnslY5IzkCBYD4oHyJPETQxy3ml8doAYKQ3lz3iUaM9Pg+oBGGUe6/maec6aimkLFqEeNdJTVbm41oYc5RHAZeYVKE+bLGSesmbyHPNzNrZTpWQDZAlIEXuagGpYDPxNALLGyd0Fy5nJe5JlNYCfOqZ00HxW5LqxpbF5k3O3ALWZo0AQYb7Vz3PMCtBz0lrFM8guSDNS15tKcCioF2CaphDUa0z5exmUsS/d7MxVHFmLc5Aqa5U+xQmJ4QoyVts8nYdhv8d8cxF1WzA/A+tzztdG1sRd71LAkLre6xnK0aM5ynkkNhrHimSjlBnLv2JzpzR+8mmea9fzOj5gHT+uQPsOKWe+a1w6e30gwH2NFFkAPoPxt7HWrYFckgOZrwpS93VFqRzRbxi4WR4l6z9lhXUP8lmyTgsYKXsRX0agd13bfd/2M6M0j3JSLPaBgO1d2rlFisTJyOHrTKsUxr7x2S4oVmwfxCT4r+gDB4jWXh4A2txG1j1/kl9a12F+96R1V5P28/mPrT3p3tVnrEBnmkfBrqekt9sbguLRw9W+w7hRD7DfPHCsPsu5s12sa0s2azSDPMlG1HLJ7NPY9vm/8ywZS/wb61GMabkJ9M2soJVGOLlePze9fhHXEFqFPBfY9mbtwa+8cGGj3XMJGp8AQtbbCy981Y0qYO/x3jqTAIYk2dk1/ntlSGSYSlKK1XBK3BM4cwIdz55mZQtu/kAmXeJdvKvFOcligw0H+Az9SpNH9F3F1LJDauSY92epOPVhNX9SNAqDbDSmU8IePp7WtsBX6a0DZFDFms5tsY/NYndX1+xtsfdE2tGOUtxN5p9j+SrBASAK8QfBGIKotcs3NPIgnXBMFhzio7wX8YL9fYIiAJ/ITF1eJrMLjFt2zGWjMdlIAMgAUgAYg82Jz5F0ENAS5bHQ9dzZEfvLHa3JunKzGbwDdRl3xUBj04nFRZaYY0ygKwq2FfYYWGFoaMGGX46hA3yiURnAprPnzhK0IpCzskrQGO939swZdQtmh/Ll9vLLL7YvffELBJOghYh5xnO+4+1vb+fOnSEoQ93Qg3021EIjJrDdeK1zF9rh8WL78Ec+3D7y0Y+qO/HubnvyiSf57FdeeYUANRhqlESwxv7hvrRZX3jh+fbsc8+xnPb+++8nSIm1QqBzba298sq32xe/8Ezb3dluT772kfZDP/i+9va3v7M99NB92iOHR+13f+fD7e/+nf+9LbH5lewtWLYAnVCmj7kHYQprCOxoAEsAVDGnlJ0wsw7PSYkHy1TgWcke3FNn7mgfAuCFliz+QCMRNgBrAew8/H/u3NlOdgE4Bk1AadQuttNnTpNtCHmOl15+ud13/72d+Yx5u/LKFUpKQF4j6wFAMtbZxjrkIU4TqL5x/QbnACXM+Ir1i+cDwNvjaZ+HBAhXV9hBHE3l0DkZQCGYjyhPx+cBGidGhG4k1tZrHn3cgPExbcodgJ8Liyx/v37tOn/29RdeoBwC1//OjrVJBf7jepDVgMwF9v212zeZiICEwKY1aq9ev9Z29w/bnd0d6iif3jjVbt64QcDx1OmzbY3M8EYpBFRiXrp0D/3fV65coS4pQNSwP2EXXnrpRYKC5106fXpjvd3aUon49u3b9KcA6KJt181bt9vOnW3OP+YI44f1C7uEZ0LzIdRxbt++2S5fPNcW/tJP/y0yGHPI8i/s9RvK5wAAIABJREFUmqjDApma4Uw601IykpODtXTKocNawBoYAWaOnPVNYC3BWWWY4tzRoYMhhxh2YX3x+xC8NlCADdAZCX4mPg82jB1QAogONHN412dWt0WVz8p51EaFyDaEa7FR7mwD4X24PfLII+11T722vfD88+0zzzzTbt25wywYDBEP/uKc5YDnV9O3xSQMO1DO3NwhD0A3gtjDXt6N5w7Ag3FL45TqoGe8cGjHiKp0VNpBO7sAjMVWi6NXna44tGK4CGCtn5WzIWclm7IfMC7FyTslsAvYVJ3XCgSPAFiOUJ4rgHMNABKoBQBTqfm063E/yOl0qR9zQJcRMPpQ76yQKkorYfsaOCEjmvHH9QmiIMNiLyrrus4p534iditHp4LdzJ8WWnmePdoVccZCiefYe4DrvGtsda38X8e7Bk59HxCBGq7y3PHXsygzqgyewGNar5Q+kMUoYBkMGu4dl3nFMQ0AGfF1gq6+Bp+F/2MPOhj0uGm/6M9d42rHjXIDziZZxqh/vjv7nrvs+wT3YTXq+majer3D8cLnlV2UTZAdDJNg+kwp5c1eYjBQOnETDET2neWfw5l8tflK2WnmsNrGETwYEHLwPPZu+hBOmccS1Ac7/e5Sf7rpXVNQTPC6V2KX5oHV2OsoDxH41MHlCRgXVq1+Q2eO9kLOnrq3yYg1uzfPwfVoXR6eBWHAFG25XCv7BtfIdXLOKSgfXcsp07Fw3N79ru9gMu329mH7xCf/pK1vnOrNrWBNj6inIwAj18raCwOmMt70LAt01CrrtY7h5N0KI2qyhzuDcaprnD1R7XO1q/l5xjqOfQ/0dNAyOOc6M/gkgmAYfHeD0XnmyRpP85W5tIYgoM4kyNznmeu/xQfs1J/Obqs2gM/pxEvuPweD+r4vA52mXfx93jTBpqQjumRGsTex91mXdW1NbDZtgqJpeh6lSqDu1azZCpTN9xNtMKsaDZCp4Xjfi7EH1R7yufo4GwQuAOb8bBpgKC1ft6363AjC65lRbUvsaN3D9YyuwEPu3b/2NTdAeLxLbKXsjBoSDPXWKcO0n18BX8sZlrOivnNKtKu/k3cYvsKwiTx3yvmU9TWfSwFf0zMqtiZrhfNUfN660AhIlO7tWNf1TM+6y57WM8sGxbfTDGp95LwMU6valrrPho+xyGAzUi4Zu+7PFaC9+gZZb33PhBaVvTMB2wGEem+EuU3ZhrvfNXuB/k3Ri637Jc+RrxlnlPsmCV3fe/i2BimL/vJ8bfJaYgh07beM24iBpufifB/OfbK6Dqaf1brJ8kmcwgoSM8sCROcaZKGVSiKypw3o6vl03o/Kl0FEqADjWMdT5v/k+Sas4KKpnBimSCXRZzfIyK1jvXwsTAEfWmN6BgHGkjMaWujslkwgVM2B0FyEXXYXl9r5c5vt1OnNdvr0+fbyiy8xSE4sJVAdl0T8Nv0TKXLsEMUSYjsatrYOnEo8gfUp+QNJLWiBCsTHxwFeEtDjuhUjst+LFWvw9cDm8kWS+DbaqnWmdcN4pc6h9xixRvs01RZOCTOWLTpBIin+jnwknaT8A9CFlXvj+tVGxa+t++ou/9LPmDM7ybqcRXMSSvYc79OBX8WSrGLiHssIKkGV529QhvR8ajwEntN/ZoJiSMpgXUlj0uNq3WbKDqCs2dVjAAnJUiS4hcZUYt5lT2RvAyzR2GsfhQiifaFxBF4g0pEqEnEtdldH+fPhYS85Da7A9eNKSNwT3wdYJxhgoZ3aVGMPvB9LYTc33Pld+qS4JuKGTbAhl1akYYnu5OtrvenQ2sZ624OUgRsQAoDe3Fg3ELhHQG1nd5sgFWXsGL+qkRZA+jRUo61zWTNAd2r4uambEhhg3qKfgftGdEY5CGmW1EsQZh8ZSXlqqRI805jxPTfWCfhROmFd475/sMt/433ZAAaA9N4+wWM2qWIjNTXbgR0Mwy5VkwBHL91zkeAZ9APxOZQTA9zEHmU5+r4aVkk6D53EpdEJJqE0g1GhhATvAZvvoIM4wDTG7U7Ekc0JjVeD+9xmKPsPE9fasmQjgg2NhIS3I/EZJoE0t5wL2C5uUFVlIRBeNTlq+xDNXhYI6uHUx1omnoWY1ySs7dtbjDHIYkXDpbV1skPxLvuHeP49gsaYA/6u8RABuO6wvbjUbt2+1a5eudIu33OxXbjnEgFRgO1oWAON2P1DSHSstd3tPepNSh7kkAAw7OX+3mG7eXurvfStb7X1U6e43hb+4k//bfoJAhK06XVAiV7OTc7syPi5DIvKDiUGa+09ZrHSOVLMQAmh6poVSMI1skknDgHLkxX8UcfPQrPIgPB+exgsoPrD/QQYUEGyGOrqFAugGY4qHVmLIbNOe+FI3Ubd4Q4ZjOXFo3bxnrPtNa95sj384GPtlatX2+///seYY1kFpXcfmiTjWEsGOY53jHYYPXTYSzMCNR/QcUfGY9GQS/DEsbHDRniDTEFlZAJaYKPUscxY6GBfpn6ODhV0Txzirpw366/EoGJeYMhzEFRnU/OutaJyIHd/KsBnSgRllJNVU+mtgtkyXuXvATByaMkRr4wpUfG5JtLQpABPmescVNCpwftWtkaCS7rnzuZjmed3c7DOHU92STV4AsozPgcDQ6OEn1kzKZlaXU+HY8oTMMfVyYPDQgNTmLM5+FlmQgdsqpkXR5MGLQ1ximbd3LHuY+kMWByEDnwhdEUSwWspDqYchgH25aCjlpP7NMAYY9/hd5KBD3tXTF6L3vMdhkZb7hXbAu0d6b5Er0mZZdyHIF+Z4xz0Ab6xPuACdoCxJBMorJTAy8FMnlM2Ds+XxkrzAPaQh4AYBEMPKvdhxtqgY8Y4OlmZAzVwSIfWocc5bOwQ+7UnOGFkzoPDvEvAAdWvJICw9ENnNqo8Kjak7uHYpDhYOeRqwJbP9wOgMCzxuSqwHHw445DfnazF7POZPkvWcB/DE/TpsheH0zqaRkTn9aQgf/4+Y43Dt3UgQw2mQzoZr3344fbYYw+0lY2N9sefeqbd3NoSRAMGOlnWsBpgIgzHIOcM12VhomauelBudnc+P9bfKCNPYijvoph87Jux3wdbpZ/PM6A1+zg/7/aMD2AWbAfd6ywPRiQBC+9hgLF8v6Kv139Lg6SgsWu93Z0Y6PNYpAhURiNbwZ1oBtp83fGxDdzVtTn/e+xn7pW1fZfddMMWAeqKdcIFitBGbHWuVddq5q8Cm0ziORCrdp56bC7drs+Rd1Rp82AXdcA6YLPPqTxHbP9JX2lFC0jNzzDROpJOBAMcfs7PkNjXZJ3qu9N3KUzj2KwkIHOt+Zok+8LheNZlrlXXac6RmshI1Uu/t+39SYAy04hOKGb853NWr139xbvshwHGCppmvPnZEnDXfZLzOv5wn7NZiTCT2U5kaU0gsJgmfaqdrvZbczr1jep4BPTjWV9AhsxLxkRAx2iqlffL+glome/zGQqIne/3te7Gj0pMDyClznG1ydlD8Y2ZEHcQVs+OyRpJD/mSmO9zbBsbGQDOi9d/9mX235yJmHUvYHuqIVbXUt0vda7rXqzn1fx8yzk3AWB66epI+PdxsO+T8dCzDOtY7R881G7nud5qQ7NpEoH7qTOApzY/z0gf0LGQ7EqYfdL2y7zkGaKZW2233n8kLCZ7aFYVw/uaQU/u0aIAc7wziB6XL59vZ05vsDPpFz7/nMDChTR+BOju5GZkegjOjHMoe182TJ27q3RwPtnP31mlEsc+mo2FkFPnIOuLe88J5grcVftfbUs9+8dezurlb00SD92uu0y8+xllXqpNm58V1Q7nmabPOYgv87M445iv8AXx9/ne1u+NJFL2C77LM8iMUDwLK/PsO2hc1JBpuu5Hg7JcK/tIc1CY/pRPGjI79R1O2qvzd6zrdH5GnTRe87Mka4JVIbM/4xyXPa1nqt53jFm1PRk3fK2A7tymVH9+YrssA5RztmrWhsxS/dV6j9w716ZklSu/0tylzmfGaO6zVHtY5zdjgGsQvHPZecYx6wX/DiiGZ2HDH64/APwHnbSCw1V4xko7coM3jq0bajExA3DYcW991zo/ab7FczK+rf/OPgRe4yEMJb6ULUt1yrBBYiOLDYo/0YekfJ5trRi+ADrVIAmnPeUzFsESdwPmyJIdqgwdP0ujNzxDHU92m6ZmMe4t3U7aG5M1cBIQYDYxCD/Dc6JMH08OnCJrMtIfvH5v/ilrlGZJsPcogYfEAT2Vn/jpv3uMAKsf6i5ZFc1d1B5McC9HNpWbhsCshW44S4ORfj1mfKz9RYRP1OgepPKgkU4jBhoCmBwA62pU5mNdxLh/jPQAOCxu29ktx2QiYkN0QA51+WuqR8eiJHTkd2aggw5xK6vUVnziiUfbhQtn20vf/Hb7whefa9/89lVm3gAqwiFkN1F24DZTbtZ8IocFxidGEe9GBmYvMT/BWTSxrDvWRftHmwyIustDsQhK9+EYnGqcxeKTpgSr4F3qF/+zG81i1KmtZwcnYEm9thzk0aQA96sBXQ7ZOk/9MC7lqNVpq4diDbRkwNWEQe8BgdxRcpDnBwMg4up5Vh2VMtzdebRODg2Lw5/akIWBKsujBdIwq8KyCEkGIGMSBwLX7AxZ6/MR2Qeg6qwlNinfLYGJAy5qgjrjk4MswUm6hfeMa29SJIdQ869LShwWCQHNAbvVWXoAz0rnfdatGfuP+jKl5LkGKvVgrYeyOkAqc4jrcl9ZEJiHX0AJJxqU7bRQrju5jcPfALRNNcYN2SLuEWSaqMkiLRdq4tAoae/F2dbaNPDujBCf3QA3Mn7VGc4BHadOY2kGkhaSNIFYxisQn9929jpleN3m+dkZxDiQj0+R9V7XXRx/J9INsMh+1D/1cJ07FSkby8EfO4GvA2RJGea0vDs/r4d9nevq8OR5GFiSWTFA25RAVUdhvpfz78mLzZqa1LWV/c/9VCKpXId2tnRurQGVmFi6k4KaYZPltzkDy4mzbUMZMLqcHm23//gdr29tca197Zu325eefdZJLCTLAPZrjcl2jrdJMN3ntzB+ajJFT6N96yXWyzkzd/M1Cm2VzC+z52EZks045iHz1efKYG611WBH1GeUzipHvjMbum1+lfmJ8xv9Vew7NTMYzZbqXJ5kPzK/DJ0iMQHfgFl+leOMP0M3T8/u53X3w7DCxl4bzCIFP1P27tyR5/vawZ+w25kZEoQzT/DwnUpCcRJUmcGTMajjXe3APBCra7jbxcE/8XpREgW/qyoQdV7Vbrj7T/Z4tVHdH5uVwCppORb1eNbRQV5rSYnONDeqZ/XEbvkfHDsL2edMOwmwq3NenzHrLftNNmCwaVNFUYO7uv747mbKTUcoSVLt5bntyxxk7DDu8Wv6Hi3lpv18miXpck+eXa64qTZXFRLjD5ubzDp6n2QbOC7W1pStUzUA5VTgQ88AKwCJScDj73SjvO6LS6JSLwP99LX8GX6ttmu2/mOj6EuZHZzGbQEf+rwb2JrvGyZmC+Aw7ORUgzM2rdq6rNdqv+rZKcDRRRK2jfEZ/JICzHzRJMhreXLmodrjulb1q6N0HP9KTMK1Y3Zh4ZWNstIw2Cxuk3fMuua9Z1tca2DKAO5rYeYXp2RdAaqCXtrsNMqx/xd9bNpCluNCikIlt9xXLvHF9yqwo0oplNKCWTQS4gnaJ7bBJcvyxRM/hN3nChIy1EGMSMrHXabbcXvgoXvb5vpmOz5ebJ///OfZmASSU0KmI92RBNpgZ9b1EhIH4xLfAlVxGVOMS3zYuy2rblXnaH7O1XURNthYPyoAHjZGZx/97n4ep7JjCvxWezu5f+ZmrOCutctz0DFMtb05ezEHmbOJfxC2FfYkG7+oQinPUOOE2Ny6/6rtzLuffF5YMsz3G/7iFMCmzi7PHgEqwy6aGJBEmhMbKdnVfvV8mrcqssjwFTL+jhB7XIV7VFC6+lMB7mIPJnY67O34UYVEo7GybBVxgyLj0UkP07hW9x17jqQKEztOihmSHEzKNHYM18lZJrsnixUWvcbBFUUFHM/8Tn2zKTBa95fWhuyM5nz45TJbvf7OPuA4a+oYx07lrMj6m6/jrGXYm/xMMZpsvlvgjd4CSayEtFXOHTwv39OVBcEE5jY567vui1fzd9lBwMzasb5H1V18i+p31HfM+9e9F9Y6n8uJ7RovjXEYBIZ6nvNZ2RRo6nPUc5efh69d/MWT1n3uNbF7sBfWMF34S//tzx7zF4OOEqQQ5VWTpEBNrcoF4IHSSc6Bg3sGoIdAQuWk9MVsIVJpU+haEAzFg9cBjYOfF1TmKkc+NkYEpYHGNgI8OcQr2l03PFFXLnWBEQhaJSZ8SF0EMSoTaB1TrwB19htrq+3e+y63J594on37W1fal7/0HJmLG5un7ajByK2wOxWauOwd7JN9CFSaZQKgA1s8PF9zIKcpQQzEXdl/dpLVeDPDFs/CpTMY867fxyylnLqw9BKE1UWbDDGRcBo1dEtLUw+VAcQJ6uAWmZ3qkMWFdqS5zZxlTcTJPyl7kfmJgcq1ucmKZtpJm1TXtzE2mKTrmFVGTT0wB9G9a9B8sdlIeyaVWl3wKAoNVJ7sTbyXmgGws2FxFggclnJ8jBFYs12bxIA2DzmIDhOo3qB+C95BGjqDdahsQQ5Al2HYAUOnO6wTgpdrq+xcy/XDZ9/l/jt96hSvuXVni9ohyHwQ5CCAuEzaODQX8I7499YWRGll6pHZ4QFCnTx0X5NRx1hIp0QaGHVuKF68vs7rsVvh6io/i09NQUJ0PVzhe+M+FOZ1dzfMLQG9xQX9bH9fYs8LAmQTcOTwzjOxfIWA57I0X1eWhmNjMJeOEh0mUeMhWsss1J6Zqp53jGMEsjEvyKZAOwPvjveLTEMCADyLPr/LoJ3rkQ6fQCX8vJaEpGy/7oUY76wVrdPB+O6G2UGBrhfGQdG0KvuijlEO61zz7oA9Ge5pM4O7y3VHwDYcgdFdN2si9+EBZue3rxd2b1dwc7dTqXcKdV4MMXcmTCCF8wHr0h1u5ZzJ41G3TzkGYLZWe5R1LYH2gB1md88SFrhANOyGZqJ0nvi/zzUw8yBefPHcRnv6TU+21Y1z7WOf+HTbR5KLnQP1G+jyxyYEPsO644nvFFB57iCdBCyGlV0/m/XTA2+z1uKQmoY2AQmrU5e/Vwchc5OvKuGdBqU5j5SBHU53/50CpsY5Cisqji+vG9bPrGx9Dj4rGbEiRmgtG80LuGSea8IyKXLOBjulf9SsRupZla6zOU+qQ4xAEg7PAFbulpGoY1f3bq4dR0qw/bCdZGH6vE7wmbMvc1wds+qI9jH1XuKytt5yn1/fD3PEcrFDre1xruuTZMgX4DnXpn7sRKtWk0oWgllP3GfWZh3r5W4AY3r+uxSvIu6Zs4CLfoluJ9z4LOs944N/V1Y0g6hZQ4zqL2Y8J9+breFpIDJKUavNOmmPJHjuNU2RAullbjrTw8pMUILvjd8dbM8+D2Ys5pnrONfnyJksgMYJODtDspUJShU8VMZKBUIn15zpbmo/GcgQqZnXQqOKu8dkKpEQpjLPA8WP+lPA3/GOWs9h8mRfV0Zr3QO9xNta09kDdf+k4WK1n3UdhF2n55syv/Jusd/sROu8Xl9Tha0SGyKNS/3h2JWGggHmOG8ejJSg6TeE6M7XXbcn0eObAYbzvdYBOwd80V5OAJjzOV/5PtbUZ0K2l9XLlubd5LPojJ6MYzG01f52W8JO5tOkTmc4mbGteEMyQj1GYBsB26wAV11n1s/AdYVnbm15UcAlY8CF1h566MF2+fK97bnnnmP3UoEsqpLJuwvUCLVA5fhGBjUj/ll9Li7hEg9UG1XH5S4baD+6+0ex5XlHS41FQqPavPm1ypD3aqd6XvR7lETmuJ4rhop+bdZrBYSz7pgcZAXW8ON6IhK0mz5+o8lZ7Nv8ufn9SDSYgMTPlOQEz3F3idZ5ZcMzW2fgWxBbmJXo13ev67HaAWp4ujKS65tzM4BnAl/e70xCu3mHuAgGpiO31BvGDemsTjYoGuaRVOBrOJFd42HaAo8xS+vZ4EexdPVVuu+XpCcfKhrjI4mbOGrYac2VGvYMCR3+vDY+NeJGextCFM22/TfqkXpf+mveF/+s5KHq12ltjaZSKmmXvREhYEgZxZdLUjrrqdrGbhsKkzzfw+cSQ9Z9wbn2++Eec+119TIQI5oNP00WqQQrnmtOLgR4wbPTb4yP47VNWxFpkwIgx6aygUuaohZNYp07SO4kSTjwgtglnYepINYz61wBbmG/mJIUTsj43CHxzb5wrpVx7vbLCV+BkTqX+hlX2Lb9bALBBnIRKBl3VWMdd5Fqhg/C8zanIHs/LLSFv/Y//B2QwdqtWzfU2YrO+lJbWFYgScqm0fxdt/XGTRCU39m6Q7ABWSQCOWQmAghYZN13jBceAt2h2AHWxoObDABk152RASIQBJ0Dl8IiCIyINawD6aLW9mBZMLIwEOwniGSdj+MjaacdHZLimQkiSAGHe1HdpABOoTnL6c31trG+1s6ePdPuuXSB7/LC115kd2gIsgJMYmdhl3viC94btf0rFLjUfWFI2OZ8ZcUisSt9sVNTwIsS14tDIzs4HKFkoLkhXKIpp3Is9AAecsq1gdXUAJTgQ4nrpgFEYYqQBUGarlhdYI3gWVTtrOdnhy53h+4b2923yAopwCfv4W5hRNINJKN0GIB0OjV1PZOSje0Gkt3exISpRlZaCDJ+6iS1wDHHuKBkIpunOqg5UMXOW1Hg5wYTcyCT8babBiRrm3nEV7D7oFdx+9ZN6kUA+IKGA7qKoY07dCRwD6xBiQ7rXhDKFdtRWjQA39gkyd3y+loheGMtj+MhF0DQFKXtNngA/nAvCP7id2/evkFwDffCM4pJKM2KNWgvbG9701u35ECNZABa6j0OesAJwDV6pnhevB/eU9kg6dHkwNaaWSSwiecgu6/rlqJkHILNdzrjLxmlzVOnGsrV8bwJ3KEZgjGL084DsmTeBZhr9WGPYpFTioHaocm06XsKusRsze9kTQyjLR2Q6LVUp0T7RskT/I9/U/TXsgv8GUBN64J1ML44qlm3/aCj3Y2upDwaXDegJt4BAC2Be3fD036UHc3zAxDFM0N8uv8xUxj/1kE/9g21hIpwk7b1aJ6TsapByF2OdMpta8lJcXqUFHEW2Z1Y48gk0aHxMJBRGK10PCgnMIKZCgTlvWUbxIylxIbXRgUN5s723EmJTZWz4/JegkwKeGFTEGBcPrXR3vSW14tBd7zS/uDjn1C5DnRdrRcF7mx1alNiRSDUpSLJDhMUSCdf50/R/Y0sX4tCMeTpUn0JhpxDj1M2k0Dg2LAsY5QP1cD7pCCoBix9n5SMZHQJq1NHVhwdqSnrsa6Z3KvLKPkCsbGxwywT6Z1JPQfeaxh7rd+RZY2/kIBo/k4nBXf4XhzesEPquHBdYM49T8nKJh4I6FjPkYDTtB+z7ulpMlEZV3x9O3yxOTWoq8551mllR/Qgzw3i+ntabVdrL1GZBruux/4u1gjKvIyAewTV831SidO5b8YvzmTsFvdf6Wge29EBm0lwNECV4eCmidEI6LIu+U4BSMPYcNCn9WjWLhob+OzUsMsv6s59SZzl+ea2gufXzN+YB63d95nZnpSvVruV++Rszzt1f2amrVifN1qPWTc6y7BmBwsk+6rO3fydwkae7Acnuoqy6Vg7emieffEH+zX98oPdM8pV656s9mUSeGgzTPi11TYEjOhNpsKo9Ncqz1TPalyjkhgSsMY/HnYsrBFpA1a7MR1nASMBF6rNq+cir+uJRyVX5j7zwTFftORNgIpJA0DRZThG1LVXAHkXU9S2LNedn3dcV2h3Qn9OjJ3YgiC9dZw1n7GvlWku5yrly2Gc5n5hk5+0r+paZ5OVCQFgxnwtQEy1KdH6re/Hd8ZZ3c8fNfRiCaB9Lfwe/OBLly61cxfOtc98+jMcD9klyAxIZ56wRgG4ML/8jKVt5rZTdl6kjjqnWdP52s+9AuR0G2MGawVN8n5jrypuob233l1sUU1kqemSwJSs8WqP5uuvAiq8VwclpP8HPbm8V84a7jE2Eiotg6q9LYy3sbflF7yqr3UCoJSzOWOQc7GCIRoTyVBlq1V7Entar5VxrnPyav5B5rv6l7ErJ813tWtjnySBNPzRu22wgLhqI3Pv+Id1LdW9mucQgUQltLn+XWd9qUarfkZdb1k3U791Kl1Vzyk9n4gP87NwnCkDuM9967qs41bnBe9W43V9Lo2XRlyYZ87c4FMZt9htzceU+ZmfxcbUMalM7/kziWjlCjXHVQQgbW/q/ObvecfqY951VhQZADyLxllJlviC9b4819jYVWSpPCfXx10a2RZImZ1rGbNuX04Y87rmazKo7ue6PkVe0xlZ92DeKfOT99eeph6iIh/4s+/6nr/ALtLspEVRS7QKVwcsfB8digAGpOsMyhbT8protMEsPMDq2lpb31hvt2/dJgiDa4AtFYBOZVVLbKN9+dJ9DPohQilkWUE+BplCqCsrbYPso20+h3QBlwhcQYcR3wsgAlAHz8gW8xYOphgmOvJsniJAs76xxm5IhwAACaIuElREG/gLFy62TYiIHh+157/61faNl15sy6tiOyHAwKSvr2+2nZ1tV0gtUOQS/gJbp2NzHkCM9ZBimPg8RDZxAOMApD5AR3pF2o1hD02VG4d6ldiM2HRiZmGMcL3eAYxGXEh4AAUy9wCwcmwGQIF76kABYCZh00mnTTKJ1KUMz4M5BmhKBhq7hxnYMYOEIBaAWzNQMefsKLWH7tprvHbKcXEt0nDdhr2yeabBgDeeNeOSdQ6QrMXr/21w1IZxqu+BdYbnyGahCKs3JwLMlHDUEhiwBMGG4//u7BldhzB4e4dva/3BAK+RwYc1qu5T+RPAgYA7rrknPQXERgF8L1+6RED85q1bvdwymxfzCu0CgvZsPCTmrzLQYgNgTfNpKpX1AAAgAElEQVTdPKe372zJaTFww3lgNlFJAKqXHTeCVOikleegQQOY7AAD9+SeQiexmzd7cxPMVXUKMndxarKusM6wz/AngVYMUYwnHFoA8uzMbR0HMhzcmQy/i05sPFSwHphRcrMJAsIqMansEp8GZvdoniOrkO70KHEPiLi/D/s2ugpy/c+0l/D8WOs1W8YxtQPMubHdo1NqjQz8PE5hyruRaMFzwzZhb0HnFUabjNTChtK4AmhWVivAWsYuhl8dEg1WmskdNkMcqDxD5oIldeyuLr3cdEFMaWR13JzQVDbfJRQZhwD38wOprpHhcIyDMr+fAwl7ozrO84Nca0M2kqBc0QOcdwudOzXDEVEpPW1ggA83LKJtaZIWeN0jj7an3vhkO1pcbF/84nPthee/1pbWxHZn8mtx+S4NOc4VGWV6xw4kFNB54oCxu91gAmFss49G4BVBc7E4A7jHCc3n0dUubJPcg/YjQVLJrHaHyja0d/NMIG/QLWMoBpGcUDrwKac00FXnnXt80nV+NELK5xRQl3KZu4BirrAOECX4qQ5e1nTeJeuB/3Y3XQWnCqarEzefG9kKJ/PIZHeWdeasZT3qHks634u2TZzcfOVYuOQpzlYvOXRGugYLfb2Y1YZzPwFTnl9sCwXs3Z5aUyxjUZ3cnMU1yBjn0mAc5/lyDQ6Jg8asNa4ng528HjvAm/pREgcBFufBHp89eqpcm2ETjRLK/p4uw+xOtR3xXr7TqWMCivQ5vVnOkC6dUQKPfFbB/FwTeCoboUHmrjMLIAy/KZAbf2runA+bd/JaJmMirLHKIi4icDXpkvHM+VkDrnRU73u7rN2MydQmqklbDy48njWAr5+v75K1hymP/ak2oNqfvj5yOnM7et2Z2dOvbbtB0ZksqwL0ZR/nHftcFu2oeWKgvs90vKbaoXXv9DU3kWYYYDzfjzZs7MOMce5XQYu+JqsGNW3IoIJXO9B9y3L/nMUZ24w7r03G/JitPAN816zNyecLwBe7EJuVeaxnl0qXh7RIxjHne/dFzRiv76u8pss5fX7L3urJxzmHpgbTbuB51/hd0VbG78HfxSXi42IIzp851R568AGuyeee/2pDgU4YufKppozTQdaYJs0yJmTU+myaJ4My2tXWZly6T0hNR30y41rt63R/3V35Uddu7FuqB+s1qz3P9wNUVLsegJHPbOvr7TjxVebgX33OuX3gujXTb5zvAaqnFYn13K0MtlezM8OWuZdD9O0KWF/1WeE/w5fpPkE6aZfE0Xz/1P1RbUCeqdq3if9iIH5UG8pPm59F1Y+pNjLzVNdRbED1Eauti02J/c0eDbEo/kCSDPh8BairjWGlQqke6+cHyV1qaMMzsqzfrKk6JhN/djaR2RuvdibN44XYoPh7AsW0N+u5Xces2i3tv1F1o+eUD5V7ZW1rXqzzPWkCJNmyrNUAc3P7zs7URUO72tFXswmcv1nyrrNDS5VannesVcW6aWrU7WL8RL6n7DPjoy5/MPRG52sLuo3Vrxu+5ADCJ/sBC93+SvVD4q/l9+tcBUOoYDAIUmjctfDoG97psnhlTDDTYmGpmxbEGxmwAyhaAECgAIdlxodgTQHQEMU+AT3aYN/Z2m570U87PGhnT5/hZErDTXp2aJEexg66BGFSAHCirfbWbbWsB9uJDEqUOC8sEFREsAwDDGAMLdFxTbbLhrbiwkI7hc8YIL1w8QIPKQByyHxhsPE758+d5QSh29L5ixfbnz//1Xbt+g0BPMvL7O6E8jlm781I3CCAiWeXQHYopiq9hFAtAAKUui607e0ddkcC2MrNDyAD3ZGgydIATK4SkGFXKGjNAVg9OvJ99wii4p3QhQjt1Ld3tsXAwtg7I0WduvUNzRNKZgH27UuPj6WBZI7us5sPOlVh4W+cwt93OuC5tLLWtYrYCegQjEZkZAeLLAudCwkMK/xnnRYaL2ddUFYozTt0XpP2Hz6H8cEcgPEqWq0cBjX3ECOHRuL4uGGMsQ4BBIFtCQYcQCf8wf1R+gygF2OIe8kYaoMBOGYW1LpHI2hTJziMKe5z7vz5duHCubazvdO2t7a7UcK44HrSDJQBQ+ksmIIA45DlxBhhrPvBvrDAMce/BWyptIn6hAcH7cyZ0215YZkODNatOlzdJtOQIKxLl8U8E6giCQD9PTqAeD+Ax9HCk5EVcEEAbWW5lwbjOQR6CbTf3tnlWKU7Z/Yg9hLGMWKyAqYAcKhjFtYuWJHs5rW/T3mDMEnCJKBBs15qMh1kU0ReAfNGEV4VRuUACCsGzEfca/vOttiDayrvhl6QwFkHhy5/R+RLBhjrEeXBjuBtZNjqISxQbuhNyIkUyIR1kUBOxlnzlNL6IVKuZ5mDmz3AsDOHa6DzIVnKyObQU0R5rgBf7Mf6J2UEcYCwb7DHRaUXs1Ol4e70K7I/x1LdDpUE4EhwfbobtDvhAejAWkwzLgDo7KhnFro0RZ18sIam7LQ8jpT5R9dQzrqYdHFCc+jmcLMn2l+zOk88wAvTqQdxYbHMADvZBZVM5/ojqNMzDmdv6C+p0MZsJ5aKKaumBJtA83Pnzra3PPX6dvrixfbxT/5R+/aVK0yscH0YPGyl2VkNXDkDZN/VTpxDmD1jo9IoOaV6WDUzGQe/fz9ZlLA1wuay6Hn0dqrjT8200u0bXQb1c62f6iBmjOLwZr1xrq2vyc+knWVhyVWHW3Og0nAGikWXM/Mch2buaOPnLJc8gdElJ3Aw+e8GrUrXPWeZeYbQN1DTjM764pIZpU0cE/4cjdzUXTLPOndcM2Z9zXp+qzNanausCYIIRQYgZ2Zdmx0b8PMwu146grL7qlmzHQjt62HKNqnzOA9OGJC4LIjniEG7zhCZOfLptppGZJUt2ceJlSTDqc86HOt8WkqL6pEEAil9jZxAxiz7WWa3ICcpS7a275z9oP0vP6qXNhX93TqHc4CxBjc6W1x2ZB+kzlsCu/G8apyB59V5kiZ2o6lW5rsyEbJnAoolcKx7shtb/aXbtfoMrCBJ0rSW6fmslGs1GjJVWyHjY2afr9HBpbxUbHNpKpFnzRlZgaJqj6s9wfe5f6Ot2H0yVNdEP1ZAkGyJTaMTIVnbOVeq/YmOINmXZJ37mHHSuX42B9BJtmS6/7NWB9Om+47uyjvfb/l3PctzFtVx5xjZ9mdddn/3VZgyo1jRs1bL8XqTrqHZXMepr193oq8NnXSuH3YJE72DCAi6hrbhYDZWvcBxzjLx5KYntOmzRFXGIWOYMcrcxAazRNkJxGoT5IU5gcCbjbMGvio0Gu+/73J74IEH29dffKm9cuWqkWo3cOG5KEZi1RDr51HsNDsWx88ZnYzxubB68zt9TdfyyKMh4zIhbpwg6VHtZQUsNFaah7omx7kxTCOuUQFQ/G6ApbxH1lgFLzL+uT4ZpL0HwEgeVfAkdpJ6xMU237W2XYcEP2eAOnqpCiBVlmXd332teA3N928qHCZrqPg8eY/MD98xNqHYtazFcV4NIGc+7hnDKo8F21nX6Pzvr2YH5teutj/vGn8pczu1+aNZ5tye6xws8gOep7pWGYdbt1msVTd4Kuse/h/scsq9Awrn+n3soxXqBppcL0w+DsA19+a7sQx9KstUfx5ixLCt8fGECej70n/Peqy2Jk366h6e25qMGTGRnsi5mxRQ48M8TyUPBdirZ0rGJw1WuuyI50H7ddrMMzZWUnqavyo/V/dvtaP8HN5hQmjSWqcGs/ERjEWA6Nj7CgpmbfWkdqme7WNH8F5Me5CZxp+ppmO1acOXG6Atx/HxN73zOEy5lEwhCO7lhBZJpsFnOetCOzqQrgXbYLOLtDwECbACFAHzZIkgCsBKvFS6RSZIh9OrEkt1uFHYqVbf/cA0e8vJTYETjOFUqsPD0g1jYAy2t+6owUVYL+243bx1gy262ezF3UNxfK2vr7Ub16+3++6/t928eZNMTQn6CwQ5e/Zsu3kT2nhgiy0Y7FO5Ju69vi7Q6c7WFnXeMMlgMPLdTTPOu54+dabdunWzXb58mYc3GlmgXFXO70K7dfs2W33j2QEEAlTDO1MLb03NNPBZZfPUSY6Aa8qyd3c5bgJ/jwjSAKgl2GoGKT4rTbzDtra6ZmHmVXfuVJciluKeOq2NzXby2/xsyn/J4gALzWXWAJwwv7jnFnQEV9d4HQCj12/c4Hvgnrg3QFKwRxMcYMNTr3MRZfFigOK5AcxKNwrdjARSApBb21jlcwWYgqFBQyCwUKGxByAQgeYaGpcQ1HLZ6/Fh2/dY4FoAi5MVxXMBeIP2ZjYjNQCXltTS/uBQ7N21NYKcZME5IAfoSNAXOolbW+3cuXMuHxbDkIAkN/0K1x0Yr3e27xAMvIOW8wtgia70ZjWUJ2Dpv1hwOdzwDDR+1lhgRgZdm/Z2uIZxncuXLvPap1w+gjl85nOf5zPj+c0bEVgXtpOtN/YFdTMKi5glvJRDgMajtL+QjcA4ExxOiY81MLG/AN4CvcHeE6CHRII6WGE8ANZjX4DZAmYv1irmnJ3cKd6cYO+YtHDG2WB+LqgMn0kCl3Sk5LXhk7BJCxpvYCMwwtH3k9YnroOD1fufXevSNGgEtTX7QueO7AqV7ahLu8rS6YyD3WYpiJpNDQ2edowglVgx6egcIDzOSoL/aFTRyWS5jzvyWhQZa5mHDZtKaWwxL/kckj9xeDhvWFfH0oVlhpJNhwSqwR5gj8nmQuoBUgTuJM7S92Mxx/d3uQ6xf/Ee66trXOcCMKVpi3L5ACK8nsdW5fU+ONMsI0w22xbNzSHvEXYx1jkdCAvH00YUYDUHXeZBBzg0PtOkp4cmZIAuu5yNY4PGLjg3jgHIig3/3d/1bgYqf/hHf9y+/JXnmNxhcIWgqzQPklO0zMM8GWGyOQJUexmNDsRDXJ3rWrPHz3fgoQM/Yuv279v5x7UCuLFsxZIhqS7AHpVkR45O0gskBwI70kGCwfrCe4j9qHXMFYTnKw67WH1gTg+wdh6M7O/tyjnCWbKmM4djbAeWWkikHLibH9fj0FWKs6bnQZCpeQ7LOEFrgHPZwjA8pfGJlxSTVwkZJl7dLG6SBODcaT2GZWCIu19Tjv6oNNAYCjzlvuGzwY4btCxsF/o9JTjifJAxIH1njHJkC2j/IgXBhnIj6ZGzjU4bKx+0qKYBVym1DLPRmeya1KFzzuSdrkW2Bz+vayIppfnSHKnM2B6YgzME/7K5dmJnpZ9xWjv4Z9Ztkq58D8v0yacqpU1xwA0ipISRQ8efSQ6A44pnr41FKLMTfXCt/+Evpnw12lVylDOO9bN4TojyjGBuACt1zONED4ZDmh6MNc0taIArNqp/5fs4aZdAPcHdXNLCifQECHneBEdK6g4QXr6o1u6Yy/EEZEJYzgR7oAb8sRMJDLKO1fRNAH3GTeNhMLDKW5jVxJJd2KKiN0XAwdJBXXKgAxUuW66DVdjNCbgDalIKqYDOfGbbqATYXG5lnXCsDHKL3YI9YUs80/eqATn/3gFe2cmAPdraSgiNQE3gJH39UpaG30G1Aoatg6LlfXPPGlDWIA3DL5B2zAP3WiQurG1YQYcaaEf/nUQLgxCp7qJ9TFBVEkkaYyVfK2CT6+ad+15ghQ0WC949jfdG+WIF0mL/6T9ENqM0E0opu4aIn3C8F+BzJFjw2bWV5fbIgw+1C+cvtGe+8Pm2YykdkiriLwdoMpgWzTDtV12frP4O8oWBqXtmvufzb4syWN4GSnUtJddzj+yrrOXsKdi2sc+nDWkGEOL8tPWRZb9PrpjI0sLv5ixNAmbyvqVHgkCGsMHMCPTz53djW/t6L2B3BRgYWzj2TSOPeNdDB3uskc6enLE+M4YDGKoAh0HnMBXdnCdzedc+dkzBnhGWbMhZX4HJCgLqPUZJq34Wuam7G0b2deRS2NiHrP3KEq37+yRgNGujPk/mtYJ9OZ/q56uPlu9rP3u1mlVXQeD4WVnf9SxYXoEPC2kyXo0+mgCxrD8x42VKplq3AXM5BqW7fdbIOHMHMJm9hq9TFvEA3wfLMe+kJEvGepwFI0EHTCfnj9aH9hCS8UnEB5Pgy8BPMYM26ykg/hRwRC8QVf3VPwN0nFZr1LHN/GWfyLcN+1LVihmj2AjuB1fcZLwj3wUbnDgqz5PPJK7NGaV9pXEHiQv/DtZQxx0/T3Na2oCshJn2/vAKJAnX5Xmsi7nw6BvewSYvZAOw/fhwuviwcKpNwQ/omIWSRZFGG1hvGZj5RqsoPQCoMGr0slkwQ+xbEzLVJuyTxEFSiVN9Jh0s00VLdkMpnVGrcIGiWEh854VFlv7GMENnT0E/An0BjDrc9X67O2i4IT2KlNSm6602lxu1mEUCAFdl0gZrwBTc3yOD7p6L9xCMQ2m5NpcAJgB7WSwAvVKirmdfYmCHEWIpp/VYAHoRIFteVnMLlISTvaRNwED+UGy0jc0NlnGvLq+xkQiYO9FNBFi3vKoS6e3tOwpEFxrLZ3PyZv5Y9soAUKUgyvzxSOPGB5AK7c78oT5jKS9dXFghWENQDozMTekcysFaImh4+uzpdv3adTEwNzdYakogdXVZ1wLrFmtqb5dM23WAgwQz0QF6WXNo8Bvf293bVbBvLRsy/vhZBMsqvQejDkuwdozG/OM5A0LSMJh1QsOVzWfwnQCqWWF1XZ4+LfYsG6Ec7OhdlzCnawQEqR9qcWIyCLmONIICRdWwBL+3gzkEixiB8PERQWKW0y+ijP8c5wXA4/6uACP97kZnWQK8gyGRg6wgPMCyQKlDsjBv3LhJJifAWDxjdEKwvlD+C7CJNsRgOBh8586e4zNB91EaK3J+xJyU4xvwTixofFYsUyYBIMeA8d4VAxOMaMyt1rL028ASBct3dWWtn6ZYfzCaGFPs7T3svQQcABsODtupU2f4blevXenl4EgqYIzwfghKmJjA8+9I4xL/pgaTy4gw1hsbpzR2Bg+uXLnSzp497XlYEjsZ3eqXJbXAvY153oGWpYEjZwBZugypCew9N63BPF+9coUJEAE/x1zjyfDjulmPBP5W/M6WkcBcY39znXoTRucWexdl/ngurAs2uzG7EZ3qwURHKT+e4bjr5BgASCOOpUUlkiAVAdbr7S3qJGE9ZL1uoBnSvoBEjNnaOtjbYGSv0nGRbqhsGd4nZwU1bgGS4hBcAqApkD8ZWR6IBl557ojsYBaPO5wbBEdSJIDO0eF+e8+739ku3nO5be/ttd/53X9HeweDvrIEp8HnArOoOgN0+ArwIXMPbGmCFLL1tHsALIgqaV55bnTpB9mKztowMIS9FwBIshCSlcCfHPxsf2OdFrIWc3izm/DQUMt4M5jpQY6AEyVrAMaWbuXRxGUQ7MDQDSGYbCyMQjoqBgPFenFDksrOoQlUYym8C9axNJytNUtbeMh9xD3mRFx10AI2K9GCZNiqKisSiECGwPIgOG8UQFsUG04TWNA4B/dxhghwZqmGBbwTtGtMR/DOsaMwtxISOJ8DVCYowWciM0AgFnveTR/YxNdBVjL6uT/e5Yjaris8z+g0Olka7eIEhrwGAtblAWwkEKDtL2NBP4OSC3KMAw6lU2Yc7jCGBwChbL58NDPKPL6dbRhx9sKsZaLRzhpBTDel4Z6wvhl3BLPoOF+jqzWaSiT4CFhC8LXo7xL4LD5cBSm4JxYVcOKxAyiHbUSvA0Azkwv2SUoH4Tj/0hkfe7MGfrlG5A/0PKqWSVKHz9cDG/mvaRhYg1xBttJT604uf0/rGedXmBpjbpTsGz72YA0EeNB4K0Cy5zwBovu8dzZ4gp0RjCVwCYCQ/VWDV16H4zh0DBOMye7JHk7mDD5PwLE83WxOw/rGmc/3NthV7x2bkIA4ZwK+r2dW063o5nX7kCSA13O+r/UKm+aErbXc8+zjugrk+lopXUYnn+kayGoayMCtA6h6eswhY5LO2hxJlgBOuT/+XQPkvo7KHsv9OzhREkPVhmptzRjF3rcBE+p7K+ic/pmCXPP5V9dv2O8w3smtDbPYjEjZl+l1Geg6kE+CLM9a5z9/57ORieiu8AYzlpcW2qnV9fb4Y48xWf3ZL3zBlQlKwlDqhdUfAr/zjvla93z9HseFN8MCko3PmMU28B3cBT4xWsYrVStzQCGjkPciKN+BDO9iA9W55hwE07ME9B4loVkXuQfuPeyf/DXFY0XqwmskcXaS468GVGWM5uuirp0kiKl0HX1QJsTVc6CPeQG18/0KEmXvaY2OpkB1XfPz1NucSiAEUMnZBtJPsIhqg+f4xHSOp35BEpJ9nZhZx0Sgk6T5/SQbOwPP5a2xQz2JbmmojFO3/8YlaD/cpFM2UnM3El1jX520lrO/UYmUM1cx+gDl8kzVdvL3OgA/7CDnoVcRiWBGV7foCtb9G5LX8IkGQ7eedXWf8PlwLltHPn7PfH8K8EpTFmA+ozR6astUzYU/U9DSSVxjONW35zyadZjnmZ9LsVdzG1vXbX3HfD/jnPmYP1e3EWkIpxOuTzR9n17WLb+jj19s7omaw+Noqs9cnxFjoH/LZnJ/zfwynou0+eMrH87VmRmvnGX80ZNPv+c43+gDaWc1Gzpfw0LMoR9tLSK89hPi83RD7cnFIYBAuA7ySQdbNmw2Yu6Fr93gmj2CawVd5u/F2NjAqVmD9L4S3AJg1CDr5Et2NBsXxhHXDBgQo5zmKHl+PHsc23Rwqhshg61nVHfgvMvE2LrEAOwwAEOZA4GSQ8S5OyTWFKgHFo0Ugy19NyzQODih4OqZhr5QDp4YxRhJfIYl0pg7BP0sPdai0maMTpfGoCPpyUKDfUB2pQWp3cU4mjPUanQzDQSLOlxcqsoFrnJyPLcMWMRnrcfihjkAUzJv3BydMg4nHeCDm1H4vcFuA9ONrDML/ys4yCZW6RUPqX0xoLLxpKkwBL4BugAgVrm+yyvSwKAzlbSxyWHozUgSsAj0wsYhuINgnJICKjPPOgSwsr0NDdQ1Ms8QpAJ0CdMRV8f6ii5bynCxnsCqBLgEpidOKADEGKcAhGLnirUGowrmEfRVAewAsCPL2HIE6R0iEEggJ4GyAgiSvRjwwYcFmTxhkrkbVYJRdLFbWQMwqDHA9ZjB7E0NJHefjDsAEh2YCmowB2RooumS2a5cyyhPpx6iQGaAlABtsJakM7pFuQeMLcBR6CHCNgW4xWEKxvE999xD1h7uJRYmdF43+p7AuCWjx32F9zuWriX+4J4MstlASXYFGq2QAQDDGJ9D6S8SAGDvYo/xmQkyAjDfIzgMmYpomwo4WminTp8iCA4AnA2JlqCBucuhAvvw7JkzbQf3AGCG8vh+UI3SFe5jr0uuBQK36py+C9DPjX9Qms8yWpc9QEcT2U28E9YLAF6y2VaVJAEzdwe2PvvRARalJCyxgM90Z2xF4Kv+LLT9A7CIkfRR8gOAPBx6rN07O9ttc2ODIALmDqcs2ZLsQG5NUewnNxTDOgDLuoNQAP8XW3vHO97c3vzmt7Z/9+8/2rbuoDmRgFoAz9gvFegEew17E3rBpzfOtB0y89f4ftRiZXJg3ftYACWen1lFA6Q5G/CcZNvfuSN5Eax9l81jfVKm4mCf4C7fd+tO1xvCmIEJnAQNPr+zB/BdSYMFdGhux7RLeD4CcW5ywvPRUiIYZZbJkz0u4JH6tQTkHRwcLXBNYu5hC2CTcR80lIItEUit6wt8lKPXM64Eg/R9MHhy7sLe6iwPUK2zAtdlAs4RqfSBFBhhHUjGQTmEDijZdofRKObsKHfMGQymLH2BA7M7KEFhgJHPIwY05pCNr8y0hx3CXEV8m+cEmfXKXOPfsAtgw2J/co92XUftMyYtwwQ0ALayttLWVnUNgOvYQ2EhY/64fsiWHx26lQSATI3PNow7WcNmEFi7h2vITnUAVFhQ2CGc5Rh/NpaiU4cgTZ9nshV7iYx26W/W8kLMT/QvE8SpSZWb36XSxfMXn4Tr3oCc/Ish6k4/CLbbZyjXDp9TcxjTzwqHyOoY6FajqbBSi0agxxxNN2BHZLvFPo/j7BSEGnfN2PMB4GVvlSCUPVfCuyEHRIATFSGQl1BSspeVet93sXgD9gwy3OVUXRxbW+DZoP021qqCWzRFVOJzABwMrAIod20wVQKNRP3I1msMJYFQEwsmMfQuqkxaFMZiAiACnW46Rx1fMtakA4U/BIrCDohDWr4KRFFyW+8h+z4HTvIr/b70wQbRIX6pfGkB9Pw7qxXk+4ipO4CBGhxmD9JHLJqwqsxwibbL3hOY8/0qKFIAunwmSRf6LJ0tF4aM1mx8yxpnTANWA7RucjQPhBMP5d0n/q79oPqZGkBm7/EZwthLuXrpVp+zqcY0Ce656gv7WD7AABwztzQnpfosZzu3v2VJ6tjOg/cEu3XMe3xYmLFRV+RZc3jQ7r98qd136XLb3t1pL7zwAhPzrMwMOzoSJzMAWHqWg+mUNSb7OcAwzjFJEwbonJAJQJX5qp3RdU7d3ZE97zPWuVb+HITJv7Mv6thknPOzEUMPdm4FMOjfO+GSmDoxTeaor3XoExM4kj3RO2jvqj9A6TQ8k7Kh8ontWs4HXVdob7ZHjYtr/F+/X0Erra8BMmZch03xni9xGEsyZvu3rvG5rT3pOer8Dd/U0kW8eE38pMmkmdJmtGcthRGXsdT8jtLhAOBdK7fslzqXdyUh0mQxmpVeFLmvzpYS35Zk0KutAe1vaTPG1uJ7eY46dtXu5J7ZD9lDdS3n7xpvMb55PWrry/+g9rmT3Rn37E3tA8m/TJLLrvzKM2AYstazd7In81wpKyYW4FLvJLySIKtroNqraourTdN4C2PJn3myYKylAQ6ymVXtXl6qV8Qa1Xm3uJCkqcDVnL1YfcqVTzV0nQHuPr3m0H5MYQ7jN4Pl5Vr8rJs2nWSb+wuaQBX2Piq9sve4R59487uPxUZLVlcbFs4kF4tr7NWBWaV7+D6cNh6g6XoE0CD93ZkAACAASURBVGhvj05cDrmUuNERJysL7BvdKwYiujxZwAlQIjKuxads9XTjyFFVFVDKcZy5mWUgyd4porAMlsDSY4dY6QSqPEuZ9lU44O48GhZDXajVIMngBwhMY4PBvNSCwzOm5E1Tk4Um8AzgmgxBFlrGR98T2MgOPR6LPEMWPj7XhdFnWeWwCfsBl7IPsjdDex6OLNYDgJSwybg26Lhb9LrrW1lDIHX6LmNjO3Vn0bjBrOvCkBJGJYeWu1L2zUhAS/MwFjWeSw581ghZSi4njsGgE8nnVFw6nHYYstEJKYaGBmhZDMgYkvo1jTFUAjrNaMd41Y100sadrhOV6ybIyh6pZZAZY5Ua6h1GR7EYTbOc3PwH4xCjLvaGSoHDKuWY2ZHC+EsXM9l2F+KFocCv0tVAObLKrwQAaJ2JQaemM0MTT5qTXMAGNAQKpkw388dAlwCgSjM4x56b6jAwUNAEu+QaNkXltGBusAkU9T7VdUt7JlogsaHHbc9M5X7Qm7GkbK2Nsn+Pj0HPNGWFaqJkrjTXJd8zwQ1AXTc7yr4Nwl8PHcZjHqtk5mpTGDl51rFk9+K4YtoVePZxT9hNHRIAGnIo1IyxpjpMiXQtw5rRdckatXB6dRa09gdwHFBXumujKQ7GAQFydGCHfRNgJFBXbGmAjEqKASQSmy1BJhjYu7vS+WUGzHolYI4BiExiiMCA9flQ+g0WI8BXyi04yAwLiiB5WDVIhiCxYcYEARID6gDXtm7fJOiyvLxG8AljArCWIL+TMARad3YJAFGDdF0AOIDcALJ4JpxpZOuB5bpuuYCjYwKb3HOlqU2cesqLHInNCgAYX/Ezsb3VlTTMPwAYknaQNivtucspFVhnTvWznC8c+gJQxFEMMMWgIXIFlo+Qlu+SWIBOHmjtY21CO1ggXCIGvDf+oEEc5vzWrdtkKIe5iWc/dfoMmfCnNk/RprGhHNj0R2gMp2ZsbBBl5nGaWYXJVQNX/L0CL/UcrGemgJ+cpw6Suni1wQOc98dHbiYnW0LG44KaTZGVa0F5lWtHI1dMX1YVsJxfdoKayWYA0x6aDaDsq4KeDiDoMDRaBfmJXel/QvcGAKiZNJEgSDMsrFnMhcDeQ603yEMY7Mtaw3xgryFRBptNgDWAMFnPWOe6Fh4+peY9UbWMzxvIWRp+H22GA+hI5KTaA/uLGXYjg5UlSvZr0c5ksOEgBr/DZML2nYbGa0wCuoyHCapSSqmkBfaHpTAMsEqeRwguATPrfeZ3yUB0w6ZodmOOsX5yfijQEHCrtxBTogGIdAY9ATsZTLRbSh6q8ZrPh66riTNCfob8kXQ3ht2R3Sd4YeYyxkO+BWQrRgCq31OiWn6BrklmIUsi9dz9jI70AL5nvx2TPIIuA5xOAAh8tDZ2yt0cwKRcFjceZ5GCm4xtghHNvf5E40kA4CgXMxwg34KfdCmstaN4NvHe2rsKXJTkBvBMW0AbID8xeuCxddLdE/gbLWmGs6ygiF+iIItvXfyY+GaJT4bPr70r4ERlkv2dzNydAicaA1Ieqr6e7ycAReuhB7zwt8wOiR1LQJ4AO3MQIJX2rWtkDf+S9w4AZICQy9exCCxWnh/3qOAL/XVrF8YVYYdlzyETljw30qwSMji0mv06AUHjvwBYzzzne3mneSzFdzdwXfVp8z7U9XSXdcENrT3x6GPt9OlT7aWXXmqvXLv2//P1Zj+artd139dDVU9n4KFkaiAlWIIAx7F9kSCAEsMXubSD3ATQvxDAkGPLNuwESf4/A0pgG/ANIyUaDFGCbJM8PDw9VnV3BWut/Xue9b5dchGHVf197/AM+9nD2tMq+xTwYiJdHdVPzeQh0nF8LE/GakaDET7a3wKuqfeOPNkg4jzxXlCa/VjrbAeFaGlHIbK+RzraOvbazwK6G6zIO0Jv8JbW73qfGY/P6dCQ9axD5/NjFCzjy/5k/veBSIyD9wGaNdB0tqWhBWzf3DOOsxWd9ulZ5R1eR2fohCLQh3FwrDNW0V2b7ratuZxEk1mBbcbeska9RwtgpkxMhexir67rDd5tXtiR6vChPg9nGz+Ruak7jf0E9mEnLcE+M5as+Y4yjB2YiHrsY8bG+72m1OotoL1pmL3nGdmH2CXLqbnSpsM7e37r7Fe6LRHQER45f7GTBvMwjhCbi+eZl1Q2ARlAzf+o3wg9wX/a8QVNJxqegPo9bnCB6Iaxazd973Oi78L7ggPxgz24nzOY1VzAeqwSW+MI6/uZ835H+Db4EEFf6CB24nus0yx1HH3hGZSdIfr3HAl8rLUIn/iEHrMTk80xp28yyeKEulwe/Fd/9x/c6cZvX35rhVVETIQA0VdSoqQAL2WsCleyaIqwomaSwaBRhnSPojYU6UQqTy90AxU5wFl8FDlNAUaKsclimulVmpWVyvF2n72nMDiUIQxnEaAMyLMQaOEOgZyVEf4N0s+7lzBUUflRLjeTirIEs2qwqjt4tnBYlDp/xCGZuTZz3gBjavLoHV7r8l62d+k+4c57m3mcD0uemygrOkjzLp7vZw+g03vhdeZED+NZnrUFAO06I82YvM5KHyQCdYQQAqQ9AYx5K92hK8Z3VoL0b7w6iezbXjCuNYg5ES14pNn7eA/OBV0Bbafm30GhDbNn/6x0lsKZmmuzWAPQOlLRNZh2V0zfZw/rTi1rRuDnk+42iuei4wmZ1zWkAAsksXEwYHZS+XatjS3Ud+0JgVd+5gBuK5QWL/LMu8/9YvR59Bo/59C/DSpvADh7eowQgKE6rbiMBRn1rbRhHMFL+nzZf1Z7dxbyXo9TDbKz0MSjqedytjm3lI6gLt5hnGNUktLSwjPjCB0CljSz/2ScFQnDc1jzGDVV6+9kWPGsFoZ+xqRmOBpvao5A881TvTdTqyZK19BvCdEtoMe0HCGc84tAh0PgFDqeKYOI9Ux4YITtjkzP3k99IZxQdQ6sjD0KOBaMuyIOMHAmXTXRH9sT3GcA8MCpujakRMsPnRKrNRGPVPSo7qGsBECuaBZFsY3wGPV7z+E75kNz9ml65kir8To7uumkFBIp3galwDzRM+nIUswkn+U0zLlISqjAP2iV8/L2teoCP9kOH+sGieQSGPtE5SnGCOdejUnPV+q8IoKJ7hKvwUFgZ+V45LtzqM4FjYg0BnixrtU49DyXmlAE5vBA3aMobH1vPrO81FEOFQUeHSd7gk1gXWVAsjgPLhfVTxY4qrE+uZ5oxfcClAM6i+beqFbytcpHPHcUrdOgb98baNX8bgUQu2zJ0xWxqHF/9ztfrZIbmpvuF8Drd6l2teusximgtUMppjEWe+qSGtN0LsC3dIPUCw7/DH8WgPl+QNcA6oo+TvS8avh+/tnnNs5iqFxNyZCdXpiSEM9Sf/XtW9c/k94IYGIn8gj3NKi7ScOqB5Evisa2DFaU/of3KSOxnLsfvTYaI1H0lKjQXphWp9aZnhu5J+B91+cDGNReCMxUhLfowmuyQMo42dQcT0DmcpZPsXXrvze3Y7DubIOLm6ld2V+0onQF0E7NN+skUt6dSZLIZu+BIkIfdyOoALRO73NefRxaphM7zFR+4XGi+g/p8InE1pgt093IPhG/WlOX1xh56xIpooJpFqZISZ0BgXL6zhH8U4pjlx9QRNgAb9MVHQcjssMliQxUi7af++zpOW5Y+OaN56CSIDT6Mz+m46sB8x0ZljIwyZDxmda9bjamLKfIhzRPDB89gxCZKw0AsgaZ99aNacYH/ySDCiBa79P7O8XeZUuGVnTu5KRMZtHUlxrnJ7WOIyqI9Mze2MAcsNpByHQhdVRwgAD00iVvFUCw1mg7JTG84b+uI+7U0C0f0NXbHlj6DdF0s16k1JDlBKALb4myke7NrWtEvic6EPkXrKRq/jXwetIvtE6PHhEVd0y5RldHx0mZk/zwnTNUdB4WSE+zoDgvf/0H3788ffr88sd/8ieOZkSfShkFZenkzMGr0L1ZD3SKzgZqnZrooAA0cdgyNmXVoAMv5eSka+tZLZvhk62ro7Ox7q2rsp88f+uDOyLJ61U1vANEH+s79nPQ33aZgXFeUy6lgGo923br1AElmxGdsuex5P7YDgloILhiOxRaD2Z9zMtOjSygN+iBd7Vui2OMLMAddJH3NciYZlfH5iTwiOYf2LSr83Lpq02bZ52r1/hgD48sP9LVtn3aJmWfz59Zz/X+7FqxTXPbJhj7snRentX2PH+zFx5bpT9Di9Bm82LOWMyyyWo88fll31I7drL5es2QL4wdumSdWuc7n5cl/6bclvEdus5XsyXmR/PW7N9u8kT5KX3O+/nbjtqJAub9cXrFcdjnNnbIdhxBJ4yr7c6+j8/z/J3l4ayR4oWsCe/Z+w0gv9P2tT/c3WvqMU9NUsanXiaSlwk0rDJKwwN63PtZU1KISHDflqhZZfdZZv72f/8/3akRilKt9JDUgFN0QRZf/6neBSH2XvTq3BqBGgZC9KI+Q9g1U8jztoEY5/lEZKyaQHhtIqjDwFLEXT9S3IlO8LOnDkAzq4xpI7zU3CHSZBWirHQJrRGgSjPxTfQ7QmcDnrvWhccyhcktCAf41FgU4tqgYjyRoxhijI+XFeYKw2MPSC/OPLNmq9nDCHOl8FGTkkO5a13m4HCYm+HCjM9M5D7CXgyjvF0KiyWa7CAMytuQdcjeA9J5DFVHJulZjxLBNKlUFiILbNpRtX2wEPZE3TbzN8BLnacxNleU7DRvaAVNf+MJAnC0seRouA3swcRMN+SmnzziR6GW1TyDPKKTzDFg8aPHRwHLHvS+HYRBpXgnbWyDN1y3IgcrQrbPC/uf8R49l5zZBrgcqXDw0AyfmPNK/TeY4JmR5t/zrmzWUgL0zwW+O1VuFxxvXtK06edNujk1IO9j9Gs95n29jigrAZKOnc8aGG3FMv7z7Z1jv1toH+ZeggLHw1lAnIXrnvOxazPP7X3pc5wOm4lGWMK/DDwEFevNevbvNY9JdbGQWSIrkSSJzt4eLwSpz/oInr22FBTfNcZ6/s139fcWyhv829G027vPGqAQKspCzzXQFcHkRx8V/GONqnguC2SkDgpezTF6iRrt8X0CKB+A0x3V03PVPXFSxJRCZh2BxonWKsMZ+oAPt5zVEWhjuc8LfHnJkwFKcKa0UmzFoJwYyJLeW967ZUoiTVddrQFko4Rujy17lfclVeisoEc+JlpICiEysd9/v4IVwAGAkkg7100d8J1zw/2L10xUNOA40Z3sk6PmNBYBOeOEVVQpPxqr6AfZwj5mzCqRcpPaqihjLrKdshDNS30ep5ak/nbk4dRHJQpQz6ZWL3QooEQlFQRELj7noHIZ2JG9BmRfvr5cT8kApeHG0E5DKBxkMSIjq3AqpGEUoEaAHM1J81PjKAOyiuK8vnYUq8ag71L2Yp51rQjkmzST+/yzpEKP7FQTOOuGY5QKWEFW+jkTLao11zz1XGjdEcgTQZG5c7aSRitQzqCMHCAPFY2LY1bN1z6fPZ2SBtME7jd/4zfcfO+bb75xVKmAVb1H0cv6rdrSatamuTkyWk3xVJtYDfSmHIHqBetzgW6cRUfAKZrQz3xuINw1iR88SNSda1CpmZcAwQD+OMNFfwYuaX7lKO10BXZjPEeXKasoEWY5twE8k8aviNSA6C5V4eyglDFQfSfpXOJWnMfQROppuhHVNCU0cDHOSYF0pleNfeqRfvb5F95jy4fZXwHbRFHuyMLwvqWjmUdLdQ4oLr0t/Clc0tlTqj98qvuVs0YaH1FnWy+T1CKqSw5a5tdpnR3tJBpT9Lt1djsek5ad2nyTxaHI0bYfkIXWzClFFN5PkyeD/QWQKdoffYsz28YtPIqyMForN6jrJlMVMaX9Th3xbWNF9prrec8AkzR2eD7gHRkqdJ7GqbhkyoqAqu7rjiCaZnpAw7UuLYNCH8mK8+cFwsFHzR+rmUF/3ka4oxvHoe2Mieuryw9+8APP/Uc/+tEKriD7Ks9J1goRoL3nBglXHdmjwxv9hfe3vMLxGH4XnSS6+sTqugROouOb9yOHWmfctuautdeGfa9l5rOdr0verNTm6GTIzEx/19C1XT/BL9oXyYJ97f2giWX+amaCTB/wf+Z7eF/pXOZrxhS2nX3Wm7YsjbOEtWmgtemh9UrWZsnDVYeXOxbFHfbB45q68W0f5K5E0J1tKp54LhnHdec9hSbsUCknf9vSvbesS9to1kNWQFHKmGT+lHzbzeby3E2LzAEbHCwCvf1uUnBDfwRx7PVn/L3GHlvZP4dVLvtw0S8RsnM+vKd3qTd9xhT6nOfdR9CPd+k79sA9Cz4mCCLzTJkN1gG6YE1jK6Rs1n3n8rgf4W9pdLPt071+icTo5zQPPuverbP7FJ/q71L+YdP9ZI5WCQr4x3lPwAmaRpMdluCSNa/BVFz67SqlTKDbM6h9tA0CIIpMoAvOvAvO2PgfPiv6/I3/8u/epYaMopaCjhO6mzzvXXsLT5yu6wGl7tvNakwBaq8X4+2Wd17KFAbJ2vBCa2GI8S5ssKQ37nyIGWsIZ5M5mwpYpC9/5Zd/xYqpBJAX+sHl8s517VD8t0KU90TJIDpCHjh5Z1G2xYASzRHDQsAlhxflKpsTWxvGkY0hzWJHyt3HZHz/EIMP1ERoQgwoISa4R2nvjpFjL+tE42m/+LyZNITKIT8zcA4A+9bMlr9Jl4DgWAOKpTImDjcH0weL2j/utvvx8vf+3t+7/MVf/IX3iCiT1KJMWkwUWbyIrOGkHpWx3gxPY09H7q3obya1oxqbkbbx47WZOlaOIDQ4jMfgGArdCkHvN/SePfaq5xmKtLPSSz3J6IIwKKJzUAKha4SrNKYlwED2evJVCJ1z1F9vAxql4lgEOIJsohWr7gp0l73MGpCaAGgMmHAUlOPhJyphvK4wP+hN98gYbD6jecpA++53f8Gd360AP6E5k+g+ThEZm9FTp7vtKOE95gPQu8rxKPV49lWfjcLZ97G/WX+dt5SEaCbc6wut6zNS91qo9VlYAmsU9J57K27QBvyA3znfI0RsZEqnTO0g842pdXo+6+ezYrpNWOn6KmmJ6XLtem6TbtlK4qbDABrngtLNs5YAND+bYv8V6QqP3IpU132i8+OxaL6jSN0caY+btcn7jp650OXQzErfjNKBMDnvScripcHX5iGbB7AGyDKDY39FdHF7Cs9rs3mrTetP3tXRKpzrBpibr9O1/ExrvAO5sxWhw9avCLjMiTIgx2YcS3k5GY4BF8vZV00T8HJ6j0vBSTmRHTl3PF87UrzPsOXtpMyQWgf/OcusVrBZp+hAu34jSh9rq9829CcldqdRqlNimuRwLtl71rXpZKec+tsxAie9d+rjeJ/GEPbaVEQJ52Hzm8hCx550RPoHNZVRhK5bivvHafXj1PO5xUB4BFivBkajIK7Ox7v2daRWQDs3eMBpOIasTmXvW9Y5soO1FT2kHme6dhNJQqdHzb0dfEQaoS9RLiaO6oC0PtnjPBWwRdo+0Yt6j53mOusCXT/Iaa66qnGqXz9OJDO04AizcZDYOHtwWY3yHq+mL2lIFXkRsPX58xcLdNUYiAgI75+GiVOPVNGay8Cf9GfJG9eMVROkm1uPwbWZp2Gd1vPtrerTpiyIZeREZSlSUmnaAnhtNExdUTuEHjxY9WqVFq7mafr9bCKUdZ+alUXHeezvAzAL5L2zw1fr6/20HnYV3j76qOlKXUenVp7pV/th58LHy4tnz1Mi6ZDuuNcsqXUhUqKqA/KFPvR9/n17eSIAeKKaXVJg0vjf3tx6nro/EZShRfEI1QbW+pOloTUmNd1PHwNvOedlqLouaso5xUErAJZC8+MWooM7Cn5nsThaUZGzqRnWOuR26D4yaCp6NLAeK9a/tQcuV/FIUcEbrOLMOfJ4Ghkp+iTlPwJm8Xw7CFy649aRtOFHyHU1E4vTvG2I1iUAJmx/VOr8kvmOVJkGXIDe5WxsvZ8zmlPGfpO1sNOrWzdhLG2s91oYIBzAXTWhf+l734sT4N27y3/6yY+9linrtOVn9KBV4WOBAvBHOww4UwuoTZQgY5N+Ab9BVqURJnZxSor43I4OuSMqj3X1G3zYMju8DZ3gKD+OWU/sC+tCxBM6t2pRp5np7GHpq9yrAJx24unzDTpXE6cVBBTwPs6SkdWXXfasdeHWvwA/0JEiFxKdTlQvfy+de2U0jgyrVO62GXazoe3MNN2OKtg6ALo0a9Qyy2s+GRySEb32Y7YdOyNXxBr713oY7117WWnalgujR7Nm6BuMiX9zeLOe0NrmCzlf1P5M+QLubRqRHA4QzvfjOPU40GOPDVnahmHNom1tPXt9PrwK/RQdzfPxAu2xRcfZgQi91q3n9H7pOdCU5zXsLA0M93g4V6wvuAm6cHhhN7E5zqVpIvPMmQ/va6A45/E++xV+wFoQnJD5xFZpW455cj6iz1Ga5Oby8LKz+aA1eLHwN3hSohN3XUV9zruZ15nv91mAV3E+F6Y19iOHinvg7eFa1hB3iZdf/63/+k6FtU3sneLpCIuksrjGDsrppCklYmhqUUzKtBnIdM3sA+PJDcNVytgC/RSFV/UCOIznxWMiLKBTuccYhVBaGLUhhddVg/3e9753+bVf+7XLH/6/f3B59fLVqoeg8TiSYCILQdW3wNiNPDgEixhsPx7TUz1eDzCCiecQuaexEhnQBgyEBRFwKN08YwR4ROMxFa6F8gIgKxKuDz/X9qHtNWyG1ntoz3hFwLXhv7hwMRyIzgccnWaAY6em0Tymag0KNBLAKCD6j/7o/9vRME4JyjqalibliFoda37luXXk0nhuncZ0SCPeQqhBaZ7DbwwAxooneu833uFRmybtyA0UKiS8lYhmKKEL0o6OzQmkuBEZ2fsHiE2dKxsuE47c6cQwB+bgfS8Ap+fK3wHTd5OSVqqyhztSTX8jNEOn0+1vogs6Tfq8rs2YzsqIvvPzKhXH6zR8Qgrl7/zO71z+8i//8vL7/9f/vdLazXumPk8KS++UjLUG5fE1zU9HXuq8Qr4+A5WqEVDlmOLB+UGJPgiFUSJgzKzTqrV1iqZa/E4A7nS9l6LYijXvQ8BugZcaG82DWgBDBwcaYo0nnQCe4E7sqpM43ZhbSFOjt0EUJ1OQ/jXyI/v5aVRn84vN57eBQX2yzXOWunGIqtG+GphHQViKTgOQXtEyHnbkNmsd+k20E0KaMXj/qwtnK2hnWmaUh7pQqzbKpJmdHEOb/o+1TryHrk2XVDqnUI4a1/t3VpB77/dctvK0xrg81NtLfagDdlLQIocSadz8zIbnPLTlif5WBJ147U5H3PVAiapaMmYiJXlGpGaMG8mNXneAYGRQyyzOV/OSJZOmnhjv3Odne+hZWzzapBRDy5p/1sJSbT16n4XtYOD5rSCv/SaipIVORUAv3ldRjiina83m7b3n/ttmz47q7eubv2tOCyCgzmOloHLmMxYBqjvyhjXn3Qc+Pg5OFqcNpNbr+PvAR05yJaBk1rTB4L5H350Bdc5200GcswGrFx+uVE6uPfOnZRCW3GsjnL1SeQI+z/t3Z+7FwaqRFgaX7pezFKAwqUUq0zK1KhWBMiCDqQ6Q/pQ9wPpwXpz2rg7tM24czDqT0XMDWNJkSeucuqtJ9yIixuN8+MjAlRtZORMkeljmkBIWLhExdac0lqQ45+dawN77D246JRBMoJiaT/nfEzVhQPBD0uNV9zup5jFwBYwIaEP3dGOvZ08NIOl7NbZS4zqVMPjyiy99nyOFr64vDx6meZXsDckuOadDT4pun5qMighVI7ZHD1Pj9upxauJOtorr4rokjuo5JtJS4K/4n8A9Z9pMTWvtj+ylNGt86Ptcx/XpU4PZqaObZnPXT54movqiSLXZC0d2pQYstKAIV+Q3+kVoPiUsck4GSJ1oT+sCw59zzgUwaU1j36lOeaIgBbSljIMzUvycZEWJRpyFNdInjtSkw727Fa0Q7ZxmXdoP/RBZ+94lshKBrvHpefotuvT6DqginU5jvHKzRurumcv4eTin2r6hSFrmFgBxgVOPHl1+9Vd/JU3U3r69/PD/+YPLl19+PlHyMXrVAGTbSAOkjNOsm8OYlkX3VwFuscXiuE7temp0T4iI6Ut0pjHJbtY9rps8DbPceFBAyACYnJMdXZy5OwLfEcmhvUPPgooOhWcRdEbDOXgdPCDlYzcvdZr71DRt44z3ZC/TXJPmbMiM1FtPmarx4vvaHiO2Fs4C5AZy3c+fMmGRB1nBpYtMbV73RxinJsExBHa4rMR0aV+RRQD+U4LCjsap5Re5txuXwPc1L9eVnhJZgCuae9e/X865jxeXe3FgEVFhZZ/49DpqPM6iZe85IjtRZObDNK4bRUr7rH3fGSVJ484epCYzmV52aE2DMeqTI+/JEMU5oH1GJ4GOg0kM/168dkc/H3SE0bMjH3BQhJ5CX3FAGpOpqFjbY7M+GnrLTpyGS+8r0HXL+7G3KpMp9RcTTUgpA84Q/IB/M7/8ewcinIF09JQ9n0+B2eM7dmkGfX4fKAi9R4fYthnnAhyLKGeU6TOmkoyOipozcNjlJaLLOYqzygq4PjWZoTh/x0YnAtlBDyvIjRke7TbWhvkIxGd/0Eu9h+4JQKTv2HSTkfngt/72f3dHJ98YVimcmdprFYo7evU5quYcNNVKZxSOWx8mFqANZRHtu7c39hYmzWJq0ND5a+ad/tAbFIJx8vuswGJwI5S3AZOEbBtxU09vKdtT2BSFT16/FNLedZ+2kbXDponaOhLHKGGPY9gmTQkmGiMqxBmA6bBZIwjE3ACqbFRPLY2D0WUDdMTbdPhbcx2wl8YwCHAiATSuc+h+p3edlfF4hhPqv9dsd0vbDK49fZ/WiSRVTAeP52wDL2H6+o8UsDYqMPISDRrPiz47H4TeCzGa1MRJHSjT9glYgen358uAC0urkPQB1enQimd3uc3qjAAAIABJREFUn9GDZ6QNxLORq39L4T0w2n7OSimfuj2jxMXglUc+KWz8mNE7im17pVnb3k+YLHvJ/RqHPMANxi4BWYZpP0v3so/MQ/d3U4E2nLnmzExtGE2XeSsg43Xu6y20Pn68/Oqvft+K8Q9/+MNDVGoUvKSJRfFPOpOU6jDCBpOKca8V3N5lIo0AFnvOZ+Oz5w/dwCc99/fTGXs6pfkaeaYMIn7K3Nkz+Fq8Y0fwwArjKP7qepyo2vACFOgzvbWxvgXxFlikT/FelNJcewbwRnQDxEkZmmgl3tvFpLcBe4xy6nfZ9zVRTw2uQ4MIOtbYBkGBX8fosIyPvVFDmb/zd/6OaexP/uSPd5OhtfwbJGpwBhmylYZjTVCPZYrOs+dJz4jBbgV90vLM86fjMspJK3+cE3gG72ywFAyw+S3PWorAKNOhU8OVlRYY2dUys1jOwetN9DT0vvjjSLD7lCuNS3utjIWvv/561cJ67KYhu+ZNeJ9q+b2zNLw2AHBMzdrK33bkHM5VA/UTvdi8LPqBnKMT9XGZDsmhjEOka9NY1nhHitx3VjKXTx2dS25USZDWiVLWJCnGUXw3nWIYtozfZ+mYNofHnGt7j1kj71t1YIVO1vMzzZzuqpm26P8udNP8m2vPvwVeUI8UOtQ4iArj+S3rOVsADv0eRVM0gNh6AMbLWedYY1qRDTsqQd/hxWd8ZyB7PY8oXJ3fia4hKpZC8j4/J0fU3qtd9zLne4PlzF9zcx3C0R86yoF5UEIAugg/G8oZA4+1gLeoI7eMUs4OsjzP5L/UWsvzkrmklOAt19BbdxRx6+17fNtBBG2hj0E3AnRSez3N/ey4W85lnccAl4nmTnQyJoqNp0kL1PMBPWI8o4flenTssyx2Mx7vPQ7y1KG0Y+wqWU+6h3Rlr5sMr0FtJIfoaK1xXz1KLUDNT7JEqyhbQnqJQEd9p2egL6N/KoJWQJzOicYicFLAo1rPiA5Uz9L1xR/H0FIkKvqQ9ARF5v7iX/tFg5+qjauU1u9+9ZX5p+rfP//ss8vLly8vX37xRTJaFOU6jhpHpDrqRmCF0vufed7Pnz0z2Gsd0kh86l5Spkgp/uJXAlR+5Ve/nzT5GYvoV6URHKk6QK0jIh9fGWxQTVeVBtCzX71MyQQ9JyWurgw067MEm1w70s+0enngcl0CJQVkvrt5ZyGvUgb6eTnlF/S3xvDF56qR++ZyO13f1UhM5Q0UpKD1+I8//k+zv4kGTvDIrr9n+voYB7Yjbmc/SXdO9KqaDYWGtO/Rr0IDbq4lANuNQ6dR2KMY4okC/GBAlzOMTYwOzufRma8SaTs17vMdqa6xXQVCAf5iq5qHOBoqzrnm533+9/nOMwGzIrOmVMEwmDjZdoMQ3fv4cfRpXY8sZwxxiIpfPvY6oO+hi3ad5DyLbrPQQGq/Wd92I5Ps00QxDbIVkE4OBOSBxiGaBdh3Leh3KUci3v3ty5+PvbcdTLpH+onUVeZim3P6RGj9KfVCzb7QamqsEt2JI1L7QhqqZYCrErW9f7GjROdfPEzjffX6tSNsXWbkLpHb0MLN7Tv/W/+JjpEZrjGsaOhKtd42X/RSA0fTURv+3vYcNACQuvdylwc6gnCbBpDlBj4rc671ltT9DRKZEjKJOAzIGF5NQzL0UJ3zlOSbRmZTtiWyJGUdsAfaHuxz3Haq92McIrIROnIQvdcZFVOKx+s09Z2jg5DVFEd3oj7FqUf2jmwg89dNJwe8Rvfq841OqBMsvu2AvepC7pIpH9K0kmzQ8CVKXA17pokaEZOD1cVxURGMFYwFXTUf2LpunJhgYpndtEIrhyxrLj6J3c7vWZJyEgRf05zlZHnwG3/7vzUk7IdMDUEI059ZcFZXHBEKRSynw6dS5uSdTBpK11iMMXPz9uaigt0oYCg/HBw2nXByC0hQbVKqJg8f5bB/8zcgpDZQB9cdFgcUs8IztYDY8GbEK8ppEOOMLcTZh1GfL09MwmgO3iGUJAQwCgfvEpNah2X1vdpGt0PEJWRu37teCIw42iB1wwjV3aHM5O2vjR+Emr1kjQiRbuWcsek3UZbsEc9rIOAsxHgHtTJRmjfwt1MgpUwsgj0ZYWsfB7RAqd1EHGCNWml8rudhzCD44mUt8qfBi5S4KgJLhEaYc0X9WCnO/YTt52BupbeBzR4j69lr3LTfABV1k1h3090cV9b8DMaZoU+EVhtejKfT83tcGGwNlqGQcxYROLrvU0AKr1qMET2Ps4GxyHN4bwRugVgTTaJzoXXVO6Rc66w26BHmP0rnhJTvM7RBVGipz/SZR6zvaEZTofHQas+fubC2zUyXsKgoIwRs08OZNvyMrv1ILZsxoNibNqiO52rzGa/T8ALuoxh8K0y9FxhrzfNYp547XT8XT17exWO9yQ1sbArr/ct78l3z+V4/+Dw0eFASliPgmHqa9+4C9E137vx+qpNKYx05LP7+3/8fLj/+8Y8v//bf/htHTXSKR9cGRoE8nukN4HL+9nlLpIgM0DPP4tzzOcpOr/kqE1ERhLy7n8f7mmZ7jE235/MsxTvvBtwqA/1Ey2ca+YSfkW57XyOA4hvtwOj6sPAfjelv/a2/dfnpT39y+dM//dNy/JgyF+ABkHcf7Z7plGevNSpe2nvAvvDM5qMtH+AvZycgzQ24v2VRn43WdcKzHyXSemoF4iTjne2QYj/1e193BHX2+zcoxGctZ5rn63nN9w+8us5r89Q1p4dxuvYPa9k01zz4P7dGrK/Gs3Sw6SLKO7ZCfARCz+fB75n/mB/Nb+47G7Ff93oyxzP/X+NHL51yF8c1ODbca32paSPJQLv+K3vRkYb7ubskQSv2rBmzzTO2nnrfOZmY7wVoot8Cpu9umx0hkag2HBxJi976feTerut0ljFNA2cZakNMsIi7aWOEHvWE5oF619rTcurus5aoIQOPFZnRMnCd4THSyXLwPKbsh8c5L6Y5YssUIkOaX/ic3NHddercTRS/AxCUpSIHvaICDcSktnTqCW/9krGarqlTWBFr6WCd6Evtyy4PkNrGwYzvDPChO+mjRMRlfchQeanmTApKvLs4guvbb781bSiK9OffvExpqHcCL58ZqBT4kqZ7iZAUvQrA03UC7m7evvPZu3765HLlbLChXUeIXfsZz1+88Duu1XzAztE8Sx2VHzuKMRFe4o8vPnvh+bx4/tniC5rzd3/hu5cvvvjy8pMf/9R/Xz1WSvRbR86HxxEpeX35wa//2uUnX399kXNRD9M8idwVjahZlvQC7Y3W6O3bN+YHt64N+9DAJRGX+lzArpo96ccNviZjxjrXdHbXcxy5JsAzJ2fJNXQRnNZ2MHkciZLU2ug5ohPWQu8KWJKnyVmpgJxEx73379hjeY/tVdcOnTqpAxhY9tkZGi7p6qtK+3eG2TToU8Ty1DzGfzJvzfhmLKaDpC/agerzoTRsmh1N9CsdzluOab5+50QmSe8iuhhaVF1XAdSOBp8gAZ//qfOrtaAkSupp7ujMzC7d57MGaYiSAJ3tXG2d1DSXMq7+CbAVGa3viPAWCMRaU6M6ncBFx7mXgCGBsQGndvZHNwKK7pvyU3QTJ4ITcMrrLbqboA/z2nnRsi9GfoX2M3aNUfgHkcjoPfALjdPOB0dR73uapwGQI5+IEm5ZphJWdI2+PJgyZQuAj/P1maK1pzwbMtF0qoi74dPoifq89TeDttWbA/mifXGm1eghgNycS+yxDrbBXkV2nnWY1qkJjGi5FB6fKNK+1s8Z51nmMQ3YRl6d9Q72wjxj7AWd/5ubt3ZU2AExDQuhRWVshjB3JKbLgMzZiA4Tna7XyOOswBQRuM+enBaTnYS9aJoYfd48Z4KwvO9DUwRJRt9LJGmEjgslVGPm8CK/69f/i//Gl1l4D5PSi86bI9wNsO3jZXesOyr0kN+ukZeDtHLaFlra9ciiQMdLJOaqf6eLWVLYUMbPSnIrtvqbMet+wrPPikkrX20AsajNeHj+Jwq1Ov1VzQ0daHdEdOh7alP0ZuHFidG061cChvW7lxJFdzqvQdhmFL0oqOlqlOg1gJ5mjDS/6cMQhrfr0rUHP8xlMwmMiy5WDDEiOFjbpSRXV+ut+BEO8KlR4ncqwnC6y0EHvKcNJGj0vFZ8jnHCAWOeHJQej/aua7NswR80X2fmwyXg2fZEHOs18DwYFp7GjjZCMW1lAfrSdzI28UYu42xSVWCSrHHTuoc4Bdn5PJ/1GHfdK3mdQzMf7N3aaX4RzihmnI1+1n2MmPcsJlLRLwcGOikOiyucOwvOmH3PkAdNHwT26vPdeXeHmi/haoF6bNbBPBFWnA8UgLXOVdaA8fU4z2M+AxC9j33G2A/OIusB3VJgvGNr2oCxsKIT5akjNUqJ64Pd87PPS7VhrHQjSgqIRpf3tdITY9hsp8Veg+mg6UmUASp5MeM9gwDaP4SrlAn4yUHgjiBrsAPAtOmacbTA556co3RMbcDwzAc4g/pcf7seq8XSjuZjjDwbb6TPxepyvSNJmUuPj3MLX2Ie7HEDVWE1UVCgp1a2msf03va4zjTbMmvzDgpZ7/QO5tjyEBrlmRgsvS7INT5bfHmilFj38JBj6v55rFKcf/u3f/vy53/+55c/+IM/OERjU2MP/nOfLD7sT4GzVn+qVtPiU0TjUT90lEPVHYSP9/nFWZi1SpmEY5OnHcFvWpjmHV6jQ/OtnPamSfFg1d+NPI/nmjmf18nGlPl2DA6yTJoPx7jYzbIwNM7zWvs1QGI7NFrGsLZKAV5ywbl296T1G2jawHXTVusb/N17yvgEInMGkD+cmWZ16AjNJ3jeftZWxPsc9nm9b114DmuyeXhqquU8pb5f6xP5eyJIqjlBjx+dphszHHSkUxTpAWCw4ZVGen3u7ptDn2fWSmPmJ11mjw2vmt7MY/OQg4ThvcydM4HR3vxdN6Lz8pux9Jibv/XL7tNpmBc0tHXq3Jlolp1dc+a78Dbe38/z/aHyFQSx1utU3iLPGUOtHTOTHdHvTX2+wzJW86zI2XYoLN2/APxN2/t8bL6Xh0N/mdu+jmgYXbPO830ptkN7i67lqJsAC/EeBTxonL3meWeiTlNDPPX7KefkBPDpcq5gCfPgKcEFwKSAFPTfAHaJRtM7ty2T6E1FXeq3bB7ZVwpoUcRh0s8j072DauqkLvAPH16++u4vJn13AFYBc2ompaiw7/7CL1zeu557Goe687waVj1/XhFiinZNMAe1HZ1KP+/VejnLzR3fUxNTNCQgUuPRf5858jJAot4HcOMmVbc3bnZF3W/N8d3bd57r02dJ2xVQpFR51REVwAZAyvs0NjeJciOi2wNYP4zbYI5AO8mnx0+SKeQ0SndxVwf38DZHAlfQh4EOlQOoGol2UhroejDRs08NwAn80PpqrbW+ApN/+vU3ly+++Nzrq+e8/Pbby/UTAe2K1trrJGCFCEBn7Rl/mO7kVwGxND6B3Io8DK0MfTn67ePloe2hyFGfKcGMAsKvrhylq7TuJ1fXl7vZFzWkFS3duHcEoFEi/kUHesbLV6+8bpYbsvmnrIUBdo2x7Bt9r2hil5Wr3gd6nvUBnY9J8X00JZzeuP+DoodTM9f4iiJ+/d5rA+Kv3r5JrVWyusbBIMIlG1BBKro3wUsP1TvFkbMCkIMro3+oiWgwg+bDXr+pr2t+MxG3llk6s5O1iH7t9Z0yVpGJcYD63olg1BmAlsxXBgAz73Tm3bUf514H0h/mHYniSxAXNoVrNctRsoLNAjxDn4u3W3ZFP3JTL+pij2kAuK53ha/eBeQ7NT9p+Y4e6fNB+S8H3s266nUflfn35PLufc6VowJX8FlwM50NgHHRpdfLSuJULaRMg6MlNX7t02Rdzryv3MTt/WpsnOUObbqmsHTIWefwojnPk9FkwFpg/ICHBJP4uinNIprReYzjYfoGENVMD4YBHONwpF9EJCi2lUpU+Bnf/82/facIRH0tohYTIurOKcyKBBQKrRSYQWhtoEqQjaLibp0PHl10cFxXRp36UIgHpUbZCpNEGRMhXW200xQQdLSjX/R80H1dAcOz0je1ayB0h9uO90iLpUMH2IhC00qS/pZQY86eoz0ku6tWGx1icG/evtlF1auj2wZAo7JwQDAa85xjbSx9hOHMQUH5gREYoR8tSvv0Xl2prdBPrZoBDZUH389ASVX6Syum+rvDpheYPMzISty4c7zv9lTkGf49e4vyo3nj5fEc7Tna0Qamkxkba7mQ9NG/+DzMfo/3rIQTXXRWXJnr7poNOE3qTZhCG8hmrKKf2ZNmvAYM5/PUZtvpexrTNhZTNBdQPtMJKMy7sk7x9nVKPIpR0wfzVWRlK8N6Ks9rell7YmYd48f0Mo0SzkZV1nkiExxNQeTIKIwY22OgkyrAvoZv7i7ty6MTd9sSXqu6ssedeq1Eb7UjAL4ACLDOUJUEQEU/GyRt1HCmzSyJsK5IEc6i13E1Kdk0yh7wDhQYaIIxEBaLwYkywf3ruhbi1G2r9fG+KYVwBD7jZg2PpTfCM1j33tOel4MYKrqjjfsGi85jZA/63kcCv1UHtKIFoT/2KOPIOaH2FxEkSeXYTamaxgEHNI4dtbTniKe959z7gPd6KRak/E6dMvhPAzoLuKtIFWQKawgPWr9PhhmlFuDPUTwHcFxOoJ12czz/2ys4LGJ1s+wz3GPofQZ45lokJWeAve6zskGR7dwR6Ne0voHL4VwLPDn+u5u7HADxoXOPb16eqKYNxAKyM8b+N+dnAcWrU16ehoxpmch+tfyxZK3MB2ij5Vbvm589ChhrKbrZtA2/38o4a6s1bxqOvByF07R4PIctV9hfP8tgfYyiva9H2cda8W6PalLXDDTOFzQeYE2aNzYdMfbedwDRBbaPosq42Ztev/PZpPZgGy5Ni82fex0ZbwCQfHOWe82vtM6SH3/zb/5Np03+4R/+oaOvluPGe4PRMAAMjZlWk5Gjs/NMY702zXOP+iOGG578LfsWr1nR1IDIu3xMz0nPbUAO/SJ7T2rfvoO1hGZaLvbZ5LqVoo12XSBT0+Oinanh17TE32c5t3Xe3Qzovr0+86WeP/L6vvt4LzRxdZU6wbq2ecbmoXHCo+c0DQNafXKmqCO8HD0TUam1rzI8vm/sgqaZvCOGMvymaSXnZtI/D9GXuT762u702WeoG14BogF45d+hqXODqn3+j0Bx6wtEn1DLME5yjTZdS/Xnjq5KUEOPde+9FjxzWOvyccu71LiehowP7pxOLGDhItBmou7O/D37F52AqDoyvxI1JRstdQqtz5ajBieImyWp3ufUU9SzOlXQzZtubswvBCzqJ/birgGMMa5oRo1VwBT7nMCOXeJI37cTAHpLYA41KaPHOzX2wcekwT94YJuSs6U53dy8M5imd6mMWHSPKYJX9d21CG8E6H2WSM+3794UMPPx8uTptcuPiEcq2lOgWEDa1L4MPag5UtK5NQdqQir9XKm8n3324vLll9+Z1OQ4r+PkfujPHIWoPg4KQlJ9xgcPXQNT37347POAv9qrqVuqNdK6P3/+1HN2rVPblLGRFGX75NlT22tPnwc8ffYsQKawCGEMskteaM4DxOn9SbX96OsU0aoUfurRab7YTT4/j6+nXNb0njBolvTOREInW0trSgk3ReNJtVEKts6b1kxRrwIhtVfS5V++frWyOAVKq6SCU4OnLmtA9dRN1299J+BcJQMSzSwwUfo0aeC5Tmv21Km4SfV3g1oD7lNbdkA6Ae/aY+2P7skYU7NWc3NwUDk/RVeKhpPwTaTk7eXmzU0aWkk/v75adrBBcoGYjTM8SMSw11RZMrfTuM0d7xMJ7MzGeEVT+mzqsApoFrBqvprm8eO0CLis9QTgc3kJN60SUDdlLVQnc4A4YU/e4ymx4UzaYKWJ6tSZdv8GzT+dk11PVJ+5XuaHNEZTxqsjLBPopnB2sgs07jev30R0GWxWDduniUyvQC/4t+W6nuXGwNGJsQlEw9BCIBOB5HHsyKZoXEs8wDU3J5LVDb3EAf35dKi/pC6n9mA8BbYvlZq/+l1MCSvNR+B2APlEOaZJmOOS47AZbGThLRMBvXXuNI9qR2gcTHLKjC4g8PQf/I+/c6eNFgHc3oQ4dFO8RUHVRSgKQ09UdMAJ/ff2bbpC394GZBFq6k1yDYZHrjmgg+f06SdP/UwRnA5kgyQBWj5enquWggjw+jpdGUGZDWBGeLk2ieo2Vjty6g/hvfCkH6t7WiIJEeII6K3gboCF1GTNx39P574oDEFy6U5opjwHcEeuRfFF6ZFXScWnO503hCfFaHsVEKx497ZyHSFqopxOdha6RKnx/gcKi7/1XKV8ea4TbWHwTAduNakI00RpblBHxC6iZ61ILXdvYJSNqTu4xjwpDShTVk2omzNrFAMqB6e70iX0OcwzexQaWnslELW6m+nvVrzaWIWWpsLm8gxjBEb5wojLmhKu3mNHKYM+ooxMlNNEG9HYgtqW94GhGRtRQ0cFz0qZuu+xdpOQ08aCQ+6nSGobDxoXaeht7BFpYyV1mGgYEGkSi1wDpgYeH49H1V5qBXHCqduT1GPkfpwMx1DsIzDAXnF/G0EHY2r23w6B6Qjde8JabCV+G+e9j1mPnZrAO/Q555VnUAuDVLqotcfzifBwPYvqBh2apBFGaiLCAyzUhn+anqrz+WbS8Y67m1qlArSR3YY8xiC/MRb4N+ea6FbWhPXeKcQqPhPPW6IQyqivhjFR4qNoiJfkebu+jJ0I0yGV/eecSg5IUXQNzOL3jPFsTLLPGI4tH9x0ZtEmTQaSmoeRs+ZYlusykN1JtT25u7YY/pAzaLaBpgjg4yne68V8z3vGPM6GaHjpAB8z1j7jfm9CCRYPSbLVHj9r2LxWe6n6a/B3rmfdoJG8kj0nIuLo0eZeaJL3cW/THwoTAGN4dKKJmkdtg3cDhzhlWPveAyLFajsPf/a6ev2qBmPPlTms3xO1SETP+QwB2H16tmhCsDtc55oNVsHfQguzWgaJ0rBiRTMAnE43x55Y9itgBTQFIHLcw2OhfDt4V6TBEcxGbjZQyLMtC6tGp2kzh3xlNDRvbXDmTFM9//vGzJqeabnnn2g7gI79Td6lyIAYTr/0S790+a3f+q3Lv/pX/yp6gtKDAM4uqaGU+QLuzQm++7RD5pIFFUXIWqFDhN7inPurzrwNiqWnbHo586Ytv46Oo5aToYMd2ayVOMsI1rvvg2/petO4I5M+rVPNva1Xnc+aIxxO6cjNbxlTy6jMNfPacng3RvrkHdVwp8feNAef+MEPfnD5zd/8zcsf//GfXP79v//3Y7Tlich7zmP2Lzpjrw/vZ68AnOJsOq53807+btkNbWAg9nqE3+X98L62P/qs9PrhmIn+GPCwnRmc5bPzCkCk11d8hMjr5umcfT2fNT+P7RP+Oo5popi2ozw2BXW3wvuj1+gZ1ACTPufPT5HKjAVdn7WKzn501uW5MfwjRxP55D2WSjNRkoB+6GBrz41g4AhSne/wGTqRZyzHuqNeB5h58eSW2dnLXdLHwQVTVixpsClNkiCFBD4opdRi3lFtSblOLczJgJv0x9QvzZmK+Z8UeLKrOthGe6g933IgDXYcEVf1XkVbgMUCOA9luA4OHkppHEvPCKi8fUeDKiJxH/o9oUsa+0gfTg071ou9MfChMmADeiQ1XA0G7y5XDxNl6Rqc71Xq7JkByDev3y7wLo2BPlweq2SHwDSD7dsJH059d3k94JpBD6UbrxJdAcuVig2g7LqCbk4VUE3AXPhoosMCru+oT+rGK+Lr8cMHBmPFQxyYtRptPRyQRxjHNGyZAK3bD9pzmlil/n14yZ0BWtlyX3z+5eXn337rs/PsyXMDXyotkBJwzy63N28vqjuqe4TRXD99enn7+rVxkg+3Hy4fP9xcrp5cX97d3F6ev/jMzW2fP3/hMgWvXr28PH/+mb+TbpLarGru9XidZ0eAvgtIvyMSH140dkUBC3gX6PbVV9915Opnn33u55q/GrhTZOvjy4sXn7m2qkOXHjy8fP3NTx2Z6wZcjx9fPv/ii1XmTDXlX71+5bUM6Jn6zqIHPVvrrvUQ2OymYcIt3r+/vHj21IDf21ev5zypVMPHy5dffnl5+er15a/9tV+8vHz18vLm9UtHcgq30trdvBPY/cT7rbq2ogk9X8D306t8LmoSPkKNWgOQ0wvi9etXl+985xd8Op2G/kBlJwIGfzDgmghm4WJaS+2b/q0zYADccmfULgX46dkKxLtcLk+fPTEtuHzgNFNWRLkI1SUbxl4TkG3e+XDsUAHSTxQ4d+v7zC3FHydi0xGjxtOCGen82cqZ5qKuYeoGZ7cpNXhzc/nqy+9cvv35z70Pn3/5he26b775uaM3BdjqejkytADXT55dbhSp/I//yb9UDvNKf9bkdeBEwFrQ55+9WGCI9GnHDE5B3jBwBV0KvX58+Yu/+EsL1devRfQitFd+VpqVPPKGaLF0HyG9nz175r91rcPG37/3pHSPupyJQWqDRLwpYnt1+enPfurivi+/fTXehknbIeJs0of1HC2UmE8bDEartXiqU3B9nUiCAVT0ruvHVwZDaVRhxk9BUHm9plMejARlVjUaIqQeuJYJXhPdK2NbxZi7EYEI4pE9R5kzijLKwAJ4p16d06KnqQd1Jimui6KowxpkOZGiUSBCvPoxAPJ4exsR6Cha1G+g7gNjCTg4DHzqdFiJrGi+CL8dRcecSNFto6mNE/2d6LbUpMA4QUlR4JeZ+wi/rhNH8xvv7yiIgHdRdHftuFay9A5S/tuAjgITj9PRuNjhvxHOUwezUonWWk9kTBQiMflYmxa+UxtzKacHb9IATtWIJsrxrnPEfq29HM+C5zaalK5JqP7Nwauer3etLpQUlDtSNfpzrZGVTwBid15OF8koxrs2BJHJ3M8eI4hhhl1vGnsJAAAgAElEQVSntUGMvQ/xyD958uzyXkLSyqp4TBoN8dNrwflusGIr0lmZT8CGicZtYGPTThTNeKl33TE373CE9DE1G2MKGlsAsgGX3aRCe4lBkWt3PUXGm89Dt9n//Ju/eQfnejsNKoKgaAFao/B8PMXxWPtcTUMoFPJ44Y91wswPbrL2VqhJbSDcXrQgD+ICwzL+OHtSvPxsmNtZMinX3XVcj3BA7NRkwQBoZ04bfIABbRTBmxtU6e+3IRNFs9c+6zTOhVV2YPMS+JOBoAGym9a2kXKqG+Z6UxPJAS+ryFSfzjnPEs4YCotezEZyfrMPSdezE2lFz0z5joJEofvzuWngifOzgZlOBcdBo3du4JA57/WIEvOxOr+1kQ7tMA5Avk3PG3xskG0BqVX/xkpbBrD2Dn7DeODveOPZfwAL5roBiAFHEhOz0gqb1mg+0qDRBlMYS2bYIMKmj91xs2mu+VOv0xlQ2IBmyzbRQaJumt4Z9xlg2fS0aYk9gbC6eV+DJA38tAw/3F81fPpcNP9tumCO8AvOJs8n8n2vKYXXkUECYZSGN0DTZHb0+HrcZz5wnh/fn+cKcK41PusG57OVJhD7/Lf+CX1uB+gusJ+5f3rGmHuM3V37EGAonx07nNvIs0PzmNbdgOp9a4Fru5/XZ7z1Jf2Nnsq+9boBFlN7cn8X3aFBxT5TzVugGxnAqtn6R3/0x5evf/ZNDDfXfkr0Ck5daItnn/kfe8Xc4S87GuPTEiRNr7q+9Rb0PMABOquGrj2TAz/o0jvwfJ4HTZx14DOPhLahq+YffZ62bXJ0WmSvtrPufM/5ffl3bAnXG64a0B5rRcV6TgOuRr/YKdrNE1l/Pmt6a6d504zXeECYfpbnY9mZSLiOtlx75e7ZuxwG9IbNwTwcIEnpoCkdBV9s0Bibqem29VBHhE/wTFIWowtClxpzZ5I1kGyn1CmgY8erh4LzrgF4J119yQeXGbPb7RARvs6xI0x3w7rm0wZOdL/rSt+6PuaZzrAZHIDwYTtDue5TADz6pNOzK93+oHtLz5/ofF0jDCDPCdAZMDVpwGf9r5uG9h5QrzS8mOYdY0tO6Ygew5K91RkaftH6CtdBgwR+7MCcCXCYwJSla0jndlTb7eXBo914hsAE3hV7d2wAK8ORJZwF1lLXC/x79/a18Qp0bK2d8BTrwW+jt7P3+U7A3a7Vmhr4F+MU4B56l54hAE3rp7XMPO+8N9Qn9d5M06aWR+YpHy8G1YTXfP2zn12+/OI70YsmtVc4i86rnv/69cuAb3O+kQ/SxfW5xi8Q2s1NB8NwBsx1IncfP3joiNEEWGS+Gq8AS9mr0KyODcB8g+sCVg2SP05DIz3b6c1XVwbZ3r5+Y9tP837zJlGy4okKoEuGUaJ6E4AXZ8L1Nec+ZW5cG1MdxCcSVOulz/QsgXM+G1O/E/0ffUOgOrKW9Pi3b95cnmttHoXHCvDlrGjPlw48dAfPffzo2tfqXVp7ReUKHNaa3358bzpoG88R1c8SJa1rHdSmfXn21Lw/maOJ0n7/8e7yxI2Xbi4Pfvcf/dO7B49zYI3yDyCl3w6FXeUTg4wm8S1FfpvpcEj10giXzcCYlLrK2EMuUOr9B9dpkKdHguGF0OyKoBJyK8LQZq5FUTHMCQHWWNUFTY0cNXYBkH/2Zz+6/Ot//W9cfFg/dGHWM+hipU3COyIAU4DSz3/+7eXJs+fjgQlBfPHFF94cIbRfffUdd8RMKrXCmqOwNSBKkwqIQcyMEGUh8LpeY9DB0v2KOIRYFMpthnGbOiJbeZnov+p63MqQCF8IuT7TuxQtCvNwseH3HwxIah19OFVrxIwlKURaB+f1u7Odwn2fOepUBZZffftyeclyoN4YYEzHrnSekxCXt0cCSOi8CE/fo1IJwFUYr7wlpgsLmESomjE+VuesHIx4bxJCreeZOBWGPJ4yQB4Yg/bfaQbjaQAIsgCbtHsxL4RRBEEi2PTeMPSdlpLi16F/kb1KA8RjFXAKhi60XveyDz4DTiNX3ZDMQz8IyD4nGG26HyYO08fo9bnTGTRITifagNA+Bw6hfujQbR3o7Mt0q7VAeBpQcxV/jsgCKHTtuQsFiHeUnaPMRvnRumkfW1hglKRzbwSCzjDdvr0/l4BIKAbwlPe3YviJABG4jZC0kJ20YaIH/J7xPmpPtN9KBXhmukpNI73rrFzaCH2YDtIocDawxsONUq/wc5Qwn7NuYDXS3frl1KTRedBaaAwKkXetLYFmE6EKME6DINYMJm/F1+kWGwhB6QHYcw2aOeMoKCgkzPOsuLXCgHHAfA+0WWm+rRRxjxU1f3HsCN+GZ99nPq/0psQBb1R7AG4ryd2lXc/9kD1rw1Trpp/wkV03KkpB6thQb+hObfYmxWMZG1PoO9EBqQXiaJ1KX8X41e82CLeSljMbhTeGyVoX9fd8uCOMev/gCSi8RE5rjKZygI5yPrAnKJATJ5sI0XHU6F7o9QwctDHG3t+3R2uNJ/ICpQr6cgF06NyRFKFLzjffAVg0nfS5Yg2Wcei6R0SaDkFV1CU01O9hT+CXKNl55456sDyZ88N7+czxgbOGK9q2gBbPzeVcjo3Reu22kZCoCHQZ6ETNHvh701LkVgz1Dca24QMtoigCDqMj7H3YDqjzPFl/9m/Tz45gZG25l33iWu5d86mosaYl5qJ1ZC8BFVoO9lnqd3MNNLzOauk0jAn6Po59G1E48HrMe89iqDN2DK+mE9aYMfX+nefCc1p2sI/83rS/gTzkW3hV6Iv5ZCwCokIjnEO+5/rj83NuoDHu43z2Wu093vXn2iDpNWHN2bemV57d9HWm6R25GYfp5uOR1PmZ6PZTRGIDZjn7n6YKH9dsR4oSGYhciw4koCHpg6xhxr6jXhcdk/rMCCuaUB81uNNn5bj3cW4uWvZ0I/eah6j5Rq7ZPBy+ghxqoLz3pNdb80J3s/Fczs0+q217hW4pCbRj7Zt3t/w66wec134mYz+enzTKMM2M0rB4TtUlhT5YM2i/+UK/k2fw2ZHHh94Ys2uMTXTy+mwyw2RrcO43wJV98hpPxsWe0wb2vbY0Zqja0Eq9zDmeyMbJRPnwfteY1r2KJMte7WharyHAq2kRUHCPCTrQtVv+HUsywdea3jj/BsVdKiwaRbConenW8uggQ9LSfenK7H3z27OshU7fv7+xDdLyZtul0yUXkOhj5oW9wzN51uJt2hyczUuPOMrdpivWbdG1U76TGUnUuh29inBc+kO6EjtCcTLszrK756wH0TDpDC72+72u0+RkBfPAxsIaV70967floILfB3xGT53GOQPiI4+bVhqM7rPd5eCOY968OrZygFvvtx8sbIexJorR+qidCUkflt0jTEjrqyg6z+VxAnWYNzrPHivOMmTEdp61jht+sx1OzbuwERp0d2BGZVUpqMrp5ZR3U9DcNNkB19L7wBoUvah3gg8s+9a2XXVPt724f+w4fCD8K3Y+dsziXRNFDbAPH5LNJNDSwSmTDeG6njq7j/IcjSnPiX2Vs7GjzDP/qempTI7BLGyJnaK9GdeW1ZdEMp66Q7OmRLrn/ZHTb43BBGfAWSL5n/WMHd96TVLXJ9NEAUiKzvxH//if3RHRpslivNv3oTDKD/FQYvjC2CjqzQGFQS0imQVCUCmkXkCWgDVPchpPGMN8ELBJ7xHhb8VUixuCjPKUzXFb8Cnqa4R20oMw+AS0CSQRKuxU76tHF3VNCzgmgCv3O8z4RYrn6gC9fafOSwqJTSi2cuchyGxsjGSBjwIxxagUsitgTvPX81B8XFficQrFip6eXj+9vNO77RFQ6vRdgIt377anxoWAA1JpDFKkXJ/hydPLz3/+83Q7kyfsoyIi8y49R5/7EBow/eiQXxeGvUtYtvZO48F71AL9dohO89Q6fPvy2+WZMMj0/oNB3YRI5316Ds/Q87UvQt8Viqzf19epaal9JTxfa656FdobmIfWVPvB4VBKOULw4xxkgZi6XuPTOgCUAUIkOi7z1g9KuddnDrLeqTUHxGTtLPRcZy5EqPBhh+qrQ9Xl4rF+88033icBeXo2xaZ5FrT5+k28PIwLz0cEr2omYITudAOYgIHeiUxFmdXeay0Itdd79PeLF/Hk6HmunYGX4moKD7uAburCQB85owFTFbYt5iFmTAewgHsRFKKTvWehP/ZkKShTsFjrJXB802KMbd6vyGGNQ/VtdF4opgsoyXWAyRaOdx+91k+fXNkbZQbo2hvXZqh6XjxAu3A9ZxNFDB5F4yXRXkcR6P0YJ6oxoh8AavYTZU9riNAOS5NQ2MYFXeA0LgkQwve9blqLqbGIEdoCWDxPThfNM3stOkjNFv0ApqP0OFR96qqIHyjtQOfHhXldV+O194PzpWe5dpC8dwNGw8NEvwLRFWYvwWM+o7o302BGWse5gYvGpxQEXSPgX+cxZzO1TexUehTPH2M1P5QTQ0qK673II/54ugCmdIJ4i8fsCP3QodZkK1Z5B+f7DIbZuSIePGUHUHaXgTb1YNog1TVaA2ga45x744lMB0Lus0BdgNKY3ROpwdgidLWHuzyH6XI82XYQTNHmVm7a6ENm8n2eHadADPmtGLX8PRgQI3+RpURlulB2rMMZR5RuFH6iObYMPqZmJrph1+JqIw9+EqVq3ASnem9km4lYbHCNkpJUqUQZZL13Ld4Gb1CYmrdlPbqzOEAGrSFp5ANgjGFJZH+MpSV7KGqNUamRTYfPSVwewzE7m7WK7IlST2pmGtytOY98kgN2dV+sfYKGQuikmQ7XmSghSpbMbetMBBLMvuIcMd+YNJ7QzSDfRFcukC5KpeYPWBNZfzSWM89dmuAMVOjV5+isNuDYx23gb3DdPLjWe0emJg0dfWOfsyjhADBad/gea7OzF3ZmAM/p5x3W3TdXPdjan/CIKNWc0cNc5trzZ02z8gyejdoYCBugJMvB45LeMHpen+/Qf9J6mfcZEPBMqE9bEdPMd5/5aqE6QcHwGF3LPp8Bsn4fc7pvXXOmKayfcwI9bn6700xxBPNM6hCyr6bDAvnOacCMC128z8r53JxlCXzP+zs1XXFcbLraUej9POa+iuhXivMGvOaMzo3IAsbB++87W5wfgNGWS/FlbdCraaL3hL+bfnvvmnaj08T2QxbRPCLPodQO+tAYzONY2/xwd4e9b730GfLX99CIctGseEOANJz0oYFkxWkkOv/ok06dri6u0PkGGDOKRR+rDECiBlkjzdk1yAs0PpwplTCYaLoPAt0menKBitRubyeU5VrX+k2DDNtfK8vj49KV0D0XADKySbo09dFdqqbAOXd9HZ2qz+jh/MxYLaUHSHPKtvXdgCftQNO/vR7jgBOgpmuxu870zRxVkw1Z3XvfdH83QQbMXzuKPt739tns/YaWP+XjHvWSy2QSfcK/T7WboVui20yP40DqfUBeJmAH5+qWHQfZN3wcHt7ns8/fPqvhh84cstNeZ2B3BWYvNo/8tOZ1aCpyfdPB1keUat303DZQdJYNrsm2MdYyjuSWaZyv6L6Jdm3ey99bx0qEMf8OqAUPSfCKnrmDDCb60h2atReTOTkOPMC9pI1PgBMBHTTFWfr8dggnGnlHvpuWreNv+877YRtg8/wzfUiNap0PPpQs0qNzvPl8bKPMVz/vXd4uPAdab31FtpUwKZcYnHPoepv3NPr1msx8tixJ2Yk5FUs3aDnSvNg8cvRG0WLmpWC0XaKBc99gsf4WrWgvHvyTf/YvrB0LWIBQ9GABbjv1bnsrOJxZZBDRXR+Pg6NinKTpxmBOQUotIkS9fld9Az1fXiMxXRmm/rGeHKJKt6LFKuOtGIPJ1a3GOBdR2OB0VFry5426uxbDQ4N9HIh16DUfRfopQlFAgjocT/FT6uFweGCs3OsDPOPenblSPNTrOEzK6+L0uxAsHdpa+d5MNcaqD9tNFGofYEdE0mkon+kwamMDACRsWoCMQAZ37bLxIFQ/II3qbYpgbLgu4PY6XcUQmhOhoRoKGW/ANwE2YVipKwASTx1FGC+HQ/MBuNUcBDQqXTzgbUATEaTAM0XBmf4epHizmLzAKdWNSJeuKDwCj3VPg3MCsRNBGCEpwFhj+cnXP/Vv1TzQ/gtsef3mja+VwR3QRpGYiRTU59++/PnUuUjXMn1P2jhrnf2IESfQWdcIkNQYoQv91v5oDs0AtSaavwAh7uNaA5x3AhTVienj5cWL5wZz3D3PJQYm4vPRQwNYqVehGh0JSyb6kDB2eRJU1FXhzAG+Hl6ePlW0a8oACDjyXt7eTOSuCk9jCCRsXudK+/6jH/2ZO999/tkXfpfeATN0Aeb3ty6RIEb07PnzlR5umruN51O0qQLNP/7xj03/n3/2uYtcax20Ht/87Bsb9KKxzz8XiJb32FuryNXbt5dvv33p+VopmToWSgUQPWutdZ3AYLxWKMtxMgScF2iptYPvMRdoQPsQpSX1zcJMA4rr/jgI3hrcEpCnfX/9WmHnj5wCgbMGRU3P49wngjhnVgIjkbupLdLgKfQt4N7ncgQxfEj8UMV9oxju+/W3QHVASjtd3mndvp0I3kRim58MH386nRrFXj978cL3EwWOQtMpBXqn6D5RtCodEYAaB4R+c3YURSbhCc+5UXj9yBzVmHFtXu3Hq1cTuRvAhPPu6PEPNxe1yGuFCeNHz2WPAKSXYaFiyAPio5DpelISoBHxGM0DPqp9JoqYqFyDxlOjF17odKKpt6nUAK1HHAYpjK/f7jLniPzQ7CquPUCyxq650yVR43RHzQV2EeUWIAJFRdfp3qS7RHtoIzFrsKMWd/H+1GdbNazGKBlIw2UQlhJp42KA0QItWjGWnEpTtUSqy/KDL3h8mnNQuKXYaK3pPkjZAZ+xiVZl7qi5bZTgOT3PlXVhHZai5nGnY6Y78X2MotkKP90YebaVz5m7Ae6p4YWWFmOUpixyCIiXxiGj/25v93euxVVRzKaXmyjsNC2gQypAITTFXNAR5Nz12ldt0qQHVlfGlUYWIAogrhVXjVc8qPU+rycRQYD+y86Q4R7H8wI5Zg173XmHFdmKZkZr60hTdJ3Wf6zYNtgYRXFHA80+imYwrKUTGWxrgILmd2qrOfsYMJ10zx0p0MZgtmkDvBqLebkAldE9HZOPImrHSvSjnvM2rHjPjqKN0p+IMGqzISccWVQ1pz0WzrYMJdGc3525aBxtuHiTPM8YUDgQ0M0xyNiP5hltsKKfn+ljjxOjmiyPbbw2GJDnBLCOzrTrNOb8Tj3o5YzA2dBlOmLUSFalJAROiIno6MncU5u3QZ3wS1LNcdwEmOdnyek5R9Bpr8UGohL8gOFp+ZRFTYaOy4nsKHrKaiQbLD/mbdQtl9NtnK0iqb3eNiSWw2vvT9a3z00b9c0je0/P13NdL2XzC76nzFOM7hU3N8B5zg68GvCXdQOg0r/PgDX3yMAGqEhgwTiUH44bZRqMGOIcZ913vvOdy/e///3Lj370I9dbAyzocy37cHZmySbtk0pbMbfNH0Z+LYdcRSHb1Nupx+FBqYtGo4odjZh618zHx1iduUdONhCzPDonwIA9Y18CLm45zz6yH6H1IK+iC3ctnrWCrjnzrUegVwgUzDk9pkZD3xv03Gn3NBhcwOLwfYCH0Pfu0h7gNg0Cz+8Ci/jZz342Om0cMPAv6nNiL6G/6d+KLIOu+sye6TjZa9F/V/aR7Ooifp3BZFlt/AP65R1Huo5NrMyXdWYHm4hD9Qi0t5zU3w3SJCIwgSQqO+axWIfaJb/Qj85gFPTgjMmxMxun6D0PH0wqcezK2OV7bHHum/fepeYl4JZKz/jcyJFSVSVy5uKcNI5TTjDmtWQnjs8JlAFf6jmJL6psnXWwcdqgo2mu7WSEZnm+xzIR10mTpszWbogLD9nv/BA+UY6AkIV0kC3jObvCUtJgiKjI7UxTxm7AvpxX+IwwFx0R27RaU+ta1BAleGiDw7ZzpC/YGRlHNucmz4j80HMUXGZw2QI3ZSEWb8VBMPUiFfTRejx8ueklc8dZTY+P2DamTc391BR56SS/98//tzs9FNTVwvGhGOiki5Y3CsWkBVETAgc6hVzD/FPLLh19FL2oTseJTsgAG33F+23FS+DSRHUZ0ZaBo4NAq/ClDxy92zFuJMyjQPg/e8dvLzeTZrqAr+lU9IBUWKU5aOG1+fZ8hAg3uLCZutH8ShOPwo+6sA29hGfvfy8Fbgw1wqfN+C9bSWnm4++cgjHpF0byd2RNG9zwR93Pfm3lPd/mYAxhjUed+8K0ohj5HQJ0pax2h+kBXgF2eeYUxfIvFyIWODqF1sPUjmklJtvpXGdBOFGqk58148/BXoqCAQAMty2gKFAag3AY8yj8bayEee7DTsOFvJs11di1PhvsYT/MCAwoxKiHwRmAsSHXtfOy79SCbIHHfR8GTIzBESBAtPX8WTq30xFdn1PzQueB9HBA3Xjb1f0q4e94oLxuy9DK/ACkeR9px3ovUa/utjVgBVFzEa4ZowXoMJ6kyj+p+hTquPfIPOWQ6joMW+vkIrs3EhiZdwRGQG+YIe+BkXv9VP9yeABAqv6NsNU9RJyqo1an3rsr+DBor60FZABmUmQ1jkQPD+j3OF2xmEenZ0VhiKKsd75+OeDYpHHZsHfdmB3NxrUAdxg6KBh6l0BWzQdAEqVNc1tAV8K/kpJlWkyUsp6n7qrd1V00oUhrogNdO2S6Omat3hocFD/T3EUz0Br8T+Pp2izQq36LFjXmALIpBcEPqY4B52/S9EXFu9+mBIH2PErNdO2T08Nrmm6AGofroqoJ2QD9KE2PHymCPIXFtZf/4T/8h8sPf/jDdGaUI0P1SRS9/Ob1qjcTACh75shHNSGbUgsG0sUDpkOc3k0Esd6Bguj3F/8/K6CAu31+iKLWGut7FASBuPpO/ybiUmtF10rmqvXRvjoif0o5yFEjsGlFalane8vouyinyOvIrJwvQJN8FvpOR87Ilqezh1pXKbauQeNoekUDh0cl0mEbk147d3N8fHn75l1SbPzs95cnz57lHVMOwGNQhL3LSqS2klNekNvT7dree3XIU7TtjEnzWcDVSm2L7IXXo+DrnmQCpAvoUsrHGQmPkuPP/Nz6QoA0zj20rPvf38ahAo+CLuKciGwJUEgqSfgLSjC87GA4V7qmnqvxphRLQBVkn8ejdR+elBShOEXNm0dvQlZZJo0iuqIxhm5RAK0jECmEwT58nXnbsMPzLf4/MpCSBLpubNglMxYDGGDP1fLsmZ/MGP095mUb2R67nAhT0widYa9Fmtpl/+nKnBqhUlJEq+h9yAqiRTE22L9jum90gtDPlAeaZmF5z4DhA6gsGTUR39L9kI84EDz2WYg26vQRoCJ0DL16z2hYo/MztdX2mHe5jWAIpLiZ2yR9bTUbTOowho/mAP3z3t7jtW7V6CI8bEeA4iCw8Wscc3RFgmf9wAENVsOXafwhuW+Hdgx59LAFs1XUvM9ayc3IoaTREaFrA2qMXM4hDqemqSHKvHAys5b+MqVz2Kvo2tvJfjBUd2TD4j9nsJV9boMuZyy1q2kXljN9BDQNukx5AmTHpsm5dkWkHutAcn32c0eWLb11dEB4wtKncUjNe01n3eyvUp95xxmAh+8unjwldFrPDs2jCx+j+DfYMPRZNmfrdXZs1Pne47lzwMFf/+t//fJnf/Zn6Spfdgzyz3rw6P7LvppSHNhL5/1jbsf92E0EUwPxmOXAnmXOsqGm9IbntSOYzVcrct57X44VaGuNH/pzqbKGwprbzjsBxdzZ9dPoOu5oW/5s12fuiWOLvrdl0QJKJoJKoJppnujT2UP2NnSXgBk9i1rdrEGyPgKo/I2/8TcuAoz/3b/7d87Kabsx1++SOgBKjCf7HhuHd7PGugbwDCArvIpaqdspet6bfY528yFog7OE89ZoUgEu3Iv+yjjazmn6CmCa9W7+rIWQPoTdpu+Q7+Zrs+fRCSI7ghvs/IamJcax93Vs58FN7DBLdJSH0e/NeSFISvac9OOAj5FDG0w7gulktyRDpfePYIKmZvOUk0OdZ+veNKa5W7UHmVPTtz5zqvuk9oI/kbWBrha8J+NykMKUp0CWsM/979ajz7w648QpWYClajQuzaBmCxbiJpDHsk7Nh9hn5koQiQMeFGU4EZChqQ3gQ9NNU5azN6n3Dp1yXpq2/J0ZWpy45gmVndT3op+bl/7eP//f7yAcNk57ikIMiIayjXehFRUrMAN6RPF44HbZ3pBhNNpUh3PeKfUgLbbNaKYhiYFIhV4+erRqFQo4YGx07V2RVSnZcPA0U1ibBXQE4yhs3VFa37+bBhiCotRoJbn78VR0R0JH3EzIPZsQwzgHfUVsWHFJsxg/YxR7H8TK12fxZ+geqtbOXs4pRGum53XMeBLl4P5LS0kHjD3uw/HAwky24N9FndNNOKkEIcSsmscyxZBpHuBVrrS6pCtkTCb2MTI9lgmtdiMPG4LHumjZz4DLGOxnwocOm1noWg44vw9rbCUuHh6B2CDu2lf2ywZOpUYAEisy0tGMY8yhGJC60AxP7waQQCggrA5K20nYsk8oMMz5zPC93wL3RvmIZ2KnMOaM6ywlAiLrSPh2hDxrG5Cf/SVM/hi+rvcHXMh+wlx6fPlsuoB/xJAqY326XSKEiMBjXVx/YhrcKDpYPxjhCEaAChjpWgeAeBqGaH/Lw91K0RQGSo3KZXyOB6nqqB0ExaOkk5tsq5AyTJw1YZzi1wLOY0xuIapnEnH0CYN2I46cN52d+9JedM86TwVgtBKiawxOKTXeiuundeAwtODX8KzQX0UbaD/mPHjNJ4W+eRfnk3NiITJ1jFDeOAOckVbsOE/eo0mpgf+1wJTQIgXYyvh0W+T8R4iH554Vv8gY1UAKeCUQjvGyZwDyUkaSji9P947qa4FIBCYF0FHyiWAWoKnxJKEOEC0AACAASURBVBJz0i0+fry8e/tuNc8K+JayFRqv/g2gxD6L33DutM4CGqnj+/JlGp5FYUm0MmCz5mhgxuUvomjLoHJJjkk14fxZsZqyBynenYh1FGocCsgHldaQonjzLpHAvS5E/cIn7BhQ3dkPAde1JoocRulQPRmfYaf4vE/kdDlQBP7q3/pNCQPzxiFR6wtT65bzmrWDBtL8CkBB14Tm3xuAcp3dKb4dD3PAc8vsaQjy8BLHhiJV37x97ehSlQ3Qv6WcK+LX5QfGAfLTr792RoAirl+9TKdEZAFlJURzGhOp3n7WOC1URFtR3Homn0MDohXtUXjKTsHVO7Q+dDBUJ0bpVpKtMh4ClL+7PH3+LOCj61Ada8FJx1lpOBOhn9I3cQDBuwSS6oyo/AKlTBz568j/OM6IzpdSamfQyEM51nBKvb+5iQf9452b3cVRIIeZ+FdKMzhaa+ihHbWixRvJ4ys194sj1FHarokcnUjjjRNo1wG3/rhAFNFByo4EpNqGMXyrdQf4HHJf/6aer3nXgC4B31NvC71U1yq75Oo6wKdBoon2bTnTPAM+j2yxjlhp121ArMhNO3m3cm89uNItpe/o/dYXLGuSTpp6bBt4j/5x7PDeEUHmudLvxnm+eJyhkTEwtB6rfvaOstC4owMeU/nciGWArMjN3Yymdaatp8YZnbECjmznfqakp8bowbjBOYTDkXU8G/Lsc2q+7UxAdDQ5P9HT+J17/P8THQa4HQPurJs6RRewbm7OrANmhA4rEGGBR3nRBuf89CX3FmS96jofUzJ1ddb4OCZorfU8j2HGaFlD7VW9cTIFYugeo3k910mfW3WSJ7Jn0Uul5oe2d2AJOlvWbAPN0M8K05gAjyxfGoC4lNEJAOZ58BH2sfck6p1bQh5AdgeiDA0BcPC8NR7G6A1MlJr5F0DsA3V8TSRyz/9M69FdEpTQ+hP0E5uQBhGb3jWfBmKCsUcfOtMeetiee9YOXcpycuxqp2JS83w5V46g9337yTvu+83asQeWU0PrpJGiH0e/6YzG8K5f/uVfth73p3/6p6sWMzwzOo94w7GGHmuK3cDaKGKt15rPmzc06Mhzet7wpY5azD27XvOiL/HA0VNz3053bf2+dRr+ht70b8lLMpw4D8sRWOBt04Xn+eDOVbbRk4+0puCxyFLAM0cBjxyGRpCH7jg8vSP0HPRKnZN3NwlEcMMancfSpxWpyvpumyjnvLGIkSgHMBJervdpHW03LgdoIvId4T/ZUN/73vc8129ffuPswSWDhjgtxz/uLA1zXZfrCPjWdhe807J9wH7sqej0KX3E2u61j80NZsYZCLfomuexn7xPXdJg7D2B9OK1sn84I1v+AILvvYVGvVbtQFqZd7EfCPJgXNp/bLN1/k71GTmb/DZvnezWBGIpk/Bm1dvPszPuA53/w3/yL+50s5DPXJToLA/eANQoA6RMDgDigQ062gpRe8yNcxoYinCR8aK0VS27wmvTZXm8PzbEYrhh+BoVH9Aviq3uS/tuFRdt726AmHR3bWaaOQXUxCDT2HUoDEi6Pt4w8znJbgM+n/mwDWAlYgdQy0olJRtAw+s1tQp5FyCkGB2EEBBovKQTetqAhuvuzDw0fr2f5+UAHrto0UAjKV27qyjNFg6+LoO7eLmcCL4UNCJFxVjQf5bHVQdiFForuvO35sRB037JSxVOcgzL9TwmjcuRLbMGDYAgHKjBsxVwQq3VuCbNWdjj4+FKA5QOdJ9yDSs9DeBlC+AdcWjD4pCaFOB1e2x3kfP24hINehRK1FXaaQTt7YaZwZRaUeg1Yd0IjgW4pVYjSipr1kKfOeLx34r4ZoYweZgmTGgDOTBI1jy1NQN+5219717XUB3GE4ysBcAaXxkJFloA6hMlkef7aWk0NUpJ016K0O6QfQv8e+pTnY0NHAIYZL1+AWCIVsr7E8lC7Y4Hq9lL+MR2LoRPLP/oQRdr5aLXDyHBPrUwZl+OCpwUxInKmHQT0SJ1UpbiQj2iKdOAohInxm6soLm1AA3tBXjGweM1RkGmdMXMLsJsp9dED9p8IM8j6jhCyiUtuhj6KU0O+s46RbFEgHH2fX8pyqyp1o81wPi4TyjjgDifnUPkThkFTdPeD1tJF0frw9t51nmvQ5ek3KA65mquRTZgZGIgZL4BFxPVPTUMx7CnLvLOBNjRxpy7pfgj88y/ozhx9jRvAWZEsTY90j1+G8c54xozUXK8ny6FOTmXaaiUwuFW1sf5IZBLXQJ5DvIu6czyJMdIsEIzTjEbuKPIf+erry4//+ZbR9Gm0VgawyErxTNVukGpKNJZBKIJ0M1eZCyq+avrFAkjoDWyQGVaHrneqNbEIKAjfVNmQyCh9iB0FnDFXv1aD9J4Uw81ICbnXDxHRp50L5UJcNS8DZQYXVpH7QN0rN8phxA+pKhLrQe1ViWXVfbhxz/5sceKA2opfQNUUELi4YOr1IgdMEfjSlkZRcVKCU3DrkScReMROKvNpGSFng0ArrMZIPfNqjncXScDGqsGa3RNNdBj/fWZZHvXHNYr1cFSpRSsr0194ZTaSH1wdIR3tykxIdkAkGywXKVxblXOgnIZcnAFpAidqE70S9eiNcBOF8rRswxIOLo6URoGoadch+hWTfOiZ0VfJmqdJn5Jx0/0d/hUQHKdDa1BopnlgIijcOsQ2v9Ee+T7HX0sOnAd4anxm1IN1wH2VgmCyCnRq96PboPe4X87G4Gox1vTjkHKqaOb4u46twFoOcfon+nYm/I/qg8mx5vPriNfouMFJI5cbBDVsttlA8YRQeM2RXJPVPUhq8UZRd1BWOct7zD9EhHi98ZA/Kt+Dvr3yE1qU2eOcbyfnxBdQAdeBfOnRuwIJoGS4Td5KzzTvy0epqzFUIrHIEPSdbeORihaQ/YSuRDD2vyk3zGTBLPlrLc8YR1a/0MOuTwKOztNPFfQQdUNz/6lUSQy3Mb6yN4ta0NryQkk9T0jQAZJTqHT7XWKkEipBxrWbNtkNXdZgENHcEbXIxqd9Y+MzBpmTAEZnZ44UVY48gEutgMt4EkcJQH4HE1fNZhx7LeM9/eW07FFZXhiE0ZvCmgOD2JN1p4OcJnzlnUwDSx5HWC6u3hzNtlzfmesGUt0h1MTKltKsTbhM9Ftw4cAWmh00vxlj3tqp9Z5oQkP4wBgbF0zuuDWzxqUCA86NgXcIGtqVbLX2E+rHFRF3+ae6KPwV/R3dKx2ILBeOLsz/uxV1o5o7dgEGqdkL1lIR908Z8MA3PvIFQJr0KEIsjLgNJGu6DTOipm0Ws50ZxDxfp8X853sYUpnDM9oEHwxw13mw/Q53dc9htJBzzzDNsXU/W2g/8rOg2QQsYf7jOSZ6Cs45aDFdghg6+g76+OqsV8BMi6bMPYKY+N5oa/IkQb1MyfKVexGUS4/cgJhoc0Gso33VCSmvpMj1bXonz9zyTbbfeIT01BX4yY13fOcJsTwJOQgvNTZwtbfkz1jfWbOKtfqt0rbGa2pkjPQm0jU2ELVCcUelV4rGtb3jW1w7+HzaizLPpAJZ9l3qCceHcp8yepPpIjXj3IG+vgf/fP/446OQipgnwUTcyE8d3s/UldqtmyK3yMgeDibTMQHzInUQglvMUcjtQIYJ5pNihChtVGIkl7LROlgJAUeA1/NW+zJqHx53YJXvhkthJe01jBQjKgY0R9mLHiYAqLoutSjjIIEUQMAhjmMoFUX3QFnrZQS2Sfg9HHqIfBjxoanGyN8wmLD0gZkrHBjFLdEoeRHb0HJZr5nYubzZdhUfb2V1Q1QOOHQ1GJcL8qgtqIpI0eAz0SmmcgH4GkAAMa1lDrqcXEwq2tnG/oYq0SIItAyl6Ow3AZwqLNpkjDoBsPCnGkasWt7IPBQGEgL5N8tjDBg/UYEZXlCfSBTLXYZWzAx9gdmAfDo98waUyumlZfMPeNFaeD9jEfPRCAJ8GjB4UZtKQKztrW/7zOMAuCI408KBef2Vmb5dys7+oworrV2A4p4j+bc9hhYS57HQO9TooYkMxujT3teGDUyYBACrFEbS4rc411LYFWTh/XoU+oHygh8gXXPwxIJTLqA0+mLzntO8ISjA2GaVrju2O6W2meRNes9YCycHQR9osJSw6xD81tYMU9A1U95xo7W3IJ819zaxsMx0hh54vNwKDYdDyKKW4xr6pFpuAe3yAHEPs9d8zx7lxl/NxfgHaw5jrTmn9yHktk0AV+BTx32fJSz+3gF+9Y8jHO7efKmw9DpRIdX5C3XMt6MbRTL5QgJj24lT024vb+xUj6RFzy317XHl3lvvkrdRM5Vn58+Y80jN80fu092FAZrDx9iLc+OGcbZ56hpi0gmn3OXiMiVzUNMwxPZoVTa808bQ9CA9Y6V3gmvmTp4qyD2Xl8ilaGb+2SGQb0q6p05xygU7Xa0jsaYOkICUNIURaAp9UWlhBKp6EifdpDMBFMiYoztSqFGt8HA5ozrd0ciK1oyPtGJ3h1ZYsNtohkEutnj/1iA7K11H+0Pehlrq2usjAu4fJ96loqclAwXSDlUOzqYlH0Bm2kgRRmEgMrvTNtEk3711VeuhantlxFAZOrLb7+9fPb55xN9lJqZ4tECnK+fXF1+8pOfuCHZt2rMpzq0zwU2v5so4Keu16s1FS+/vVG94i89JwHHGpMAee256gN73a4eGzzSHH/2s68vr9++tc7kutM3KtaulPtb66FXV08ub9+9c21ojUfPFQhux85EWmiNVGc4upQa2713MwgZuuFXcWnJANI1796+NSCsKA6tOXV8tU5ew3cCyB84YpUSBKLFLjLPudBnepac+Dot+u/ZU9VYjuEt3VRzUQ1wp0GOvNPn0LA+V+SMIoNJX9dnKZGQSGhF7Zi/TDkQN1AcoMh6iN72SOVXdtmDLu/ksz/RNhrD8xef+X2qjato6RefvXChfO2PxiK7o+uOBZROuYYASAGpNKY4L555/81PEtN5MPo4681vkE/KPEijQsrY7EiV5nlqPEjXe/OciVi3M2MiYFpnCv/OTtFgJpHekqOkk+YCZFbLspYrzQeR2REeMfxFA23Ebz1xIjqnIYLtlwHmeBc8LaDptmF4pxwGHt/owF57d7HdwSxkSIWXE1mZDImWech4xtcyDrniaFTx24neiU6q4JVERnssovuq17miFgtEdtr2iANkDO/DgGeOvAMQGdm5ZUAoi7kwD4BogkNaVreNgMzRZ0T7xTG+o1CbNvfeHJtPNR0s2Trrs+SZAbCdEdH3MCbtn5OWV3mSXW4iGYfHBlx5doDY7RQ+Nogia2HL/91tl3sP6z2Hw/S7yke0vhngkL3AWWrn5pSzyXqfm8HtXgp7LMdmK33OOttRnzcwed4Hyqqgo5/p1zzF67ejYdPYKPyPPUbfj+NyN+pp/UbPFj/VXmY/dlkd1sTybPSfRNBGz3EH8xWlut/b64GOH0f2jjxtu5f59XybV2WMkROmx0ww9q2zTufzMfStmw50DlZju3+AOHibfkMXjJleC0vPrPJl6Gvu5TD9IDirphsBrlVDVfVMd8DAtk/JqAEgt+NhnNPrrAyoJ4fwF19+aRktXniO1F68aubejhbnl05EJACjz+bovOjABiEdsZp6nNAna6N/dyZVn1vTwQQF+ff7DWY++Ie/97/ePXaX0UnHnfpO1GXSQzn0y3BpUKWQ71YctQg2dIfo9WITjA0dxyHkgD1SepgaJEzdoamBowhH7dSH93eLiEGTdagWcGFhnxblMPcQRjZzGdG+boMv+g5vnK+Z9MhPlX1qGSYFcmyWRDKNh3eBiRP9prnCBE3oi9knGjEHcisn/ncZORT0HlET95Vy3wdMNFMv+1vzdWqaIjxPHZycLjje6jDfT7tcsUZEK2Uft7eumbIKIufgK1pQIDCFhrYHJJ63/W86uq0GOlVDS3NkzZtolyfxEPHD+LcwaOFKWgidw/AWIhyghwZzdiROjNHFyHVoRtHgADPWfmcrAvwd0HWvc1J2QpOKANPeKwXMivxJ+PvZw+nwJLcRHv+ouo0n4kDWM9+jFM+blpAh2qkBuFbGljJwSFk41tCgYUorRAgxrS90tY2JR8tzyz2tgPieqXfHva34nZUVeEto9ZiajBJ2n4LTn/V4e879OdcTWQMdQwMNCOHoQEidwajzc8/KJ3NiLH0O+oB36g1AT6+53tM0onHgeQUM4voev5iYo0gGpKK+qK7lea0gfQr0sFo7XUxzyfuPexSeESV2/xyNguOebCDqvG+tbLUhsWurbN5/3j/er98x1KtQ+Yxt0+HEb6O4WZmOY+g+Ptpz7nXuWiVEIpwVyuYprZyZt1ddpqaFv4q2+36v3WQJmH+NN5P533d2mt9BN4Bd3Ld0gRXRsVMlmVv45ZYD9xl97A9nqOn6vEZNk/0O7WMrOK08+jpHIHQETYyapUAW+Mj7oTmu42zbADUt7zpQZ/pMX7/8tE6ivx3VOTweJ0if374n18cRtsHcHeG9I3Q22Mn9dKI/8s1NMayRPkHx5Df71A6/5u/sVRsLrBvKL9cczkHRscb1wY1ZUjfxvO+tFHM27LxdKZVjVE4Xdz/PdZYCPOS9WX8iafWOGIzxsssSY67Rx6rWM6mmUw4nXCuZG6yTZVF5aFkjAFmNxzTrmnTR+xK5m2hYaghqDDY0Pl4u10+fTMOwXY85/Pi9QTI5fjG2HLn4ZOq5yhGohhhPn/r5NB0TuKsIk9BR0qgF4qaWr6Jv1GAvoK3OqgAw16DyPB+6GaLBubdvvQKUjXn79sbGmkC6Z89eOEpH1+qZP/vmZ258pqZhKiUQcCoRh4o+1TokyjX1Wt+8VTO70Tdn3aUbkRFA+QGNWal5ijQdu/Jyc/vOtdV1v/ZZ8/ziC5UieJ+6w3r53d1EN7+zkUbEp9abEgWam6JdBdgLSNQeuw6uxj10w1nUPdC39lFAMGfZgPfb1J8NaPpsgfFENidFNWVwRKMaN5GsOa8fbBeFnujUHHnKMxw5dHlgcFvv1PyJ+Ay/++DGCKJr1SDWc1KCIzzAhrIAadWanQALAwwGUtP8z+dpgECtp2X742pUMU4nZDvAzJLjQkMX/981vuBn67qBRND/k0EW+wKdhHvgYMRdAkLEtpx0WzI13KV1okNXJkrqynEfa6Hz7bku27Fri04JndXUItAy9lTGmPvZA9HIJKcth4xpfIJHGpyRYyhjmsYsieXwT+h8OxHn08DbU/amZUzLLew6+CC6Q8vh1o+QcXnvlmF55kQrA1aQZkrQwwCytjcVFe9MOtmkKaHFM7f+FRAR/eYo93YQCXLdUXLzjgXyTADSWe9a9k4BYci5873JStiR6wZUhtaRndBcmmZtoJbv89kuJZB/Z+9YN/RiQEXKmIS3B5DRM3Z/gQ3isTbIbFJce49E+wlq2LhCMr26g/SW//oLWy28PvjJUSceHKUCo5hH2xuGXqvEVq/1tq+P2VLQAXSxMQjo7NPAqZxZ31H70I7e0deHdtse8xqeOjQzzvDObTMsvlTRsK2LHoC6oQf4SdOEZfqH0IvTvX0ujsFRbcvQTf1uYSxz76lbO/SC7Gqdlf3b520/g/01DU5wT66bqPNhOgoUY2163vANZB+ZW2fdL3jPOOF+9/f+5V3qSRUgNAa8Bmsg75IUjzADQvTjAWBBOeQb7IhSTDrMaioiZjy1T2wQjhGiv29u3qeLs98RhUQKXZhWOvO6G+l48TVkiu0bYBwhIUUURmKmNIKQ+mdSHExwkwqBEKK2oDwDHz/Gi8mmpMB8PMfJxU9kFISp0Nmb24RkN7F6gwokWwzzVAsEJhzBE68lY6QmGRvLmvMsK6rj0ViK9hjPSTmPkoXh725Mw3wXWk5EwhyYNi54nw+DU0SoERMgYT8jTLGBQq8RaRjuYr0N+mZ39zGcsyCECSWdIT+sCWmDzXShSWoGsF9Hz8kWGGanM3/vwygnmxEfI124tufPmNR5uw0OIsNgXswFoQkkzvdngyu1lCZVeFI+YpikexXXc0aOTHI8ClP3EqbGHp/3L4JsN71BsHGmel163wxUVb3IpgOiEFoZkjBcNaMmnaP3tgXr3o+oaDBSanxsxWWDP6xtnwn+biGx6aQLcIe+ABh6P2C+0OCuczlm6EpT24osa9jvR8hDsweF4eQR57teb96P0sK/2R+MWiJ+W2HSvJSaKW+TPve5dJ21rF8DMOezmYO3FZekue2IO5QQ6H/TYkYYuggf386ALdSQIX1GzmPoc8LfRJu0EgkNrnOG0msaJ1Xr6N33e0fINi83PyJCo1LDWPdeX2jXNNROneG793k1W540fzOPMwCxO4iGz+7o4uaV3HuYcwG7nP+m+6NiGT4YsbIjK5t3sbdtlPA85sZen3kZZ0HXAa5wFrZRtJ1UfT6aNhmb70l4ZsnjRKHcJ5/OZ4i1g3f3uuwzPtELLllCOkh0oaZznxtPvIH0GIiqTcSe9B71e3vPkO8olP2erNPkzlXmA8867/F5L2KERZlv3tnnqvlv72E/G14IX2NefSaablr28kxMBPbBK4izaxowb6dFdA6MSDzxTb+cw6Zd8yeDj9kvAzqr+RnNJ8L3mF/cf5yFDT7CV12iZ5xr7E3z+YMuYgqI4ydJL+nyKIAOXut1mlQ3OyIx7CaCcfOieQ4RX2PQYoDputSMSi3BBvlDBwNO3E1a/2PoWRFdMaLhm60beDVmsxZflYOzmmeonnnbAN4qOVsTeziRjQEQHjxISju1ClMu4NprkGcEzAqt5z3i2YoSUQ1QjdPZAUrNd3PKh47KVCTpqs36cGcgSYcXGIiz9PpapQBCYETX0mAJkJg1V1SjANQHo3vCh1RSQXSice06tUlhT+3Q95dHDx5dvvn5N444Un1dpea/fvXW10h2arxp6hV7g0hc7aH+I70zIGrKF6l0gIBX/fi9im51oymBxFcGhANE7GaEOkP5LNlUG7yJPtXpcPAhvU/j21EzKd2g9RBgKeDRtVcn4swg49U0ElSH+gEyFKHLedS6w1vCG2hiGfty13OTM0UlHB44bX6d69FT7GwFLK1oSdmr1FiGb/h9OsvuxDuRqWo4turab0DNTdjRlUdfcFr1lOzJmCXXdzpjy5RDBNF0K3ZUlOxKpSyOnJLjj31o/mF57xIQRycWawZ/4jrOG6VJjrrAtln0TOg853fbgU0PZ13AzTtG94B/oz9vfp9z6rqwky3R/K/3O/pB0r/PMiay15DV2u++d8mIk7Oq38Wet5zaPHbzVakMPE9jX3MawA2HdfZWYGj0C2wO1um8Fmc96ahDRp4QwRZcIQ4k+C62PHwPXtPybNvyIyCrDh90YZoqO4K9iwykNM4uB4fe07LeDYJg+ndVO9cYQGSiz+Xp/Vtv2tmf4rU9h83bJy36w4eJpD/KxLNsbx3FzzPGEozKpVSWXE+Ecqfse42xz6q8GzorulbzRstQN0s6grXoPG2DtoPV86t1sa5s1WZ3Zz/K/ikR4Y70e32R55xvvZezjP6F3sJaoaPoXup+c59kQGpjv132nzAn8TjT6mTWMraFM50ygRYvcKkr2XPT3Vq20wRYPfhf/um/vCMc2Z7GidKTJ8uDHEpJtBQ1zlK5QYtO/RAfAns+p+7BgCB6tju5ikw7NXfSIBShqB9FLKpxhebndAx3J71dnlMJs20wb+BPipgUjlW0lFTmamuPYEK5zIG/c10mjYv6NdS3S/pRGpkgWPzuWfg2CMwEhmBhVhw8UhXPyr4j2iaFeh3mSh+EyDE4adrRSvuZebdhs545aQoAnD4Qg/7b/1kIPUq76cvG0YAO070bRNqpixO0SAFWuqi2wIDwIcLFPE/esfsMmmYILSyZx9FI2VFQ1BFbiPwsmJ7BXgQk3t2QWStoC2/GAqBWZ65PvQlr7MtI20bbBnSnU7YPXaUvUl9ldXmcSNdpjgONZQrDxKcoM13huAY6WYKMCL8xcv05hgGG28MRDiNs/Iyq+dGCgL3sqFzWbY8zgMT2xm0Dm/PQ49TzYYYZN81Y8Podm9GcvYFN/9BWPovxyU+DJFuAdi0ajFXAiQ1SrHN7GYfFgGhEBxloUIHvObu9Zvs8Td3IWY7zNRrzNsj2mfRMCsTaZ3rSHKin46jsbGIcER9XYeQW4Oe0ePaklR+f/alPBiDc62we8/EYmeiUHVI8J62MSALWGw968xuULD5r5QaFss9A10Nk7M2HUcLOCquvGWJgLotPJ5wwkRmkAC9vPYA+CphbZSyFOA25YvToua2QfDKuk5dzzauivJPKG7qE7hgbNAOw1TwrzYPyE4V0OEZFze/I0b13kdMBGNb75uzkffvaBgzaEGlwER5x3LMjOMl7ACea9g7zLkfPPsdRuJC1rBW0sGSQo6IBoTa/bTrmvPazGTfXcfZ4PvsLfakgN/tw3/6HxiIoO738rCM0rUBLZz7Ze8r9rPfiCwPk8LzWORhzQP1dNB2a2c/YTuP79qMNW603ijr0eV7P89nuNYZWlxyZc8Q9kcO7uQXXoyTnoBwdAzy/z8GZfqAhL1dUtx0lRarXhMetiIKK5mlZ1vPGiXp22rGX7IEzP9Y53d1+e5w8t3WfrcwHVLHUKscFz+zzud95jDBfMmgZDFPS4xApvSM6nD2zoul2LfPmpwFG1yyWEzBY8A5e6DE17W8alSFHp9EdXcuT46DOv8R/F/2MvDzotALsXDCxHH9qBLhqZsbWiCel0gdH3jc9IV/ghQZcHk0QhUDiST8kepZ0QAxOnCk4A9PUiVqvyu56cFHJJ40tARXXk6q9o8meKiX9Y1LJX71S1OTDlbYousMAje0SWWD6s79D0Y5v/GyBg8qAYe5O93v40JGtX3/9tQM7AMkEoP75n/95gEQBpkovJzvsgQDUd5c3r1/73c9fPL/8px//eGjlcnnzKmCuwE7N342+BOo5+u2jn6n7da/ALp5a0gAAIABJREFUTUV76kdj1L9liFNfViDnq9evL9dXTxy0IiPYa6tamLpnjGMDi+1EnLqSGM+xaR9eHkydwS0X6JI6cmboiYgp05Vk4oDzjh6aGqmRPeNYGn3INoxLB6SLs97D3hu8nsghv9/2+KTiT8pwy6vzOTHAa9pRyY7YHCua8lTOKLXdjrokfOXqKuBz7KUNaI7/xvNzxPWjq9HVA7TAP/SbtFVkoMbaQBbnmvOrezoqn+9puKF/w0P1zAZM+qznebtWJHpM7gechIdNFHsD08OTBPAbPhyeHz10MoAEkgxb83l/GIB2Ox9yn5sHTXSc5k5atVOKV9MemkDm/si3HcW5o0xxak1EIrInhVwv7ydzYtnCkxFhZ5gBxW3/2OE+wRjWn1dzpCjFqQccuwt7Bb0HfUclONA7HTk4XdAPmIZTj5MBEFrN3ng8rgn/eMocbHlO0IP4JPqgnzln1yD/ZCHwPedg8bUC4SIP4lhQRP4ujbQDF9Jc78a1q+N0m3rw1r1HRqn29fXjaXQ4Gac0GF29AXYJA85dypTwudagromPbZrKIIvCnzttHt3so5q4ToND9AfrPdVASHNRNL9pffX0mC7e1YvApTbu5JhKneasMSnmW7Zor1bQwzSHW/RZJQ6OOvyA2166BLFpPdxgz6nS7y8P/uff/adu8iL0US/J3xF0rdQB0KCcc3AAYvy9BlkpHBCENlRv3ooVhf9zQCXwzMCrqLHSJl69ieB6p8jGBw8DBE44rpnNKESMTYdBmwBBXj3K9a3UK7UJEInIyCun+sICp5C0akRS31FpBJOSIAHDobUQWF16tzHVB6APxVlobGR4QlRHaTwrpTBSDj9MAQWzBZD3hdptKO0T6KD0uBYOZuBLsY+xHdawy9nB4JeXxsrmjhzcAkKHNWlJCAbmi9K3DdmsdfbpWDjZTMw8ckdCtiHDGqBk9jvaQGvjH6Z3X8QG9KF7Ue4ypxjfnAMrY/ODMJNipnpASR+ZQ1aKLmvj/Zxovd7bHvsy3ga8dRc/F6RW+kSMobPRyBr2uBCIy+Codve9V+e9WEYH6SPWu2nosTsxH5n9LuDOWukdUcI3SNFCrI1OziWGgkPKKwUh9+2Ojnvvt8HQQACRjbzjvL7QMIpK87LDudBBmYYurK3Auzbe1jgn/dTPehigqUH13H80hOGzKYy8hTyKF8/ucXLGe8zMT+OKoro9iroegcW65rnnjqIASd2p8ih4eE/ecayd1HTT6661gN40/5YlrClngTN2limh72NaCmvSilA7BdZajLrTgnPJAfHB6c4uMj0oS1ISsDnLAcO6m86jDaag9tQi3tJj1q6iWM9ACzwVPtlnJ/ML/2l+1s/P3ztiNEoypSo2j++zuui4mrFAp1suF7h5cgTBJ4ER2pBvD37vZfObps/7DJCzLLuPt3kMFV0FDZyjYD2fSs0+7F0VyT6vqfnWKf19NiP1fApoSqMDsiOoRxgPcJT545lnj6HP89m2AjkGSa/tkgsdLTCyyOcH+p2N8fsdCVVOFlKsK2LjvDec444C5bNOU1x8ssrkHM7c7A9r27ys6RFlnO9bHvmcTmRTg9u9XzbyVvrgMe0Ivte8yetd0abmp9b6E620YfpP+QHziyF2BiBmn6f5Vc978z9T8yHjhe+gg/CCHS0JvZzX7yjbNo9AzkQG7tq4XsuVVTDPH95x1id4V+8N8txnaKIQW+4wD/bJaz78delPo1oCTLFGi76odzcGo+pW8Y5zdBDZGskmlY6+sw7Qp1vuM2aAvl73fn/OTZUPmrIKvZ/QAb+5X+81bYzTAR3AMvhhjHelYS6QztGXGTcyCYBQp1bAhD4XmAq4g87JesCPPt4p20pORTURamcRxv5ukNc0RWRknzvOjdYfGkDv0HUav+qTqsZp6Cr1S/Us6oayznrWBuE+OgpSAKP0HaWwR5dSrdV3aZ51c+u6pAZAB3jVnihlXwarnvWXf/kfL7//+79v2tC/WRPJ8mvXP03kE89w+vqrpHtrNW6VfSY7dRpUOvBF0ZECC2fNdY9qkj5//mKaXCWlH91pNRe5urq8effW1ykVP/pfaqp29CvRtLo/EbO33l8DqA7WGABkgBx0oESHZo7oSUSTqiabwGBS9TUPlQ2QnZ3GqblH66HyY8keDJileqP6XPemVMAT84u3r99cnlxfX1Rj98WLzx0dC00mS0r8U0E5aTilSN/0aphGYG6apUZa2cOUWogtqvtZY62lgO4vvvjC2YfZwzgN0rRKIEnGDyi/dAPtlbMLc3YodwFIxXpAsyvNf6ITE8C0deT992hU89yUMFDNYDWk3eCsxD+pxI4EFcA/YK/mq+ho1ZPtABhsyscPA6S5Gc3VlevtimZND1fhEYwnNXA/Xm7UHEbrYX69AzbYX/iP12rqLV89fuL3Jxjk8eXpkyvTJIEBwTziZEwAVexaXa/9z9rusjwe/5TjcmMkaT2WpSKoNCbx/4QLjMN+62k5j67JO7IXfrpkT2WBAoBelxP044dbz4cMWvYjwPeuUc2eA+6iP6ouMfqL7aBxRpjWVCJkomj1LPEiXYMO62j+qc+qceDw//g+AUvaEwfUXD263LxV47ltlwZsnZ4m0luniWLkPP1NjhG03lfR3YdE52sc8E2Aa/QF+CvXec0HNM1aBItxCawBlpuXS6996k7lN4e6/JGdVc7lSmuWMxNnRGzIZJ8p61h0lrOr/7QEjoR3g8bby4Pf/Wf/593jx4pG3N159RBtFIuNAddGIsriEzOfzdSIYFrCagA/lPwAN7uOTbz7MRxQFvSM93cpVq3vXXR5FBwEMoqP3gPxqUkNAtjvn8LjLOxKo1Uha9VrmQ47mivz2R3Sjl2RMNJ9MC4BYJ0ufKpbcJ9C2AYVBNFKEGvG4WulOmt+TBdjH/jNYUUQ6d9L4XucQ+JxTl0XiLSVLQ7kUSn+ND0I4dmKSRsOfQAQltACc14CY2OaO1XAA2AlLqs1OuPjGa34thIIne09P3rPGasOTP8N0+6136DT1IWYRjZmyWKyl4tpT4fUcxoPJ3T2//P1ptt2Zdlx3gUSyMxqyCrLL+hfpCRqiDQ17GGrfWHRNsliZSZaj4iY35qxF24SUjGBe8/ZezWzjdk1D3Beyhzdu89m26HUM11yk99MxHTT4Fk3Z/hwEiaTjb0fA3ZA8UcmwSDqbcBg7HjflT2i721bgI6QbQniXQKO8Nc645hl39Bs0wDCOIb780za8WZfqzw2IyfnEKPkTlOHPvSs5jX7sT7/mYTlqFPu2sOTpnx4sLtE7sdQg094Xgzyjbgu7UQptwHh706/VErS4JWbJ7kfeHs5I47Dgw72l/4bJVe0p+BZK68XXORsU4a2rR/Cz5uF1Tzd5YnI5Tbg5HA96HNAT4zH23ns98Yw2Uw0FBt9YvtOWxaddRRAxtlbLrpUciPLLnuAn0+mTbiv+chyReddIEWirNu0Gn6zaVFlGIizKOlkPSb74lki3Nd39Mg8iyBLy8F2UPs8mtYil9RyA+OAIJJ4JVk4OJPIvtZNnC2GKHTda+X77ZRepOh/Rq50ptMzC4tz4zl9ry33+fupIOW5RJ3m5YkaP4MRfNdyaCadusBG/cimRLH1Y783gkF6Y++3zwP5Fjm2PM9Z+FnjKNgmmKOA7tEXLQN4/n0W/SwvawIdW0Wweo91BSRa4OGxLuhsnI6HThrgh3Xl7HZ/XssYmA99UkTQd9q00TwPPZuHB2DkLlqO8HcFlJtW+64PvY0s5wzaBnFAu4bktW7KXScA+3xuZ78/6bd5kHVHn1QGXWddnLYgDexPJsrpI/m0U1be78COvquWD7uGtTHYi59zogWWdNsMXtlMZCw+2fWcBbKR/yYYWiWP3Tqg+bBK6xSsuvmr+enQTNGsPz9ZX6F7ZfokIN174xw4m1vX9F3xHP7bdgq6in3qd/hDrE+f6YFOkrU4qfpey1Wt1/35bEsqm+SZ7aLyYPVOtAPpQO11AZLmE/wmqE3FALyHnaP/IlPiEyTjE/1P6Tzfg2dSyr90x++1biq7mr+0ZgOpJziTXIU7MSAA0CZTEDxsvnOPzE9fPESp+8lpHwK1fvu73xmwEBAVPSr/770BMfb9w29+4wn1AVF34MDHD2nLooEQDQK7PF3nOkNAdC8G66Y1V3q4xu71lN/p16n3kdFGsoqeobVoTwJUNdBJ55cMzR+cscnkbpFx7OZU+f3jP/6j+2nq8wIRGxQ3nQsIGl9DQGAGscauVgUgFUba8wFpNYjTawl4Agh3/PcffrCfHfoQSPjjy6cPGvaQ+xfIpvU5A3QG4LQNQ69XfVf7FXBIoFz/FkCSbNQEHsS7AqN/+knZrBkoq/XHd6eiIuAMtE+Wl3rDCXCD1z592sSHtvmhA8A/3Un8wmANep7APUn/8GboSHcjP0fnKrBQ7yeDVueiP9pLgGkyhAPWaUCH+rdS2oqM0D2QxbvB8viNWr+ySOmpSEsEJXuZ/2aokvAP7duAlqe4T69Q97L92c/X2sE8OtEgIGt8oyRzpW2CB6+NP0S/W4YgChCm3QLZxSRxaV17/gGTw5vKQqZ36/p8DMRi78Z6JndQN9zAofaSRLUMdNH/mr7gN91Fg7iAbdgPafn35tyV+NGD3HzmW3WkTGi1vTAdTn9EAWaphn15+fCzeFZD59BrsjfcunkTYd6Knj6m3618gaFn9E/sPFXZbt9vBY2gD/YS0DZaSQk36B10DGA7chc9pN+zL609AQ2ByKFPA5PfqYI4tBt9MPM6BihF7yETkf2/GESPHBCNRt5marr+EJRR24nsTy0gMg/l46dk57/5m7/VFGk1903J87vvw4xsBMWshfJzGBYlfYw2RQjepEeHL01MousY4mbsd8yZyYKrKUSJIscElvL7+YMiOMo4nNKxyWCgBV+DmTZUZ6oRm0fBMkwiB/7RSkKNXJ35MWgsziyHS8r9eYYzJtXMNEIxSEMowgc9jqsVkKefhWDasEZx4wQnEYYpWhuNbkflNswbcMB4ugFMBCz3gxFvx3qyGDBU26Drz2PEt6PE/UO42jf00YY7a2Z9dmsov9H7J6OpgWsrmYkiso4GqbiXh4NQ2W7smXtsh6yZUk5JO0cbWYmyyiTGdhzWmbTCVdTtRRMiJ6o3Jf3cmQ0wKYiv4QOcTRwV5wH0pOdxgDlnmD0TqLc0mjWJc3zmY3j6XMbIwGiIoRRAwXd2Nav1eVT5DP/mvvLfq9/kNMx+ZMZU6Se9XR6OsAXZZhPdDhzv84FLMJvPv+1z0XSHgQzdYRRCx0uvoSJoEWeraRwe5jucH4qqzwOa1zqb33he3vNsAH3uEnkayjrDb9KMffs0Hlop+minIcf0zJRmX9/QT2Wga4qoMmH7HHvd0JbLROYPU5z7DFDOyx8EP7aPC+vpjC+fyygq7umWO9xTn9mv0Uu+2wBHFk2ZHvdHyT+etOQyoGw7tgS9mu9bZliXFUjQZ2e9OCCd9/6lWoHU3fbzzl05G6qacl+gVJ9V6wHkZMuRXvuvndtzz89BXPf6lg6evWAMVlYA6LzXlQVPUNb0eqZHzh3VHqk2gJ9aJyW7d9tfsL7DhwXi+pzcx2sBjuZlp6RWH2Sc/9Zty9NXcKWqCvQM2QXWMQOa3DLjvhP0kkvrfiW7z2srGd7ruvW/PqmBGrJDqDiw0e7AwBNIanmEfoUXHNUeoN3vuyZkwsc4ZdCOov7IpJTfhT6a5pAZ/XPo6dfo4ZS+F5jJUD4cTNYE/fNfbLQGSqCXXkvTlx1LV81stjaAYtsY0ErbQzpnshd+Ldv4G1k5gwSbjs/5KIv96reWNTyDPf5uOzdtp0z7Bp4JiNT6Dx7Icxbs51ywS6HhvjN9pp06+P41ufaaTcnn0dv9mdvWjAsnp32CfQNckpVx5NhkojVvtxxkX4BsredbFvZ98/c+g/79CdxfpZ444Mia+wx4Bo5iZNVmafE+PYcgPj/rZ7VOWD8iCSK849fOHxAJPtJ/eQZnaF56u0kjfc/YJ01Ttj/lw32XbK7lsZNSDRkFCKspstDqTQu//Pzp5aeZ3o7fqUCgJ7QOTQjQZFhS3pusL3Q/FSedOcxa5Sw7+URl5dMz9JOy1cY3Ov7vtPnyPYycAMzwnl1WH51HgD3B+AAjcvwF5Pz8089nFgEg4E3zeh40ZD9DWWPKdPv555c//OEPmSj/Tv5Jel9qD8hFgQp6HmvQuQLsaW3Iyd/89nfOtNKZCsjUMwQ6CHzRZ/SOv/iLv/B+9H5nIn7/vc9d+xGAlsw9iU6VcQYs9yCjdy+eUq/3fvq4etszAA4w9942gt6P7+6zFvD1c3qWIre0B4E/f/jDH51BJ9DkT//yZ2MJAJbIe/ZBUpT6nCqzFJBV5yrAVmvTHjWgSnejKkn17tPe9TuBo/q5zpzz+M1vfnz505/++fCknqVp9DqTPwnUdlYiQ6emhUtNPAYrgTd0FjpL6Np9WP35lKOrV6neJ9Ac8Okf/uEfAsK+f3eqOAVoCcQRsAjtGEwacI3MWbWgM9D7Y0BDJ8PIRlVG7Q/vXpStLADO+3ILgwR9BObjR+pc/vSnfzJWIcAZQAswXKoqZ5DMSc/tmOo3tdZrvpdfoXXqGdwjNhJ0/OFD1qG70rPUpkG09Ye//EvryT/r/Ocd6rnroWUf0nOY80SmKGsYmQPPGWCe7wsA/Yu/+MsDsrvk/3PkVPaSLGdjHSptn4nxehb4h0HJ96KbP9u8Sn/nrEfP0Jn//ve/e/nnf1Zm9G/DVzrfyawlIEEbiB9+k6Fqlk9TURywPmuRoCKpqbOlAf5++SUBLL1Lz859ZgI3/1XjDAVQ9Blmkug72hdZk/732Haye3/8/kcHOMSnuh/x1F/87vcB6R0/SEa+nvkP/+//Y3568x/+7r86F+v9D0J9hSjP0Ag7cCmZxojQQ31o1ZAUhWIFNbXsXMgqJ4F/+yyI2MDfNCvHtYUR3YdxJvAlkheh6591A/XTS2Oc75oQpmcZbZcyP2CUBHGE50c1bXYvj/QFsdNKFtocNsxymOZEtAcMZQ8ytA0s0pNrhKWjILlcK1RHPjZyCyPEUP22sT3KXOcEIMfnvnUkE02J8puGm95HgFT9TCnBGPl8DsLiu7ehrp+jEB7G3PQZacMG44XzaoP3KLtqWo6B88gQfWV60zH4ZvItNCnw2cLX2ZnZOzSCsUGUDKHAcB+qCjHm25jiXnIWiujSM2HSwmcwBs62s+fGyQNMve+Ju8TiSuZUSn3uCc8YxURN+c6/ZnRGgC5QfeiJ7EFnbMSh8r7GOOTOoJE9t53olQyHpEc/nZY4taGPRDd8dkQsy7G3oLORlL4nNI1n3aSU73oWybhpHX7oMz6Gs4kjA6IskwYcanDOe1B/iikfgxfaaG964NnTaecYsvBOHNFjSz+yAOG3c/8nmDvllAOk8G54xmc5LSFWfm3JxpGj30wa3uwl3glPw6st0895j3GR+89e2gnxmWutBlhm4vpsOYMDdhob9/K4n8mO1F4wzLnXzlq+7xqZQ9k6iWq9F/aDPsKYsOyqvkHeK+X/k/kWnlhag/7TO2YzzUzXBnGmdNtZBenDec5Q2e2SReP8tvPEGh905ebh4auWy+wDWujz5PtNs4f2LxALiuznJaf2SSOP31d5d+uG8EzK95z5NUGhtQEoP1pd1iAQzzp7uUBC9sr+2rZYzpp7MhC1d4Z+6u9A8126eJ8rCUJxnvd5zee0ewi9BRS2PpgWI01rq8+ffe+8/gHGD5Bf073h0/5+07RvazIgc9fIAQJiCzBCv1qrbJvbrnAw1DWmT0ByeQfaiJ3Cz/Wcu1Scnky2hqY/2S2TH1n6I5c5ixEyJwjW/BJ7JzfvbKspKbWNNVOODZKOnF85sdTS9C+aTQXQDNtxs/Xlg4k+zHkBVj+zYJE5myz7zE5E9+lz6Ym7+hK67vs4emza2PisBwB065CrvcS+/zkw6ItaykwvNvZk2SdAXEFsem8zVXdkO8+7+d/DLyaI0+tVMocrdwyIpzWDz/WSd23r3HZQ74H3yoHR5zrIizy85UDzm8tdBRJUr+yWs/335q1jTw6B9P77fffPAdk64YJ3CDyBLng+Nid75vsOAH8JMNX70fdwXLGJoZHIe7/tm8ANz2g9jzzFrjA/TSa7gZxHD7MYLwDAvLPl/23H9D3G/ontyd6xux88WIHrWzfy/A+/qFz648s//emfp89gfDsC68qwEvAF0N++GXsGyO07hw4DElvhHv5c/bnB0ra1z76mBLn1sYMNXzKItMt0fXbT6um+i9s+4vkRdtGj7v9vAC4JORlOI5lANUBO1s+e6rTz77H1bZ6UnXMkYwX60Bd7vzPoaex6gWkA6/C9nmtb8CU+Z+hcCRhqd5Z3kiCiv1MlqLU2rZIRJTlOxqvsSO5U4I2fPz68VLSe+9NPyQQ99mPZqoAuPuMpVY2dn7M0tvAp95yy/ZS86rkCzf6XP/7RelP7id8e2UQ2HbiCwBtAOwE+JLcIPDMvKKvUtPZisJDzEI0InMmzU276u9//xt/5lz/99PKHP/7FlOn/1vJVg6K0TkrmBXr+/MtPL3/84x8POKw9kPWqtQgoNpD1LtWZAn1+/vkn70PP+vE3v7V89x5+TqWo/mg/1hufv+TZ6mn48ePLb377o+XVDz/++PI//+f/dAn8Tz8ryzM+ZQKuLy+/+/3vXv6sDN6xj37z298GU5rWdLbT3gqXCcCotcALBkeVHfzLLwanfvxRJfvBanTm+q7A7H/5809peaDMzpH7ulPONxmyP5mG1FMWnmgbizvEPkX26ezUNkD7///+6R9f/vIv//jyj/8sgPm9gU09U7LnH//pnxZT+vL15Xe//d3Io7QmiK+Z9gCieT33j3/8y92v+9lvcFbfEU0KSHUC07t3B7DXGekZnAGgNeemu9ZZKhAhOsjnc5ckVBhU/T4BC31ePXydfTqVPO6j/zJg60+/vPyv/+bf+LMCcgUqC4zXXVtvuEoweByTyvU80XiyZANkOqv8b/73//bVjKE6akdZ0ygTxo3BtM2oQWBRqsf4NJUplUML+HJS2O3cxQ1LGc3bpLYrAuVsP/qujIJCaZlYDDLuKHtnMs7kMPdvEC4zKet6pieNvZUw+15J/pOduAZ2FG0aaOo9SukVeyBcuDBKXAM6vjkRo0yvnv4kNIJ+kzRqUoWPACd7oyY8tqH1+VOclDVmXm9o3gZKK/1bQcFEMEobQAh0CXEie20IEFXjTo/Re5UR+ztzlw1uuOzg9N17Zvxxv1oD0SxlGolcNmtkjfg+D9bdGQvKcouiTZSszx0BYgeOSYkV5c+a873OLrQy/5w+LChAC64p1RLNkWk61WDjLAZYM10JeKjS0jWqcs96N2tlj7cB8+VjUo/1h1RxZwAWj+BwZc3PUhzW3obgLVwxBgD0aUC9RuE6lWuEx1Fqg3KNw90bNKUABMbmkQ/Vb2hEQUo0RxGxb4BVjGJ+fjsEzWf83YYSwMmA+AZ7615MIwVssC/JIxlpZ3JcBQEadFxDdB1vn6kGXr2LpNNn2MeeU1a5MiYaWXTGPbYT0rLi3NmvgEf5fep3z/oqywxAjLWQCWJZMe/3uZBNXr08cIhehsehrcSrNsMk92xX0zICMLedJ4xs1oGOYd/vqodJO3mdrdh3zff6Z8jU/X76XOIAPRyP6X+ZfScLHUOF6ZLQx1nrAIHL35QWMuxnyzaPPC30dO/gST/ey5ttoN4OCfLvNR5temoe6e8fuVilu60nWOfNU+anKZ06skoZjD05tzLp4Kt8dicGujl19Urjua/JqThU20OOtT34pmQR+0T26fM3XfEz1s15tA7rNdkoWwRp23fMvlc2pfys9VHT7QMIGd6Hn2xE2r7YP63T9dMO6gEQ5cyepbkBFVaHrl4x9Z6BD+yRIFOfFb/LGraSHXo9dDtOXdOX74jSoAnyZe+x+eCp+zyePJ5AKBOOeZ/pz6nIyfCAbpGJgDAC0U5WfmdiO7M5Zxx5sZUn2A/6L7r/a2USrvP6LVDI+6Elg5/Va7dlE+AAOpt75vyhCbWt5Uzyff63NIITjjw7vOi+wQsQLSCwbR1aJ7ct2fxyzqhArKPDxxYBxNozxZroDPhnAMN2I9n3E1y87Qn4qm0GPnOe7L88wdVb1q2OCij/3SQkNP1hq7TceE3ntpxnv/2dpmHO9/CxejoyhG0eZAftZGRuL8FbBsPDctr6PJTBx53zHf9+Dqhp+l4777UOHL8MuQLtHF+hZDb02bIAebGB8E1seJyD7ZIBzGoCd9b2zDjXTwy4fv7qnoLyS+TkwvfpV/3ZGU3wrMAcKubgxT6vzl7Cl8o9ho5GIiR4MQMWKfW33tU5zeBL/NVTRVR2uT7jcx0g3/6FwLTq7hodv4bZg3bGZnrQ7qUb5FejS2/d2brjYReNXDaPiAdNP9HN9GZ7fH7eia+yMjCCtIMXbRdDNyvblGyzAKuHD06GKzYFQOBreiFJOZ8Ntuqd0gH2+XUGU+mmdROECoZKVUv09+NMRj7Cf9DonzWAaOwi+fG/EyAmsPFdkqn0h1L5QTHSZmfA/q8aMjQZoypxHyzXOkct2DKEhyCU6DuT4AVIhwL1HpUYzyBJ29XyRdL6TTwgsMzZhfYLMyBWIBeZl1q3AEeyELlPyoyNY6xoTlJFmtgGONW8iz//FB3J0Nwf1NM1FYoGvBOaeFFGokBfYygWOuuD816V76ef4yf3OUxw4M1kt27vVJ/DYEDvVaJ8AvdZ148//FA+2fS71l0N7f4yoG5INkEvdCoVdSexa/xvnUkyMzMsC5mj+1QWpohWQJyGDMuX+fAxFSvZLyXHydSmbNjAp7OVUyIPOG5c6e185/33Lx8/bbuGyCC1JdiEL/mqnkw/wVR9hoCF3qfzSEAqSTzYLHd/Ss605b0wGoHu8vvWAAAgAElEQVSdAOH6HQGRxVfevrxV0Hkmcqd9TIYoc7c8O/9+OwBk2pIpsevDJO/R//TNv//7//HVE8zeKWlSjnEWvlki26dJi/JmqjdNK502WrzoKec8BtQ4+jIGMZBccmXUM6m+DPcIoD5DEMTEY/gChjFxupX9x8nK4vnTCGSj8NJ101SWaIAEdgBVBP8adexNgCUZAwhcDBQE/Rr1MX5QvAEPsHCTupTPDhjwcJaGVWogDhcKMbUjoOd4qt5EWhr8W0GfZpyl1yYDJZF8rY1oDszZiq+FNOeBYUM/wZPVUKBefxaDqJnCtGJhkXvuz5PxgHFwDNMxpHDo9FzO2XQwx4yhgTLhvRj4T2OuJO+YHDJIWTNGgYG+MUzIevPzJgPCn6+BP5yhBAKgOoawTaszQGbuPF5f/lHl4u0UcA7QWt8XPMbe2Gsbgrz/ube8VnyQz47xUUNtQvNaG5la68Rz1oBk0IvCCs0b3GWfAT+La7hKmH213ODM4DsEXv+X8hmAthzlsy/ik85GLVWfLdOUgh8zUbuBEe60HYSm7cMXE/H14CwPPno2+O/76zVCEzyf3/He5gMiv/xMZ+leQTNBdzNrNyv6ONHVWqANyOZ771tOxhjMIczYxweEtaKPkREw4VlOe9Y9tA2t8PM9h2Qg8yd3QPBle42FBntqc2UfnfWFjrgX7gQ6oPTWayATYL5rWtKENRzh4UdozOt1GXyVVZ5VL60B0LRu7LPtcmvu+mHIe9Hbx4/93PcXfi1gedZFb7o3AiztFzzLodkPZ9MAd6+j6dBJ1uYJ+pCeWaKPe9P3U+okWhiDasDFm+7vcz40Nk756rA9Wz5z8yXr7iDO0myh7XVf/f4jZ6c3GvKIe+PM2hlKP7EBTqY6oT8PfaWfXfq7xqB8fZhOy3r0zjnlcfgznFom4AxUUybf3G/bCIa7KiDRcoKzIhOGz5F97n5J4ms7EKOba7hT0/Kh8SmnOfQsRzYSA+467QA6CHDT/YPXCsjWz/VsKjBMSzPR/mGjTI+/vHzlLnqwz6RlBHv6bvqVdjY6320br/UOeu62j1r2IDy/lafDm2Tbl8xpPk02mACGAMDnXa8M3dL33HfLE4Rzh52pMZo28r0yD4/+GSCk3+/TtOBLRk5KRjP99t4nfkDr6g7e3nTe96dnNY9x9kd3INunWgOTiTsgi+Wmq3OHlZXZeoLvl3io4P/+lIwQ3UWfHc/KROZMSTawObqkbQb2p//iQLasZa/xw968qMehz78qadru4J6il65g8CQE9Pv1LPwKgOi2MWjt1HxO1RV31bI8/s5O9NVnDvDoioFnD2oAQ+iG/eLPyEfTufA/lbQCSinDR9lNAQrSf0zv4qz4O88OILbZ5NpTqvK2Oid6fXtl2i+5AlW+s1zyyZyEplonzUUFKHi0e1gaavo2nZY//RrdIvta/pzBTSNhaWjU9wM/c9+3rdcBTX/Wwf4k8ZzMx+HH7D90yL6Qpaa/6j3XPlnL26N3kHFvCOiqpVqArM7S13l//JgEDobXEETSPvHhW+7eMt20qZJ/2jWNPhKgpTsSuKbvQJMCU95/H5BJ78pgWQ0EUUJUMkVj46Qfov54YvyAnQBaPFO05PkS075FfVB7vdAtw5LIKotsTjBCpcL4QgBk0gffv3/38k6tA9SPdPqdJ4Cu8lcG/fwwQJT6A85E+QlsCqgSjuJp7h60G3nTdmvo6ZnZrEQuaOrz6IOt6EiPU/Gw6EnkbaDWzPPlRUE0fEzAYcBBv3vklc5FslS4FHxHBYO+p1Zmr+lb27IavDNlwo0hWJYW8Oxp9KdVWAKEoiloPF1H86fpOEGQTF9Hxx3MaT5vkFFJVd8FjGxf2LJY90sGuVvIpW2AZQp9oaWbnTGYu9zp6OsbJFHqswcFBTDeJCnkhmhOuugApSMDYycoWzjZofoMiSEMsnRv3fGT9Gz7mZOV+5BHCgD7d8nI9160nr/++//+NQ1zk7n41Q1wk6Yf5hmHbRiFunGMhKP4X2lq3gYvA7MQgOd3L1EOoNlklj0WP0LOJOrJVEF2veEBQmDA0QF+phnhTbIOQyWKggh9z9RqH+40C2aKtt/hFGpNA1Nk4YdDZFqTmVmxIDIuJxoQhzy57BBTFO+mkOudKDcLQpd35L/6w4RqL7X6gUg4Ef25hTtM4HdVf78WElFoC2o5GfabjJIwwW3QsXnujT1pHZ6+fYgvhnIbSnrpGZRGtE93rbKdEXas8zb875/z7zaUWsAc4/gaUoEy78/2njo7ysrLF5H7wMByH4LqDwk47I+OAWmgV1kUExlypugBQKMsMPKftD1CyheU995r7sno4ckwOuvr//J7zoM7YZ0Y/xilzce8dwcFvFayv2nd0MRNIwG3FjT8tXXqU37/oGH53Ap0ns/ayejh/NrIjmw4rBp+OpHDbRfA+Zz7vUCmpju/f1DrM4zKUfcp81Csp0t+hvfhoXPflqGvDHop1P8+S3bSBhPKjLvvz+zd4dZHgXGgyOkGqdqp6PcjGz0Vccp02ije98Ye5azvtXLG2n6Dcn0vSztPnsOQDI1sxvIbg7956YKQCyrefN5GttczjoX/7jIFGdTbB/NJQc+sXfMMAG5lSeWdKb9sR/WmJc6ps03gz+OQken2dSLcBXbeMtD/HoCh+dl7m/6OYUUgheyO8+t7gBZeu0t+hgHEGakHE1mv97nxHRvQgsMufXPL+5Trdkb/8m/THrzVtN+8zt9voPHIiskAyt6TzZaprZs93uVz3+i0CdZxXoCzLmObqDB82roahzb0PBP2ytgdRXoixb2n22nyGUx2TMy/zR4KHYwzXD0wb3uqZWvLUQfE1FBr9J9bj7gENdk8kof9rMOLjzK64QOfVVqXQJ+HByRbK/h6dO049wCrvTZsPN+dbYtkUesznlQ5wTFopO8Bmdbn+o3MdIUGdFf9P6/y37xve5G+RtvIW70PvWWHsfRbA5M+0ynbg+Zes8fogZzvzrn6gCc7fgLYNPbnHqERUUc7CP17eOq2pdqOvYdF9b0dmpqAZdPtghuStamQetiKFXRtWQadh8/kn2wVABbGLce+kYUVUDPwVwGXtss4I2QkdwigSyZVyyDe5fYK9GVVIVfi98e5ZL/cbcuPgAILSFE5ha4WwMgebz5eeRKH13rIw7vSpqP9D2ix75w7ap3Q57lZuZuF3jpi5T5ZXdOvrCbB+vMFirdM5fzYqz4rmyMgwpeXzx8zsAQwiZJKgEQ5xylJDWM12NiAFrTJewLsxI62zzkDP7y2+d/e/2RglmOtnpf9BzkMvbYPaGe9Mtmcka0e7WRGjcN/6422ZV611aYy45ZjvS5nlo8MQp5w5rQ34GwECJ1e+SMHb90D7fDO44ucxJlvbSn2BQD+4B+VPBskyarP2gbYUgKH6YDKtQHqmobkqxNEsZxwNcra24B41kWn17BKf9NDWHz9QcN35o4UoFVp8Pvv33l4hadlC9CbclcBs119IH774oBwZKvX9jnZuJ++fByAEZA7vrio1X6d++mHbuErg/6ePC+s4vOp9JQO9ryMqZoQwCj9LD8cgDd8M7wzuIFaGh1ZMtU6CZB8dladcBLJCu2fbLibVpCTAXoHMLMfFLnT5wHIakCsbJMHw8iWENdNhlz7vMgiSs3T7/hT5KvbWn07RA+/lmrDZPopDBt+Pvp4fPn4+h5/fCrcQntvDM7Sa98+3AEaN/nM663qVAOiU/Wo1krwayawx5Zo38s+XB1Iy+HuAKh1atho2y08G/9S/+77goeiV9JmJthenoNcbDvp2Fmy2b5mraYzIq3TwsW6sVaeu4rt7ntRifsnJtR///LmP/yn/+78evUPUX801crbDRvjN4AYRnGEcSutd99ltLkXEj/Lf2SMKu23DcQoxxBJG1friG0E7hyCkd4Z8jICPj2MZmz2NNWHOLhMiNRrGyKRIFA/AT6T9cwkqkk7XYNhiVKf0+QfiESM7gufwQVc+OO/F/jAGbKuNbiSlpwHiq53ii1CdBV+IhByHmFylCrOXwvoPDIGR74X48xnMo5JflbN416JIPeZ9Lo5D/jE+5j0HRO8HKnqQ4QCgdkx+k0LlF59k824XHiEyAUK9XP5u9Z8G1es/Y5qWDl9M85dTfB3EhPRH0iccyTTrc8oe475q6w6ztqgbkmPBwD/MIK/OjLFn6cBHWFlvpKglxC35l7eOfdxTf9ESD3p9TnJMf1k0neSNP7HnVcZVwTDeExXlmyM8i3naSEID3gd53SGBSo7DDq5AQae1Y5Q+DwDCI6j82vlKFX+s0ZcZMqe3TDk1UOSe26DfGkuhohppAAolVvcwOlSdf7Gnm7+bSeMtfZ5IF/PmSjb22U5NQl6+J7PQAesAUXldxnMk0rIICMARkBNgQ+8s/fQd7HyfHp9TuDCYJ7l7TNLEPqiZ1OXuyDfkIUoUpx2zousKxywPtOxTNJeg/6jkv1jrD4ytWpTfYeHTgbQM43FnTv31+faBpPZ5GRA1/TWmwhKrsmBuZ1J7u/IL+vR1bHe85BtPvPMLjpypIInyIKWNcjllhdrgGwWA1OXmxd4Xq/9TKudl+wdEVB4DjvivI6cK15CB7Tzpc83/XH392eO3HMfwGQ2LL9tZobfe/Wn3WdiCz0dTG9tDO/7vYBsnPHuP05J5FycE+vC6hnKd17j+eMYkkU5mTrYbi0v+j5W/scWW/kVeoHH9p30lt6sSGjEjoftoW/7Sp/7G75bnoz+kozhM80Kzt74+m0/VzsM4wR6b4lunpIvmtfrd62zePbNz00z5/NTbv6NU1B9Hu2wXAN12NstA1oewZ+yCcyfZ6Z3MqPQQGM5rDH9ir2D/dF7y70OoGv7dGwIMoZeAQ3Qsc1Dh9cLiDv7moFJvrfqOc56oAsyUaKNpFa+Kyd0HbU+r/u90K+TCOgl58DQ9FYeG6PPoG2GW342rbV8hh9CywOyDKB+8yw01Fl47KGf2QAj9Ng2YtsRN8BomLCClWSOieRjS8yU2W7JYxB8B520jYevddOK/s0+Wmc/znOyYHV/OMRHj1TbG0pSAejjMy1okqDs5/U7DOKFn+mfDk/pZwZWZnCJMscyRCKZZrqjT581kTrywyDL9NvXzzSkgGoHrYMs87s/ObrTfDkJGPo72WgNCDR/79kmOLlybe+m/U90g/6bKdbDp2dI0ZbxP+yE4b8n3TaYgJ8xvkBlEdKqR7Lm1s/YEfCs3zkl4pQBU9beMrP1RPNZ80jWGvAKYA++hh+Pb48fMzbM0e0J85g+lGGneyLTt2m5s80YiLW9FgfQcxARnQZQL2ESPjf4+uWLQRGyrtzb05nI0iMvL+/fvT0Ao7w5tUJy2ei02Ile2gCBJJ7Kd8XDHoT29RlM0XmIjy0TXY79zna2n6EWbhNw0Lp+ce+7AJCAf+9Ucer1Dfg5mc7BsXNmEplk7/r775SJmWxL1gsYmYGg6q2e4bzvjq26QTZohX0CCFtmGozawA/0YLrTMBlPsg6u1LZ9fIpJFpg9QG/pDZhyY+Snnqc7pxehrZf5nKoEKVkOvU1G8mSR37ofHg7o/ExQ6OC0abYCRV3h10lbtpvGyROGw7nQ17vtgNWVsTnTGmaD616r95CzPTLaanMB/LVdN+gLj+59Rdceme1ggxLvROMMVl3/xOuYFofw70ksqECmaWj6Q6+sG1xOADe4z3/8P/7bV3rfCFFWajACiIVZQOsSvrx4kpEWx6WLYDfjKYQmlJu+fA0oRgEuWm8FxHTa6cgB8XdEa2TEpI+qSmNUnXpCDIjiSxhQBkXUQlB/d424Mh9zC85SzISf35sn3EOMZqE2npI9k71qsMFbj7fPhScbkcicz0wXdvp6TZnAWI1M48EAO0J2DKY0Lt9yQKUegwqnmfEi9zZkTgnSgr8NFObzQazTQ0FTPtP3EmIOE0TgOCNgCNt/Tzj2fLYNQRQBe8AhCbOQkZeR7mHCCIoIGTKSsrTQxDDAZN2QxeqlVxYoz7+bOjej2UDwwJFkOp0I2ysofxtAPpdyVEnCy6TxNIT2HauUQhGz6c95jDH3TdjsIIOLk158+rtgyUQa7ZlPVKaFkIX8OJoRDnSB32b6bYxwP0eQVtN4g4UTWVulvz1AMRxPw/7qcclzj1BkCNKUsZJBHLTlq8t5KDE5ZzPgp3ma0nA7KAsMhExz1t7vRN8RXv6eHLLYC0NHNOkOrSfuMM5r/bcN/z6nHeqww2v0s45aWVld2ZCapJXhAlNKo0j4TO22UlS0aEBr9mOaVI/GKyPtXlvTcjs+7fTvuY6DHj3+cNYPTw2tYRjwnObn8GQmpLv9gMHrZE373qec2Bm5py2D9vzsGXgrt2Ms1J7huazPqzh3Hnm1gR0bYnZSJsBEIGsOQHfF+cLnTa/O5JhMaXjTPFOZwkyA5h74Pv++gxGayvd0nLiNZ683jOpeT0oMR/+pjODqD9r3rUyhlqvsk+fakH+A3wH04ZfIzpTj3CAHDkvwmQXVD12NsYQdwDP9nC8JUPlu26GZjEAMMJ7lshvRpkpXc9uEXoa2dlo9933L814H+vPW7f7OlJWnzUr6DftzmAsVxDFdz3pumfGgIWcKVsBgslvohUdrCRttQ7v0mzuBhjcT3R6gp/Vn60wyPJoOIuiWB5evtxSSs4B37VRXdmSfZ+jZXVKj36uX73FEGRjQQ2hc1l3yuc4k+0n2lI3+yQw6snxZ5JGhgryQTPc6sB0Saa3BAhjiayu4r+P7d84U0Z8bDED/5x3+v1d1huyTBTFj5yXPFP7Qud2tKFhz6952nHWG+nc7KTzP2mJ6ADtIPo6n72t64UYWT2uNcbKhYejp5tnz/AGZlGWNbGC9y49blXA7Pdhn6INjS8yXnSXGgc/PzrutJ6fPm/bCsLcjYyKb2Gu+96Qn5AoyCxn8WjZyP4tA0ZFrA7Jmf9Cld3WC7H2Pd7AKHju96iZr0q1XJhv7yMrhad59gtpqV3L6yj/bzkA7kdEBJ9xfUCVrI1vZH+85MqUysMkyGS2aRIzR3e1UNg2scx6ewi48AcQKhEGT2tt3x35ffeJeaOgCO/sBcGJjht8y+JNKrjjNWW+kBS2eWuYacHXv/QQPPp0SzoBOGfjx4oEifv/4NMruoiejqibk2yhzJ/ScxJilaaNORzK1I0/lB/THOS19Zd/wCQkwDrSggyqIZ11z5JRkw7QZ6F7GI68NIkven16w62uTLRY9uX530yI8fezMsVG/sTstqgn0BpCBz5Y3ct4Eful/Hx+ejPGtuFrbsrNxr1L0yibzuTiorXMbkGdSvCVLnC0HUDQtxXIn6WWov3vorPyx6WfuRIsZ1mo+drBq/WoC5CHCNy+CElLCTCm25jMkEUQ+mKs5Z1q4ejMKyKanoGXctOyxLWXbOJlzzridADb2NL6Xn6EAhltX4NcL6BS4GLtQA37EGxqwoc8CMNonVC9Gz5pIGW5KpKf60HbZDOLTvkxrM4/i3feTvZ4EpZPlx0RklTRrv+MvWj7p+2/H7v84WeRjm7qligrnNQjmswaxBDvCptH39XPr1rF7vd+PnyOH5XN8+Nm9BY/NQ+si7ccAlvTE8kDrKNoDtU8hvtG5aS0GUANAPQL8D/tq2lelv+tmYcMDwlmOfTW9f2Nr4mt2kDj9KPGbKBOHzttmxa8BhNYz4T+yPtvWtzwfHxtfx7ZczDjLF84hemW9emQr+qZ9E/kZyrgcI+kRFOgkp9jgwXQkB2KrJptRv2NiNu9Ax735m7//r+7BGAwlPfkoGeNnOeyIMR+SUG45fpP9ZoZ2ecl3XmwQ0i2fc1k1AE0NNUBAr6B+lu4iOM8FT08w9z6hVOJlejFIGM36nk5WRRbo4zPRCoNbM6Ze6c/HwB4wUsJVgGuU78vLb378bcaWz8IQGBJqiZwM+ONhNJONSKT9yrI44JzApXGEQvjT764meUahfFtS4srSI5gjjFEkKEPfmX3BJ0qv97cTfYNVOHWAjQJUkvqcZ0kQ6VzOPhwJCLFZ+a3feAz7c8/TP2dk/FHyrEn/FRiDAGyDc5XftxkTvSc+1zSEYIHh14HPICIAxmT+oBilAHdcuw7AjZYHPbVxaEOZbJA4RitMUl6drMCZCJe2aYPJ0R8pK10HMvRkB3ac8vwu1tm9F/aZd1TJ1CvAE5/FCetygnWGFjwCiIh8i9Ju5+PczzgV+hzl4S0k14mKdIJ8b0fUtKdU9aGvdqhee+8qtDjiLVCbXvrnfs6UZuPsxOGOEIXJTSvjPEWwpxHvE3QZI+sACHHiKBvgTE1vavzeoE69a+/+yqaqTJ92Cs9ZjKN6G8BHBlzTXXEyuLdWOC0/oBNkQZ+9jCEif61A+1mcNyAGdMQ7cq5R/pZ6Q999PJEvZGcgXzLVPdkPcRpeo5Gbrs79Vy19y0n22WAje+6z5bn87vzXL9hs1AeNkG1RWb3cZfPI0UFqt/FrACDKOAp4rukp33lmSseqxLyyTujrZrl89Wk8uv4qJ6RHpR27xiYH1GiHXoZh3y3+nPc9mW+ss+UZP/u1u+37ceumyh4Iv09WfhHS3uNc0qE3nMwF/6G3c/5e7wwmc0bC5HlcWeec53NwVc6/77qdwJu36OuTjJ8B1h/FNKEvWrrwfe6wjdiHnBkqSbVE9ozu9vk5ALlBTP+uyvrI8uVM2sbq91DGurJbVQxIigDMo+lOhp7lx9gOLX+QK8h37tl63pe8pbZ8r2XB0WUDXDbf8rlDFwomj9jvZ90Oe/oQH5Nl5E7gErIrXQH0yEiYHTtuVl+ex9zy5r7DaXt6Xtq2Gt89MpXeuQZnnlNWW56z79tmOjJ7eLTlX8okdjDHLXfbHtzz3SAzAfDjfBR/clfh/ZlyDqXMmd3nZD4Y+6j31vTYcls3TMlv33GfRcuj3ONM1B2wkqB9wK8ycguYNm95Qd/2Cbv5XUCCy2opd2fQCdF5giDT41WZT/yhugw+WapMBgw0iGxH39Nr9Zab/fMG6FOiffXrtB0YW6nPwfLeYMdk2lVmz1i8j0CobYDJTuWuDLI66YEKounFX5li6hsnAEeAQko8VRqbMlb1I1PptAHYF/WA256LnlZMtd2lX5Ezpo2h/+gTsuF2MGXr7Idsn0nibQd5X9Mvtn1Mzh9+h39cWu9gTrKR8VOa/jsYpTXii97PN+Bc+zzJF35uSonbzvhm3W7hpXLODfwqo5Rhp6pyEhD0nWXxs01WdNQaCW1rtZz3CgZISiVW1vSJDMFJKPLQFAOCO+ATmuYMot/y/WCo746fFf5IT0H7Ijpj3/OA7epJOANgmYqscxbW8fZNZI1oyROxfQEDnI9+gVboHaq7UDsGb0+YiQDB4UvTzGACprswwcvPv3ww0KhEKAPwk7GbytFUQuk+IveSEUugIfZS9qg/Rjc+BzyNjBi8wEkyKqPWUNzNcpfdos91Ug6JI97LZBk+J5nHtlFCVFo7EDRJdmIqYoOFOCtx/ug99A+cLnzndwBtsV1FdwQJgjmwlvSZnL6RtLY7Va7DtxqmN1mQyMmAlKFVetYrGA3dYS+Hrxd0bD6FZ5I4NgHgCdZCB1rnj9//cPQwd6/ntK703yfzN70Ptw1anjXBjFPtku8LHPSe3D5g/SD2YR3czaRLlrF+f2ZOvhO7lAX+6QNToodzCILorGlVUFhEB6lOEsa/+9v/8lW9BrL5COMg+GFRjIHOEFHkWBv7+MsHjz/nj4j73XeLYucJ6XqVtFFllhHJ3NJrDrwzQ3Q5KY3I9rncW5m6Kte/jwKM0N6oRF82BKOsRT9fAuslURAEL89/GGyOjigalqagZuxJyde/H0DIlK7q50Z1Z6Ku/u3+RtXnMAxbQN0ogzBpAF/ugDPad51jjwxwT6Mp8bgyNdqoWSZaxUn0DoOlATK+S28RemX5O58/DINulAphauNv+jIBLHG/C5IEXTnGqJrAFiDL3WEENw0uzUWZ7DO/7YNG1KoNbitDZ3ZGWUVorYMFeMvvgtutc/B0zpLarsiUPuPzU0fMeS6GwXeaJPUx06oPHY8CtqKfpuvZWwv09NfkTHMnNHvf7DXxrHsvAUgCHFS2CWeAYuauOc/sxLdyelfAf/3fpikbKua7COlnpHjB0JzfEwg5ymL6cR1F1mdd37nX0HdPSTaAKZ9NBucI6ZpA2U4G+z/OzzRN9rVMTw2cnxiiKxuRAW1AQdOWW/RmoqfFZOouBy/NtuF1DO4xEHqvDz5WmwgaBlfmJuty1vnI0JZVGNTtDPNO7pc19rpQ0Dpvl3NcQEufK+vCYWklyxk52+ocxjMrkvUg//vMOI+WExNaHKUe+dn7BDhp+u27b+V8yy1+95qh7DWMwve5F6jxvOd3x4hF3vq51Qj/yMNXgNPmraYxzpmz6Pvqnim9FnQKn1WbiF975pPvht66ncGAPnkmpTCTQcqwkWPMvA58nLYd+txEjk/bjXKSjkM7U7dvvjux2wPMj8E9Mv4GiG5a4Axufosc38nPyPX7vvrf7mvVQEOBdresZB/pObo9drm/5nF0hOX4BdTc/HfufAYY9R1DL19pzcL058lGW3rxRI9vMrD5PWvLxMqV8dYk1TjedDRNzVl2067XPuFxSpNYY/NpnBA16k9WIJkN6LX7bpZ+s4/mE4bj6TttZD9kbAE2zhiobE7Ou3UpP0v2SPiKbIp+N/q45Q6yjoyFmw4boAOkYH/cLcCNeHojZpu92Ge6Ns6zByprWv3ApO9tNdFZE9zP68BbbPSHfJmsn16Lf98u8uPcd/0PsKWCqA32ICuXH1MB0X9az7Ff7Mxjo01WabKUiyPamS+QITr/WQ7I/WDL8hTLS9tNoWHv6yVZboZ1yPiqQXwMdADMu0Hih/ya+w9NrbMKz8UP2gxLQEaeLd6lyqBtR/fxtK0x09MHGALsIPuT52S/koTTwmYmqtrHq7ZBLbvILOcGR5kAACAASURBVAuLCwzLRF+t3eWxA/JqzaoqAdCVHf79++9cKp3qvGSAHcB1yrdvmwJ6IVOw7z8DfbSH6Qf4Xaamvkb/kWEA8RlcmnZDz/6EnL3BuqvFxC3rrSsGVGpwgsGLT/38DHB4384ITZZct/bytVT2eMvzpvXQGP3cthVRbCT5tdsnlL370clKeDLd/GvP317Y8a8CWmcCt0Ak6FllxKcSTjQw/jR3g73mbL5JtECfIC+OPTmgEK099A7uA4Cb97oPo+9Ucwe+e/leA4ZmOCx7UEah95tw7uqXyQz1swrYPqXcYyt++qz9fDaoKjzp4/RS1MlBl5lqrZZnms6sPQZj0LPVh9H228ghsuUJAOg5sstaXxy+Twg05ciXr3j0icH9T/5MsImAkbRl+O69EpBSgXQqJ+dZkWlR63xPaz12p30ySbvx0UZmpXVCbC4+i24JsJeSbv1B/+v3+d8A4vK1qUJ9k+Q3BScOv9jWCr50dIraINUwx7yDiqsQb5ImPm6QdoJEyBjJpO+Nqy2+0XLa1PIKW+gM6CfLe7584typ5MpZUZkDphD5HGzOj39luEzrR50Zsz24FzAqfd+Da2aYUtsIMDNyqPWNvze4j3njb/7+v30VqJjDhQiUpZiSB1DzMA9gX4jRYICE9RgOXqSJpWq+ff+bRUG57w00nAOhBGDKQ+h3I0bRu5wJVll+SQFeYqXUwMJihqhYLXSfhPndyNYAhG7anXUbeDxlEckqxHD9/n16GURxrvEI4AMSzeVaQFCmx/Q2R0XS2DbN+EOwELrfNe9AIHz69GF6MAB0heDDcDKcNCwj99UAYSueEEYAMEAh9gJzHYDnyqAka03mH+cRogvY1cTaBLeGdmdXThr7K9NYOf+HwiqFdBu90E3vkzPTsyyc6azOc+CQUI5JMQ5Doj4WHhO5yHlsNqMB82lAfAwQl9InpTt71x0F5rNJZXBrSsCmD6mrpRyqLMHmVgRRjk5xPsbwlMKeqaA7Fa8NJ7blNbsMLn9ypjEiD11W5DKZvJSpKxqT6CmRnAaH4IPwVINs2quye+pwH39ln5NddH4XEAge9bumX0eX+cVo75JOyjeSXTQbHaANcD7RNQ+jmMNg4rlB3nnzo/TPvJdnp21BIuknC8+GiRl3ZBHgXmiaP02nKO1MVZv+s9PrFv7jbvgehov+i9HfiiOfH46eCCy82w6D79v0G1pEId9Kgfdz10s7k+lsZzAKIjJns1hpU+G2DTVVHd70szotcRS0f3RAoOnvVrK9yaeDFfy8gVEb5CObiNrnPqaf8Chcn6EOjsyAc8dFW8bBhx+mPKP5h7M6MucApNPrtprExzBd49mO0mS+9H2GAVZvIo973/edtczL/rXXjRKblipTuj/vv0+mcRtX8JnWnHubHsGc2zicDSpjLKePVQuAlLJ1Jk/iRztVDzr3p2Y4gX9WpXpESyN3N5uiwQpAqUOLZWQtwHBlD5vTR46cc0sQxLx/ZXd4n5MBQbY+NA5NcqemkVOqstkf3gNyuWjyKZtjkFMVkbNebsizR9eQRzz3ZUeUVjF8Zxx0Qkct71gj2WXpqzfsOndn98N0NPsYujl7JkN2WumYvaoUjnJnZM+RC/BFZ0rOQ8+dlR3yzfd8T6H3ZIFtz6jb+OV8TcYDcpBpinxGt+Hc9502LeTvU7HCJPdHCfb2GA/PjRNUgNE3Du9ccAeAJon5m0zElj+cSet1aBAexV5pm9vniwasLIRRpP7PzTd5bwKJT1myAYdYQelx6nWgZKt9wwH+Hi0elkeobrid1VvedXmifrdObwcxN+Mp/bbyh/t8MNYV0AFQm2/M1Ohnw33u8UkzysiPPI4ln70BRt20ib/ExFmX/35U8kNKZRtQPg6/7AeXHQ6YUhnJZNRwXnHu6UsaPWs57bLslTXYzX6HQZoFF81jVGmNDANfNUg4QU7eg7yKfKd8L2fidU3bnAQIqoT1qo7xWl0mOzYvJeQzVEtnKaDvpz//+UWTgfV5Of7KOhMQZHtrAvrOPBtgJBV422Iltsj0SJxJv9wp8gH5mQFKarnVZVq552PfOSs8vqrPdWQOd4I/ujJmexvbcyj9tbKr6XqqgGiFYSC1fAkCOZQMn8zA6LYkdkx55wyCad3Z8unmu0NXYxOkPDeqPjZZ2hKYx2pC9uERgIaRjdEX4dOonLG7ZbsPGLRydMvynTE1NqTJaHQ2A1gPmFbtQo5+9lTddy8///RL2mBMD0SGc9pG05oEwthXUJKRSEZtM94HaPw+YI7ozP3ypq0VGXnuFTtl05yZeXx63Mf2SPaiwLlfPn4yZiFaV7am/h68RL0ayVBz+thUt83kduMTLy8q4Xb5KklM499w7tkSE7NHZo9dL7s0gFIyO5GPxwSYclj4mkCcYeBTgZmkrZzxVJlm0tUBNn/88Qf7w5aHVNsdDCHBg5SgJyM2snp92JXzSm6Y+RkFDmevm5Cm5BBsLmVcC5R25qppIhnC4c+sObYwds5tL07Sz/lsZNlmIM56p4+mKz2napEWeLFVpm81/ry/Fnqz9Vl8bM+NwbGThGP+Gh/G9hu9u0+J9ySt0RKi7FhkCSDw0x9Eh0617MZiv8EP8GGga3wx/i2f1YC1SqT1wwxk2Swu9ROMkFCZ8PcHmGhhkxrtKYNymduUBjrTr0o0poE5ziv9y9qIIUPMxskAZy1Yj0EwTqQreAZcS9lW0vIl/B2pmahgiGdT2w08Sil9mt56Lg1KPwQYMUocQ2SNEYMSX1/cMwBnnmw0nDTvaZq1bnQrShanQ2sjxTx9DJ7j4TFs6F+i7yZKlHRoUlGHHA9wtGf0zE5cZbXZelEg2yQWhYLCIyJgJTz9DB9OQw07aGc4hsg2g18FCj0kEmRHqMobj0CrTKxWxuyho9LNHBgOrPtEs+x4bfowZ0o0QWsFxdcksHX0FpSLUEuUBUOxm3zDK03PxxCciPTJrpMtVhktSmFnn4pEaGq5z2IMvD4XfS5ZlmvkdkZT0yCZC/xMnyPS0feYiMkMY8lCjmPBXW7UI3QlZbcGyJbu30Jmje4t96Pnp+8TJ2eyUHzO055AvEx0LgYxWU/kZz4HOwhDPg6sOxQ8+5YexWRn+duMP0ddk7b6yMD0+ScM+3D0UGS0AvB5VH+kXnOU2faCo7dr0wt8jcJqucLPjsM3gHlHo/r73BvPP/fS48kqutg9TdvB5fvIOnh5YLtDJ5SQQ2sHRLnGeqOUKBtBrj2yAE7kcQcEtdG+jhIlEGSITY/UMa46Eud+hlWcaVogYj48f4DVMuyhmZZp4cGm/wXt2R93f/b1oLftA9VOhO+2sLmHrB0H0cZXtbbofzfvcW9k6yDTmt7676yjneVe2xMYspB4RHwjozJV99Yj5pPPm7Wdz8aYYkAVMridGvidn/Fv58u8oiN8R4+gycpV9gr97n8XjL1/x/7Pz8eg49/xz58Nt9teMS+QMVJT1DlLAnOHpwDk9gdXQGiCJMMfR4d40Jdsjhgs0VMV4B3Z0w25m05PX50rQ4+gz1nvTPE8MmjuoGkD2uyzjC576hTo9pZT0lknO+cY2VuiyrrR7Y/3TCYIPIvMgm7Qoz4rhp9Nb+rm872fJ4jWBnX2GXuMPcN/+dwGvE17Y9M2zzUNH9qeYBLPNdh7gV6v0el9Lk89HNv4fp/pu7Iwfa8MOKEvd2fi2L7+dpJwywyfxejy9J+KA237eoIq0E9kcHHiyDXW3jbrI1t0ZGTLipWVE5gd3Wa7bhw6S60LtPlUWYesh8+IDpHfa8ttj2Doqeli7Z2x9UtO6Vm21QqUiryIPNUfgljKZNLPKNfkXdgR0FHrIXoJ8xmqv/RkD6Q4wen1Z9BTfjmg41RREYxkT01Tfta0/Vn5/Kwy43367/H7ahCEz8I5mhtHbz2FbDjPGQBTNiz+j7J15EupIu3zAFFZ7/Y41DOZRqt3MjQCgIQ7FnhEG6/Whw42N+1OskHaN03mk3k0/esUnAcYOTRa7RJYu/c6vmnLhZxB6AGbsfU8HHP0U7efqCgUeoA1tL/TsuqA3qM773dZdsxz1Ruyp0y3LjD/GLONbcA+SXQwrU1lQuTtToTXvz9Mz1KtVz4RtmT/l7YE+Dw95EW2d58jf8cvbBnrsyVZ6e1bv1u/h9YlwU+23wwmJAlL7/5efT01vOR95LwAxh/eCyNJT7xUbIZuWk4dv/2tJkR/mmpP9RINbiGQ88OHT+kLOT1ZvX7xsEukR4/KZ/MGx3eb8mVnMU623ak4HDuX/elr7ntq3z9ygWSatHTagB2JDaYJ2XxT4ccd+7wMnJO1Jp6Ij4wso9/58Q3GPteeTm9G84eq/p5Yy61bkQnctc/W8wuiFJBnR46MPtLZSVYIrGa/794F0zrJGOl8M8+J/EAeHC1lrGCwBPtSySKEJ7zHoGb+Stsprlb6Gj2se4Z/WzbmStcf5zPxkz6fbODWoceuUT/Lqo7s8zCP1wyKpnUGQeaZnZUavUTlpN8/LQpbTps+J/kPn8vyZZJe3vy7v//P7sHoAxWoOM60iBVhs0jyZFJ5ysz7bWY5qLMuEeGRy19QbSeEbQlcDoF/T0S+hpfo9wBGrUxbaSXFgogMTsVblyab+EbJZxhFGFQKaSS4met2qnkvwhdjlfPQ53/zm99YeKgRbITllnOzpxNRmZQApgWF2TYrzSnA47Txjs5augmK8vV2aBCOfLYF2wrbjYydc6VsZRoLnz4KE026B67EAA+9pAdaSupTcvyMvAF6+PzeldI8IFYIkYyJMIsiG9NMdMAd28KXMQhj3Y4gZ8LvzSYnUpkGtkcgzZSrU8I1ZQ0IKrJ0u7fIMv0KJ/bprN8xqFq4RKFPpcD8lzVJuRGJ7340p38ZhvcjE2p5SGtssJN9d4PWvn9Fxkx/AgrH8Pf6xhHivI5hhzNWBjrP27MPgO4IzMMhOukLE5kK8Ifx7kiMP1Jl8vV9rctGRE0d7n6inNcNrrgnxURHs8bRHKMpyITE6NjzmQzp6UkbDDTAYoNgt1PhXiA2mPMH3uJ8cFoT497yCRxJFFjTchtvbRCq14bXO20nwodrHLVigQZ5fytmlLfeye+RIbpM07T7zYUnWQNOpI3gCPjNBplomjN2ymBthYTjmbXtYIzs57mWlm/QJWfl905mfBuh8BV35DMdENGAdoF4OkVnJ/8aYPUrPcxumdOyhvs4Z25eewLarJG7uvnJz5vo95Ofnq0g+l2sIUZfehlTgt3vYe33c5HnyLqVc5sVkXc8wRPuo+mVoSjnHUOfeqZsjHZ62MPtzLcc0t9jZq8hWYmaEwg9lHGAuez7GTRpWiHSfesWv5ssxhkUxDqbDq1HrhKdvncptoAFY0wfPRaj+PFZpqyWM4rkipxKgKurRVrXN39y3/Q267vBBlI0P4IkDsIN2LRM0vflfPRzbppvumIt5/M50Mf397ZmGQBcIzcMeEwZlD7hlgNIcoCish/t6ozhju66+Yo7PDLvyq7JPT0nzTd4t3y0mUsrb7ZVTr/fcmr2fuTrbP6e8nzzs/VDDu4+rlzd6Mpbjz15fCsRWGvzZeg5z0JfJL6ZTCSveYbwhGaemb3sqWXaob/OYp31Pj4/XS9vWcSQBehyec5pNMvfkx1HJtoti+D1I0sqo+ecH9VIV6Zsn2/Wh/O74Mf9mef9Tm+yARRbFp+zOrZVckmPXWGgOaBHyj+prFrHtPVc7LcdbBidt60GGETFOTSNn7MfPyjZ/8hZJC5nvoME0M3H9pihUX0mfs+YXjm/gM60Imq6g/78XA9xGf/IU53F+/SAT3l0+uep5FG95JCxG+xOKbXTXEwWDF4I2JDAgHTOsc2cURX/5SkvQ1UTD59Ac1fS5PcZbLgpP8fmKdAP/oZO244kKNu8EDtqKggu+7tlGc87OmB4jb0d+h9btoWJ5ThZ4GPvPFqLDjZw7EUCrFe7AGTn/ezYE6kQPJm7OdGHDwyoGh4KkCn5L9r1YNbJOLNOALxzMtH0+hyAkUGBWi8DN+ybT+KArsM+7ohVyeBf1GvOA5wywdn0NAOGFBxT1hv4gyc3u7+ogPtk4SlzUPoxdJVsfz5vELCSlVwtN1m5CiApyCEz+9OXl5effvp52mjEPkCO61ku06ZM3RmA+t4nt+Xy2VeG9KFhAfozQJQkq72faNOm96MfXGq9CRUGlwyeP2XgQ8/XBHvZePFJU8NHxqLeDThs2qwhfGnzkiGqNxh89NtUbkSuR0f5/CqhqYFUAmvwu8rQl7+eQbeW3QwuBb869v5U+WYPsZvs05V+Pn8fvZ9qvMysQB9h6+rf8IT+273xWY/Wft5fA3qROQSOT0ayBjGPzMn3JsAzMnJ15GYZH1qdX+bd4dG59NgG1c4CWvE7JlCLHE6bxAnQ/vv/9J+/rjPRpTwxijkwUOoIq5RI64HffxckOIeWITEtJL97+/7l02dlZm1/unZuiWBh4H6t5va8m0NGmbA5P+dzlAeKzYfjY53ooCdNR1g5s3F6hmksfV/oa0KfZyKo9ew78tXGHEBTMuLW6ec7a4QNoPv2faJ4lPCy9jLMDnF9Q8jpk9nMyN/biGvjk3PPuYbZ+JnWTsS06/L1mX4HDBGiLIev+izx/gZlUHIGZd/FMAhYEiYAeJncs0ckzOdf4B/K7GQ7zOUhLNtAaMMlLJNIPAAud6zvCgRtcKjpD9AYsEkZDE/FPiURlWF0jIwxcGxQGGxo4Eo0oIjWx9PsOrywfSf0HIQ5WcUYGGSf4RwcI2OmdsVI3Ua1Hh8/Ci/K8jtHVDgHny3Tmk/UAxBrAUHukzPQI9XoOXcCP74+dZR7i9BKJoiV2EuUKPRjOqnMwNxf+hutXHoCXH2fZ20G0a/AxtUjD7lxFOBVVsEZstYGJSJTZnUj3FvRIT8wdlG0LTvYN8K++WTl8wJVLZO858mabznYssPKbbIwjyExcoZ3E2FuhQkNt5wwf01WcL+Pv/us2lkfo7BliY7rANzKrmVAkEs8c1KcdStkeLtp+v7ZfQadtUREHePeQbV84fCzAehjsG7ZJbKE82rHhkAXRkMbbj1tmWf0GTe4wyLcT7eN8isC2TRxjJSarMXvbYyPTuacTkDtMWl+84laZ5z1XIEDQIjmN/YkI92AO8DtKYOfth7iRQUSp2dwG1rIujYa08bi9czF27hrmj86p3oCHlqfNhJ83xqxdNPj/h76Ze2iw+MzRfnmNwDGw//VoiLfJSM9d+3m6cWTkcX5Y7FSg3UAylcvPDO0KEvWc/U/OeX0ojVvaXDDGIb0S/P7Sv5Cq5ZXE4hE79wyie9xbtA08sy8MnR49D/g7OwLA3zlU4JPt0w/+v0lIMzD0bn6PSJz1vbac2J4StujqzOewDr7WL0TwCQ272Yls7Zji0yzffbG+Yk/+DsZBsik09ykAA/fxXjF99k3j0LzR5iNIw8N9v7uc9V5EPwboTjVEtWbkamV1eaBKZ/e4/B0Z7W/9k6v82XLQluf9xoYFGC9PFnKziy5ex4+2lDs3WUdBUqWHW2/YmR/28z6+9rs/sA5ztb7x2eZwYYCBY88qYzBvYsuVd5M2rYD/DZNkh2HsHWmfpaO9t8CXKyZO/2qoNqUILocuP7Y1v/46YASnzSFl5LWNy8vHz9sbzH4JntNNhv8wiNtYxqgKd4CWBsmg/6hw/huyWzX2ttXkFxiH16r7aspjR11zfko00zG16eaTq31oOM+ffxwJjLrWcpmZC2ynfEd7fNM1m3LMuRL60TkYtt47oE/GV3tN0MP9/e1lg+uXhsZP2XnT/4Ll2zMZQOknBlwcPf59jtdQq9zTSuz1qfPe0sP29Y7CRA+eQZ7FNpztWOBp72/luP6OXfr9mZT5cNzSI7orE1Zl/cgonz+GvYxwTu9790MY9XZi55zhzNxeXrjAy4f/lE2mTOzvnNGocju48fPmhPv/btX3/QZz/Oih61T7bYGEBP4p3+anqZcPO2dzMynR/LR1Q4IpOeistokN5RoopJol/DOEEl9Pu/KUF3fq2WsJlR/NqiJvcTUdgapWFZOAk38rK3Oiy7LpOUkW20LOLIZA7Lm5/YPAXjNm3WnI6fQYQJfoTX7dD6vZLk97KMKbDkAMiLWAPH4agQF8APc8q7a5xCk1bm0vAwfJgv1/TuGTk05+umlGr7Cxj76uuZgEOSAfpmJYf43yBnfFYBNdHWqBMd0kSxL+72V98g8eA5+PID4YC7s/9gevpMNvDiJ7oCJk8H7+cvxq6ANn58BX93NrHlkNTZH7z9/lx74lLL7ykJv3bO6IbQoOuasaDn35q/+9v/6KgJIP8EQQ+r4hzAeBpvQ+fS0cIlTNcuN0JUAIItwyqWn4SoqGkWuhYppcCzbSPKhmVC3JNXKdSTtKoA00D0XNmXINH11Q9spu0HpuIRjQCAMBBQmqC09j2i0Tkml3zups/Rc3GdE82FsduBK33usuaLPx7h1T7PNtoNJ27nWerqvjtLx2wloQw6G659BjFZiyuQro//YA6Ggb8pB1+ivxtNl1IUI1ZMCpTgGyTCE9oEjifHgNG2nL65Bod+5bHimmrfxFWZOT2gLvln/baA1LbXz0EZ2G4oP5TrRkNwlfeZ2z9xlFGcmmCNcP3+RoRYAfiPe+bf5ir1RdqEze//Dy0cpRDLTTo+uq5/KRDvcL8TCYqNkRM26hxvCJUJ+SxrJqGi6gCf7HNw/xMoskRXfS9FbGxR9lgMBPrKI6EPXxtq3Au1ZFqFL3hLEzUBsJeUBCrU/QH1HwrqXD5bBCNXYBiunoEcUeJROnAyU5MlKHppnLzam1Ih6/h/PGgt5/kPf0m69sP16OAvos3n3oZSHNlg/ayA7O7OY86cVx/lh924zgaa/Rxv/bRwadDn427OtQTa2YHnTU/rWbPPlLq3r5z/WOhkXfa6deTodFo+ho2wDesXYwKzGwue5X6NMW5FvBuw2Dz9nfJUjHiPe4mif02e7Cn6BEAyiyAKn/8ydPHu6pExneth++nhKMpo2aQiwMg5eKOBz0vn0m5S/PEH3hJOWLloOtmzw38kLLYOIfeQct+Sy5a728knGi8ooZyoe6+iWDnqWyoGSRTBO6WT4eRLogE7bQTbrJjucZx59FIzHEXey72/Djfvq+7AOHNCs5VfzG3R0P+/B4/Mh90u7Ms0iV59DTpq+89xvs9Nuntfs28Nf8/E2+rABQjfRM91D0k7qo0NsQno9WskO0fQVZL+cm4EYbILKYOM8b/3bdprtGGTIyBPL7QnI4Py2fXH2PxH4ZCJtliU0kntLBUSvFdup+YA9La8n6yN78P9dQJwBcAUIs6fQ4jQcm/Ao9JPeScn442wAOvr70M+hq9NH7dvMSM79psFbjvakafR5bMenLOje230+rS/7/nowofd0nNx1VM7+y+iF9n3ezuIGRK/S85kyr99FJoTOFHQ8YFWVgN7OILYx60V/W95VUEPr9l1fmeoBVnDIYkuHP5lOPo71MB+2JPfH+WWvS0P6W8sU/JObX+479Lunh2XOROBEwFTo2wHiCZQnC2z+PfZl6yNsVPilAaFjo87EZvr3tWy77TXfDQPnpuyIs1cGVt/D0TETVMjd+umTjb53lLbLqUc4QAr96if9YKw162Emvvrc9e/xDfUO0Ss9Er94Um7u1TLS4GgAUgIv+i90hyzWPr1+fW+ySPW9TrxonXLaAlTgG1BgEOzpr0YZE0PgFnTp58GL/q9aKlWrmdZ/0FkIYjLiZ82yv579kOObpoXYJhL5vVPRRN/1ljV9p5xVaGSTEgCwjzy57A9oSuAi2WGxkaK8e7CQeXD8PwOS08POtubIXuR7AzLOkpyAAQAvlZfQHvc+2OD07c25CUyUDfPTz78YzNbaaJsmmtPQFWvXsSf9zJmd4HQm18q+vLx/R+/Psdy+fnamIYMWmXpvvffm5eXDh48GZtRPUMfhn9fEbr1H1aTIDu1T9hXP8T1Uu7EHXuCy4wlI0Gt8pMfR5+UnHR3MUDLt+csbrzNyBTs2w3Zyb5NZqVVPGxXbVZ71ILklOkkvUq157Z/pephsmyQVVFuN+NTYg+NLVI9B+n1TSeUksmuAnrb6ndt55R3MkXCvT/NJ7l6+ufr0j9Ixz6NrQjvz2QGNtc74xJHXSY6Jkc35UwbtcxZNT1XRASsdrJm+tuiX0VH4C5QZCwg2XRhQDHhq+UKm94UntZx2W4Pqgbl68TmT4eirqRzxvxUCnLLp0MszS17PIjBDFWb4N8+2TfnXf/d/f80hj4M0I9DVVy62wURopzQBBYbxYgZ4/85AS2cSImz4WZg4qc6tqF8zcizU3AgTAzB9KeRQChjjD47TQU1P8/gQjqISOB+So2ToWTA7HXr7791Gg4RbKy6UlPcjYT5jwVEM2pumlh1jZogAIfhrmY+tJFAoiYp3DzInGm+/gFcQZc70dg58X2VYoYQRWBCWFfAZab7ZjTBIGgNPfuFkhO0zgqQrwhTFsY6imbyyHY+Bf0U7UWTHYBqBc5f5QS+czyGG+gvPuoWofn4bpbvnKlFxP5HpG+RzWfDA91tZilEuMbzN/JXxyV3EqJ+ek5RTzJ3QC4Jm1wwX2qTWBXvb8G+DBJp7Q8r5GPq3kd0GsZS9FJsyWe7z8rSyEcp69gEpZ5L24V8PwBhn9mr8n0he2heIdjEK+rxj9OX9935WocaIpB+GDU0ZiRPgaMeyBSsRPYQ/9IIS1feOgTJ32sb1fc+rGBfsJE3/GP9XGjrP63tLz+N1pnqfj/upIRfwTByGzfro9XomUPXuec1g9TrcCiGRXSeGFQDXhufoy0e/0JYRvVbLkBHGJ1BRNEjvnPvuAZicjVKlAJG1224BhdvOE2fK+SU613Jn/23TqMoRTANjHBzngwnfx4yq0ofpN/vk+y0rPPqoQGsbBGTZ1ITFPkP01yp3GTkzSe9qdh+IzgUH2wAAIABJREFUM4YW5bIo+PTsmYbX1Yvu1i0ZXDQG5zR/9x1M0210hYMhVW7aDvJrzkfzin5P1rFp5NE6JIZeoK3NxPEz69z9vApUokNy58qWmWj8tORop+uWeedsS9/4MxIgc683LTXvIC+4Y3QK94jDT6YJ9HQczP3i6f1K5taX6UH21L0BQ+IE7XCqc+7XQBR4Iu+Vrn13HCP6sJluawgJfOhzoyecbJrqO9R6unVyB7GaFtgmcnL5MrZWZJXUwZYx9tk+5H8Y9kTnTdt2tp9grAJeDGBLEr7Kqjcovf2glqd6XfRvAqREnt5yuGmK/d180PaXz5f+jlMq9dqzey2/RoPYy/37ltP981sO2RGS7HkE1BZ4uIGvloWts/g5MhSgxZmvI3tkR3z7/gxE6CCnZdKAlH2G8GnT2r3POHvb24x/s9am2f5ZnKXuqRXJS6Y67w6EEBFMP6qsN5k4ZKnf98a7sHH63dA4Z+AMIwCsyr7lmWctZUs8snPGMHQ1QtlNt10NDZM8Ag/Fjkp5HPKeZJH7/luH3b/L88XPcWA/j+3B/SH/HOhA9o5Dnz0G2LfvOcBQ5GD8/O6Jb7r78mWC+e9P0E6f95kXCJeMrLHXB0xDDx7ampwGgT6iZfoymtdcSlsBee1tSmTjJ1dm/iQ5kI186x7utPmH+209EjkVUCb/P468/ifgQwNBO8Hmlj3NJ5ZPlp0AONkLfhmfhQdbXiOjmByOXv+WnvF3ut3Rtvxq38zPJ7libBT3FyxZjr9owHHkSWTJZoebBq4qpNznlMBPctNOyA44T3KQaf3N2N2TOc1+0ytZAI40crIYRYMGnaZEPzRkgn/57vsAPvBYALINQH//Q4a/xK56edGE6fiQ8Zd038ImEghJ1pu2wv5aL+rsNTGadl3cV0DGmQw/NhZyWbonPVSnfVwl8MCX+Jn6DtUNWZ8CogEHwXi01vYTXpV/Wkvbocgml7mv/Z1Mt08v75RZ2FnnWvHYIqFfhxQzgGcmictXNI4i2TVt1Bia4/uZCq20bYueUaWMK2pO4k4oi+nypu18+CTikCWYKu7wkflefHonr4BvVPa65aZml/zwQ2hohJ3l1Xz/zbtn1ZZL3Ac7ufnuyJXJQqRXsvXf8NHDfnLFZLAYy+bZ/+Fv29H5X2Tus7dy5E4wHb97Sry7ggJ9o8+ZTqaVh/bwSVjgBIff/NXf/p9fScXUAowzzohuFPjt1KruXT0Y3759PwIXAy6CnSmG+r6BxUnlBOU9Btwo/d742Zxqxwd9zWCIzTg6QpEm0t23aBxbRwBn0x3p09k6ikOUUT0KJNIH1WYt+q8zxcrQbUMJBzjCN4MvSPP2efYkowPcCbia1Gmyqa7eL20w3hfP2ojsYPDpmWGU7anQBhvEAOOimLkHCLHfd6boViTY91l9G25Bc97TE0A76iBhOdPHeXcr3GWsZD9++hghl+En7ydKRxSlBHxkxuPPAcHmnDFy2uFsRd1f5ueAsaJDnDKMhf68FbizwRZghGfYUw+dsANeWa2hz1HQbm0XhieKEnA9U42jfBJdRSCtcbn9/QC0WSefafoimxFjh/vksxigJNlkYthkB6rXAz0c1VeNKZ5F63leeu05ylkGsVZqY3uSNp4GLBEzJoKle2H+cAYL+h55MlFVDCrOEAcD/rHCmWxkon9tMCD3+PwTnNxMY+7UZzqlBE1f5+xHSPf5Ah5gTPS9+GcFiPA9K5Ej9KeE5WQrMhVt5CQTyWLRPLKrkJ/cpddZ5Xis25JtgkzQSK93z30U9OXIHoPl10raS+mvERtHlVKN+1yaniOPn4btyiSU6IJv/u7JMqtMmmkLAHQM3R9DuQZatbF9ywB+146GfzZ9a4/CJmPpAgP9XiMlq+vyDpov55zXyZl2BJMhxN5jyOQP+gkwd88nvOS1nrILHO8YVTglWleDEf+aTPG7x7DDMV75xJoqNRb5PBkmY4aP8bnDrKA7DKk+4wau0YnfvnPk1rTh3rPZc0Ju4PDEKdfAumd2zrn3a9L0rmmDELeuZR8Pnn4E2wDj1uB90FzZQawDOZd7n3ePbdR3RWYd+zn0SGnfmezYlH39vXpHvvap1qn5e8oqLT+GNpD19x01vfnZAzQaDKGEU2Vb6XD/yJii4LbpIp8KRR3tUdn8j/cb7NjMs5uX2SvPb7sl0zBrcvKD9/aUPk9/u3bAvU0yNE+fv61kOfq2+i0+7hTeHeDp5gtnY1zBipZDfRfohfv3T5mxmWfNF4ljx4FPb2SyPF9PKOh3GCSq/b1GFw+7pQivbZfXZFRC4ksBrDM6OwG2ZB4rGPIsEXdG6jigqfDKZ/qdTRf6+zp64UN9r/2GllX+/WR6cJZtPxhUGj+EgLczoq+AbNt2LSt0HmQNcreZiMvk13HyX8mQgy5YL3fkc+qKGKaGA8BUNo3Pi/6eI5dYa+zzlAh3CXd4I+uzDhtxxnpGM/oXG7gQCBh5KYDx558zGdgOMYNJXlJt9C//8i/WZfr9jz/+aFlC6WzOK7oud50MRpXcfvjwy8tvf/vb+CFzz/QD7IzmlgstC+Eh/YwJqw0acv/hHxI2Qm/YUTwbvfqNj3Mlktygw534gXw+dhp2xwAON99zNiRVAAg1/XHnfDfmZ1cnpWrDPDT96ejRh7/lcvvJzAU0S/JGbJI8cyYWD3jntWXa2SMIH78jQSd9h6qk8KbaQyXzTRNqdD5+rkqVP352P0SC44Hsch+cO/eLTte/M9U9UgE/wj+fQI+rIj20I4A5dN0yHdkYunzjMtVUrU3fctu8ayNGxieQdM6dAOVU3nz3bm1I7QHfMu8qRquWHmklpiQU4S/I6FSw7J/8fJu5DCg7ARIPABH+VI099TMBjP7Z+JNMdjj6zv5u5GMP98kGd6DPDPu2nHCLCg5h5PXLm++O79MyzSAgvRuVXQkOo/Lv8b9SaSEwUzps2oTJ/j6Y0PYtpt+jaEhtGFzZqHv7nCDIVgECOK6uoSoVXIceo6Gz9Qfs7xeQGd3hhZ1gLN+5ZY/PrbAc9BptNNAbev6798L2EqTg3pypOvqqbZKjtzVLgvaIM0jVfPHXf6cS6UHC7Sdnoo9q6fWBzkAEtLBg/xpUfQXJOv7dH0gHrQNHwSFItbCNhIZZFOlwhsJkxLjcyg5VhEMqYpOyCiq8ZZTzjEmTb6FHdgFMobJsByOqlAHEm95Fx/Ca3gt3mnoLd03+bQVhlNtZIEkNpkSEc0k24GYxRXFkdTmnZM81sNuGg/6O0eJGuP/KNGb2rOf5vmwwTW+FQamdUj7q+lZCCLsGWTI6aSJjU2bCeUcJTUntMPANULPPNjaaaP35r89MB4RBP4u1EZlKxvA0X63GxfocYDfKGXo0A02U1cYUvY5qWId5oJiTBqbQvu9moiCcJe/k3iKoYsxiKBCh5LMrtLs8+AlaPgT18Ie+Z6NoAEB4Qj93KSD9O6b/iWnL1vWWb8agijNi9q5sLGhbPkx+vuUYgNYHTJg9olx7vcmw2ejIoZlxsGIEDHBWxlI+9ywfG3l5JmSyRsuRK4sWQ5PzuNfWRrRkSxsGNx/6+Y6oL8CKkLXh774uK4ugde4WueF30AB7hHf2T7bElmNwTjwrd0DZ9YIZLVt7TZSb3ganzYKZDAct9/ostwrsgm45LwxC1lMtAJeU528ocN6zYMPqDdbnqGVl0MHnfQ5nf69MdU7t90ZE4Y/IkG263Y6+eXCcUWgfvuly3RiR2z/tNT55yIUx2AYt2aigo5qxyzB2MIIdeZ9+pBwk7yFiiDyLntqMFNNgGRz+fU0Pj6za6beslR63UUIpJ+O84YGHLBuDbMHOZySUPZmeasAHfAut2Ai5shfPmmYtcfgiB+/z5nw4uya8ppfz86uXL+86GUZzt/zbfPqyU3B5DzKbdhU3bUJb0DTrzjqCZqWU6ynX+B5y+xueNSC8pTjHAOwqgeq5pHXdmR+3YxqZtufrctLiv1lxlj62w2vPuO/glNOXiDJdFKD6utP77OPd9OD9TgB882DnVMeJPDJmmvuDUnh9BWgf+6GIxj9jFuRV8mjAoVpyIG+Rh6bPHOY30y3bHuWOm5btSI0zYZ44Dk+e17zHct++efYeZ9/Nt/c7HtpibCzed2h7Ml6zlWniXqCSMqz8u0cwMXLIzzASQCBYbvlmHmaNcVKVXQLIso5MSvUJBPXZ/hqPtX44dnuVuVIKj86Bdtn3NzxaFSu8MxkmkQPQLO9qXm+aSsLBt/xtuplMs76zvmPb+NeU4dDblvJDf3yPfei/lPBxT8hZA4wnqSGlfQyYPLJpEi64K/gHG5xnkrXIOnju8U3IkmyeG6QfGy09xFPySf84Pe841pUBrPOg6kTVUpRoypdD5+lnblPAydNQ0AGJgCECj9ILMGSaLM+3ngYcmtjS5T7jZAU9Ww6QNKPMbIZdHl/JM4l2SKDvZ8BckgMAF27aPj6dbPjJEtKeTBNjm5P5manLC/rAn20DQqv+mSqCxkdzIHcSBcCZHr7eCBt9Tz9vfZ8ssKo0qdLpm3Z6LbQwI5EiZ8z/QiDQMmCvAKlk2gXA01l//PCLeZLPtE2EPWPtXf6A+sNDx8iqyKuUnHrwypTbysYnSSlJUmnJBk3gQ0ofMbhIv+v1QJfHdplJwgyx0eddBfE2ej1l/JtRpow/qktZt+/f2Zhac5ynU4E6ZcrYqVqts/DKnmt/Z+2SSVzx2U8Q6QSmUk9ivhbYpoSm045uwC27hYCemzUnsDgyJiXUofNk2ercJY9OFQIg5GQy6rO0TNC7H/MGDkA4Q3Mm4JhMYM1TSIbg++++TwajaED8P0GDW6+cMz0wbdasu1RlKmAwwUD4AZ2Xf+8go4MzdGslr3GGDPmcE0gg+x/9qwQ9J73NEMzb/wCL6B7S+AEk/bTNZBuw2kg0LzpJpqoCoF1mrHTy4RnmIt2lHt4VVF2dMqDkBKLf/NV//C9fxbweNnLAmTcv796vE9IGEX9XZJ/FwHD6twVQNajnMzBHE4m+ZyVhhZ6UXgRtjIyg12OquC+aBKMO/mGEFfjDARuhPwp6G+WyDkqbUsNPVDAwm/tJuZdHCNMY1IA0TskdINaXOAIl55JniYfENOolY+YaPPQIpInIu1Si6vpbCJBoc4julEYmwaV7Kpm41WtgMgZM3JM1ZRCjGPYYHAWgWXoM6NmG3jLREzDBwMXwcKYpRkQJs0SLr75jVTppJh+tpvJ3pUCb4cbARTg/z4UGq0svxva+qEkuoCwRs+0/2AzQwiUle2NazdoQfuf9E5Xt75keLBCfU4bzmTQJJtLGeeUsEqtpJd5nlO+tEkNQtBEJTaBQjVJMdoR5akDF7DlroSQGw86/GwLu9P6+82Osj+0y7c5cisv3T1r/0LnvbkaDi/ZasGFIhAZx2nNXGhBjKTBOXQvB+/6zl41itVEPfbdjdT8ryiSZogmoBJQ++wXtP4S+ZfL8iPJojOkYtJN95Fk+1dNrgOB2yGwo2Y8PAFw5T4mVjtCXARXx+ARXMEz1xbley0vKDu5z5N6T+bOZrlnH8Nycy2GIa2BXG8HhjfQI4nybX9EJh/YH9DKtmfb2fFrmRG6n9xXPaF4xSF9T4+67BQzj/EIHEzWcrF+e2/shW959ZKZkK+eyugO5+y09sssEwtxPZiZmxoBcZzzrDT9iSH/L78RzVy41X97OiPPW6rxO4/ei4+aR+30tY5pvji4WoFWBu/4+f28bgXcFDEr/v83Amay2yQTQ+3xmDFxY5bI63jolhrKcPHo6ngxMn+f0rDW48+bZg3D0ZXrBjiNjeydAff6QLT2yeYIEnE0ta7O4KwiyhvpTl7C/tlfck7RAtuab3LPkZjfwfgVwW6U1e82+fA9ThgoPHOqcgAG0ZPK4h1+hrynFPq08kkXR4GbLSyL46BnLp2lng8Pksxh9C900WHPo7dBt7ML+rP/uK4uTcnogFSjHvvO9dZwSGpvbvnr0tQ6++cNW4WQOK9s3MiaOTILto+zZ2zgVr/HV0lE75lWuWhTZpcR+1sii3Nt80DaniekB00OPpofj2H3bq/J25Bvw9ZlMRRJnss55FH7T9aF12l2MY4NOhl/1X9vppevp25T3cEvw5dNB3nc+e4O17Np95NYf53FlS5qOx+5vPn7QI3xBSXgFsI+OO5O4oxsj33vycz7Z+T/IzZYv6AX4uOmIbPYAaTv4yic15xmAMY47QGbLaewQNwqRnhr552ccmz06qPmC+4q/QB/VZ0DYa8KWKhnfMsj6YTLQ5A8mYBe7RGujn7L3M71XjqyW7Ulm6Zym3pks1CSguJz6U34GfedMY/fpo8p2Mj9NFpUc6ZzZdyk9PYHVIzBO4Bn6+1aPFshO/8BcTBJHpj1EgwCcb9MB+pPfxTcim/Zb8DPrmdY5LumMTDLtCUg0H6oMNxY85f/3e86+xja/dbtFb1W6MOgy4md7ECPvKUtdvqR91rRFmuyupbPKsrsSHASgPfj7y6f0h5/pvKw9vEKlYIIjDVyLf9C3+q+zKWdIV/x6DTVRdiFJSPFhMhT2/clgPrw9baPefff98PsEWZjIzXC+odkATzU1fnw0++uugtshcvqUpkRjL7J//TfgkzIBVdkXsCp8jW8Z2fBOgZyI0UO/DXry96YLAEbT34CM8JHpVBmYY8+TfawgAfIHoDEtTaZnYAPgVMGNLay+lfYZAT3GBu8gq33daZXw4Dv3Yo+PS/A9NgIlCeFf9HQmlGddoin0RPhPuEm0j2SAWhOElhNQM51Oyb/6u2JHIVtWR0YWGasaDMq68fh1sYFDsySSrE/Gc+aNCKCTLKQsQ/dCHr4D3IYHWubxmdUh6KTpd2zgkRYiGaSGHOY7eu6ew+piURZ6W2cTX3h4GMzp3/7d/3CcJclbQcaVLaBFIwhNhG+TuYGjCsDYikO/A2BsImiBzM8diXr/7iiG0/dtFOXLG218IuYnXVPRnGnmGvTGwkITeJ3WOQQoxLkjhJSHJQU6KxYg53+bpiZaaKE8zpAR5GEa92/87ElVPsjqT/dGUWSh+iC6D8EYVLsF8Tqv9NKaHn652ocQjYHHgJgwEGdsxhhQ8USL7RRhlDOgZPZbZTIGncZAP7XzA6CGODPFmD92+kl5HuCjiTnR0nXQTJA4bqanZ1lrdG4+T7r27aCd0orqRel7qya7FqAz5ejOlKWHQGe+NEDIsxxPaWOgDDUYrB1ADJmjfA84HaMOIZv/0mvmCRiwDu6TJq4ILJ4B/2FotOB4CCF734lue82VqYiyp9yESVjp85UJYX7WGNCAjayhgQNlIvW/rVyuSeKcVYBGGt5vf5JbLnjBMyxEq9+MyAzM4Q/v5a76OT5PDJxF6tY4nqghdMe95gxCi5wLRpeKk3ov+o4N9wOETNhjjFududbhPq/qDTeKL+tf56+NNv/KkZ5vaZC1Rlk+y3n1s85MDX0E7DOvGTfYsjPuEj48hoAV1Mgca7rs6dyxAJ2ZeEdZ1Jl4PxcD36IX2ghcPh+lZIdmDWTOAjlrOfroPTt9POeOMGL5HncFqMi9nrOhOX7JrEREN+MvUxZjrPn513Rxn8eU5QMm8zn4ODScaCx0At1mrdJTG9km6w3efNJlMnxYD89p+ch7LZMNGk1T5VdkZT/7dmaM/42+cMZngS43n9In8231Lex7yHu2pLlY90z43J9Nb6DhqSP3yOoZmSrjumkI2nye7WZb9/o52zYCQy/R6dDO/V/f/+AbyN/WX3z3vue+rzXas9KW3zgBSax5DqPqZ5P5xPp4fu8HvgckhUYApu47jEx+pQT/0QIgTmi/JzMYlj4AcB8yatrR2BgfIKx1dYCHZ9AgVSF5l88aYMnl8mS9EfhesIOeeHIU3l890TgDbJZ7cIHK3vpMew83LfSdnozWkY8N/jU98ffVzwGLN/C9/bv4TByjylr0GpFTAYGC6WwbDNba8ha5dNOihgQc2hj5Bn/wHe6g79k0ULZcy6DDg9MWhr0cW2oCmGs3rg0Ebek7ZCXxvJt38BVZC2CGoc8pYbNNXXYYd9o/Z1/QpHXoKyn3eY5oNcNImlZ8h3Luxp592EaT2Qh8yFkdejAeK4d9AbleX8v5Y+sMYN32qXu1XbY4/0aP5i5if0qGCmDhmQHzVgefjLRp24ONufQ7WVwVAuVZyMCmi1Nu/krwpT/HuVK6mcAFwd4Kt/IcUNnJ4HTlRZf8KfPMU0zjU9qxF1hESaFbYyURQ+s4Ngf2/1TlkBBjoFF9RWcmAZlK+G+v2Slf7J+tXdhn2HqYc6M60Pw/vpyfO70jbVNp4NEArz4/2/jfvkPyovn/5vf8ewNqvTZ0UuvztoVa7wbwHZ1GxjL9n6dFh9eLnDwg+JSrHxBeA0QIeDzb+zz0yjzn4BNVoaT3vBu5CU0f+kYuTXBUvyfj1TDHBOIyiGT89AGBxMMaviIZQ8aoPebpXW7arcw0PTt8FBA7sjXZnS7BnvelcCEgq/XJlJLmQHNmlOP6HRMYcgKYsYDcoTJau7T13KV7fU8A3m3b8j23yKggU8s1/T7yJd+NnMybrLOnAib8SqAc32gHM/FZhvzR5oC6IDIenzIgOo27K9fN7/W6aHFRZcnuLT3JK53AZpnuhI3ouyReJKgJ6b/BFzQGGTmQITqx370++SHuOxiprFZtwqd0d9JXuS6BcgvSIUcNn3jYW4Ila284VJrEMJfsB8xj70kM2cqAk+hQvePpAYmugJbCv8FT9Cc90Bc8Rd/ye69/Ml2PzKhejpLJtBLATtB/W3ciw+J6B2jUmRnT0J25bdrnlzd/9R/+81ctQMSYPlyRX3K6VNqshZNZ2M69ne1xALhkFC8C6UQRJ5uOnwcHSd85CQgUBQpXjEzapu2I0wQu30EAuT/G588vP//8s/tp9Dq4ONbZArd/JzLhdxobn/Tt9FtIaC9p0XEK03SWvuiumXdzaxzzZ38UiK4Nkr2oCBij6U5TJ/NtsrMma4PvwsDfKYpSpa80co8RihauXnkD5JGh5d4H1UAaAjPYUtFZDKM2+MyMLmnYsl1ogM+34fqghyk9Pc8rRQnDcC9+/kgbFMYS9JTwXyXQGEYx5PuJYvSkxfs2pwFyfwIG9NomYg8g1xH9Q3dj2LRRzdqJSMArvJfzQXAiBNvIxOg6d1Kp8ryLs+ds6dHCuZo7Jn39AMOTudIGRECVMLsFh+itwHFFPOHX3mc/gzNkLfrvaQ4rWqzSTM6OZ9oPraliDZ723Zxzfdv9IJ5ltZlaJqxuM7k4yyjm6es3GclNlw50KHCCgGeiHsbrZMx4JsR174lxbFaqQAEpFMtPYT9zwvGjk/Z+lMM4L5zB0uA217X8MNifbzUNcY6cD63lnvtOZFvZ6ff5tmEBEB4lNf1Gnf++5eJ+f7Bg/+FM2Q+gHg5jOyptVGS9UeSsNTLMlDjPThi6ZQn7d1BleJnn2ohyW4W9/6e8qAwWPNZZeIzFdfoOfRcA1PQfmS4QaiOIobEpnWfKZgG1D2l0Gp0/AWB9Bn4FjGhH7hgCVZrIGXqvWoPbnO66cgbbzoIzOTT4yoCfW9413ZnmJuu+7/eWTQvujD68wNu+m6bLln/0qYrxlD/IVGiXvq59vsfYvgJF0Ajn4+dOBjo8xFoAvsgcaP2NnNV/2/Eni+0+f9adde2E59ar7Pv8bGgyzuaAtnDGG4YHyeBbp7L53v1tMZYJ2A7d3OfTdNWyfY3S8I6zP4u2eN/hywvcPndCpvz+YI7qWeqpAM0tM7weehPPRMk+N+4tR7MB2i5jckS9ejAa5OzKimoH0nd103TzIu+9Myyw0fqMLcOsEDaI1TyGQ0jkv/d3bNbRG9gKgJ2so2Vp2zLR65kG6Xu+AtieWDx3yvdyn8jD7XPNmfbemm7dW3zkkOXE2BR+5yt9u6E77Jne2y33jlyYaz55MVfgWp/rs2nbqvv1QYpk8t8BnbYlV2aSeb562BkcOJLDp32ePitnJqVCrGUZfNN82jz10ONVLu/+dHNn0BF71loAGy0jnaUzJaQF4HEu1jnzbM7k1jP2NQaUDm1G5rRO1LsAa4+MHvCIPT9pvu/pq0uTWyfh7608nt6eNRSHNXAWP3/4+PKnP/3p5Xe///1UuQUIVjKI/mfejGG84MUj6WLKOmc6MOXQhpIYRkNPy6rKSluhhUaaP/pMW4ctv07FQ5Wt5/w34GlA4vQwVNblttGieiT8kjVgO0AH0FnLs5bzvUbpk/xZGwJ6aN2ss2wbJXbwBu4OHc85QT/00uP3lB8//LPLJ4j8TM9BgeVgAx8/Z2BsgifJKEcesmZVRb28jJ9TPgJWuGx0Z/BaVlEJJN9zSoINsNGebW3o0FySGpB1eedmpiE3nOVOX2qqjQagiuGZ1ZjGQIAmoUp+jVqX0OIBe6T5gvcmA7EqQIfOD6/PAEQG/VnuqNfkzKM4g5aEf0wWsPcgGVIDbI7NY5tgbAMnXUTLRkYEgGs7vcEpr1lgv2yw6bOoxin57vYUpHen28wNQE4mL0lhLeNXh02G/LQkQPdZBk2/xeA8oWNXmyobdvAsTWvW4OJu4YfPAl99+pjKM0BrAdWuasTHK7mK32S6Gd8n/g5B5k3myn1+TIB13cVhywyBbBsW2X/sNYjpSNT1m3PnsQcsD+HjT3NnYxc9M37zIM6ZPbfvgcyQT5j1aG+fXj59+iUAo+UKqbqaeuQoTw5fB/3hwy8nc04v0kO0wLs5Lgx+Gw0iDpX6+RDO1FpKz2YU/TAdfU5ksDjFW93irsbcVmizhl9++cUldb/57W8DDpXR3QqdA9HPnGV0sgfSTwCHQf3T9DuBjUHdjWWf9E8ZqGTMep/OGNvJrrxTDT55ptZFLXvWHaDuZrpHvxbgn2vqNnEozvqMXJ+yU4P1jxKQdeTzvpRP6++g8afeXnd0hrIsAk60j70x4fj8uxryQvCcDZoIAAAgAElEQVQeb16RUtYbYh0rdqaJQi8PJTbGUTsdEW6JzraShOGAdPp5MAeK1nTbk8gna5f14RxzNzgN/Lt/Dl3exhYgxLmjyiYLM+5UNytQwM+KxLex2WcH4GrhO9mtfN/Cbhy1A25PSnvzJgqYd/tcX9LvAuMB2vAdP3rxbdlPC5lzd5VZoN+zXu5oP7cgE8anfgdNke4OPe2aJzJSMoHvNP3YwKYXXYHZ3N/y/yj4HNAJdqBIeSbrT9kRSn/S2ieCcyJgL28dudz7J5M55UM4dgcAHj65jUsCJvQE8904UzGOXxvv6amzGXhZb3qBAfqicx78MRnGLVd6qmP4hx69m919ZzJy1n3PyI2N7nEmkekHWDzKeC2w5q3l7wI4q9/akaOUiFouXwDQUbhPMLHPwnc9Sh8lyzkjyzlzl04XmMjjARqRN80jMTCWxtbR2LKDGEFb6s77WSfy7AFEDO1+865Z1JOGNyuUfsf6HhHL197nuxh91HzT/Nb7vY0+sl9bjyAz20B6nllohJJo+F+fYe+si7vq/XNfHaDq9fq7CXFP5sET8F39cgHJlYV3jO2R6QQavcZy0vw5py49sy3bPmHvWVH+B127PUJl2cMPr9k3CTBthgsy6L6rYodH5i46AdkN3d0y4RubzAb7ZiAf2TcZAa/R5s17nFsCr3eQdKdD91ndepLfkZ1+WioU3fSZtNxqPuH++105760M6Xc3fXYmrz9jp8khsEeQquVavy+AlzKy5HZFNjRPtT3AGXK+fc8H7CkQsfUGvPSwDaqdA7bAWeeU8fX5WY5XRp317pQbN6/ed8bv2kbAjunKCHMCg7yS7nDOEFq99X/zPvcrAKwHPGQ9m43Y8pTzx6k8sn0G2Rz+q6y+Wy6xFy1fQIfB6Hfj2FXgrnn5OOQ+v7SH4nzIskKGtqzke8hSl08XKI3O0H9Vjghg0e82OHwmEA+IOcG4s64BVtrub/sVWzlnMd7xyKK28eAVJr7r3wChXdHBulveQ++8F6DLySHK0prqnYlYvnz6/OJebPh9b6dk+NDtZG+bZmZauPwDrff9+7TQMYA42a4e4jEl3nr3ob2aoKufLdA9iQ1Vaho7Y9pFjK/2ml/B/bSdwDneskMgdv8xH1Zm4X1utxw4NtTYYtxR81b8rrylgXze2+tFXgl46f6QbqlUZcqxTb+r0vwNM0cm6pzUo/O7tFJzMtr0QbWdlLcDDpkvio5Zs+5dNGK6GSCMRBTrspluvDI91TaiYslh+O6pFxbUAwuKqJ2ATvX3t23ubMmp6JssN1ooaKumM/sW8c8TQJ2p4Fr17NXP+Ka/55bnH6CsAgO+jwkA6e+q3IEm5Kt4X8783Uy4U9E05a/43vZzmBsxhyi5cmMPYDTYCitHFwAE3HMv0AleLIhW5zvl1LdsR0ZoLwEJp4/q9Ac0ICY7XdOkRWuTQLT2TXAuWkvh6zCopWWkzgxfSgCjk86mWoOp29F/myEOH+r9ybqMbeirnLYryDDORx/F12te+/6dAM0MBkL+t/1yaLsqO5UYs7r3iZso0cx66ZsAx2RfMgx1Wl1YHVxJQ362WiLq7mZ9WXOGY735679NBqMdB4+QTqSVl2YDSV9HKJ1DmyEwEBCCMMIq4Nzt0PNv0uF9kPP5veQFXVxCYyNjS4os/HQ4nz6//NM//5OjVnpuHLPnyO1eK45ugxY+fWVeTVqilLoUkg5Ifz5OKmwidNmPUu2VqbR95ABod+CK0OwodAm2j8H3JVwnnZXzvcEupqIeA3lSShG7jihOps4R8iOs2ogn2rHEhd8R4KFLkyK1l6ggeAwLDIdWNghaPsPZtiFskTbZqqarAh1RlHwe5joG4Tjv/ftbgSEknmDUsxw5BfDTZ2MyFFGSMRQm+2gA7RZYKNk22jnjGO9SADEa/b1XMogS3dsy8XZCmzZX4K0Q6HdhhCny48zfKQ3fZuqc4P6XkjTz1TSQ55lkCMH7vdfDJ5NZhlVxnwNvwthDDrQSaP6HZqLM6FH07B/H509fKzJwSKUfx6CFMs/td7XR078/hv/E3NagiGHQSpDv2dmdX3B+Hfl3MpQNpw00mO9Gtli2nt6BkYt35OmpBPIy3RvlTQqiqDwliTpZDfcUvniWz5lnLTs346EdzpYVehY0ajx53r16YZ2SiA4BHtuH0xnRZZhyhr3H0FfWyXCLlGTk095DRXhDIzmrPj/uy+DsNSDDDZyn3N2ZQZQcVGQXGfJrtLxBw4lOD02whnQ27jK3RG63vGQyP+c8AiJ/OlmSBhgrxfp2lEIyefer+0Z4FRDVtH74p8QBWVKSV9wpcq4da2jioUe8EPoVPntJslbOEv1ARuw+e/fDvqQHdXKUIJkyZm/6r4x61ohNElqZCoNruFmDsu3Mts5o5wD+Gsz3mdVysuaQxYCMkRFxmqZkl2FNfKeCX33WLRvve62r8l9bFjcd9P0ceqxMTe5etgmy4Zx3BSQAiynTfsrAvJ+fHZtuHBDDZCeTO0P4bnrlzJsub3nTdM7f+R72Rq+DEjl+xr76TO5n3uvos+hnH/lT2Z48t+VE9lnDFCoTsu/6eeYJlAc4edqmE4Gd885Z8hz0W8urltPNc31eeUdsrXP+7iG5VBY7P/fYWanf3NG078gaYvu+uSYOR88k8NN0cNPwTWPsEzruz5MRZtuJIA4yce6Iu/D3yrY8fQIjQcfuTkVM83/2RE+6cARraNviabtt/+JDP5QzFRPj+/waH5CU3bL6Pi8ed8ss+R59lnpHA4DSidBD0w6BFq+7egwn2SCTdl/jH96fZ6Z3NnR88y1AM5/1d6vtSNOX1+xWXMmk0l0JpIDGb18DernPw+fmVlZ5l74nQEE2f/r7hx9cWi65qNZYtvnl82XPyV6L33vubGhfv/cAjWmBwp1pax2Qp/rrDqg7S3YyILvChjvqe+692S82wJQklmQoQn/PSj5o8ciECjTz/O5Px5lxXtpzAnmbHdVylozGluct45bOxr4QNwFETP9j+0n2W1X2PT3tJrOvB6/kHQtknnmuPUzGAbeUmgIO2R+qoD59jE2jwgamJRrlv/p+ibL48t8AN/ElRSfKHIa+m0+0H09aHqb2Z0yH6p3IwKC3Lz/9/PNMY57emAMy43NI5jkJc4IeSiTIz2Jfho6md2m9T2d6+o9W+7ASR2urkJQxPfSH4efevaspd+3+zwctOLx52mlNH3lV89DSxPw3CVyiC9lKh6fENMNj69fvlGX7ONOSKPppqOH0v80PDm9QPh9wKADjD9/vPY1v7wzSsRvRYc5QJtg/MVl6GbbuRxfkv2AnAdBkuwagUzLZBlTQQeimcxdj1xrvCgMNHrTFfqmOCs1mW5sQ9vljWimEdmeOwCVfeZfxsJk6vYBwzUSYPvFHv/kMti2N6frjtuSD5k3TlplJstFZCePS3RnITfqif247+X/7t//Je/3++/engas+1II046q/vrx/n3LgXECcDef3mdBiPDGdygtyXzI+nyiuBIGyowKQhPi4WEwiRxqnQTxOaDvHItI0OZ50TNKBB9BKtDB1+DKItB9GgOegxggzMJdDCYo/4OGUAmjP6u9oU2SQfU1O2wExocwD9AkQmAxNlHAmaCf99uPHD25KG3Bxppg9UpsBW7afoT+r/+eJUevIJ8L2/gFUwEQ5z6SV6w8Ol8tBJ7PyRN84n4pCe+0TzeO7rfjbmMZANL18qbt+E+FvehkEnGnPC27JgIyhYTo6DiZZAhhTW4rSig+FeoyPaVHyMHSnkbWyTGGmNQKSueeY2GnkOk70CHp9Rw188/uNQPOMAy7eEcoBlTJVOgYUgmvBnAWaGnDlmceQrB5ZomsUtD6XTFgNPtoShTY4ATgKlxi98ixzUVrppxks8A0oaIX0zLRkvdBajIIMeJGyQak46mV+DQ/w85xFIsUC2emH0UY3TnKcmJkENnTfwAjySj977T4Qug3ItYxbhfL25fOne7r7sx/ZhOnOPggUYHAhp/g3IOPz9+/cNDrG0ZzZGCgMZEqmo4zYRDKRmWe6YgEy2V/62jHgI/JulOIEIFL1PKUJo6jXUDyJTydbjXPDKQF8OzzI0AZaJgwY1w5a7MVk7tmRWAz3lADcfLGR6jXi7QvPntvBImOByDH5X+3cBRt5OmZHUZ7ylSyMn6sWqQEBK+uTXUivmmTXYCyZJiuD/HbElmYjbzACnjyx67h/Hl1ZxsysN4BetCf8E10cHdPZdKIjZNfZb03hvJ0cJhsOhWXC7tzhAooLy/JM3QNAXHr6bt9QoqZfv2TNHz99cHmJaDb6KWYmDpUNH8mRMbD5r7Ia7CD7pStfdw0LKiAX+oxwujy1fIYmEMjL6waIGdCw78NVGZTUVAY6Dj800boSGoJ/iIZbRqu32zCc/k1v3FPGWs4vd9x3HZ0901Mr29HDea7Jx5wB/aKww1jXzY/rQHaG4rPHc8CH6Ih/jS64h5XTz4FnBpQE4k7As/cYPo7jjTxEfmGfoGNa17c+fMqFBNLRnWvzbvn22hsblHV22QBd3q9K8cbWar2kNUU/itdT0RKagv+rdUuVmPd5234733ue8e7lCQgj4899ysmz3R8nP4D9DvGIjF69d+wpgObPcTTyvpSridbue27d3Xywg0NWlyIr+8y5J/QHQFxsDQFbCiqp+ig2PHyOw4kdTv/v3ge6zGDkVIq0vQCvW7eUE+tndzseDwbZ3ql2IsfucNXO9PXSfc8CBwALmNbyNesH413bhX21/ti9xvdaG1F6KSW1OfOAvfo97V8A+XxfE7S8ed2/ewRWst6tflgQtnkIWQL4Iof4TAkmqEiJ90UzDCezHSvbMGLcfuObAUplP+re3durWnpwn0evdKXbZAf6Xib46p7aNqoAilSBkNJuMlu9L5eI5owtBwd4VCYQNmPWEdubzPLo5m1Zwb+5l9Ydka/+zbk3bNMGJXpY6vo6a7fffKp1ufJoMqO8TvlXlc0IACDd6cxOQJ/JrtYRyeZk5gbACf2lmcgbkEG8EVBYk5ePfptBaxmsMVptgsfQKPK67VF4qfsPW78PGJc2HVOu6enasmXwp5/9UuEzyw75TGdg6xlVeYIOWsO7796/fPjwITQ/vmD2E1BJdKK/N+2bB0/iw3X37773d758THDZdOdS1PCRde87Aj2ToSnAVHan201Exv7w/t2048kUZs4rLds2MC+CgkZWZ23FBJhHZ3patwxAZv49/U0r4WD8Y9pJ+EwGR3Dyw9ig4YkA+0dnTzLMY63jDugzgNoAgOgTaAPAs+0m9n90pI9WZxY75+2b+JhfrCeCK4AXgTHYpxqaAA+JHKPv5FYMIJ9bbksqIBfjm860eMMzc6e0cYL8z89HjkyiRWyBgMce+KmhPdg4nz4EZ5s+lB8HgNUj/3++3q1Hr3W5zmuS3STXWpagPxQguQlgBE6QRIJgw5ZkB3AkXSRREOc360qRIu3NU5MMaozxvDXm7N5ZwhbJ7u+b8z3UuUZVoSPnu/d+iTMfBTts9joLnPv98uXzwy+/fDSdx17krjSpPshtZKr4QkOGrOM+vn9v20zrtP5FRkkWBaIzv5/nKej8V3/9X3661NnIEpSeIfoO/m2TWXovbNZaY+DT78dBRzPQOEIIM8FOy6FFwR8G8V9Ok3wvYgzmzaZjnElpxOBHIKBsFBeOM40T031m7pdP9t2BEWv7QYj9/vMnBT80+fJnMmHj2AVuTxR+ZOdAZWUIHIzTEtn8vI2uYahZQ9e4G+UXyGwxK3sanUfQlgyYBYgdXgcgj1v9AsrdzvWJskewzDCc5zictnst1HxvoDbW2DZzu9sC2W99ltKoZMq1vmBzZVhnqvgEiRCCLUykpIPAkjMpPT+I2uq/pUyx+1QyyQz64ZltdNyVLwxHwIfeJhhxGmxUKCxK9TEgJEgKOXZXkOf5lN6L3k0bMohPRu+EaaIgbDitw0WTXiYMj6G6POizZRobk6gSqASJlmEZctbm2Tq79ArsAM/JaKUpdk0vxpgamnmHsRyFhkMuPma6cbLVGFaXgKeGSC36o40tDOcJMvadNfrtOATJsnsv3gjKpxWFDbjd6NXxCZWo6sWZN8uWdViO8qo+Gn0ednAs03CC4Bs9K0IUHsH59sQ6r0vnxLS+Dh4UYm4+N9lz0MzQCHR+ZEQFlqCueffjowPjJFdw+l7jF8QXZWME+znj+5nMv+/9WAfC2w42TgF33MZBG2o+SyvY5uGVgYsQNAI8xv8ph9Iqz51PY3Rfv9tftDGiRvvw+THx/SYr0nWcUaxtsPHuoVd4Hlng+0o/laBvvFgcST+7kzav7dfvuA72Ad2JnOScsd/PmdwzCRWI5v4vsjdGGDzTd4RzbRRBkJelF+Q/HDTnd8nr5r2mhZZvTb/rKLtfFpOHz/6AuDrceAI70qEnaTwyMcGn9OuB53tfTU8r9xe5pO8oSabOzGkEX/RSZ9v2SKNWLE9835QA3u+GNRGMbv4wbRot1AmRvue7I2GD2kQGfXWQvz9/Xwu/W/7OdPtXhh35u7ZH+n72LF8GGJueeh3NOz6P5dO7rEGWox/4/dhTk2zTc4Ni03Nvsh/d3XLvOEGvBETh95M4jm2i/Zf+1L/xVyvGrgF61d+NM+ecfDdOWPI7aKB5AzoBoSIpV/KPhOfqJsuMuy2iAVOngb+TnS0mxNtHt1ZpfpDs1mkvEx+sFfv3yAgc33ygdbE3nH3nnLQvJSAi8/heWnNswGqqRAh0XhOk3Nm5/2vOw/LrDMuxDkEOQ1f3OxDt1uCu2SdBu7ZhWuZpHYVwv+vsljvwKjzCvTRvsCZ+1nYo5w8v2pEfnVdVCwpK5NzyBSq9fCamh7FF8P9A1jhwub7bfB65wnm3HoeW8TPOGYUemq85f31H7ZBAz/xQXz2SCdA250AiaNbRgcGxUeezBONlfwYMQx88tbdKGWjfPXQLHcCfuheCwLE557OUrirJdHzf/DxoKtl38h9Xj7N/35fZH3/ZyVe3DYMeEtI9vpZtzJUQrNd2eAeTdnpyB9aw2ZARusMMd70OPLJ/2boBudOyFF1F70broVF+1s1H/2s51qP0EEWmtV1wzux5+r/7827NMQM30s80Sl/xhIAN7vK1+VhuffVx9pnpEwcoZL3vc513ToDxyN7pJRpZQWDw8E1AVi69BdlrW3XOsxPyRrtdJ0wLuIVPmWSpkYsPDuBEN70jeZo7Zkjh2vo9dIAkjmnJsQGf5ca0HZ+ZH4CaXz2E75TzzswCnVvWQ9Bp1mcfSOHQo/OQcTrDh6kIZYK5ZX+XzB+dLv+x7MzIjLXjNq5yud/j6y0oS/ItSYBO+AN0EE1V25GJIxH/spxlENbyALr39JjP4ZNYQT7P9HqquY6uHt5OG0kDxdLi6vQN3aFTAp1E1+LHwIfon/435zc/O0nXAiS5G93GclZGb1WlKqzUjnCD1OwHOT/fczLhdJl0hZ1mC/hZ6EadCfbjf/yb/1tvJ/vimviZaueoMOVsPmAQf876zoZBMPr7VhcEBCykjETAgCQgBsyWskII6RhmyRIjDI/wSYDxZCuTlROqK5mHE3iLNNaFxHjhkniuM412bsiUff769TiaLjN1CbWTYW8fvn0f9GSyEYJIT1PQJ/2c6X+UzKGAmBIookum8MNHw3kxwBytDpPpz53kjcC7MG8Mie650ASHKiITSbYeZlkU2jrLUtKXNY0gdrbkMPYpRXTfhTXuRjHgsBldOoKsS/OAte+eDfuWgK6pvvzego3nvH34KrTL1ZFhXSa/K5IFxSYmw0kmABcE4ETbzUCe2qY7AoZPH5Np4lrGff9dyuQ+EGOUrZInoxwtVBCgbu6x2cvLXmNENGKwmXz+PrQ2QhEhqQazw/xRjPAfwkSK//T+SA3s2iluQnwPkDPZuYxVZMT2BhrFbOQNDu4xOJOxZC0IYoxUZTkSIGedOEG1tENzd5qEHzh30UkpKPgOWucMvIfJ9LoMYGl379fyYnh8HTo+R8CK99OId0hjZMiUNPRap/8W9ztrASHZxuFR7gpyX4M0SxvpzScarV4ulbmEJvWeOdunCTAaydAOL4mblqFWKIG/l+HsaWZX5d6yAGWnP5P04PetpJA1Ms5Ci5zhuaORK7dG7higpGCaz7onjUyZGAY62zOt7ZrZVdBMrRrWIGG9504GhY6zeyuvVi+VlHG8Fii8BIWSfaepsok5iPo0lW55fegk5RYjV/p5CmRF9vq8YxBPyYx6/F0D672vDqi0PNF53oIHLY9e8GKVxL7mCJNEatnT9N96HNpZY37QFm+FIHFQPEZygv/weNPf6AY7ms+WrzH8lhfUte2CPOC90g15h+R/0KHnTmKg86zzvVuJOzLvyL7bofV5TuJt0IrjpDYv3AN255yqJFy6uQPkJZtHnUz/ofta7vKN505/HBrjd9BiZfzq0Za1I/tH3jOZWHI/SeV+TtPY5b5ISN3OyPr5Oqir6fc0XKeVTbXM8Z6uUxPF56laaOcYugQN0wGT1kfsZezD14K7k4juIWYty7xu86L03y3AcuT9zYman4smb7qZf3of1+E4HbCCnviZeV5C5wS91qEnkL0JlX2tk7vdu7fl7l1+Q1PoeL3xlug4+hJHJJU0BNmaR16zXwieo9vQGeKJTHcFTdWk1Tx5/ztOMffBGvpMLbM3CaF95AXIg75P3i3Hq0o2X5Xz5fzddSFnOIFoqmtUWndDS4tmgqJRabDkg6eX+neG/oPc5Ll9xqzflSRUIaVqaNBUFSxinXee8nMrOR49Pms7vhJrPbz+U9UrZ++lv44PGXnu89uemdDj3vUGLoQcC/JMTkhocX6k3mDxE33fBkiIdhXIuQ5R8B1uabzCXTIBgu4xlPn4Buvfhgc6IVcgG6OAUmVXcrzbbiFDSaatTFrePDo08k7PTZJt1jJVczxn/lx55wTYSYjW2pROqFZjoMmZRSDgR/w+aGf9ppSpxxfh7keOunTd/7U/0Har7oSheQEw+GWehjyIrHnm9x/fHr59+frw4f2H+JeUKWdycgK/QpcFicX5XYeAGl14kh7yI2yzq9Q3SWjTwQJeBv0J0GVokaGV+vv4ThESVo8GIDmQdUVeM0CXYUJGMNoXZWr1DMIV/VdZqgLo1X7LLads02Izumx8Elnta4IwXPT+a/rRbQtcBTN7J8ZgWW+dJjrTf+6TefTdQes5iaYzOdPEk7BNtSO+SduCzHiwvPY675U389a2jRV3ShWk9Z5Li488ji2A3mgdgUw8emDOOS2YpP9r8jnfGzn8TXGS9e+QdTZEM4NC5dCRM0E64nc1752p21TjquWfRZfuOnvBjj9rwq/PwrDJqc4Bed22us/csRvv2Xf3Y6po0vZwzhu5gT7UZ+NzaE7LaQ0XYEkdKvf95q/+5r8oJGkUoz8xjGO4poOGQ1BelEe9g1yZg5wJYAiFETwisuqbNYdjwzcl1TG4mAyEUsc44uAU8LgNd5ngnZWpHZAAiY00ECLIXM0FouBzivpDjJva+RNJlxJyYHUQiV+/PR+h5FH1g2I0umb+roBkypXdD9HlSZoipNiRszgQg5Wl+5ewPxGPYj1mILOpjQH/27evDKoQfelVmTLdGb6jNZxhNdcSQAyaO2GiYI6xdUrr6HlGVn0j3HqWKdECMkGCY2xEoFCqZ8d7Jw8dppRDlwydgqdbIiS6S3N3ZVQ1tAIGIAK/PYz8bitx2SsqXfFdSF+QReZcC93RxomD5g6vSbeRXSQAKKFONu7h4f3Th/T/SEYu9Ajz+a5sPGwJ2sLGFcTUvfk8YeI2QO/7bmepM6bsQ/SX3jxybJTxWyPAE95cLqI9+rD1/9SHorISrGMUVhvc/BwDiCyvySKBjRyi6PqgMp1Di2TJM7fkne+KHk+7BBSiy61tpDhYS8BYQi/GoM/ZyE7omj/vTsM8WSVtte7+7BHEQjG5XArFPUJ1ysh1cqen2b1vz04GnM9RooOyPEG9lITqrsiETikawR4pKRw1mznsBaPt/DvIYiPKNnCmd6bkSwZTFCJr8b72uX6e5Zt5neDcdzkZHVSXLC2lreTFBL/qXFG4R74dp+dajic5F76wAWOZJ96e50mRLYJGuqIyxNpzPntQbWQwZeBvad4s4Si/GWwU2SxzKiUvuhPcyEaDpK/lrFVJjpRMe505d1BGuocMmglCE0UtvlUftA3o+shXpiADcLSOXiTAd4ynbVnCufAd7SfXyR1QrtJGvfdBixO34sAoP/KgggbthLJOySgZWyD3cLCLi9I7mJ/0c8z/oYOUgpAJJmklfjKRa1vuMxcDdvQjqAuh2d4o4afm8EWT93dSpre2qHkAG+bcUgfdEyS78w5yxDaP9df8rI27eOtGr0Se2Y62YFbQIyhI2Q/ZM+iDLs+96lXbXW0MYlNMGriRNPp5+p6BCDN9ebfW44sQ44wt95KKPyLdPNpBLfZ7bIxXAmmWTbRI6ZBadPnN0ecsmy/6/K+BgUUCISP9/UWqa7/Rga8l+w7EKFV+Rz/74o5x3vT02r5lxyjIMtUEHbw5KZOjHbGr6F1NGTJ2bAcMvZ91Dvq++tx1L2MbVHmpf2/n79jfed7Ri4fft60FfKtzj6aAhmX3FBqUe1rH0ciOg1SNrEPum34c8O+9HB0QBmW9F/2uZKhlHTZ368r7Ws6/kzjr89XfKzgKjYkzQMjxAKyayHeqYmwgxOKp1gGcj9e2+uzoiSrdXnp332Wm3WIz8gr0raa2Zo2zZvWUV1mmnWAcwyOPRsemEgqUXkyd5QsFdSbZ9pyEj1FaV74DmRZLKTYA9z6yEHsFHjoyKoa6dNGxXRLAkINtG9QtgdYuAN2PPDIvJwg8ElS2cJxZWkfELppzUUI9Mm7uYT5veWQ7S+25dG/4QtvSxLohaDCc7UFcdh9QtVWiIsfW9djN0s8JsonGT4r4GDQAACAASURBVOWKbUaqcA4vXOCKiYOVDYXdJHqqYIp+HutifNrW9Ye/9ezYJ/LbPbzQSR77nXNG9KtUJZN8mg1YgXiynbvT6h34sv0zQ1PZO7TalXQtM7BbZsgJQUb761MdYf3o6r9BfI0dHl9HAbwEe+QHmvcO73KOCVjJ10/gWHtQ4H4HtnKUyAKhXtOmAcTfkfXRK6hDgy98Hunur7XM50+PutjO7t1owfv0mIBSZMpU05n81iY03c0PZ7/+bxIJWm/80JUs/r36h+acEFvEI84ehH1xUt68Cpp4gGbvpvnAkXiTYPfQo4fjC/mf5qGtJFvUpM/DJ6RgmYKL5U8cOykxjLSZOH6D9EJKfYcW4jP5dFIelD0qcZvqwbl2B1lDT/EbrAuH9p2YZM/4PQYa/TgJgFMddZHDHh4lmZZ2QPCjlkR7quNDpj2J/G0P9LnbC8jMoX/JPfHu6gmtSTGT8edBe9p2J/6BYkbmPr5Ijm2PxBUZboFoIEQncUJ/oY6uKLXsndiVKfKrpmrHawpITbLjL/76//r5qPLf9ART5MvCDLKaBqmWYTsFrw1KZ9a2ZI5+KX2AGNx8Tw56Ob/H0CmEC9+/C9/JQHGAd2e7o/Fb+w8aohptRyJMMGiEwiiexwRL/+Ef/lEEol4gb94+/PLx14f/55/+X0fMgyAZ2O/UuiuQgnNZpa6ThkDAzZpAEXZNuxCijboaAV79nhC4852vn788fPzw4QZ3JUBAf7AVrARnUcJkAEy4CwFvISxiLkXV0HLOVY7b1OvX5OyrEX/tcTOG7AR0JGRSIi3Bd0N2HQk2hFvCB2PTgQHEeJUWEAiMgw4CA2G2Bu4GUnDWOV8y9XKOyW46tHGUA885WYdxOGPEkC34GYPh+3eQnJQwO6snhRVhh6EGozZfYIjdAzOc0RpsRq2AvMDonj8PekMOoR0cjEzOVIEWScXrdEM//9GJhsrCDw29f3pf2b4qJRgHPxnZpSmg5pvF6qyNeOKbM8dXJ+qKqhB9qVF3nJQMoWK/Tn5YkZ6zwcCnZGkyqEGqSvYEpUrAcuksQzqqrOKHSm79wA0SMcWZPrJGl0EnfVcYO5IflRmWwZk+QbwfmesztJF9ssMult9AVBsf6bfTDhtrcMmU126UA4H5bbDcNMe5utSwBg/EQUQW3HnLzotedNZ4DzKc1gqghMO/xwguuFCfZTuMostyONX5pYL1ExzneVqTyv8qc0uvkQQvR0kuHzwcVEWX8fTz4NnXnN3hxeknZTlqI5u7PTIuTbGbX1v+dZCIM2j6hG4OHcdA0zOYuIpczJ8kJqDF1rcHcVvoSPb4WtDgvn/0SZ/R/bzOWSiBOVZ1JusWou3uvFJmdOHNCgSf3r43Z4L9SA5WQqzvi5JazuP+75MIqxYwojFDmAuh1TpiEQ70nm6+krztQMmboHsyHMr3FzT8mwpQXuNvR8YoqJ9yG+n7Ko9Fd134ptBJTUPQ3pEdY++VjIAGO1Dgn22Soe/uyOkLwvKlbGz6h5YPLRYdw9stS+5O811/NM/xO/b5mlxp9CLva/tT55j+29gNBGs60QI9zZ/YetOcXetJcvXQQIKXrI/nTD8w6YXSZ1p7kgXwX9NSy2LusXkeJ4nfkTTrc4JWcWPndyBDOYt7sJ79QhtH5yB/rJXTAsdBoAleqN/zKzQmOorT2DL93P1JZm9ydpA+9EXss7nrp74bH+e1aqFtnRdyL/3JkLEto/se+hx4xtoM48RV26RCvhF45Q76+apqoKfXH0Awt1yXf5SKDrfHMaKq/TEHHbdCasTkBDVIZJx7TCiDSrW7PHNAavXv2Pr4Gvpsktcrky3MRN89lCO9/LHN5zMOjiSwm/YpE2iC71ovtN3f5a5MAkYmDbps/g6CzmEgh+Oev387SdXWIb3O00KmbBzxSc5SyS8GtAyNVeXTysiYB7RNKv3Vso7P3/l80OfI9+OXMcyPBG3Qbiuztzx3bfDtkwwS/chhEuz4yXMR0qWea2D23rv0rwOemFBFAiEkMdB9LXvZ1/xubCZQ5cr/x78yu9Naxj0j/Yy5QwdPG3jQfAAteSiGq7zQlzrbJPbdb9LvcO/jtLkx8Z2KIQWjaxAXOlTvPDra6WlVMwYlZhvfHDV/5/x1NwPEUcBsWsT5IS6Tnp926TMvcQk3fsv2at4qxLcKiHrewvqVHjiryb7xf1ovUnYNv4mmY6O7HRDtvtreIbg2wSXzZQfJpTPTTxvE5Zw1k8VFE0M3spfXB+UO7zbF0QEJyJ77ja09z9OeE6uy7eNgIvJ1fta8vTZ0KdcEgG1fje9wLZX2+qY93gwDzqAovTP3V5UTM7NDSNj07DZQ7MkB80Inck/aM1WUBZYTb6WiCdk5+tMBUuzRSa7Y15k7YwgLslyyqext5DZ8S9Ut57r26t5r+++mEfOiwXNpTzOAPJVd/3x48x/+17/76Yv0L+m5SI8pPXAYcWrDzyTU3dD8TJvRi9axnH9j4GCQNcHQF8BCajNOZNE9BSrQzVv2kgM7MNAItmZeOz3b88/Kjl50bx4+/f6zgjNz4S6XfPvw5dtX91+coRnPFjjzu/ncl4Fjf/joDF4yrUMojnQbvSNhf9B9TL92hkSCKsgGE/42EsWoaqdvB55scEp3w7SzW18cGQ96d/ruze9rsEkzFcpAaL0IPiuqa/Pqu4GHMuPn3Kfv9zoZl2chLBZ5l0B1MpJ+P+VNW6IBkbcRYQNp0E02KPVNZRsWno0Qb2dyhewaLJwBQpZAAIp7mJHekdMPw6UqL/upMBk7+a+TGV3nyQlxzg4Bzjr739B1O1L8DMV8NTqq/2UhOkGaKqt4YrJXB08ZyiC2ECTTx4bsmwLsdad3oe81bhCWdXm9O9GY/Z3zkCGy0wIleKuHq75OphFgT0AURkXutMO7A7Hh5yNSL0q974T7wACzsbDtCpj0Rcnu0pUWePZo2ZU2ATcUxwvDsAYJobSUTU/gYbJTZxgVhmKhEpo2kdkHERIj9dA6q4xDZtrNsKi8z0bltQ2DnztxjqAMzx34dB9fybw1jaqPVpAYs/8Ofus8Kit/NXCuiGfO7u68Nz1NoJFhYP1zJly3k4g8gI7bkTO9mm5taBE83nzL0X0gDQuBsveSABKBrYMC2sC0zwr0EsMidiqx5d5GlI7OPGgjI/2atoR+PFPsis/HEK8BEfDLOYvKLFuvJYEoBPRtIvpBLTmb7PnkWzrY8tb6ATStjZpGg3BXDHk6TofKiVIXUiWwK6N3b5P8cy+b+7CRqxSwAdk9A3fIhVEJlG2cW3SwutBQR+/lfFqWo6earnZ/bs3iKeO3KOHJ2lcZfHyINpxfOGQncRLUT9w8EOP39XCvKxFzPgQTrqLyUvbb717db1rb/WzLA+vq7g9cCZ8KjLQu4e/zZ+u2uw48a3GEK21SYgPgblfZHuvDibvrIdmK43BmiMe8z+hYCzzTth9MZcn8amy9bvDOewY5wQCETjTdbSic0uPwRJ627ar+49VGQrInspP2JC1zW86dMwRNeNPTlnFbwnyRI3lo962iZdLZR2TaXZ6iHznnK1k5IGFdH5Stf3D5GC5eJ0LHecK2VYVQJbxM64NYqWESnWwp+duy7y5P9DsG3+hwkK+mA86o9RXf8X4j1ctPafplcNRdRnKmfQjaU1duBS0keoE+CUgFpZbfhHTXUU8uxKCIcWZj7507T2ID/2x+PkEIVa+lVRaoqVM5kqSBLL9LxckZJXYSIHtu3POW94vfqlYVeYucYU2og+PIE/BMgI93tP3Jd+1Ao3vlcZ7EpJPNDMby+vrOXtM5gESap/Gb8B9U4lpBLwfN1sa9y4PmP+wjtdk6QBP3ubsmnvccEwOasHUQkq6wccuUkdXprRY6AgkrWqQyrSrSZu0MkpQsj12h8+CZJ1jm4UsK0Va1CbbVoevYIf63h/ZMAEx3K8GR8wGleoLaPMH6RuW6AcdgMzN4Fnl5l4sr932IhxIz/Vn2wemF18OyUvWSSqPT3zSJ/3nu0qQ50LLdAWtHGyxrFYu4IJajPzPc1P3/XSk6/0FDE2jqM5wNuAegfTcS4PMu4jXSwSMOE2w7MkeyY/zmDXCic/F7TjIcPZBAroKdl1Zo4ydFV55ZAwvA4GywvVbnuZ2Fe6P6XOyDeNil4wDYdAzEcbyANSqIqOGY0f2pOtw2cVcwiGnNoAp4XOvBHskwRJLkAzJzgHITWIem5LdmkrdsQcqXXdkhmSb9sbbzu6cMnank8rGlop/ufoqrDWnNsDqS7/mkaxp5dKTkhJIdwblqI7bpeyAwtOy7WDvdOu06VM4I3wDPVF3gtojSEeEd7nfa5jAdauhMPST/4q//z59zeY5MThSdLARl09dSSQ6DYJkGQDDZKZrWAZUtBxHTJECJozZb64lGPNdGqi07C5GX5YinJ8mBob+mIEb4wZC7JxFOyitnD88z9ez7m4dPn748/NM//dPDH//xHzsMmUYAs975nKZzPTw8fB4k4cdf3Kw0ZVBSaHN8P+ysz+RpDYkBuXjKU10WDPHqzHNO87M5j+NQX4z4zea1w61z0t07Qv7rr789fPr0yWK8HJr566L0dgKqhbuDZlbK29tQk9ROGVpKhMehT6ZHjC5Hcxumdn8wr+3KpNr3PDXa8hgCWYNh66a7GT4DLYDksjLOoIxk0cQU1QRX9FUo0BYq0B7n43J/OwzqKZXMuYKx2bsVkOHKOAFtGHWACkbjfiU7NSzIwSuMic7y9CAM7rYN0Xn+CId2ag4y4ef2+ZGx97iwa54lZT9DdmKQHeFW7QR8LjbSB61sA2EdYgwGZYnLsLsbR3zjOHcpiXf5VAcSrUjh+X4+9+W69AS8U7KyjsAa/TT1xoHo+16D0QEjBeAzUdM0QI8qB0B8b1dDE944z1LfmskE9lTrBMaTrb4bO/QnkSxL8E3GySQdnqPwMwHaYuetDI75zEyhn3c7GLKBW9b7UNPOoT8niQJ7V4AlZRtS7WkzQbDvMoxgy0vmhshKSqEokeJ18R90fu7MkkflygRvWnna2V+apYUAxiJ0A5/qzvJ5fjd/wgsKkhfKuB2lQ4NjYP9YJHHzrsvHF3W2cpMAclQ5aJzq8dc8atpzlvQECioZoXt5to69GN+R36yJ4Un+3CZNuk+Ngis14IvpyS6rpcxrS1Kud+ObO2UsQ3MCBXcJOehnG2rQ/UvHaKercm7szTy0aL2ml2sQycmG15wD5ION1CTuZrFxeBSEiO4RrRFILzTNyuF5xjUoK3mZJIscx0ouyLZJBcJS+zUoM2siwbm0tgkoTW9W8/drr6LWEf1sochrTZff5R/mn0WFt+Hen+eMub9zdzImg4pIKSpD8M4dvJpAIOB2L+tZ3iEwT3IJA5j47cripberjbL2InS097eIdgJsR4+d+/be+ufQPj/j3/3cY0NVgOEuc+7fax0j2k/w7L6f5j3fFYlGo7dEw8m5HBQCCZ7YNKbTSTxd+4XeeeZ+vvCkW3CMPB57irIqJ/RBaMx3O0Dj6bDXgHjL+rZ52gZoFCgyjecex/BMO/f0beupdia3AkbvDF/oHMZZSw9OI1Pms0aJ9X8vdM6tjy6y5U4ryGfWM8E2HE+iiEe+V8+65rPXZF2/B9pqedr09BqftHx17+CXCQu+h78i2aP+aQ4EqJWT+hZtcIo2OL2+tjXflA7qO2ePV3t47Y0+D3kRqfSZz3Oesu3Lidfzw0f4hfMZprDPO0Vfj1e5O98TbeWu9Nyb3WB7Lf301E5ohyG5BVbRX9A3Tbdte3D2TWPcn6bqpr9z4CV2+G82DPwGHc6fDuoxidnBJstBJ9S1ngRXml/IWRNwgVaw2drnGXR863rWzXsPbbrGMwlX/10l97R/iQ2hANENZQ2gAZuu+6IP+h//17L6FiOYQFtsJNEk7aocDUgy4c3D1y9f5E8Nrf4h/YxuvPiY6bVIT0nuks6QGlhb9rl46o2TUAB0iHucqrWxzQsQwUAqtysIMvZ5Wq5tAo07Gloe2fUYu1olpsmVuIerA4wtS6nCsr7I0KmZPJzg7EzWprHT1Ay+f++pwaKxoNqqOOvYq7I9R0fk/3yu15Y94yPPvILpIz2fGx99zvfEJOJTXHTJpYWb/a0dxOQyZTWdDDq09/vSPnDQ7UnIwm8PahM364mNSAs//s39uvfltDGYhMICVGzl+xx1r0/v7Se+s4zlzo9d/vgkPlDSxQPnM8znzcPzV1d1Tp9X002C1dUb1S30VtcqoZ/WCtCE7nrON9/HzjztDBLs7V7u7g7iFkGKKSl+sVPt51nErzjT8V8HPDc8dFqxBG1O4LTvcXS1KxrTLitnAA/T0s7taSeQnQHE//4//x8/7cg+bbX4aQZrJ3qIiQAFUPR1JoxU5EA4KBh/L/9luah+91gOb5BPPgQ73jDyHQnjzRttgtK6B9/kxOeyNgNh54veaB6W8VYIxfkMiuPtu22YPns5AR4xyPZVepfPXZTtnJkEFRNFbawNPB9nSc6okC5TCnWdVqfzTORYCgafIKjQH9+fH54ejSyl94VEGaUnEziJ442gRZlwP0yIgwnbOUe4SCglf8a5tNPZDpp+nr5OVqqzvmvpYitWZ+U8yQuivzDmMaKshC4DQOJItDEmRmwEWhA4BAtHgUsghsm19mRQWiCdZ9JL8+SedHKXbHWfhfd2QmzHCNS51XRVx0gnGDilJF+PIdHPQpErGBvkkASb9rROHnf5fJA1i9AceH3fvQTnKWGorIiykhid60hyV0dhxkA9xu0puw1tg4qTsTd9WUNFhZAl44dsgH7aIYZOobe7I7XyhV6DFxvj/KOVk1EbK7S54zbKUWzcQ6MSoA8g5vtsZ5Fk3E6vI/HxNlt2vzLOgayl+6q1Y2ZEdLLphfTB8J+gI+t3UL9LjDw86PBiIYgcjnfzY4LubtSd8iSQMelN245yK0J4dfgZxC6ymeELDq6NwWk+6f8A180zdZ8HHZf1pTcRfe9Idt1vFh1znL703cQA27uD+NLP6/QrWUdU5ylEQzJ0p/TGQWb20M5c9xmCDqEFryHyLn2aoCnr0KChusTtOBGFzKvyFQasSf6NTujJjDkcvf/0gFy0IPoZ3jK9XflgdUIaj0e2+JlG5ri3WXoSljFkWZ11J7DefNXy7G5wcq+ihySNuHuf+yJP+OzV+Umwj2m0t8Ehzeve48pFfseZ6pyKv6Alf277JiOT+T4OVNOBbJQ4mZy/dGjFsHn+Yim8w7v875+1rQUS4h4cgdYIGpmHrv8d/siPzzP+AOqraf+gy/TdVJyI519Hw8Grlt83xG2eoSBRDVOCHpG9JCkCK8wZrcPFHrkr3nPOKzqvEb8kp0V2pa+hr7ZFkPsEMXx+CfwnWdUnjL5tW3iRe2PnJiCGTjhJYAIeRuQ1jerc4xH+If66r8HHm9bypyx+k/DDD7b3Rh772ysn7IAdvjN0LjRqh9m0Ri82awcjLmwf+ZyC7NOfq6sBDHBn0C3liteg1bW356v7DO0OroIem+iZDRi+HGQDjTD8RHdWPcC5GnjmnH31Mzv2VQVK7nJP/F42ELqbvbQd0MGg1iut11yFlf9A6EX+O6CRNiWNIJ9gwNyXgl92ptHvrgIwanKulsTKCWrcesEtjxqJRmDcq4rcrtZX3C/OOnJz9sogAa0lB07vQp9tSmBHzxPET9XC6pQZmvWcCrt14Oe9bdc7kJFe+89OfnH26lwEMnb6w82/Kojr9a1PRT2sZFv8S54lmSqmd7BwS3pjf7asreQuZ9ny+8i1PIuzgx4UrKN//AurK0nGGj7ZdlLbBffp6sdOCBJPVXm3/tDHNi0UatPy6rmV/aqmqOqWtvttI8XPi+/voSbQldvNYGOdSbwlG/t5B5lVVSk3s/Qi59pfaHvFd2yb3b1A/Z/6CIrX/G8HFDMM9gyNteK3XWBesSD9qVZTRgo7OT1osElouOJk/WbLsryzemQsLaxdaYTnlKZuj3Ov4KXvo6nJZfPebTTf79yHg0rzHzY/9Id+ZvjMfAYfmMQxdHLkaOIJU0Kunu0EZzMQWHQTwNz4KcgD+IpqECVuMxNk1rVl0dgHDIepgbw+qoAW/O72NY5MlOGXytN8vttrrQ3IuTqRM8AyV+dtazHkZdubGgj87dvK4AAUOCubwEb7059XtDUgpWp9gL5wfMFtSFTWXn3aoaWXNrjRtsjleT5VuN81IOvaU3mqM94/bSVQ6yRNc584nuI0QTPT9/Lf/+e/E4Lx6ckZEm9yIqEr1Nm4AhTPzw/va1oh0EtlnSoLf7msMCXOqAIl8QHbKBPvxeniYhC4QHRZCwE/vyeTfqIEDsS0HAcRRRzKr+lDMAc8z5lDBvnHuj2VyUw1n18DwxcBwXhqtC9kCODp8b2bfs7k48fpYzeX39BrK7oJwgiDoYm23w6aEwMLQSYlOVXB1a9llNdE8e2K+T/1XchUMAnX7F0ElEb37dRsP028H5zcCDMCMoU8swDZkjSEMgHmDgYx+czG9lX7rYLcvhHHsSsDdp2odcB4LufTxrjoR4yyE4KhH9Z9V4x3x4LnKjtRk9LpGU0zXPYOg2od1TuSsyCgYkNshX0LN5WVHqQL6Cmj/iixQIGt4WOkGIGl6zm4rAIlexdUDEua9QxSAVSblV8C3wqOX/tqTDB4+rUqQBXKa6OCNbRh14YyPD1nsoGpLelpJQ+tzZ/di635AtmhsywYv76Tu+Me2uk7d5eSIdbFs81P1YS4kI1N/x1wBMF2+T28yeCrKjk/zkk+I4M3tL+0EXoGfXAJRKRxcQLh9PfqPfRZHbr5WWhuglPUD9TzfV6TUZXbtcHzIKDacDgDUdLWgrvDCDrlCDRyrxKCe+JCz1XWz7TXChC5wXdazjX67/4dZPmhhZS5qPznoPTGiBxjclt7tEEOjRwj4BYUOnLkxO6rXFpDa65GI3cjnZo+LuyPcqML6k66Ynp4xmCP03MCx90/9iQMvJg2BtgHclE6qFoW3PlkkwJOWBw0axI1nCnN2Fsuwws9wRTebINLz6ggYNPwkS8n7U7/p+yLUqE4+XLqgm5Cfil4EdvgBK1SRjQJTs6EvfPOXgfBCs6zA4zo5tZ/GHn9TBzG00g7qle8X/SB/NTzgrC9r0l3epI40/fLCTt4b/XEJidMo0ZCe63rkDs4tzv2u90aR/L3VC6sbvWaUO6pLghq427XtZ6AHudtvvurrE1E8nIvfRf9fe7l8MUfCJby/Q5wIBcOzVaP6Pv71qHzIYGG7322LkYerb06iZWNNEMXTTOXtZlzj55FvrCucQJE60VDTWvcyvzMztGi9HGCmNauapzsSaGWWzn76nOvifNvmmx6g59axr3GU+jhpn3O9gQITqDfQUsch7sdd/hTwZ0Naszn7uud90m2B8XLvfV6lo9czTL9tvi95NotaM7+eB93eT+Xu43T32semedsD/lizBWwJ3Cg8354OCgV+WKJ8NIGxetxRY0c1XPHNWQyiLlx6k9iVAHSTEwuRHvLmZaJyHcDDLzYe7DJto6HJLR9Bt04STN0Fl478mp80i0jUMBJ5sI4106cagBpzgiaWJ1mMMogqFyoOf5H1jhe249t98BaJCNTXj7BmwnAXpP8NSV7ErClh4aXxDuqVNn2O/Ps1xJAe46WhyCyuHKXhgIGsJOH/GlwjUWH392995Hh3N3xucbOSiAN/x/66Aqr+fzxicJXd17Hf4V26Y0O4njJd20T9/e8Vrtp/+o9WkNlctesw3exuuPIUg1d3WFNTWNdmTX3g/2FP8LdNC8KqVkTm+d5zhukEot+pxkC6KTSDtDiWfPnrPn5+av8rqkWZf16/wylC1jLMrHaxB2qjk9A7z8C4QkWPWZwFfcygIRt/+XvHnswumPOHwSw9ZZ7fKITkM/wtv5MAgt6PLbrIBqr/9/8HMSoAmtfn88AKhIMHrA7dsmjeldyJvrZzAIIzadtoQOECrq7f6XjcYvOvevUpVHrQnojc9fyTxSXW2Q48azDk1OxNrZikuISr6d9xjzXQJOZLK2cPMjFy5Tn2EgCBV+R0/TfvNuSovUaANXJIdbv+NEOdZ0eqciXQTYffRfbaOiK3sqUpCOnbfc5tsBajJTd4S8bl4l8Tp9y35NbAk3F1tD3m3/7v/zvPy2IR0hP+ZRDKG4ymtI4EY17D6JAceJ4mZ5xpo76oq5NRlOmGOXsS3d2+xhbDw74DSECL25Gn7+PolefkARDYeQmcCmQ6mEzBGhYroWCsnlMdnp+lhAGvej+XZQYpgwyUXU5WxJeK9RGAe36l+hUIq2obgJFlJYm+CGUVzl2nKMVSxAl6Y1xhOBTINHvHnVXT+/fZ18pHUvW4ZQeqndBIMRFMKs8r2WhGJIDnT2Ge0pBPZdsA4ztaM99GQnqkgZKBZeBPf1oSiIWqXJ91mSHZkrvTuyqicAItAvRl6BkuhMl3orkVcYwCK0W9BZSW55j+rH6a6MQg9AK3MYm/0FjhxfOhO8paZ6gtBXYMCvl5362s/vQMELsNScS9JAnhy3SyQtNmW+MXdbI+gZtoezGlAVnc9wxxsVLA9zn0DTYzhDvHKXRgvw1A7sRJtc9bvb4KLuD5vD5/6ySbgQk99K0dxTArZ+PEBx5JvyD8uaOdd0xXnutes+ZWHctmfYx7rCoeDMn8L4OxJZb8zP22mveO3d/ROQSUxDlaJTybDnXZahS9FMKX2W4vPfHz2ctcxT4UbajNCojyx3DB+oj083blcV1Px8m+cELMiJi8EB7dojnG24K3nuf1CMGBSWvMmZuUzS9fmeuxUfl+GptAdcc3qW32EFTL7Jz6SylP+FzT4zcwIxQmkqHJvfLOzMpUaUPoY02Bozmq2DOBeG0qJMTjtHZukzoagBnYt68b8o2NFgsSLpKykE3MnYTROwzPnR1khq+GQIV89kxAuzIcrwkkQAAIABJREFUhe7oyXQLnk5Wcp5H0Fc0lOEi0FjLTMpQuLMjj5TBv/ZtvOt39nCXha/JZd6pvZyS9KkemLKmNN+utp+v0pCMSyMUVEKjkqUtUbchyVTFcVoIpG35OLK4JzKLxyOjQcrd6Rd0RqNDWh6fPfMcEc8aftyn9c8mOvn5uZMgJ+6GYa8HujhLVnnlynjkQyyclAFdS6j6M41ivutd7uvIxbyUoM/qr2vprs+p2h2kzYRoRsm49GNOSX3TTNPT3Yj3+3Ygk3XulpI2HV9Kvm9DkVa2+p6sd+yMot5ad+HUu0QLpCeI4Uw3JQhb+tGBc6+a5OHqjRN1TlN/239jj0xJmc/Bsu159EISF5zBBCZoZ9IBiOUdUHDph30mdu7wkpYFzaOrG/029/EC9c2tv2zZcJ6BM3nrz3qXQdIa9Og+CM4rv170Ea8OEnBXklOZNkrRA13uCh3N+wYJ33Tu/V31F+9su4l3td4mGKPn5d7Ps1M22TaZk0V2zAkAnYb90ZHo4wkwkjCgzLJ1v2ybTHeXfcqwB5CiCUrQXqaD4vf7bf5rfwxbob+LrUGbCFPxBg10nvFvLqXVoZ/m17b7RnbLLt7JL7qn5+cfDpLEf9MQnO97fue8RRO2bwie6d7f+JlH5x9/lDYZHoDhWQK+m1kXfCQ5f3QhLcq8a5JKDY446PisZT5HObsQiEn+tU12BvsUsMF3AtrYyMQOX7d9qTZANbix+aL9B99dSk8tSvXfygEQzdtKxgNaHDAdnjrgo27Zo3P2ubWvpSDxoKYylBVfzq0gthVVJ3TMS9tT0nZYAsBld6pNWZX050KOr6i9TjB7pkInaK+AYgAZyOFR/kffHj0xfoX3pBhLJvCO3qItAHxA4o5ERvMPfA5NiY8mqJRgoqqqUsFAq4uWF17XBngHNDZBQXyg2b5sikxrPm1VBnTz7bts+uMfyhyyXeSKLbdkGhtQ5bc92E52VlCdmYQ8+9SdpWRGNsf3TH++JeXdW9DBMwOnUlIfO0U0Wf2F5a8zawDw0dB0ZAnJ5Tkbt2KogYy3/oKi5fhEokf8X53l2NJOWFkneHipUdlbodmynh6kBCI1xEsg8jkh+/qnx2ZVc2qPZZscmys+ouSLEi5Zyy3WsH7QyjTukiCiZR1nu3w8s0nogQztde/c2bt7hCZBNHfx53+VAOPD9B1ycMgIUR/ObOj99DrIC1uZz0sQDLocTZteZw2BysHOixUpV7YEp2V7Clnx/Hh4fD+TcZ1xg9nbEWnU2PRlmT5mHAgbb2U/fx+iPJD8h4eHL9Pjb4ysr9+cSUtwU4pz4nVHYTgIRXBHDBHki/eVpr4Z5R22XWe5MhkOMsWhSWlqC20rQj/hNeSdDNYf02/RRNu9/Ewk21tEhEb5kQK/a6yjKFtAzZmSxZjfq1QiTpsj3r5bzp6m43pvshnz9g4SIDSHlnCmIOYWmO1UtRN0ccguhpIbwcohVNYo/Tx+WIGrrP4RWt6mt608FdioAAUKs42IY9iqFQdBX2cnODto6mogLpy8nVpoqvnh7lCrBMYWqx2BFiahC7L7lFMdZj8wFAfqxegK9KzxeZTICV57Qvw66C9L63A+LczGGdpMm3g2/QO14goEiTt0HxY67H/WsBnODabfszOmi/TsK4cXepkg0JELsmjWuGg6OojNOJ58Bx5jnS0zjuBWBiiNh1Whkcxeerph6NhQUzbh8IDh/EHpRC4u4sxOMT3FWvDrfivTiLHWWWp9PkpTvGST7ogTK0TLz3ZooOmDtumGx5E9OocE2DgHK06bZaPYca6aR1uWsWZ9LjUPNJlXW/4LYmv1Bs/AqGya8f24LH2SWZKH6b/n/irbA/EuX2z4Wfn32tgHDd+RvXxGf6aUsmXDef5kKoE344RNa92zx9FjKy9ar6gMovgCWuq+S/78DlxyOfS15PRiGL2C4Fre3qQMNI9D+hqNQFc4LfcJmufsbgEs7s4UaX3XCcn5HmvinNv5aj7UZdF3sSF2d1mT4Jufl8RLlXUhl9qOwFa5tdE/fZ9bPy6dvFbue0WJ8o7eG8/iT/PnoGa2JxDG+B3d0ud57C9d4Nj15nPz4bW8ls/291seuEfbohNXeLwc0iUHd2SSJq5bzsD7/nv1CktS9bLXCvR0IKLlHmt5LVDBvc7k275D6OjIs8tk3m0JcOWBK5oYo5wkB3s7vJoE3eo225PosNYfrA3URgcDdQ91br2mu+xsOXjXS/y7bS3Lt1RCtFMVZKJk0Ng7QarSj4oEf++Z/eAw+h4JYDtgyn93ew1b+yV92P4UHd0GSLWzih5TT6l8TnKIoEVleNFNTS/oFab38m+9I4kuqi+4T+x76PUl/aF3ygG995BWOem1X1rTad+n4z1XHartYSMUOILvzbOw9+ETBSmmrDkON/zYslXlrYdfZVgcH+2MZbkEr/3GY6+diqJr/z455RX4Qd/1eieA0jxCdQzILOyvpmcHDg4sV8me0SLYhgzCaPujdf283wnQ7GMCgUET6bwUMDPiyBIYm9X2Aa2zKP3++s3l19AGZwst66xSbYEsE6hjrlMxrb1neEJrlD+xw+T6uWfoSelJbPnmK/vLG7xjjZAS5ZXQOT4i+vfY0WUzWG45EY38Y1/zsw7gQSfischI/KC291+jYScBtiUZ/iV2wPFfEhAVbadCUlWHAzR6P9N4LZckK4Je9nCVHbqKVSw+V4uL0EgCfyoXDs3MZ1SqfNAmGxSm3+S379aAVDIq2DyyZWIMz1tGLfk03DeJ/0cLXvnCg15MrEVTeM/AUron4tfO9Xp/JAXwwX2mrmqZvovMIdCd3IbKeR0rJyxHfA46u+hU3dl89wxGcuCQgO7EBOZZoGKhj+aNBma0zGu98K2Sv9CzbVoHknUHNXeA57BO7lZ8l7Y0yETszOaTkScDpmh9wt/XR7bvqJ/nPNo2wYZqf8i/t0IiAXFsyooRmCd2UI2H8TpmIXR42qIgp3he851alVl8H/m9MZlJMBhkdrdz1XnyFhv6/PmzevtvMmrtJEArk4DxALWgdGUnRvnSv/tWNdi6VoHTidH82//0d0EwgmbQ1ejQJARVHvNDZdEoxXNRgSHD5K3wG4bqDS4Tt/Chd4cPZjMKBNoUa4nCxTgRgck4ds2/D+OtivJprK7LufWG8oX5eRDEHPY4viMYQA3xu+PAhvHYR2fnw+bJsmxw0MJ3iNUZsMQmjGuQkJlMYkr0wkGHcW5onVYQF2NTgnEVAeVrfvc1C3AUcpSt+z+sQyJl9RpKqAx2FNp+b4d3wBzr1BBccqCL71ghB/oeJBD00ArLkCsHNFyJlf6AGtzzVYK1BUYLMwQe9ESmUfSbsuPXlOsRdq+UCCHY551tmKKIMQBbqV8NHxt2IJaMEtyMx3FmCPLIMTf98A79xZaoIN0UyV+ME+xUCaSrwKE8jvIZOWVVutHPUXHerRzeJTY2zvo+WfsowXaOCYBJaCVB0ZOa/b70ycs+Eao2KII2M/TYUO/s6TWn+/SekHFXBnymB8IDxxA8ZRS7hjUSr+hqhKezhM4C6y6D5HKz3unB4nYHGpylvivjmAcBFVmKQeNm41ek4DHGCsWM42C6TrDm8GohLEGpkqH0Qm2KhH88WTEITNogHASYs+qcM057K9pufSC+TWDBcukW4LyVVJ33Bnm0Eyqv5SR/KMDQCpdzgsdUcpDekkJRnzunTMmtP875JnNPoktn/GCZors2+OS07Li/+9yJUB6LdrQMMR9wNuellmbJsi6yvXmi13cc71cylugB1tWOvuXFomzbePbnHTDX507geEuPLWH83zHUb6VuRlZe+wXBk23k4MBZd+TBhXA4Z5MXal/5veiggoqHfjrCcdZpeUoQuXmGwWR9ttCN17q9Fvtc/Xn4MwZheAl50HuGzzg3DNaRi3pS5FjTEuvkvayRvnVNO7xTSP/TcmP5X3thEnhsjIu9UAnAOWNXdXjaKGumasWO0JWud91OzjW/M7yphzi5LN2X7ns1IspowUWY+yNOrr7mtPQZIBv6+3/o7y23+k66L9GRH5Bm2TvnbiLjfUgOy+Cc8dz5s4PotPoxfbkcavXhIrpN0yNzapc62yTqG9kvHnS5s/ZGwCzl7ndaWbvqWn6Y2z4fbz0PjV35INMj46gtH3lwgNVM6ZlC3XkrRDU3Oth0L9sxydDD8yDORLMk42LPHCZpClykE3Rre88yym08qpKEwGuepX3n2N3WiOBNkkORLQTzOSfsyN2PH4h8bfrwfbgqSnQeuW505DqOPEtO8zwrDp2eFaQr/dyW9l2BhvxMujP+x62CIDKM2TitQ5qXsAfbuVZSrEqouVHnd7ZnODwu2kqiae1LD8/x2di/FIK3BmsxTNBSJkjXIAIVaGg9Wmj6q7zD3mZK8cp5BV6D5l17cMuPUUO6/QzeWDrfPmNU4em9GW66ssD6/tLbWrOFPbl4p4unB3dK19uGpv1M6yufW+5agBhPFFbAQUbLttwYuYMdpymvdeYtL5ant4Ii6mpt3DLxRBO3RFPTSz+PQAgBkFPJNli4khsjS+TvRz+8WJ/sa6MXhXwM6MU+Eii+d/rMvdejAt3qVZ7gThCf8w6jTDcART9Q28qxnYNudhDMJeVqo8WAIMAOuQ+qnEi8qSR6fLaDWrSNRlWobWlxuwNcx96aATtGUCMLZs2sbQILE1xUNVL86R3yYn1FwB25QzB2bnDsOHyY1pfzdw9GSoRGgZOt+JNdVyXel2Fx4Zn5Y+50ACbv3384g05FO/O49Is1DZgfO4kin+U2QA0ZY7myqWGGsEIzpsUJ+j4WaGsAN64qtYy++uTz7x0WtXJ3ZVyj4B3HgS8nnjL3JB0TPwP+6T6i8w7pjPhmyNa5IwJ+PbtCtsPPH3o2Z2N+vvbVtD1g5KLRwQss0c8lbzZRg61CGwrfgQFJjU6f+5vBxh6otPagJpdPVWrO8OiIWUHay+mM//w//m+y6IfJlJGaskr1MTLTdhDKzLilEBwuAnEW5t6Chm93BoQLlQJTGe2WSsEwuuAor0EcW1maGi4BmEyDMprQ6MIOGHUDTQJfOvDJJJzy5x+nNPqL+gJsX5I9/CUoEWwCXiKiMgglDGjqm3p0QYHn0o/hkGlqWkfYQBllyl1MMBtpT3YiveQ4e/YD4pBMjyPvmU4YVMPT45Pv78d3ZTkOcXemdITSoydlCWlyUIveoAl1jTcrUhPz/AfRz9m0IztDgzT0QWhID8yZ/6lXQP3XBIpxMz+bdTP5qLMNKgdgyI72nMlGNXVJa4timGeerFWCB7xewub7wqxHXjbtHDmZJtOJOZzeV9D07PE4KoU8ayOad85eMK6EXkoJuuirBLYFKaX6w4dMPPaTOE8cLqEvMnSBd81nJsNtB4ceQg7Gs17vwc/ugGgHl9QY/Bj8Vgb9ewwLO0uRDzEUJHgmq3ebVNnO6xGy535Chwy8kEN1LQHss8VBok9r01FP4MWYYYI9Z9iyyWeL4TtZP09oQ9FejO1Dx3EQogyd/LCQt5K0Udlnft5Z/IZI0Z0Wreoeg0oB8aiAezmf867p7dL8hGKE3tqRNA24d9sJqkXWKlD8xsbonT/Fz9PjyVK5TkBS8PId6BTZzZ89gc93EEWf4P0JRlUwh7WcF8ZKwBjd81nFi9G4fVe6BH2HJWldyT4PL7QuaV66CC4CRlH0Z0pnfQj6Gp1zSrgeaopd6TZknk61p1reet/Ns+5ZWniYxtrzXnojS/5VawXo92KAnHeMDnQ7Cxl86deHwYAcPvu6yVN4h2EDV/f/injrPV5lEQi5oq2ck+RLGYfwuell7RJodvl9nfdZ4+z9eoYbEEA2+PfuQXoPeq3tsj3EWv7rfMJ8TZfwWcvLtoM6acM6m4d6XzIocy4yKpOcRQby/ZZxnBfP7Ibk/A65bLnloKCGscWdbJljW8QbhaenpM6DwRzU4f132dMy4K7PFPQnYFGBO9F5lUDtPrZ9wvzsGOqFFuS8fK9rvB09FBT4/Q7OuVTipWXCPHcT35mKeYIXprvWlaC45hkjYzkf6IU9Hb1eibc7319swZoujgzps2i9hR3YAYI7bUBrd5mn4QaXaGg54DfEcN8P+2ld0Hqa+9HvccIIwB1k5pb26bvVr51ATNMb56X7mSR3kipOptuG5yymDQl8SW9G9r5+jnXmXY9Dl5wL65p7P/ZHJ01Cly/kXgLs3Vv1os91Hm7TcxKb6JCfi5pDVw5Gr+1E7F3uoodbYWOYdxbB1Tahz2MntZM4PTJKssK6FAQLNLiOu1E/nLWqESbAmMFRQmSJRwt9fALqlkXsr2WcZFX+u+7ZvQzJSR06TALb/G75qd1NF6xMTZ57nOo4t9HZ6pxeH+fmd85ATod2CRi7o8aid0/wu1q/sI/DczXtmXNoOYS9fpl+XaAIZC30qO8KcLIDVaUDNZjQ/93f03Kw9d+RV7d2NffZCU23oo+074GeZA+Vjdz6Afml/r+FlnYswMGWuQOVSCuG5jYx9O5U0vTWI3reS6Wb7mBspARICIZDx62znXwEILB6ad4/wCZ4VTYSidtUMam8+8QmXBrtfpPbL3V4DR/63NdAR0xAortZuRJUWkxQfuqbaV3Hf0dn1NyEaVI0+5Q+Dhhp5jf4zidINOW87kvYdglrGcAE9wGd0MZOZ0qicEqjAbgdcIR9fcVcznyPAEWSPOnWEmcj+YtopRDJh67ltyS5Pf1RIy/w3QedB52KFjJZfvzY6ZH44cOHFzGjPUMH4aD/2dNrdq/Pau2bu83OuYh3HjzAh/NiEE7z1dCj/+2VnEBoAvmeObJgFO6CO0euqNz9AniopG0q/GZ/fdecK747gcQ5z4khkcxoZPMLmmOqdOls3cuf/eXf/hSiJqJmSksnIEC/JRaulwPtJHNQCAeNAa+pizihE7yaBSrTiQLQ6bTRv2gLCezpAxn04RFIFeElaDe/s2/hi+5ybTtIG/g5QQgFbmbE+vPD73/3OwmpL1++HNpWoLFKBC5C+jJpdA0tjLd5CMNbQCqejESYT1k6ZSWdsVBd+61cQgZ2wV0Nj8200xjZ2+Mnk77d2OEEBNRz5/GdBAgOooFN13N6wRircVxCUIYRDEEfBQutLXGVgFaTcAch2tA/BEl/z+pdaae2Iu6FrLJyLIdjjIE0VJ3fAR3vHhbekxPnONJilpT695ovRu5bM2Pviz230OE70MZdobegvBv2TSsmhDVcWpB3FpOfd7D/CLgYPgaU0Adu9+AMUMquQ9dHgRdi1cLcyFoJs7qPNkCOcVoIlKNkgmlRru3041jn79DPKw7KPajP+6WSTz+rbTSrdQSRynlzH20gEFw5QSOVc1dPv4cxYqxE16mbgOrKAYbgzPpb2dB3DyMSIy15nk3OKAW+fTBBoHSQ5y7wJ8gjWZRJrUaKmBklL1LeL95J5nf6zsmwqxKJvhu+C/0ruI4yqj529GaScVAo56Z7PSO9SIwcmxYbu8aL3JYhuegV7stGn5ElUavHYOFsuBeeR88xzmJ5zbLqLq9Z82v8JPn7kJLpMwHaE+Ss5K+BC9+v5Qr3tYrWCHyv1waiZYll28VoybTSlj1+jh2Bi3zROW9CYXL8nAX0yr3S0wnEsAPdhBH8BgIirwUw+N06QXu6QuJOAuRM/tPTUmYWZFEjvVoIHpTy3s9Z1yGL7YHH3Z9zCEqUu+XsjQgcmefJqaANJrOqRBRTqqO3kQsEGHU+jViTcxl6lK40Knadpa2yaIfMGecMktE7febzPwIbh17KeWyZs3tzrx8T4DVLzue5O5wLndPDT0/yq4TFcVgr0DYBIoLdoON57qHHkoVH3pS8996vgfLWF6zhD+mKDZIbUaC9d8A0bU4weNHJF90pBMUG45W4i0Mi/W1GOlTY3+Xuen0XO0BOqxMVlgFGeg4yQE88maCgmzSEK+PfgggmYSe79EmFSun5VoFhEKcpdYOvWUvLmA5MgF5l2q1/Z7vWe38pa21juuQNmr/LjwvLlm1/0XsVYGz7Rz2Zq1TRjrT5a/SS1lioi6Yr6M9nbfnacp91yRkm+JSBPNhq4vVyYi93W5VMr9Ek9NAlw/MzSvmwHe6ycxLARxZnaFQHC/pdYud0n/FdGBGkKo3aL37P8HYHAOf72NRGqDS6xz1jT8lyUCxGQURnHYRUzjayZXm/epoXYr5pwnRp4ke2QBunhJ295Yttk+mukkCbvw+yvPU4PHqScRquYoTv+V2S40Zrrc3WsIWWzawPX1By4pSqTr9eKuGSRJ8heBNEznnPUIrx2eyDbb9Cl8UaJeU9bD9acNstV1t3CfmVs4DXB3gB/ZpujIgEKT2/s3+bYKBatS4KvG02ZIXeORV+oZexHdAZ8o/K1jiwrk7KIAdrOFXL9rVTpp+rg/j8B1/C5/PnnP3pDdcgh5GRmYgt26qnRXePSBl4E9hzy6ePHz+ev7eua5p9Fo+lEiNnp3VUmefsCf/D/Lw+7dUWWn945NCzbINCnh2Z6QoqyY2jD2aPbhdlGzaI04MAs+zTwI6nlK/OmeSZIPzmnSAdxzaZdwg5p2oqV0tJ1hAvmXY90TMavHRwaPb3pv2dEsmxaWU7Fo8KKRmfeMBQOp9KzIi/NPxkQUhKgFSrqGtc5op29+fm+y69Pn5aXSL2oFpB6O5t281ehbIsOYLOdvwnvJl+il6keX5sheHDlu0ti8yjRn9SCTn7Fv0n3oScMY17wdbEFujYuHg4Q9v4Aa17+ezFXrOUlRwa/Wn72zEV9qi1yPZze6gJJqND54uWo8wbmeEziQuc6qWrT7r6fKs0FRnUO9amsAzxrmYt9hEdc0Effvvm5MWbP//Lv/0JsZu4fFKP5RDOAzr7Tv02NOBLmoatC0XXPbx71PeOYf/ohfeB8nee5c/6EKUMcqAdgOCAtdEwK4K3n92ZJgS0ieDNw+dPDioynIReehPhnvfOOxBkLVTvhmob+6yZsqohiPkfkGoJ3acnKTCjOCdom5I8shMVbGQNEN4xot49+RyDgDyBvArK6k4mkELz3zTTdfJmAxWcu5gl09LmtzZm0nuu0GeUFdzvkHPgz5EZrOs4hLl7CbrDkStoWwlLAb9xaTVrE8tVZnNKdecQ5nMjKGcCFYLVguuKXEHpXQzR6tvW5zK9phQuTUa97x3FisFJcLOdu0Yt9PuOQXoZTLDM20KmP3sVZlvyosB+DIfDLyfrYwNI/UkJaPOqZHARwry339OIiXOvTDdM0BcBfaWpzPbKROqLkq4ARRupkaeZuk4JnREDOJq6v0zka4TWuY9kJluIE2C0MF4DaJIY0Arfn+w1+1FG+4ZGbWOZPiRWA5YpekcCCDsZdRRy5OJRhE58dAALekEpjSmOzH3NCO8pluIRM4flZTvIKgmxgmi65ZnIUmSLlKU0xToRpeuPMtfajgGc/kyRP9AQe+Scm3/dJ/Wd7pvsHBm6liUYD6zdwbq4glU6xhrb2IDf29jVWgaVoJIMoy1sIFwHD2HUoNvOeSWjfc4rpTM84y4Hz8+jopEZ1rFMl94Jk/p+Ju+1bObvd7qRgVfKv+XHfEeOanT5OgTXvSLbztpTejLfJzArurwnfkRvpq273GLfvvM5Y9NI69ILn2rgxPU/1jPTFeGVWUOjkn1eGaSR0Jzec6b9daCo5WZ6+ckKWlRMV1/zfhPIFXkv/RdrqWVmn2XTnc4u2Xw+f/YkVMaUcNnJ0IC99Nqc9zxPIuCVabhNH0xT9PttkLZshp4ve5q+PZIVi4Y2UtzGYvMr72q+0AinCuJZV27/ruk/1u9r3a3zEPxjC7qavu48eeevdqJbj0xfJjn9gb40zd/v6c4Ph/7nrIMU2XV4Aq/+nX3z/fkZCXpVoMiBCTIrk21BF5NYHtkjBGMF8vp5zStuAO/A8L3XHTxOMJr+tk0bLdsk/wwPPQMAD5/lLkVrVdFwp2kFkydAVLby3D02tmgiCNbX5GHTxK7N5cv9X58Bthzyb5KCTd/3PRyaGDooucXzoVvoGX6GRiTfb2XL8IPeJdT9S1+GMrWmyf7eIIJojdMyk7tv+5UKKK01rX16n/p7ISotT74r0IB9LUu/5C4yRzQ7vfaiQ4/dEZQVZwZ9zbt4fp/dXUa0XXF4RyXw4/uNP2c6aZ9gvoPtKn2WyfW6q7IXL/R1AmELJDi0E/prgAPnO/32hwfxK5QMJBE3F26pZ1n8ZmSvZwFIy6UtQVcKQKMaqPiipVAFHRPkIdHcOsB34b06QL36ruWuK4e2vPz4Fal82zuyf3fOUgGB0SGml9dkq2jpTQETQlvQm6oEb0kbWiLNe45/Pvqrk9LFQ8334rsMEmEf2BhT5LZ3N/p+gnIO6EI3Ld/YK+c/gKGJUUhH4LvGdwTFqWnj3S6oh5F0gHGq+wAJpmc2gXHWo1YgYwdRXkErEvlYDLEaYMzzIi8TK5m1b8UIDeNMh9gPoBjhrUH9uRzX10ky6zWdyJrmPN8/vV9ZqNpq04LPySXWvHf+BBGIrdsoVfxz1khMCP+jZdv8fe6PACJ+Le/isx08O3s9gXVXRMwZ8n3uD5tw1gAtTkn2yBpxs/T59m4emScdV/3PZw3z/m3tN/ptht8YNQ9t8e7WG/Nd9XQtpDIVvLJ80wLEdqvbNsguz2wL6H6eScuRU5EyPujjlCl/dmC3gv2bLPBwnYutk9jPyLc5dwNAHAxHZsND3O/hKZXyTzDXNDII2D6bjguYfpjbYCDN/P752zcDX/70P/ztKZE+YY7pWaIhGqA4rgYnC1xjc17gSTw6JCKt+TsExCVhGOhg81ITlJW2P+8ekL6IzUSjiBgWQxP51xygPTiemV4e338ItWiiN1yUd4hYq8ky74d5EWZHyaasW59TlpKms842HSERY9o46fSWS3ZGGZUI0OM8TcmXyva+OdV0yUqQ+XfWXGXNKWnC2ZMAiFPkAAAgAElEQVTgUhDeUXgPwbEBYgMp5JR+HTCijBqUSSLz3MkQKXcEMSrbRD8gMa73LeERHMdkA0ZRT5bKDYzTP+EWwDHtmPk0EVIBCyM355mPk21JybjvpZTZBAxi8A5tzP0eVOPhHP6CT+l+ZCtUd7x7C7+mDQyDE8w7e03Ph0IP8Nk2JhwIdwbFAmFpuxlfvJdSE/qRtkBwnmQzMHou6YFcQNRUnFYG9Pgp4l16EIpwF+7tdW1WCsMApY+yhxe0vxDU6cWlc1i6bSOCfVpouUcHSJYTUM6xYFCcd9Z059mD+pMEsSoeqOAaSGftJ7klhDDTgm0kLPrIhpaLfVsm0YbhBEjIWCXDZSLagR/0B2nnxvKyyn/OO/ZOjswqB59MkZRONWnX+ip4hHw9qNWNnVwCO9w/Z6G7kdNYDeBvAdA2xkzP25PusBcoLuOY9eN1iPSvY9TxbnijP4vjirMl5R9kmIyVgyhgsuTK2eXwa6a0dQh0C00ho1tBd5lY8zEORf8MWdHPOWdSfVrYowMxToywlkOXBY+6OyEtk47hfzGM18i4OM7SD5Y7h0+jA3Zgx3UCH7JjZePK2quBeO1rJTpJybm/G5RXsKrinzgdTH20PeATc08u6MZBObt3lnjmP/eZEq9j9Mf5kIGWnlQ71Y/eMd4jEpcegX43E4oXMU2C0WLSPzeaNIAxS9Jj2PW5ND1bmiQIGzo2yiyy5hLc3iFborWz2nUYRctpg9h82fS3wR/vrWW15EQhEZb2lnuWb2lt8phEwAZjL7ygoPS1Z6MFQBqYSee4Bc/SlHVYv+vIMJIlYwNW1PcSIJHDa7kiRyr3QjIldR+6MPgfW1QSKlPNdYtxQPo8jwOfY2kZcvRADb7b+Fic+DAA+tFxPcqc5PlsUKImI7v9TAKl1eqFHqM+d08OB81o+kzv1Y0O796dgcpnbDvZFN02LNx+nwXBRs6FyhlN0Sz0L4gRnEnObtrzHL/i8vlFvNhcoR9W0CWqfLqVlqo0rnuHk3Cu5EUc9wYX0MeLe2afq/88tG5OXZNzcyY9LTUrPO08oGEcr8S0znfv9OQ+kBFd6ASBAG5oeNnEPtsum4fXbMvYzuFc9TPFIC0UpsKHXqdexybQ9FmqU2T32ZcY3pE8LDlshtqBXHc/rnX3nYf6jC0LzavX/W4gBR9Mwan8H2hHZKlokBYisS1mDeiPu51uP8IVHfSwax0/sptEtQMQJMrin514XKojlHyd8zXwQsmESZKODxZUnWWrk/q2aTNFFkV4s/nsiwWRdRJLW4Z+l0F9zhe/IqXEOoP4dK/ZVp086v6OJxB32qX8eJgpuxGpTtgQqJ7BQumBN+vBL4j1fZLZLcutCxZXIh/w1o7L5fKTHPKfs3eCMl8zlPXDh/f6mQJm79+Lb8fP+/3vf3/AS/Ndgk3YDeNDPj09plTXNIZOPINnIzffPhpB6OTq2qy0z5nnX+ISsvudGDYNekiq7iqorvk85zQ+zzwLX2cDTDtMSDZvtQpQQqdsI4LeEzDH3+6gFPx37FQBcSJjRXPXajDkO2vpf89Zfvr06TIVWrIg8mz+oOIV+48A7iRmj35Xkjny7lQCWcbQFkN7jvx1Swcn7Bw4nDYQDq62/dv2A3J5YlAkgETDeYZiA1+/Pnz4+MFlyPRqjP70HYN+9HrB2jF8SgmcCx8zLXYRxyfgPnGx8VMT5BM90jpL6MS0LMu+ze9bCTbrnTjAyJqpLB4g1deppKiYWJBml+qVDzPERWXVpkkCryeOlaqXvmd+1776+5TXI4NtRrhF3iC7hfDMWYxtR3s6z0J58/Dmf/x3f/OTzIWnBA0BOPs6U5pQKlak7s2oMq0zHdJGwDDLQJYhUA5KUcxqGC7nPWW6jQJ69+7JUfk4H0K2hJBec7RQuDDSBJR++dXvP5NvZMyuo6vvPE8/wuczURrinP19+bb9DJpB5++U2CIkVsh0aYEdJGdwGhVgCKsINKWF8/sjgIPCxKHufiWsQ8Iwy9MOM3G6lSpZbBFxGaYK2t1KGKVopuFsQZuHDnBM6WNAIA0CU9CoMh0i3kKwLLMnu0I2p0qgNCBggoeavpYStDQQJ/g8tNjOlWiA3ooTyE6ZIfSpu02JG+eoyV0n03n9O4YG99nnrLOWIEjpfZzWdsSgyWZ0spgYAUZmdeNYr0ENeSsQOc8AzcT5z95l9GYICwILRCxT6Hr985wT+LygHSiddkb1CL8qk+Gcej/wbdMY7zgORw5O5388CZ3AlhyXM6xszm0qHzSzPGdn6Ux9z74UUKzp2KzhGDjQJdPRaGAcwxBld5TurSzvOEVTGnlrNN3GEs4ltKo10YNC2ij9VJ+3t0mfJec5P0N5+t52Qvz1fF263vQHP6KgPO3NKLBWuLNGKlfaWGUP+0ybYvxc/DeyNLIJNEf3FPJ3QYXhFDsQxXN8p9dBNvyuEZrt6OosSm73WQz6+yklJM2zyIGLPCza5BlNv/Bpr2f+vnRggmp53M7qHKwzyNcm+sgfn/06kXc6R6Gf71c57jquNiwlk8I7/fx7j1H0IvT2WpCEs+gAa/PE9PeSgxoUl43JHdRwSh6rFEbOafivjZp+butO6PQiT6qhOD8XDdYZq2jkTH8M0q+QCDgGskOQRwokOYA46LM73cDH83NkI+WPzXOiUcpRW+5Vz0yMfN1toUWa1lvWQhN9X/p9tfdoXdO2UNN802XLFwdrO9ie4Fca2Du4wBAMgh3uyd365Bim1T5m1sm+rDOT7ORsCtk399F9nqBTzr6dKaGq3m5AkztARuhd6rOV3lg5/0P7hRYe++IM1hh7smyXth3gCZ+vqPM4rNCLbJ0qAyIwrZ/Td6sClUYqbLDg+o66hzzz2sT9ZQ9S1ts60LLLcqbXibxo/mu90DTCmeydLL1M3LZp9Mh1BYu3RAoHBr6+AAHikPEzaAZ9Dh3p/TOhFXma3vDwC3vx7TipedYcJ/VOZybvIAAbYeaFCi0mCzbounbu8C7xKVa+kbC3Tm574OiO9GU/NHZDhPp+1gGc52D7cd5+llu6NK+rn12173AixMH6i66kf3tVICn88TMIuSCXoYWhP5IqlDWOvOSMW1a37tL9BVhw14XQpNLNhaDBTzy/Lx/Rg4zMh/0dEkO6j9hu2JIEq2RTyf6wE95n2XIXOjXtucpM3ytUl/c9foB/Pv4APinrZ7KqgxhrP31/5t3+nsoYa+CK72nozpUM827x9QRQ1C8/yDItdPtK8172edcr83NkactU9SusqjzuvJO5SzvI6h38ZhvIA6aaH+X7h4/OXba+vg0L8905xsB/3OGsBTnyz//8z/r1rPnXX34x2GnkfeIJ2C78+SYI0nkG65PlNQNQgnqbPTCDQYFl2VWWzzqHx/dDDXFxbS+4wnBLy1vOujx3gDNGY6odWRJDw7ffnr+KDilfxx6c9T09zZ0/nenb5nXbzZ6cTk9Hlw4LLCMZkvNPgnICryR6OuYAH9t2cx9EB1K/iS/OrItMhUb2CAE9Jlbsp5bryITW2ciEeT58uc8yIhf5caZAj3X//YfmQpguRyZNXMb9v6Fx9wB8PHES+ja7Ain/3QAW5CKJj5zehwXGMR8OetvPaPkHzcFHEztB306nT1pBuZJu5cv49Nh8DpJu3Ek6YtoOBozidnA+55ZR0gmxy3Q/QU6KFn7MfI5JhG0St3ULCEbd7emR//Ph2zf7hMQS0FXMNADQtXG/rfiRfv46A3Ud36NF4gzkm3/P/UzAcxIqAsKNDkgZuCr6vj0nwKhDZoq0ckwRtjm0ky1KNhvnU4JlNuSBLvNSLeStM0Mcno3nd2f0+Bz9fG7Kk7lQGR9HIYyBuZ0s2kiCiPlZOy0oEwxRvT8QZYjo29dvEogEN/mOeyo8q3x5Tmnec7JbCQaxH4QYaxkC7LJxEIATeDMDjnBwKZCdHkPwTzY7Gb75NwbK9MIkULGKwcE9yj7p0XYMQCmxVUbKBOL0yVGezI0bpzqb7kbuoPhUthMUKu+e1XZwBUMGZjfikWCpfztC7zFj0A3/XqPREwGX1jCsZOxdPreN+JWNqJ4Kx3HPVOMWEtDTcRQr4MLveKecjwQ46T0hIZEgeBvW/F19cyLboEHo4Ci2OGc+uzWUuFtloo5gQxBt3w8LgfBAEEF6f/XlvPdZOuuzyFzYfJBSvm9+Z4fb/9pS2OatNuL6HKYM/T6hbYXkwtBJ2A7fE3xrBwuhJ+GdQPOhhZzvCYSG/zjvKz2uktCk6iAfZDAEIXLKCFIWvijLRZC1owydcAb82TTVzm44Wu/zZ1e59DlinFwdCAegkE+WWRuUOoZnZeD6s6KxoKZnkI8Nrs3w5XQq43UtW/T6mPS49IDhgHFwFG96TW2QePtuoPAOdvkEN9KPcBRmhl+F8EyFaWcg+iAZWENs7B8SxLsGUPuuMHzudAZ9rnI9MI2Hd+prdEU4ySCoHjLctX6ms1pHAqendRT3s06QSwx0ZkferHNso5LBOaBcfHM4PHu263RhiCEPX9DFLeiA0XmcslvJc6+bs+J8LSwkLYx2HQNUWTNfGJ8/Bn+h09tJ3DLIzUZ0/xY+u4Z86PXc0dIvMtFAQGs1kMfSmQm4SwalJEvPj5NzprjGkRfaOJMPL2jbyCMjIq+9yjCm7zroHiw48rno+zW6Qy5iY9h2ynnnvqBNlqVn53xMc+idPSvbAftv2U1nynOelGe4WT6N7W0vIEfO3zJ5W1nrSga0DtGaQjdeY0yfBKsl7yOvTVrb4wr5I5pU7mN7Fzadcu5X/XcWvHJPKm/413Vlx0Y8xtBRibGv0pol71+7CicvAWv6ruYMrrT+si3FRc6P8xqdTI9atTsp+Y3s4nsWl41w2j7T9zPo77b8uMtBkgdHhgUxTNCm9e15ZoKntu9WB/ff225oG8kIEVqE+BvIRz/fpY09PZl9z5/t5K/cdZBc79nrVwDnBNiju3o/IGpkB/YUY9osBPKsANpFTxOY2oRUn38P0JEMvQVd4P2VH2uTWfZQrpq/N4/FWdXelW9xcGJ4dvbP/VpG48sZJYQ+kaQsiGTbJndaQ6ZrTwng3e/8EujLXl/05Dt9idcfaFo8Z0Elyi1x557JXTq6bWY6MIhPqHsu9PPs6xKASgKwZcihjQpG+2zinxSibXxF5FTb7HqHiO5q+6NL5bindxxrdEWI0VPYH0w/t08S+8ci9FKOLf17qcRam553nnV+28Br3/O547T5meSpbb9rguGalNzfCUAemlXSudrXTMJSeu3062dQkgMtIGxHxnYfvvG/Xd2Eb0QiBR/XVChZEj/GgUtbZbqTseVU5m49QoCGwNe3b19jA6ZKYfYtOw2A0OokaF52g/bk4Y9+/yJpZw0CR0hGOokw/5uzmz8J9ra/MwGovo+jn3SBfrP4OzpVtBxZSQCTAVRt7+rMLbiuQC+1m4IffDYE0nwHoOhCjzWoEjubwbaK3YTPTiC0egVaTrl6xLw2f//x8Pztq1GRGj6SO5ry7+fvCiwi6+d81xdMDES2J56G40v4Klq7Cf8gSKddn+RqzhMAle5OpZ5eG3KsZcLQs3jyTIleBYO8nXdfEuinhYirVNwfeuhmYmoNPluEbOtEx49TvRm9Nkuk6qf1Oe0zTDPeIGc2sa4D1glYRDblzB5ISThTp+/TpwlKmvZ2zdNiZXhqhuV8+fz54bfffhOCWDtEbiZO8ubf/Nl/+mnFaJTTCkE7EkH+XiKt2lyMRAJNMCzENwQySlWDNXLh7WxzMaPjgDO7BxHCwwQ+TITzf1EcpXwwwm1Y75RehE0znNbw1oyFQjvCdYaA/fB06RlvDoFjDCAAyDyy93bG/PxBKu6QGbJ7ZMoojXGAcQOG796OQI1A0iMWtcTwFD1DTXSMiJyAD6WgLjdKyUv1h7JTtw6thI4CkVN2HELTcI+vB406wQoCgyB4zIAOlkpoCMXqMh3ufaL6Oqf06ONsURJWqBPNT4/N55QljzAuyDx3xvdAfKI4JAgC22cqOWzPfdjYT0PsW5AKY/DurED/OO8wMuuBJuZPJjahKDoAJQH1sOU8K5IcNKB/CcYE2VMUiwW8vyWaKuFsZfWo909/BK1V2Q4rfOhyeWnOfHl7kKpkINjfCvALuPIovYtDFmev13g/A/p6aa2ht3Y+MXjUA7V6l8Dr7bjzs76Ts55bkORusMqw1xTUDeJN5tD7xUC6Oq+mjWvPOe5BaJFykFFKZBn3/XbyO4tsA/Jl3ybfjH+HAYyCY+9XQ/YaZMNP6Obi9CLjzJp+ccqgdeSblMNp9rxyF0O5aV8ZdgWGN5h6nqsfrSwXaiw/uw8P0rkGpSvD9N1bJ3/euH+v0L4xHluOQ7fNx/weWmw5cPYYmevPpMQWxGUUv+4sk/zu7ySDDNqI/fP8lVeb6IGW+SyliepxW+XBnB9tIPrOOPtZG4kvaKT33WeFTJaMmSmHVRFw5HVl/I/RcnNWOM+zxyTHdHdnOI7tehmblxIWl4p1gKHXuwEC8xzrv8tSBwq6XMlG/hqV1Y4hZX1Lj9ZX0gW3hvVnz5fhNUbwXXWEEb7Nj8h0PoeByB4wOs9+g3LhnS3PVr6spujP8Q7uHDrj39dzNDpq5c02oue87vqPO9baI99mfThFex9z5neEMrTuAEfLCeTo/c6bf62/3Pfwxb0fXVPtck5j/B141HfRASZoljvp/V3kYPom3ulp5YbpoemY72NLsoaWGegp7okzbXmx/JXhdAx/KWRu78PvedkDkLMHadLrWarKt0map7df//7H9J4qhwK9dHgliXKSK30mXblw5F2hOqEH5A97oRc0Dl7zUuv6+XwHOVrG2V7tljcOKg/CqM+i/YmWl6csmTNJIsWBOFMVZ+D7MD0c+2R6pUaXiL9A14zrlSQMPNmO6V2HdLlh8zdoRqNh0iPrFnDtzx9fouTmBpIWpdxn0HvkWYdWH6dlk5OYzTvcSfOOZHMOvfmDAKH2/HMT0nMurA3faaJbI/dbf0ILTXP6Wc4BtNpUOZAUQB7NOwns/VAvRt/n2tw1GKrkTifhOZNxPWibM894nqEGufP26xQAjn/U5wz9zFNmL9v7bWh2UXhUiPgo3X4Eervw7O3ns8+WA0feVjURe+nzMd+tjPipido7WKLlmcElsyYHr2WvZQjHY/zQs8ZpEVCJBe7PfOCyfuQXMsAozm0ZohlzlJSeqgEmpccmPsNmroF21uYeeE7gj78JOGqQ6fN3o+i2cvNut8z+/tVvvz08f/viGEKonNZj87P53yJqvS7xzLw7AKzDZwnGs/c+l6YX0RZ+H5We8f9dsppqqOe1xzXMciYnK2A4lXQzFQ2pbSQz76UUfdYOmndo9NhzGYaErELuzRqncnXiEPxs7NqndwadkVUceeA4wvQD/JE+sdDVxkqQNXpvAbeyq8jgYdxtM8asCIHaQnCOz9meQF6NbzF3L75QG4O1/9Fx6BOhqIcmVAW3lWG0nHOZvvdyt8X6jJxXdXJCdys0qWlwfN9377cXqHz57pGYGAo+R+se1quALgiaZTYFaXUfaWclG0PtyLwXJovPZ9ovgObQT617G8H6u0+fHn758MsNnGFeRT5pvf/d//wXCfbSf+JBKKBpCOoSRcOZWzEiKLYnkgOJ88BhUgUX3/x0vfiXbw8ff/1FyEArGm/ycxqxanPqj/B04M9WKBGp1XdDEd3L/9ZwsKKYwMEE6ExcNuB9gKyZwAJClZ4rEMkQ69ev306k2yANOzasFWU2H3JAwAEeN76e2vP9jvWCI+xCf2QSmNBWMkYGdTXQZSsOrUd7tBEvpFqIBOihBaBZV71wYOOfb9Sn8NuMlhdzmaDV70Elx+kHIrsraEX1NMAZceDYMGnDiHXeDDuJYGb/KispJ4Rs6k5g9BAHMZxajXjC5jyREo9jnMRIkFECU0YBKAt1a9RtQ2XLmLmjdubmAxaQDtqaWVahz/kgQPken/OprgDS5Oo4zydIdJvaleZhJ3g930dhtENHk3QmQ7UAiW9XZZdGmmjtlG+ePqVxmqspMUoBxdFBCv/dwWahNJMFch+F7d0iZNIZkLMDV6QohZLtoM+ih5w5GaWxGUf4DFSGemsGoaEA3PSzYcobPWgi+I2odX8grFWVbwZlmi4g5w7n/McY6iAlwp6sjs63BkhZ1myvJ4yadlSgLQ8lMP1yn2uAhCGjFMQDCepfjDIUYDUVVpKheh4KzRs+OXQbQ47SydnXMUZOCS19VjOVPbLV+felxTZMz94KpT0fHsOE5IfbO3iyPRfBNGcZTfSnq+x+2NhyOBcYoFWCki79aieUIG3zYkzdF6UEvYdoitO7j8SS9yYujkPuf9NPr99DZhjZvT04aYJteSOkQTKefaZNZ6zNcuLaw6plwpF9CX5ZuffkaptLIO24Kxwu5NPqrq04sMwlALzOccuDu5N4lRWLdHd/j0Vjge4bOrnQz6Uc18ib4C1yJItCFWoRhQaaukraSHZqTVUOODRIQOYa2BiEhNG7ZEr3TkguxPw8wRX3g8SoouwyF32MJ/Ng9HFKVyyzbz17uXiQBUGl8PzjqN/63vUZnjsJz3HH0HKfyyXwc0pGTe/s3fS0gVgmnPeaoEmmTDbqR+8N6gCUgNeUMsVK3NhWqLKfCcCk75Lu7NZz2WjYa/D5brBjx3G0Rp/60qAD/mzeOnKlkI/NP7Ilb/3vbC9eEd7399z1aTtaHUhpuYajw7rRmPPsRiuGEM/YGznuCbq6b/UgB2xDX2zk4h/uVWsZuyHVAexj6SIltal4MS8xcbQd53VI9ezoXn7aPOY7SmuUDOmTXaESUWyDyBHZG1vuBYJVvHaQdpQp+r5bJ/bfWx4ARbnyhk/ciJtMJvOBnL6F+AdqFxC9YbonMZ9gVPgBfsTOQm7j4c77SY7pmbKdF/muk1KZefrCHz5y4r9lAvYW1TCy3YNW5L653/7zCLc8e2l3Q/CX+4vxfaWRdUAdZ11dAk+u/PR5EXDqYKD3ez0Dkt7c3+HPoJqZbhtmt71Tw0f7jA6CKSh7govNr7qTIAd1TqBsJnCVfu++v+icQiVzJlQ8NC8f2yFO2agGJ96mdzQ60PYhdpuThFVGXXrIdLm9S0FQUWJJEIRgAXbG2jNbDaX3TXDnyUAE5KkR06vT+a583NiiDOR5N9+t6kL1y8ugJ7U7E8ghAUIl9CPrg8RV4lEJu+UnbBYCwrO2CbhMYBibd57E5xR/SGWZjTqGp5gKAadYfrgiU3cUO2j+fs4r8mWeCVpv/GYSiGOZSA9F16PTjAK0OSnk5finmt48doTLYLGQ2++jKtA0GikZhCC23PevRmo6IBagQYKhDkwlDhCalB4MOlH7DO8yRdp2kmVc86G+kucpiPRzAFUGFjEl3ckem27S6QFt0Ze8dbIC44Ww9WAQ8/oJhAvx1ghNowEHaATw6XvNhlAp8iRRkshwe4IpQ5+2KOnNe9ow2aaf5c7n8ZM1/DQxoPHdJwgqOknvTmQX99QyaPfnVhSKgSWAaiaeteNTWBOaBvz8mTdh/k47gEFnEjuJfjn+XqoNdYWDePZAAPOAMiBeabWy9hKgf4F37CPAE2d6tpz8xF7Kh8auoH2MVPFpLWG/lSnbcy7Mwtgqk4ojOHpoW+z4LgWi+Td/+hfyA0CpKeCS7DcOXzsiPpjN5CEgBib57u1Mqnp8eHq0kODSprfBKNv52QiRmYgzEe8JYn748NEw2TjjI2DcZskwa2/QToMMrDTPJcsxv9vyMh/yPG/WjuJzVH6h4bOHLklbInO/vFmflMRP98uD4NgTPbEIWBG0EqElqDkClWzAY6L5VgygErv5KZD3O5JqG11bMl0DqnMesxaElIRBGZTDv51RRdDAiKenQZhf3+d/bzeAwcAfKzpnlSTUqkcXSq+j4UId1mTAdgQ4q/nTd5Fpt2Ioo14a+cKEa9Z+yYoWrcngG4d9guJRFJMRxhGwk3fNjOH4rdGAIW2HAyNSAk/MuM14rWSM2unM+lFwZaSKfmRn1GCA0P18n8lTxyiKgqBPyM+D9DKdDPKX3qAYTrsH71PPUkPlMfxi5ImXvntacP6bzw1vzjO55/nVlOq3I8+00osjFifl7nwd4zd83IoJOpvM28TeOWM5nSoF2GEo0K2NPJeeQDfA+qEH3jGf7Uwvd0zvWHiZny8qzMiQt6MUEjPUZ6LwOIvmK5Ih80z1YAOxEUdAqMAoegymczYXJ2YRXB1EEkcAZ819cc8e8LSIRt0ZTruM6M0+c8bnPFPawRnwXRk6KeP3Z0dxgkxy43IC8xgSVvHVPyvlTJpymeQLz/d+LM+HT7mnVvJ9zk7iXBFsr32Wc3Lwg7UYCYzRyl5bXumsoa2EIw+KgqBfSoVYq3WS5QP9U3Gu+x19d17zls1c6fp6h/s7l/nwb/bRZ4Ls0Xsvya1rOW/z+vydZ7JGeKLloL5TvQRPx+sOJFWg5vB16NVG8wYpmo7JrrKuORvKmvlZ83Cv79vXK5IGvmpHyTzkEqy+/5VnNr6QGTqP0DkDYtpRQKZQxtXnd18nBuQ9CAodI7c46/7znlHWGZaM9dmk5DHCx4lBJ4kw2v05O3a8t2WVrrb6ma1c8NTqo9MSJB89jRPEejnv/hPepNLilPeVDIP/mh74Hj/jmS23jg65TSR/bR3Q4p3u+53cE/uxM3cNXi59vkSC3mXz/VxaL9GH7b6ePh9oXPdV/Q+tPyYhN0l/J0vHiZLTnOmwZw+VEMZe566xg/x8Ei5DI0Z3iY7RW7cSVfkrbxykmOqadWTcpw5H5cJP1W4CGtQ6xx55cEJQtBAHF5pr+dT9xFWtc+mxuZU58522bWUmXNroBCEa2sG2hxb7vLudBHbHDughUXK1qTqAk8y+eTK8y72be4MgrHZibvCwegC6972OHZq+dWPbXIKzSUSllYLv3IAGeEDBhEK5td6m8uoAACAASURBVM7nnfMUoVwm2HEQrNv/t/kJnd6+x5GH6ek69EnfvtWbbskiOkfWTl/yqcTK3qfXP2s1L2b4xyvVEru/LZ1XL8ryCVqfzb7RnfCEaM3phtNHcb6DHQWPL99d/TBo2L7oILdmUGjsDwaeppXUscnjz7nf5LVvteltgilv0t8QW9i2AEiiOaNTRhy0s3q3PzpYtvZyKgtkCyaZnfPHjz4Bj0pcHz2UYLmr5xahLv88d7b2e+yKM8E3sjSybO0yAECmXfOb6QI/iPsZemh7Xudck6o9pXGDt5ynKyJiAzz8kKz5/OlTfFJX6/A+xQy+MthleyC/f5zZEF/Tu9HyQ3oqU5h1HgrSWS5zjnP+Z9BMeElVL2XL0eZKvDk+eKa/v9Rbof9CrUPHJJuExkxAdGx1gWFUDRlkcEBDslcfHzNZOMOFUuI8v5v1KSSeNnLTCxl9OfwMSpD7YM/wt/i2EsLoM9FSAFlzLuNrDu3P81TFJl9rWx6gNyVTI9dOcjRxB+n8gbxoaM7wyvJlBxhb7s7ehRxMOz8nlLq1V/UgVFDabfxGtj09vnv4+uX3W859eGyCyxMWBU1r0JhsyAkyJhjvdaQ3t2yyOv/EYJ4KsWt5umdifAvxC68ZfdnxELVuIHlw0+Hy1waVPImWN45dtC06Q4/fPW17ujlzYgs/ZVtOoN9t7iauYh4NaOPEhrYa781//2d/+fPL5y8XVIeO4d32/mkBOxueSU4In2Gs+fsEGN8/vXl4evwwIaOUz+6UW4TzLHYaTyKYlCWgT+HDm4dffvnl4eu3uVSi8s6aqa+fmhB7krENrOsEwqMo61DFNBVcZB0wsR3nZOWCZhoEoxgnzHY1dC0Qtf9TUmd4sKDBU0aQM5mLoNejoNHADoVKCbqP7DOTxzRFTTIrqDKXPRtB4gBoC3NH7rc3g/p2hMGlEGqCHOcD84lcyihhJLvv20gdIyg3W6RzG+KtqYfAxNv5dPN4nu8zQ9Fz9mvkbMYNZt61LrHbgXJgc9bNpGj2y14OgiXBFTLCfqbxXNAv350zPaWmhaZEgPaa9Z6DDt3ph0CVeTaC7RJIIAMOiuXmdLXzO+cvZSqhwx1sw3KtuZCd854tjyYgM0HoUTQOjvKf9jWlqwmWOju+Bi4KxHsxPdgotmAj0IgCcVmdkW5yRIQOjaEoaPw2dT5Obcr4j5EanhedXBBTRH1mWqL7DrVhpDWQdcmkXGVpQJoFEXhHwZKcsDG7fOXS7z1bAhRM96SUr41rs7GNug40QzfQEU70/FuDl04Psi2pvQcl7o43dygZWhl9ZfjIuBUywoGc7oO6ChXEB8Yc8tEyYPkXBMhBlMZJcmb12t/FdHTta9iymb4+cx+Dlu8gB44FCpOzxHAjWOVzplVDEFWSm0E3TQBd61jZ0gEhzlSyFFSjHF0ncp5PFt+IIXqlcU66gxgn5z7KATp8dvBIDGnZfnruj7PtJXxHTFFedIOTaos2MM9pAede0WFH1uQzwwMkwA6vHhhcUDQ1UZh1G6E3chbUDcHKnbKKXdD2QQeOuENEnO95A8WnZxoos+gZ7WGc8tMHauUSBj4Z+vls/4eOadnY6/QZpMftJUhlXkJOdRCqHdQ+Q/4Obfe7W/b3+pDX9zXzc97bcrWd5cteTIQhxQp6lBPafPf/t467zLnvrfVGn03rH36+ciglxYVQ7/0hE1kja7DMjI7N0Cwnl+28tPy7816f797by0D72h6FuMzDJGvU4H8TvmG4Y7f2Wbb8up/3/Ryx3dqmbDvWgSQnjTQIj2QVyJck2dErQk0kUaR3BaB3hgEE9di219EF6NtjIxI8dBDvnJFMLiNchEh19ExHoJZEcQLP3SaxvI7p9ha3DefTc0P7rh5YUALfRc8rSBfE38XuT3kmwbkRMNLLpb9fuxPsGv3u7Mbral5sGmo5Rv/SRvrwe6+9BygaldR04s+ABOkBIUmi3pJ12BXzp55zWpPuPR379wR9IhuC5MLnYo8H0ZnPMzjxIlArcXhsF6o0Xq2KmH0bOQaNrr+C3M1ZUB2WBOTK1pVljhkY5bn36BUCUJvfq2RcLUfsZw2KiOAK3/O+d1iag59G1ubmrSsDFoD3HJTzkIYTxBCv7RR4nU2jquLrjbOv+JcGlDhRhD3ZSULuxLvNpPAMv6D1jdR2Ia8HxGJONRpTsjEVI5w5cnSee4JA6kXrgAz2lviRZFX0IknXRS/6/aCn0L0EQtrWnb1JfijwNX6og6RTOk1ghXcyKKdtvpabzTftrxHIOqhk0VOSrPEtukpm7vtf/uV3J2AyvtIAmn795beHx/dPQfHZYnSVncruNH16gnXuHWik5vyKKb0KkFHVlKGellFJnMQnUG/jStwND08fwm8Jts3vugdlJ1sO/0c+uf91zWlAqB6+oDpoAuXz3AniAeIBrDVoO4N5TJu2syYfDFLQvLOViEbF2/vz+SMzFx0rWqsepvNvEjbofAVV6X198xUA5ziwmP6iKQ+HT5iEQLXcxDTwP02H4YzEKSRvM1j3/fsPih2I95UU8OwQWhPNXArWeexu6avvQjKaDibZF5BBgmxGnk5ptX1g9ftUO7kHTa4WiCUJ79kH1anSMXrm9haFt4Y2Zn36dxL9SiKAKrVQiN6SQ5hK2lQzTRCy+tCKLsV4xJfsO10SEkH7al2hGewu93pNMmaGApNoZACl5AoVFj8e3vw3//pPf3ozPx+eBxWgCUbVUy/IqhUeFoHAVx19duDr48ffdMnzjDfp8+ashGGmc8cjbD5/+XychxZ8diYn5rGBw8k6GC1CcC0MUeirnojTwbepkZfDPAi29EeZZ+GsmvC3/4WJ1kbx7Gv6jcxaKKWl4ewxpInWD3w2wZnZg1GdU6PvctGf4tg1BBQoDfLyzc8YzATPVMqRIOYwYZrqO0C52YQxIEc4Wumn8b+Mj+8Pk3XR3qb/zON77QOjbCb/gRY98bpboFbCfQZGJPuxRruDtROMIdgkhKIy4XYIUeYoLowSDCOCYI06vffoIog6z2ikqQzZMtTuGUaMUfcMcZQWRWXjCyW7PU7ot6EJmOk14qBtUIkJ2oHwhdbnsyeQmHJ38Uj1OJl/u4R8ej4MHN1ntJlBGHgnK9M3hyylzjX8KIUzvBSDEAMF/t3ghBFi8Gw7XdA+DbvXmF6UmI1qB2dQcha4DA/ZfZ4+L4M++mrU8EzvRkBz/21AHeMhxhCfbSfIg5bWSF06EoWdrBr81ig4nsfPeG47tz676UsxwQy/SxPCpoVBnHYrAZodO3skmnzan9n4scI9xv9FNtH82cmGdVgWBW6mIYhETw8HAQkY99kg40RHTFKNQQ3/9Z1L2aOcqsTQ/eg2SNV3RbT9nGtQmE+ZlNdZL4w40CM+kzmr6zRaaHvkjlpBpC9NywzdnRzrmqiXieL6XDJ8GFw4Bx8+vn+YAV6UHQn1IEU8hsf3c46W5SmfkOx0Xxo5ygylOKWcTkiQTNmzIlnikpkj54MyaqdUQbpy1i/JBlAsZdBgnGFsmKeNyhZXBvHyMrA2Zzr0Na0w9j+czpbDrznQyOsTxLkgEO0sWN5271I7JciUpm2ch4OmrSbYOAwt63BIWLk4qvpj1ZYqqLrBABmjheZvPui+Q5yb+X2y+d4TgVS1HKmeWNA5Z8bakTtHr1YvHj7b2fI1WLssdMtx26FC7nCGTHInIIEc0+fQJ0HCc88dbGi5dz/HXtfsrQMZTWNyFhMMeu0Zel+StfOcS5/QIBPaJmBNrJ+96BwsEBVgE/2MYQ/y41YijZ6u3NmRsdwVSK6WM/yudSTnTeIAW+V+x712zowzad4SL1PmFT5BdvuZ1iNGKeAkOIk6zutxBqKRxjlxvGdLB5FNTBBmHeyL9dlZML3Bd+g23XMCXr2PTsLe6fPQHggLEEtBIWE3IBsO/aTUW7ZRJR1bdjTtznuEnJVN6t7VyIW29fnZa2s+wUeC1AkE6a6SRFPZW+wz1sLa7TO4DZR76sV5T6Ib9BV33XbhVSZenXBoxXQQm1Sen/0lO6NrG3KGOvuDCNsEUCcLT3IwbWOg7WNPp2XR/PxMqbYZ4rLe6EBk49qa9kGab+7/1pme7zuQ2v/BV/AH9Hi1XXB8NyA4ftzoOD7XNOmzeVD13OWc3hp1jRxX7/L4ZeOWies0gdj0KN4WL3RvtSSbCdyG/zQFuHhRMiXIUe/Xtt8EO2fIhHSlEuG2N9oe7L3Q21GhOOgygA/aT+nzSY5Khqbq8GJDCwjjhED7vJwP/tLqdiyH7aVLuaa+k+Bny86jI2Jfok8tb5wkcRLalEZvTpvIvjOqYz59+qTBEazLz/ba7Wfs8DLbxVdgSsuuCEpVaqF3xj+Zyklk0x/99uvDp09ftv9lZLBkibtECal1SkmHU8bvGwTco2MU49/JX9T06WlRNr0/qw/sGyMZ5640jyLB4O/piziBvwlazbOGHkR/bwgOJROTJLnL0Od3OzQQOXrxF5MYm30a4TrPty8x//v48VfR4I+x0WNTKqCovuqDYN+Kv+6p2/b9xBV0rvFHZ92Wi+YhyZnQDHT+ovUKyRLZbplsH7vT9ObQugPBH065vDgrwU0FGIMW/vDLx1SNpvegu6Qe0aNge2gJGS7aD/KRydqKj5AAKr2olhfI6R+RFwEy0PpvzgjbZ+iXoDH8MK8yyM4l8chj8fNBB8euC7r5Q2gK9K/tDz9b+xBK8t0VgfuTCdKOm+k8p6dkqk8nwAptvP/44aA65SfSaizgD8GJkpixnnV8z22zjK6nfcHwy4f3Tw9vAHf91//6f/rZh47iQCe4VxIlq+4D90e//ioI+DxVwiFIjrmggYbO5U/PBxQIk29sG3lS1LxnGM+R3mQPEm111NiDUiZYZCFjpaY+SzTviMA3cz6nmbOdPjlyMfrt1G0psUVbINVBryiz9eCJ2BOZHkL5/PnLcaAQwodZZh9fvyxKS8LOiI8vXz4L5fnp8ycbRd+fhcAUg2bIwOx7BMX8ey7605ev6s9oBbETiSYgaCXmkmErrA3wophwXBHcQn8IvTJr8l7nqtQzIVFpnUOMBYT6GkTJIqofwpajYVjaMdisHd+DqTACEO7zbxQ7WQfOlHXQFtqGXAJyCdZg1DOhG6mR7pdWSqERjKGT/b6YN4G4V1AV44ugihg3Cl2CoALeva9j6JCJpSQ5houek4mMQ3Cnl8SpU0tGshBmbayxbPEkpdS5C/OnM50I9LuTvgE2B0owcKT4y0DlnedMtT56XYFUAEG15S0Mq2jjqIOee2eDPBm+TRP2STSMAgpiCV7cIU8ua9BE6JSmev0bDGtDSvyhyVhbdnExgMt546wmwKVnEN9nIm54ws68nRqydMgzJkI2/xzjRn/ZYIeNuS2tYN3QPoMqnLW24tSJH6SVhRX9Vvp8hbjqptfKPFop4+R0kJX7aJkhY/HBSohkkX6f/fPZk620PimkXWStmMgBRZC3K0u2fElyCHRJ0H300oSitYcYrErc5e96Hq0zcuDe0zowGA4rD3cwQ8uik/XTfTvQ770G7l9BYmSeHb7tR9j82TyE04GhyTn4rI0GQuZc6FSG2TV4fWRMoamGF+Z+e4/uM+vn8nOvKejO2o9p0nKwjXQchy7daXrV8y6l1XE58jzLt6CLF3Ry+jfxfOjQ/ce2f4xIS/e5jff7/dqb9r4h1P19DJ4YrTj73uuiaXGI5nt2OjHijQI5vtCtXyDJuEvJSgRDI0FE35c+sOndmOQbezftJFOOw35rJUFgi7s+MuZW9iJ9TtmYhdJJwNiw3eAVGXnoDyN15PNZWxAs7s27lQcguM0DXr9peRNKrR9tjK6BD//daZc1qq9eIdfbKYaXWqfD+3quKiZ2ajUSYSdld/uADW7d+e/IGIIJ1RS/9VxE9CWYOetBr2AHifaCopg1TkK7eVQB+/QX036OgwWNL5qiaQe5/pIm0O2NxNs7tN221QQE1tFxkAuDt6APyRRDvc8dtVy2vX2tdGFtfoaDNlSJ2AbdSdIEE0xV/o9E6r2yAvvepL7BrpO4TcWCn7E0aBra1kutn85axz6Xo+yfqB9k2u446Ic9cC0/Rp8smMIP4LyPvRK561/6XlpnyUZLwsN6JMAEKd0gSUXn/je6swOryNB5lpzI7+4pT7JHe/o+dBllnsEDyASeBb15uIwRL9hjHRBX4Ccy5vBIDnBlOmJo6af1pGwkDQMNQuaGpjt0qYCOA/LqXz925dBz7IRpRzX/jT84SCVoRAnL8HTbQcgrbGdaW9F7bRxmB5hdkbNoofXBRIMJJoDG83MX4SjbNgCWqY5AJ9nWosxwe3t73eZTaHDOaAKs41vq+RWMsd5aOd/8dZcRqzP9Gz/G31XiLIhOq+LrM6ERZDs6fdrFwG++c/Na+5W2db1ZvtcgEQNzpgrQd3iSSjk3y+rMtMg7DnJQtOnzApXm3TnRbPCD20BNyfVUvzhxsUNkZnaE12V04hzM2FUjDxgW2md5YhJKImXAas5z4gjQN3uk172CMT9+PPzud/8SG8z6W4HAyJ35Lj3oTxsJypZfTbx6ArntPXyX2f2ctR9qUNA73Sn+mAAvsbnGg1KQTchL+uq5otIgCssr9SGt6jlPrx955Duff/ucfZ7MxWhZbWJxX1x0yqzF5csGV9i7xX5wXKTtCf6NDp9z/vrt2UhefAyBeyy9OBtkArQ89hvxItPT9iImqSUdlqEu9IHWHRGwTD/V05tewDa3qbDtaNt4/q57pv9u+/WJbR2TdJJLqSx0tWymoicATGvDecfYFQJDiP6t48zT7uNoWz+t3XKfCo7XUDTiZFSY0SMYHuv5B/BBXLIknCZYG9vq59zjz4c3/9V/+z9oijQCQ4JJjVttGJNdounmLH4Ih/9NhmUE8Px7NjAZiL5A/VuogDRApWxYAYYRkm81BEaK+MfPU/Y6pZvNWPOOCUhOBorAn9ddde8igmsvvFnX+/ce/kK2mz9Vbp0adM4ApBpTUL982YzZGEjDAH/yJ3/y8C//8i8Pn3/3e0Xe54ymb+P87B//8R90Fr/99qvO9O///u/PWf3666862xHg9Or4o3/1x1rDlIY7OOuMm7o8JGA2WZdDHG/fPTw+OVIv5ZMotiLnw0wxaHFO5s+vXz9nHLwFBf8dh5LhGlWuN6RpR8koJ5QPz0dJDaoSh6qduvn8Patyf68V/U7WBbVEpmSQlw60hGHKiEE49P7JZCCloWk1tU2meoIb1z4YZjoUfguwnqhrebglPDhJGPp8XxmdmzPPOaP0hUo9jtcigPgZzhTr4h36eZoq22Ckx9i1RNVG6pZXQdsz6Y47Gpo96EMMdcrRTkPnQyrRBzY2pGSOU+nMk9e6zjrT8TrrxV3pfGhkXE7CBNylkE7374Xa2/G7OrKi/zSFx9lco3iRQpYtzh5LCA9fJfvJHXunVgY2CNwbR+eo+6KXn3Z6MRB9JjvBXYoniqPvcNZBb1i/ze2zUFTmcdYNWnSNVBr9thOO0m5+6L/3mR9kRcmNkZ9N2yiiduhlKGG8XqZMu7n3cfoLcTofVx/UChjQ80YK8CAcCrHZxlH17sJYbQf/bqzcnQbWz/6P0ZWEzWRd7k6uDJoMJFjn9hqc4q4OryKbSFjdkGw2TKCuDaD0vaFzpQ8r0Incbdm0iFqGEez6xA81QIQz4X6hxeXXdYLhdN7Fn/1dPrNnuoHzhAOOY+F9dAnNlr0dp6TEy7xvgqsqMSGQKeN/ZQ6OPt6/+Dq6qc/T+6TU3N8nuMXf95yvAZyW55zlxRkcQy2lcgQG5pnYQM1LdxrvwCPyiiRLy/6783a/R/FjlworO3ptzaA7Cm12QI8jNy/ZUdfzq6y15UvThfaWSYxGy4rizlo6yDHP6EAW50LApa7+6NX5GfYXe7aOymRO6aU0cq9eYb7g65n08/tO6K1qXbptdjijvrPegwOB7j3o5xldZF1v1DUJMO5vAjsqJYtdZv3iKdymwytqo98tmksghbPQGv8/vt50x9IsO8/7MjMiI3KorC52tZqUCKklGJKoHxYgW4BAWYYGaoAtaoDh6Wb8x74P+wJs34AB67cBybBlgDIoiGyaTbKnGrNyiIjMDOEdnr3XOV3tRDeyMuKcb9h77TW8611r9TzM9bS8+wftqdkBXdFvKu08BXXW+RtTXbmHz1EzkDwP/szJZwZDbQIp6FRkNAMFYm/Ze87q1FXpE739B9+7Awlgw3k/Zk+q+in2dUnuNn6ZCbIlc8lkJthzFNlM62gjtMCAVrCc2pwucnV9zmB8hnkmWS9s0LRVcw3PwZt1zkeLEVrXTF2EHicZNvXT+blC32HX16CYlXghARWAQiDQ9B19wmHKGEncybxT+xk7JP83ujx93sSscdXAt/SM3DY54LMSyo75mtjlXThn0rsepLHOXYN1AwSAcwJALt1mS6ynqb9c0XCR9l7oT3SyjPTam9HPDl9azKUpC/TZxvcJkWO3AtCZZ+2iMBLfRibKflt+Li1PVntxf0XPk+fbfi9Arn62E2QdGDDsv0CjtKn6kKEeLp8+TUBm/3ZCzySI5jVIimwG3B5QFFs6Wiis2CgDG4nDEoNu5rvPdPvwxS/UIJvTmCpymhjYcxA8GLS2LQvZeHD3sXe5clmA3iPpanx3H3M9+52ZgiL/XHtyr3oe7upF5ACdb2Jc46glh9Zl6WnI57MWmSGwfO3quvSri0xcXQuDSAWa/obFlvsJWH3vMubZhkprQR9jlXAH9EzQwJlHX+E/saec9xNdZELYTjZ5P7rWkZXoXz2f9t1sX8tRWctr8Gf0qEphz89S1uB9z2n7/wsoH0lPYlBKd60HHj10GbEwHld4GmyObJLU4KwFF2mrrkEUIkYL6zuyfu5znfiJQ9c9HHGQz56B7keL2Ufc5rZ5Yy4DNlLPhlzg+2ZIVdoWaF1ub2/cL3Lrb3RpwE9+vge2fFjqNvnT6I/EFB9WlYPX6UH0Tfa7MSQYTNuqnOijlczfFgMfedsT7FsrH2h7AIPbLN583yiRbasGCqulwM3x4OHd8eBv/cN/ZgYjC4Uh0wRobuQLtJxDrDU5RjiColziaN++vzueXD9pnfr9IUDtYcslxVL0QAoh++1354BbjKyHDz1VWmDkzc2tJ/54srIOZINy0aefPhNzMuVzPA89DqGl+rl6TQGLyaII/AxzL1i2MlyhqOoPPRP136EQX5t9SNnJ9fWT4/nzZ8dnn/38+PKLz4+XX780oHjz5u3x4sULX0PP99VXXx3Pnz89Pv74YyuyV69f+cDo/7pu7nvjA/v06bOMEq/DqH/LtRPYKnBVlHp9xxR3ZxUeHZcewCFjkzWf2XyEJ0p9B2UoGu/xGZsAhehMTr+Hi7cUbXsJnARozUxZPuoU4lRznelUzWAIWdPfyXDsoDoHrAJP76HhRPoAFZjCueFd9bs5WY9yIP+8YBiy4sxJQSIChnMHjsO6nL4eXvf2WeDQbhQcWnWffbAeOL7rOdVgtaXY2cvTITIokenck11ljdkLzt1a3wnwVJbJIs09WA732XCQNZykZdkhquysKti0nkNrOvXGVlN7IjJ7NIN2l1wMh5V2AGRcMMhL2Zrd8eB4p8wUE8QANGGE9XoAMvO+MYAN6GCfrcEOKZPU+WRYCsDruRFg/87LXfW5FUgMfNXP4IztzpDuM7XXNAFnmQTr+yH2B+xU/5pkp2D4LJmi/846NBsERx8gvzzjlEdkAj2/gsIZuBUo8BqNSXD7fI8z2+JcrpsM2GlZGDrV69PsJfedAyh4bvY8+3gayOHIbr2+S053kJTnk6OE4U8w3gk+Y8gH91pBQ8sFrEPqVHI++RlnwFnNZeD3PuQ9opOzz6fsBeRMgbMMs0XUge8pO2eetbU2A0zk+ab+3Y5CM9jLyQsosp8pUsG5cWCzypJ2706v6Qp2NgvK6z/YFKdylcQ2n5kAk1uXtN9dX3hn38+SHFs/bxlgTWLHdiATW9dewcOx3bKfa7AGK9A9c7r2M5MNPtVtm22218jA09lQB3THPF9Z74LDBXUWW2oq0+7LBu/CRJjy4H0sqMQ+PKC8ZZQ2nzjXvkcc270H0UPp55XG6YCES/+1nY7v4+fPOv8yGZitFJD1kX/burllwMuujzXMMEWYNO1PWFA0Ze5xrte7f8sAGPR0ZDPgnQDGea6dAKHypYPY0M9zD6dPkGTTHpbjzzlB3DPR3mgTbMWOzzOTliRchyRTfLwZWLDOU59zjuf1YuroN7qDSr7H+3DuEbl5jfPnROfxPMgTPYvPxHbJz3w+vw97vbGqXwC1zvVZ1qbAUChSi2XjdylYzDNwPkLz20m0JV8Vwm0n9hmeuv0X18WwwWb7MnzJC3mayOBe6K4F9K+F2j7U9F141yRXUqPT4+qfnPuk0fN5gPN7GitePQZpEeSTv5hxyALfzTrn/JOoyT1hAp3GF/PsRYgDGOy1TqLJdmWxu8smHdU7PIf9W3T6h5SP8n8PAbPN2MxPgCDJjIFN2q+ordbjDF2BvODqilZt7DLuM+b0+3fpUVjCit4bX1vvQOw7n2vqR+Ow+Kg5YCsRkX0aFQwu306VHmdRU5vR95Hj6Gq1/PoFpijgnn3NDKYhQZ/1j497PkDyxBY0pvS5PusrveRfur5Tt+czbT0U2xGf7/1K+OQ+iwi57IR/Xh0V+5O2ENY5KiVuNcmpri0QS5/V0S6DazBEL2euA6QMGKVtmQBqMxOVIGuVmu0w7XzKdjM7VglPg4zZf/q069rYHPlsqTo6a0lVOROjK8Tvfdbv3t36XClJZ99UYJGfKf39zMavLcBXhVWZ/qJpGQKotfTwo9mbvgCz7VNtZzLY0aMCFh+IsZi/XbY/KijDHAybT38b9POwvpa+165liB5+NxPn03sT25ikTm0QieeCeG7TVD9jxTfGyzPTYmIcHgxZlAA3ZgAAIABJREFUvw0AP083gC73Sy9XeBCCli+ct1oxmxIL8dv3QMxlE7VHwqw0AOidqlBDOrEfV6CQsw37FfCUz+HzTbs0bS66y2zy5rzkPSx/odVv9sVEEBotomAapz8iZyM+jZOekIx4wQLCJBA9zI2BoG1B6KRQ2cMBzRXpR//cu2KOs5A5BWGRx/98+PDyODTv4eFddNr95fHgb/79f3JvAamiApBAIcUhCDVfl1HttkubewAyafqxFapQY61TgEL1NhAwFqEHALy+DtimXwik03f0+7dvMypd/+3+Cq0bZwFckd1pQa9evWqNf7IDi2XZjIPeQc+gTVmKoAspsRfyLrZhlNBu+I4DoGwHFOevv/76kPB8/dWXpadfHXc3NwZC8/yPju9+97t+jtev3x6ffPKJQcTpuAh8fPLk+rh7dzcacKbfpA41rE8fGmeaxO7M5qp/xwc3Vg0Ne7L8AJoQ3skY1Lvxf+cHR8mBWJgABvr5dddqBqf0dUQxnhyKQX2PHIhNI1A0h09rF0bELt/FQOMg++CdOM+ZShiHGlcmb4Yh1/54XduUdR320AmccZiO91qfGk0xQXEEOJyXKs93n6coT623yvvdF4NQhP5PHUW/JgLTTPZhMh08p7M1q8RzgwsAKlM2rDj0Xi7PV1+LPfWUfZ0OnPMTDWJnudtUZBhlgf8G8duS4Dzzlr5luYs+t/qN5YZrrXCQXSQF+PQoDgGsWdZVvycoioHZEw3pocln7US1p6YdMgzht5QAng+o8d5Upnk+ZIt1W0a9pX4zKF865swxmAG1e5K0pGzdY5WWtqSw5cTskViiuzfqmMQ6prWiO1n3baAT+E5HG/01z+F8v/VZ9flpTxiGTyX0z1mi6T0MW+SFe58HLcgysso6sMYzKPllE9On/J4E8mOSntdiONfs82SAsl449wS4tqttor6ep+0NcDwwtH7POjO8e7LjpxnddY8yWOda4/TzM9ZsriHnmd6u5/vGup5/F6D9/FrnMs1a2BEfSZj4AJsleP77eeZ4R3Srn6V6aN5v/vdes1MW5gJjz4C8b5OX+c5xWpMB552n3CfAPC0n5YzxXLz/PEfJ5kY3cL1pQ6wDAI9GguXb1nnK+rxX9n8zHzfAuXuHIiPY1PhJAcJypsqeWv/e7JcTEMjs4fRP8jMsps62i0vPdQ/PE49qs5Lz0Ox3/62s/bTL53rF+9XAddmAAWrnvQOYT98h1wkoi/6Y52DLbasw1BZggWt5VnQ1gTr3yu+2ZoFQFQ5UyxZdrQUzGhsU+4YsSO7i4xWw8dCG00oG+w+rZJYBZ7t/M3LrIMG9h9tj62xyckr682zex9UgfwNf853nfp6fx+UvjAqFuf4nstNlYi1ZI9Z03of7wzRz96qhG6fPwvcXYPYLg6r2e537Jfjz0TkwXE4/bzbqt5QBzvOYtU/lwJTB6RNP/YGO4GfTF1D1kHz0xWYbDEXdh/9bp8LIX4nBU5lhHRMtDiBygUw5G+QE556Y3dXKktia6JlcEwbdvp91EGXWZSZNXRoiQspOdU8Pq2hyOz77PkfoypT45/zBJNq63E+SNW8BI9PmsWuT0YRepKXHvlv7WI4fuDVIwQrsRPZbQ1faD94+6t2yC/hqPn9lMF+UzKHvxg9NDLj62DaQ9y6A25KEaemofWx6anuoxz7zWSf2JCXoSQQ/PMS10LuqF7TvCfjXXojSNz5zxDdNkixZaOULspp1YFhHFivy7acL2NJhgXoXYrp5Tth7kuy6Bgw14mZ/vklQS1zXA/2Abtd7M4cgax4dGwwt4BKf9ZDHgqz4fnn+EAVEPnr7+s26l64lzEB/P3n2/KQSA92f2DcAL/4S+hyb4udyH8A+W/VESnpTjaRSV7EFE0eJZdYS/yb6YElz37tJUihYG3kXXrGHQ2J3OUs+iyNRpqGaDLbSNGvroJYFT9/HbdpGrMp+crZXjFKW3rT358/AO+gatncugovelV+g3xskxXfw2m42GmdXkmgiUokTbo9WjEEyoZ6U6ZWoqdC7dRyyxGen/UVXxwdMFSzEL31+thOxjnesFowIxvDyyZVgprT5LL5YMsIQTgOq0SPIrw7xw0XUOD1zege1uIMYJ3qN+xle5jxj4wwODzDP55jmEsU75AqsCr3qP85ZSq+P4+rh/WF8zpqm50jKpfrRrZriyaykQj5dzeVhlYr7mVC//U59i8ndJvwVsER/WyaLtQUjSWWeEy6XF14H/ynLXv+5q353Eon9fvA3f+u3DTDi6EtJcTM2JsyKezP7rNQKIgjVlVLQ5/XQYj2KaaQhLs+ei5EXZSCFaEF+FOT/xCk1iyEOtJXyWaADgn9ilFvH7pJKgzkaHiMwLtewY2um5Yfj2fPnBgJ1fz2rhEBgkEA1/VzgngWoo8ujqN4fb2/emIX4kx//JD0oHzywE/LRRx/5PU3lLb1YS/Ly5cvj2fMXznroczoEupY+J4PjgTF1GPSur1+/MitR2Qg5OC9efJxSGhsM+/UxHh6ac5mMoxp53im7xnRegY6T9pf+COmgtv+clCn2EE2H/erxlfMVAMRJUpwGB8iIFJMO1gwAvGa9JyPfaWqr73nwzOiHwndzRpIpBXSmzyQBL2+x7tc+KCqFt8PnTCv5v3w6P9/gsxwrnj/Z9qxOHOU9VMdZszpdmu61gqoeZAHNAoktiwVt4mB0oEUbutN8OdOedqNarrcNhg5n1nI1+S5IYEaTS6t2iYozCn3ZBEgtiS+Aal7mWf8tO4oPowinQ4FBi3Ox5QVlmfWOw2R9ognpl8rodRiM14BphmQ1dgkG12edOfNWuVbCm8Z9HuhMx2bpmzKlt05KQ4sd5IV14/dHFgmAx/Trfe0GtZWFDYpGhjI5L77kuWEnSzXlyEHkoO3znThs1clt2I685F16vwIilDVaMvsAAgwJjs8BHb/zAGJm4LQ0gB3amiQnMGaQcgqw8Z15hnxObO02gEXQEZnebIShdlYWn7OY955N67POaxF451b8NHmKKT0BopztbAKAfUA2llPjjF17A8GyM8No9xP1nrVRN9/XR5SVA5if9jD7ucuS573n2jFkacr/lPN5PiJru+QH2ZkyNPXg1N127s977i3ZKXgy9B2fXQ4FJZGjZH06tDw/Tq2HLAwGsdCeJCHjwCebnLO9A0vkZuqyzUjygJ1V4rSTfkv/tuymmMTS8XOd+O/p3J/Lot99lOGzH5LJ2Ih9FtlXzgGyy7rFAd4lrvwc5ljOB8M7dsZ87h3nZtqsqX9hzqR0jeCNtd0gAGcKHQsTnetybqduCFNlMqga9LfMEaYM+4/9pDQuP5/9QhNwAOAE0FD/twzo49xMuUcrOXmthFXbvvgz1TW+XoEd5JL3YI9Y87hCLdWsbUzLnOgv2S7v01mZ3T7T9QnsU+4eiAQi8RdOA/ATneN/7CFu/I41mUE5gTjXy5CvhwNgik5l7dbedi39DgwZPCs/U5KU72XN0hbGn28SlgntBgXag8rPuZiP7dlUMHzva87IPGf+77aG8TnxhvhT+bsMO0qe8/kkv6Y8wBbVNWaSknM87e08n/q9eBbWAZLLMcRl6gDudao/Zy/IzbA717ckLGBjAzLttWjPNE/VTpI4C5WSQQAe+ffoteD3u/RWe6EKMMUd2hOdHeklfF1/VvrVzfXD5PXalkWbNi1lUqmPu+xamfVzz+Z6cqbMPlv+RgrxAXHwPXa1xWbZW46T51sxwdqb3kj7MXUluhNd52SvpyxX/4qBOAYkiLnnPdZ1bgMM6J4CYxfAoGFu9aXS+0xyEHbW9GWQK2KxKUfuS/fh/XH9+GqBzdFJBZkLUoXNNYYC+Vl783E+/b0Cn3mGkETwwx3r3e3S7AwwSllt+l6mkiDyKnCq5/NsyCox7AR30VnEIhOMYKCNAARkhjNh/9IDQXi/MPCoKHQrCHrlCuy7hAG32V1es5NBP4q5b47r6wxwIXYBc5i21bbsMoSllWxeujhJK/9ugPfo5em3LECeeKW9qFOO3JS2e1wGaJc2wv4ERHXdW+zZsEeKffVHsf+pji2g7f0a+mgMt9Neao+1/2/evF62hL2x/lrDS2hbt230kpvq1/QJLaOwRCmSmF7/xUKeFQ+JeXVGzFp0zJqzsnTWagmVqCFnJK0+pu2dvgr/zV7O+GDZuHWtLJ0TGavsNuX1tpGDuXh6j9iUbXt0jUyN52eSL7GWIX+d2+vcMyxREkrEzd0QM1u91pqncXu7TIjOa8DtPbzNK2P5aDK8du0XbdbuHWp5bfugpX/cxut94uvupfAGMW+dLD1iV5YfaP/okeNygNVUueXOp77zHt6HvtQze9BmY9zpc+n7ktMMqA1py/te2cz0+urjtsrRWRXDU88cVmfKuB/85m/9th8JhwoBAexjesyzZ88MdKHkOcxMPtK/DcC0z4Ff8uLR8dFHzy1IAtEQltDUk8mYAWctsh3z5TSvxZo080zmkpJXTw0t5tVlGIsCdVS2LMBQfyiLtYHrCRJQKiblF19+YcT5888/X/fTBvzsZz8zmPrq9UuPkdeu6f0ltAF8HhiY1P91HxxtgYm3t3f9/62zNHpvAZtiTOr99W/ezVmc29vj6vqJFfLt7TuDd7fv7o473+fyuHr6tENzruqsfDi+/OIrA5r6PkonA3Ma+ErxG0ovy2EwAgw4tSTaRshjxQWEpiQb4w9Ayp4BZumaeh/eg3vYcK9hGint1LUErCaAi2KWUgTx1t/fvHq1p2s18zCZQtsBqvfxIEbNk7mPDAq6uUkmTAcOABuHOD+XkiRgSCZnGeA651kX9RB93H0uGEJflQLGKFi3DiYDRPnkWT8R7qH3XvL8rsDg8kdiQKbxyOyryPtc93nYccJZn+mo89+swROV/DdbCDiW382MUEsM1QfHVP3dJ88b50zcBmZRSGmmu/uwPiilRPexM/FuM33UX3RP5C2Tp1Rz1ocAUY408kmjdt0TJyCNfEcvP4Nop6V6OFwZFML+Z/gR60am2jpw7MnKbsemLd3FXu4gAbDJnab8OUDA2SuEfpnbOG7HwcG7SoH6XHNP44zJYW7w0xI+OTjKxHL+5n7JGFlOx3Aifu/3nO9Ur5z1X7JT2c5wIZyMvQ6n5yeO6gr0R0lT3mWX084zoSwoNAr0jPZ9goLsCwynObUO5yGByWkvwgSCAQ8JaDH6Zu62HycOvx2ixQpKc2X2gTPv4M1Bg06/Sv0DsCRA2sM84jQABO3y4b33OUeLLdQgsSF3QJLRj5H3zN97WNm0nZyb9Y6z92Xt3gRg9CzuB9RANee5B2CcBa7L/nD9+bftbvtt/rLf268o0IBTRWAwndbzNbJe7jrnd9H7uSeBQoEYD3qKzbOcOekYdrj3rsEfumCe4RmkTKbbsqGj7DZgwQbN5tkigD13uAmsJtgOyMT3T89GJkpiB+Yz+13cPy/9T/19Avw2SOddlwzbXg7WY9sNcG/2xM+wCpL359mjKV+sX8xD+86CLXV9pqPLd5fukCO7KivS/mSdte70useS4Vl6KRke5U52jHcS5NvejTXQ3yfP38EeAcdHSVeBWIIRAte8Q4YcIju8n3xTADz8aeRP33N/wAaH9OTiu5aTTi5FjuOw0yuTwW77pNFXb+pk5MU/G4OjeO9T/R2btW1hNtGBWM/MJADM7zoBru+OflXIEms9S0rtE97dOaEQRlfeg73IOgWk1XWcoL8LqGQbejbc6tz+rTPT5RFjSj+TPz+nmcYmbIBc/06l0ZPFxHIMUeYGZ8yy3oTlZgPuFlPoavvRCv5c8pjAT/egHRNVS3ov67g1YCI+jv4tPxugTdfVz/VZfOn0Qc0C6ll1bb3ns2fPHdNA+ljN+Xv+d6VKAk+fufvjePrkia+j2ELPF2JAfGUBTEquu2LF/ZVD1JBviQwj4/qbe+hzb27eel1hJ809tYyLNRkPZ50lTzmVnz5ao7x+/doxz7R7nIL7ldTqOXHiXNf+4GfUd/S8ea8Pjkuun1wvvan76He07CJuXLakidS8R+IkX8e9HpPA94AHxZzv7myz9HvkDjmlR6V9vsYkvI/j3vYg3AmWTLi2XGndy0paCT8n5nZihAEpm+WUFQrTNz6kiAL4+NoL1sbDSG9TEqrn1nqZ/S62VuUT2Zu6U++u/dK19X/tkXwZl5c+fuyhf3M9sa8wLnUtqup0rccXGfqq/45PFiLFCVFmJCeQu6l3TuyIY5T4/3pHD24hESXyk/r/vZW8heDkarSSKvKeYQJIz6lKjvth0/Vvs9LrA57Y2XoK1h8Pj+PVm9fLZ2QdljxTFt5Elq87qlQEJlHZITl5776giam5P2uAXnj99s3x+CrYy9YxAWjP/R/lpbQWkl2S8GWDLB2NHcq5SGIcpjO6TEkRnYvEQUmcI6+6UGLa9KFEr1mNtTeuy9gLYFH5gc3J3+3rqus3mJH3Qazss9ihlSLX5OFzhvzOJR04ASp8B/JF/dgVa11cHl99/bX1AqB2bP2uNsk67yqJJOzi/WN7feb0PGX/CcydPizAMzKbe5he2/hlEH0st5R1O522hogSg6GbLKdjqJjeV9W/sa0fjM0J08JXEOlOFbvXxajSwiAWT2fi8vH1SvZqj9TiKHY8DEnhV48vU92sG5s08Ju/9U/uU76cYSXqTaAF05dg9QUsEvhyHbexDdSZTiRVniAgm8xAhRjHB8fV9bUd4oBWcY41zn0a6KWwSteOc1hgyAdNmRIpvmfHm9ubZkfTq/D9uxjAl9+8Oq6v0vMQlqWe9fHVYyvmZAIVzGvDHx0XDx+6dFnP9cMf/v7x1VdfHm9evz7evP7GB1DKAIdDz/r8+XMrXpxMbY7+PH/64ri7vV1GVe+iddDnBSx+9tnnyUxfXvj7X3z5pQ2ZFPH3vvd9Zyld5//h3XH3TqXWt8fx6NLO8vf/9K8dt3fvj+snT30O3LeRMfAVYil3/f/uVgzN++OD9rBM0wjrBglyIDawhDLEUKNA3AegPTFQdC6JFXuxIIqvrXNAxuOBHKCUS7t35KjrB9hqz1MLtfdYdOMqe9iAOAIWtf4OwJtmq6b3Xl6ukn0DBDrcj7YxtFP8qBPXHoTBKgCRnkFB2W89ZAfK56J4N/vDoSeTk34mj1dAlTUomFslxncISlw/1ebGma6ezOQs47OyHZkBX6PT01GcF5caRd+hKpTvChRuljZMqF/swzMNiZvOn2X/ssbJeLGmyMM2xM0Kd6pVAIMaAi1BFb0AxmSnfKecU+vLGOqUgsdhwLHGMONYay28v+6dupvixkB0rzpsIQ7T5QJoIzNyxjaIOJ1EZ7AaHOK8RxEHKAq7MozNBBKPTnqX+h1Gr0tAzMhejdkZMwMwYpbaZDhCdKZZPg+zLnaqTqZ8xoCgc/wuDbK0rBcNyr1PbVpNYE1JCXtpIzk+byZuGbJ8Z+17kwEEzzbKYtk0AJ+fx4Fgr/iO36NA3XRMuEe6mZ6Ct5FfMXkSwM+prDhP04laz2GWDpMMIyckquyc0mOW1CngRttOhAUyy+Hy3+gk93scGT3u+8ueiTOHszBL+SZ7YoGynqCZUnZ6pFhOlWFuT8Ywp3dJ6i+7N++BkzkDWCcKugHz9w6IC5RyXsxaKPDCXrFf53pGdnY6Nnwu7kKzn4s1TnN+bNFmESH7PJsdY8qQDMSmnGntqdbMZy/9kvRz9Mlan1E6cy7nnDdkdiZxcEhxwLCVuUZA/5yh6N0Tx24Mn0MWuJf23FUhZX1yXWeka7ddNVEwhv3jebhPBllkM3HA+e+pt08d1/1ZzuSU5W87p/ysfuOabmngomVa0YlJRC2dMUHB0Zge2UnwmL4+/tnDABe6zAzeJqBg9gBMcRRJ/+Y98C2mrPq/t5NTp3oPeSHgNmC7ErKUBKbVj6tkmoQFWNxsnvSMStCsAJYKCYD16HeBJOh53gtbONdN96FNEefRsm1wuxUTrQoS4CFmon5vUKAgFL4eZYVigulnAHZe8/ZElC/79OraPpL+8IyuPlqsrPQfhH7iQGUxqON36Jn1jrRR0lq+fvvKfi9AI2d32QFPGtWQg3fH1eP443xG66Br5d3zLHpWM/vK6k3gvFstrIDHbZpiU30+CgT4PBYofG+23O6T7L2opCzwfiXMUp6n4Jn9iYwlyNQy6T30fCIkcBZPdKWA2PZ/5/okl5GH2R8emWCt9B3HafTxbjlv/Jol4etk4INaj9KioQH8svWjHU7WKWdFcVKeMQ6sfoeP5u82UJcL7C6CY4jIuR4/OZMCXqWrWyVgP68xNXprAUQOkONnCgAGIJxrGlnbg1MyHdthf3uDpQWSh7y04kPfX+1iRs8F/3yssdoW6c+Uhehrki9ZRfQCa5o4l8T8TjICmGCbpo5yYqJrOHWe7/cw/t20i7lGAvmZ4OQz6G18H+611ODo9Zzf2UCbdGObh89eG6x4lAEXU1cZ4Gzy8/yeltPFfttMOtYTeQL8z9ru0k9sL/Z1r+9uP8D51u+wjawfvr6Swvg4rlC0DtmTnlesVrmHye0hK9XlPBc+Bs/K+hJru68fPkr9A+y6qjvTKi1D6BQPSh+IWKTPSI50jI0HtK0KutB/F3RdrNoEpu47aKZp2fpLTkYbGOZWTPnQM4vQJN/DP2fIZf1h6UZX0jWRRpIDXeJZFDc3HnxLbK7r0BYu6xC9iD+NrQXw9J7aX9rVRgawCoKyv8hA5J7+otJXbX9SIJx9cR/xEoP0XYFrwlywt04oAPqN6gufM9NaAzbHJ1ApeUgsDGzSNXV975+B58TBTBxH9gyujxJy2LE6NB/cO5iWGR+OD+9if2yjBgNdaywAUMmfJ02yUMGn79Nq0GujCtjaB3QEMbdld7BAJwaHzEZXCzeLDE6f+twXZK2xmUoOICM+F3/7P/svbJW06e/exzmxg2IlSxnqw5U1E8IpMFGbE8CwE4baaDx2JyCIsppS/hp6EqNKJiD91mwI6pi64XtoGzEO7VPhEoPj4fHRi4+Pi0dX6XVjJtQDUzI1UfrdHb2F3hkQJFDSQU/PgEw10iQw19obAAySLcX98uXXPhB6N33m9ubGG6k/AIpuXvshDqScBwGQopjfvr2x4/P8+Yvjm2/0nQSm+iyZQL1SJmBfHs8+euENkLDrUP7lv/wbPixayx/96A+Pz7/84nj59Zvjze3d8frNm+P7f/rPHB9/8it+XzFm7Aw5EGkPjKLuFvaHD46f/PjHDlzUJ3IpxPYS0gmZgQfTr3DMOcAWIq1NtTlCRaYC5uRyWhwknPYtSPPWnbkAYIRij2BOAzuNlhxNGVsdcB8OaT7/L1lDDAlGAqWzFW+cLQIvwI9Z0s/vl1G7j5yjDJciLjixMr9FSfV7+joqwJXcoHi1fvk8U4mzXwE9H+1G2AVRAMoCRiUDjELGGdnBzd1JqYHuGQOdsvwZbH6b8WVNMdZJHOzAwwq1a/9Y2U5Rn1sWr+9wv0tNY+vUv6X8O10TxwBHRQYUp0LX8Dq/20xlZEXvunrJlEkzv6fnlEOKntoOlyWp7NyL43aA45T+4/T6+d8pSynmT2RUCQ8MrEuS27tIZ1bnxCDgALxZO/ZL15Cu4DOR9zRwlvvlbM6jrPHjx9de0zCeI8v6vYBrnCAcXSd+1Nx7ZDXtPK2S2ry39e1yZgZ7eYAxU94Jsux0j0a/a63vH7oVhKf6lgHmdarsAprM7yJ3ZoyR+R19O72+LfeeThryzbVcntPG0rNMmbWduoN9sEPfwFDPAUCtwVskiqRvuVdiwpQtcT37ap1IKNtBQDz3yQ4n5R2j3BsG2QqMVg+ohDlJZsRpQgcTDlqPjB59EyCLo3xhto8znQU4vJdlOub5k4zDuFvG3Hbk0fGggeEMVre+DDCm/8tZ5ByfgDoPjoMJ9HYEWzo0M9d6Bq7v4LtTNH3+R+LFpbllSdOLDpBe956BGmuJTGJXt51INYHvp1YsDx9ZHxO06HpJ5ETf2Hkv+LIC9OVvnJb4OmhunyGeI0mEBKtzLc0mtH6ghCbMAmyNfCXeUe9w/fj6uL2JXcOBm3uYMjASK5RZbxY2tnQ5vw00KbPnnEynct5/6a7RUw5nH9n02o2pgfo9tkVnm/LEMLPvj6vHOyAKA6SliQ0Y7XM1OUkfb+3VDIynszvBNfZ9yYGmcj5Oixv0v0uhm2S03XRFx+mkUz3DXYN0AA9fuzZAe6v31HkTkyc6PQwfZNOBqMuM8+zoCK0pa8wZt+2VXLQxun5+2ietQLl8bQUhtFgxC2ozA9gvnmP6SeizGRzo8/g7/N4/uxgVAAXx5n7bnxs9DdEB9PI9P+M617DRpk4mJkBH4dPbPsh97ZmboAK2Q+/GsCvuN8/zRasRWOPt68SOc23KB5HhaT+XHI9SLtbJa9zgEv8ZADDxzmwDkHdx4N8EDb708ilH4gH7y2fG0OyVWOS9LGdMq6fBSdtZEMw50XImz6zZ3Nepy028KCN82iqeFx+J78e72L1wBeTKpuCf8i7Yc/QGzzH9T69xE3WcvxWwOkO9Wdb+bMtsSbAC6urc55zuVk30zUP3eTBmQU90KXuHb5o4sD30Bluc1kT2Mduvbvm3Z7rf/r7bD4RVNAN7yTpDTfFXpwzMhLJkKwzGXS2y/BLrKMUNvVf1VeRzD4lc8d6udfUaIPu8f86T7GEIN/69Y5zNDpef43+7V9+uXNJ7TFuS536/pt1Ov26eM3QY50x2WfGz/FgShpYlg6mtVuuXkBHeb/lQAOElGUybvs5sq1iOBx+KNWTNiIHwC3QrdLl6/82Y1yBUfRjkO/HLe4NA2Fl0jyei41M7aL03wUn4wtWT6w5YepQ5E7WPjiPdAivtQpBRfEOXzheD2GvcIZWXiiPUVmGD41vv7/Y06K+c7bD9VwKmg/14hy0zSdBYjlRGPvoYLz9CGsJ9L0NAkN+k70wbDpA39dPU1/iYh87PAAAgAElEQVRlt/Rv7DAos+geJS7nDFlvmV2ndlsP3IKOMukT/75VQtal9lN2JRVVKPEJEotx/Xy+SS7k27oireokC4pd+XNue90KpFUlzb/W599DEnXQ392/Oh49eFbCkno86nzfeQZH9F9jUxNyhMldHK/fprQeP197kvO7q4/WpHbnAgdLv3sIPjZtI++QpHXb5zSeiJ68NNbFmdbfZrA/eZJEeFnBaZiRPz6vf/cf/5fWHlpcUe4z2UisgUcukdCXky0ku3J/XF+l3ABjlGxu+gNq54XSI8QfffTiePL0mXsyygjYUXXvQTloyfZmuAeKrP2+DFQoUL04PnrxiRl87rHoDHEC2JubOwODRojNRrxKlvjVawNsGrbynRcfJxugwSYeDsIY9fT9+ObVy+OnP/2JF0OZVxkKsRt1Td5R7ylQDWDr1Tcvj4+/88nx5s3b47PPPju+//0/ZaP78uU3XoMXLz46nuh5u5as78MHFwEV7t4ev/k3/vrxP/z3/91x8fji+B//p//5+Nf/z+8c//Jf/R9+ppu3H4437+48Wfv5Ry+OX/+zP7CJl+OG8nVmYfU/C0AsgQxYKiEkGyAkXMKaQ5OdF0U6JazTASV7tp2NULIBM2JwO2RlgZ25pIRIMpNMasGYAjJWwAWuZ7CIoZgO+XIQKZ9vzyAGwpChPwGdhhOHszcN4RR4HMHlcJbKT1Pxx1fqM7rH25sZMwYRhNcmRR4gMkavTtg9TJw94Y4RFj7AZ4M+eNZtdFs6qWbcZnDFmUXhTWfBQENBJnoOEhzgdJ8oSpfppE8QwEbWfffYsBNFj6b73NsgQjPu/r3TOGUf9vm0FwLgpGQw0grCtDCzNMLDnzrMCUPNGujfC0weZcYwefQ5OZZSaBhdAXIC6vRvGvaj7PTMlKEB7NA/zJkmgwIJ3v2eZpaGHZV1Zt+h9G+2XQkL3Z/T6bV6B8picF70nG/fvvEzblbYZgMKULi9y5AgBZbWVwWi9T6sDQEt7Gwm1+kdBFjgMMPuzdrmPQDO9TvpYwIDrWmSH3FwOYswVzDOJic1I0jQsIyw+zA1U1kZ9+968KQX3FukINi53G9HZZ87TazT5wiClg4d7FvLXYF472Plj5/pO9LpshFahxcff7zWSOsdgLFTJR8+cEKH4WBhy+wp8bZnVnQ1+mV2SLZSEpJydYEnSkDx7Dpfjy/GBG7KHVWyVRY2DqOdhiZS3MtEZQd3t8fFpZzSBAIq5bFtbi9EEhr6LACaP8eQtSh8f1fr9fbNWwPHuAE7ObEdg6Rio9PZ4x3IZ7cyIGcncXBUCUxndhr9Zqd76CBkkP1nr13K9S56T3Z36jF9Fr9jyqHWIz2CxIS6s4/CH/Q08uI9p4dt5ZV/O/Ct3cLpQv/r/N64pEYJw5TNxGcKwCl9Aqird5NcZJp1AiaCHjvDHrhSR7LOGO9P0CadSinTPtNiPAeM8s5WX+Eco3/RG+hZ/T2Ba34/AxkCONaYf6M/LAMaHNEeXOqGsZrpF2hhr+ybjImDAZnC3Oe6J8DHUALYvemb8Gved74XbBMD/2NC5GRXeq1atjiZ/lyPCZW6p86v3gM2X9YovaTnnwkuwsD4Zf5NriEfIDp5BUIDDEDeeKaomw26ENjPdz8/Q+dnCTnxGRAL6ux+LsWsouZa9jFH6xj2Y74bsoQM8uxzfbLPO6FCImwGv1S64I9Ft+yyc+T0fP8J6tEFJJb9XCORc76GsZmtjIG1NfpcE6xxns5lNd/doA3X5/0j06cg5AR7SaBYz4zqAeyFExgAbQ3Y/dkOhSKAmzIi8sTsLYv+yN60PU/tJrKX/qsbOOI9VhKdvp71561r6XHZnoD5zg60T/cwLKMkfZNQVwx2rpOxF7Q58XrXJ52yj54yUWSAPV53v+iQvJahaC2lAxavsxOCBUrYBxEI0lZOM9iOzGUPzczG5+hgB/T0fF/1bTM41mtbhjvVl3c8P5u2+wX10tu85bgjkZ19Tgsds8tGglJJjikH0xboXvP5+PfWO5FjquHwL0z8GURYksWcB9q68E5a39YhLKbwtCMnE7PL6o/sh60HsLOuNxLpPCvvsXTd6JWvn4mBJ9LTtHHoJclL+uB3oJjtw6kez/WZmBy/x36zCUqSg+zcTpx335afkJby6CJVRsKuTvymylCRod66P6ASKPJVrBtHv0OfpzVcaNvJTBkXhy7ViCT8WTPFF5Qkp1/7JuBM/3klsLrB6+z58KWylEEjJj0Jb1hJ9yTKVt/Hnn2XJruKNMnb2AqmokMWa4Q6znVk9XRACmeHXq8n7atc6qOjv1sP7fudkpv0LLEDe9BQrp14z+e5wwD9HCPJbJ3sPqQZJuc+hRpE3GSwB9iyZwXDPZqTXu8lVFDK7gnl1aXGoB7L9y5b84FihjD2HXs5KdseM90jxbHRVZKVML9JiOrZiVfXEE8Bf01WOpb7UDbwSowFxBZGBK7nGMKJtbJhu388e3zjtrgzg7+tOSiTtz7OXsa/j8509dXf++3/6t4BWQ/9yvSLNjsM0FQoqf2PEnZ5wP2D49J003c+hG/evj1efPzJ8Rf+wl9oNvg2JbNFPQ+xvcTcOR4cP/35T5ehu756etKc8/Lq2gHir/+5P3c8ffbciyXgQo63Fk+/wznSYl9fXTqYVGbkq88/Oz56+qysojAVdT+VFEqDCnxUMPk7v/M7K6gWa0WH40/+5E/c6FdAgYa66HN//Md/7H+rv6PWS/fW577zK594crTWR4NbvvzqK/dUFGuT8fBiiGnPXnz00fG97356/IO/958e/+1/89vH7ft3x//yv/5vx//+L/7F8ZOf/fT4+WefHV999TIsp6dPjjdiZ757d/zgBz84Pvr4xfHhwyOXtEjPCKxMBk8KNOXMDiBvbo6f//znUQSr8fLOQlr5t0SEAGcxHdrvygagwJmnbrXvgWnJZc2QDZnGdoF2Frzd9BeA0cwzjTEfjW9xWslO4mhhpDLpOE65FW37TykjFOWQwCFNsSP4kpPl+LU/Gw7KI03oJsMkp7trFHDr8ngkpl1LeO1ojIy1r+Hmy7t/hUAr3RNQwz2hpNgucuASVIZpw3tbYdRRIGiICTtVnijQ5fgvcCJKMaWB+eZkE02nY7F5RxDLZ6OgduPevX9i57a5cQE43+PhI/f2dGPZ9mvTM6Iz6MHp6yqYG4aM/UwAftosGOcHx8Nr00a/vDtZdLutZS0ht9I/yNF28JKBDTt4s3/W2lTxEyTGqGUt2Z+sv8DxlB7I0BjIX31EOlCgQNc05oAK7DNyPQO+4RI7g8yUwQBFaRRvJ3SUjOld4+wnY+jfq8F5PWzWawaFmSYZh0X6Ufu1DGtbV/DePJOuA3hlQEZleAZUwrwykNp+Rl998aWDculdrj2dW5ruG6x38+SHh6boaSqZ2VB379wnibOg61xcXsWp0x60f5X7gLSUJA7k9oS1d6/fvPIaijUAA0lZYzEX9TwLVNEJhonWPpUEVuyXWivwPDP4mOuDE+u1czlZz68ffJfNktFlD9wnTm1CBN6XaTuDqbkXyAtrcaHBZnJaGa7SoA/jDlC2+vEOkMJ70hLpda4GgMEZ1e/sLJdxev5ZmujrmQyKngWqrEvKiHebC1iWll9P3m3J85xM7ORXSuTRC5zHk/PSf6wkD6wjl0yfTjae9mbq0m/b1xkg5r4CgzbQQ/kK7xhAYZ+v9Yyjub9KsgA+ZpIJXbQda0qF4yTy/idy5imue6ACa0mfrvNk1LcBGdHPbRDfMzbvga30/R+EwbD0ypCnqe9i304BMWT6HIzagc3uLTht1jwL/Lflv72J0S07wafrBLTj2Xlm2XIGMpzrxnwmTAjWkfNmndeed/N55dfwu2lzOJ9ch/eRH0DbGK6jzwICzXc9sR8YowF2E+Rjs3jHKYszGJ92LKyKtqWh5PekpJZkgQAcqYkHi83odxoTYi2YDRD3WT8frNfefU3Q7n0J8ME6cV6mTKITkf9zQNY2z3pigyicQw0BySC89GOf+6GJmXuNw+KZf961zcPUv96f0VOY9ih8L+VwYl1G988gG5BBfnr2fpcae+9c2UDfwdOBS8gFoMXUMazf1MtUNOkZ8Iv8LO2T1e606xzbD2uwqM/Pyh0nvkZpOT4bco+NzNoKeCjxoEkPPevdTfrYTZtyfjbZ57jxm0G+bNiRChfW1eeozGj5CFOHLXmqXEKWmKA4zwJjTvsK6DJ1icqiOav8fPkFXhdLfUBdPK+WxVpHrX7MKsP+RZ3Ivp3o9TGoif7RgPz6XORAun/rOM46SXzWiXOz/NcxXA8fGx982cPRrxt7OQe2TZ2n6xNX0NuR88Az7d/vWIwzmnfZQBk+NetBLMg195nabEHOxRw6d5JMqY1jIn3OWWpYYf16Tz0MaDMm0wpo6wn70dI3lxceMCS/DbJLZISy7A6/ND7U8/DwOO5UfaQ2YB46q76DKoe+rs5ILC5dq3gr5ci7ZdhcD91L5adr4FN7k7IO6DV9H1926tYZp0d6I5f0HUdvIB9zj8/l9OEZUBx/JCQxMRCX76/zuoaYRm6XDlHM3Mo428qym/1c8iW6rqn4aju9ktBs18rets2vntf+INdaBwHPmi3hsvL2smfafIYwhgzFmsd30pCS7Pn2rYj326KrsbwHCVOhQV9wkZE60TrvdTrEK5UxvU8r9DyTpEMOPaPC4LYqGJOw9ro1WaNr7qq3XWFsX1bJnCZMctYaX5hEkd9lYPHhxIqubR+nbHmvfTEwCCXEWPqehwLZV09SBzKSWoO5n6xiC8nAzZ1/Z4DxH/z2f33vwPOV2HsfzN57/uyZN8c9BiuEXpSWAWyDmwBeAVOE6sHx6vXb48/+4AfHf/AX/6IBsmQCNqLpwMjlTBepVW8ptqb1iJ2ha7y9uT1eCTyswRJbcJbCavG0OOpvKKF+rEBVzMlXr48vv/ry+NnPf3Z88uLF8cl3vuPsmZoXa8Ou3FQ6zpK+/9lnP3dZsoNjGVwvXhQFjeX1c/cY+PjjBNY3tzYsX3zxhf/96aefGtQzRi/EW6DVo5SG63C4KfH792Y53r1T+fXb4/ry6vh3/+73jp/9/Of++dNnz44vvvqyDTP35FMJukDb73763ePjj79zPDQT5v4QzVqgmso6odS7FOdBhtp88fnnfhcc5AB87w+VtArp1vqFcVKU306gqLktrWl5egwy7KQKFw6vGt62j6aV9+xpYs9t08ynonMWoX0hcK5s5AzczdKeZA9R8HYYV2Y72Yg4B2FoOSgdmSkb6fYLNMNheJIPoaANhk4ZyVa4l1dtVEqGYvZmW2XmyabAIrWqcfZPN9N/R6H63ZwROy3XwmFk2iwGACeIYOI8CA2DNeMgnLUAaGifs+kQYXxmYDWd56xt+7oUMFz3H9MkeYbljNQ9iKNWAzuMLc8IE2jSt3EyzoNBnBquifcf43/KvEB+kQf2mt6ge+3C2oqTupkgcSw2SyLOfBwAgjYAumQ2Y2AwjvrMDBCt+wYIAZhM6pxARnv1uIOh0vg9wQvXdeBY1g+xT4xc+pqeykLhmQbIK8AqA/LU+SYZVJmsY8yR+DYnfAYGBKoJimSEOn2u5R/J6BEgkcXffzsrOij8XA/b4vWcPRIHKEUwaQcBNnH9kQD3exjQ+eRX6W07ZvTwcnKm7yCbZdnYioF35ozgKJ2fTZgZ+SZlhxtQtOPJcJlefukCgIOx7wTX05HGqWPPzTixE7afl3df5xL2xNlUb4Klc2BEQToO69xv3j9afIK4DRb6CDhgEeP87lxuCPTi9J4OzplByQyWp46i1B7QYGX4z9YX2bRPV+CEs7yCz8H44x4899IlA3DVZ7L3m1kCwDj1RBzeBCkGEYYusI1q5nnrUZIZsQmxg99eqs97hyG8J3ieBw9hDEYnqNF2graGv01SYA/Yp12GnT0G1Bimsvu6recEsPK5HTiwztOGTZlgzeb5mgHv3JN57pNE3D23uOYEBXhmzuoJ+FLnPG3F9lRZzsXey9OhH9ik2d+P+8zrcw69vw2+AIGjhx8l6BiytX2ZXHEDTS2vGqAu6zKDxAm8/P/prbWvLUFF9/LuBsbwU+pj8W4pOU+go/vJt4ThHZAzZwP9hU2fAFRaQ1BNUz1Rve0BTAXYFBOEq7V9NSeWq/fcOL8VF7KHYmGj7+0LqdVHh8Nwf9w8gmnkJutIWwlYfBugzhAwpDv35ezsvd4gqX2D1Yty60uvo3Vjkp0GHD2ople3zdQHTmV7V09shuGSndB14/+RBLZN7qTP0RZAzyVAI/Z9n+8FVtbvydrv5GmYQmGlwEZKC4j8McDSagT93uewwKZLPAFau3fI0wYUZ/I9u84E2W0/NNyr7Ne+G6Youi12X3EhpIM8XduRjCoY7p/9j462bLMNJFsaxzKE4dwmzESvfZoyVeWX+Hzn9t7jED7if2b6d9hBeteThBRARtlWBgoGK5Qzv/2HnbDTJXlGmNuAPbDcrHtGb0J03fQJfI22ukicXVveUk9dQHHCxQLKI5dej+GQGGNoPDJ1A3YBkCcMqOgC3mvaCXSb9cpo1eFnW1KY7+taWe89GIRrecmnD9My+BBM9qCNmSjSeWT9qYpKwlsVazumTSlpGH8VqthKH7SwwZLQyURtTQuPvxqQyjGFknduxxTCBnKqddL/LdsjAWj2aBMV3scBjk3fcdqZc98n05N1ftLP2+07Ou/CtioWfVeVdj3QSSuJzt4N2zHPB6DxjEHPz5OrBkkG6bzQumH1n06VHrGXq1Sqi8P+DHOQ+3qtXFUY4Fjr4LNZTGf6GtsGoHt3JZrPRn1F7W8q0jrYqUOYQjwKM1PPkKFOwsgSb0Y+So6iTH/0zMbW0e+W8+A2RyLqjX7ymQSfysntV6g0/GZVsljHGGtLNa9sq+XnXvFJzkoqZ3ru3u/KSJ9LEU1I/N+HLZ1qi9GugEFzXtswXq3SHE+m4st7IH/B/bkfHQ/+zj/8p/daLPULfK/DKtDk0cXxve99elw9fnyoh5UWfAlMBzDgqGkoiZkrjx8fr169Pv7Mn/n146/9R//x8eb2NnTfZun0FDqkT58/cymxejrFWsWQUb6i7IF7NHmSdA6x+izm8B3H119/2Z5myVQKEA2z8/54/eqb483bN6ZDf7i9Oz4SUKoJdMe9HSMBjfqsmC6/8p1Pjt/93d893rx55QD0m5cvF91UrDQxl/RHKLvWgV5JAJ0YCVGe6bWkiblWOMpy1GjZwLx77/d9oB44PkgBAi+uHtspgnJqdlBZnvq+Mp92bj58OH7tT/+6B9o8fPTYWQGVdKp8XO/3+DrT3/RHjt/Pf/oTl7WiaN0OsQEgZaLTGOsATkGKYx1DeBI01KAKHIahloArpV4q0eUPhxqnMIFfLPp5P4QZeLBuZHt92Ovs+FpV6PtzbT7da18+1mTv3aMw7QkeuQenDpJ6KmkvKOnDoWFin0oz6Tui93c2dvSdmEGrgyAfwE3RRon+MnAvfkbBLv+j58DNXglSO8G6gAprev57HGkB5OrpiSN8EvAMgzwBCe3BHMSjsn0ygPrK+wcPneWgYf10ihQyzz/IizJP2aN4cqu8T+0QaDDe/hwYTtY4jlWAGYOM7bWkazM5OM7u7ikyy6/s9DaLlAzRKG0fk1Uxoi71b+YyALmMdwIP7+t69802lZxTqshaTeDIDq/B/ARG7PUM3HVe3HzYPYR2ia+v5760sC0jC9xnlkDJTOh87mARttdp2eRmuoQdibMKgw6HZsmVVNeQQcvLAGbRIbzXDCRn4JrPnQ4cmo7tlJ15jq2vxi+nEzzXcl5rP7vYyDshIZtE9g89NuU7OlqBwanDnr2PAzgdvq0/t1ydGN+CS8uhG8zTLY9iM8f54XrnQANyO4P2rVMDZAVsOgtkO1V4BlOsGTKatY6Da1lQ4NDMLpeb+s39C7shPG/OehI6uleck1OW21y3qXOwR9YvZl/vEhn9DP3l74/2C/NdAcUIQqYM8zPuaR3Ts817cO04gLtE2QmhMWkR2ZuyljXYenqeg3Mb5qFugIbHh0583AlMziLXmGdrBgXsGc8zgwfWET3Be3/btfW7yWyI7Ba0HK079PNc57T1A9fe+jpMbhJp6Hf0OnvN/pz4EdWNJ723YJw0fbYGaTUJcz7AzC78tzDkkQHs1bSFscnxN7Oup6AfmXldw71mG9zhy/gdyqBKUF4A2usAgLCTHkpup+JjT4CGJu9AfGi786Bw33vvg23kSNRM1vUc3pS1j14j4J+JEHTcCWu7MqDPU3rJeXSJpnuEqadczjq6H7YV+5v3SK/J6La0rmBfYheaiBjsYHRpgkXt7mYwL0ajgx4Sy5XfAUkuHdX+tKyhfXb7h7NvVvGeBoJTxxIYmhix2E0kRygDxDaHxUSJ7Lk/4HcFqOlNSPyf2CNESHsHNW4lOLZVnHYjOjNBnipLaNPBM+TsZZhcmDoB5ZALrfkcdGD/xb1qE6TDJNPn0mZklBtT5jeS73offSZltO3VVwBhxY8GWfM59bpDTyS5O/qYNijXz0zaaNII+4jOo42EYiX2e9mcDn2wrYFh1LJiA3KjRB35M5OzCVR8NPeUNaCjpKRiMPltAskCMtsmDlu5/YIG2fRirT/Hu+LvpCqyciXQfU043mw0rR864jS2qC9RXThtgM6gq75Gy6fLxxfeS/uGikkbvyjx7f7S/YOd3/sDw+7CPiH+uph9Vn9jAA26wXaooBH2fvkXBYit5yvnKWU2Wu52aI/lgxdcxi5NsgLnaNro6J1dVRFgMOQo/YFZqdhHBBnkyNUkq+VV+gdqKq6vXZDrXfGIpe6tZyK3+L9l/Gwddv+m/bcVgx7GEsgxmzghJl9Z0KWO2+dyGryEGpXWpj1B9LDOrGWhrEdA5Q2aqed0ptDD7Fd7uAn6zXguVXzBAKz/22sa3+P2LrMF8CsU/2Of2Wu3uhvsaeTonJ2KPaLFV1yIAO9JDkTX6XO01OOMcf/YqLbvoie5gNKSEHy9kiFcjtx9y71TbahWW/Sw5nqxYUlecIZJ/MV/jC5FZvCTDNx5sGiG1EkhU969eyB2tskcSPogsQZ2Vljb8+dqrZfkMIm9Z09T2WvdXSJRnn0nB6kew8Zpv7I38df1PLH3STY9kl3WsCH3JxdjO8Qv/QFLss9pWUy8IH9GeJPwLJ2z7EswohCN0hbN+8dZ+s2/9XfvM5zgkRmBUro6fDoIT58+cQAm0E5ZcTb69atXZuIINb1R6Zx6xqlf0rNnx1/5jb9y/Mr3vudm2ghrOVwLLPMUHh361Dikf5qfiybKmfSsQNh9fIqW/sEf/IHZed//tV8tc/Ey2dcazZcvvzx+9KMfHTcCGYs8X19fHZ5i/eCBmZke4uJ+jBfHH/7hH/g6ciYFTgqY4g9GhTLBGOUADxg5O01kcM1UCCOMQ6fP6TqiDevAPyrFOUZc9F0GinQCqoUz2UNTWlXqd3dnsPV73/ve8fyjj48L9X66SK9JQNlkqJKZ0L2+/urrgpZtmluQQO8qIdMkZZzMBC6552KowtxbDL4MqZFSkEI0St+G02YWMnmqpWlREpQ8RHm42bEP+x69boF/JJA4RspKgSFDWqM6tVOh21lygCtwIGX3dlrtMOwpbOmxUCe1zgoMRwdJzuxJKZW94Qb9kb+bNU6enpVxIBaLBsbOakrc/gMFOVHUq4eEDuli0kV5Chg3NbngV5zx9oawcgnT1obgjFVDVs8HmaxrDzaHPYo7ziR/sycBnqJsBJ4up35luZnYGKOczKOA9Co1N77ewXl+vzOCAbCU0WiJZBlzBLVW1QUoHO5NVon181kpUY3rercq++30JSAG9EBPzUCdjFZ+Z/VdNGvvXZ6Jvpr0O4lo7gAwWWkCthl4pydZjEay/5RqJqjNPkgWUkavQTPoVffVoIeJwcPIg4FOs75bZpWHWZNcDXg66MsaxFHKniZQSu+v2bskwHKjUOlf6y6Ymg2smQoceuh2oAY4hmOAoz3BBDJt/Ow8gN6O5mbsoHsnuMNEZWfLAELq4GodLLtpvbzKPrw3A4DIGaEc0i5HEydhhup+yDDPa7PaM4tThK6cYNIpkFrZsY+cUoQY6egYO0j0Rmr/I6a/TrDEqhA913YDrM10DGegwZnCCas69XvprAcwSXsDymlxTHGmlg5qYOpnr9wuJ95nr2zVeYbbPgOKwQRK3d+l38MZlwzaHpwBmDw/wSxAPY4ezh3vzuc9qXKBaNLjAUHMcFiZ1cgBetNkA69136cO7gJbB+ucQMg9p0pUYE9W8LPAsTIdVna/GXHLcLLe9ABi350x7pRTn1n63F6mxAdQgMz30v19GAA4M6LphwhzmEXu2UU/zrNp0HgAf2GewmxMMkZ7piw35ZTYBvQw33c/r/pFtrE+C7skG31q7KGLmGCGDH30W76TbPk5wKjnszO/9o+ERoCjtUcMZPIAhehUJiF7V6qz/fmyOSwjJpZJ78UnY7iR5c8T3zPYIYFAA0wYJn1/s5noSdX9hekUf6XJDPe+SruWGpvsRQGXlYiyjQvrzYkC+88JDhOj7RcXQIe99BozNLG60L2SRk9dzpOcuV0JkrK39FbPqBeGQuR8Z9qk9QcDSHrWYwc1TI3hNafMCSXIw5DYPbD0vJaDoAyrl5OTjqv3XBgSto1tF+HvtIrA56YMnHxOibuAtPLB13ty1gp45TwmwI0tLRjZ917nrYCJP1f2rh4YBtl+zl2OLpsMQQF/gedA92pfBSTgs2wZa0KVhJ0B7pyV1QvLe7mH0HFNzpn9e5/fVBqZJSOGiwaHuWVJ93YmjQy0Ra6mXTjxN3XdIOv1EeIje//cNkj9wwKquOfxZOVakSX4TS9i+Y8wklKGrO+GbZX/DjhENQbs2VP2/NZpcQh8m5HsW3rVbZBaBTSmBNt3i3NUUFEEmsQyDKkE+nUAACAASURBVPvT34rdUtba8vjGQVRWxd5rIFQGNHiF6ets/7gcstoI6dVFzytTnbU38KohrO6zD5gV/0RtucxAHQxVSigDEEfmiWPjP+Cn5OyFbJC9di/h+oz4Yfj+ml6reMEgxehFGnuVfVAMteONzA2IbdH+aVhh1sGfd6llFdNg2QtsZc8TC0RXhimapCfnZD1rY0FssfGFJoks47U0iXX6/caNHu7ldcq9YBsrg2T5vU6fPJGprFPTRc/PaL1dYbXsMeCwQJPexXZqER1zDfuU7VMXIyaWY2TdvR/hEsp/c799VYpG36a3cfuqMzPjrO0U72+f2Twus4xKGIk9tnwwpEi9LG9vjqedHbHo5C35X60gmOOwTZVXwuWyZa05ru/5MtjWxLZ9tdpB64nhSDlWWj2aEzt6hVv1svVqMATrz55LrY/eQ/EUiUF8/Hd3qaI1AOx+oXvtzW4dw2kBLVflJNWB3aBUgm4y0bVBymBGwhPcw1KzCET6urzKPntNwl63z+D2fO8O4VJm8LtnePr2s6dvXr9ecZySc7A28aH0nDe3NwZJ3a/cso7tavJOElQ/xuevPklD68GE3EknWl/F9wie4ndj+NxiW8fe8Ud7ZZktySdVtcXG/tpf/817vbT6Trhxezft1Tfp1WUH4UJTLC/ca9BZkVshnzno+q4E6vH1lQex/Id/9a/a2NCnyQ5VfTQbWinKGkNtfEZsB2hzdqhZDOE+arqv59Lvfv+HP/RD/9qv/ZqdPX1PG2NH4P6D+w7+6P/7w2RmSrfV5uizMtaPrx4fV5eP/fvLy0fHl19+ebz85qvj+JAaf70TiL8Ugvs7rqCo5Yw2xEFsnVVVEFNGip5dh0cbre/qWt/97ndXxiQOi91tf1+bpkOhyTw6vHMT3Vi05SCspRTdp59+73j69Nlx9/7+ePLsqfuUuf+GlLoOy7v3ZqJ6GvZxBEj88M7vtsa1CwVpoKF7EFjswHqDP/VLvZdBtTN1DUATA7SFMAd5gQdio67yRw5zhCGsQAlhD8TIimstyLJx7QS7OPK73w9O6XrWURoeQDAZdSu39nYggxTHKeh8HIj8t9fEgUGOkLLYYUeV/qweBs2MEeDaYAhQOwNjCAx9bSuYPck838kEJv0RY3A1hW1JEkxL1hrn0Q6izmebwEamYiSVtdOfW00Wa5Bth7gE0xn8E+Di+AoktyweGhj0chlpsxfKqF2Ay2i2bZBmAazJdsGgs1FvNnn10bMMKjoS65ZgReWsmri6FdvSYiPTFScuU3UfXcqw6dzFYcR422EYzeLDwkiGPv0uIo/Sd1LUyhBlDXbvUNYamcbIydDbqbMgVbb0oG3gzzOzTgTe/gh6oOfETObR7yi/Hww1eqYSjDawI0CRLpuAFxOP6VtCoKRgQokKMuHRN2ET2xFrk2wnScwWiA53n8Sy1jwU5WIHX7zXPu8YuRifCSrOf8/gyoafputrWrsCrbIxnfzYjByC7Xm9yMPo61nHBObLZOqQwUZOwF5mr7ns9+6zmqBz78mJjmtyJUH5bugstYOzc/v+dvXEzXWk95ryVBA1Bl9g/2QjLV0jMQFTnD3Nc+Qc4at5PduseU2vVYwdzMqZy4ApaRYdhxsgiV46p/1T0Y/87eD23Yfj8bWSTujKHVBPW2IAYgzrQY8h5wRyS//UsREIbyd7JFesSzVlD93Rv5Uk8jCywfjGtvmzo8cj2eno7T15duMJCWbkFDLgaznCsFUavNAfCHu6wMI2Q8e2cn4IeJDdyaDjZzi87Euu2SnxYny6DC3MKl9/tLLgna23GpBkIBBO/k56IP9bthuwl7mo+wOOqb2Mz50CoDZKnyDG+TPr2bZdCbBtH5EkSQEfB4OUwALmdc+TVJN8J1Gyzh8JoraGSKJH7J5o3SQJkzijjBNQ1kyGkyECu28WSbvIOO0eAEXvG7wIBMm7mdFRO5IzF0AFm8depJl/gnp8ZfYa0Hz6Hv5dBw2JFac/cd5j33QNgQZhmaU1xY3a7ijh3zLBc5uOfM77ors5d1OnoV9swx14pzxM/8/wqCTZ05aHQCPBr4InB85lsqkvdgY5fkhA1HItJ7qvlTSTvxVWYsrvAqCmr3D+6LNe7wI1fg/3wIt+iD+6/bf5Trwz56mx0/JTT/TOGlCWZCn6jnPsfy/GRsBeemftM71tH6COKmYsD7UR87PzHGYPYnvYX4ZUxH9NWSC5UXws+17tF8p55kwicyEVxD8iSLaPW7aSk9ntPU5FTuSopeC1bXoeem5Hn00wKENIPBjjPow79g75OmVRZ6+R1+VL+3sCpitng10732/6HQa4B4A5ddK5DNgPk/8sn6FQEefB5Im+K1Oqc97jb1KVkzMfXTN9A3xduyCNRdTCi/5lkej4/csHadsw1uZ+DJXU+YDs4mTZiNnij25g2fZx9HyZU3w5v6yL7736f5729F02YU3F3pUxTux0rfmcfBXNLODaJoa03dayiY05vceeaL8Hx4qdun3s+Fpm45a1qt+d+inxe2SXDG7Y/5vVc/QmD/ydJKvOYPCF6MMQqfRvv4fWtYQmzWlQQl9t4i4vr0ysELZBD0dVKqr6sAj18r14RuESAtWt9xrLC7zDBvgB3D4h7Xvih0VnKskAk1Lflz7Vsz97lhgFnZKhKgGo9jsV3C/xBUBft9sJoUggNotqP8A6r8fACPAvvGYuvS2r8+y8YWN0XV1TcygMiPe9lIzTyk85xP6t/Z7Ek5HsoeLAuroMX96B/tbSU6oAdWxRewyuMm0bvf3RNdD2+IyZgY150F+sr/ZS+4XMCKPIEMIQR4jHSSippYDiaID+4GvFf2rP0I9qUUdsYD1NsnHEUfqhZUsMVv88tiaJo/0F/OAlF7NFnOaY/AJIfOofkrg6bwf05Op6Db6b+63nIC7zO8RjTW/Mv/E3/869lIaZLyp3LhVbrEEeHkWiyYy/8iu7Yb78HzNoHodd89GLF8cP/vyfNygoNIMgXMgyWcEcnjoSdlbblFgAhpVUNsTorg7eRfoJffb55z6EmkatgEIIrj6jgOmrr74+/vX//X8dHz1/dtze3GQqqlmS746vvvwigXJLL7JBUQ7ffPPyuLx8eDwTaKcGrhVqgzbH4QMtrCOcgyLfzmTQpBP2Tf9eLlEC93mA4gyG0uos0VnfGzNsnMHT+uR59ZlsdqY+v9BE7MdXx+PH14eySWbZKANRJ13X/f3f+72ALnaGmn0cwjcBK93D2a5mbVcKjay+Jlrf3BRdb6++OoAYVRleBR4GHjuAgn6D28iGwZKDJlr6ZhDF4dtoODJHr7SpPMfyLoN04mSUop11EyDaQ9dySB+KMhBwegHUJ6gTg5NpmRP84DM4pfOQReGlAXBipH3gySZpndR0djtScTT8WTvKySzZIN5GkeDcsi4TiKYPzClo1HDKRvp2ZTdZc4Hf6aPU8ney+x04gfLkvu6TMaZ9sQcnAXD72m3DtRlvKO7l+AAgrLKxXW6VstQOrKHx7Cidmw6UZaZyK4DdDJf7ZG2sawTkKxkwHDJnXVY5QwOBvhD9yyxv3TtKOAOC2MwFEG8pgfQf65WvdADL6g9XILzsoBj1gJgEHMri2lFs4KB1Ss+eAlyjqbedWydQ9kTmlMEEFJXuMzW+4JjeI3p9l9fYEeuArhj7rp2DgrybmTe9BsNEfA7sGEa3AFoQFPocyql0HxBK0XquHQAB7sIQTX+n6MQylpzA2dN2a0UX0BF9cgpepvQrZ2o5DQ7KAxRkX5I4y9+79G6xxtpDiaBS7T4aNpUZXXZUvCzLgspfKUnTdVf/mJ5lsactGwJAYPUsBmNKrOIg0MNul15YVzbrT6k2ehAZAjwNGFIGpxNfOJwFO90bNiUbSeJRrhlgMkF0wGZYUH4sr3Pz6IDhmk5oxmfW1BnVtjjJdPrINwxZ/beDptEGBOeHxvSZ0vghSb4OxEogfGoXpMvUpNrvXzudPc2f9RwDrGWvCVAI6Lb+jiz55+0zhynKZ+mriczlXnnHOP4a4IZjGP3Hc5vGUxsUWU/fp2R3/bnKqT2MxU7bbJfsSYKPGTDnv7MH/I3uCduuPYprwwD0p53FyYQhIuc1PsOowrC8wjQIIycAxfRY886UA1NFsJOzAd4MtFms2rNUYLcSo01EmVmkPl9NNhGI+NlXf8vKV/ufXdY3NMBioJtEwC6lpb9U7GeSvOhz98Jrg3r2Pdn++HorWb2YzNGzXjvrSgCSrXvovY0txw8wE6ssyaiwsBqyJ3km/VzAKEwCDyQcvpEft0ntXCPArQE/7FyZBbEnvOtmbWMLwn48peJiq+M21UdrFcQMDH2uYMrCHocZDBg0KnleffPSwxKRiZyiNJ3PedgAw5TR2PiwnZgSf+5bzQQx+jz2tD6Y9fESoQF8Yxt2gnsGojnnZX0PdlhXdDE3s78MlEMblX3ZoX3Y9zBkc6Zy7vInOhg56M+orBkJFnwTn/8ZeI7rEDesJyF5NOweMjkTMuiX6Z8wdBCgwvq8E0q9Z+0pZ3m4x4+lhD1nyAkJJoz6uUcfu/b/nknDSl70XnuER1PWl1jJvgBVS3acqCtTzwBl7aDOdyur0sOvE1lHUg1f0rJVe4AcrjY8ZSOHnUmfyd1P0X5/Ddc8K4HCO8yjZYYBBcs0N5OtxITaAybyaoFjV/OH+DR7tYcSEtPpbKdf3I5lkYMZRwFGwwxGBhewOM5jDg/Me+xRWJnRo9l3dFnus0FjxeeUjfodDMqmZyK+ecgBVO3kmrrt2zdvj6trxfL0jhObWlgCtm+eu/aLa5kqiSRihhmP4SeSnKX6CXlaa7WeKzo/ZwMgm2EbYX2KiEUsquo06yzbzw+HGGmKe5EplVXHJ9xl2wE8O0BSRCvHMEomJQmDL5k3jw9hBnWTjCsJIoKJfX714ttsXCVMBVZCEMJfRl8AXNruFYDy864Quoz7i+33Wq9V/+k68Ye3zdH3SZTnWmXeEz+dANXY5+hd9gsfL3FWep1q/eKDRYb03+mp2oqxs96evOvlbIlVYHnpD9nyxkuJeVL9ErAw+2LCWnuozvMYnzR7aVa4gGXaHNQHzN5TAp5YSj6+bHwqIdJH2MvtuCgYUHCwPS9gJ63b77AkGl0fnCF+XH1WQPQKDmc8+6XE8bbBereUXgdT8tm5/1Di0467WHtdEhvSt1sVOmBSD37zb/3WfUAL9U25Or76+msj/YBbutiVAUT6ZRzHd76TgSdaDDl5mtor0EIZyT/1vV91+bQUrg8Hzem7ASzQUorQtZtFiDILrfiEbaKXv7kx4PX02ZPjj/7oT3x9KdR/+29/9/jss88DbOqZLtNv7DsvPvIiPf/o+XF7d3P829/93XUw5fTgDOrzMhlSAgBODy4ykTnBe/tOjYazAi+U3ZWwL/rr+x3QTwNPGazXrBlAbaSyHJ5yqGDzyEbqDwbCjrN61lWxCS1/rD6SDx4dV1dPjk8++c5xe5teY2Ktffbzn4bRZqd5TztEeRBoxaFp0FIBnIYIYHQBpD18y+gWSERBErgRtKBofc0OU5hAWdhB7WV2Mmgl2swHRSU0deIdfNSpJcDeDsDu28B9ZeMIwPMIMQocBq4xldg8aFmnlGmwBslqJnhLQ/3tFOvnlJ9nWM0efsJkJWcoCp6xFqtBcmnOHP4swi4LQpHzvLwPAON+x6xfBs6U8ekJyLuBOYATmWl9Hoco8hYH0U7hCQNwB+Kmrbes3s/UUsI0um3z6zpwzmLUSCEnyKGDHVv13bN0K9DNUsUIxhiENaASleU0lIkklocyjjgQ7r3ZnqjZOgYh7F6DgAMrSG6j3hgZ6cGUsSv5Qt8JMlQqpVeWSitOP8utfDejStmlyVaJ4y3DIZab+qi2WW+bwvPMKHmMk4ZfSWfI6Agomrg8sr8CtNEvxka+pV5an+lsLqDYsh5dExChbRE8tCo/czlFb6r30fqLTZO/mZRpiWrCIWfExrYBKzpi24HqAbeujZPpzHLthgIarVH07A5eKAPC0Efwd6+zCSyLIYwBZn1igDfrAf2HnpgORByNTLF3q4dVVimnJEbatsoM5jTPjtORe8DM12RNwLGVyOs7eSpmS4D0DAlhTtndk4mJY4S9MLBsx11tJ9Lcn/NBDy71Jk6JdNjZJCsCPJ4OAtJnklx6EuenDCzsBroqZ7pObzx0Xx+AVGu12lB0TVafmrJhk3iKzXYZVG2AGd1szNDj2bcGl8duaTCbzOeZE8yql5L8kwCOm4267UVKYdFLU8+eByOwyxLg0a+w9U8ty7buHQ3h0c/L5paRgeO79BUl5/UzApAHmGe/SXj52bsm7q+jpJQnBUYG8657oizvxDlA7y9b3aDH+gC21Brel02Iqt5gGmdpBm84uY0zlp/BsxgwRDe1rcM8ExcPHhxfvfzK+vI7n3yyWm/k/iSVYgOkJ+7u3ruEDTYqsuQztAIZygDTdB/7iWjxb9aM/Zp+kmM12/Xtb0zfQmcrQEInpA9ZZo3ZZwdN1lU0rd+sEJ+dTo7UXsCItDw3cF/6u0Gs/N6pV0/8uzHsAhBpyiM6xvLaBXEJ4ujFu/ySJiosQwJzGrAhm57+WfuAHeRZ+Vvrz3MQA/A7gHDOIQE9TCNfs8P98O/Y57mXE2TbOnCW6Ods6IgkMb4TFVNvLL9Jg7UrS9O3xZ9M8Nv+ZSOewa/inM81cTmgiQoSrJypeUbnfy8GpxXtBLU380TPjY+h75rxSUsR2eDRAgGbzH5vHXeaIF2gRf1nrX0qkupXdXCQbQAtCGifgRyUkYwPK3vp9aoN9bOMpJA3pmAr2zL1I0E/+wTbkooHZHHKrHSReuUjX1P+5POQ5LKfM4ZJLV8KO+xSyLYNkp9iwJCBkGcT2mlTMcqT864Z4oIfniFLZcsqufJBlWdizcUntP28PxZwOAd/bNmNPZzxjW0prac41wU9kMfdE/90cnHWUDJZlrRKn8sKZ2bCZPhaf58MQsoNieMZaKhnhLEaXy69/AGGtj3ZvroqAunBHr1V1nmZ7DwHZdUe9tRKBs6bfbFR/q/F8tRbg92qsoMQ0TY6FP6vc9QhbJJdJX9t7ikFlw7X93Y/vLQEqe9rX3D7cYkVxPIOiKg/M76xX+37pxIFOc5eJmEthmFs1f1x+/Y2VZmNV1+/VtVnEiP8YV2Ztsz510eQoXnGlCygZyV6L2t/Wl21Y6cxaGVMgJZNefchwKuv33PEmTdBBB+mcQdnFLvkZvz4crI3zduCIZjRKD3eGAVf3/qwZeoLBFutkk4HLaEzSHRM3xadav/+In5i4qMkWR0vtDUKe4nc6bv4tdg4kiUBGIUJxPZYBiwo9644XfbmYSoDo5cCvqbdHBV4GydYG17CgROVNxrUnAo//uArYAOnbQ6JqknyspyxJfJ90gJBGNWtgX/aVk2fQ3u62rqpB6OCTiluo5cX6i8R4Es3fvMmpcIe3+4/D44nT66Oi8vc7N07ZWL02QfHr/3q949PP/1+a7EL6gisbJNZhkDAmtEkOHrBPHmi/g5hOsY2vQ9D0Uo2zIx3d7d+pmcfvTj+5Md/4sEyeuZ/9S//T4Oj+qL+LdT1+9//foz3h3uXVf/+D3/v+OEPf9/X9mdaCmuHTgGkyqgvL72Rev9Xb16bJSgh0ZAZSg6l+ANwtNFqD0hKJXAykonPouuwR4j078v2O8N5keCK1ea+acruUH7dklfQcz2XvvPkybOyhx4d3/300+VYCmDVs00att6N+2TrGrSykwOhmEoYhxtFgJOrZ9U+zQAbxW2Qwf3iMqZ99VgYDBEfkPZB8D3KloryirxwAOm5tByTZm31WbPq5PD1gO/vxjCinAh2FlCKojt7bxyZla0saLaVAsHFZj9YQsvKYu0CNEe+tP8oVj/z6jPYwNiPGWYsNHSU/HQU/Z6mfWf/FFZKThJQhoGxn3Nnhyeg68xRQWqyhbqeM1rNZAhIWMFh90PnwQ2IbbAiw9PBxlHBkfkFh2wxgmMECeCmQ7nXrqycUS6Lk+3Pt04Ws7lYsmVaB6ylT9QubyJY2YyvncnL+rVktJk49grQeJ9dGWP1TqVnJetBSRC9qOxZrUm2kveAZllrPQ+Nq+MsbPBXCQ4mHxN8AWRAMUOm7Cw0mIUVtECmUS7F2YJNHtA+CSVkBPkBcHLWXIH0mhS49z0MSOffy2ZMhttDpwoYSFeLnUTPHGfjXFLYaYpkuAvgA9YDntjgj4ne/ncZOdbXyiT2PNhJKsA3J/Ghb/X3L7ABC4SlR0mHKHSfOKcO5A4lucIgh4FF1n6eUV3OTkVLY7N+AQ8wvHoHJ6s6ZMV9gUZbCFhL0de75JvJyyuTS2aS/nMGYmED5Py730oHYm1HZZfyA/buXjNxoLejkcylzw79a7AdZcVHfys42JPmsAvL1uidV+P09LjzqemaL1JKGR45gjlXU/dOJxd7sJzmsjn881jZZsAJ+OKU5hqjHK8JEuv8MyfXYOMvAKo4+7DTN2ARPdUp39g1A1GdaF2llaCtfpQZfGTJ57CnPY3aazxsh4GdMkKjV+hRnYb1Ysh7HUo8mLhJ1m23P0G3oh9nYI7OiK3tILM69t2+BJ8uRNmtAzbboL13sekLbG+Sqj0EY2a3rpYfJoY9z6QzpqTqxUWA3ICqgd5hSVNKvff/9Jmmzdr2qYm4UWkwfZp4uQFwF1BR1uhOquKvRB4Y/uWeSQ6E2rPbdk8+UW1NQVKvo/tRpxw/67rbsyQoSgsPJx44M5VV3gv9EtvUcsl6UdM3W+9xxoSa9hw/aq1T9wkWC9cw27dD0oIx7bXwdxNJnpTmI1PaUxIlAOfTf0G+pg7Yz9gWHLCizvpDbT8y56aQ9PLDsG8TnKSaqqSogn33mQo6AiX7sy3LJgCLXxJAeAZtPlu7oWb3tjI31iolAw2y86n8b3zm24BHWlPBpvJX+/XETzMt09ZEo48lMqOvUJq39WmqEND/M4sp+XJcM0prF6O09sLXKQO9j9R+XfcuF41O4cyHCJCznf3KuwtHDYiCnuL5kAW/w1nFCL4kuiIM5QD5C5Bo9UV8Yr0nrQYY6pbkG2dHn5t7S193zh/gkH2p2vu8CXuS85ska9iU8guiy9pX8kJJ6gxBVU9ubGrOUrlB7ZOpq7pMdfW16/TkkTiLjYk/rHhMYBbrt0D8knhcJUhPwDLlZ7zqWKs+cpjdp3HABBZYE/29ZMz7SMuv6InlO1l4SKSm4hFgYsagWikNPxW6p/0ycNlqBw9mLMPVhJ8O8tJ9fC4vkxiOLG0m2HxWngnZEnhIAj0M/r2j+k/333ynBFcZ7Qaewj4HgHJrkjH9PLqnLDfZ6ndJdKGTiLX1byXNrD/dtiCkCGJwcAhkMmsbnCPrXnZkz9IclEJ7D9IpipnMcuz8AiGa2mvpPp+7UQZtMHb1Y92xXEDjVA/4rDUepXIl/V13spdErvxaJVhWfL+wnoKn7u+6h57aFo8kT74XHACZnrYse5rWKVqr5QcP3TgTNzNWd7/lUcEQMDxtw0zfGb43OifytEF+9idyvFu8APSBFYUokVYnyAt9jtF9Kt03PmScLf4d72pdVxlFt0hG1DbF1WTVucg7su44o5UzJzgHFSYj1j8nJS2drJ0dSawMrKUXtlq33BwP/pO//ffuUzL5sJnglPOojFiH4PbmTSfYpDklylv15/reNy9fpZfgzVsDeX/pL/2GG1yKYWPj6V4qcQwkCDde0JbmqU/gtajDGfSS7BTOZMyTPgsCDbPv9u6dGwNLwL786svj3/yb/9f9XdQjToxJ9QD4S7/xG8dPfvKT49NPP/Wh/+EPf+hyaQ1zIUOshcq0qNsFICKMb29vzMTUZzTdR/0n9Vm9N72XtB762ds3r60cU4ufOnltysykoHS1Dvq5UG9Nrhbrk6wUzqYE5erxdcCIAkkIgYSQfRDA+vrNW7NMzMJcjbA3Kj6N7nJELDwBwKQ4AvjEyG/wJwpSa6V9dmDfchwEDAdgHcBVUrZ7MNGrkO/MANFO8yh5RLa8Vu2DtQ+dDF0UP8GwAMaloDqFDsOkz8Fa4TlxkKfxmu+S9WgPwhpbOw5lZE3HzNek3Jby+TJy9qCQOEwpIyWLpl6Zo9Hv6s1IOV7L58uAkdNBs1UDgGVPWi5sgML4yVZu1i/7lfOzezZNZaczd331xBOocZS0Bjj++m9fh/uO5sr6OT1h2LcJvgFeobh3AJtzPX8+FRz7MWXVRiTNm/L+01Eoa03GEvnk2sv47Jg+vcA64XLKgQ2QWDzTeR6Oks/FmC627tEm2WZ7ug9rW0CvUsnIaHqYpqcePWgj5/l9dEaYStOAxYBsg4Kumu8IHX/7tFvJx5HdU3lxNLPmcRgxvqQHcWJwgLQm+pn/1DEOGC3WWRwllYp6PXVu3t9bJymraH3boHIGlDACvSYtNTwHnjHaKbEMCCPGPO+LkZ1nnveb8jwdyDz3Q8cJOjOUDOds775JSYKBYyqZFpYizF/kWc8o5zeNt+MILmfxYrfVQAdNmcPoo6PZ93OdzV5bz9JItbIZdnx0OLrQSZwGMQ4IkP81cIbpspsZB6DNueUcukdsy+L0vPq9EwoFEqb+3E4vw6VOwcKtA5hoFzvhpAf9bkcSCL3AmnFe0htms6X2XmwmR/ZqApUJ1Ngbmp4TChqkH2WEWk/Lin0XXPJmdk8c5vQJJCgL1vjA52CuTbx/APawzKVPljwcm5mBPZ22L4HnZt8hK1OG6I3m96w7zO+n3c1BTqsG/J25Xn4mvQYDBcwOOJ3abC0+GI4kWDl/6CL/W60rBhDJMy0dPxgm6ELOfGz2Br/5rs9EdeX0ezgHPIerOYq0+p3KCjm3+1Pvr9LYiZSMwHrq5/0OLVlr8/4kTXZbmcjo7u9oB78oxNRjWfv0/HZAP2ydgxKxzNs/LGc/SVs3ky/rUIE4/Ydz7dwINgV7AOOk1wAAIABJREFUJ3DJZ7nrA7sZuxAQJkDoXHdOA/6tAy8SHaNfbfYlyajsl1I2m3mhddQzTZ2dZws7Z9qqqW+X7DWJy7+XjHXt5s+XbmxAOgP7TMqRX1lQoiQAAlius/Z6lbMNBtIoKzVTfPQZ5XvTJ0qWPr/Je852Bwnap/6K3mqCe7RMmOcf/9bnv59FVldSvnuZswuYSR9B1j37NhP02l+tofbLgWOr99Gn6T+fczorsKz2RiUM5w5Sx9qjNaxoVxVgk7Gd2wan33xmhIYNGXZlhzKuNc3a8h6xoztTMnXAydmgPcdInk39NeOUKRP45JxD28MOfkgv/cTC9G30dXpGZAOfPXtmH8M92Rfo13fyNPYwSFPGuP1g+02jXYicm3Ve6pfYF15DH5tUHWzTvNNmk/rsnyUzSOzos8QXS0YXwMVgw9MWYVnrVPqsPY/wLtsAGSaEBr1vZUHVfa6UCWgqu+Ukgf3ntryB9Tcme0+dce5bAYzb9x3VBtOPWmDs6rkbwlPWapfnEycbALuPf2RdIoyiSc3oufTsjJ8k7b6TARAwps3XOfJ7ahDtGSN5MttZN5497xqdcuJT935TN+F/ECthD/Y7bpDf1SklJqB3uP7jJ9ceEvPo4qrs0K3bdnwRX989fWHHQbAQKeK9WMHa15BqVK0lXcN5Siy8fTHdgT1aLXewgT2YyYEWqJ/gdns4Tz8qXwnD1K3s3K8/sYc/90vAdX+LFgrLpu+ewPp99q8gaRPSug8+W0iQ8Tnd67EVPfgQ+Gfsu97JcWQTAB5aW3+DnvXRd9HLM6mGvNKWiGsy8BKdtmKAMoJhiTvpwuBEQHQwiNpu9MOD//yf/vP7CJOURss2Hj063r5906lPURTJjobxoWlHCTTC+lNJ9aOHl8ezZ0+tJD1lSwBl++e8eduJN87IxiF68/atASD1ZgEc4/CG0lUHvSwt3ZoAIEDC5fH11y+Pzz//7PjZz356fPrd7x53Hz4cX3318nj2XNd87OvrjzL7P//ss+MnP/nx8fLl1ysjBXimXouMfl9199r8BtUzqFeZthYXI0Mg4gWtgKB02aBphDiYKAVx4mGAWbg+fDieP3/uSdgE4dt27MyknlNl0roOwWFAOUaKhxILSLQcgZYnA85JiePUA7womMl7bWOwMjrus5ZAbSoOO2xrypZ6Z2Z6GI1PWQMOK9+/W01qd280r1sbh2Yi8amTsO49DKCuz0HadOCdMZuAzDQ8+vlU0HH24rREMWUCNFPDILqhUJaCWj20KNlraXCRDBzaKMSyiWRcdR87jGkabUemDNB17YJEM0BHsbOu5yDECjYIBHt2A+aLMfu+SlGsWXqUat9SXilWMoE8oAz3MtDTUmTWHcM4AWXkH9nbiisO+DJSeNqOwcPWxKFDfu2oUiJW426H2n0R20h30MBX4G5HP3dGXieQrt9tox5OKcwHnm+yW2A6eC/aW4/rOuB6J+cv+3grPdXSBUpI/L0xqACAL+uRc8Wzz72d/235B4ihlG2cBb4PMEjwfAJC0bB5lGWen5FzUID3JFibgbaBUydc0mtmfgZdyXPo+c6dIhgve81PGUJLj3SaICAMDAiCCK4NA9py07JG5FCcNYOLwxk5dzTiDltqyigMiOSy5w6LmGcwGNQGvWhR4b1oQMiasM4ZHBWdPs8KsgqwgnNugOKgPE1nZLZp2KDyfHfkhr1XkDED0dnvhv1eer2t9gj0dS2C5Gn/CI6nvKCjw9ropL3RqsHv3B6qyOv+fpgN3FfPjo3kfHi5668QeBCos56st5KWZvtUD0RWWjIypqTO8zfPYfRMg/FOkNz6PKwF+UCRtdOy+/N9ZT/mnhtM6MMB0pIZPj2D1U0DrCOA9kCakU2OOG5/QWuRQX47+Jz7enKflsJyCbdjqP3gvGXP/Ba2kbz33LMAdZvMhR7e940flT8AcC1BtJ2ktGefkS27DMwqgDjWnfJezhGAD/KAjmEPopdUGt6EZSivu8pFAe9oOTHlNfa800PrbxkY9M/plbn9JRgfyAHvz76Q3GGdSwdcZ5aAar4D/+1rtV8h1SF6J0parXcGKLxkfADmUybOfbxzeZGOWzqjvTt9jyZTs75l/p2xHNGLc6+UmF02Zsgu9g5Wz3yPqeumDHstAMWHLiGQjmyFJbrkdILgDaJyzeNQy6Tdw3P7Lv59VP9JkmeeA+lp/F7bLfrWURUyejwaMKFCp4N8rFcc+GYK9ALMC6i5nc2wZ+gc5MJrPRKevt5KpoRZdWJjVt/qnF9/9mETDKsH3W47JFll2AJ7sMHUJDKxecgcZ3H5gS7jVpJ2P1vO3AZb9Sz0MuW8eF1hSNdewTA9OReUkDs+yukLoLZjpJytlM3qj0GBMs12meAuS+dd/fcAnNa58Tl4lGnnncZ7dPClXuzioQgxPEuSkZBNOP/SvUmoumZl7ZNnDDSJlonUZa+VFcb+UpJNktr7UN2K/rOepNc5/rArMOprtG9mpsUmmTmTibkO/W038KZ7rd6wBRK/TX9NYEzf2f7ibstmOzemVVumC5Cz3lPe59AS1uLc/sA+xk6gk7H1xOO8L7YnsfEYzFpyy7m9BWThnWHR6jrCL6Y+RR/ho1q+7bO0BdVJQo/p3/SujI8pDGbaZ8eundSeGqDsEf7StCE8i/zRxxePTSpjsvv0YZaOJSnVc/JOZK0O+kn7s53wJinN+iGDHmil5CP25z4kEfsx/Rl9zokX0CNrZsWH98eTqyeLDYlPPvUG9tpy0inqAKXooRmbrLjGgr3jRvZzyz6thXa7GuQXsohOJj3iJbACSUWAy1rEReN+quBdZIH6W+dDfKwjiq0AzjvhqJZ4Q8+CpYHbnJx1Bhu1Z/us3FT59RxGozWb+0fPzyQAx8DPYVOq0aJj//E/++f3Lmlbzj9N4gGYArgg+N6s4+Fx/eTKbD4d5CtNrVWfi0v1Y/xg0DBspssE2w8fHJePxVJI0K0rMI1OZbXqj0GDTTlYZJMEdDx7/jTswlLbxax89c0XzWQ8OH70Rz8+fvzjHx9Pnlz7kL18+Y2dmo8+enE8f/bcmyvA7vd+798dn3/xuZ85vSVasnyVwzSZJ0Z032l6152Zi998842FgAa6U6FhgOf6DZLJAgtQohNpD7CnSVVhHyaTctp3R4KoZ1ZJNoII4qyhO8qKCRxFsSBYU7mtQTDOJIZmi1H0RKyLi+PqybUp3iiB6UQ7Y9QJZgAbKZlvSQ+OzhmQMw/tCgw9ZSqDdt6LUlunjvtNx4N1Zm/iNCZ1iiLhe8s4nA0FKV6UzMDMbNaooljPnefFxjPrQYa2DEOBBQXCADTnvXPwttMQADEU6Kmo9S5aBwb65D0y7jX9LwY9vKCTz6AAggEK4ZBrjdTjLUzJ3YPLgW8By/P7Z6/DllDWcIEQYyiJ30SPslDuNNDGOO29EQjMNO4YPj+Tp5wHbPb9Rvb9VMZ24Bsdw9CBOfyi5aCjjAiDc24sldFdxtCZxXsrZjGoF3TU4HYCZWSKVn81OWxnpfXccwN2MFXiXFkXHGWYjobJKyOah22rgVNwiTOzeoKOkpo4NntISlCy0+AbWeRczXVh/5EZ97NtGwjbs3E+4nRtOcr5jTMO2DPXzdemPLQPoWST2zYIzC4bQPu/jV1YZRWmVU67ki99HmTJ9+s4ZFiP6xk7pCalbPljcGtkPDnjyJ3LWMQEHgyqWe4nWzYdG8vvYJ0QrLKeU54nmMi6Z70CXS7ZbBBsnVzwKoN/Ri+UtamVlZZbTZ11rgd1Fz+DJHEwkFj7nP09TIzs9Aya2F/1QcLRmO8413Ned+pmwEfWMSUyCWhO5W1XKkTONusNUMT3a59O41paI5cZ0l6BMunIafCvNOw+d7RwxqbjxbneTmxk1QBEp30z/RMbTPCx/KMK3wya8u55px1g5bxsBgbnoH26uufI0QJ92dfK9Yk+6HfoQ4WvQbXCsvvtBTYD/2X3W8o7nfL0hpbzz0Cl+AnoFmQGe03wr98DxGL/7U3S56xBJ6we1vAcCJwyuabaNtAFoON5VjJllDbGbqZXNgFAnidys/yMR5q0u0F7vcebm7euZNGfBWp0SrdKguhTvG1BytbPbcY+wrQa2mzY2Ls8B7LOlHfYhPE14nPpHRaTuX7FlF32Ze9Hpjg/8oA9RjedMst4fn93JPh47qWvzthhK3gvwMXZB1DjWfy52irtmd+nLTOQvXmWOJfI4UkSuO0QvJc95+8+dIjOAJoTCCYJyXPyPDnXu3Q0Z2Mz4M7fG/mKTs1eeRibg+Sd/Mx1d9+w/DtXmzpoqPTqqfzENn72mexQwimX82ye66+c6c2e/oXf13a41cIoqzXQ1fM4k+H0YzUMUB8he7xLmE/sQPsyMvRFMWDkMM8VMLK+tPwq9wxuYnX1B5YPvNmH2Hhs0NxLJ4vEbmv1GD4t8jp13nxOQILlk1WfJkm8236gL2aSliQ6e50xLB3KB4A/Wv1wDYEbd+1xrncI0y1rwkDC3S5hJpo30YN+nd5Xr1cqDtGd04f381mxxLfmnuvMAvrXV95nfDPrv83HsD+zSjprC3oNrn2uw1NW3xL46pdMo55Vc/EHdf0ZWyE/U5axv+eVCsteto+1QcnqCPeNL2PUoG2Zqugfzh+61LJfFjl6ebYgS4IiCSbYY8tfbPsvs7/7vibBvb9zHBJ/Oe3Y+IOfANuMM89zWZZbnRIdU6a77EF7oZOEMJtSg6LsMkWWzn0Frk+iCL2s9+ez6TsYp3eeuwBvIVJ48FhJFewRuk7r797ll1eHht/Qd9K+swHyrKHendYBiosjr+lXGmxDmNHbk9ZrPKNKumerlQCouy0Z+oZ1nvI/15gzEnDzdBjUtFFUQXB20ZecH1XT3t5kWMry97xO7Tc6fAlk3e9SFuN6XvdS3MSBvGOqiGVxZuUt74ufiB3Wz1MyHSaoMKaL2j2vQ2NI5IOJ0NYjHmb1YPUT1/dhp9M6Yq514tNURaRd1XE8+K1/9I9tW84DMSZvIVxCZPnDhC5lrfTgV4+vbMSvri4MyL15c2Pmjm6k8ktNmdbC3JU5oPcC1HTNf8skEkAkw3L9JM3l9TM1w9QpVTDs8q9HD1xafHtzd/zxn/zs+NEf/lGn5eYQvX17e/zqr/6qgcEvvvjcC/vym1fHdYfPqL/S6r2hhvhksAcrKYv/8Hj67Onx+tWbZbTn4SPAxJmiV4XQZAZEaN0MbtVpQIj1bgIsdXh0LzN/PBUwAC/X1ucp/aQE2weqXouCeIRY6w1wK3YImdml7ClZcXPXsBm2QkzWQWAvwel0OqFby2DR803vQDYWOZnOFQ4uhxiFEGW8m1KjUHHgl4KvsaaMBtBvOgo4EFFscyLxLk8Mk3YHNlEEncw1AkL/vEDIPvg9hBV+CNrex7Iro383sEgPG4b7IMcYeBRISh12r06GkoQ4iZEXAzcK2Bl0O3kboPD5WMBwifGAPSuAG0a8RlbPFKVWJo8p1+kfNR3UFSi7t1mo626JcKvhG1uxQ/XO/ofpnL57LSV3aUh+B9OGgMPGq1NzLUfah5ZiOntiFuDu3WK5bU8kK9LZy7MNblnXGZyidJfyLeCJk4J+4zz53EgeGlBk39r7bDEw862sU2jq07nC4M4Aze9XueNMIPsYiMVmpVxRLmjP/NINDQqW8a9TexpEb2cZOdxntayrGvIo3BhXgzejAft6x/aGXUZ4NEWXQwALejptrCvr4nVk2mB/SXAnESeIm87t1kVxPHiX83fyGtVxpu8Rz86503WTxNrgLjLB2tDmIC0J0n9mBpl2iDo5z/pNpTCjFAwg/ST4cs+TgIysBaU26GJ/XuVmi8GzWWiRoc3uXSzL5aSfstZwOt7RS22AAzjt6GaXl41sLe+/zv8qrdsBNDLdI7tK/eLAtW/m8hrqoI42GmHqtBSqg2dO16tf7vCUKQ+xEZEDEgaxoxkWM/dzP2d7swESj6EZfGY5hGbKapBdmCOpEijz3MOZAka4Qb23KM4b63ly3gdDFVnk9zxzXuPDcXd7k557ozdsbNwAuHDmW9IZu5WV4Lp63tu7tGWgXH6urc/nXroBAgSSCbM7CcCU4bTMdfRF83Trs75W3nvJb3UVtjz3jixjs0+b+29AWZJjv6RJLWzxCcsfBgXBU9mbrMGSW8qo2xfRLDm3WvlwPLpIOx1l7elNjP+C2J7rBfuN1ZNzr/nciazN5vaLfbRLzmYwTAKPdhbIYdavRNHq91O/rIyhMwbd1i+7PZHOBkwsXZ/Azue+iSMlkitIJ8lm1gMZQr/P4HPeE/uWpSoDuKpsgc5l1HAt70nBW9pgoLP3vpRXXh+ZYHHaFj6LvvSEX5/VloY2wU4SN2sSmYPRPd/z5Mw6VsqwLPcphA43WYEe3LKTQe4TR5uXAbAjP37HVWGSvnkrHguaudtvLNtXIWwicPd02yXvvD/yYlmyL5wdcTniGVM0+0xpe8BRKohYI1e41H6vuKC+T/arPoT0hga0tS0JE7/j66RFhD9r308MLJiOozcbyTH6+Ddu0FMCEs6zuhKW/SG+kOOUXgvWK2x+fK9VCVYdNxOdM5bRNcVKNBiWTNeuXhg+N7ro/MxQGeaefP08cwl0vQzpmPp+9/bfPexIVu12S0vXVtOyFyQ0Oe+cqSV/1dk7loJVfspG1PUDtDLdekx/Z3/KFrZt8CAoWJC7XPfcPw5Ap3Zlj1eLolNfO3GqZbz7muc4Vo+5k/0pkzW2r8xb+zYZGuf3qL3Y/vb26zMcJPZv6rTZOspr12F+xLLe554nZEz6TLpVfrHiPcXnu5XJHhYqktDq2T2G1LgdQe2IsAQ9j9ZW6yFCl4e61sZrYBGVdvNs4MdHpkoiKvNQ3w8wFEamZV5XrJ954nMRdxZQP0keGsyOPxC3YvS7bmyUc9N+iD7zBSgPle9TbZi+iYr/JvisZ8xk7MT1sVMhPeRdtyxCepn7j6yjK/yso1c9PmPO7J6fED7D/QLpAIR1dEMIaxJaLQFJEtb/XK3v/EKthjxpY5fqSWFabh04yBeW79oEAbMMR+OMvhuVcuc+Cs+x3pX2dgVxsZki0bmtl6sO2iml6yld70pFtVBpm4XpPwoHwpfA3urxdwI9nKQHf/8f/dN7nITp9LIhqz67DiOoaaZUhnEXhJmmpu9XvzGyPs+ePjWYJodXh0MP5EamFUUdnOn8oMgs7AWG/BItD3j8+PpQUl2K+LPPvjx+/JOf+kqavqPnVqNwIeYLtfUk2LDQEgDrkIVuL+aWFJd6huWwRbBvikCLjfnym2+Om9sbl39Hw0Xhu9S0AKGfr8YVI+BPVqDYBFiQGJ8cxoBjekY9s55R74ETODfWRqLOlb6ooSs4aNxvAinZg4vj0j01U/bt0eeL5p77poGzemu1rCkpRPeg4h2yhlLy6UewHF3KclpujEIkMDgXeL2xes5Nx4B7zIPOGqEspxHR72bZQtZoBylTMc6DlqxVss6W8dHoXe/EveZB+TZn05OUz5wzShaXAZVTY9aTsiFjpHsNhhlWBRvsbNV6sn/zGbKPkeFpoNkDsjwG8NpHUA1enTWiaW8XAlmMkWTNBF4G+MGI2/EysEgPi2buKd251xT5SzcF5s/cIzJ8cSQ7tXyAYnoO9ZHYk23jSOxMmxIRdwZbJmCIvKuMm3c9lzk+j+xNpwq58rlr0HMODPAeVsYFLf28q2nuLuHVvWfWESMwg07+m7VXO4XzP/rdDiyzLysIrLxPI8Y+6WcYjSWTDzrN96wB/XYic3ccLCYw2xkZLFlsA+shFg2ZdzshNaox6ptdyR7q+qfvtZlP533i2FeAs3OQaCcotjMR3ZV+PIAaJD0yKXADYgarx7ChqVf1SZc/j2EKyBRrblCpJUSs+UrQGHiO8wrIQlJj678FCZZhB4vqtBz8BBw4dM/stIy9WxsMIIlrex/Xyc3e2oa0B+zUxcj/nOTpZ20g7sQHjlNlkmFl81zMoJ5rJuAsW6EsZMvQKLeeOmL/N6zebW/Yu1l+BgABgya+cGQ9w7XiENmXGeUnfj4vXOyq19NT4nfJuJ7FyTwBeByuleHdgYm+7wEd6j16fV1m0ta704ZQFoWTjx7ibOs5PJ3e+KKAhUxHpkVMnGyYd3J8Nyi+A749TGjqB87p1CHYfX2XdjDojuwTCYms4fz8/Qf1DMvZg8Xl8z2SP2vPCooAwuOYR79EpFmntAnYAUmzgevsqiVP9GbKjTi3nGe/X1kh/G6BKj4X6aPpM3DkvXl/2uigw6dP4UFto6l7ArH4Tr5Pgx3rrfoTc1LntCleR5+pU4DRz3nWn/Lcz/G98BnqJ+InxWdrcDfA32n30PGwb6UXAVW8hk4Uhg3ja61hG6cJ26WfV3Jtt/RYfsIZC94BmCcfZ82m/cFGq4+03g8bCiMIxhzP73VQ/CCftL6Xj7Qjm+hWPZr27dx/s2wLJK8vxDnENgncgNGLXTZhoGxL/YxEpM8+yYS2bpq2ZPpXUz+7qmEAkqzz3G+dBE8XpS2QWSTV5aM/9PRnpq/zC75AJz6xd/PskOC1rux5RS7WNSXX3Tv0RPR+dJLPg0F3rW1Wjuv5njAfz1oqxUYmwQTo4/MplqN78e+ksnQO76UqOD/rYJ+hGzhvrD/7aLkD5D7p25pzQIx77uv4XcR+H60nJCfIsn1V/c4xbVhp6Mz1DJrI62RJ7jXP7dLBrWA73zv0DQQLfV6zARjAyh7QL5HvZ/03q/HbgNLpN2dxd9uaaaOWrmsPV9nYeZZX/FSW5PQjjZ8WeOTc48OpKkK+NPZMv4/vL6Z1e0O3fJ334qyytsijZba6T/sMWWHaIssW7YSoaqkOObePOvchHW27SpoXm5Nhcrudh34uprsH8AyQeZ5tqanrq6e2P+iSvEMSejyvr1Vmo6oKTeLynIw8BcBedMucQBwswWuN39Znmed7ld+Pydo6h1NOOLsPH4aNP2UbPT79v3XmxUhsIp0+wHpOvRPJ33/P15s9aZZd130n56HGrq7uRgNNYiBAigIBCrIj9GJJtsLhkENWOIKUw3rwi58cIfk/s6zJtkRRshQiKJGiZUkmOJkEIJJo9FxzZeVYlY611v7ds7/bBSeikZWZ97v33HP2uPaEnez71OAS9lJJZA8ePFjkiM92+WzoxbpalWjNd+N9rU+rzcLmPmWDkREE1eBHzjVzBWqYSsksSahkIwoED84lPhCWw+czZ2EmAyzyquQNWc/YUw5OZUUNxE6P21S1ZgaKZZCzcOf6qRzFxgmNIe3ynfPy570YEnziK+JnO8hWgw75nP6+9KStdjnIC5+5BglRSVfxFcvxCizL1vI0b9HhX/1rv4RduaT6Ls2Ei6D1TY4+iCybp4f0QQ+kv3dBDXFpA1SKrGsE1HFAAJZEUIWoykBQWXAYpcqpVYbtzVD0IYJcgwX0fAmlTz/5bCmV8nTcAv88BKMijVGaOVSyHigvPrpxPE5fvKjovTYwkzxFRJooDTCI4SLmiWKilDNGrASD1g5B4ahZiO0lq7ML7TDmGBpco9RaQEaEmz4X4t/z/pkRX6X8FOcdoYPBbqJqvQWXCU+eRhTnRV8g/RE4m0yVaGUG1fTsPBixGyUW3s6qCBNEUEX4hVAjGDoI0xkQYse4QUlvCOdyfqEthO2mMK/p0i0COYGOOaGurx0hlN4uWb/vfT3LarrD7z3fEQB9vmGYsB6YF2aF7cVs3fBB4C9/b04G9KEzEB3yjihY9i7Rkwl0sm9c3x1pn3FFRvl7jDwm2hXAXGCV2rGTxcYau+GRfZKwyX5RqtQNLF1venez5mqzUANHFkFfNyerNT0Y+2RaBhBNYAqj0PtR5Syc6aIIr1OK0x0a9gMF7H1szpK2A0Gq3qh8FrrsZwp/9ezHbpyzZ76HM30oowAgmP10ct+akFm82RUENAmNESXtCn5xZleKxuusvefcMUzzmckz6WkXeZbpv5vNpVFolEtR2mgarVKwZY0NvJx8vAke9TOzbG6lVDJcfV4FZiBPmb7MPbuy9BR7GyMEfibgmXcle6qVzFbZHu9mnigQ30BSAY5TtqbZfs5fTsUEnpY+RtA0xl5zuh11XxzFmY2JcRf5luzzOCUBfJH1GOwLr1f5r85qGnCbQD2mTFzVfH3OiagsYN0Xnb5ppNCQPulU3cmKgT8nHuf+c++c51H7352TvpYuY/l9jMWaaNgz3woghH7gD3RDfz94vsul6pq27MPUXwUSlkOq7RJAazkBUF2OgM9w0UnwrvbuIi1Ptrarj9F+AwunrA69F6jqf2RflTUJ3blao0oR/Y41FVTrDQ0li9OAaAssrfej60zelT3CScMI5Hxw/HAmup79STQEKGERVICbAbBGd8hC8foyTbW1VoiOjE7ys6WzCuRAV0OfZA/0jHtowudNCaDLWScPYVup55Gn4hZwuFSGVPa97K3YJpd+gwVgqg2IsR1+xcHpMk2X4bxOfcek9wkU6zrW1HV31z+0RenOMPs07YHwN04KANZaf6CnAOChN9YOL8b5QU9hvySpALm76J3WQ7OfAc9ebJ/rWX6JzFXVjL7otxV6VWbwHIJAclCXE53focmp48KoXD9l7sxE5+/wAjI2pei5rtt12N7s22JbbJS2RxHi6HdZxL/Dy8lY7rIUXt/QRfVi8Gl/p87XXRZabgN4N2cxezHGVYGcfWAYNIReZa3IGvaXDKjl58roXapSaH9RctOOZ5U7kxkZmZwSxC5/vL+1dvZ/cWRX9rGA5qyVATXT95DtxvrRq52mP+9/xX/Rs/y3msDsZmAtQcTBg/rZsq4F9JyDWvQCzXh9Cmk0kKfr3c+dGdlvrYdpP++ULM7WBgY/y0ZJgCqtIHxNyb4O3q5t5E6b6Ef2oa+z04T2Z/FPrmdrtTKElnJahv54YM1rKt3kb0l3AZ7GgpxTxW1v+Ujz+8gdyAbMAAAgAElEQVToVAmF72aQudtplMpKI4aGJr93Xv5Jfhr01nm179OiHxcgXfuRgYfTJs0QGq0Tu1HP5nebtlf87P489zOvxADsF/gBHbjm04XG0iJ8Af+n/zMDq122Tdt8Bvi8t8I3WtmzacfBsOL8+kfsg/j7yHhsEbI3ZENtVGxVlZL1qZNXFKRMkora7QkTmucwy+Vtk7xMybRa7iE7bAe1IZ/4MMt61tVv4t3qrYpMdPVmBSn1fNFlr8qjijSZndPJ6v4O8sC+inpJCiDUmqsSo/tr6Pt+Fl3WdT40bVRrlPk8BcMpR05GOLadvmdGx8EYV2WwtlZ0eo6qjoW1QZOmN/WKba0D7Ic76z33nvqwVWvJV6psZYFrul5Zpipnd+D8r/+3f/16d+dwaC8EPukmejkNM+mluGZIoatXl+Py8rwchll+gcLBAJJxhkA7PlZ24MXyMkSQUSiX7kWXslWkgkpXNEDGhmExHNPwJLRIDT48OnaZC4dH36FMOA2Ty1lW2QHKxteU0w0DhtHSeBPFBdMoKkEqu9ZHmrMOAyd4MaDKeWM9y8j3ypbq14kAECCX1d/IpU1MnN3edpl3CL8JymJmpgBpTQZ/67AXMGvJspvAWbIj0gtPpbf0mtM7UzbdFeTawcjfZhS+CzrOGyGsv/VsTJgKYoVmUCD6/FrArw3GgJ2bQ3bWCgBDEebdZI6UuAAwcx6L0U2ktRJsUbwAHLoeY9WMfHW+0FV3CKZBk7fUtQwS6op+RhKiROOQ5XoD9sI72jQ7/W0xhCojIM9VNmD410b/q+tx6MleFx7K5Oe0AQ/dUO//Xs7EODbRtdnU2ZEfUrlf1Xllwf04N0DRtSPgKP5qUMFyhnWvCMnsbeimDP4qFe6KkT0TadPIGGeXsyek0M+7n5dxpdYyoK9ZAXT9THYxL7o2vAhqhJdmIMHP2a6sKsoqW9N7niXHjX93w4TtXXix9eBEmXYltIBV1UcDvovBMzNFoD2MHwHKlKZRPoaRpHT6JCNEP8AX0KN+JxmvTHACTebdMnZ9Ds1p25AFS4lHAEHzwY6AGcna0yV71cqwdEHPiIrCTHlN5yFkeWigMnTKiAWMMz3QW8o9wWJBsa/IQs4DeUawjYQUv085HAoGSbbqy3vVsjrMmxVxRN5xHUaln60y0ZJz1lcLmLHBZv6BvWRyscA90Z/1bBnnzsSpyDYAAbLCOl/0WkYKgSB4SO9K5gLrX2SrM27i1GzEby2zZmsG0/VSBtP6iK7AzsUJWBzUz/dP6/pj4e+6fvJS6Kgbdb63srTJPG+TN5EL+fwcvqMBXzTsVjYBbUes4+Tksr9j2/aS9Ygc05YduXZos3dVtlnlg0wQnAGv2CvOWr1M/xzbClU5ECpoGTHmyU3QaurxXN1BQ84RI53G3pMvZ8YZZ81eoqORDfAKWUKdQpFFyGjz99IeJbKdoADHgTODLMImhS45K0qZ5ruFF9aBTJ/pKpBAj9OFd2R7XPbJ47FFyY7uMt8732iLv9nxqRJ95JifDXDQeqEiExZnPf0arFsBaJdnlu3ofW4DQVhHnpsMF+RfG3y+6OLFOa6MMLJQO8gDbeaME6DLGcE3CdRoLR28qTb3G5kTXYfN/XL4pEpLo7U6P0Nr/ovpOTZ57L5ImG5bfQ7obNk2yPGup5G5vBfPxpHq98PhZO19bfSlX+RPGzzn/UqVpSu2CEhN+R6HkDYYuce0n5Bh8Jn3WkDaqo93znoOn0HPsaZ+rlSZUESZZ2Swp9Y35WYGQyAf9L2DHNsKeFQQ0odBSWRdlzNfy93wOc/o39fymb9B2/TZxfaZ+pOS1s0hDD5rT9GeFSLQqZOOSz7YJmsZTfocSRtLn7Fmo0bmhMoV9MDPtB1bw1ziaG9WpqC38WPg6cWvCZFOndR4PeDprGSht+u01wXKX2Rv2+CVvocA3d0n4+/IUfYa+pb1gT90UGXLtcxa/vQnkQPdb4NfbI/R7qKwBT/LE78TsJRvzfksuqiGhTIASnu1u78/zk7PXJEFP8OrrBV+XzCwpRVCpo4ng3HyWbdh+Tf3wjZaZHD1e4ZN3QppScDKZO/4E/D8LF1Hx3VwkLWnlVqb3l3+AbKz76vWwj2gAd2HwWDev+0tz1KAzpFhnO0ClDW7sdMBFRM9YaTLT2RB3nVmVOITG3sosN54jd6t2jLYPlbikvXJZs991tVti0WXLZmm8ofji4b/ZoXXIsdbFZj3wzbftEPZjwximzoM+cJ+6jxdEbOzW9MQhjNUnZm3rjiw/Cz/tAIfohNXiFTwLP08YySbP6riaaHZVaYp5z//nkqdnEUmcUvO2s73OhMgIRsbm8l74CSS+Gza/+xxgk3lnFTlzp51zEXNBdHeXQoHpIzaWFx0hodMVSWP+k0qAS9q2iVeXp8Bxv/+b/6N6/OzK08kVk9DDkCAl1DYPiBEnzew15SJ0ellcMeRHwoCTLlIiDVMxH84L7XnixMmQtML6otpOYCMIlh9Xtc4Au7yZvqbKIviKvKjOZM3byZbUvdwWfe4doZhSjazpiP1ZjSIEcdHa8NIRSDGWIhwI0MyQjsGLQxnQq0yHCLJGNcizp4FioGO0ZTIvHogTEMxGZqZ4B1iCU1wTxxJwKvZJ2J4f4hkRejPfn++Z/UAQTisjYBuIHYwYlH+q9Tp7qTxbhGuGuzThGgJnQiozQw8G9GtbG06SQvit0RLunNgAbO9YxCPCIjSrelh0ZWuwOYl26ilHvuaCrUQdUCYLAK9NRFfmFiApYG3mYbcjSjoZvbeiNrqxi7gSBc4KDf49vIiylglNLs7cwpZwCwyn+IQwCecofluVUJphdX6ckJjBvqb8kR4xygKx3bDECNjvXbWwZl2gx1D0QYaDoQnCcaxZm/Y/zwjUULTRBnd8A50QpkXPy8GQh+M0ehWTmo3oLmfhedGdmNFcVrJEEYihhFr7d87D/EcTwqr0+iGZ1f0/HsBHctB1rnDf50+zDMF6GCIknnc97Dzbv/8sn+tl1mUmZR5MsJ9zWqiO1E0GwjuWTfLuSS/mdbm9zQ4HIdG/5ZzhD6BdkyniezYOZuGWzLr1oDFNLbnECUAIoxGHOLSr6U3FLFLzxnKD70fBYRhVNEnF0cOmgjQmPLWE2W+u69jQE7exUCjgwRFs5WNlj40M8PK8pdsmeoDu8gre0Gzb93SpzXJ/Ivu8VkbKaWENU6pvjLduzLJWhDHRkaQjoUUrp0ZMLPQMbgxkhd+igCLI+qSmPQq1ZfeR89eeHwj+BBDqxtpnc+6nPV9ShaQ4dtpFhnKfnvt5Sx7sItoSVkPG4O/KjgmR6Dem7PuMnuDl6u9Bbo0MigOrvVvDS7Q2SALp8zfH/v7e9WuZZPedb2NxWoTIX2dd05mOPvnJurVpUJnKTsl5zL3ErsA+dV16MtrfaZKnSpAY1BBOpmzqaBUpPtmic3r7un7F8Da9w07yPuwCsbRC5Lr2aPJL5ExDggXT+hvDApzH+sC3ZFNyVCJjWH5VDZFpxPTVJvyyvvo99C1yjKZmqrf2VCv9jddh+A8R45OHQEtJrsBy72yX1tbhcjBfE2eSsZZHNZMR+22GL1krUdbptSGs1fcByCKXul2D89M4uwmiNSvJ6sdYC90+Hk7bQI3PYCNI593wAbQs7vNH3tt9j3zdVU25rVMU8x71T/bZT6008+701XvFx6cWeB/Na9fATvwTAKoeafPyaZyJgEIfO6W5eGc9b46K78ynQkUuzVTBerXQHPoag6N088zcJHeyH6GAxnQTAHhrQQUOwl6hV+wVaBXfu7vSQso36PAukUWVeYY93e7IfeO3ywNDSvGZ8H57jJpkdnIn9JDnV4X/dEqADI0Y2YLom/we/xeZaNhQ3U/YX2ueob4KBk8NTRDmVQqSW2B3OzXbMGULNVkRmPXdtkHPRL0W3iv6ULtz9rn4lz6eXT7ZWYlRydsnlueuj77rmtnALlzzExe8XlVtlS/YimT3QwjLn6vPtftaJ99BQUWG0JyuvoaLvuDDra+S0LDZpXfJjDNRPYFBG5B607L3a5Gn5lnnS03hxdi95LcxFqxaxRg5Ow8N0IyrfEoz0HX5TwCMmO/MFeB94rsmCX1nE90GJWFJHhUP9PSF6IXr6Ps8bQ5kS9Ydrd05FKpVn32y7ZkPawNeuUsuh9jjGGRW7PVkPiEIPtaPsJLkXfpC60Sa19XrQ1MF9Xmx+BjBSgsp5Z5BKsyrC6HDVgH3OI/sJAp06YsuioQcRmamIsWnDnn19pRyW6trNvIzGAUyPvwoihbWZm0/Ph8i5qFd6JsAwiqpd3h4TjTsBoHoWYwAtkYu0kYUL6sJ3y2aQMAqB19SSZ4dDkBrHUgdtEfds4ylAffgD2LrMZeYbBO7CDkp2jOoGvpda2FZDvdRyC+dgsZZfr6H/+Hv3mtzLUdD3HZHs9OTsbVS6WoJjPh+PjGePLkyQK60etGG6KhLQfKWFEmXCnaC4MgmTp44WbAWiBKEwNchK/G+XqBEItBuiq19GabKK8zdTo6pbJrYoQxzjsMPfsHXF1lMuqzZ8/GFsgrk9MKHHU2hgGh3fH8+bNx587tJfsFpYRipgxVjvTBUfo6JruEyZBRdgGPZHBG2Wfy4nQSfDB7ewvzI2xizEaIIjTl1L5QibgMobpfAtwhADFiIq7VV2hnZ7gv5c6Wy6zPzk7HrhxK97+oUtcFlAwhYdzqu7JN9UwbsPSyKCLKM6WEE93Xu5KpJQWcM14rgUR0/B4vXlgg2UD0BKPW1+J6Kz3CqhwQYd+VZM4j583zycTbEHACvUTDbQqkBXeZiv1cuQ+M0zMPGBLR98GgRxl9eg9AXfNCcxR4BobVIvBaxiQKCVAX5bUYOUt0ZpZWaA93tmcKPqAVqencsxssfjcmMVcGgvhpf393nCu7eFvgItHvCLNEkURLyVjqjmAXWuYNl5bF0aYchwnBvLe+A0xHWE86mXs0s2H53OuMTK4XX3FPnI68d6K9+cp5VXjGYF4ic3r/g0nnxUvzedtpSl001BXuQgOLIzgdgSkroogWR6UNZYG3clbVKL4cnA5CQpOLY1AKMT/vOoKm6+28VRngst9tKAK8lGhVqasCz6DT7rShnFg7paH1kSULJlEyBWBo9E5ELgCgetJ1UND03XvRbgWwlAEPYJhhHTR4T6YkTUWgm7Ux3hWj/h35NJv4L7xXhi+0pzYV/Ywohy7CWYxzjHQiuR3sijxMFPD0VP1+05dJn5EsvXHzZqLzVymVUSsPskSkJ9j3Tl+7O3KqY+x02cC6pvzJ+vtk5LxbBonZ2akmd52PeJYDiQXULvxWoLFpqpVNTH7cnFae3ycDXrJdWdzIoP5O5kTR7TLgIm8DbRItXztJyRKM8TbLYQPL0LO2O7R8fjmzVa8lft+/+zOW6bXDZUx6qrgM+L3Z6896xgufk2D7Geb5yhBNj2LkEwOP9FHxhH6/72mPJTv0+8vLRHqbs8nkSt/XF4d/HTWuAWnVWk3doBdQA0eFexH4hHa6fvU7KZWwZeNBa3znTD0kjdqoAsslh9bZETy33wdnCjBuAsYbuPYCRskfYXAOvL+Ww5s0FLnBeZh3qlG9g3GV9Zy9QWYnuCx7ib3hGdpj9xBdZSmE31s7iXpJfr/eu+7MiZ69h/2r+nVzJjLODRgMOYixK9SPM60SCqwphz3nKvuuzk/2RRvyw7mFxkv216Akn3dlH7J2O9MtcKprsE/777t9E0e3emM23f46IHDTkY0dYHlZ4HDKzvIu6MmlOsc6braJ6RmP3ZYCELazWWVscb4jL5H/U/bM6ivsRNnbvG+OisEDM/EAOZ82LglOsX+h1/S8JvHCfNuGNuhZ3veyTrK2zUzvzsf6PPuV/Unp4rKOFdjRZSnBviRTTNCS/dD9oFPulz2d91+yLpey4+wFPLjQOVOlK1MtfF9ZM22N7O/C07nRBh/2oHh8jQD5sQHjU+bnOXjKdQKAWq0sWU54+qPNoSmd1nQf2yt9eNr1K/tRWiMO9pQ51WpJNnVl/Pf9CH9tthfS+WGzOeAIsN1lftsDbABdRwVc3l1DGTV5m17SCXD1M5cdpGfI9+rBzrV+tr3VqlmUvEDyi0636wwdN7IC+lXA0nZgVVeoeip0SoVVtc0igLZKzPCay9bpWZ4hrHyWhIoNGdQqHZNJW+2Uqo1M53WDeGonVi1z3Ou9lY8jS5B3esfOG10u5vyT3SO/m6oG93t0BmlVibm1GpmsbqziV2JiPfIt51aBtGoDQmuogGGhPQ/T3I0/hhwlqEYvYw+SlQ1GNU5VyPRsRXhdz+8AITIX1cQZLjK7TRiHB9gXaMRnWTYk/JLAuj+xkaEr+lFAtgcx2ROG6sRfE0BZmcgFUtLiR88N3pLBKDa/6NPoqsLYJjpP+c43b95c7ItJS1Nuaz+F55DS16tJ2JfY5EpIUGBBNmJAYv3+4ED2/7W6jS2FfG5l5H71AdV7bo/WrzaBL06TmKBqYeE0kjlpiVYZkdLD1Y801XPCAGLfyO9QZTDnp+oL5BB2c3pEamsuzadHR8KIMqxQdCU85uLy3MOPsWGlM2/durHgUXpnZpkgEy8uzmuC9aH/pjklqrS9dfN4nJ2exk51Usre2Ppn//jvXcvhOzu/GJ89eDAePnw0Ts9OTazvv/8jO0e6ydn51Ti/iFA/ef7EwKM+p7NFkYuRnzw9SbaLI23pL3B2dl6NSo/TJNxO+Muxv3doh8zRouyUPyuBc34eQalN03ecLhFT+iOKsNIrzFPdHIkKSGnl5jXEmdWAltBgekV5sAQZgc351bPSkyfG4HymmuW35tyVYYCCw4gB0PDn7DBXj55W/qBhKyhzpZZqHy1QGogmQtJ7ifDswNWkJ5SysjYp2d3bVYZEADyBPjGw6PeWKEJAgXKYKlKYfhZZI0ZQQNuAjMkCqr559GxZDLAJFEmxME2LIjkcg+4g2Dh15mLvr1eAKQOEzi+WUkeMeXp0KmsvPalIzW4l9dFKi9FjUirDRWvA6EURIygXQ7f1/PPerbK4oiDyzt2xtJBrk2MRRv394Q3+5j47jZYQEIuDU1EjSSsMLb1LeokGXGd6Ff3oYvjPydjQrejcAl/9Kdx0VQJxs3ylN3RfHLLC6WIEVGYYTgipNPVCfU9ROJQRLi0PaiK21gnglWzaWSrZs4DXSt5GG/ssn6nouSu8aRhLacdYShp+FoqRr3/DC1pLpvZl8iz9uAIApv8lBpxvY/tiTvLt5x1JP0HwaWSQFEcwYPJUpoEXn71mPxOoieEspzsGe3gAuulKhbOwYapsqKtkgpseNzLXpjPXjTd5fJGts3wTY8I0tkWUcQL+yEmvo9GLlCC/y94lowkn1Vl5S/bq5oR3RyaXnh+T51mrjU9ne0/HgSBEd3BjlEdux6lOWQ685s1p/VGgJ3+vcnvTlcEuZQImg5LruHf2PXQR4H06c9n7GCL5bIwxG1CUDVXZbjIdZ08pZM6m3EoZzgJMLIa9DN0QkfeJEGijK+TSck05w9mG9Mnp4ATX20EtRkKemQ4r02cTuJk8AN8ydCWA4gT1tB+8G/zdHQTOGz7zumuN0MBC/wUgiV164AXHqN93cZ6Wiadx2gmisT9618XpYhBCBdxMA2VDmDdrCB28FhqbUwbNRz4r6eRZeuo9IBjSgBai2+xBP+9KV3Av4L5Hea9e7hhaZY85W+iXzAqXrNb5BtyoIH9lX712cIl1MboB7Rs5y75t3nNT16//Zn1fDQqcm9UyEaN3J5jQAQLeZYNWavjKYr9sDHaY1IT+z/0iI/v9unxADup3/XNdxiz7UUB450XK/SIn0i6iZ80kkDF7HZVEqW2obGc7npnorT/EwUlljnYPO0/3R18s8r9K2vo+ddkOfxBAYhppB7ess1upI3YGttoGn1ZGine09TL0XpfOW/YH+osTEL2wotsFhGoP6fTc3wuZTVCnX8fHs45KVliVXQOe4hWiU3KfKq0tveGeoqWbN4Me7b3bcxaZiMVaurnrlL6P/H6CwVO+dhAcWd2BwgRKN3XrWl6sn2U6sM8ln6qyD63/AonS6wta3+C7BlTDJ/ZwV1l7CzDhqotN8I+eu+gKmz9VNup7ln50gK0SOmIHTLlngK+Bm5FnLYBZL611KKNIPkaqK8io7YB2Pms+cAZx2VOtNyOybMrq6kcnfW6AbfZ/DR3H7mVb+lA9+6ClFx24Z1JuzwZ/mWxB0SX647rK5+Fp/GOykvL+eXGykeXTYpMnoykXCBCBzu3Hc66l87x2g529x2wNpHAA+XJGj2xvRZpZx8r3TpPAAMLLVPOsjZ6v0aNpC6D/PT95PjQsVr/vCSHogtBGMtO8n2U3+6082C06GpzB/jxnWFnnCQRdWQ85WLsjgO/c25J2ZnOYjHx0EoI0jV2VOemJG1qcWYvMI0jwQWtP4CK2sEute9KNeS+2rV6HJAK/2qtKAqmhQAYQ9/YX295+YoHpGkby9Nkzg0raE5XS7x/sF9iXIJrW6H7RTjQR3pCAzN6+svji+4hH9FkNk9U5ah6FgCbzpPZUg9AqcKdna+3VxtzgmIgc+Wi9VHSbFnpZR8c42IvMH8jfFGjTORswL0fsqFox6d5qpWefvXgUQF+ZggaCa+hMlzWphAi9iy6cCKVhw/sH49nTpwXm4TcGPJaOFQZxdv7Ce6bkOj3/4GDPAFv2KJUlkfMAEcny1pBjvXMS4B4n2axap6nMWYBkggICxQUaJziSKiplrZJ8sOP13rghQO/Ma9Z560sVLsK+XpycjHv37rkKQ0Cs7nl+dlpzPnbH7Tu3x4uTF7ZUdH8nHfn94nMqgHB4eOD3ERgq+SCsg7PSHiuJ7+7dN4xTnZ2+KFxDZdWqur02sLv1G9/9lWuiKxj8IqzzizCCXkyE/ODhk3F2djFOTk6NiL66ejWePHk+zs7Px6effTqev3hekTxl1ijqdDlenJ14E4neo1zVG/H8/HIc7mdyswhBTSdNgI7kitFzSDj4gIwSypmwEwBSX9pcK/cCwLQph0dH48Xp2Xj69NnY21fm4K7Xqtv2rDqMJCu9cT1uHCsDMP0jbRiV8yXAzyCFyzgTyfBkbE+uBMwoAOqlAMB9R5osbOs9kmWV7A8doLIzldHXDWbJJ5walXKrhl8MLkYUQ7up+25G3uv52h99dym7HZ6XEdplNGGgLAYBWWfNmKZPxobj3aLJ6dMy06T5N4obIanJuDpDBJMVAU3eSb+tBq/dsPmc41vOhoVNm+LIdUsGZWVwUbpGppR/XhkuvWGr7oPQQyBof9wPo/oKAEhBf4AZ3TGi5yFOxv+f44NR5b2zE/gqAsTZYBGge7vpyalnA4Jxbh6S2KKwVkAjzmk38BNtrB4cBZQnpV/33fWAJDICyooPAFV06NJdKT1Nr23nbgFfAi8TI2e0nzVj3LBmAMvueLFX7G8H/nIGEZSLEbrhHGYaLUEE7tWBYmQYf8u7zXIEzi98YXOrRccncI+xiHyIEq6hExizLZuR58Fva6c+94sBpfPuTsn6rPmsjLFEsD6/L3GiAmaRZUBGmGiqg1MdXOlnM8GXGHPd0Jk8Xr0jXRawaXjbGLWsSWACBdxlDs7aJo1uBgMoncyQF0rl4vwRtOkyAtmmNS5gUQF2Of/ISa4T0J6MJaLJ+Q7d+h5LkmdN0l2DDS6Ny2RB+BxnzmdpkLqyLBrQvCETSl6xJ6Jjycfu6GcK43SITKE9AFK6BN03QTqV4iVzvIOsPosmOzrfmhbswBUoWsOIOCvW7s+sJzJTEA1YWt4SspV1a2/I5ncD+tdkgaELFsC4+r1t7EtdtOHQlpzosty2jN9jliuugRA5BxmapkFyZbg2oFnr2D/YG2cvTpcAagzqnP909gnGTaAv758BLL5uaUNRw+DKmXDWYhnm/UyQfwoi6l6cZTLl5fjMEvyFNsohjYPcphy7x9rsSRgnsw2uqOFb8Cs8z3dda11bTtCGbCvjfDmjVkYET3KeObrIv8kPcx1+/yplD9OW892A2PBAech1FsnizH7DBw7amEdLj7Sp8OwXe4yDXzHXDeCQd1UGEW1W0NMAvNyv72nkYb663kMG6/fsD9c40FWyBfr22ZtXamCDaLpuPa/J+TAIjnOzzUKgYdVHrvMnfIPu4mefVQFKE5TYrFnOOaqWexXYrVJ7Z4XUQAbZ+7wrOoY9wx7qexiwdWa19bYcvCMB9m6X6hkA3PQ3R5cm66gGAzBRXHZBgdnrs8p6coYduE0bis2MS/ag63w+g6xgj3lOfqYXVmRDL/NF1nDWtEWIo1scVUA14Ct77HtLTtSFthOXftpRBuiUHoCBN8MPNZRCXlFvL9CGwnGd1i7wKIPhAqDvVnYaWaBTlwhwS7mgHGqyt+EPOeGSzfKbjm8kAYXAbez8SoioFhXwWoasBLCJrq/gCtl3TW/z/pyb+aUC7z1wGUCMuQTb41JZP5W8Evk+A9AC4QB8AW4A6+ewqRYQ0p7CXGXnaJ+dIGIQLkAvfGF6KFBK9jv0kcMMaP863WhybUEnJS7Ed4h1tdCXM78TaJdNcurEHwFSBcwVSJ5WG+n56GCW7kKSdFUccHN6LS72jmi3hraSFONqQgG9RxrYemVAT0CNfq/fvXhxUtlnOc/I+cp0Vrmu1jgqC3V7d+w5208VFfRDTKsLrSkVW+oLGUEqHEBgD2WoBtBrQjyJT7K/hSuI75U1Zt+IoCD7akAzyVTpV7dj/1/v8PLlhXvhn77QwDDZHbPKgT6uev/ogNiPsk/cnm4noL7lhPbuuvSxg0oJABgr2EolhHPrXl4Z+zBodH5uPrp98+a4OD8bpy9OLa+V+ab329VE5JcBT4XXqH+69vbsPPMvlNUnG0lJUDpnDUUTuKivp0+fZohIncmzJ8+9bmEuN2/cDBh//XKpchEGI3/m9ET30yTtqwFkLXcAACAASURBVKU1lvtM18Bg3U9g1eGhkqaUZJPgPENVkZMkXSFz01ZGYOOuq5/OzwWoHqZt3hhui6f3jv2ev4uOxdMM+iXAsLudKrkAe6owUQl6gnrSx2q799mDh6my8RpTaaP30rmIRxS4UCalzlD3P1Fl8NXVeOONN3xmjx8/9nr0fkpceOftt6uVjmjm0qCegb1aB7pBP7/33nvLcCQBmz7zw0NjSkkkmQk2N45vjINDVYtdGKA/Pz0z3RwcpmqGhD6dVzJmL8bR4Q3zhn7Weet3yYo+csIhemaxh2ouiWjK4DNYgZLafuPX/vG1iKlngEl4BmRL5YUO2Ii8EeqrcXR4XJMSY3wFaEkTTDmqAg/1+/OLUx+shP+Tx0+9Acom1IQZjWs/eX46nj9/6h5WQmJVXq3n6PCfP3tuwaEXFzEeHR+7bNjMaDBQwlfl1zvj/OIsUfMDZf4JcQ/A8uJMYGiUpYATgaaOOlTPkER5yvC9vjZia3C1UlZv377l7Et9Jhu3PZ4+ex5hsqe+SikJtAHqCWjT2Eqjf5VKy3HfHdu7hipram+yJZKhVMNlttXzIM9Ob6RX4+7duyZwvQ9pxUkfz3u7R0I1Lk4qsqJPSj/OOgSW3bhx03uud9W+Al4uYFBNQHSWVA05sFIrcInyRfd7YrJjA566cYOATCApBikGB844a/fPptTkFc9MjhkxxFjHAVuAxAJ/KTtajDbfbgIAuj1KH/ACgxGDZ20ApfdiTUxifQ2M0P1EIzqP3s8EYyBrDLNqv+lnQwYG77Q4q+U1xEhLlmmUTDJd10CP+/hW30RF4UirT5YVPRNyllZasaZm6rZLWVLKb+VV9G/Ho8rvIoTnII9NUC4ZFMnAqL2in0SthzMVrQK6dOPHe19tC3RtfpyZrf3c0mesGs7pmTMslMy0NpgFI3VNc1O2td5WNU2+ulotWRaLQ1DGyHQyZtYRZ2Jjn8ha7QfBmu5YiO87yLEYxa+J+LPXgAvm0zL4cVL65MTZQzNZ0IBymYqebK6U3CRgFGMvvKx+jspI6SXhPfsUnrXRa95KGHXuyRKiK+BIhlUMCc4ijbVFm7vDLb8d1a9UOyLq5tMatrLaE+gmBvbMbLETU+vqgAg0sThLqz6xhPEXB68Ow8+xzMxwEviq89csb8LBFAjUS7tnCSXP50QwIAFCOuCg59LvxrRbEf9Ul0yD3hncNewl2a/om21HN63w630UQUxGFtmVsw9kd/KjJ6qSZekpswkaJBkgpR4BvObAFsAWPYXMbPgPRw5HdE3bXLcOCnhvCvCGj+CZuScY3wHiAByWZ6be1G9P6XgHIwLyMIm0smg8AC17vruznX6+5wnuOaNZPWYqKGF4v7L1umzDWSDQYxjGzkH2fwN0IwuqlVkiw5fy006f7h/X3ytO5QLMV6bMMnG4SljdC6l4Z5GtlY3SZbtpgWEBfs+UxmevQpfuB1nynqET0QUFitd6eU+Ck2sZbz238P2WbSXxAGWn2uilD3LJPwFVPSNL1zjjhCmGWi5ZsS2jNb2gMuwPW2Ohp9bHDr0U+gtgwbsuenjRQS0AsmRZTYBlccJtLVLeGYAanZgKhARUMkA3Wd56ltaKfPNaS46mJDCZP5aZlTlNywRPgvRARgVLq4Q5HkF/5Y2AMQ4DmcgGZ9rAxaKEBGQcEMm98nMc/mQpzkdgx1h+lo3adSJ7HdkSvZLbxH5Lr94KIJHRVQ/oshN+NwRQwam0ualso1hzvq+ztFzimMqFpSc5enzp/R16pscdNhTyKuWR8UH8vWyFCehRkVQZO6Xv7E8t5enVG9Zl/KELjDRoWM6vbAfJAgNx3iy/cfFjZRhWkCc0Gn+Gqa0BTep3lVGtW8QRDkCm90rmUSVGVJWRgZmyE63zxfdVrpwm/5rmmj7Du2oZtdiEJUco2axs1sV2U5mk/DVlP6lEsIJi5waVjpwdB1CiFlYetFBnL7qOzoqsdoC6AvUAKgJYHNxWSywHeBgMEoDJfXpr+Ij3vvRbgPkkUiibK8CB9n4vww0sDyrLzeXFCdq7DFdBXb2X7CzTbcob8TEnzVY/Ng9Wm219nGG2nwQD6I4+aU66qXewTyyFLblRAa/06E1PNwdh5CM6SScglNbuAXxVCulgufyv4q9kS6Udg3WxK38ELKpd0KsF3IG7aXeh4yUjcb96tQnoCk+InlP14RJl+d1bW+PIWVdpqaIsK4EyUoPps7tfmYpK3Dk3ABY/texMA2x74/BApZ5Jrri4jH+uPdK5G7eoGQh37t4dz56o2vLIelM0JdBUe+QhsvspI9fe6DkCXVwG6kqeZM8JlBOoIjpUKaheStlmAjYzSFNDDfVu8d/E36JD7bWrEC8ux507d4N9CPTaz/NFV0znta9nEE2t216Nu3fumT6PjzIbYl9Zirs7S09j0Y0AJf1NmIWeJyBJz9C7KvkLmaEzkx2jRCaBW6pO1ft4UIcyYLfLZmdAojIaBZqJRmiBUQpAoKmHTZWedaClsKKzi7SmU9DgwYMHPjtluOlcHjx46HPROwnXMb8bxL7wHrx4fuLhwQ8++2zcuXPH7qOyCA1qHR36vnru8ZFKd9P/UO8pug2ecW059Oa9e/67sKIMz9Fe3l5mYug1dH9/Ve9Y3UP7GDmS9gUeLuwksT1n5926fXuZDbCzO+eACDD2nA1PtVbA+sx8qGdryrVAOlWYnp5morLvp2pUg/nRe/RtD9CZ9klqHajEOLUm1HoEtEdv6J2ig92ybz/gungrMzjInox+MNaiygYPO05gKt7ADO6S7DKxm/xtCfZXD93YCNHN+J/RRPFPFru7VUHZbvwPv/XPr/sNMSRtZMQz8AaKUXDeyFjrTnAM6xrA0vpeJZKkmuyXBgBF5AIoX7wQWKh+ADtLLboOQ/fRs+IQB+j86OOPnXmljVRkRZmIb7/zRaeo/qt/9a/H+z/+0IbmxfnVePTo6dg7OBhvvnnP6byPHz3z/UwIL1+OZ8+fL5FqpY5KkCjVVOWEbxjQuzLaLAZMtkLvw7E19nf3x89+/Rvj2dnpeP+DD8so3h6fffZZwLJSsvu7BybUK+3b1qtxfHx7vFLPo22hwZr6o/RTSuICSunnJ0+ejr/0l/+z8cv/3d+wIPs7/+vfGX/8wz/OyHMHq66HJntJ5HqKkqOBMkplYFXvgWq2iRGnvSPyR/YfmRFOfa2eHlYWlf0XoyPoP8S3dkZifAf8JDrswQ1XiUqZ+a8TVYwhPAcI2EiwczSjdBs9OMugAFy0MychqF4LlfVDnzgMvwBjk3n6enkH3Uc0tUSLyztKFmr6mJlhas12dOiVZwNrDvSh+boFdRnBUa4xsPQcM/mW+hqGtjHMMbazJzO7RX/vTmhocPa9+dz0wtb/SBEPviTEuTfAVECuWTInR6H3s9Sz+Lv+FnCjHNpKb/eUsBJAHTRzlLv6dNrxqD1h7R0IhKZ0f/XwTJr+LLmzPHLUvUKj9VLd2ABcmS7NZrnglFUtcyECzWWxEyAtfdMyPSycazADIGIHJ1g/tLlew5IpsWSxbPbf4l3JPIzwfn3Tfc6OiHynbz7HXnQHzntVkGPfq7xHa6KsxiGleGTEAIBLFulc9FnAMRsrhwfj9MUL04Ay06AB00rr28q6ZRwo0KOT7IAg/To5Y/bydWANPIFsgq61J6JzslXYjwUMKNCQqXY5N62jsjWrZQZZYfQSXe/r9cvoPvQk+8HP5pXKtuI6QBnLOUGrlKkvJc2bGeF6f8s1Jt/JLLIBR79HGkpP8A8a7/0q9bwY3/WyS/lK+EnlJkt2R4G0CSztJFOliBmaoeQbGmdv+5novmR6L0GNkmMNhlmAKp4vMHd5zirTjjNey0N4jzNC1nSe6joj640zyJAr/g6Nrvl4KaMngFFGU3iqsrflVFYvtICBs0l2X2PliRQukN1Ftyo7jjXw+/W+wh9yVJcyxZZdy+fRRciRzftM2dJ1i4MTreQV/rIOLNDFDjMBDlunzZh0Vl3Kljh/P199BDeMzhk8WuvnRb7IWdtPdJzz0NlRrs2evdoioyj0DBAb+ZPMA63Z91iAyTmxErskOM0cDKWf0VmqqJHDoL9zvZxY5KkDjDWhncEwAkUWumbggbMQZ9a0G6Jr2n0FaxcAbQX+2WzXGVTrDs50sTFeBSSznqpzMnhV9gUZGWQYuAXIa3ogUwkQUGqeq3mpgrXdTkkfsMghObkMNxIYn2qfqvqp97Ejvkd/0dhdBpCcgRUwJMOnYv+gNwGABArIWRYtkkXqXuFOMkgAVctOFudL86PORQCE7LQly7EAPK07yQdVIbKTPUOHIbPJXiJLLcHh2H4ZoKAgy1Uyw7eux97u4ZIVJbLyPtWwIvGY+l47Y6jWqXMTmCYH0ZU1LwMa+RqDFClbCwgi4GrbgQ7baw4c6932vR4DHQ6kZLimQA3tm2hA76MEjxvHN8fp2YkBLNHLyclzZ6nkvbfGs2fPx5v345ynL3L6smud+uzzZyf2RcQTyi4zb72KfyBwRsCMzuzZc5VkHo2nT564BM/ZMAeH4/Gjxy6XU2LJzLZVSab60ufs4oDvOnsp+mQGRmPXbjlrKiWVmZguB942hwLyNahTwNTt27fH8+cniy9wdqGhCgJlDhZn37yqklMFNqovs5JJ9na3PbFYAIFKCpWNFb/zfLz55v3xox+/b5DK2Vse8nZgoEog5KeffGJw0KCFbRNl/WjwW5IRtFYBDNojZ7WdXiz9712SeKABEOfjyP301d/5zKAWOk5nKX6Sr4u9JaBBtGD56NYyKXs16KDqFzIPX6bNmPZMiSsCUB9+9qn7RYsudW/68Ot+oT8lpgiA2jWN2E9+een9PT469D4EFBXAtj1u3rppHtR5ab/vvXnPZ6PMp93dAKqycVTtcbC/N+7cvWNfW+WZd9+4a77SHuk90m8uuvL8/NT0JLBEv7PPbmAydgdr114E8H1lnEA0pD1whtxVkmu0b8hRBlRgR+mZ9lMLrBUviC7R55K5sovdfqgqhwQkunS6Mte1HuxgdFuqHHctUxN8n2vArnJWWWWHSUaJtpzEQtCwAnJaswAmfq/9E60okYmAp87OtFK9nZ20tOr3bn3WfE/807U/mmziOTQl/mj0a9qpRe9R/o0dBggNr2i9ZK1qL8JzuW/kcpLSJDuU3CLAVO8gjEe0ZVnj4SiRbdYJFxcGqcVv4inOM1l8L/13BzEpQddn5PsXoCvxjewXYVGWzEBibC9VF2idxpBaa6boxjnYD/3B5/B5u25b7LPiVz+37MhpuwfDSOagEsx0VuGF2Cjblk+LT2rAsJKiaBFIq7XF16PqsAZLVYUw9tbG2l9XlVDtwLHf1n4odMz3xcb+d7/xz66JSnfHg0MRI6Uf0Ocd4E60LgWuSYUQL0ygg0j6aJQ7xJh+X7tLKj8lMDrI8zMxRTneFR0VKq4XMzLu6MGNZGBtK7Pw2Xj69Pl4/OT5+JM/eX/86P0PxoMHT8Ynn3w2bty4ZYJ+8vyZDwvUVv82Yr41nAqs9FpPaawIzswiu3ZEwgRVpSsXMhKVpSYUvkqypVDIEgrSvzWuLi7GV7/81fGd73xjjO2r8eu//r3x9MnzsXewNV5ebo0X52KilGzdu3tv/PzP/5nxzW/+mfEP/8Hfdw/M+2/eG/fuvelsTQ+YKQGlZz1++tjG/BLhrDRwNwuVQ1VCT9EB97kssMjZim5AmtTkpL8eek8NMKhHTmWwxbvI/y2ZTs5UqyhAOaU2TlrEHCGrNetahtT0nlYB9Aptrygvk9yIxC8p4iWE0rx49ipy2jJltddxhnr2xxR4s+QMhYHwwYHCaTDTVa+7nuWyOIZEKz3UQunlUQRyQLTPMhJw0OAjHEGS/PQMBCKOhn6HowYA7Oiwp9FWlLuSGTD8iTrqcy67v7hYeqIuwnNUdmqV5UQIZN+V3SogHACECO0EiOcUs4ABs3cKZdc+gzJkPLm1HJ0NQKkANN4LIYzA7cDSBKpqpVUa4+ns1U8iJFkgKOBkKyHnjLmvnyPFLmVTw5GgDUC13v+O3oh6XWVoQyPsKY46919/5/rsRTIIkIdR0rP/JPdCyGef5xd71L+jtOYZaz/mwAeer++UFpGhsry3xfoErOSg02+tpUBsrIUyaWdEVUkwPZsc5V+yNWZp2cKPlRntNXmQQjIicJLFPymzCgRK+RpZu3p/Z3I30L8rSPYXgzHyLvoBPiQDyvRR/Rm9BW1AjvenNX0fY3OiOBui59hRVjPjNl2cvQ+N60YTJDQ91J77742GORfAEl/rgMc8AvhmoT9AlNZDL7Q/J1QmSJBhWgIYfX+npLRgjPsi7WxMmk+GfTXHrzrrzqfQaeTA5iS9zn+Tz3rWpXOuFyN3MUjKQFqMpzIOcQ7gm77HOKgBpCjpn8EJ2hssPKzsjNb/kbUuPCvgiinGlZFOg3EyHLN96aMpgzvn0jK7uH/1w0TuCTBOH7tEknk2e4ls6PJR9MtkyL5WsmOhs57dx35CC/rOGnjPtZHYzxY5z7Tajb6h7hmdL4Cd8GGVtlaQLtnLpqDlPVkHjgy0EfpMKZpkkOWag9zFY1s7cSaqZGjudjI49fOl+jRX9r35o+hez3SWy6tkudgBUf+pAnzCxwE56A1MwNFOoTO5rsf5ZTIv7PBXJof3rDLL4pAeLOBOMhr07HPLun05fmenBV4qIKdguqocRtbSJtKS0UTfpmTc5Z3S+1xlWMfLGRhkWEBSDWAqm8StWFLmpTONPXbtlkS6zzK5dG/H2TrpVRbb1YHil6ke8mCu/QM3cb+8PHOGpAABPVeN7J8+e2obWTQWECkOsgBW0ZCyMJzZo5IrOck7smkSXJSjio6QDYMTr3fQuWYgmJx0ZdbIViFQO3tzHR4deN26N0F00GkF5WXHuYzt6KZFcgDScwN6aXyvfVVmVbL+qcwRrQgUUumlJ+A6cy82zuFBsn0EBOq9tU417lcvL3oEOnPsSNklsx2GjtFAaPXskm8U0DrZcl6fgfKLceumqqjOfM4CcHQ/fQmcBAyM/aKM62R26T8BTLdu3zSgpGuxcURDqrpKf1gN0rjwkEuB6toDO//OaoxjriqtW7duGyT97NOPKzCb8matzU60/KDLc/spAvaUwaS90Hs9/OyBP/P1r399qCJM+yU+0x7qHrLnVQotvla2kXSJgIX0Eqty2FevDFCKF0Q3T588XcBaACANLJlBLvl4reT0oAA4JcpIDpRsF8glmUmChWgvlR9x4i8uzgxkKfGFSgU9B/sjWaDZJ5WvSn4B/smufvb8ZCjh/EoZci5jTdIMFR5KRNQzDFZdXjpjSf952OrTZ0sGL/ZMKpGu7evquvv33xonJy98dvJfsY30fvfvvRHQdv9g3L51axwdH40vvvvuePPNN52gIuASWtF737x1y4Cv9cZIBZX2Yncv2V0CgwzUCWyq9h/YcARw8U1jmwrIPhn7e6L96q2owa+Wd7Qeq6z3pT94/J/4PABmNRQnSmsZluJs0QJ7RKupCKweh9VeNRldybxSMs5iN5bdYf1XA1XY4037JjMU0iswtjVgr+gh75ngA0lX2Evo89jLsaEAnNb2fSlJf+t+ha3gkgVc08Er7ZNAd/GZ+AjboNsO3I+/2bdiinbrUd71MOam92c1UGrD/lglgPRnLe+vbOFK6CDLndYZwZ3iO0bXpPpUSUveK/tqyeb3OVbmHWvN+SWQSOCr+x8L39TmcbYdH+B33V6KDiMppIJ9VR2IjUngM/sRH3n9tXmWZQm1mQ2sb/rym+2XxCvRS5fWuwJA7eerFF9AfQ37nDQ7W50lSOmd2aALMD5jMlWWD12GxWR/pRphVq1C4xPE7DTGvzttYL9v/fvfTAYjXyq16oTusjAbZFL2M+LbCdYRxSqvpcSDTcMRXgCWYszOyN2xFlqcv6Xngr50L/UBkpCIAZhMOCHUBjalDHd3xgcfPBrf/6M/Hf/yu78xbt+9bSXx3pfeddn0f/zjHzmjUWXWGLcyeL7xjZ911uBnn31iRay+iWy0hCwGmX4nJtZWffmrP2XF8uzZybh989bYPzwev/P7vze2yfpitH05cV/8whfG3t7WePL8ybjQoJydMe7elqGjvpAvxjvvvD1OVEt/9XJ8+tFHY+vVy/GNb3xp/O3/+X9yJqbSZS8uX44ff/Dh+O3f/p3xe7/7R+OjDx6Mm3duu5Trp3/qi27M6gjLtYT4+Xj85MnSV+H09NygSiIciT5IGUlBCgyTUXx0pKjTtkFCEdaFe3AkDVtGsfZMCp70WBt9Sg135kn1JlMJ/WXKch2tdRPaKIycf9B6gwjVSFRnuEwMrHKllEtWyj8MTNq9o0CzpNqOYk0aVLaoo0uV3gyRc576TpRL/w6TxvBEicS5L4VRPaz0O12rfVXWJOVzis4ord3RIqXEX2oa1MtxfOPm0J7ff/stGwNahzNQpQgVkTcNBziQ8EX56LlE8RGc4Y00g/W/ndoed1frIHXaZVhyIBRpdtp4G4xiJ01RkJRSnJ6lv4KN+QKYFdUxX1QDZj/BofFEdnSGNrLV48ZOM9PbZuNrWVE6j/PqO+oysyoRdKCiGthSeoYzjXMnYzelFeonV1O0K4NWcgWZ0kGEDlgiYwCatAc+Wwb0lFO4/N2yyJKsMqnybAZUARg48bhl523Kqzm5uGfTWPmF8Kr8a2YvITv1Hgj8ruBisNT5VSkIQjxBmOy9nI1klEZmG7xYegaplC2BgFkuNQEd30+AUgOmAuJEFyC34QcUbvY7Cp+9F88lAJWy06iTqSuQt5wbgyiSRZQ9cMlOyXv6ii69i9w8uwxz+oXmEUu5IWs2WMnQkgKbOG/TmbK/y0El0plSt1neaP3HWuoeNu7J9KwMHwdI2vAhOT8AvmksXW+0leyBBUyn5JSBDzaA1fM0sKqht9LJ+txiBDmYMkssl7MhU7Oi/+nzKTkVR1HgacD+ZODFSE65FwZTuCAl2Hz19gYYcIAxGEfqfxxaSimaM0IAbpwsnOnnS18nR9Vz7gFqEuTS/QF1nMXZAUt66ponSj9Xj7gig8LDir4rIGCaqBLz0G8MJ+hWstvRcAb/lAPnTN4CKzFyFx1SQCvnElqhkiCTMdPrKX1ALQNXvJKhHPlCZgD2peTmMri05c6uHVM3TPenqqqAcpfieXp3ro18g062paaNF+PxelxVHagzGQXqVRucCiNNEFTZmdWPW6U8NIZPuX5K6Gz0jzHUfD1y9zzgkfTLq0sDGZLpZG2JM9QPSKWw4knKK7UfWofuI/mmkiSDmFW1IB2s/ct0UMqStgyOyZGW3SNATGsTIKbMG/XT5PzMSzWR28BRZSMZWFAmprIhNH2x9K0CxHfvpFWNbEdnOcj5qTYh6e380s/QGT56+NCgm2XeuDbAc3iwb1sxAcCAfemvvR8eHdepmpEtUn2rU46ZUj6NuDXnKuvg1ZbBPe0l00Cl45RVlImjabqfHl47lc31fDkLgUF6vvZcG/H2228ZAFNl0Tv33zFIJPo9OBJAdDhenDwbd++prGzLGaZbO6k60l59+umTcfPm7XH37m1RR7K4q1+Z9WUNgRKvix5EZx6+WO05rl4KMNodlxcCe/d9ve3t6nUlIGZvJ3Tv99pWeWL1l76Kwx4wLIC37QfZ6QcFqEm3lCyinA+dO3k+GTkChvTOZ2cC5A5sp6WCJ0Fj06BlVWS6s+B3KpvJWYXhZz1f/c5SFqp+ckfWszoPnZ/OTaXBsUMFlj1Z3gGbTzyV8t5X4/jmDdOIANxXOtMa9KO1JWsnvfJi/wXsNJjuNV36fHa2EniOuq0+x+OV30dfZ+enpnl60mXyqHRbZXsaeI/2cE9o9TR7kTJXrVMZk7IHk+Ga9jo4rVpjBiFujWfPnwbUwpar6gnrRmfBlr6sHnuRSSo5pr1H+kECMGDf29HmM6tMLYIVJQBK3zGQrjJ3FfNzNvZl7OkC8u1nMqXY2UOS7cowpcdu2vdoH2y/NR2PvFmycletXwAIvIcuzXzpTD/b9pURbBktGbU/Zw6IN0VbynZ8/0c/Nj0ls3bX7bAk78Rvd2/fcSZhAEvx7MGSfGBZp2BQlfZPu2wzsE0Gb6964r06KIEtAMCn7wQEs1cKJM9hJta/7pVZGWxb6UNtG2grcx/0fviNGTojO7sGXDU6xi5eQI5qAWU9aF8l2mxWZm22YoIn8E+BQoyJWAe3SqrquUj3iMUnUMZ+8VK3pwLWpmw1bYoqeL7YWLHls4bVMCbHoTd7JlvOVYCa6kIyu/cP0w9R+MUGXzR7zusp4C69+EtmtSQDf1bnUr7oEkhUVWSLdGP3LkBSuwd2VvYw+pazTNAwgUiB8vsHNQU9adjj8vzCVW0TtBI9ZI6F2785mWUOWtTBSofY7m+JBx1fgmbxYdb+22LblU2mb8YVWv9mztrr2KgonCB29+MXm73NKuCdun+K7NiwJx1HDLBoG7zaBCor19hK9TbWmsRn7v1pH2zK9/iP0+Z1YKNNOE8VQXyS0GwGBIUOlQQY8DdrLv+yzngNnMK77CvfvQff+7e/Zhr6/Oaon826PDOEkhKGoMZRZhK082vWagPeAAymNILNtzFZfST0/CXLrvrJkYqLACNSHccy93KfCzV2vbwa/8vf+T/GD37ww/HuF784np8ETJTh9rWvfW18/es/O/7pP/8X48X5mZWyCPzFyen48le/Mj784EODJ2Qa2WCWEaSI6MWFjS8ZZIoWqFfkF959Jz0mzy/Glpp0KhpXfXt4H33/Mz/3c+ML77w9Pv34o3F4sDM++uzBOL+UktYkoQMbDqcnD8fjh08M+vwn3/n2+K//q/9yfP1rP+P+C6enJ0NGmNJ6lYV588aN8eCzT9wH8sXJxfjyT/+0o3/ub7G94zR+M7WiZhp7fqz+EBEM6QehkoQ9g4oPHz+ObHslB4H8AgAAIABJREFUw+ByPHr0xPuldT99poE+iiJej+fPz1xecX195ZR9Ty+S4Xl6Oba3DqpH0+V4/ORBQJhqwqvpVjs7yu5LGrEi4TpHRQ21VyqRT1arhtVoIM9J9txOSRo1a723bt30mmx47x0Y5BQzuZ/BxYX7MuhaRQwpfWHyuZnoVdZtcLgyE9NLLKUoErjulVD9HBQRTPPVpOu7+OTqyhm1ouuvf/1r48tf/ilHfX/6p9+zsJQDIhqUISnDQeUPH330yfin/+z/HL/zO79XTV2fVAr856dRq3+HgF852Hom/RrDJ/Rm2nH01VkedpIzbt7AgdP1X47nL545Q0DA4xNPwlJ/DvX1iMLw3ivl2nSg+13YUVKkOJOZNY3L6nhOerxWv4vj8ezpcxveNoyrB6UBaxvOL20EuVeOBJ37HMn4z/uILh1xx7G2gpn9z7QOOT3mQUV6z5MarvMGrIrTkeb/NpKDUlTQIxnWtFWIJKoIjgwO9xRKNJxgin4m8yAAXTz63Ff8UmWC2yl5cnaAezxlar2UHM6qnRWVe1ZjesBCjHkPXqAPVzZ4eU53/COoM6xJjjQlDjMaBaimPkK94TUDIERDcRxjxF8ZxA4wHVmu3nwyULUPKglyNgPDalpkUzuIIU9/LKbspmdvRbscmU0+UUq3yuG7ribxaup9plK5PRsTDhZVwCHvKR4+TPlh9dvxfu8dpO+dMqPdn0TReDUdT+RNZ+b+a8UDkl0Mt/G6q0+p9BPlBLpPWhbk3SQH9GXQRIM/bPhej5fKnihDyH2w6ry0bpWDSe+4SXSVzlGORg9dDWcQoCa6Fo1hLASYkc6MsxegXTJPzrPK4NJIOdlL6a8muROFn/MUTyl7Pca8nLvtcXZ6Ydo9OlZASCU66dWSnlRndjBVHkZjcG2i38WOePVpK9mrZ8qJiTzSGby0DlLg6OjgeFxvSY8EPFLgyc5CDTXTGVOaRImd3kfyP3pR981Eu2QR1TuqdLQyhORIQL8eEHeeoTWmr9Kx4gsAGX0uGQ8plXJGi7KOqizojTfujefPJd+VIRa5ICfd9H+uIS+7Pm/3SHbGQxwvyUw948YNZdWo3Yfur3IclfIFQPJ5ytjdEvCRHmaSsdazAptfCSgUwcox1eCYZNLobACltB6t273tXqnkTpleZymrf/Vy3DhKiV6csutxlbrMAo23x9kLTQJU0C5GOD1ZUyaX0ijpZII5km9Pnqov1bHtG9lyolNnVKkxeYETVAqgi8h2VSba06ePUwa4teMsOunRg/1UonjgXA0p0xr0jJs3ck0yA5IJpz3UBxTYBKhXWZRk082bx+P09Fn6c726tq7V3yKT5JSkF5TOhMESb9y9U1lnMar1Nz1Pdpt0j85OJX7JYteZoWclcyWrLmwOUcLpHmQMFNBnFIy0g5agbAKZLwNGuQRSmVnil4Be+QpgtjUY5pH72271QLnT8fDBw3H/rfvj4cNHlnWyY06en/gaZRVJzihTTOWZsnG3qr3D+VnO+/jG8VLylSzGBBMkU1POfm27NfaSMvZ2xsua8qp3sc5Wz6vnT8e1SnXLDiBQKVr0myxT1MniSymmZWO1jsFJpr84Ge2yEahq0r0oxTSAYnBFPSVnj+/E5OYwowU0ryATuglHMI5S+onFL2hDf1qQqbko5ajO4GDkU/XTJehWGTPpHVitZaq3q0s4KzicvwVAIQMrAIxoLGWZ+DDi5QAeM9ufzDQybrd3ZyBwCUrVPbBh0M1kb1mfuA/ldIw7cKT7EFgBBOnOLfocm0U/AyLRwka/y3nNLHF4F6AXJx47qwMQDhKWv7fsJ/tah9PftzvifX3cu9MBNAIo0x123gVQGUefZ62BB57FerE92a8EU+KYLzZS2UPcm2cRGGHP2VPsPPZnnmf0A8BTp1nWyTnoLFI1NwGc2HUqJQ0t6j+BvAsQ31vZxGxOINq8Nem8A3fs97RnsdVmgJx1AlgQOAd8AMzgXuz9mifXv+/00M8bGmT/OIv12fZ1wYM/CTxif7lH37PXrYPrkDfQXucPaK/TxXqNXM+edd6Izpk9kHNe1dO3+i9Dr9B89joyRDQi/1f6kPYG0NpaPrBXBuvtBrWsz2rDQBUja+S8AyrSxidmT/YsmYjpaTz76rIHqRrYTsCudIx0RcA10WPeHXwKGbaxR21ivH2v6r/caY1z4BnsQQcL8du4lv3o56XfdRmWwHj1JfcHeiB3E7DvtM7eT7n2+iqp3e3Yt/qiOpEWb1pHbNAt2wCzN+LsoYh8/vx5MaBzAtnrNXXeQb6u5Wx/J4BFfue9/Q//5l84HRBDDeYrPztbVshlV5S62SSCyrYpsCJZJJPA49hmA2NkRrKh9DhQFBkHDVFJaQrzcITM900jW/Xk2907Hn/v7/+D8b3f/e1xdaX6/DhZOoTbd+/YaPzggw/GL3zrz41v/7nvjH/4v/9v49mzp1775fnVuHn7jh2MZLHNhubbW9cudZjCIg7z/fv3x5//c9/xvmgS0L/9d/+3QRUf9o6mKKnkOU7OsfpYuM+InOsd/yzOffHi0bj3xo3xC7/wzfG1r351fPtbvzDu3ro9Ls7OkzLvvkaa5rUzPvj4IxcNXV4oC1FNS++4FOhg/8jOiBwLonSK1tBU2NHG3QBeZ6eX4/d//w/Gt771TTtgzjDR+ZWyT9+Q9I6QYFBJhPbCzuy5ol1RKFGWGXnv0urLK5erKxJPvxU5spoo/uDBZy5XNyjwamdcnicifPVS76HJ4epTEydZjqrW+vDhQ69B18kxNVOdX7i3izCME03BGjvjgw8/Hvfv3TNQ++Mfvz/u37/nMz12OYmA32QSai/kVAhAFEgcY39rfPzJp+PmjVt2/o+OBGCqNCVNeNMvUga1IkKKXssJ2h+/9Eu/NL797W/b2Xt28iyNqG1gKJof4Ovw6Kb312Dk9s54/uJs/JNf/dXx29/7HTtU6n0jgC+TgdMseHfvYFxeaOiRnDsJDDmDaajt0pPTlD+ofD+27Us7XJ988sm4c/cN06ho/b0vfWkc3DxaplSptEMOmv67d++ujRZlIOjf7oWhnigCx11KnwibwYXKYlLqf7Jdt+z8qMmxQHBdjwNEBp1oQSC4HAk55br+xckLZzJqjz7++MG4deOWnSfxtO6h6XAAkHJ8FG11tseRSuCVLZnJW4nqBjDRnquH6u3bd32WytpwluxBMscieOmZEuDLoFENehAYoQa6156kl4QxwA8HBpUxopIm9zB5keymykK2gqxolPjAsk8g/sGBQZVo1O30qpHzvpcMwpSgRda5WfSJMmqUKSHHLQBypstV8/ydKjsU4HIVZwnjiebQ7muj7IULNQ9OhvC4VoaFBk/pdwfue5isJ6WzxKnLdNZr86xKjiQbJXO1zwIO3INob8dBFAEDyjpRC4CuhLUmOeSZMqis3Qyrkky/OFem8ysHQ3Tfp0+fjCOVh1XplbNxCmglSp02DgJBktF2eKBJbxqilNIEAwLVm1D7oJ5GekfkkBx8AG3Rofb+o48/soFEoEAlQbkuoKJoSEBQSuZu+D0VvHl+cpIeq5WFowltkhsCxmWkKcvDmTLVk4ZJfVevlE1yPK4uX43jo6Px+NHDDAVzidm5+/BqXdJ9Jy809a2cc2UWHOjsk5UouhAd6HuyjBLF1xfZ9Hfu3nT/LO1f+FvXvBw3b94dZ+dyOE6tEwIS6ppb487tI/NbJgIeG8iwofBKpZlpLK29w0A4VdsOR0YDJOt8JNftGF/vmCZEt5Jf6lXqjD05246QBvjRPsmw1N69elUAWZUJOePFhloaRBvwrjYON24eu23JowePFn00h5PJkEoQgLJ3AVzaYwee1K/Mxqp6/KTNivuGHe47Kp49uRx3bt/xnp++UB8w6aTL8eyZev8o8yvlk2Prwoa9aEL3lO45U8+f81PzuPhZZWwXZxeugEjEd7hEUPdUKad71BlMjKzSl3RAykAVHE1T+r19smAqUOAhOsnYPdIkQfV1qgF7b965k6nyApFupvn51avrcevGzXH39m3fX2d1KINTZYNqRC754ibzkg175gt9F8393M/93BIkFhAnOpDeBDSX7XHj6HgB1XSWqpZwwMZBjj1nljkz+OpVJlUW0Gg+2R7j0eNHy0RE7CnJHAXCdJaSJZ6cWZNcbSvWkCJkC/2PVKZMMFBBSQeurLdnH+Pp6NBHega1cTDivMQ+igMxBzT5bBhs1W1C99mElsMZ8AxZu9jKOKuxd2cP5elAJztK5Z4GdivwQkareJVMUckWyWv9TfcTDyvYeH6hkvCd8ZWvfHV88MGPbYOlHDDnpy+ebznkTJA4px0Iwu71Og2yzSwfT+ZsdnAHp8jOwnZmD9YgE85N12M4wOxhvkcfpdQy/gIODf/uzjG+SbfbOQ8+19fbQQnOifsBfocudDZxbPsZRxLGwQd8WAMcfc/z79gmC/BS1QYATR3I4R0z93BzwF/WLv2VnCISkxZ/rQFcdYX1uvVJ9ZHrfhzr7E6hnkHmWQdE1nvOeZZyWADUDgTwt34NdtD68+xF3+sOEPI5aBkHvwMyAHo9k0n8kH53E7yY60mADx9z7RxDW/094h8lmxo+nns6wZjN/UrdQ5cLWqN7BVaVSt+X0C3VPqV9C/DWT67Yaz752ZmCmJv91gGWwvNX491333XfRf0+e7eZ1Sc9zN57P6r+ExrY5DOAozm1en2uyXzMczqQM4G9ZOd32kDedsCVM4GHQ/cMZu0t21LJYt3fWp9k/ZOPO02v6bO/A2vo8qfzNdeueaffc81r3GviCROk7UDfmu46oOZet/ZPU7nWbbYuq4LThFb0vZ95x1h4Dz4LTe+0fn6+VwP4tMfIM/Ag3hu9iy7u95UfxpFDr/q7g4DVKxJacSusJQt7VvDQzgP5MXUpGaDCiSa41vd189oZIOl8zL873fOOHZPqdJGg1MbJL8NQ2N/1Pq1p73W0yBr6ugWCxH+WnZ/WfJFhwdW6LmNvdW8S+dbvhezT59CX0HnfY/4tW432KV1/8nfvd2Z1Tp3wW7/2j10i7YaplX0CIy83LqIqcbeUyMWQiOLzzWtgx/LAcuwniDH7QsFIvBz9z2KkpPeKsohyrwhvOUxmFjXAPX8xTk4vxu/93g/Gd3/9N2wUMQlN18hJuf/2fQ9FeeONN8cHP/543Lx5Z/zR97+/rF/Rn1u37zjbS6nFZApIuXtKTzVKprfMo0ePHAW+e/fOuH//7fHJR5+kb4qmTV6ej1s3jqs5bSZ3yXmQoXjr5s3xZ//sz45v/cLPj29985vji198a7w00DbG1blKYCKMPVhBGShb1+P08sV4//2Px3e/+5vORPzz3/nW2NvZdjRbTkMNX7bjNCNsVWq3EsTKrhPgKMeGSLIzC4ecu4DBIZjKCrNxk6EzaiISfTOjqs4CqTJwmCs9cpIRo3vReFVgRrIrVD6thti74+g4jXilHOmNw5Qll8kpnd79V2LoeTKTS/FigHrU/Q1NlMr0KGfeuafhmQdQuKl5G6YgB0a9R9KzJinamlzuLLXtnJOcZQFgivbHANj29K+3337HPQ9Uwi7QiSgBjgm9RbU2MbKeK7oSPx0eH48f/PCH4+/+3b87PvrwQ4OOSqU/PLwxbt+6O27eujE+/PCHzthQWfW773ypGtvujds3b4yvfOUrBszuuZ9K3knOo4DqG7duGsCLIRojStcmyoHD1SYfV0/OlHTNoTwYHeIz8Y1kgA25ahUgQ197rOwkZem4jKnKbVzGbOGUlGqBgZ4at7NrEEKZHsoyE4hh4PhyNqY3wO0JcJnsKSBCDrtzEt0TVX8TLaXvi3obqdnz+fmVnfhMmX/lLCQBQekLczXOzi7dl0Z05Slwp6fjxen5ODlRg3A5/gdjX03ZX12Np8/Vy0eZl1pfnGaBC+LZ23fu+V3SA0TlcSdj383Mr1wSqXtrr1MyIzoVwJeeVMmC2ja4qfUpy1g0pv3VPmo/t11yn2FDGvi0u3fo7CjthYDDnZ2XQ4Oi3E+hSrKU6SpAQwCi7qFnnDwXaHTbQO7eocrDFMSY555uA9GABgUMbu36Gq31huSJmkaPl44iql/QF955x9kyN28qawhnaozbt++4RM9ZSrvKPkyPIp1hFLBAk5yXfvfm/TeG2E20JH4TsCNZpObpzlZXk/9dZbZm+rF6CelcnK3k6KtaCyjTTiB8Mpe3neEZMEsyQrQmcMlOX/XSwgFIEENnlb5eZCcl89CQwtI/TxlrpgEHPQRWnxrsDEiLw6dSrkQr3c9tT1mBFwUup+WCG9CrhOxUmWVbpj9nhx2EXpwxWNP79g/UMN/NG4uGYvhoIp+MyUztrEy57ZyDA1gqH7q8tM4xmGeDMo3udX66TgCE7uXBaS/H2D9Uxk2ygnRWKjVUVrkzBwUMuh9vDbJwGY1ArZTrai90DurbpH13+W+VlDsQUsN2UranXkDJwpC88uA3P0ctGRQMSY80nErJDYNUWwJjz5ZyGEAeZTFr/5x9Ve0v8rdMM8T5kJOU1hCzVH85N4GnznWuht8eRpdBci7fPsg0PjmP1jUeFhJjHjmo8rODoyMHwVyGeajgQ1oqyOl3qVq1d0l5VzJIj28cORNb99M++HdH4plkOers3Geves0JWEx1VnQb/dckc9KXanucyWagr6vLr1IWi8PhfsguM6p2GgK6pePc403gdWhRD9Ur6PdkSrjnXA2pcIsCyR4NlFAAQT2HSw8lwy8ZmThxGOEECXFEKAe1ndn6ZCZ2E9nE3yivnDZobA3+DpCweZ/cI3q7WmssTdL1bgnY0U8SIIzMYMmZ2KHYP366AynQ6tSZKT3Cic/nKrut3kO03LO0oTs7AMu09aBVKmGU/teeu39bNc6XDN0/OAz46WEosnNUXquedccGZXU+okvpsEePHizBNfSxZLH+k2Mi+0EBPIFOzqg3iB3ALD1KK9Cz9PucfYc5V5e7UTPXzmztPHdAACdc5wcwhOPXzz3/Tq+nABQzU67TDSBCB21x0Dot8W/9DcCA5/XnTseKabUW9jNLqLVb4F44cniWn3e2/IQCrlndBKNxxJ1BXKAPgBr+EE56X+vi7O6Er/Gz/L2BTvpZ8scB4+IH+Ga9V/w87fnNgVDdKYXHcExZG9f0fYYmOHPWqt+zJp7dn4FD3UFZ9ov7dyCA8+tnz7NSFh67FGCu0yZ7zL7iM0BjBN685hrSYX+kOeSdvhc+mUeeDK46q00AI/4W6+6gxTqDsdMC9MKeSO/J/n0dQJqgu7L60w/TPTArS7eDH/AmfOZODAVqTj2d5BNA2Q70db7qZ8r7cg/ecS271wCi9An02K/t954yZ2bGwZd9T3Wv/twuF/oedBnWzwLa7DJr/b7ra7i20wOBo9fRCPTKehr5+J/sI9/RI1JX9jllp1RWo4MQrhqMru3yb8qpalOxAsqXz2yZAKyr/LuWKcm7dZ5FtsBHgLw8n/XOnsyzYhZ5APDJHnQ5sNh46sm7ZHLP7PNlvwpcXOuXNY+xdt7386D0PIFF5hawzV94N9kICU7Oln56X+TX+ky531oOr+Vzp4k1TwVoVFsV9V+NPS07lj1LK8FkMPO7ngzIfsin4j1yj9nu4XPPbP1Bead+fcRFD2BUv8Zf/+f/0AAjxtmiPFtjbgRQMhKu7Ej3CC1M0CMhZF5ko2LguSdRCVsZ8SwUlL4zvxy4c/Xze9V6eal0Uc2r1evm6ZPx4Uefjd/8N/9uPHn8bDx98tgAQEDIV47YvPvuF8bTZ4/GH/3h9x2t/uVf/mWv+1d+5VfGZQ0XkJMtwwuhIkEsga3eCS5V201ZqDJn3D9HEVY3ENZUpAxO4SC3t16Nx4+fVqbm9bh1+2j87b/1t8YvfvvbLnl79uyhndbLc/WeElimrExldalHzaXXLEvhd373D8a//O6/HJ998sn4K3/5Px/v/dR74/BY0/OqEbr2v9LaEVwonDhZ+UpUJ1H6eNRzijEGM8rUH/A06ghkvk96KFRa1xVg0YUMRgfTDQXKwTRymAPCzGj4NMDjGLhXi8rnK9tLvwMMrU5+U460oQ1dsV6VU8uFS3TX98y7AQwKJIG5dP4uzW7vDk3HGJp9OPSz9jiT0uJcu1+Opug908TylJvFYUjp74vTM0cRb9w4WqbJKXPq//2DPxjvvfclN2JmP7Q+O7GlIACl0ug21n03BgViIdAY2AM/d0U1MzXyW+7fDSa9v56XKZQzUorhZbpQVlm7cTfKFlohPb5KMRdhVf1DELKOlkuROTUzRpy+mJTH/poOXr5y0EB76WzZI2U2Rh7ECQz44xKeareg/pcCRdRXKQJXYEv6Yim7R+CMMs40gV3NqFV6J9BTfVEvTsOPynYTrcjRl2M+J6bPXhwqNVXGpgCB0GPoQnusZ6S88nSJlkvGuM9S7bXuvfBPTV9PSVp42A7lqTIecz7aD4FM6UWb09CzvL6iPehb3z/99NNx7949XycaNYD88qX3UOvqskM/a38FhNCoHT7Wd6KPOKRSrpQICByEPjs994yWtXOC/NTnuA4jzHvZskb0rtA7vLy+NwrVYqoUZnTQjHDzLN6r07dB9lK22id63HTnBgeD67g/A2pk4GkfBcq5r12TV8gP86yclRqM0/k9IMQmry88RPbhqiSLCGbfX30GvtfzWCcycxo1AWgwzFhLl9Hd8Ou6gft6fyijbEOeuoPQ9UU36KFf3YsSvP4M6DWOSkA5vvgM5552BmosTy/dgCJ+N/W4U5l8VRzg/EEntnMqS6wbsrxj2qKc21mzvdTKevrEdvZP6yUjiHuwbvaz06/Oiiw1bKEAOgGZ2Kd+Vsjsvof6N7LBvNT6BkGz6HgytOGJThvsIfyBkcq7QNfeq+Z46526XbLwjgt4q++Zm6ltlhBxhpwv94eXuQ/vmoy9mSWD3mNPtd7I/RjOm7QYZ5l3gdaRPV0mAk5MHgz9dSeiy+G1wwIddHnDO+i5XqcC6M7wnoFK045B9GQwd7mTfkxxbHDOJM/zjul5pzVFT85+jarmgX7UygE6ZG/9HuVUdrDWwwr0xOIl7tH5kD3gXv2e7GuXQ8imLlsXxq79hfexeZBR3RYiaMq5s7edfvl3v/9Peu7CewZFk4Xcv3iXYsiiITTVBI7gpfDjHBKBjul2HPu6dmi7HDO9bW9OC132s/Td1J3VSqGVIPf36ue2/n3ns76X0Eo/+6470T39bDgv9gBe7jzC3+a+zmQGfMNOW8jrzqsEQ7hOPPWrv/qrDsj9pb/4F12JEP0RIOB1dkMqeRRknsAf+9R90y4HeI8uC3/SnuVzJM34qoWskD9ZPxmPmwBk7jt1H3653uvhw8dL73WCT9CSPod94MqKmojb19n56lUbvsZ55drNvs2dp7pOXssG7tGf0emi69rI8M3egzorZGjnKWg/sn2WetJLjmeEnrOvrE1/6yBmP+cuyxc9ucry6nvLPaGR/m7oHe6/pvu1Xup0xrvyu7T0iU2M7TGrF/M+kf+V6NhAof5871sFD6GB/p337+8IrS0EWyX1XSYgC7jG8iqb87lMdHi+A6/oqW4raQ3YE/SXRO9GV6UKhxZU2BBdpr2Od9HvnW6xD1hbf7d+P11H4LHTDc9eywz2he/ILZ7ddeKa9vra3brMX5EbknHyHd23uKrROEfeD5uDs+j32+SPzVLpLhuWM28+FfIEWdxppb/D1m/+2j+6RlAEja0HYZS3/M/ODP1FTNCFLJMl0g86ztIsiYa5/ZlKYYbQyALz550pohTdUgjKZlLp3Ngej58+Gb//h380fvt7vz+ePH7u52uKtIzJL37xXSO7jx4+dhmW/sZUK95BABHOMgds592R/+GIv8AJfb1UhsxQyfL+uDiXc59eYirP0Zcakn/22WcWYF/4wlvjL/yF74z/5q/91fGFL7xjgEklpcp0USaNs5rU3Hxne5ycPBtXF+mXoOy5h48ejn/9r39rPD85G3duH4+/8l/8ZU/mcy+EijxlUpmAWpWhJRUaxsB5mJH5lymvKucy2TMxPFPCXpMfbaRHOHUjXO+G4kTYdWXgvWlDCBAE+r2HuahHWAHLG4J1iaKld52ucclAHrgAtmRvRI7MMgeYZL3WzgjQtO/tBuEBGDEsprKDtmaJVJTcbBobRbTl85aC9qCFmiSYLIA0uj89UQnx1Xj06KFpS8N7nCVSCl2Gv5xfgQ8qq1PZnDOMCtgMY5Zy3ck+sG/6G87n7FVKM+6cm/gMmtZnoQfur73Q+1vAtX4rCKNkCemZWkMMsb7HCMblHg3cWhsY7GE3KqAXZAdCWt+1fwD18KietxmoSJaanafKIqMMuStF6Bh6WJybrWRRhQ405Eg9A5VRqAwden4kSzbzUZLiwZTBtUxbnOXik0ykLOCosngpGURZrWl3TjJOBmCU0I6f7dIBnYGzxhKV3N1XGXR6q+FY9nfHUNXfeGZ3bjofohwADjhrgyf1Xz9X5EhXxNyjvxdKDfmBo98VMNd3Zw1a6deFZmfkMqVFm1kQOETd4OTZkVebk81DH9NQR1bwmezbBOGhJ5Rqp214xHKlBiQlWyyN9vs7hbcCoq+Nl/meyZZ0F5CVHOrrW/Mb79DlM2dtmo+S9rNZE+ujPFTP43ddZvS1zvMC2J6T73TfLhs4477WbohsOI8FTnZaZp3QEwYa11helIxaHEaDyjKg4/AnC3pmMeiZBIcUgGCN8BdR9k7j1mdLKe0Eq2OjlM6sMwUQ0Wc6QDN1U4J3GwZcnYvkB2eBk7nwXAVruq3S5RF71Pccu0z6ivLwTkNdX3L21jEehpUM2uxHdJL2CHAk9pogp9mHjPNJ5lD2rDtJOfs0z/fZVtWGeM3N3wtcY12x2yKzPaHX/SZn9sN6H+EBgqfQLecA7XZZpWupVEG/6j7i35npmGbqPDv2Sp80Oe3fNW93fuNEd/yQAAAgAElEQVSMurzR31UZ40EiV2q7kox+muzH/hLNZiLw4txUQC4AtnTWtPMIhvmM1Ju1JoxSMsl7bNLK7BOIzaZKEHQxoGWXzZ1++HeXG7z72gmBf3l+v8/neKP4quueNd1mjXPqJzQXut3sZ8h9fpL87OfHu+adqq3ERumyn5Bpx9XiAZnWaXitz9Bfr6NfJpIHsFdgOwFd00wBv5OHZ3CxyxN8HtYC3UPPXMt9WGuXhWs67mfW34d36PeY+5/fdhuQZ3Qe7OvpdJRr5hlyr/X59/t32w8Aicol5BP033XRmk/Xe6K1QDudf7p9Pul86pt5n01u6Xq629jsMyXU7HWn1/Rlr8nM7hsc3lViDGvsOpO1S3YD4uh3yDTzT/n5yspP9Vp01PpLmVLsFfuJbtDv2Y8u9/u+933tfMA7YGPlTMsWahU5PJszf+0i2y+7jFnz/FqWreVStzM2939m+XZa+Ekyqq+103+3ddb01ml9WaeHzLxykIchgOybhuCmzZUYbgLX6EBoYJH5Ol8GGLbs5x6kgS95xtQFs+QfK5pApd+1Bb87HfU91L+7/NOztH+iSXwPngdPS5+t19fv3/2ADoD19fd96L9nPesz6efVz7fLgi47On2u5RLviD3CmVu2rzIk2ft+zZpG+v2V/KbqBN17t+5FxrH8yG7/swddBnU67vzcaQBaQs71Na/l+rInv/XrE2DsN1OWYv+Zl9NNl8yyihzwIJyTnjURgtD0y8qkW0kEpkzpZTFg/YKaEidQpfqxxHFR+V3Kfz74+MPx0cefjifPzsef/MkHLoPUJn/jG98wwPPhhx+6V5Ib248xfv7P/vx4//33/YzD/fS60nsE2FCp4XP3JhKgZ2Pl+pWzDQW6qHTMkx+vd8Ybd+956Mlbb92zUH/7/j2XQals+qtf/Yr7HKZnlT6rJu+Zxua+d5VhpT5JyvT73ve+Nz765JNxfHA8/vRP/tRZjeqv9+1v/eJ476ffCwj0StMeZWTMrEILchnvC8AzI/FJ1U1aMwQNAfs8t2WopBwUpwpi6D9zTGLaMDyAha9ewLrFsbPxIwckQkB9xxCMMZIriyCtqBfnawFO5MCJTiqLrTM6k5e70NW/uwMP2LIGP/LOmZLZ31PX6TMuB7Ng23dGEZ8nG8DvXmvXv/WZ6ZincRClR7qXeqppMI3uw7tpHzByZPxLEKhk23syZmo1gtS92GroDACbnGIbEScnEcwFMAHqAiwZ2FCmaPXaxNAAwEepwLM4LF1Yhe9DAQiVLrz72SwKawU2IgO6EO/n1++rfzvLdpW1wJo2geuU964FX1dCa8G3rKGi/3P9pZSXSXOloJXpex1lx1lHoSQjeFFqnrUQUBiDivfQ9c5OUZ/PY/UVTOmC6aumQDtLsYw5JlUiW7sz3I01lQVDo9A8yqEb1x2s7cocxcj+I3e7wc+/+xq6QuVcOn9zn64ncMK5HjmAoavfIxP5Xb9npzneDeWIbIMOPu84bvY96kbu0tKjspp6Vhe0QSnRYsDVYBreoWf3ma6dbRk6cPZiRd35PPJ/kYOV8cXftQ+Akuy/s5ZqOlzf134unb8WHi+nruth9pXrdb+ZNRHjrgN+HZTtuoD1s//Z11nCCo9vgIdN5/czhQbh+w0Qr5U2dnmbISabuo2foaW1k0NWpLJ53Zuu5LHkMJN4oUUPcio9sNY3OKzw49oo7Hu7cc6tAXo/7z7JDxAP+uo85t6QNfWP0ssY3yl1NUDndSfogGHeZXPXi2tjkJ85h/SuzX2iG9NWQ+dgY7V0G7IqwHkGYKFvuo5Y9uLl1NnsN8+QVOw8Dn31few8zLX97Dkf7B3OCdAbpwPHWtdJHzNJHH3N3iP/eV9ot8sgSJv3gWa6Mc7vuoxk3bpOZdKd9ns2ZfTJtoPdWr8rI9SXtSYn254tAJFnqtVE+gurB+fOYovBF5z3T3LWIitio2EL2LFtZXe8N3sBXbPn7GGXW+ipJg4+p8e5T/8ODfD8SVuhN3QA57y2DeaZzPL5vv/QFWvmHfo7Tjk7bQ8wGO+BA0JVbl6VBcgdZCH0Bx11vQ49w/9933qQ9ZNPPnKARD051+cZvTZ3t/M/79bfu79flwmdd7tsQId0mu/vsD7zLj+RC/1363v3a5BXm7I++7v+m+6piilkCHSmz3Itdhl/y7NUcTGHDeZZDNrLW/J56JyzhGbQAendvtnbrdP563T26/gB2mCIY5cd7EXf/6lDk+SgFk8E0Lr/Af0SICIBgc9TGeAzboHGrHvat1zf7eKub3R9B7JZw1pXcp9Oj13n9XftPWHh7U5HXeZ22uXaLje6zdH3tvNKp8t+D+gfOl3zTH8nrl3z0uved32ur5OP/cydEUh/2GYn0S6LdbAGvgNsWT+CUteNu3zo8o+9W9s8/ZouA9hTzhs7eL03fX/grS7zSK5hj7lP7zfa962vr9/H71r+e9+Xvp9rXdD1vK7rNm8/859EP31da5qea4kbOwMFsxptLaO77IAe13Sk7E7tUabGJ0kmexzfGtC28wrv0t+3ywn2CBpA13Z99jqe3Tjr3/rurxhynpsfoE8puF3gbxLrFDgszi9ezXR17Ub5inr9VT04B8aLasovz+lOmZw1emvp9xmrXn0By0FXJqPKpP/kRx+MH73/4fjwg0/cx0uTUTUlWRMk33rrbZc0/Yf/59+Pw/2Ui9x64/b45ONPMyDDPWl00FfjnXfeGhdnz8bd2zfd9P/2rdsujX7r7bfGe++95555733xSwYUksmW/mIvXlQvtcrE6lO7lLV4eKhpyZfjo48/Hj/4wQ/sjH7y6Scuqzw5PR1XFxfj5PnT8bPf+Jnx1a98Zbxx9w2Xomof7aTX4BGDYYx571N4ihIwTjwZ08BuvgSwdWLhrKdyzJlPYVgV1VVC042eLqwhxoVoRw1yqVJlCFEgmj4nh4SSMfplLX1IZLyWgkbgYCB0AdazoZZ3dN8qwCGB2dPoXAvvvi+5bxxrjDVAREpN5VDhgLBf9FTRcCCBCQ8fPfC7vfXW/fSLqwlYOLzaH7L0FGWUs0CpAuvxvV8V8Frj4hEmNGyHP3R/sjQEblIa28+4C0XuA++tgR94W/tBNsc0qDd7GPUSfIR3pwPeB+G10MBqimF3HF+nhLm311zATb9urm/2m9CeLA2EzaWaQHrHhr8ML94zwwTSgGyryjG099A2joDWiJPA3pH55ud7QMssn18bKQjfDnh0hedMnvJSuqzVsyhEhwfgie5E2wG+ysAsXbcB3FWZz5r+uxzHIWMv+7OQPbx3N0D67zptdaOT833d57pB0WX+WqHpsxhFiwBblXzpGoBW6wkNHDo/j3wusAjgbTpkGi6hrOYJpHvPK5NY/8YwpkE8ek60qPvyd2Qf6xNvUg7flbk+Ax+vHSmcFQPSl5cph9xNWePaMGe/u6HT+aKfR1f00Ef6nG1G4Pt1kYmxB9g3DAvdg2xe/04NxCtzCP3eKxB4/7WcQJ9AG9pLAT3IRPYSumR/On10uu4Ou65ZB4HIRusyV58huMR+ED3Xz1pP5wdobJ1R3c+jO3TcU3/vhr33ovXeAljoAFOXF9Dlcq5V+grvwkvcZxqWQRq6fbY2nDkXnQfPnM3Dp2FK6xR4GhnLuSA39XMHUV4nA1g3OheZIXkHnXU+nCDXZhk/tIHMm/brJm0jw7k3sguju8u+vl7ZhLQJwWbRujpoxHtzxoAYa35cO2NrPSYd3vVIP7deGo1tonXODOlq0RNE0XYGgKXX5Qmem600kB09IMG79P3ssgRe7fKO9+j7tnZWOh+s9SNyED6DBxaaqLLi/jnWFMBzagWuQV5y3gTckendboAW1g5y16NdzvR/d3rj2Wsd1cGprgfXtg+ys++x7qkAyPe///3xMz/zMxuyEb5d6+G1DdHX08+t7yc6tv895fWb1UyfP4M5rfp157OW4d3uWL8nZ4oM6/vJnufz1W6r9Nekhdn+xHpLvkzZCeg9nqlnmE+rrUOnhy6Du379SXsHDXAOc7/n3r2Ob7rM7jIYPlg/jzWmNDJE3323fu5pb6OhmQyvyqrWMgl9RnCV8mfe2y2t6oW6HkROIJc3/P/WT7fzSqfD7Bn9HKuarj7HXvXz7/IjAf45vbu/F7qo0wt/fx1/dt6H7tb6inft57zWM4td2Hxsntv5n89xfV9n5431XnU+WsuX9c99r5jcbNi7TX2PrxDfKEGRTX3JPTt9reXepMdJW7EZJ87Q37PzHvfHJtLzu08OT2Mjdvtf12Ej9/tzbmv90s+qyxj4by2T+n6+7ux4Tqc7/r3eozXtdZmNvun70mmMtf4k+l37BL63k/KC4cj/sJ3ibnap6NE+Tl6finPNc/BCx4O6vFnrvbUugmfYy63/61/9kyXmNYGHlO1SztUZ8HOOcOu9g9DphuKaYDGkEFpdQGlTiJRroT1T0o6oyoGLWTKJ+no8ffZinJ5djPd//KEzEOWvaxDEpw8fjAefPfTQB72L+qM5E21HQ0ZuGODb390Zt28djXffuT++/MV3xhfevjeOjw6dReg+S9ua+vnCGWpaj7IGD44Ox4vTZL15s90MvAZjVAq63lE9zxRJ+t3f+93xox+9P87PLsaDBw9cSv3GG3etKNSA9xd/8ZvjyePH4+s/8zU3yFcmpffIwODsL7Qon1KgIcJE30Q4Me4zTAMC5fCV0QZTIRz6GcXJn+W5ELDuKWDm7bfftsPVGVMlOZQukp23KKdW8pt9AqyuaeJVEuX+e9c1+KdAlU1hOBUjayLzNAydNH+VWW98rvV2yu+TldIzA9gjfqcsAF3LxD0papw1lbnbcRpbS3mqrlWmrAByAYYwLw627q/f8TOgoOhKX4CWPN97u7O38Xz9TjQEHwCg6L46FwzhLpCmMzsjL53H+Ls+uzbou4LVPSMPMrhG79vLbruCft2ZIYi6IkGgCwBCVqA0+nXQ7eJcVk9HnDvWo7WpXqArGH22gz+6Vi0OLvzMXU9f9lCkys7QZ7neNHU9+3V15c755tkFLFbrhq4cEMxEiPueco6LEq0hEQjlDQe3Blh0h80yqPqscI8JNMiR1Lu82gDOuhKFP5Gt3IPfA57wPuatOvvuDC7Ko9bTFS73Yl+1p2TYACb261HMfEf58jzel+/ILeShfoaOOXvuhZFCDzV0D/foxgvONqCTssO4HoCBdbPnyN1F5l6n3LHvT6fNTuPmrcpKQ652uQ3/daMRnuuGRzeqlge3kpd+7QbtOliXIBR6JO81B7FxhjjAHthSU617Fhj8T/AHOwLa6UbImh51LQGZXrKldfH5Lt/6+3S50/VaN1p5B3rR6fMMXOp7h4NC9gXrRE4iy/m95UoF8TqwxL+77IAO0QXQhPSJ1i2a2zD+VBpWJfy2vcrVg9b7s/X57uxxb2w29mVNY12Xr/mmy4nIxF5yFfnIu3MGyD19hw6UZdVlTN9Tyq/pXQnPdvnBurphzzmxBt6fdXT6QoZ0OoJX0WX6mXPhXhkSl5Yk+rtsAnSvsp6QY+w7fNltL+i0yzfkKmuklFy6XHYB6+w2MmfOM3gm7+u+whWk0juJztUeSD0aKVWjBxbypwfNch8FVNI/N/SewIb7Gi9OKBlanweWOLMuH/s5dnm/ll3ZZ7Ulin0B3XZZ1mk6e+i7+JLuCLIn8Fv2foIy8ELnTc5Cf+t6BHuzy/L+Hsg0Pb8DhJ3f2E/2Ar3R5Zk+r+FWsk1kE7IGfUZySvpE/QPXwaZuM6Azoa9uM6x1AvTY36XzTN8b9rfzHGtf6+1OA69b25q/2T/0OGvv6+t2XM5jKV5Z5Apnjs/k9lEVWORe6IDOX2ua1DXYGP1s+572jrH8m2s7vUQOyA4NT631DLTe33X9/pwpZ5n3TLsK3rnTWpd16rOtn/f2Zrbn+n1nKepspdN1ApOk+7r6czuvd5us0wf3Y51TjgfkWtNSp6HOd9ATw8Q67bCONQ9A052eOSPeQ3/rfgjrQbet5fXraFyf4f37+0BrnXf6c9d2fZeLa5rpco6/sSddtnT67rbtssYqX17TXZcRfY3rNfXPsd/r9fT9QJZzFtDoes94TqfhxferUv4up/GlO2/wDuhO9gUa7O/Yr+Ue/T2g17WsXOv3NT2sPwf9rPe366G17H0dD/Tr4aH1OXV617wC6fi00orPiH6D76Gp9R7yjvjl2HWLzbpMcc+gTO8bMqmC395zYVNKGKMHIwv4SZvYhcuaYHh4Z0gYoCsiCKhvql/QkxgT9VmDKS6odUPROEO6TjkAcY4EMB2MP/z+98fDR4/dz07gofo07u0LMMpQA/Vhun3r1rh168Z48vDxuLjUsJHt8d6X3h4//d79sV9DIjC8QFzPTk8NSBwepbRKDpabblswxRiCEQS4yTjQdOkf/OCH4w//6Pvj+ckLG3yaqKtSSZVsS/HI+Dt9ceIBE//pL34rWSECsDQdTpNSC8yEsCw4ZFAx+OE67z6VG6Ufs1cQBGTluuq3RymV9gch4P1nIuXWlifZ0tBe+w/gdrC370E3KGMGO3AvykV97hnVmj6RlZG5ZqAugLvhu2ZOgLgZmQu4242JbiAgMLRzAOWdUfXvAMfD5SbJLgozJjuwJlLqdwUmEz0BCA/dq39UOM20Wf1QvP/OvH3lITACtNQLyWBvlbjrzNknDNWww+xl1s9Rvxd/wFtaK+tlv4hMbgicAugQdGtjqD+vKz4Ms0yoTrkw9IJRDbiMkujKked0ZdGdbJy2tSKHrhfDvXoQZi9Shu/oTEUzkV28H42wk4Uy16zJrxg2OI2K9iRAoOntm/3koE3dFxpCOerdLgt87UYY78876G8I+O6UT2Mr590dpW4Isa/I365gumyFL/p9UK5rRcg61qAdRsNaAXbDhXt1A0a/65ldXaFyT9bdAfW+R/1doPm+l/39NXwrsrf6cS5TP0On1heVkc276PndEEw0PP3NALjc57ZkgO6PQ8g7SCZYBrssNXqJ0kH9Ww6hgkgEEfQ7NaDG0ffzK/jRgWLog33THvVM4c1156rOw8iDvl+h2cgXgJKc3eyz3Peo8yjvZJlWINqk4fRm6oGeblgBlHGefJ497CAre6zfdX6ARqB93r/zY+cLnsWZdJrrMojgZTfOoBVd1wGj/u4+x729ZRJp32eCPK87I9bF1GZkK2XGXd/Bv9g/AAqcEXKky4Y1b3U64NndEWDdyPFpPyQA1/XDDFy0IXvO+gn9IBOW9y4ZgE5y/1i3TZmltV0OQTPQAzKw/8w7dN3CmlkrZ8n9eAayr8uyzjfhiUT1Q2+R/fBdd3bW+8q6eqYX9NttQtbNOSODoDkAFNmFsh/XclbXoQPZ580gaWQa+pv3U0CHLFP2k8+r77Ns4tBVtXaontiAIh0wY03ce3327E2npR5IIlupnw+8hi0Rm4YS4wT8MqBwgildRnZ7IfIlpa399+y13lH2P/KQ9fZ1d1pin/pZQVOslz3g92td3t+10zA0xfXRH7Omuf/c1wnf8veuO6CxLgu6bOz/hifyuwyCmu+ePpMMNZPf0vmuy7f1mjtfr/lyzbudB7m22x39DLteybVkMc52WuIH6VtXabX9RJ71db9OPr7uef0dst6pN7Fz+pnbnm+D3Ljn1Eub2eTILM5D9+q24Zp+pi0iez/DUfWF/JjyKMklWqN4XHwcvokN3MGCDsToOvRN1l52zsrO6Hqz80LXSZ02OGv2YyG2Okdoo+9DP/O8J70YW+3/vNECtrZfLb/jvNc0MJ8xh+hs6tXIC+yNbhd0/bK2n9Z80M8R3uWa1/HQeu+4P/y//kwHR72H0H9rIcV7wQ/oWc6GvXkdD3fZseZ/zh/brfMye/e6/ei00OUnn+nvDL1hU3Y7EHrmc+ifzlvdVuj2cqc79rbTz+tkVv97vxdyYPL65yst+j5wnahZIP7SV7f6LqfV0ubAlfW7rde6fgc/71UyfYVxYMsR/Nbf13YW1/hZNX/CZ9GqNuAH2rr53dV2rEAe9NuGHvuNX/tHjk93h7ET9Nr56YfM5hL178S8MFJlxinTyA+W4dDScuWkK7vIhNLAGaUr2tBopTMq/ZDDdnx0rLrJ9FK6ejl++B//dDx7djL++E/fH8c374/bxzfH0dH+2D48GjeUibg1PJzlxfOn4+T5k3H/jdvjS+++Pe7cuTW2rzXReSfAYTGmywPKaNGmXv5/jL3pk2XJceV3M2uv6q7url6xkARIDLiMSEkzQ0om08wX/sH8MiaNJDMMKZIghwRAACQAEiCGAHpHr1VdXWtmpez4iV/EuZ4vQZVZd2a+d28svhz38PDwODmrLD7x7dIV1woUCJtRdgI1dwU7//m//8v2w3/8p+302VG9c/LkUR3bfvTwSYH+iy+8sD1+8KAWov/pf/+P24svOkNNRky3+pmGXrjOS4OGRCnxH9DiOYStHKJLMhSqIdmd+nXRQdbacDDQl0cAPDLUR8eX6/g3/1L4kA310Y9j5YIphb4vXlAyQArQSWc2nSF9TmBKt+cqsJjOeAKG2+YIv2cgnuWCSL+LZ3KicIY5vphAUWBVjfvGJm5rQs6Rfwy9SgToHZwFdhGkQw78rUU/CxmU1guT/Q2pyygsZ0JtZ6YPWUjoaS4O4F8aRX+2ggxpOHi+g+UyigRQqfm1LitIh4XsgnSkc9GhfvaLEBt6HC2OofL3ztEcN6Ej49A+x47R4xgZi75Lx87wFY3ISuMZ/sYpmWA6dMMG/LjhxL7IusaZzgi0xehJHjKod8iR5HuCQiugPjgX58IOGdN0VDXmzMpIOiIn8Fb9EkBPQ5QBYXiMwdP8yFZCl3Fq1e4hHkPflM3CrpF1AM/TIUrM0fs4+b7tXMEB98V8CX7pvWrvREYz64muzD3a5hjtxMEoDzH1ux0BwlATuFImyjlnQPXspn2gLoqP13d964tE6II+UvTfPPNlGd54W8dL0/mApmAStRLTUWW88GU5ZcvWwMfCHQWNxgVX8AgZ0t/C1LlRN04baBzetPHiyDw5qc0WyRT+A7iM80jwDrnje40RXco5YscS08Bq5oct4/Pp8MVx/JRbeJJzTD1PnqXsMEZq7r7++uu7xZAcP8mcFseZDWqZvVQ2TtnxZJAhp8hSLm6QQ3SnfKk4tQA90z+DttCK9vADl73UhqfrNfNs0XLUTERG5Q/ZFkner26vvvpqObd2cNcFWuBj+jFdv9N3yDEnZqROJg6mTlkebO8cJCBoRYCUTQLjduI1vye+6RnNpXyKEbwHbxkzAVZkUT8JGqOHyDsyxQaH/FvJA31jq3pwzfx1kF//1SVgoyyN+Mbm2cINB8/Vnuegsj4qrSJ/w74i42VzA13Vsz0QnrrHnNAv5mR6yM5T1mhlcsGj2pc92ranIysavIZmtImMoevIYpZCAF8yQIyMJU7l+LDx6AJ/l8v3K8pzoBsLKz2jpHfiRn6eNj9lpOP2IV+s0zj7Rw67fqUdTVyEb133kIV8to+FufZnu11JfYWe3a5PelBbdwa7V4An/WAZzvQh4OdFtORzxgxWdH6l/eOZzre0AcwNfEpM0PqWIEG2pY1vZAfapZ9J+x0bvUm+atTOzZsoIZCyi88m26OTe8I+2dvyU05OCi/AAd7TSak65XfZl1l5894YU3iTAjpkPeeScpRysJcR4zG6kXK1l8196ZpFF/t4/V+nW9I25cO4abzzv1V/k+9MZ/fD+k0JKPajV1kG+uA95s9PeAgt8nlksvsWfM67tN19tOwjsXva59i0SP9o2fR1ylHvH/KFLAPrgiz0F3nGX8j3c7w5lwxmTd5U0pEx84pkbNStLV0fl/J12vH3oTVN6neuRTt9aCNxIHmTmJW/X7SWyfahUcpn6gKfpz1iHCmXXcYPfcd7KftT1rd1ykBYRG1WfU8CUvG3beyrTdad8EyaornrvyePvX5FHnM96AsKuefCm1VFm7/REemxEEjFTGLhnNA5Ap6gns6Zvt8Hm7zDqGd0JBYCe+Ara3EXzIysRUCuHKTjS9uTpzpSoWzCo+3hw8flxFy9en37yU/++/bxvceVwXjrxtWqxXH6+NF28/rV7cnp0+3WzWvbl7/4+nb7+VvlwJczcqYjL74hTrfJaoH07nvvbvfvawHweHvpzp3t5s3n5jFYRWzt3Kq24vVNR6Z1pEY1HVVfUTdAf/zJ3QpCXr5ior///i/LyXz+uevbF7/wxnZdF74cH2+vv/bqcMIMaNrFruPEyky7LEfQhsC3Ra86OqIfgQi9h3Ohi0G8CHUw1/VnSvXGjVxOs2cXLNvEidODulhH3wFIgA1OPfzLoFYB2em6OIAxJvD6Xl7LAu2X4D55UrRMAETAWTQh5AryYBg0x1wQ6W8ZiAQPxm6DqUCDbuRel84U30dGZoGmslRr8WQaKCAuA488My/opf6lwIAxP9WWjj7JGbh6/drIljI3ehBwAXlRa5e9lAEjFNu7+751OMEInUU2kvbpLPligHWrexqDNF5pZFwTeH+7XBpv+KB3AGN2Rlng8nk3aBOQqzaInQAcZRwgnCbq5oFFzOsQCNcdSSPrUjrKAgueg1MJqn3+HRNVG2+VbrChJgsm6c1xLwxfygfGGRnKRSrP62cezdX8+hzT8Uhspo3uwKQ+Q/PEEWidTjNzyrbSqO4Mb91saJrURszMLNwf6zlEYzAFfa82hjGjb3QQueOCDuab9NjLuwPjOEPCG5fTsDzrcwIJ6AI0IBjQnRs9z6aEHHlfvqCNImdCcYFP/X7Jc1lZXezGG6PTCTGG7fXavLIjqGxi03jtlDrzaGF26o7bziOuK/M9HQrmjQyg6zioyCp8QpawCXPeIxsDHaZdngNTFi6vTZkKlkQmHbKl+WRAnM+hFXzXzwyMYB8mvjRsAauYK3Kd+oluJg4k5jLPQ46k5JXAB5c4TTsbF1qhJ4vv2ogdo9EBKuQAACAASURBVD56No+bEAhJv4u55xz5nb5oHx7BOxaZc+xy+EcmGHJQm3WnayNFgXFwCVw3PSyXBEDpw7jljJDkfecduJE+QM4N/e2f5fPgQOoQc14BGC+Yqf0MbWgXPGT+ypZX5jJYob/BEeQgfSWOuTJfcDtxTd/xOf3LV0gbCv4RREx9WRjluXChG7WXcvHn+bgcii+acta2ntUFhmnDZyb30VFhm8amtmaQIcplJMZ0XGa94HHKH9hfeLds9snOr63JyH87Ou8jLXxywFK+jze47QdpPpLeymZrQQh42X0laAw/GBdzu6idxOfEyXyf31NuS+qizAnfpdxmn8yZ97r9Rw6RIWSOvvU9WJnjAMsOYQZ95dgYH9+hX/l+xyTGgF7zbPa9syV1EQB11L1GoL+Fwar7uzbH02YlvvSx0E/SJefZeZTjyvUFGJF8yflNH088Hn4Q8uH+WIDnCYh90kintWWzluhzoQ/fwfeFB6afMIqyAxVkpNSNshjHZRDSlytXlSRjmuoZrWW1DrNPYlmd+DmTb9ZFNikjSZNDfqp9OTJnz/s36XNaRtiQWIFVxgLvDsnvslv+Nu0y403cTjmFzqmD8Nc/7YOnvqZc8/lF65vEWjCnY0zqcNfri/S144d9z5Vk1O1/tnuo/6QTvx/C0FwTMAbscbaROjJ1Nmp8Urmx41K2RRu/iodJ3+Qxv+PLJh1TpxMTDuEg9lA/00Z0PUBOU/e7zHQ8TjntcntoLF0WOrZVtjfJfcPfEBaQSIE/kpv+c7wRD0y/7OSp43VJZ+Za27d1oY43cpGxo7/55v99pmutURyMR2UajsWMsgYfP3lcwb0KNIzZJZBDhD3QLAdCgZsUICazDCALKGcGlgIOZ3e30I7bg3HSbty4uf3whz/a/vmffr49u3JjOz073Z7opuanp1Xb8EtfeGV77rmb262bN7abN69X8WTXcNwqoPj4yZPt/fc/2B4+frz9y89+vt167rnta7/1W9srL79UNfBIzddt08KZK5cvbZevXK93P/vs3vbDH/14++UHH1dx3buf3t+Oj1VL79L2yw/e3a5eubp9/ev/tvr+4MO3tjdef3W7ffuFsVj0LtHJ6TNfaLNtNTYdYxHQ49gl6KSy5KKtBCyyreAni3Bon04JiyPzzjVO6jj12EWUEVK7md2FQCbIMyZliOGk6j12GtLgTFAaFyyQgZQK1gE6FxEJHDoSz2bNfoGy3y1PZS7n93KV2S/51mVGGmfVQzpaxwgIaGIIRJba/RvBOfhDPS8cEYIiqq+pZ6vW4mVkegXOALt0FtTXWlB4waZ2bJjXrbjqA7qlk6Xf+yJFbZLxhUPiZwzr0A0nDrmBv/5+fzwh6YkMVdu1KbCMsPrJRWwuRDIIWsA0giC7gFU7QtSBXLK9NjIcvK6sCWWsjUBHGld2bzAQGnuvi8jiKBeG0BgZTVnVJgdz6Q4QcgstE2PhE22RFdKDarlAFm26w46BzLYzKJLGTuPIQNSex0aZjun9s8yexeDSpo78S1TIOu/0YqzT+LTbwy2PDrBRYSH1m4CNvudIj945tCDMhUEuuDHeGVgFX5XBDv+7fhUODPoTjARbhR1kwpZjPAOtz4YNHUeAR33DhZ3e9Eiei1/gPuMmGKL3vAm1ApOm1SoqD17t5WR/C2TKZdoA5IPPMthSvBnZT4XBcQwHOUgnEJqa3ivAW2UoRkYnTgm6RqCeBRH2DZuT48ZGdN4m38E3cCP1c/L8XPmQNVZqdyZOpj6kHKc9RMawuTjn6TAjt31zQu+UbzIydervZw5c15zJwhgToA/m2J3stKU8w2YEvl7SKcfqtr0AxW5r81FtnpON8RkXzKHr8pkScw7xIGlnHHNqG/ZMbYGP+kwBP9/aus3LBJH7Q7ZJc3j06PEsXWBccukURFnHCK1fLgWC/mcgTWMjyAud4DWyAF87vqftSrnB3unyN47ho0f6WcHDcUt7+oPQHxzUSSAF11SzzzK0Lu3Ts9R8htfcRk2JE3yK3GhJHU5cAtfVDyVbkInUFeYhWubFQNhfeAbeFF2qhrDPS2emp5II0AHes1+Cz7M2i+ANc0IW+/qj28bpm0amOjRQG7SLjsF7nkkfNJ/JNqBPjiX946XH69KEHFfa+YvGwVgXnTwCsCD1nt/TXuRziWUpw9l2x6BDdNn5TMN22E8Zl37ExlrSBv84sTPnzfi7j5ZtdDqk/GJ7cg7Jx9SB9LUYQ9It21in0TLhwbYFvGPsh+jaectNzsyFvsAny7L9N5cR8rHop3WB6Oe1jlU/1K/LBCBoe/uFF7ar167WpaTJ9+pzEAJZRIcT96BV2iDWzshUpze0SLqYHtZ3xoYc5HO0mfqVdrDTNekOL2mPZ72+W5mNyJXnvZJ8Ui5oF5ox7pSHlP8+jpxTb5e/k+7YRvZR4MEhG1PJY1EHdN8+G89jXmNjXEdgwZC+HqkyQqN2/GyrmnGSlv5he/p49vQoas0m9GwGu6BlYlnSt+tl9pW2F9r2z5If0DZtfcolMoDupYwllup7bMqvwv+uW27P+lvjGvcAYMcntm32UfRI3QI+nvcY1qZM8eFsZZ8yFtaFSohKm9PHnRePdtlGf9MXV/ZibTHH/R+M+ei//cV/8fZInvvWjkkdgR3p0SNjykwdOWgjM6Jq0I20orXrUGUft2dndnK8m2MnNQ1FgSDFXrWw0kBHjaoO+HWsnILU2oUpZ+/Z9uTxk+0ff/Sj7ec///l254WXttsvvliL1N/8yq9vl48u143SlyqgdDzqAW2126njqD/7xS+2zz9/sL373vtVa/H1L3xxe+WVVypbsY5W1xHAJxVIrKM/ly5vly8db7dvP1dZjcpY/N73v19Hmu/f107RcGRv3NquXbu0Xbt+abtx7fp2995nm8D7tVfv1OKqClvX3J9tugQWQMOpvXZNRbbXkZ0J2OZSZTcCkDuFjhRwfU9gCQHCCURwrQxeuNhhXUFKBTwVUNOR5KmctcFsU5POHgD35MnTkY0oeq1MVe2maVEgB7rmaGGrRUIa6AS1dByQGRzRnQE7W7WzcL5QchxCyYnBa0hw24FYTrJqTz4pDZZIz4VR1SIge+9ou3H9RsnEvfuq7/mk5qr5Ibs6flRZkeMorg3h2g10lH8chatFnJUAgJtO11iYZ4DxvNFax4sJNACEfVEA3Rz0W4FAdF8yp+MTrm/oYLp5y67dqcGvtHs4TkMeQb5DhrSgT22MDJmih0og1JE61Zxwpm3xWeEptjrHQqmOnNSRhdPKCqbEgnQYWUR2kEVkwYhlYJb+Ul9Cf8v5EqbU4ueZF5cVhKzaYZ4fQVI9r+dY2NnwbpuOxYN77PqmU9QNZMo7upu6lI4YfGFOgDYOTOohgQo9mxlYtOExlWSZp8UT4zP6z+/8BK+70TxkcJHdNL7pOCV/CJRmu+gE2FT6UFnR3pjSiF2/VNkB+4sGHBRUmYu1yLSm+1/hxjieS0YZl7mwiAVbCCAwNjJnVUdVmK3jHATA0CcZ7HqvAkDOelYwUnigAEBt0IyxwDt+5oKxZHTWTcqFyaoVBD+zb7Wh447TqI/jPQpMFF6PLB9vKphGyG/2D7/4DFqUHoygoL6rjZZh1+kTnna7ZHl3IKCwK4JTZZ9Cz7jBvnRz3MZN5pXaIeCYGNg/S3lPO6B30oFED1PGCysMU6NA/+KB8N2XcnDc1nVZqQW9Mm4833RsWUhX+2O+2KbEZM3VtkhyL2Xl2tRVwkYySGC2dHjINrZ+0mbwmAUC/aCHOJhpS5OHjPX4yJnIU2Zwgoe/2PFq4eUo8zJ3ttflWV3mGcOiif2S9BU1HunRCjZrAb0CgclH/BVt/rFhh1wKJ4yP9j1yAZWLONGTDSkW6/gkKVdgjPjAyYLCnLNnM4uJ0jvwhnkmPv7yl7+sTWVv7K+FX13+wW3yY/G7W7xU4te66IrgcenpKBuB7LPhO7M3R01j7OnyCbzYy4v9RCdoz7j1k8ChsyPts6YPYLt9sqtfit2SPRadoAcyt7LxqVG4sq4l//BMNOfki2Vlf5DTR7T9PH1iv5H1bmPhJ7xKOwL/sXHoci6s8vlsi36YY35He72v/mzSPW1wygNj6n4Y8s8iEz4hy73v5CN9ZZu9/UNztd54eSn7nmPW8wVxI9vKOrNOGaQfwVi6PwFP07dgHIcC/OBO0jt5mXQ8RNND/EhcTVqic77IK0tW7U+j0WZiw15WsBmeGf2lj2d9WJfbpEwT3NcGxnO3bm0nTx3s11i1Dqbfy1eubjoBp7a0UcFpC2S7aDx2fdO39vgzU3BlH3qs+zqjyCdjTFt+iP4z6OLZjzUcP5c9XfK3aASed51Mm7d46vUZJ+CShkmD8ye0V+IH/n9ujq+10zq14hOFnkPXI3/uQN0hHdNGS5ZNsa9RT++C16VPc/MUCsxQz7jM7/wlQH19kvxJ3w4+or8V8JJvox8tmSxlfK/Dq2xRyjYHbjIwWh7k0So/lnq3s4ehI4nh9fuoOcc6E6pAp9JfPdNKGXS86Pat91/V7UZN2GXJR28zE3iVGUtfMNeOh+aYY+3jSMxMX6bbKf0t/FAyGxiqvmrMcUoRDIVOaef0PhvwtXY72yqZbsdHre3/+s/+z7N64MiZTlosyZG4Nm5d1qKeW5IB8lRYgxs3zHGeXwsl7wSX06GMq3EhAs5aGngmgjPC4gtnwH+vG7lY9F2q2kDPtmtXr0mqt8ePfXRas72uSzviiF45oAMktVD9zt99b/vZv/ysHJR//x/+cLvz8suVuShaqD2Ov+nWZ2VwvnD7uVLg528/V4uP/+u/fGN78tiO6vXrBgsB88mJglmXti9+8Y3trTff3J6/fXu79dyN7YoA/NKVCpBoHCe6+Xg7206eOUNQu0a+9WfV08KhwRFGEJejuAC2jumODBO1wWIFniFALCzZ+e215zCM6iszR2vRFQ6c2oU/CKmOrnthTdIzUXQ5895Vx5lFATDKBG8yoIOTnEKLkzudlRHtVzuZdaTvMcIEEVAQ6AnwoXA2Hg6Mqi3x+enJkwpoKDNDbb585872cNSWqsW77m2IS2DgEXLvrINlNBgDDjuGwEajKLlzxLrDWFnF0rkKBiurysaqnOi5eHVAjX8EVZAB2vRu3XrOY+MIimmhI1Xoai1YPJvdkdNDBiSNO0CYQOdFxNiuqJqjNpIC93QYoVdmP4qmqgtGYB5ZgP84pN2ZhjdTVsZ0yY6odsdR1HyW+U3QdhXWKtHAWPtiNfUY/WARnAZL37FgQs6hF+Oc7kEcK5igP8ZQGEm6HzlAIzDrdlX3zsHb5URUMYDJX+QjDXMfa46tG0b9fcixV/8EQFn0whv0wHS0vcismmcnK2sTjJiZ0cOTY2GbfIKWZaRbjTGMtNrjSKPwU7YA+6TfwZAy+sNZ64tstaGFuOkSR6BkcJV9JP0fWZnwOseZ+q3fGQ/jsFw5yON/lEfw3+g2dEPWKuNr7MRT7xG+oh/ozZJLnFr1sYK46ltzYdzdYeF95pcLuZ3sBr9wpHhW49flYeiw3ksbQd96TrRJ+Uk5hO9dl7BXqa/5O7a2fmofZWxKuJ1Ry3P0i56QcTZtERwaOjYdvmLVyHQeAV42tfQNvkbOgxuGV8DZWI8ceLG3r1PGdyW342ILPVOXx5XNWBf0wEOwHZ8Lp9b00Oawj62X3ipIMLJKsNP4bMgd/O585/nEdniZDjq21BmFK1ilZ3VSRWOCdhwFRFb0rv5DR5GRxCx0gPmj47lg5z1KpxBEy7l1+6Z2yGLWGIQnZMcre4hAWMonNNNYVH+x45g+102wpXuB7XORceTa3/on34y5kWVuHZPvtQJsDtye1XgePXnizIMy+SvwAW0+/fTTOk3DmH0keV/CAT3GruAzZlAWGqMnjBO+Mx+C9x6vA1K1iKGmXWbwsqAdRwHVf9r/1VcGAEaZpuH0pAwsfF2nRWgDmWSuh2QI2QAb1pzOn6YBy1LuE0NyIQeGoDcpg4w559FxL/WTNiRnyAjP53gnbg27yTjTVuXYwa0c28Jxbwxjc/B1fKnkvs6v2swNAcYBNnXd2WF2HN/v8sW4co60iR7Dt6Rp+mW0kThB/71dngWPEguddSQDM4rQBdH0PP7RnLs20WPRX7aWDXg2b3QiKaokMhdwUe9ULVxdiHPjpv2Vcdmo1zkug6D/FIQUxl+/fmNsdlJSwoaQC0PRBV9+uL9UD1xLGicP4DM2Gfp1fei2JL/v9gWdIikC3ixfd53OSV1dfYxM2sDZ1NNDffuzVYfebWlNsAKgKRs55t4eMpuyjl5B66THtAGR5Znyiq4yh/QNch3c22YcvJc+SWIk4y+9rlpUKxuxzxndv2j+qXuJNeg72CifDDvT+X8RfxZ+ys4tn7baPt5nvSO3zD3pnViT8pO2YD5/tq9x2XmQ7SZN0dd8HnziOfyojjmJ2Sm3iWcds6X32nhQW7VOiVOSGadIerDOTflgbV7+gb+ouEHR+K/+9P84AwjLkb7knWOEQgOszJ8RAFGW2mhjFpNW8G8K5riJU8EXajmgNASkcFizjxQyQHwa3TNlH40AlbIKlREnYCug9S4+znM6aSgP/ZzKOT052d5++53to48/2b72b762Pf/c89uNmzcKPGGeb0m+XEFKjr8pO0ULgXfeeXf7hx/84/bw4YPt+PhZZTSq/d/6ra9vDx9+NkFcBf91ucvLr75agF0ZmBVMvFoZJT4GclxZMRXYKOPi40EIQgWNIvUUpq7MMu+UWxhsnHIBnwC+FMFHg0U3aJWOkwNia/ekeCbBGxeYdGVJ44BTkYG+lCUMSx5L7cqqv5GTfA5a5G1nKNUKdLq4ct4mZ7kYx85GZoyObane5nKCPQrLmybvXfeS/VG7iEyk+599tt27e3cAnTMXAQYFi5VdWtmMVXvNR4R18Q61CxL4CcYkiC8eRybA8XC0R6CI246ZP+9rrMtg2LGuIP8IgBqcKcafMOffGRt4cMihVt+1WzX4hG7lkQtaTnCjrTR0aSQTsHRUXTxgZ9T4YeNCvdQup5orWTxp0NABdArAnouGsbBiUcrYOzYhC+XgzUWNZYYFKUGY/TOZMbavwQO9Uw7S4QX/KnMvFnYdn3lOP+eiPXby6rayyhB3xieBWdN0BaOZM7RZxtkLge4oaBzoY2It+gAdCAiC63yvvzNLaNUXXDubpUfjcjDTeRWlpoRGOkVqe+r1kPuLnLmUU2ENY4GOljdnSYEPGguOHFl2shHYL2gnFclbrsEvxpfytbBnfwwwsXG1u+xDOnl6durgsIvIpgKMzCnnPO1i1G9EJmWnpv0NXU9ZY0GEHnf+9gVp8Slua8YPQLbUHtlLonM6woklBMV2ODOeR3+QMf3E/yh6xQIi7SO0MJ/2WSa8T7/wMm0fulKB3VE7FP4oEZHSGmTi6nneJ3NT7Wvxp6LykyblFK8ghcpt6DtkjnYy4JqbMZo/R/lVwkC+2lzkjxvCGWcPnte8Y68KHiCLSf/aqmiLs/TFGB+6mpteyO4emx0I43n0C1+TeesnNE+/KfVR3/MMvlbpnLLSHz8pH0z+2PIjPDNwufsr6dyjD8gIuoz8Tf9pBGeTN8i37PODzx9sypLGR0J3/Lc2D0cmd5w2sp1WcKEi4GtDP+w9cmSZ1SVlK5OsFhaxMemxr5pniUu007E27XYGrbrvkFhiP3fVcnM/qjW+1SY/vEpaKkhFZo99KpXHOassDPNXFwmtBWgt/bWOCVyw/q6jXOjs1NOWnpRYh/3t/sFOByIDD7rwfWI5epSf9eeR35QD8JxnGXeul5BbnuH9bB+5Zk7Jm6R5jj39thx/2tbE6PW81zXV17gpNfvDhjCmxO1sL/tJ2oDJ6atkG4kf0AKsT/8zfR7aSlokH5KW+AiHMLH7USkr+r37AMnXQ/3Br+QpOKYzHgTo2RAzvjjAK/148ODhKL9iv0anr7QRgs0VNuqEhmy0+tAmhJJmlCxUgbOxhZq+vk/AOROO/9Jun8dFjh+vDD5wH7uasmY6raA/vHVWrNdZe31ax9AP6V7/zDxeJyzhefoRHR/2OrkCa0ufvCZMmex6Ap4e0itkNuWw63OnUceyQ3qEzHUM6/bsPE39RvbBMzUPYWzU+RZFuASu5jJq60Mf5KPjHzRK+U6M6ri38EGndNaR+sTtXR9xbHjJwUpq6Xjf+0Nfk5ez/bhYJemXvEzcyLnmHMtuxuZ25BXsMoXBwGwHuh7C544njEW6LF+Si5bBLDYKk1cdL/HvwAPHntYmXsUp/vIb//lMwCIwqX/1gMGk0oW5jXAccxRYqcahiWh4w0goQqz3nfWkDKVR8H4EwFIoc3f5ELEltOXYFSUqr6yGx7E5A5dvWdRRsDo2N4RcE6+dmRPvgis4puCi/rnWno+uaXdXR4AVUCQYxDEcPYvhVlbe3bv3tr/+67+qAOFLL720PTt1wFGZim+/8/PtlVde3h48fLR9+um9GsXVa5e2F158cVPquRdVpkUdNausGo/JQruOiViJlTFnumrXXg6wpi/aK+Po6GgcNR/ZZwXMI/PCdQKdSbQCLsoKWvxAOJljBjgQLNoowRxHFNMAJAAvI0v9tLWrU0bn9KwceRUR7sqZytUVEyWgLzIKEngBagxDX5SW0JeRfbY9evywjv3bMfdiFgelxjGPDSvw66DBSy++vN1+/vb27PRk++STj7dPP707jnu4DRlpZYgo8K6LLepSlzoWOS52abdNpqIzVnSJcVl3bDxLT8bCmAVcAh1Kn4u55FMFe4czj64ug2KnhIDVAuMVYE5DVmCp4+Aj8J3gmTu7GWzid+adxiMNFjwuPpzp6KR3FJEJ8KICpjpuPzKkkRG+x4imXCHfODulh4MvGkP1PXZc0iAd4hW88NhXzRH6zcxh8C/nRvvQtRZ5c4PBGwTIdMlDBQXGcfaRsSSs079crJZOj8VjLu48TmeUJ7/SIUYeqJ8q2rDYTp1cRnkFAHNhwLjBHcadPOfoTXciliyMjGDVfRvZXoy7MGlksfT3y8GJTEFhZmJB0p3gdBp88E6fEWiBHsJ/3EjJPvqneX722WfTQdeYZBOQrwyCI3tp/Pk9FyLLiK+SCkl3MAK8g27T2Rq1hYs+rklQso2OpxOVgVLLqDBNAQ0C0Qsb4EGOhY2kDCCrHQK86BZyMZ2iqNUy9S8CH8gyOqWfyHT5ABHAm/gyBsb8CLSnfSh7N4LFZe/jlsRFnxWQ5F10gcw5+keveS51N7HD4z9/+ZieWRmKzszL+amWbJVmueyja6U7l+x3lFP4RIvGB/WdjrvduHF9f+qAYJR8tBE80c3UslnoLbYC/oKbk8/DKedvdKrkNAK2dTVaC34l3iAr6EHiHliG7pmutk3YLGSg4zM+DPrQcR/dSt7MNqqu6ij/MbJUuw8C7zvelB0KbEYv9ZP6htWPcLkuifGpCPyfylqtJKa1MH/08OGst7hs9KjLPE4tlM9bm/i6CFAlP1aJGHAXntKG+pQ/Uit1AqfluzyuI2Fno16bnlMbek+Zk9ASOa8yEwNLoCHfKYOlNoiGzfZig9MQ65gEbRb9FBQtXhtTLw/fSZgKdtoWGY+g4QsvuIY58qUxK3jy4MHn86bXaQNL9lf2kvHy/HHCbts41ssmJ7HHpCnz2+lE1OECU5Cd9D/SDiQmp00CG10uyTSstYAfmjRIWUEPEn9SLxlzYms+m99nW9lHHy9j7rbIvJ7AvKvkrU2vXVBizGf6OoOOyBG2o881acwpibS1vJc04HdkN30h/EhsfH6XvIFO0K63n/IJHXOTBVrRptrLjbO59owL3xjTtPUhA+C71ut6TnrFaTF4rZJEjx4+qn7IvmcN9PChj0uySaCNrpdffrlszfTZqm795d2JJq8f1uYzthCdyHl6rj4V5TmsDfc9vnpNTBuXLq0TU6mnzhTcYwsZhcmP5BvHrP29Yxgpz9pwFx5NXIsEn6T70o2Fc2vOHlPqQ7crtAVPuw7lGo85J43Aw6Rz9rlvz/uqaeP3NNkHcJPGfVxuYyUpMMfj4SBPm6/yFGPdUrrg0JLXM2BYdAQf9Q4b4n0clRk3SqdUElFcCIiMJ53BetnLqhS0O3ruWqWFFVVeYG28XcST9GdybDX25iclvieO8nvS3/25xEqdwB32CdpOO1onOs6vzdOH67if9DhHz5BRfafkKb1Pe5attc5F5vhpv8KXp27HZ8VffBDP83g7+uHf/eVZCq5+L6AbdWCSUIC7PmMHHcYa1EdwMox4DVgGUsHHYSTnoiBuRu4MkWUyyI7g2wgAqb8iwKgBVc5+7ZDZmWM3ot7lFjUyAMr58aJdEn+1ss1c1ydrgGksCuZJABWY038ivoJUZTRr/o+3L37xi9v7779Xjr3e/+jju9s//ePPts/uf7r9/h/8zvb6668WQF+7wS3Cylz0Ym/tvNlx8rFABwHkyGlemVWlZ1jYLKX3bo0UpJge2QZZrFt80WJEdQNxjFNYMArpENY8ncuxy6js8qAxKiCGscCJFs2o75hKhZCTbcc4crGWSqLvNWYyCS9ykJDDDB7oMxzmDCamg8HuXToKopcuBdJlPGd1LE3Kd68ccsskgE2AyYHwKyorMI4aiO9zATKex1lK4Einwc60sxAJJhIo7g5NGhMUnQVzOlhJ+9TfBOR0mtMwe/wOeAGuOE4ljwOw8/3UbcAN2s4MlxEoQxbS2PI+KffplKs9sn20oEY/kode6Ln23A54TbCZpelaqJbw/FfOWQWnqHNKAV0/ZefIv0OXnAf8RF/TIU7adbxDBzPwqXbrKNujRzPbSdg1L9OJhWHhRl3eQ5B/P69uhJCndKQWJq13mSM3pWdtnumwcGwygvbgdMrAXKiOAGZh1zjaBA3NPzugc5EYgVPGmM44ThZYUhgQl+8Q8NJzosPUOWrU1DHBVcvUcyhgxgAAIABJREFUTseoYdtuTlcf1JKtLPVHvolVJQuoh6cyGHnsNXWKMZ7D2rETDN7pe2Qf5wd6o9PIDD+RydpYozbywPAub2SQQees+ctGzrJLphnypXGIphkwQW/03Vq0PFzHxCMzPWWc/uXU61RCbWzWJoL7oD3owdxTrqApdTbxYZhz4hfvMZeiXdOZ9d6q08c4Ek+7M5vyzbw8h3WJHnSy3XQhfmQyZQPMrItINgcV61Kr05Ny3PW+ZcyLL/kjyEvqVNpL9Xd68mT2CU3T9iFj80D+qEk5EmR2R5QW76w7zD/lNLERmvdFPDTNxVLa6HT407Yh9/hTYCCfJ3/S3uVCH51JLE95IYCRwURkIekmnGZzurKCRo3taj9OhMCbOk40ahLz/Wd371Xt77QZ8A/9Y2w5rsT9DJp0vtamZW3Ej4zYUdOqjiSrJnLVmraPazo7c1vtlD+q22jHpg9twzv6vTwCjMwBPO+45/e9EK96ruXzXq5AoYMWpxNDuVDPcv6kjpO/+uqrM/ABP/VT38sflT6k7He9LfoNOuh3vZcZmClz0CAXgi6xdXEAFfnF5sO35EnKWdJz4fpRzVXzv35dJ59G7Wuts6L8SWb1WyfXQuCQnU+64BdAQ/S125r08aAHz8LbmnNFH2Yrlp/xZ30/klKm7xBlZlJvs236yzFB33wu8T5/ZwMMPDiEC6n/IxqzNkwyyDQ6xAaCe4lziWN8nj5KPpv4k3Km39NvEf1Z2yR+JT4w5+Rvfibd1gabbqx3WS6f4sKWy89E7oVhuouAk1vV9zjGqM2NbvvwiW3bF1e6jKd8JUZ0fFgy5g1y6Ld0bvnhbnNffxV939NkJSzkuJIHaccSM1IGU7Y6rqy/V+3NlNV8N/Gj4yntdD+nyw7PHbIZbjMvhiQprGvX/u/UBcZL+8Z5Ak/L5u/kbJTUYV2WMpo98XnXZWjRTxUlhs51mmsOVLM9PpJrG32fmN5tg3MuV6wj6cx4pm/Eydm4iC/51PHlEC/r2pKBjZRmm/c8DF/K8xqnEMfaTmPpmM28ck47H2zW3F+b3MyJd+vniEN5bT1OYY4saPDO9sV+cfoawhNhhT7Tukg2qEzBD77zzQowOpCwP4aRjZGllQvyriAJHgAGglBO9KzdJpnYpzIzYX5S96acJ2UEXjEYlu16tgq2158jW8WBUWfzfes739leunNne+211+qIqo+raZfUQTwH2lzfSslLdZnA8ThO9Oxs+/mbb25v/eLtShGv26Lvf147wPc+u1ftyBFSXT7dnPzJJ3e3X/7yg3G89nj7H37/a9sf/E+/XYp4+ejSdumKA4vsijp4aYNRmW+jxpbECYazyIPGPiKysmv0Pgx2JpOpn5e2oJA8hwHHoKTCzQX7OPLN4g5lwVFKUNDvunVMhulEl8IMY6WsSx2LIDDYwVPv0bcDdlYa+AKYp9PjjE57LuVcjYKkVwbtalzjNiMuIJCTn8ebSjEquOVLglYtJxwyL5SUofrC88+XMZahlUHWGD0/AyyZnjtwHNkl8G4artjlS4eExWUqO5m2aeig/TK65nV+Xk5U7HZ2Xcz2ujHozkLyGkwAJAl48reCGZXhFceD4C/yULeSCyjjCFPKRBpH5EDtF/9F98pEXkfWkBdkdNFx7EZGUCXnkgCcC1UWj2lAUibRtQxOpaFMXQTvuKUc+Wb88/vQAQI1jG+vr96cIVBuzLJ1YmHNrmwaMngAbdndT+dh0jgWwWk4JPt5bDidPNpP2kn+yKrMIBW2IPtG5qBPLkT5Pb9jrnoPWhBgpq36OQKA4Et3XtL5n9lsI6CZR0QzCMI4LB/WO2EHN8gvvjkjTXNnsZqYlvqq+VQ2ygBu6puBM6kfem8FiC152Gb0pWN5yi+bgT7CP04GjOw5FjHIp35qDixmVhb8CjDmGKG95pO4QpCR7FzkCtziWdrS5zgpvJuBk3kRV7tIots2ZCyxIfnXN6BKjodMdTuVNITmzAN+ZJB1BlmExe2ypZltPApiQzfooKNpEl7sFbv4YBKXaLg+5FmV+CDQvWTDpVio39g3K6hPTZ+lCzHOkqmow7NsjI85pi6lHUu8TxnvGJTO7LQfLZuh2yL6gbaJkZ1f6G+XRbC6jz9lEXlhXNN2D/1k7GC9aJz4I1rrv+LJ6en2uC5/s6+iDfDEZo0jN4/1t5x64a3qNSIr6cBnEDoXUjlefi8/9/LliZPIUOFwOaGr/IDkis06BRnlYWn8Vax/llTxRhy2ALqn3dO7ZFGlrqvvtOnohcfkTTxlJFZ94KOj7dO7d8vn1jCFr96oVp1SB9n0Hvik/nVE2pf5OMNXP0VDJTV8+NGHq2yEUXMeu8cO8JO5DHCdR6tTxtLmm9brmHe3M91/OyS/2ObEAjAn9YO1Ahm96cf0fm0XnBxRdnQkY5TfoQ21pt/K7qlLOuMyEgK/yE2Or9/ui21/Fjeapq6kTeDZ9DHSbuW8oLXWWHXxYNTTTww4JP8X6X/qIOud3menbfoWiU3JO8ba24Ln2W9+xjgP9bnzU8ZGG9iaepf0zfFJ59IGps8gfFHgWnqmE12UGFNmu3RJG1eWQ/kyTnZB7zwGb1LkxgmyYvu7arl3/jOOtB/IALjWdWXZoXFB4ZBhbL3p3y94IouwqD/xt9sCY9wqR9XtMjYseQTv+QlfOi8O9ZV+zyE9PiSPKftJv2wLGqV8+ftVZ79jBTWOcx7ZV58Pz6XOpS+BXOLDYC+gT9qh1Cvm1HU57d8hWsF/ftYzmvM4rZrjTR1MGtIuPysuVadEV9YsNMksyL287+ULOvDetDUVmlqngpK+NYdRc1oJTtLdp6c+8VCnUgcG1kVww3/o/M85dlrTb9qXtG3V1tAF4QM3TadPVWOJTfHEFOm87i65XCcf5Mc+cQLC33/rL87o3D99RGISNSKmTEwv4tTCRAO2b7SrHTVqI4yFcLVdgYJxlGJEQHOBAGPon7avXFIa5qhrMDKnEqAEhOpft/q+99775YDfvPV8ORpiyPPKRBsOAUc/tBRV6nUVGh7zlaP13nu/3B5XNsDlev/Royd1W/SNm7e2u/fvb5988kkVwtWzuqH67qd3t6dPvdv66p0721e++tXtN776pe309Ol2fKQF3VkRnSOKoqEcOKL7XFyQwSt2bFmkoqB+RsdnuVzCRoB/HORLUCzBGY7jUiILMH8D7LzfQWoatlYE1AlsdtqkAJ98/NF269Zz9Z8cPxRfv7uWx6oRqLlx+yrtpyPqWp9ZlNtgWUcAot4Dc83ggD4D5FKm9DuB61JAZVwp2DgyJF988cXaGa+6m4+fbA8+/7zmwSJZs5UjrEwbKT+O/OlwfnT7dx1ni7qMBL3J5obmGcCdi9RafK6Uf46D8knV8oxMoDRsAGJfAHfnJw1oGuj8POWCYq0Z7E1grwDEAPRDO0j0TyDKt9rus13gEYu07Ku+G0XCaQOHwJizsqtYmCWIsphK40qQAZzpDi+OcD6HAZ/KNoI8BFHT4HTDDK/VT2Uhjfqe3QFZhnbJQR4XqGMvIyhQjtHInINfOlqe48CwpRGFz/StmrToEONOBy8XYvTdaVDHANl149bmCATt7Ytvgg4V3h157Q5O2oLi0+kIPI8AO1lDqstbKUEReE+8Q2ZLZ8YE0Lt05ulfty3W4iuCj2wqyHgKX6hfBM31rGRUi+GkOfREP+CBPucok95dQSjvJup7ApaHsJtMlUOLtKQ5fDX+egdSpT6E2Senuhht4SyyoDZpN7EBWsGX9AOwZalr3cmCVuhYLppSXkVf6qzpc/C8MnjjaHM6OQRhpj7ETbo5psLx4SihR2BLyh80yHGxwcJz3YnFydP3fNd5Bz7JZ5iB7LFTTTBUei9+EbSSTyBbJJ6VfRkBGgdjLPfQP4P+YKvrSnoRBt5BOwLtmWmU9sTqsuoYM67EbfiZdM55Q5eUH8YCrZL2ibeJp8gqdEv/Ef1LDOz4zMI78UC/E3DgZ7ebjB+9YqyMxxlB18tn1I3QBOaRAbKodvPSUShuRX72bPvs/v1xGYx7z40n3sdGLlux0Dh9CvSKDNd5klA2I44MLx0/Lvi0z3E0j+IW7b2rP0/VTDuhQGTcGApNwIS0ExnsphQAcsXmP0EL+X7YdfxkZUXYLx5HssZN7wqAiCcZVEcW0QldViPfjgyLtHP42MhAyT2lOA4GMtbtrMwPWUrbSh/21UdJowPBjMRWyYpsinQaeYPPbk/2yMEe5PAkLjfp2IP+pZ6l3DuF1nXL5xHbwoi1YM42OpajtzUH8WNmv8q33s879ckY4CzVw/8cpFq08QmBLvPMhXmLfonj2DL60Pdp65Neqd851sSkblO7L5XykDY155h+AdiErnbbmO+ljUe2GFvKSs6JMcjmp8OlrDbpyyeffFrr1hvXr60b7+NYq+XGNWAnnpyJz8PPUrZiY2DyxHrovsFpfBonGDmQc5729j2SD35uyQw2NLvv8tD5k7ap8wScTp8n/eCuBxfp/iFfCbnFXi5sXsddee9XyVTa03wuaZg6cni+9gOc7LRqRV5Eu/QDGH/aV/UnOU7Mz/H0dhMrsbXdn0ved58gdf2QXjGeSc9xNPu8LK0M9NQfi9kqobHTtXKfRuDaFyd77USdyTiuz3szyF+nTFcwm2Pm5/HP2FcJULU2O67NMq2xU99lQ9l0xzcQ3Vizalz4SLk5CW8STyYuDj9S+KDPFNfShgNJLdp4SjuZfMZOX750dbtyVTZ5HMlXBqMjjq7/oyM4Pko4zlCPRRtC1ZUDoTNBz4ZhWcRgItzOusDel2gAgl0Jp+BWEWvvxOEI6zsfQb28/fNPf7rd++z+9uEHH27P3X5++8pXvlKOmZwJFUvXcwjstdrh9C6/AoCcGa8b/raz7eOPP94++OCD7fbtF7cHDx9uDx8/3t586+3tZz//xfb887e3z+9/vj1+/GT76m9+dSNz7vP797ev//Zvb6+//vow+ioYbifetdIUVLhSnyUoVGHxcaMfyqmdRC0efFzaO+IY8VJM0Dx2oEvIVd9R0e+xi3P2jB1qH5/egZYAP3PYB0MqMBxH2PdKt+oTAOyMK40DAp9jtpFZC5sEvb4ASwDlu+pPi10K7z9TgHYFwblkIgGuFu7t4gICi8iGvq+i6pcv1yU/N65dr+NJUlDVtaL+Ws4FefVPX+JQmQIC2CvOXJoL7nBOJQvp/OfOkcaKcrKgNUv2RefRu1w8plHid7K79DwLdAK30J7gQPI4jR99rQDb/vYujES1M+pWJu/SiKRByD7Q9xu3dPO6+ZmBxfqdIzdFjVVHLMERp6/mJsw64JjUZSDozLjcCLlMGVQbBJPTUUijnTqZi9d8JmnRjSXAD+6l47Leq5r+u00cLjTpGzu0UzI5FntF8+O1aE5DwHiQo6p5EnhQBvNYmTguop8L+N2FMHFEKwOoKYc59ww+Y0vyvcL7E9chQV/gUXegxMtaTIwADLaHrA30NLPVmCMLqWo7NpdSTlPPu93Td8IG8AT5sY45A56MdAw/ctWDG9g42siADWMHE6BrBizk+OdttegtPOuLKfGV7ECCMegd/aR9x2FBx9LhJhgKXwtP62b4tTjocmXZWtkCLAi704iOMBb4QfvTKRtB7dwAyppQ1klKBSLLa0kkHtacRvZkOmXwXW1oHGAmNM3NDOaUMg6t0q9RmzwDnTQ3nZCQn0LAWm3LloimZMqhCxlEVXtkc2lDNBd7CpB7N97/4IV/rg1k5kVbyCA0TizzZ+Zvft4xjf6gIfyjTf5OGueGJ2PJdifP41gr8mQcNm50Z9p8ciADPtFu9p985nNokzY3bdsMDg96IJ/4Hujs6seLu8RFnHv9VACZEiDLLxCueOGQi4dsI2kjTJuXX1Xg6Hj+jZ6lPNBOLfaOlHnro2IshrLtuvxw3ExPG0kPY4nmtzIkuy+AzvE5vkmOTQmfOo4N/fRsZThuus3eAUa+G8JtWzU2zdXm46e69GWVSRHtki9gGvPju+5bTNsTIZouzynv6Bk8X5hCNtG+PlvXr/TRup75pAKBFxaip9tJ0Xyvk9Az6Y/9Sd3m+/4ZfxdORa3VpHvayZ1+jjrJiX0pr+Dg6emT3e2zs41xBwBzwOZVsLydhGUM8C1tYNd5eL6TnRh4fn+Ifvos/fiUz8S2pGXHySlPUQKl8yB1K8eR89HvxowH2507L1UwgE2NfB88p9/UN333zjvvbK+++vIuMKs602zC4rukfBWdxrFLbOOh+Se9co7dB0jdp59lO1YAMv1RsD/lLuk+8iuH1h7IRqtgv48MczLOdNvXTsyxQcPOB+jdx5LPw68ejEv+5vyyzZTtvR3f95h0vWhMSaP059Cxjq3pw/XxMb+UMfiW8gK9mGvXv0N/pzwd0o+O3x2XOl2pAZn8zPEkr3LOSccdLcYpOS6UTdoX1pHYNYKOisOwwcvcWMthI/oYyv8YtSMPjY8+56Z0niIcfvap/I2ov0nd7LRPXVZWipN1QTWRNRZsaMoKfqzrhfuf2qa0wtH3/va/nskZVQCvGh6p7nRak5DBH9lnfaJpbH3MWiCs9kzkurE0draq3ah9Vun5o36i2iLYQEaanTtPVFkq2t2Us3H33r3tW9/69vb+B7/cfu/3/u32hS9+oYJEctZVA+vmzVvbjRFcFGCePTupz9WeboB+MnZEH9YxjKeVkaidQ9VB1C7p3//wH7Y333pr++TjT7aXXnypiCan//XX39i++pWvViDSQUBfkFOX5Iz6b4oEavFHxstUsCFsLDLOOyFmgMain04xtiHxs77h0o705U2Zc+sW6Q5vphnKmcC0O0obtce6weSdXAzxOw5wGkwEDz524EAhymEMZ5BxJuBNZa4bxF13zkDmnYBDjhwLAhROP/UZwXN+1/EA0VZHcxRM1i64+Ce51Tu5w85YOWaov80/OcFXKyireZLVMccNsMwbh62A3eiwYINPOGL6m9+5TTMBiXHlokltoz/qizHlwrcDd18456Jq7xSusacsEfRO2WHs/PTCY395CcFoLag05nKOYmHCOOHhXFwNHEs6dcOlcgLoXMnrqCeRRimNRTqB+jyzYfU+Y08N66AOXiZ/LzKcOIIsXHH6wAMbFtdbUhAtF98pQ9B14sjYEa5LAGIHi3l3Jz8Nd/UxC+drQXul9IAMD2W2azw+TjV27kY2IPrLzwykdZlNWrO4hk7IXs4RXpT+jeBxzgOeoLPGRtfonc6SmbOrGVLOUtR51LMZNNIrjF3HVylYXXWMTk9rE4JneE5j5ZKXNLaMN2UjnYPkr+XyaLt65drYrDOGmVcL0+kHHM4Nlb6I4JZHZELvcON5ym0GfHPM4Me+rq9tUvY1j/cm7Vv91rQBiTVpO1i0nAtAK4g5bqDVuMletXwv2qQdyQULWMJNshPr45RGymDaaYLFmZkGPwlqqS/RIBeh0BdZ73itZ2V79N79+/e327dvl9zKBxDPNUc2HLG96Hv+PX+v7OCj7eSpMRDdR9eZX+nqsKNV43PeyOkgv55L3jIPBSeX/jlYDB2gO7LI+6VrY5PxvP2zpmQ76NOS+32Nx3w+sUC/K4NQdCT4h73WO+Bl2kDGA/30XgZ4aR9ZSHuZNiR/V/sVsIvLjMA49r8OYZ1ucsxjrGxyyjf3xUscU3ZGETbOfPYN0Q4O+h/8SH1ImwR/kFfwm3btb1kO9F8d4x83e8MD6NzxLn0AvkP/koYaDzqBvPpdLlpYwX3GmzrEPOkj5aF8pFHPOueazzJ+9HMSj1uoh03UJjc1nBOr9DyykT5pziXpT3A/eZe60XmQetH98+KBkkPq4qpRNmrc1EyfPk1mWdmPY+ldpz+8ZYxpny/FGmZiSWQv5qZw0oDfaTsxw/2so42aUwWwBi5Dn7HNXANnTCnPtJmfdZ7QVmUdzRpo43do19ZNHbO6rvc59bn277FJKWvpFx2iVcmBZO3IJ9b0t7KLfvGLX2yPHj+u5BqtfbWmGZyd/HZgepSXCtwo/Tg93T766MPt+vV1T4CkBb8LXEw5TNktuYrSGt2vXrzby1vSJPUpfWHL7D4xh/aThtP/jQwy/3q+hMFFmM3nnqfxLvWg42Z+l3w89Hli4SEd5J1Dup/vphymXOd7F9nX/nnqNOPvc+bzfLfzs+viRTINzuf3yFTqsnm+SorwTPLnUB+9XWhSeBU7r4fomfNLPck+u87XXc8xTuxOP2FZ8ZlK5/Mg8Au6zNK+dcnrlaO4xIj58LO/v7C4IubTP8DmgqXTb5DvPjerTD18xdRNTlJxYqv7esaCccfKwCV4Vhjy7b/6f866smJsDzHVULx24QApQEcDkIN27eqV3VFrT+HZTPWE0Ai1fuq4Kv+8yBgnRs8cbNPx5Pfe/2D7l5//bPv0k7vb1772b6rGoi5ZeXryZLt187ntueeer+wdMer5W7cKoY6P7OCSVioH9K233tp+8pOfbF/60pe2L3/5y9udF1+ond6rV69vj0+ebt///t9vnz/4fPvNr3xl+8IbX5g1WbTQVZCzairq2NAISGS9AWhBBqMCo5curyNnMDOdIQREP72IURR47eKWE1AZhqsOmOsy7tPJcwE3hVGHisfOs65AR8kuXkTshW0qT8t0SoHsRl19TKEfi5A0WhkQYM6MC/pZZGxYF9D4Qh+CARobgRrJVC4skCXxi50p5E03fOdRoXIeRwaYZdPuBxk/gANzUOZjv211AvIw4mkMJ+CNeibLEK2dZ+btZ31UZTlNzmLAQOUiDFCGDiwMko6HDHMCfPFqTECf12KiHafDYNN+Pae6l1GoO8EpHT4CinyWQbZ8Byzqjn85neNmPGFQAi1OCRsc6BdlCWZGR6urkcY+25t8bLcyM840NrkwQeY7WPf5AfaVSzSO7eDI6Sd6DY8zwJn95UJefajkg+haGV3j2FhiOfye+DNuBS9jOQKMyBIGjIunFGDMgAttlF6MY9YEKJdsm5J5m2FfWOB4kP2T9GC8acjpt3jQbp48Z0TjspjEqsQzjnWBVegQfetzsoqKv6c+NoDhXhlkzhhWPxzX46KXDNQkD5JO3XDnoq/rs/Vtfytt18Fc9LJYR6419tz8SrlOxyXlPHU58aYHXmirB376vLNP2/pxm2+7HXU6VoFNjH8fwHGNY9qZC8nIdkLfCfJoThUUjWNhGTDJuWHfkxeS2R7M7Y5f2mPmnL4PNk/tcDs0vkoGRbDV+jlt0MAneEMQtPqZpxjgup1b/DWCosxXpyCSR4tWtk/Q0ziz6nuhj7KWOr7Ne9PHGFmUKT+iCWNBxrqTv+y9F4no5ZrNwJY4FqQ29VyWQcnnE5/1Ofxjbknv9FUSQ1NuGTvYkTiftjV1kxtR+7wVwNJ45Jvmuxks1Zhu3rrlGoNjAbzkbZx2aQkC6E/q47JvWhj45Iv8nfTXkFvkroKMtdu9L4SfvgBYznwZIzKCzwa9kavUIX2WAc+Ui7p3OG6bT94mFuTnBD+mPA5d5++yT3G7NnwB36etjABd53O2kX13W7cw3f5dzq3rHu0wzq4Pk1eyv5HWl3bDYzeP93Rcc97Z06ZcKYep/xXoGjQjky3Hj8x1WmQAI/E++8G2MC7+hu9pu5GzruNLvu0nHvrHKrbzgH5rfOPod2IX/EBOaf+QfTuEB4wFPEt5PiTbnTY5XvtM3myg5r1pn5uSXvv1fjpv7937dJ4+IJgOLdiMTAyhvZrjCDKmvPe58F3KMXLSsT9ln6zd1F/93jEjee72lo5lPzmOxO3ku04DHMITeH0IS+F1jh35XBh9/gLGLsPdLnT+72lzOCjUdT114JC8p64lfZKmvd+U995fpwH4eJEuHsLM3t8hXMhx03balpKZuAQmZTbf7eNlLQZPsf/Iy8zxH3GN6SvFUeku050H+Xf/PfEz9Sg36PB16qfKhLSYw+x/ZFKiP8w753hIJhLXmJ/WPlU+7qlKmLS4xZHjAOc2HJXBCIFxJgRcUynGBRVlEMdlDQRrcAR4X4ZMi8kyJHHVtjPD7IyXU1dZkctx1PsK1GXgso5EV6HiS9vDR0+2f/jBD7Yf/eif6uKWX/vyr293Xr7jekTH2t31zrV2/9VH3YBzvFVGYx2D3c6qruLjRw/rGIqCi2rnpTsvbVcuX5kO1mf3Hmw//vFPtx//+Cfbf/qP/9v24ou3K/spM+DyGKwiVAr6mRmatzMkYeJkXGQJpoG6yDj1xaXaqYKfEZnWZ7kodrsOCrno9QLJc8JVkWsvKBJIp5JWppL5g8Cw2CpFH4v7FMwe2EwFTqVPByEXI+nc1uJnAIPGJNnhTL+e05gyQAUtdPmPD6J491PP6tiZlEK7exxFq3ErMHl53FZ74stfnDHgoO1l7aBvfr/oP4LfBBFcN4hddgcCn4yj7WmAOo1Huu45RxlDk7zPoBNgh7+UzloC5DRQJfVWbR3rp24n458GNUBy9bHkosYwNg2MCTZquUCcMj2OF6yA3woawOs0FM6cWQvW7Sx22nXp/LyZ3gta8CkBuQcnmJdx4Mq8XAZABLwxkKmDfNaDI/QNJjIX9ZGBU/QhF1L12dGSEzICoTUZDbwL/6XL2R/6kbSnyDwLdpxW2gCfa/E/suDgjce1AgfJH73vjNF1nJUMUubrtldNkbp4YlcfyxdylVw/0wU/T+d8LLs+7qU2rOPmL3RAH+BnP+IGpqS+pDN26PdFc2sMAd7uSFCk3LLhmsGMBzyhzAS0qgX4KGlBsNQyqMs7YnOpcHWfDZwyqPYysAWOsZDXWJeMrOBPOiV8Dy4SRC3ej80aniHI0hd/FzljGTTISxPoP/VMbaCfOb7OB3jOM6W3A1vTYUkbAT/I0k4epmwkNoJZGlPVYh47ylNPqBsdR4p7W+hPd8Am7o45l08zArk96AVfys5FcFWfZ5BrOrQj+Mrz6SRCh7Qz0jfkJL9PHqTtLl0ZAcaQ8kWFAAAgAElEQVScR/oq0JHgaDndIzsg8b7rXWI15YWnvY4jhxfJX9pFaKqf6WchA5JlThqk/8GYeD/nTvv5s3+fwZXu1zCX6TvFba/YOnQ4sYr3Fs9dGF1lenTSRuCk93TBXJ1KGHWidcrmzp072/UbN8bmlGTIdfnSnyILzEeSzh8RTP1OrD2kp7LR8qnBpaJnWYd1mKov7LL9pF9i/CFadnue/iIynTrN4k8bYfk5OJS4WTwadi8xCJxK25r2lnY5KpzywRz6Z3MwLXMwcWM3/3Hk1HpVOwS7zE74wnx5l88VZJRfzmVh2FPsicezajunjwMtaAvepS7DQ8af+po6nlieMkGbHesP6SL6kvzM8gBdXvPvLl+0Uf0MuU3ed1+9dDbwv/M3qvYki6f+JX8uokufM7yxP6RhLj8osWvX4bmyF6OVYcOgYf68fFl3AvBcUWH9fXa2/fM//3PVoGfzsa9l8XGSL7OBYce6/qacpFwlD3Y8GvPa+4LePNn7Hmu+nS779tYapD93SMfN75WQA6/ga9rEbk/TdvY5wWPWb0u3zIeUlUP+S7aXetkDOshr8pk+3a797rzwretm9nURXncZOOdPRMYs482fyf/EhNTHrtfMretE2t6p57GvQPvYBFPcF5fpX/KWcU3cHGvSPhbs6xx7GezDNRm7bUw5hL48g0xOu9eOYjNefNmjYTdck/uoYmu9jAlzSj6nfU6+pL3tOExCh2Jo+IHQFBsqX4MThNXHd//mG5XBqMa0eHSWlLNDKkAx0jStTNTu2d/o2pWpnJ1x3JSBZMaZ6ydeqqzRlTe1jjipveduv7B9/vDR9o1vfGN7662362jUH/3RH21vvPGF7dmpxqsaba4zpP5efvmV7ebNGxU0EpFVL0aXdOj7e599tr3//vvbG6+/XoKlQFMRUmfF6+jJ8fazn/1se/fdd6omxde+9vXty1/+0vbggS8q8c04zqIkDKqbXeXHJ6OOjhR0MqMRvMoqiKOx3WhftFhMIdQ7CFTR7dLx7rZH2kw+yum0MfSiJQUBZUlnp959dhQLDWc76B/AjjLQDwBbR5hHVkIHxy6kuQDtzh/gXc7EyIbQMwowUrsIWmhcHK3NxT1gAQ9QGLVZO3Hj+EXdNF1HKV1A2jfg6iZs7Vwe17Fs0VxBbqU566iqFr4OlBOAUS0Sc4qgJ0EF05j6IaAd4L7QL0EPANVn/JdADL2ln8y5B/nZHIBHAJbaSVmbf2PQRwZbyqfmoKOg0iX6tvOxCuGkUa1LnCh6O24nXGMWXZ1O7RIJK1C9AmMKig6MiUzpvbOxFjUZvFAb0KJoNwqi55yR0ep8ZGwkoOdCKA1m18UJyHFkuOY5aKlxcLzNi1/X5iS42IP2YCNZM93gpb5SIiCNVjoV6cTloiANJLzvxmQaiTFh8ar0oR0DY/HiTYx9KYY05sW3oaf0qe9z8yNpblliobyylqV76FivH8u82MHLQCW4lxmUqU+TJuN0Vt11Xpc/jY2KEWAkICg+kb2oNrEhwgrd6kt9R+SVwIsCjG7X61vkFN1I5zKNfX7OuHkHeqYDn89QG2Y6QAPLi8dhn5D/DGoiT7yLDc+AWLabi/nO/3NOSi6MZG8iI6n8BhZXsYGWz4D/0JBj0sydsXZZ1t/r+PLKrs/x7vXMOARdeA572nnIGGlDASH9ow4u4yLL8FBQE5y5cf1G+TCfV6mUcbSmgu9eGFThb90mf3xld2yT8aauJ5+6LKS8MP7CnrqlfgUp04FHPmdguh2zSdkp3R7lbzw35w0t3Cbjcdkm2k/M7fjLWBk/vEY3mGfXdTAEm4AOpR+UMnCIdom1qZ+81/maWJ62lbGAh66DrosXPimZobaqvtfRadVB4kIfndrRP2HOtWs3SofSJ9vNv47M279PPuYzpXexucM487PS8SphYm7wjML0JaEXHCvtfeLjdZ7y9yG8yv7yvRw3G3I7DBwPo7M1lhFgTOxlnpP347Zlxo6d7DTm+4uCbR2/aT/1s2ogRxblIRlG5vCXixdRE1Lfnzw7sXrVJRyuu75kS1GrtVkIjdIXZ6y8h4+SupL6hA6nLsKbtGF8lr5G123oQZv6/pDPl2NMnEn95fNDtpUx4EOwLvv/w6fsr+NK8gx7mvYiMS2f1fqgB/Gy7dQJj3GVSUlZvIiefL6CUAsHSmtZv0YyxkcffbS9/PLLE084NZU+DTYssVLlGZCFjovoaZel1OvExq4D3Db/q3A9aZV6Bv4ewps9LyLY2rKk9Vzqg9qCLh3TE7+S76t/133M75BLbbYj+30+F82jy27q4F5H/E0m9HqsliueTTp1+3dIT/qaKTGZ96fetaD4ofZyHB0vOzZ1HWO9YSKuTHv4DN7Ve5UcsU7CHcKQvf8+ypBEuZd6R+vIPNkpXB5xF+YCJuznawTnMz2jE7y7tloJIm5K1/grHiSbXXivVCifJkwGq23whYSstGXdBzgkSztd3JVte1Y+CZsRaUOr3ZFUcfT9v/2zM4QkF61pJLrRF+EYaN0K2wSUxXUFh04coFFGGLcmcjGH+oCgWqQp8CcPRqT/7ve/v/3Z//vn28t3XtneeOOL2xtvvLHduHFtu37j+rxl7dmpL29Q/Qjd4Ht2qgtBtk0giXAcXzLwXb2qWm/OolGgSDcB6+e77/9y+7u/+8H2ztvvbq/cub39L//rf9iePlVNuH3WVwW9xFgZ77i0g0WXmelATBrdAtURYEyFSaXrwFl0icsX8tk0wtWugo1xzJIFNs4IAS92uckSTQDLRaacUR81XaCT/K/gDcfO2rG24nfU2ks5YUHSjTHjyHkV70ZgQsG/0xOl5DowIWXSJS+u9enCqdOJV+BtjG0GlqoW6KhHeOVKyeJcnCr4e3q2PXl6WtmK2qXX+Oom7JvPlRzd//yzGZCGtgp4VIChjjsrO01Hs9fxMBalAEz/W+NVBmTyHTo4cEhm0v7mqHQ+EgwyALwAP+torSOIHcBzQZS80O8EvtQ+adGWTTuworGeKb2tGqk62t+D7uePtyEDKWMAVOIOfE2njSCcxt2DinP8I5tYbeXOt/6ubJCxYwj900gyz+SH5gnvkdNpfIYznGNUP5X1PGtzutRBBmioV5c0R7fSuYbny0nTDpFxDDquOonUajVvMgiSfE/Dk5jvG+m5od5lGrh0hf4OOSKMg7HqGGDp3ziOtpwWrl4ztqSxy0ybXdC89GwtjnyUz8EbZKXTKx0b2ZVcmDGWeneTXizHMuWRtmU/SNRRcFEZ8fqnxb2e0VglY6qjh54fCmiCmTiqYHzykXmAXdABGYb2bCKwa1n+1Mgow57SLvxFb/bzNw15H33DaUi+MjeeZ0z8TcF0bEAPfOaCdI5BGefYGQUvxiYBvE3ZJINVGWrQkIUO9ShVt9D23djadR/bJEeNo9HYamO5x9PLOaC3hR1RU7cvmll0JE+7k52XDHV5g7+6hVy+jeY6A5T0G9iVfoHerSAmAb+xD1N/t9twk66FKxV4MVf6mMCkpcP7DYWUJzcw/hflKLoju3B3v9BCDs2Tff3oJWeOcPW/+Sx50v1W5Bm7kbLPs+Bs+mrdTh+y22lLwA4wLvWI9vkMXSdzSRt6kueHDx7sgizKGmAjTs/UiYybN6vWuHzbDITTv8fkBW3JRzutkPIDRqa8znGXbFDTdl//Luk0FxlLnKbYpH1EzvmZ9jflDJ6io/ld8suLp7Upm/LNOzu5qGDp8onS167fx8YY2eq6gTrfp/2uf4wXucr5wWd9x5oArN7z63Cta9ri2RU0mnHFaQ93mBo1k/PdPvaUaZ6jnTnmXEhfcFQ9x5n8yvl3PlY/Q8bYQOlBQCe8KHFlf8qhy0vvh7Fj2zpeJUZ0viF3SYcui/kOcoStpy/kJdsxNthOpR+kZ1JX9mMY57NibZb9J94c9onWzczKkB1bA7P8hfRIMq+saWoBJz+9bom7BSIbOOmS+Je6nrYlMTz1PPtbz69TgdA09T8xqPfXZVnfdyzKsdAWtEydTvvR30k57HxmTIfaRntzPp0enZ6Mo9u3LsvubyU7dVnR97YbJIw4dpF4nHbqEDanPh2yi/2dlBPo0Xl0CFfhh94B+y60uSOAm7JyHrMVO1o1EQ/pOOOYvNmkP4cvDOq4kjzi98RsrbVYeyj7nFNGSQv8TtaaXFZ3NGpk42sjL+hnjiXXqR13+/ySXodkbl+qzv7ZPNE1LpSrmOu4nbxw8Pv/7U/PigDDwWThTgcQN3daTp/Z0WbR0BVKjn4RZ3NNMBRMQT11rtudjy4dbffvf15HP2Q6dGT50aPH27e/8+3tF2++uX388afb7/7u79btzHK4dARa/ekYnlK99fvVa1fKGdA9eRoPR2Q0aV2VzW12FbQ5Vk1IH3dTQPLBg8fbd77999sv3npne3amywyOt9/+na9vr7z8agWLjo5d66/6qZtBvVAlEyEzxVhYJJBwQ7RoA+2msz6Mih2NZ7WYsOJZgPWPY8EJyqmQ+75GUGBkxwCiS1F9M2wGQw8BP0cm1WcGnrTg0gIaY8g4CASiOAp8EPBLYdY4ZlCvbqddwYV0XgA3+lcbpvNWMqOalKqT+Nm9e+a3jlW2C19ykQ6AQvcEGSt9UWGXHaoiyWQq6TIYOfI479zo6RsOTU/xXs+LXwAG89B31AHcBU1GcCUBOUG15KLKlfrYaPIqF3ypW+mYLIfZckXb0GY/Ft/41AG2g3N+z85PAlQ66WmUcba67KaRB2vAlDS2Cc76nEBDGqrUL89tXPQxJsH3BAn1Ez3uC1I+/1WLiNS9ks9tBSf0XQaUawjz8hoZdOtC8oD5ZtA0eZ60I4MRul6/dq0CEaVj8zKQ/S2eWnzZQK8adcLQdHzTEKF/yAvYl3oPX8CadEQ8nxXIv3zpylwYsACA17xHsKiwb+zk5WfQI7HBuuB6hPzDJqEn6IX1YNUwrcCp5OTYNmo9hzM7dOeSZM4Bdm75LTsUN8ZjH8hgRbanXI8LH+B51xXjvQOV067GIqLjttrtR5uzTXQjadsXXqUTI5iWNNLxCj2r3VT1Qe3BxCo9D2/ABdrPjaRDsmE5HEfGtXk0gsXanKg+KuFKpxuWY6y5EZBPvcehYuOSS4nAX25iXostZ4Do39MnT2aJkIkFEeBMnev0T/6mQ4ju5xiTPmkTjRFZI8wy7M2Co5p/HbXXZlPYT9pmTsyVz5lL99+Sf4yDsaFbafOZf+IQvEOu0jdJ/ex4nvPOcdXN1+OGZ9uMRY8cG/bEfewzTQ637Y38nHPyE58j8Y8+kp7MqevOIVoyDt7Pv7PtHO+Sy7Xolc9Rx48riXTpAJv2KrfBEaXnn3++/CLJvzZSKilpZFRMv2oc+ZwO/hhA1V088oYqtFkLN9mLscFc+Lo2FDtND9Er5aNCnINlnY4pM52PXa8S01IOl2ysy8e67NCv2kA/Cv+iRu9uUV2nKMZlRqOOl+1H1g4dpzEic7NjZI1tdxDVs0zdYvzphzBevktd5zl4lX5jPo9/gL3s9j1ljzExx26fGG8fF3y4yFdKnUt8QjYTh4z942QLic/jdER9N44qIlsdn5CXHGOXqdRD3odnvJ/vdD4lr9KnRt46HVIO01enT+yXF+TW9XwOHtIv7Ukfs+18Luej9r3mpZ46CU46xeBj+Pzzs87alz+p5IqXXnpprnv1OX5tnUCR/RovIzd9U1FfI2fJN+ja8W/h3doU6XxJHNDvGZdYWLD0LGnXeX2o/2yD53+VrIB/yY+UB3znLleJhblGStowtz4v9DVxIenbbUz/Dv1jfocwpGPJtCeRCb/WFfbBO+6mfjPmQzqYn4EpybfcPMO/X7rgDZvELGheslNJhuvUG2NaPF0GKvEbHxWdPiQD6cukzUPud/gzNtMZp/w8dC7XglXTdsSdoNncuA5b2vvrtid5gc6knPG+MHfq3ZnjRIcwlvYWJo7NihHsLL8lSgHOvr731/+1jkhTKDgJWphfi2MvoJfAWJhgLIRiccRCXimUKlL92quvzWNZcpZVY0btXb92fXvzzbe3H/7wR9uHH364vf3uO9uv/8ZvVGBR4EZmgpjh37149wUcrnmogJOySjQeXUTQM5AMfgZwLe5/+tOfbj//+ZvbJx892I6OrmxHlx5sr73+2vZrv/bl7dqN6xUQMpguJ4srtzmSm5kRgFwKfAKA23Jm0DwaOGgJMK+FpymM4CbApCFIAdAxbd5Pp0LP44RkO2R3AIypcBLuPMqegRIclIsMcgneMFLwYDlta+ft+vUbFcBNY5RGg+ALAVYW3pKBCuRpIVqOtG5NzOOGTmFWnz3jJwMV6YAoYIDhZAz6qc/1nxz4TlMFFxPM1jHow8eM0B14NhfXkel6CAwcSMrjwJb5pJVlfl/nEID25ysDEh3FmOinHAkF7pE5Agqp691YJYikEUpHAPpA63QyeJ/xpFxfBIQ82/UhgxwAn+lsnOgOz8UOjUdxyKHIvtUe2Laedz1Z+ApW+SZ4yyf9Ln3YByG1wVI6PPgrPew3QdNfVU89dsCrHFRlaxUern/o6jQi4yvjc0nIxG7aTQOiz5hrD87ynZ5nk4V3oYHbBMe0wFw759C4ZGTIp/AAm3DyVIXLfRxP/8Ajxpl6uvhl3de/uu161qLyxR+++dY24BxPTr2Y1KJdFygUD1THZJ0SLblgpy771zhFH+qaoo8K9EKLtWh3DSh0I/UA+qmdomkUbFY7knOCXGpPY4EPcD0xBDkruz4yfdOJxHaTaalnEp+0clBgC3vO8zn3HiBPh1nv8X2XwVwYg63QhFu9qUWlTRzRg9It2CwydnORh5ySfUk/ntu60bfoNZzk7jSV3g3bnBuIk14jMIpM5ufIFePY899Zt9hT9DP5ZDvkTOeygU/HpUpRhiVtc7cD2XY62Nb2EbiLCxVTD/fYua91lfY+ZSzxHhnsdqNjikm/AoQT02Y22bJx6ePs31mL4hx34ljieO8DmU7b1O1v/5txp44gs7mATHmEJt0GHbKt9EcGkfT70GIA/iM/4I82QZGH2iQei72yDZGRwmUPwjsH2vKmVGHTuFCvavXt7SFRwjqmP47Rg/HQ2Ph7vnxKX8B2LGf+0LfTH/tZgdfIIBn3cMyLDhNrup+KrDC+womh67SvcXqzWAFVzWXUyx3MrPXOCIhXZlD4Z1jgaotz5KMMDOuk7r/AG8YG/SYvD9SjS//RmGGfBH3s+tV9sPQXE89TXtNP6u3xXOp8tpnj4/PU00M+1uxjLKy5pCR1xc+sGpIdf6DFr9LdvS7sM7vA8qQj484xT1lsspM8RN5THrFHqSvMSVMjiJD6ozZ7Wx7L0rHFB/s6OY7kFfPrNEXWV/kzBWXONvmv+k8bGIwh265TXOO+AXAo287fmRPYy7hyDcB3lknLdGI67yBfjKVvQuecU48O+eDpO8F3aJ6863Yr+YLOpj/Ux5Btp3wlPaBXYiWfdX3MzxNLL9JV6Nz5023RIT53ebQOCRf3l3zkc3t74ASzpEHSPd/L/jsND9n3zpcu7/PvsUmUdgbZqHHpBvtR/C4xkd8ZVwb/s+/OX30HJq/n9tjV9Rr9hFc51ompHACrRqk+Y8uDPnRbm/0IN6r801gju491UsTlEM9v1HU58XurLr2+f/r4SZWPevDg4YzbFf3+/m//1Eswai4OriShf5UxgYC1CDi+NLPK3n3vve1v//Zb20u3X6jaiTpqdvkSRWbtTP/FX36zbmtWwWoFFH/3935n+8IX3piOOFkiV66s2oYstGCEgouPHjyswCD1D3HOzGjqvZ1sn3/+cPvzP/vLAuJr1y9vv/brX9y+/KVfH4EIFGccq9QCdzj7ZHEAOgAMjsMe1MmoyWN91OxbKmAn5DxDWdgQJJvgIOdGUkVtgXH+n6wZijsDeIAX4KR2Z4AzMuhwlDUHPVNycKbbtJ0lWgvUWFh1cFX/ykKtI2bhEHWnB0NgHi06qP/lhHtx5THLwSPTzMEBjYvnoX0qkMHPi/tcyGYgCmUVvbgRKcFdzj1BWPieN14bkKKWSaSh67IhOb3QdCm7J5xODLzQZxzJS6Omudtwr8s+uMXZR1f3WVsZJFj0PLyrpPmySIETfVGD09ADarRN/9yYm8YcfeCzdDDUH7xLxzTpA4+6M5wGBJ7COxZfzjK9UplAPNP7UTuHgve0lXzocoY+GZstkz1gkMZn6lddkEUgzLWgSlaHwdZN87q52/2towp6xpmwlgP0sjY7Tk/qWDo6gXyxqEhDjsFKY5FOXX6PjnsR6kCT/pOcQjc9g2zQHxikZ7UhJIMDvzGC/umbst3uCCjGkVZ0V9+TnQnuMycwPp0A5I7sE9esWyUrwI/U97QVYGddXjNASmPRvHUskffghd4le7GM7Dg+XfITNU+TDziijBW81zOiGcG0lDsCjHpG34uuyEUGMHJ+iYu5OQSfmTcXOKUdSBlBFvIz+iGQmnrJuAmm5nu5aOiOUMcIjn/7dkzvsiLnmXGNLqf8iv8qc+I5umh+fT90FZqnj1M3D89j+5Jty3yXO59q8PfW/XU0k3b1TmaYQi+wIh3CxD3vajvQg9zmz/0cuSVzn+nW7WEtOskGHUH78+2sS9Eu8vt4h/Gm3U7/MJ/b+0V+KuUvbdjiYxybj2PW6739MW50NnEBWeazvuHS7ZLxfp/pn3MC89O/8NgtA11fcl7dFsKfThv9TXBL+k1fXWcyoKm+8VHmprf8ylFfGDsK3ZPvqe9d1qrsy/Cbc36MOXk/cUqlJHQeJ2o5Ju7lfBcNlKK2fKOUj8QU6Ovw8/oHnROjsN3JE7AOWqYecgsy8qdnMpCf80m5OWRjU5eT5vTPeFNHNRawgjax49A+5Q/sgO4KBs3vycgcJ5Bys6Pr2qE2D2GpPhNNOKmTPtIh/jL2xAno1m1x4iAbJNmmg9oDCzcHw/P7pJM+T/pl24w5cWHKVFzsxTups7yD3uX8p62L9dQh+duPe++7o+fIcMpNfqbP14buCr4l7pEBbnny+rLjTY6feZovBClcIkB+ARdMKciI78epgBpbXebqPpKe8HvHsNh8SH7omZRNY9SqVZ/05L3Eta6Hve/eV2JMYlLixSE55b0+TzA1fx565lfZRcacY09MRlc7LbLNiQftojrkK59NmTk075xrbhT7xvKVbNb1D1055FN3/4EM/XynY9QhXiYeQ4/ExN5P4kX59CPjbud/Hi07nvSgXbAFWubnfQzJN8aiMc/+as3oUaUdne8p2WRkHlc5vhGbU6lBrfekf1eUZDfWNn0ddJ4WY2NGmxItkfMiWmW2+CG5J3M1cVJ0Za304Ycf+VSF1qw/+Paf+4i0atnFrVKdqBjlPigYXsIxzr5rSjZKuhTDBvvpyWkdb7579972ve99f3vzzTfrFucvfenLlT2o469XrjooIKJpgNR90RE1/tkBN8DWtdmPn4zntu3SsTI9LtcuY60nRmF0jU0L+NNT1c9yJFkZkwLOG7du1q4ozK5Fshy0ERWuANvYqVGfeUQzDRo7wgu0AnjPFGAcqac6OhgZT76N2FHjzIyg3mNdRjKCkTX0kdaufsgE1Phct89AT6S9B5EYW1dkaEvAoC5ViNpcLKgdtfYYUMTcmUNmCHalA3jOAA2jRqYeY9XCsGpAiifhPHVwTWOj79RXOk1pJHBemD+7hWkU9LuybZUNgNMOfzNYSf4Fxt4ZM6XWtfAkOJQ7WuILPM4x8pnGp0xCLXIVyIB+ljsDBMFzQN3tr6PARZ9SwXFJStWjdJC8jjOM27iZEzwF4NP5Ylc85w3Ys5DRd7lLU98P4lT2WaRLZ/ATQwh/LnJ80xEANBPQEljVxgpM2zkhKMe7CkpQv63LBnJbAfYI3Ko/ZCfla4Fu1LQZJ07SacOIeFPIxEmdTLp0Q5/Paa44uJW1LXk/9SVc1L1Mo8e4adO89zE3/0NOHSzRP4KJegbagkfIhufG8cOFRd15SjyZ6f1DHlw/n/E40/HJk6eu41njcmaNg0LCRGH2OurPYkdjzMBb2ivwAF1J/koGXC/RuGsZd/tkrZd8jGAIi34wlaO6epfMdte909i9QTMdo0FvbGcPyIJp6ZQkdmdgRHNwANfBKzfNsT3vEiNj8ANe5gKXvtaxKWeeV8BbtEBGDtTbmo4uDG4/E0+nHkVhaGQwnbtOg4lHur17HNfQ8+tmOmfwapgEHo1ldtgUnJHvkLYnnVL61lgU0C+ZrsCtdR//QziOTjBNvk8bC55y5IVTFksnuIBDTqaDZwQUwAroUpeQ1Ubasq/Ig/WOTGnrb9bCZY7ML2Ugb4MHg3JO+Sy/58Kt+3zIcy6w872Fj/tgYeJR4jt9rbFn9pzn7fmtUyWJd8yF9sFqPmdsuTmWiwX7ftqgPn8RBvIJhixdZRN0lTBhnIfGxmfpt2SbyKv4/d5779XpCfiNHoMB5U8/VV1ql2qQvBcvhKtcrAMijBM0S60zmGx/Dl4wtyolEQHGlClsrWV1BXVop0pPVHCDCyHdX9praHo8SouUHpCOyG3KLXCbY6hLquKEzhr33h7zTvrpibXICb4+mwnoaMp9yljaeOaWfkPKGf0hb9gGcK42Ckcd6/RT1V/iVtrlibPye0YwqNodi9H0mxNru14ylhxj6mViSqdFji3NAG0h75obY0j9zI3Kji/pCyFvyE+XI+iU+pW8SDvQfTP6SRzO9tUmNiD91sSVpGEP/rv9lSmZ9dv0XQa80//K+cP3pHf6LJ7fWh+Yfx7hSuSwknc96HZ4zcVrKQU1dPTx+vWr9mt0aVmV8PC/yZNRbqX6HJenll5E0skh7AcH3C+1dRn7qjGe8pW0yfHDw+l7xYmklOnEuvTt8z1kqWS5Lgf2XRHMl+/hScf0qZ/UW42TZjmX/j5jwC9lTtPv4uTFKAvO6TnFB/APViYe/tF+vZ4yn7RMuiQeqN2Zycw1H4EAACAASURBVD1Pg64TWJ2viZOpJ+CkbaQzxBMPkuaHcDfpln3wbPKPvgobhtwW/iphIvSReTIex1esPOgKPGB8/Ey9z3VwziPHvJP1Wf3USSpJp6TJXHOSuJWbSbH5ij+c5Yy4JZw55TzSBu7oXhfcrjUi+FXPRKmPunSJ0w5hp8Fa0ePjjz/2OuUH3/rzomgFJkZLGD8InVlKPVOuD3Y6AmMhWYTdjrcf/+Sn249+9I/b558/2FTn7g//8N+Xc0RfdpSujtqJXjwux2Q5RRoLRqsmNAKbdauiAG3s3pZwjWABi8QMFOp7BXVOT55t7777bt2cVeMJhyuVUc/jgHjB45pRGiNZNgid33Owr+jBbcKut74dX7q8O7qm2wGVji7GqC29RwBoHzjx8T0X0PC/BCX4BSDNXe3Y1YAmdqpX4DYDRrmbyHMK3tpYqkaajyGmYvSskFQu+oSfdcNvLL7zWearOZazHP80V8bMcyg3NEujkQahZDzqmnVHSLt1curlrBsEn5U8zPFgUKPeQ4FW7U64dlpmsGT77Pp0QMWpoD/kZQ+aiwDpqK1nxg21GsuJM87crh2bbAudmIaleLk/ig2duvFD53IM8JVAiPgKvSTyqQ/QI8E4DSf6VcHNkUmb9Ml+czc5HT/LwLrxGnoiBwTMumz2TNXULdpP+envm+YCvLVjjG6WMzhqCyGjqYPwSG0wr3SKRTdkmnnY8PiSkgUE9ijTuaHtixyJ1Z4vS/KYjQlJ15Sh7rCn/nUnOB0VfacsWZVIIDCuW1Ndt/VoXtyVOossuU9nMyQGkOGOHmrcffOgLzLTMYA+jJsbseuZuBle46DumfDB8u4bgplL0h3es9GW9Nd4UqbUFkFLtcGcM3jK+CwHlrFDCx54w/eMw7K7Pwadti1xIuU8HTUcpJTr7uDTpp4FC42PHi9BEfq7yJEED8GE5O8an2VdG5PSPYJ3BOvULzYUusL7xe/ckFvBpWm3h33F7pNpDo5gH3KzRu9KLlQ7+u23354Z9egU40OnaYuxecNqZaiYVl4sJC2td+u22MRHcN70pURMQEXL2klbBU8Si7p8pA7RKu/hmCdWJZ/5vMtWymOXtcRjxpo/s338ScaYtMgxuU0HakVLNqSQFRbHaq9oLWwZG3XOqlpB4KnvUQIBOsB35pC2C2zXWK33XnwRYATrzHdvHOsCIPxmYZJ+l9+i8Wuz6fHTJ+cy2sfZyeFP66TJOAr87KT0p/OwLiuMAHuXrfRXEuMTO2r+OpI1Av/JjykrZ8t3qXZGJhQBMug6cSX9wX+1xMyqLYVM4Dsmvjggu/enUx/S1qecpU4wvi57nrN9/sQg6IQOpE7wXdc5sLDrwsx+RKejzmTyI+eR9qjzD33JcWBr4CFrBdYX+X2+x+9gXqdrbqImfdALcCD9irTn3VblHFOm6Zd3+dv8cgCmB3e7z9Rpic5eJCuLfw6epYykXtuXI4PKmJRYCI5AixwXffSxXjSmtNeJsZ2/6AfYJ5ypMcuOV6kxZbJR13scqaxjpiMwU3W0bfcZW2JIYjc4fC69qp34ukgPs4+cd9Kw49shHat1eWxoLn7b1146alw5ROOUL+jb7RU+GmNKO5F2hN+RDbCn+gauhJ+joS4Xfc5OJNiXJ6GPfw3jfKJiPaW+VtLR+WP5ifWJdW5hvzEK3kyMj4BVyvzSEequ7+MP3X/o9qZ4U9HS/e3SPmt88QkOtYPflTiUOgwWsGFwSB+7zDkDkTW6bFAcVR6kThkyMqhuk+c9fX2dNhgXLStGkyXZahyRndllYocBUXqEjZC6BYe4R0hPrUEqYLs/IZl6ofGVv8wlLzXoKmy8jizUAGpXYl9MleAfRoGBprJLC0RwZRT83Xe/v3340SfbnTt3tq9+9au1mCR4ILBScFA1uMhUJEswAxCilRaj6YihdDgOlbFVx0auVn0UZ8I5AJiLdGVSqm0ZZ50Z189XX3+tot0cU1JGgx0AC0EGLnQUlhpojCGdBQOwg4j6l4E8CYAuLjUzfPswNSWVpZGC27PFir6xuPQugAITI4NmLMABDj2PEc9xJljxLEFYhDAVtI7pbuvYMcKd/GH+Fn7dtL2/yKX6LF1edQHVB8bNRYPP6oh9OhssTmkfhc8xMI4MFEHHBDiAotNCvJRMZrYVdKi2R2ZDB05kmAyRVNhUZoLy3VnIZ3DCVh8rQGg6reO4yAUZd9OBiQthmGsaD9PMdRj0jwX/HNcw6h6LgvwrWAfAay7IDI4IckYmMLpxfHk4IuPIH4vpXLxWTcuRJQyuSF/V3wx0Dx2EpwtvnK4PsOlzdE3gZzzzZgX0wDnOOXS+4ChkkB/5SyOzM/quVVDZG9r5zWBfZi9iHJgD483M6DSs9JEOHWOoYGDtMDr9HZOLbqRzZ/6Jpuv2zNqJGpnEqnlq/N5fWAOGpYNIVhUy0R0r+ME4wdrUKfWrgKOPGF+prEL9m45LZeQ6S9P/lLV5WrWCkQvpLM5uBjrpP3EweUyw0vLrwCU4SYBPzrTGrTGuC0YIMhi/qRtJLTOM8XQMhj7hZKacYisTx6Br6izyS9tiNZjYHYZ0XtELeENAind2tjo7hNotg+gQfbM4/ZJTBUIULPEGXDrQmh+BHBYvK0MvLzorzu0yn/R86h6/i29gEvU3Sy4DP6D7juaj1hO8yaww+Sw63QAeYUMWD7zI4Hv0gMX+xKA4GjOxbPgDyfeUTY9Vc/Vmkfm3jtWAtXWkexzRXs75vmi/57tuPqRP8Bf9YH7ITNr1lLH8HrrlXGmv0xvZyBIL+iw3A/pmaNroLkdpZ1O+k099rIkFh+SIurTYNC2QhQFq5+mJTsmM7POm093O5tx1GsH+re0gNi3VDd4xdumZ3uPyKt6RjAuL9LxueNU4dRTp5s0b2/PP366MbI35ycnTebw6s8csYypT5AsfwGTGluNOPwmdOYRhh/wd6Kx2HZiVXq9FHbK+bNjaFIOXnY/4WZUPNupEpb/JfNCxib/t9vS0U+BJnvBYerROxKDz8Az/M59NXOhQWnVuhUdjoZr8Tn1hDshJtyUX6WryJXFAp7j09+mp/e70H5K+fbzoHeOhTeSDvxO/ciOn04W+0H30kvlkf5mkkFidNMtxpP/V26OfxJFDAeYua92XyfHlmJDjQ0GFbMMluvZnE/FT9Rx2NXE2bWbON3EL+eD79PmSB53eie17nV5j1JiENXqWTbS3335zu3Pn5dogPlYJmV1AQiLmk34dL7QQXKEgr2NWPtSqKQ//OmYxP/jUfeOUz9TRxJKkbcp71s9f/axs6tpm1lwHdqfsc5Kv86FjT++7y1PpWVKo8KKosfN3kJWib1Pai2iADi+6FBXjJJO/OaRT0Dvpn59BX+RLOJM6p9/TNqftk5+W/1JeO64fwqPkR34/j+5W1iInsSx9jC195PXuPsiYY0jaJvbTXm+363PHe3ROPC4ZCt7z3SFZT92vNseFbh3LdeFo4qLrS64amGmzJ99HNeGFB/tj8NXeCKqbNvYhkK/Ov+L9OGF7pEteYIA5sY6+wQwFf7SYstOzivfrcXbWlxCvRYWc4M/vP9g+vfvpdrNuAb46juoNp+voUmUs6p+BadVL8gLEO8Xs6jgIdlI3ivmGXYGanXAFQy6xy1KfqY6Mj3HqmRmBH8WbffTuaLty5dp29fq13e1dKrBexBsLTx0Zdhoyxz3WBSpeZCljw2m/HouzLwVgAl1qc5WBqwW8Ff3J08fb3U+dOecAg4I/ziCqhdexxnelhEm0VC1KKY6OdvEvFV3jzfqALObEcI5i5O5TdxBZKPE5znHVTHvqYGnRxWdxzx0fKNmp6Knk0cA8AffZWd3cKUZUYOzsWTm71NOqiy6GQ8hiP4MuO0UaO87IJxm2N0aQgmBdAlxmBqVRliElUJEAgk5UgJ3jnSNrwccnrQd2Fhyw7k5NAWHxdFVnrczNUFbAjIX2AjTLNX9T94sgPHM3KDiQnDd4x2WbI6tRNLfTCQBpLNpJUdBmtleLD19M1OkPTbIN/c5zunCpbjIeO7LCDAXtFVFnnvpJX3k5RmVgjItLcEZnZtCZbwzXWMlyoL10+hJYAUt9nw5bBirgWbaherC6pVyYJz2jzWkY4hY15GUahiH//Z2kWzqVeo5slCnfI3tuj8nOqGMBtYyNnbe5kVFZI148poNVZSPGrcCWUYzOAPxogw0Vdm2NnyuQq/cLg4ecVEL1yOBcNPemkY84e6MGfrHw1Bgr83tkEQm/MyPCcs84V7YQmbG5cE+Zgm7p5C+nlyDV/vgZ/LLNGVlhA4MLN1XP79II8MtWjePVLFguXXF2d9rAko1/JUgH31Je+L3LDH8La/SPIBG0BbsPOZvegCKLZh1Zm3I7aw96BjkG/S36ZfYv9KxabYF7OFdudx1r19/MVe3lBqL1cQUXNX7NDTwkuABmID9qh7IHqy7pE3NhODjp5EKXXBjLGau/j7bK/lLmtPRecimbgN1Un9gJ+sRhZnzGGLIM7RMYR6nRuI79O/tNny/HLwP5ajuz4QnkeoPAF/7wPfyaAZNhr3Z+ATwaR9iEJlXfJ24pnjZh8BpZRm+RL5x7MCazN/kM+YA2qV8pn8hwOukdz5esrdplqS/0mbJsbNofXU7bsGR2HSdcGGG+eePXpW1qozp8E9pH9zJgC0azkYUM+gK6Pc0T42lLnwlfyZAkS7ECjI8elX3VRr1OvHzwwQd18ub27RfmBXfKYESWtEl+o07HPNpu3dRlbs5o1Rg54sxlZNgl5tZ1J21+0hIbiPw5A3fdTC0/LwOMzBPZ4Hn6PSS34Ltk7Vg1rOQrnqwMKfAl7VTKHG2nrE56D38M34OauviLiemHfI30ccFKdIW/p2weqE8JndMvqHIVY8HS7UGOJ3U0ZUl+XgU2B7/nCarhN8PLjvMp19OYXbBJlt/jY2EjwIgMOOVYs99cOPN5BgLzvRz3ITvXMQDeLB96+YKH/MCcE3zBH0hfEXlEhlJm+YzMSNeBTru6spaYD6UfoFtdQtZqONcnc+2dx67XUVPmz3yxDR3nExuXn6ga0rqn4PPCBmVR698br78xExJU1uyNN15zPc5x54KWq5X9J7t9eX8ZbAXJ6sTeftM6ZVhjzg0YcIGxH9rkS5lJXKJd1woky9AbbLR3SK795dF2XZe8Xrq8ffrpp5Upfv/B544xHB9vN2/crKQZ07heqNcWD1cfKVtd1/raSW2cjDsHaiOx6hx4HY3tRb/or85Hxkm65HuOx/okOxiXLA4CeC6ex56G646EEVdaa/g4Adjn7T5sX2qc43/yNQqfa104aCffcFzYlTScdp16oLGWSZ4feoeTV1wCa9stX8m60mUm5QF98MBXRnGuodCpbvu6X0m7iUWd58jQHheWL5jzw78xDpnG8lv1z3NykNIJdfjRtRPneY/4Q2LCmrsT8sQ1xc5WluoIzsqnHWv5ymItWVkb1n2O4EzRaGysHX3vr3XJyxCy+rkmmsbvqDJfXKcoCSY/Lg0LxBFBZLTZkdDAfDPwcWX5kInHJRZ6j2AlmYorKOYF3NMnrueo/rUIEBD6P9++WIvjuvV6ZO7JuWExpsDWM18soHHVrdSF4muRBNApWGjg8zj5vBR+HEFQf7ngRxCYP8qGgRJh83kvoI6qJqXqj81LVQYv5oLq6Hi7dvXqpHs65QmWqQxeNBms0vh1YOfvCYgjICjjofdrr0lBnXHc2/xUYFaLOwdlpcRyUisDacjOlSveycLJnsARwaV0EPT7XNiPnQ+y/tK5TKcwdw6XjM3z7XPeVZdImaTjJ+Mie++WbkkbQbcp28OpygUTgI7TsvjtHblUrp1jo8WKLrIYjmwpfWkywZP9fhS6lZe7MG9kwjzdG6CicWVjrQDBAgDXENERr5JtFS0Y8qix2RYo0LiCwvosZYffqYWG0cuxsePXHRiCBRUUklwow+nMx9K0UEA+yMiE9+l4WK9sKEuPBtm6g4Ess9hAxtMwEAjRs/Slz775zW9u77z77vbHf/zH22uvvWa6jGAFpQsIiBPUZm7ldI0bKOF/0vDQQiGPkUycCKcFvMCYCLMYewJ9Gg+MKe/Y8XOg1DrjTZvEi6lXumhkHPtFRtk4YdfZxyW8eJ842y58SYcWnXLtSHMjZWa3mIjLLeDzdLqrSLHr5SH7dsBcSzEduXTI0IHlbC2nMBeCNaZm24QRtdAsezCyw46Uxeg+yZyrsWrTJwI2iQEsFjNDI/kErzo+Y389N2NMylbiqttYgRBvdnFL7PlSE4m/vZ0MmDCmdPzXON0+2aeanwJx5sta+GTgkbla77z4ckBlHxjnHXQQPhJcU3kTbcz55roHwxFaARzsM/KldmiTQMPJU58eUPBY/0qnC1icueCjJ8YdyYLsdOI/wc7lfC696M5pOqLQOx3btB/oR36GjSTArGdW5mYes3Mhc/rr46DP0stRVibtStptzY9gcMpu4nvKTsoUMmJ6WTbBAv0kwAVfO4ZBA8afGAWGdH3JPtOfSOylHcsoN887Kxq8BStzTEnHDJCDg8kzZNn822OTx7iCn4wZmlLKgFqi+lkbcePEwYOHD+v4vdp+6623tpdffmV77rnn54ITG8T8Xnn11e3evbtl92sDO2vCDbwqXBlBAPz2bh+SD2AtPtAhGwy+PXkqP31dVEfgjvHtst84xjaIkvJvOqv206Bgs7Wdn7IRnMbS4nfZocjOGP3wXWk+N5rHJjDylrZq+VbGLconMGZ9VgtcrR+itmfKScrrTqaHndvL1N63SxubvnB+DnbSNnxKvy71Cj0hYz+xX9+txImlO/SRupL94Yd1G4MdOGSHUqcYQ84l9Tb76vNFJrAFGWRIDOb3blvT/nasxs88xEP7OWsjnzG6nz0edF/ZuGW8ZDwVAqgFO/X4l23t9Em9zX67j3TePhyX/VMdetljnQLU78IeZUxrnI8fP6yLX+pm6aOj7crwg5Ar7MXEWHz0OAHWxwfPEqM7nqRMp97tabwPuma7+DO9j5LBUxeH03dPn55uf/Inf7J997vfrZOWsvfih/Dr3/3P/277g//x9yuwaloWdZP8Ox+UL7LP8icCcxf24xjvy1qhBz4Z5Uhu6nD6r4f0BAxOvUh9uYjOXU+YA88nDzpNK95Sm2lcgmcfMd/1+6ZfbxObQrt14cmgc/rUqxb5ollhTQtcovuJc74rIX1lCyp993XBou0IoI4MI9nT2vSKsnw7nKsYCuv7EXgdSXTWAwKflOdxUgU1Ly3fNnh1QuFU5aQOr/HhSdqMsldjQ26toxxnG67PCJjvg/C0xfqhyuKNDdfiwZB8go+aouvQk6DIRYin29F3/+obZ/O7qIuX4DqBbtRxUmYdQUWYAYCpD25+ZPHN+wQMcOTq8wju4Bw50OBMN3bvCTZ6F8eZfRznc5/rSJEXV0fbjRvXatdBYCmiCSD103X2lElxpYJj+qcdC6LuLAgT2HAumFsaGLUpIMZZIhMHZnfHhEAKQQmcbTn8Yp4MPEa+QPv40q64LsYhFT0FqH4fAVVAKo3nofcLjEZ2Yc88gKf37n22fXbvbmV3PHfr+XkLs9p+8cUX62/R5dYt7/YgG2qb4AaKvYBkHZPGyQeQeCbrftZYBngBlglgNc+RvcCN2HkjrMYinuunMgH0k3GrvzJGUXACGi9ZsNJnLbR0rtJhqHFV+H4c+x4BjHTWd7tLUduDDELkjGAtDpvawNBpjDzHWKjHmE46cyFzUG0SJM4Al/Vyf7vbbHcEMUuuRqp2GhlubOX5/4+xd4vVNEvr+9aufaxzV1dVd/VpGGawwBDsgCMNyBImMReR5UBy4UgRipHjm9jKXaIEFLCRwUkuoggc2YmVi9hG2B4ziQWxCTAHc/JgGGCmhzFjM57zDNPd093VXadde1ft2tH/+a/fu/7vqq/GqVHP3vv73ncdnvWc13NgveYFirB1BFwp4BVZ16N148YWZ3vC3gJgREVRhzQVxRSYg2eNlPx02HEGKB/FXwoej8pxIUc6BkqdaRfuWhuOJ82XlyucA3wA/Exjt8bqN2oIcnjnfHubeMJ5r3Fn8ELNPTuBWI8rRwwnBPyp1h4OaRTEVEhMt45SRaFL5YH1YOTAb1IQIksSR5O3zrjLXjWGxx8O+cUYXGTVaNCVfO0xxaeXpEDp4qf30pWdcKqnfFNE++hMTcmM3iCk84qKRO2aSK4fGIMLM26kQgWesHbwlVT2lCNrHu7zhc/yfvJ8xk5eisGI4w38mRVPeBrjzXhJgx45+o6Pj1aO16Jb6Q29O7LGUkSVu8ztFr9N3jaUuXU9TdYG/FSvWXSo+YDhctHUFVrgB1+3MtjTXnu0tD7LywHmTxjWOxGNn/ic6wVu4HbCn/PPcbWuTBuGdnCiJg2hSyTsbfy42QYyz394j+AL55dyUuOBC4Jb8eltR6oq80O8udbRI5/nvaSMThjwecpEaC35YMql/J15eB+YAovE+5lPzfw3eUDuPfF74ZFLOnqdwmMZCbkf9pt8MMdMeslzBw9nB+PaaDCfVnMFOdEX+dJ1KMmoK1euFP0oglF6giIYEy/0Prih5+SkRBeHVrzegkptJ89A+tWM7+w5z4Xf88yACfhal5lnrJ+j//MdsAHvq3lLv5hmPfXTSTHLepEX7MW6QZYHkDPVl9/zuaFjevzeeLFH2PNs6X9hl4AjMw6mjgEPTfmk+auR1JpJuJlWdh7uzQhmXjLrkrlf3mdtSY/wuMT5/B1cWfM6G4jCFeAJzxXMXGfeuu+A61SHb7IfvUYcP8MwTppOuim7ZUPd9ZSRC650PEkdin3pJxciuUfBCn3U81p3yPHX+hWOkHVEtJ5Jpy54zF5cdmWcuvF9lPwAvug3STMlwyOTInVW5A666Dr6LOsEjui6WZajUw/eOGr0ah22TR3EI4eb5lfmnD8/abdv367vKEdleDrd0+tz9grnIlKiMWHCdpZnefaVutwDXJK3zLyfMXxROegf3uHSAJQBmuom9qQy45vmO1PBPv/1f/PfVsCScPz+4aGDjNppNbr54R/+4Xb9+rVCqWX9kRGEQwgYVz08OZ9kL/bLczDDkd0j6rGCVHqkIWdWeuRUV52xN8Fipuvkr7McJdG6xulRbIztDToyrsYsQaHGtyo7FbUCaSwVF/PlYNS+F9HSi9DiZFwI0qX3wJMatzt6rWv7ordooyL0xCS7k703/a09lT1lv8kSCdwvyzzVKFFA5kg58ZaAAjJOs56g6Qe6rDWKj3X3ZaFLn8/BOrpNbxU4w9/o43IMPzh+0GVfz4KqwJpsujl8XQWDk1Hqq3SzLkN0FmqIqfU4OtOOSemQKeu4zHWkv3VEPaNAgOPyLT2s35WZJT4m/5g2UP0Y6jK4N/+UffvgYflJxJOUgaooZWSOxhFcVHIQXq/xNacby7a29bEPf8BqhpC5OhEb6VM5RzjpsGYFAnzR5h9UJIIR0B0eR2guRlfhbkR6cKOJsm3liJRNd0rOG2OnRjjFwwQ1bqEBPMJFX+9UNB3RH466uXPnXvvil75UDWfeeO219h/86e8pY6e6T1Za9OiuV4qZbu967TkdsG6DcRJq/TosdxSVseIUERimxwpiiXRBGMAiRCrsw8yLlI1i2r0piuAwlNRgcnFDuiLYaLSRDD2VrmQ8NFV5XAi1csoJ8cR8XeDTDg3tHSGt8OI0RFB0tH03c7CDiPpRThPrtXpOxcQNR9ZKZCSfYaBUfaRecH0WVGI4rGFR9oSbvXmOBKQMYinvpYgojT463QFjGBBnWTDrNxKSZSjMCGqU5yLS7kBCoZkVCgQBtAQN8Zy/t4GI0Nf8GMOLAO1MkK7qCK9SgASjzqBRiHAs8r6NDofEL2fYu9Wmose54WxCsWEc78MKhn/n1sURMI9O3Slxwc1QIs9s2eiHael3lEDoYyjag5/s7htPct1r5dBQBT9KiVStV9UT7cZ3nsPR0XGJMWBFGnGOaSNnCFjmBj44S5KH6jOUduDFJYLoAKdHKsfgFM8njSJIgKX2uLOjZiMWtqQk1N9NkaKjI3I6kVOp5h4Wh0TiV8W2VpS3eJqVSW7s0mGAwg0PXo+xLn/BGCXUolupeCWOI+CcynviyZBJVvZReoEduDEUaeFnpO5xCRH8QkgMf00eLGc9irRgID6vfxiVps3dxSmf/LVwd0pNA7+BGfuCXxAlKhngCP2Dwjsu3DLVknp9wGO938dvxEuehDOFtbKXHCd5ALycffOcnpGxkfSd/AzcTTrN7+GbjM86wMU8f/ihxtRzyEhkQcqeyPdYIj/h7cDIJVZGuZHBf0fkGfBa5EyvM6WxuAgEFnnu+VnS3cDbYbTqe9aWRgK/AxPWMPQb803wCT5Uho5qr0Ukvn6Ht+bv4LkNSWeCUH+rnt/ZLhmZ57im7XV0AmPnGee5pGHOmPksZzCPg2xJPOT9IXdGRAnnBgw24WTK24S70xvXKUuJh7lucBHcRF+Y97SWTaPDMuMid6gj6jQ9N5QqHbnXRbt771574YUX6jtFE+msz593vdA8bxsg1h9mvp+0a5w907Y6XlPOJ/lo4iy/z3ia55I8yMXruz7fG7kkbMBpcBcaWn72iBj+xlGTc7BHxqCDZtJuwnk4GYextNrvlKKscfIiEdkJLwS+ycsSZuBEyrSCem+yuPAWmtx0mYSMf9JZDJgMgzhpc8bFhO2AlbVGp/D7wgNZk3yG4A94hGXe4J3Mmz9nGpD9iNPySbQ/yy/+hsclTBgDWQ/Oz7oDe2U/6Fzp9EPWJX8y37I+q9+HHrp2yoNbg/+mTbp2NoI7qTvUertDUvL+3v3DplI99+/dq8CSuYmo5ktZWO9PJZoGfZKVNNJ7x9n7hMALrU26KnppZfnpsmVpOmb9SJGNXE4SRZ/nxjkkzc146efXTWA4R+zQwq9VmZkREfY4ngxspdPlJQAAIABJREFU8zk5GuzMjstwpX7Dk/pcz5bT5eFJe+ONm+1HfuSvtLPnD9rejmWhnpFO+sYbr7cf+eH/vj37zPXFBiCC0XhSu13mNW6uO3ePFY7nBs6MtGf8JonfwGamM8bEHp35jgNFHNiRl5ADfoZT6i5LbcpyrTr9ti4bT2x3c5ErmUQPCLX/KX1KZdxUUu2hnGqy7Xz5yXwpJ6QX3z866uUcesqvfEeit62tdu78+Xbn9u26pJHPpTJNus+g8KIGl29BaezrDKIHNf92nePx0XFTPwDBQLqNS7h533ZM2nEJvE8ejOhGfE96z/qQ9mkbUDq/M3bseE0eYni7jnydjZyilD4o+NgeppSUnJRKZ5a8dHCL9TEu5ukjIvosGMq661GFWvfh4d3uxLTNLRtNDsDe8KOch5wB5yifiILFyp9VqdTOMpaPy+f8oG1LJ1Qa/8nDqvUsiMmBrHWNwC1fTNgX5HIDSyTmR3/jl04tKEZHt1SmWBR1YfI7fsepYuZsBwGRUdo8Ah1BjEJQRN/TSBBg7qR32o7uH1VdpJ6oa2D1LrUINjfmUBTE6PCMUuaoNEUluUA3hrn248iHB00ReYq2u3r16Vp3Iv+Z3k1VURkqbFuptg8ftsOjw2I4JuQz7dy58z3cdjRzQbAjDJN4k9FWOkbUcsC4BfmSQadCNytoqcB7Tj+B0wfmxLoQ1ijmrK/Oo5xWwxjXOBpzxSA2RIjkXj2ub2kJ9dfvrDOjgyBKja96mChpECz4o7URaZEOKH2/CGtFtu4pFdNKgfBI+IHSIIeliBZHnci00r57bSRFfvBvZ7fXs+swSQVH/jN38ZWSWI3vvbcF7jAbbjFHOjNnzNmmk0qEXrfe3Zk9K+3gcBornK3ha4dCOn7y3NJo51w1FhF51EqEqT5JgYR+VzCJDpoIzbqFUqph1MOq9T305UN1QVUDqUrlHHXeEtdzzWWI97Q9lwDw+Wk+8Eb7ynQlDDd9ngYAtKDPy4BbnJ6qN/pQpVIXoWsBtG6gAO0A37qc6HTCZyi6zMXPRdmJswJmySugGZS5pDEUVYTiSgHu/A44cl6zcg4+wW9yDVXr0kyu8xJHPKku7oDVgCn4lHQOLbGngYtd+SNOf6knkje6I9UfZQ2jP89u4JppF2cNn6dzBliZN1nJA3fqtjsuxC5dvtBu3rxZ3x/fP1rhjnGKQtXD2ICX4/BKIwq+jwsE/AE/9XOlfHWYMBZ8Ar4BnFMWMCa4nn+vzrbfiifN5JkmvYLDzAeOc6bz3yi6KefAu8SRgns/fytrvjzjWfH/5HOz/NPfwltwl0ZRmjf5Vo3TdZBcM7BGNhjVRxp6whWYc0bwPRkmKeuRb7PxqHGZDxrIc0yjO2kcmmaNm9YMH9Caku+VMtvr80Zwx+JsLbzrMnrBDWvertdKLdLpMiadVew3zwncS51hxgXmS/4waHPoGvnejOf+246RhKU/X5fxSdzlnBkPXF/j19ADNj2XPDd5/SZ+N+8BByIwGPTjKGTGk+HC5S26sT4T/BVhj1NfOkM1XuiXdOAMtQ0Tn9DLK0KvMj28Yr0jXVrGS+IusNHP2Tk/0wq0wU8iJn1hbuOGtSX/hiew7+SLptettqMyGJHdwXmbNxGQ4NTS+Xzns/ffdoxxjjOPyzMvKRHOJT0761d5xgufn1LZUgaCazyb/HETzrM++MgMM/aSfBsYzTIl6YhnPK50MOuO+o8SMDyDcy5rZg7dzLW5OFeNhwNsjtZNHWReC38nLuBgn3lMwgn+SUOSjgXd0bFuKAEuQy+ei2gyX3gKX8GbxBF+T7nOc3lG1IOrz/oFbepY+syRxYftzZtvtftHx+1QzeSOJU9a+8xnP9O++IXPt2/6pj/avvVb/51247nnyklyUL0CXBNQ+ko5UajF1zu2F5wetXLKqDxB8ZeKOHSH2SpT1gMP6hlFJXUHmW2Z1m7fuWPnRg/6OLynzL9HtWb90yXHq6++Vo1R4Re7ughRBKSyk04ftStPyaaWra0IrN6M8NSlMex00XPW/Q/2D8qZQdk0z+eAE1+m2tFb5ckU+aUIyX4LVPvtjVHs2HL0ZetlT77yyqvtU3/wqfaN3/hN7Y98w7sLjpV2++ik/ca/+BdVXuJbvvmPFn97+WMvtx/7sR9vz8iJ2B7V/BpLa759++32o3/1R9tzN56rtWqfskWKbqpszm6PclNTWe3FvEvnpCwL1aOXT0MfFW2UveSLu8Ezewm4HjTlaDFKVRF0NCJVF9tJNaQfPGwPHugs3exLZcrgpaWTlXNspzu9WvV/WHQRq+O9b4WjdnWGxU/sgesRrQ8q0EpZXjgtq9xVj3jVeHpFdYvtr1EKuiPJ5cBadNhKqXWTW+GUo15dVs0yQvzHDc2UWap/3t/9Ws/9w+Oyu6sOaDXs1dpPl8wY999QPwCXNtradgBA0YJK4Rw5Q1RzVtmbrTNV8k3y1U698pItdTw1f33ettrR8VG7fPlSne29w3s1zr1DRX2TSeVyVIXPXWY9VJM4avd3x5zWsX9w4MZt/Yy13gqAKaf+aTWX05q3t3ZK5t+5e7s77lxjV7hctZmPjtr+vi/5Rc/QpGApnwpli7QPNYGrXgbtTH2u84R/6nsHW7nhrv5BT/B0jUl5QnQCPaf60Hu74k8Kctn1pcSZ07b18d/64KmRfDQ0SIFnpBlNIMzYe91FS7ZubI1oiSqyWp5mOy3taBiOqnSgUQTWgswagjYuZYeUSJwIVS+pmqQ4rNWGhISZQ/dFkEMpO16cnAgur90O0JFuOYpjZu03hHa922tFKSVFRKwwaR0KzqoU5hgD6QCAiaBkQPjUSVz+bhbSswCbFfIUjghe5kulcLWHSCPBACsjo7o2E67rWxccZhXa3b3uuUf9jpG14Ec44gyzkXpAwxGU6fHTaCxGbWNhOBg2NUiQcBXMqU9IKLWMS+BAODB7B7Z0rK3Q/u48dqdwa9l0+SucFcHvjMiorLHQg6OXc0rDcVZYwTE7CUbUAsqI4MAtBPBFsOP8SUUqby3Z1yhmPIzjNEg3K0CGs+aXM42Oq3pPtPbZz362Xbh0sWo9DRoe0TJe90mFRrMX41GPZOwEp9ueShDvncE9Vr+p6eddt0w9ahVDSmOm82NW6sET42HcolfIvTqRW8ngOQwCFGL4WTqqCx6kAtQN1Whq5HD44byFHtlXOuyZMx0vmxTvwpWloL8Btgj8Dr8SLiF4WcPMjxdc7+/Bb9Jwgi/wLHvAgQUdJ6+a8bn2sdVTg/E9BpzZQ8J+DTfTmhSQpPWEWcKBNfp7n21+hpyCj4HrnDPwTGMJI3e5yIibf9WO0ZlW1OD+TvvMZz7j28CtM0vDH+oNLoZ7v2DgNjTPHRplfyjDafRD75wDtJtnmDIljUjtLy/O0sjh94RXKXC96DU37qR3uDtrNNLwQXSM6nf1kUozG7PwE857lmEz/RQeRBS6vk++lQ5GcCJhC7/XO9ADc8yXEsIeLm0Sp3HcgzfQBvI1+Qy4NMtiIoRt5Ax5CT1pLHBtvEvzMy4D7eg2TEc3xjwP1pY0BszzJ7wmHdOOEqZjuqNAZJyI31LahTGAZdIWuDjzqJnvbcK5TXhAhKAd/dLfRopb4vCmPcMLPO66bifw5d4ied7s3GJdSW9jvl6YvpwtjtBl7ylDUvaLUuq/cIznWS0OMl0pRxT8+N0ORt7R2WheXYpqjejMmtNnpgwewyCdf8jS5POCA1FFlR1UHSiHEzV1R2QO+Ah9JZ9JB1nKaugzyzDI/ytnQq4f2KcM4OxMZ0oN9Pr0jPhEXkbwnmu1O2uKfylrkyfxvd9d18GbZdEqkyfq+yb+59knnsE2nXnodfHs1+JT6JVey4g+JsNk4NLIoph50QKEcJ7mOpOevC7bfDMtcPZDJxgX5qS/cu7AmHmI9IHvpRxb6xO1o9X8rAXepSfy96SblDOpzxmXnRWjf9D3rDfkOWVXW3AhZTbjM2byW853nE80FDU3t84r3bg7Mj7/hS+2j330Y+3u4b2mGvD7B+fahUtPLTaC7OeXX365Pf30lfbMMzfa/u5e+9IXv1hlqGScyCmjOojFlyqbTBFSO02lXLaLr1uPF93s7tnx4POwTS4eIL5iXmZdO3FVz6upifTovV05126Xg0bznTt/rniOLteU9SNauXvnTjuSo1Lz7SuTT/zy1E1We4rnwb5r9u8pKlI0fWa7bI+333q7O+ZajV3vRs1BjV+NLTuJo0M5ocxOkroAOO1NA+VU2XMJNK1RztubN9/yHqssk5x7jkjV56o5fu7s2XKEfeD972//8hOfqJqTgpWy9dwg8bR99fXX2g/94A+2F196cSkBJxjeu3dYPgHxK8FLdoMufJwld6FdqjrRhxUsJR7qYA47cQSHe3fv1tnpeTmR9PPW7bsFT8GieKqiRvVclVCz7aUyM8oi1HjCBzmQhRMql/Hqq6/W3jSf1peyQHBRSqxgqvcuXdKcyhzcrQY/Prutio53PU5FNbuhrtZbNtrDzp9WZbTs5yn6iwvschbJ4SbYhB/J/MKyS47zy5cvl+/G0Xc77e2336qz1Zr0mWD58IHK4ZxWYJjO69lnnqlzfOqpK+2NN94sPBVsK0qxq68KHpIz0vLf/GZ3Z89O4p6ZJPuAHhIV2Nadj1ofkX/I3cVmrgwHNwiUk1V4onN2CTBf0pTc3Tb91eVH72FSfExBdIog7HW9F4dsdzKi/8oRLLvEkbxyXtuBqN8PFeG8t19RmkdH92qP+p4gO8Gusrf7BdLxkXDQOK016wLC/5w5i1+vLhwi+0X7EHwU8ah9OM36QTl4ha/7yrBSjdYHd2qPO9tnWzvVRcJO2/pXH/2NUwsS3zIKgRGYKAwgKIq3nqvb8t6dclb8hwJiRYFxYWLFFLjVl7e5lDLdrliQHR3JI+xbDhfJNlMspKShhtKfI+qhHBUC3hkxnUN7w3d8qyKisiIyohsKqfYPal6MrowcIxQ3hW8KHws4H8oQxNGht98s1Toi9QGjocatu7N1esNQGvoNSFcWZkUBgYbivPq70qOcIpnK3FCmR2RhKlcwb2oQcV4Ic5QKjI80MlFSSaPk3fyJoM4b4MWYC6WIGosotXR11B65pUTRrxqHXZFTKq7+oUyjYCgSScK53qlUXqcOobC4C+z6Rrswje7RSjXtEWw+n1G4NmmCsx0KyIhc4bukqdFAY8ytNaaB7O7hu6vopnFmo6mAfbOeLxVJ/k4lDMdY7aXDDyOYeg7CSxqbgMPgGPvTO4zF+S8GR3WQG4JpOSNZN92ZoX1g4MKQYc7pBNc8IyKi01h09Uzhwd4VZp/KLfNjFDPegn9EEzbvSTUeiT/NW3hwRj8ZQz9VM0u1sRQJMiuzMx0t+N8d/HlGqWSnQZI4kUottFjK+FS/SmPBHxg3f9Y7U5oW/EI3y3Sa5dxrvJ7SzhqyAHOXVgv+LfTTFQsuMjady6AZjzKfV6YtcmbgXL3bexwJb4RTpHn24i1Dge7lJvQOKTJEflGr8tq1axW9+IUvfKF4iZ472JMSZzpcHAEmuSV6qJSPXnYA+MBzl/OLmjrw9OTRKR8WBXNyWoA/wHvIDH8C3oCrInIbGINv1ZxVxsRYnk4wjzfKFiRvzDn5feFHEw9N/GWvnG0ZGd2wAYfhJeX4ixR05sFQShgBOyKM9XfSCjg488VNlzCJd7y3jB/d42f6A37wMGT74zjspkRj/ZzXqBNrB+O40EiZAhyS5tE98iyY18bkiB7L/flMHTWgOXLtj+s5I0o3zw86TpwAF5On5dpwaqRj2Dx5blK0bpw21j4ipeADyCFwnwZDqXvMPJgzTLmMjEfe+e+hhyVNw1srEjC7Jk/R+tAOeKSLV+iyLjKXS9XhXNY7ZBVoDWmw6N39/bNLY6WEbeI6+zWvcEMqGaH37x+5bEY57RzBobl0oc+5A2twS2PAH5J3Mx+GM2vJy1F4YsHojHVdYJH8wZ/Z+Q3uLPyRes/mbvX/4DbBB0mTrCNhkzYKDdJYS/6sNTn1Z3WJDCySvwDjmifSVMHLZR09G6DwqdctGy7Rmn25YAeX0H9SX6QcRp7TrH8uPD8uRYFn7tOfcdFhXUbnLDzwJT6df0e6YOIF+K+1kJGEjEndijmHDTTSE50KONYwPzvese2n/zJKG1jl2QqHWHvyqoXmptqa4FPKUPaWe1yd9YTD0IHP2w7F5fkenLIlh9qjR+39H/hQe/vW7XbhwqV29uy5duXpp5vSZRRZpHfk1JFT6JVXvtK+/OWvtHe9+93te7/v+6qh08c//vGi17MHB+W40rxyclXkktJAz2y3w8N7hU2CiS/fR1kq2fhyFChrDz31+rVr5WSrch8njijTOvS94C2nFZFR2pvWpzUQoXV87M7TWofKTim1Ww4dR8T5p9biSKv7Ffl47tzZ0pVv3bpTTqHbt9Xo9KAaK6o0xMVz53tUtiMv5RAkY0R7Lj1se7ucbvwt3L1z527BWKXPFAEnh0qdw7Zr1+H8FhwEw/v3VPbL0X5v3bzZfv7n/4kDlXp2lS/gXJ7mHe94R/uBP//n25Wnr1Zgxeuvv9Fuvv1We7vKVLT26MHDgoGcbCrLtn1mt7344osVDXnl6SsV1KJsSD1z7txBnXHV0zt91G7duVP2qeYR7qoWpOB/5cpTBUM5E8vZp8zLo6PSTcvJ1usjl/Nyb7ecdNUf4cKFdnh41G69LdjeLgeoou0Irimn3v5+u3r1ajmg7x/1tNutM+W0okyb1itHo87EZ4luNWhW6y3640Ll1LX6il7lWO/RRaUzl51uzmfHsxyodrzKUUZDNJ2l8BmHoOCC01DOUTm2z2zJsX2rhlQW6cPjB+3k0YNy2tUMZxwlvLO13e7cuV3OW+1ld3+/5OfR8f06x6ojKLq7fbe6iBPdq98FN+0NG7yyWLtOoDW66ebDgtfZg7PlXBTelR1R0Zs9i7MarLm+v+Cl93wudtDdun27Lhoc5XpfLxYf0XeFq2cP2p07tyraUNlULiPlADrBTedUEcrK6Dt+4OwGZdc8elT4INwRTmgfVXZpV+8/rPFxQGPbUB5B/Or23bt1jqo/qvkunL/Qbt2+VXxGuvvx/ftLH5PdPQcTVbmuisDdanv7u23rkx/78KkAUfni3bloB6CdecMwGqG5AhaMvvLlQ8lC0C9GR/fWjrqKI/ptMX6rBsy4cRJCpWKMMoEyuLMz0rmls2iNApYYnYAtoG6d2anUVxM9NzdWlITQGr9Cabuk19/VHSsiDlKZ0mHi/BlCfxQBRpnA6MUIZO2zgZNK6bJfQbwLduAHjJz3bnPe4df9JrO88t0ACAXOQk8de50ubCf4MGSYP4UjAl1jkyKFMbM6zzB4OfvcbyoG6cwqRtwVZv2eUSWpvGgujH+eZx01dihP7AnjQGOSruoaXaPOFkL/4QMr3TVOOIBrrB4crBs2G4ruJkrR1mKOvb4VChGKCPvjcxQNirGCN5uUQK9tGHLgBPTET/AoFR7wuzIDutGO0eW6c91Br9tKOd074zMSubYM45Zzl+vCjmN59rln6FHjFYPqKaezQivH77Ln02H0oqxDI9AQcoiO8AVX0liqG7Zv3tORUIZBHwAYJI2NM7HhkEokuGelzAIz95mGJ++C76wDgyDf44ww4MEP4IbRhjFTa0IB7hFN8KNN61GKC/9qTCliqlUS0SnMCY7kGpaX47ZqMYSDxpIHbKmyZ78cAicLzir2W+UJpvqxkwEBzXcGtsC6+HF3gFW3vbix1phWNkba+mnngRWN0vEOeIt3LA7pvjeNr1tbK7+qcTBu7vPZuvXf2W137t5alHfBTuuWjIFfcqMLDHECJF6NccdFQzkN+9kmHMGRmXaMK+C6L7WIhk5ewN6RzZwN662fIQOST4jXmQZHauksK5LPJ86tccBylshHn9u6Li8GKbifvAjYGZfpeh4XSJFCDd0hk6VQbXIQEaWoeSiRoXNM2kzeMPPwlNs4xfL5x5x9EU1VsVLl7VpH7CIf4TVSgGVsXLxwwfVtSikf0U9pQCf9IlvzjJGX2p8dPb65p0HDwF+d9XpdzAOvgFaJAIY3LHyrIwLv4QBOGjc4hrMQXps8F9zPM0l5n7hcfL7j1HzpknDKKEbGTf1mPkOeYewh87z+lPHzHvR3pZ+FvASGSUeSg+AosqnOwy/GxZRltLo/U46Hs0buyFGwhnOkznUZkvCEXlaybWpyMpxKQbcVcSmWOSJrgXvyquR7s26SdCMYoJsWLvda7Yuh2nXLWd9UHpz5JSmDQ5ecHUrwJ9aRP6EPOVplnIkX8H6ts3ISO499NPC21tPrGSfurHhW6A0zbeZZQEfoK/5uRFWSnQVv5Mx6jGzoLoWJixhf7KnkQdkpPEpSgMPwaOZi3dhR6DXwjdTzRe+k0MFnV3p6li/qjnTGF8xl+Op5OaZwSrOZ1HugeWhz0VV7GQfWmOcM3bkOnC+oyXhiz5tsmlkuQKebzlx2wCY5wh4qdXPLpSvOXbjQ3vt//d/t33z68+369evliDt/8UI72D/Xrl9/pl24eKndvnO7vfLKK+2zn/t8GfL6XbBRqvS3f/ufaO9973t7c7Qd/1R978P7FQUnfqCmJFxKOhLQEVjIbkcr2klbPGt7uxwv/CNgR3JSdKExyoY6cWTkfpUKc1ToHOihsYwLtq/5p4t30VRdYPRLw0qxrC7Vd+sxrWH/QLWm95YILK25Gl2dPSgHqP4d1iWIs5YUcSdHk5xZr7/xepNDRHqj6y0OXqXzKQfcttLBH1QwkfmR0kwdjGJ8eNg+97nPOahiapio71X39sazz5WOxOX1QsfdmesIsAdVp+/0kR3vwBf+Bv2ozqYoV+cmeON7cLqrS17IeXVYnbwdkak9lwO5X6JCe/J7SEbJcasoOu1Bzms5kc6dv1COY+23nHpnfOZyZIme7t27Wym/cloqUlafPXz0oBxVgmM5YsupddCOHjg6TvCsdZ496A1SQ1+RXX1Gte632+H9w/bw+Kidv3Dejr+exbdf6fp2nMrJeFJOmOoq4zT4RQacKbwpB+TunpuoVJ1CpZ3rc9e315oU3SgYy/fzqJ20N9+8WfDQHsrh1v03hfdntstRq2haOci1Nzml7Ti3n8d07ctAfSYHolKhJY/rDLXWbTnfDtpbN2+1g4Neiq3w005w4YJ0L81Tacmqb314v126fKnGfPDgqPcE0H6cUi3/j8oN3Lt/b0nr1tkJBq5rad2A0m/+vPc36Hvjsku0u+xdfi3tuyIc98qxaAepxy46qchNlVZwxGXhwonqwDsN++zBhcIjArnkdBS8awxd/jxU5Kibuund8hF+4nd+7bSUz14/QYtw7cPxr5wsMnJ6fjyps+6EZG+lEIZQ0BQyWhgKqhatkFETD7eZZclWMVaUIJRoxikGcGLg1nf9xhhCE0BdcLR3JNZN6BkjpxCHkM9Knz7pkUdbqlOxW1GOKIM4H/MGFqU0jeyxLqc4aX0oUTDfZD4IqRTWvGMhJ4PKtTER5FZrbT6nUmiDc9SD8yn1dJcejeDskn5TELWUUrmtt6bmMPpbXnKEcypJjiAljW44iTGsx7pdFwfhncoeMMnCvXQrBN90tss594igFUx0xlO6KuvlHIWHMG2UR5QUK4p2vpaisjgq3PFZ/xACyzpsOixnjUM3SCSiUkZqbipxWiPMoJwpXdkbyq2ZGXDjnFP51ffUPwD3wU8rumtDDgG0NCxJw+N0RNaiXNacPW0FhQpY5Nr4rhwondFSfhkaTKVFjEx8gGgDGKLggVJso3VddL3w04k0i1HpdwaMMRgMz+E8TPrTWpL22BP7gN/wN7DPMcBBaGamJfG2+fnZ0IKJAxvOdp4PHEiek3DlLBJXcg/g3UJvYfgmLaWBztqgE2CWvAZnDmMY50aqHYIZvpH0kU4V1pdz5bPw+DQYnEq5U/Sqy4+B926CVWcX6WxEVQArzbUnB6gEYND5MBBkRPdu7z3FgSgina2Kre/XLeu43CG4iX3AhzhPYAeMbDS51iDr1U/gRmpG8g3v0++BA9APES2JZ/yuOVBGJA/WfGIYsyXz+mVKNtyZcQd5xTkBh3SkzLSfeIjzCVjhpGIv6WBANs00lvRgo8B7ZJ+cNfAuvaPzJ90Y65+Mu02GOPvK/cx7ZU4+57xrXeUg6E3aIgKX8bSWkq9LaZeCziIrV3gVxJB74+OkSXg8a5nXTAaI0TZrAY9J8l1gCG9I2ZD8EZzVWpBLpN0pkmLTfsBl5nNmiWluiZxfop0tC00zI9JSa9A76VRiXazF5z+c5TgmwOnkgU/imwM6j0cw5jgL7ZUD33qn+eK40F3ouS5JetMnPUOXzLj4BTf1jiIuqHumPcigEsx05u7C/niX5Dyj1J/5PHmUInuS1wBnzpx3FHVaBeijNM4su4ADejA0mLKs5tb/qP3pfKRF50WeJK8qXanrfJ7D60i8zGi/pBHwYeCbHR1yQrDXwnPZP0Fz47xGNGXCFZzZpBMkL853UpYNA3Zcnvh745pTWYfzn/WMs+ppo8Fnxlk5TW7ms8YfO35mvpoyI2VZOcYiIwO4o3tygYZjCnzTc5xh2hDMjf6b55L4xD4ZI/Wq1PGBf+ods37mZ0Q3jiYa8j7yU6YLZfhO0nnK8oHTj4/HO96ba5Bvbe+2L3zpK+1v/a3/vV15Wl2IVT/tQbt77277wz/8w0qjlk5z7dr19o3f9I1l3yp7QpFjcjBef+aZ9j3f8z3tfe97XzkRqc+q4BFsbtEUMlQwcIbefkWnCbkVHSUHjfXUVmnN1dh0b7/dV7RfNcE80/Z6fwE5D9wg46gujusce4CLUkzlI5D9bF3npBxV2pfG1DjVqKbsbcnG1g7Onmtv3367Xbxw0dmIvaRInZdq5UsvOtV+XLJL9SUdHOISSpq/Gt48OC6YyDl5eionjZ1JuyVhAAAgAElEQVR4kr/V6Vbr3t1rh6p32EsQyXEkZ6WiqxStWDDbk0PIUXJ6xw452yj6J/5qmT1oBmeKzlY4rwhIwVPOIdWfk/indqD2RfqyWYtkw3C+KuJQDlPhlfi8IhixpeVgctdpIj+P61w0XpXr2duuSEPBf82zTyuoSkJipyL9jnppCWWL7Nae5aCTY09nIwfZvXtu2GOn5Flfwm47bdmXk48qgk5rVGqskEfy3fX77NyCDuXMLgdVNT7pWTOl88gR6LqalaLbGwo7/dpRfHKeEWDj3gmuF6kz02WHm/0aF4rvlEJDNDs9HxwMBB2Y2fUGN50nCR9Je3fzyke9ga+bopQ86OnPXoOagzqdvxxncmLv7lWEIHyAlP6UdSWz6vmTwtd7d+90v0UVD7DDeHe/UorRyxw62mWOMjr0TdUzsY2ArizcOjqic7Sb3FRMxqNH5YzXnhbe3G1q5AN6qNaq/RVOdZ0ldTp9Vjr7Ti8p2JvA1ERdL3OGcXFVN/595MBD2Vnyu8kxufWJ3/6VqsFIqlsaAshcjIs0OlgUNxkwb4wrhEl5MTvjYZMpdBzuvFPdagSYIopSKEk37mmcpKgKDbcdBaU1oDCwDgsCA0e1Air0u0c3ILDaGYWpqg6B6jia6FPpRAFhLwsBhbfXTgrfdGrc3FPCCcEOvFJoVVHcqCsGfBDQKPutK3eMkUqMFbluMHYjG9gXDLsXnj3MStcCk97VLhVcjZvOsFxfKgupMDC+hXSPOOq1u1xrcSjeBd+eWpLODsFF32FIoNikYlYhujIguyu1jIjufEUBzzH5vYzEE6fk135UMDjTn6X0d6dsvo/jDcV5ZVxGHToYq895rpfjmwo9IyXSt6s+u8XpECmUiSvAACaWRhbrHHscRdlzvbqZsxo76gliwBYcw1meTDoNNOavNQtOvTB4fo7RvzDgHg2XCt7K0Im0KBxDVRaiR2/BDI3Dj3dmS0MqjUyU5SqDMKWOp5MRumJ9KAdpePucuqLQzyvpPHGT9WAcozhAz4WD3TkCjMpJ1iNmEx9Yd+IvSgWwSuUcAw/enXubYYCyzj5xAKdxwl5Mz8PYT4UbXpA4AGzW57yuZZn7BPZErknJ8I27+bMN63Asqh4vvC+atXAOGFnFS7ct/HaiiYvnc+oCfAP547VbSEvJ1vwU/F6lP9UYTmFMA7Jg3+UXMEvDhgCTckh0JU6v5C0rvNbvrS8DwJ/kNTa4B9/M75IHgMemCddGlhKGczHxmDUILmnQCz4oluAiOAAu5n5xnCY98X3iJLQLv1lwIupk0rSFn2biKhY/nCWsD9wl0ivnSieKvtd6UMpSJgLrlMmsPeVepT6LF/Y6eowPL2RPjG26zIZsXLj2WtY9Si91C+ZNpX45o+hiyByZTrjmxY5W3WRsp4wHh+Al8AB+Js4nb0PX4Lz5LteQOOUL6hE5PsM8+RR8JfUp1sdP14lbNxZJXs06Uo9K2ZTjOWrauAVcc/9jrVxC9oZvUX9P6oXX5LI/LrFgSTw7e1ibzlgRXjh4vB9HnWpOSouA06x/3lvyYfbA/kYU+FzLcllej0iQweu3OFtoBjwXj0xdYuERS6bNyAoY+NEL8Revt8FT66/0OsNRUTfQsenN60i6yAi2pE34cp5b8rGk6YJf59t9p4/teeYLwJYzzDPgO/aaa9bv6FdJQ2v5SZYWepDpda1fu3Z5Z4G9Nr312vUFm3XcpWb5FFUOffKO1oEhWo6dvb0laip5Rhqy8H3NzXklHQEP9BONg6xh/ifp1nl5m3xmxmfk56x76B1wJPnyQgfh4M/zYo25p+RlzngfZbGWs8R3earMPDnXLrZ//I9/vv2Tf/oL7Zlnr7U7dw7bcXcOCgbOuDutlN8333xzSWF++y2lyp5tF86fb9/xHe9pH/6ND7fXXnvVEX3lu+ypquVQsKPATgPbReI5bsJhx4/q4BnFe3Osztu43CmbQhlOvV6gHR7mVaKNarDS6+6ht2j9bjZjh7gcMY64M77KEaJ1OSPNtfiqbFqvwQyuyaGF3qk5S+drzam9CgTS+suWP6pov5JN204RRzejCZacWBVsUGWejvrZ2x6rlOuKwhrNobDRTTdqiDJKaJmv2QGn8eQMK5+DnEy9tmXhB7pp9YnoFxbCKwUy9dI6zuI8abtymOr5Hn2Gg97wUmS1U3ern0ClvlueyVeBHgGvTF2pzqI7SDfJbqfKXrTtUZl7Pq8q89PrjyuS1Lq3Iyb1jn76MtvOOfNhyyE5KQVXRdJqvY5gM79RVL+iXyn5sq0UXkXD9ncUgSpcFrnU1dGU7TDsVMsOgmuMjXRRprmKu0QrolW243Kmlb1xpvQy7IjSS3rGduqrrre8Z/u82xeUGyjHeXke7QS37LZM1losD40/5ldqVHxY0Yvm0ar96FIw5tejP0k6/bRWOXJdoEsO097Fe9eXizTPRV8iwpNLOOYqB/h9d76mtqKctU4vd6mDCxcv1u/q5C3c4myVGScfjOWnHMxEMxsXBadRXkr4ureUWDGOU9f3pG393kd+uWowmjnK0TgUgcXYD4GOYEwlkt9nQ78AWREEo4mHxnQdgnPt6aefbgfnz9UCVZiUxVUY564Qz0idhnQxSBmMVThUAHAtLa3BxUjtFZcTidveYlxxUyoglQdfaX27VoyIpkKAiAjm9AOIthBgKRxqRprGyxCY3vcilDrgS7nGqdVrvmQH4k0K0yLsevdixszu3woNJopH8NA8guXsaBPc8h8KfBoACCs7YhydQYoiSK7vivH2/etnFRYt7/io+UWdIRRzDCSMBK0Fhrk4SDolso8nGX04b4rR9q7CFIvVekpoVgSQujyPyDeKnFv5H8ZNOlRQGFFkUCQRhMAr12bm0Zvl9DNAKUS5Iay7zrQr5pxHGggo0UR8YsynMzuVn9mxx77E2IEFCpGZrenee+5OcgWYb0hrTOUX52bSe64bhY4wa2ACXuv8XQ/FyjD/UnkG5uA9NDrgu+5ODRweSx89kRP/UfEh8A+cKppb0k+dTqKb2cEPvTJogbUAM54zvvfItIxw60o0eAO+8346G9g7Sio0m8oyfHY2rvU3gpJaJYm7fDfTkBUEKwq1pmgmwDrgDUkXuQ5gyRkufCpkRp4x49Y56uZe8O7xI8XTprpxuQ7DYqQrKvpccgDhrg56pPVAI/q52zsK6oxGxJwd5L6595jIJuPaUOZKQVZh7OWCZESBLHvbcn0WeCHnNxtNib/mQetIik1nxJ6T1k1vvqhg/Qter0qM5GXdcCQULXZc5UKlbmK7BQ+PmulTf6ciO25fR/q6+ZQNDv2HMz/1BJx5s2EK3sJPZl4H7te59uYbjJs4yDgz/nI+m4zgnBtYJo8v+E/lW+APeg49hQQD3VzrP+k7qfgPXloz1rLz7PL3mU/rXLSnygYJHr6JZyFviMJ4Eq+FxvgJn0Te5PdJj6x7lp/AZPDkEZmfc1Qn0UfjskXGqPZVxupygTCihObzgY+OfXks6XSsLXEi94FzA3pD7wCX8tnEAeiDce3wo9siMmYd9Yi8LCNK+l53Ms5jsT9wVHW+3LFydHNkX8iklMvJBxLO/I4xah+e+X5d5i7NH9xtVOl9NvhkC/TUZEXWRbmLmqtHDSWsbYSO6DvX8fX572z5XHSxQ43fmb8nTFL25TlyZnoXJzr8dtDgaJgDPMeZDacQcyS/GL+PCFGlrpEiLf3ZDeGIOSSWxjNoPngTc2vN6I0pI/U8/HETznKJwbjQlGcaOja6Hz/RsfTUoM+eD9IzZdBLknflGuBD4jkyMokk4z3oD/yuFQWOpKxP3a/kfJcNPAM9Jt/luRwXPYk9pe2S+iP8EPqYYZu4lc+mPgMf5LOUGeD4kE89u251GaaoNTk2zrWf+qn3td/92MttZ3+vHatEU9tu587vtedefKm6RF+8fKltPXrUPvnJ32+f+fSnK2pLkWAXL5wvp9+73vXO9ulPf3qJBFOwgJxD5czw5hY8WmjfH0eEVKeA7kBi3+CoasQZ5sbh4gJhb0pWqY4iuJ36v3iBz0KBH4piUrqzHCXWP8iiKNzpNdh1vwnu51mXI7wamhCg4XXjqOJZolLlhFRTmizuZFxwp+LEQ59l9W0tGeMgEPNtZMC5s+eLVvW3akVKp1Y0qaIIKcez8KOK7HLgA/y1dKdeu3Fnz3aBoi+LB/SalOD0TBfl3Kua2XL++QKcZ5hTl9cLj+0RelqXnKkHZ3vkYV0gOoJOvAAnp+HiqNJy4HX93zzVn508dHRcOaSrZqzrZTvll5TacQFUdFL+knFhxiWf8HTWA+GFySuS7na2DxwN+uC4ometT+HQ83jJM9fj2XEsvV7/XXrqUi8RY2f73v5Bu3fnTullSsV+9MiZsY96Z2w5x6sEl+oJ6vMTNUty+nNVV+qOc6J1oR3BS89UJ++eVVNR/8i+Kk3mZktyHvsyxI53dGHt0hGA/kzjaEzK/2nf+gyfi5oRAQc9r//AlcV30GkIG5E5pBMSzKfPaIKL/FbEqd5x2r37QOifIl61DvlY/I47rTsVW/431W89WxclV5662rZe/s0P9SYvVgxkdCMIF0HCheYUqZXM24LPQreUhECsQttSwH2YCj+WQ0Oht0fHKi4sRdOMYAi9Vt5o6kqUoOy3GpUS3YU4ESVlcOwdNLW4Vw65/r5310CqG406HHXRdC66b4DltcWTbI++1uLIRjseEewoPlU/qxfORdiDZAg4hBkF3fl+q0cr1nPAlM6ci2d7pIyAeKlE1noejY6bIN3CgHuNQphzD7pa1e3CuYnyUfDsTiWYAfu2oHG0HfBAqZNzwkSgDlGndUsg5DejNhyX8TbUvSPqdBHgcUObSiT7B76zMwZ81T7o8joTGGtnn9yKqgYhEZO1jn5jq1DzVDwSN1PJSQVHv3NmRC9aKNjZnVELGkPpCxRgh24WPMvutt3o1zs4wsE9GA77whFXcC/m4ixwBFJeGqC8wshKqGrf0HCXaIl/4HI6DVj7cg79fWBuXBq3vUknCM2Zl/g2zAw3YVNF4HtqF+8KruAk/AMeJCafxpbpZdSIgTFDsxmpigJFTc+1EjScsyhWpMdRb5YSBxIySicAzzH8k9agt/yZ54NCzDmnwAAOiaN8hhBnfyjNBa/uqNB3RbM9NZi5eCfXBH6yds4taQUcHPjg20Y/M+p96nsJpYwuwOHJmWdUmdcx6hniAFFZB+GFaql4TDmw7/cmYeP54UxwFJHOR8+CY7oc0d/CPfYJvaGg1X7DyWSF0KQtpQS4pFKIws6eoN2izV4D1rS3LpNgeFmu5rh5pr7JteICfum9xDEUMM7VNDAUQvBaFzTwAnAPOKQxMhT8UZZhln3c0KYyiKxCkceoRHnB+ZvrTOUrcR/chA7Ye9KC1llzLIaKUzmAFXida4eGiNBKXphyHv439JXRCdq83nWEObc1zByGBX8ZRt2IUuI9ZAr7g95m+neDPF+4zvSaF5bMyTnzbMIPHsEaZ3glLxk80QaKeW1fxHLZNiKvkt+nXEdXGjw9uDubikj4hV8HzSx61hJVRO3JoVciCxb533nfTC/gLQp34lvCN6MvDcP1/tORrmedVmQdT/qmdc7HdQ3N8dprr7Vnn312+Z6z43xYI3tJXpxwXvT4HkTgiMwBG/Zj2PjSHZ5BhgljL7xLxmjoJYlH4ESuR3tU0wWl6enyuTpDR0T5JjpZ+FKfhzXNcnjWkwd/XePhvEbGy88H1tGsw44IyaWkefAInAM/kq4ZC1sindgJc85Hn8HbU2fhd+aAv1t2jE7Q+tu2lSK77i2BDeg7VXduyQwz/4Gvg/+JN/yO7pg8gvdm/pF7gV+jtwIbZIvGIEUSXXHm4+A8cggZ8SScz3MBp/JMUrZAP+whaT35UPJe3tf3ODk957ozeV04l4NLGuV2+6X3/3L7hV/8pbatSD5F0u0dtMtPXWkH5861i5cuV9rptWtX297udvvk7/9+dTO+efONdumi6lM6AEYOR0XK4TCa91LpzOUIcJBNnTvRmZ0nl2O/l0BzEwrrAo50NE/gDB0IYi+6YTDSzFMWChZyylRwSwXUjAsR2Y6apyLjyuEiB5YvLXCigCcDL07s2CqB4ssQQdGRmI4ErzVLX33kNfpSxPX55gAan+W49IF/0MyJS15oTzC8dvVau3r12qKb6jM5TZTSrjmVjio4liOwnEG2KUyDihQ7LL8Ddk9FkC5RprtlKz84elC1OEufLFo4LqexGoykLYWT0anDjoLj7PU3jiXJljr/GsvlqxR9qLGED7KNKV9WeoWclxV5Z2cqcqUye3r36vK5aH3VvLBH81d04m7VadQ/2YwXLpxr29vWw+/clQPvnJ3hOvOujxJwQmMxcIg0Xa3J0a8+a/kS9I4c1WrkUtF3nRdTT1s4p8+tr/lSSfC4ePFSRdXpd52HAtqI6LPcNRzv3VHDpQvl0HeNS9GQ7XjZJiozIDhq/KNjp92X7tWDY2w/2BmoOZKHy6kstNP4r7/26lKCQGevc3YwmCKDnQqvfVdk4OmjqquKLio/gSJPS2eTE7Gc1Y7e1dmScSveIB5QWQ+FnydLb5Nyeu7suO5lL4Un/Fdqvpzn+l57UakArVn4W/Us+ziqvyoHtv5WhKPXoKZAh6VTH+yfbfcPj9r27nbbPziokgSqJbr127/+i6cokPpZabs9lHolyI1dHcl6FElFtTkk0sbSiNYrVaU/n8owSj8RP6lkV0hovzmAwCoHHgWjR5o5Hx8lyFEF5ThpWxVBp0iWun+Rk0a3BpV37/BxjSUFh1beWqOIVEguAArQ8m6nYVVA7QgAYReBdmeMtfqtpaW5BZvTMlNAVhok0UL99riiy3o36TQceTcJH+J5cGxGW9FvpPpG1zvgzlox5MQYOSPmSsUxHU0IT5h/ClbdShG+W15+lPy6oVEklIizFy2Nrp4oJTlmKk0l6ANveA4FQX+jYNSNQp8bp5k6q6F8pbGBgpD4jAPLJSv6DXvHj+Vs++cohigdwA7FaTbAUmnzd8P4H2fj0cp9S72DfvtbuN+jTFGShkAZTttUyovRS6g0OVnVfco3VewN5o4yjhLB2lEeqm9mF+56FjrYZLygkKVStzDg7pxfDJWlttZQ3ZI/JGzBCc4dRdAKtWFZsOt1JzHQUmFclK9KCRl1Ar2fEbGW72hMOoozN3jEGeHUQigyj+G8U85P1uM6M74RVme5OqMuyFOhXzujHk+bm2kkaXb+Hdzj3JLPJn/RmOU0g6f2LpKcQ/Jl+EeeS8Gqn/E4Uf9mhWjc6Kcx4ifWNTTndRVMY9A0WugAb2XETmg9LwXO0Yu6rLLTcC1bTG1KfWA9wM61eu8ulyyFw9XsxZcqOBfBv5RRLHM2uOrCqzq3uk5R8mRwC/6WNKJ9l8IYUUBWtIcsSeUePFSUA0ZwtUSKulIYiKybtUjRmNfFHuGp4BH0htLDnnCQJI4OHByR4TPuJH/W7z47nxnw0N+6JZU8Zv5SlDpsoKHSL4ggptZO6A2prKNcZs1mZEbCLHkTMsmXRkMZR+6Bvwkr1/g1DUA/Kc/gmeBPyoWhM8j5lHycTAIauKyjX+E7KV+TtsacnPuIVkl940nGfp5hygXzvsFXs/4h7yQNg/+k/nciXmprc9aCCZx75msz3dWzS01pcw8MjsSXhA0w5xxXulofKy/SoI2cO7+nNjNy0zBy/XJkpS1O86LEl8RlaEwGrTra56UgZwgdAN+kY54puth2gXv9nvWWMFpZg/Hazs+q+dQjHJOvPeoOZM5y4Su98D70gcFexlOv3a359nZt4FI6h+ZS6CipRyR9gI/AOvGDCKTSpPr6cpxFDwgenO8PXBz2yqInbjlCHl0zz5267tgYOU/iesrOTTir95LXwldzjIRF8t9xdr7s5EJf86jmrGwc44D5cK6RteQ8qYfkmYBbwwnvS6/kZ7k36Akenzwwz5DPS952W2neE+vge85rOaOux6Cj63NgPkd4o+vpGS5/9F46upBFa53DOlnyvNyvfx+do+FDiuqrPe7sts99/kvtf/5ffqLt7qnLcq/7v7NTXaTPnrtQhv4LLzxfjhnpHb/38Zfbr/zqP2vnz50tB4nq8tFcRHRj3Z7SC3b8EUxCt0N4jn5SpqRkYTSyAN98tj2LsUchc2kvu1hrACbgEvikuX2ulne6oPCl7VbV8zPO2kHlc7P9KAeOaFbjV+RYyXB9b3+CV6Mou5HmOXiLZR8RleIzaq5Rnx0f2zbvdjkRk/BKLmzBYR+fwwH0jpy9OhcFOKm+Y9WS7E1SVEtPHb0VpaVMSvMdpUVvlwPKWZGO9ioHqOCqrtwHdhRrbQrP4zxc9sdNalWTUfaDzhcYiydXg5wtd0WGT5f+q9r29Y6CtkYjEznmyNbZV53NfV+Y6/Nq1qF6k9L3e4kW8FVOzuIjkn3dialUWs175akr5fQCJ4hQLTrq2U/SoQUvrb0aIlbKsqJY5VDfLYdXBbD0rDH5CKwfnykdTw5WOcD0T+9rveXPKZ/MhXb33r2Cr76jJqNSmqvJS8+KE5z0nugJvNf+4OHan8ZU9J/wjrqa1VymBxcJxnXxcXC+MgiUQmybwtlO+JGEJ3pOe7571/U4tVa+lz0utejCuXOLs1TzX3rqcrt3eOh6idJ9e+CccMgXEqe9rqjtEGVPVVq/bIrqvG1/lOW0fHbqmWK9mLMs/eDMmXb23LnwmTgFHB+Aazor4tD+Lo0pZ6ZKHlT9xK5TOYDDlwgaU2cuR6wbRhkmimQ0PT2svcnB27Z22tZHfu0XysG4KMHlvfZtRtabQljAkJK5DGZPKEevRRQOxmGQeIH6G0FkIavadO7C5LGLHS0KStVv6IaXcsmrXlkJ/0dLZytFLloQOJ1BXmndENy5fasQ+OLFC0s9AQQRhhwEKVggqEu56pJEn+ee+X3l3OgRBC5i6kKtPe641lh3KNElFsE6CyvgOSsFmitTQobC2x0uPd0XWCOMB6zdTZo1oLihtMxCNJUMlFQUW80txscehgLQcWAVoeEINqfY9PTCaGjj9VkALbAHKF0oWQkjutap8D5/12VzyvuZdfFVzk7pv4XTVhJkjGL4P3o40rdgQjVO3PY6/J3nHu8o6WnGvvW7b/98LmlI+DMrQXzPOSGAEYSc24wfOS61+0wtLhzP+5zrwvBOTkrA5LgSJHXvSP2/uq4clwmp3C6Os1AGqcXAd9BV7o19pYKbtOQGFsPRa34wamixBjPQx7tAu4aMIgyGY6UUqepQaWOpthQOlQWmAS+yVcEtcBrex0/oRhcZrDXQdTShoqD6ltcFPQF//UycSx6LUJxhBr7nuTA3dL8yAKuY5WiclO/p+bxIyO82GQnwwFx/vuPbUd3+jcsFxjEdWAFF8cfYgI7TYWl8HEbfMOTXnW+X+lC2Whf81lp08+l/o+lU0V1PdRVDQTGR0kFdswV+OzulBKAwGqf7jX9XHsGRWenW3xltnLwUOCZ/L1nTjSPwgjF6W9MlCnQ27MqQqLopphloz/jQeW+PwNHtNHgi2Zc4zvzJP1BM+WzmRfAuGi+xD+bw+I6y5AIr+cEw8MST9Z8LuusfZw6OwkuhieLT/dnEncRp6Ag8xeGevFZOggVQ3RGx1HSsjAHpGLoKstEzy+fk18kHfM52NOa5zDxV+5kN66R7YJp48xitRJQf+Au9+X073PwdUZw2UFkP8gL8SX4ErqLAcr7jLK0fZW1H1k03RprREX3i5kWmZ+L+as6OtHnOCfOEsWGfzWvoNmyjAmUcmORZsb7E2Zl+oDV0rUHHroeUdM8ckl3VbKBHQgPfqn1GI75e7gH6JPpUBdI1jowkRYBUI4ZuQOlzaAJjJmVKngm/++LfWUOKeJjlxpDDjv4Az+HxjvLpEK8Ls64fdMU4dZs1rzdeldnem7JV7bXebCP16ZkHzTSU+JmyzhGhPm+npo0LE57L85lpKvHccLRDyLCzHaB/MsbBU363YWeZjs5K6lrxk17uo3hej/5Z2RKdl5BqnTIw1wV/Hec0SgYAF/iH8I1xcG4ga2eagZcmX+cswTFonTXwM/VAxoUfpe6UuMl5p70Ebc28hDPj5yb+yt5L9mWZl36xlnwqf4cn6LNV5kSkdgOHlM/QNmsd9NWzC+ScWsjEDZ9Oe43Etr3dLl260v7SX/qvnIFRAS0Py5kkQ1wRjHJ0PHvjmXbhgi/TZOD/2q/9WvvkJ/9le+nFFypt9eHxg/bgoQ16NxjpwQY9uAe9gf3qp5q4qJtvNeVQ5NHSZE4Nj+yIEn0Kd6ltqGdtb41a7naynba3336r+Jrhj7PHtdo01u3bd4rmHcGmccwH9bzWW+XP1FimGpy0dvHS+XL06Fzo6Ku01bJ1ywEpZ5tKSclBdtSuPPV0u3X77eKRWpOiv8rO7/ZfXVKenrbbd++Uk6l4TgU2blXKrRZXKeqnW+3gnJxYsh12S48Q/MRXz50/X04swUGOqAsXzznb5cFxdd99660325ktR9k9dfmyHVnHDt6pcgKK9urNMy5fulzRXBpPz4kHX7x0qSLYXO/ypF1+6nK7+ebNwhk58rQO8TI6uRMhJ8dP0cISHOAGOYWbW+5IrTqV8j1o79pbpTWfPGyXLl+stSnlWzCt2outtQsXnQ5epdQKP1w/UA5BraP0pfKxGN4EqgiuojtnDLpPhp6X87LsgK7rX750sfYMbLUunZHGcSqzohPPLkEHwhutx85064E6H+EOPiFFbaPXyfl37uzZno3qKHPK9hCIJlzW59q7HJjak2p+Ch4aV2MIP4SncljLVwQvl9x0nw8HC1iPsr5h/0d39vXLBDdMtM4th6BS1I37jrD03qXjEhFKQImzJ4uPdnkmWoVfKj3f/RuGHQmvr7F1ET3um+Me07X9CSZAtxaMk3cu8qGCht1xOG1Q7cO451klk/kAACAASURBVMZVnMUod+B9VDBVNY2WHrfjCEYEGpMsSlS1Xe+FYaNbaD6fSpqbZ4zuvBLAyZgFPIw1BBzvI5gQOkORGx2azQwVytnrABRxuTmFFTJ1L/INCkJfh6nCsNpH3Q7125Vitj1iTeci4sIBmHAohTcMMYRdCh/Cr3UDkE4KhOo8HofL/LOCu8k5lXBMmLOeWmfUYuOZUt6EfGUYD4dXKm36HfjzHkK7jLjoFJWOsWpVX7cqJjhq93l/pEO6+D1MEaJIhR3Ds2Ba9SW6E6kbc1YKjNQyRcRoRaj6vOotYqR04zoVo8QjYFVn3Z0rFEoeipzPMA2LglVRb19XbzTCuaYjXmeqyAPho242iH4CX7zvMCi1rx65yznUM13JpWM7e+LcIHYX611H9Yk/6NavCipPNXFQsDAgoEMJCPZczvaqnTSceWk88Lv2hsGeOITCy42K/s4oDM4+15CKtMbEmQ5ep0LImSbOzjRGbT3WADOd+Qvp68bBx7ufw+swglAsuW3N21FgkApz0cLpqOsIbGD0C/y7MzodB0nDeRmgz9NRgjGBYgx84IGksqXhsvCTuPQA1kkzyZt4P3mR1p/8KHEGATXSMmjYYn4zj4NjKHG8IqJ79AVnyXy+9LCy4MLLdkpZeXGZBmiJ7xaHRk/PEh/Rfzdv3qwOw6yJOannCo2Bu/qe1GpgsPCXpTvrMAb5bjYeE2/BTehi8AylOq1T2phzoSFnEy1KQxpdVtJkLFspXvDT+TuLAZwXfxhfM06ngpLnZPy0ieWbTPNsFwj35xhASffgix29x6XQp4GX9DuPUzDoEYKzEzIN2UV5ClxlXnAU+gb3OW/+nscAvvCgNDjXcLHOMr+f8yXvyz3OuAJcci7WORv9Hufx+pw8l5eoPhvObvDAx2RgwI/zhFdvWkfqGN7/2gGUvL3wrOOJdRbjKf9m+Td47FgvugWyXX9zMZo8zc3VrBCnDJl5V+JInkXKH56ZZWWum995ZvCCUf+Wz9TlFF6FQ5CaTOxPaxaPI4IbXpB6D4Zg8gnmAN9wfHPhmTCi3JHqVi+XwlMDD2QSeAluJa8rB2Nk18jBuNgInSekbpFryHHgy4lTwBM+mfwz+eqK+ELezfKSCCyNK7wuw21rqwx94MkcKbtYM5d/laVEHWs5JvolSOl0cWk20/1S1xG9a6pjnLxo5ktaMx3Htd7U2ROOwC91Rv2OzEQ/TD2ffaXMTpyeeYGeS8cmdD6f13wus96R6waPi4uELZpjJA0mrc24kOcO/2d8zjfpBnkFHHh/vY71RY27FFPiZ6s99fTT7a//D/9T++rrb5TDRI5qOY72zx5UlJEcUM8880w5QW48e708FF/96lfbz/7sz7bv/q7vau9+9zvrM+xn2UjlkKjIO0rc2NFU/K9fasFHtS851KSziK+UrG9yNPVL2K4HKD0XmMjBIdxdaq+qUYWirqoc2V5Fz1UE3rYvMnXmR+re3HU26VQqgyb+QQSky5L5UkklbZTKr7+xhWXPy14vG0Qpn3LI7CkyzGW6KvW3/9N7+kzdeKHH0v/29tubb73VfvInf7IcieXs39pq3/TN39guqdZlU6rocXt4ctxeefWVduvW7TqT1998o/wAB3tny0EHrOQElY353I1n21/+y/9lu3LlqWrgofWX46Zf4GmNWrOcQcBdNrGe0TrBb9cypKv7VpVPUik46ZqiXcFLv2t/iqKElrQ3RS1CTxpDNjjZlTjXhgNrq9YiHJEtWJG6/cLzpJezO37g6EjNIQeWOoRXjdyKej6pxkOFc75ZLcijE1bEW09DFj45BZvGOoqodFMQ0rNZ6+Anzu7w5bMv1rgEddafD9r2jesB87f0fstB61fYQPDUoTtrDmXHqFeEaQN4LfKy70s0U4FuS6Zur0vZL4AZE13Af9O/xGPriornkkdis6D3zXxrkzzRO9DKzJfy+eRVC8/MFLANl+IEEPI8YySv9hp99TvL5dRxN/PkXurvd3/9l+xg7IyKCVHOloGje6s2LWQlFHdh2HVxp3pjrjHgxep28UER4yxAUmGeFwxTR1BCZFYeVaDyuJiNCF+3QnaE+qbDjTNIJbVHVoiLESR8WkJAt0azi1SYUunByAF5fRjdoOtRjhz4wpQuXlxFQiZCDSIZQqmQs5iVPd9LWlZ4pdOYgcghVt5P5Q2YzgIfhEiFnPE4o1lpTGUfODEnimXdfvcoHzEEnQm3+BUx2L3/RYC9sHi3a3rNA93q2GE2iqkKHsOJQXTd3Tt3evewcGoH84OQ00hiD6y7zvGRCxCbAaxrYK2MsNPRpXTQyqiXqXm0X9UzUDSUmK2UBt2GwCjsYF93LFfdhGRIycRSmU7GxOcYWSiLyxlNxlPicjq2ktYXWuxMmK7y0OGCv0qlqs6OVvSIYISB6nyqQ60YeUUqj8YIaaTlWSTz1DylqBwdtVu3btX4giHr4D2UIOCu96B5BBVOB+C0rJFaIoUvvT1mL1CcdJQMPhlw7iMFB+eQdIfzHMaNUINfcN7p0En61PdJb/Ag+OE4W98aCeDSvzXP4kzrSjkwW9bXI3xmATELw1xzwhKYbMJN8AzlhVts1quf/A7PmZ1iwJmOZuzJ/JNmZIpEcDOtVCqAb73TI27BYWQKKbiqdaYIAimVuRaMSuAIjXAe7IEzAV/AKYz0VDTSuIH/4qRhbuQD7xVeVXdCxRr37n3RNbnOq3ecI92LMzMMDatcN2seMDtTqRp6Hsdp0kLi62JId0M45Tjnng6+ivyL2pvASWsYaZv+vTpqhhI48x/eXcaf6rOBi7M+kfJ35j0Jd3hiyrvEc2go+Si0zXOMsT4D1y/CqZO8PfkS5wItJL/LPcBrmDN5/OBVI5p9Uab7IMlPx/4tA3PvuTePS1RsTw0LPLQD2+8nj2TdfrdHy0fEJetNXSb3Ot63rGcM2wFDk57hqOeSD+nvmdfAC5L3JO9IPGJPfJ9rTD6/6cwYZ0UXWza285/K9+h9rUvGpvQJ8SVwSuNw1jgYWTvP8BOZku/Oep2+m3FJeRBAFV2fMfJ8873khQlnKco4GD3XiEoHB///0Cown/ExaW7TOLyXa+J34O4LgHXpDPPcXit1qWPn+IHkozOfQJfJtYCXj80bzsbkB0/CM6J8kx8lriplT7onjRYZE+fhPD/8nf1wCTzTaM6ROMb44FTiWY6RciTTwefzAk7gWF7i5Dkvek1E6/N9nnPy9eQNQ08bZ85FsxwGMw9jzHm9yefGM2vep8AO6QFnz51vL//ex9vf/tv/R7vx3PMlC+7eU53oB23vYL+CWG48+2x7+srT7Zlnrlc0odb02iuvtH/vT3x7u3z5ou2nXiddfKJq7FVzBUXv+iLPfQ5cTkX75GwWO3rXTkDxjsVu61l/ltGyUUYkrPZlR55TtIEjEXlu1ujastZVncIpnez27VvVrTajrTWOHOH6DPtQfgT9c7CK9H/7F+S80n+a09GVjmbzJbKCEFwCzQ4mR3dr7WfPXmivvf56+6Ef+qGyIQRrRYM/ffWp9p7vfE+7cF71+Y5rji9/+cvtzbdulpP31de+2j7/+S+2S5cuVpp00cWj03Z8dNhOH52055+/0f7qj/6VdqXTWfG23q1arAJdXesAZlxwwR+LFhT913kLPBC5z9/gvsaCfiiXYnqNcnRdZqesQ0+yf7Vz82juk/I/f4eGwZvku3yXugnrG/TuTtmsGV4GLSLjWdPMP2e5n/Iu+eJ4j9Io68t83uPitDIou0+IfdQYdXtm+JS9KB9Az65NOe7142M1J17Jue57kKzL8mZfS4+Z7Z9c18xbsWVnPAHuCeeak9LwG3pfsCbOZNZx3LjOpQo2nUee2SyPU44VH/3oP/9gucrKEdAzIxOpHAjtAC6UazEEBIVz7bvSh7oX9XByMQBjpSxI6e41QlJJTiGDcizkRGnS9zYy1wqrIxPVhdBr0k2RfoqRkxa7IFN1yBr18Uh/85pHukQahcUoAtlwxGhMrU9wyehIEH027tLYLwcmhb+7oZwHdZq3VHSfjsgehEAeNsifgvdJyA7S8jOV+ETGVADS4bsocYJZL1zaPaQuqq86AmqqE5EcOKDlrPJeR/rPiim1TvTZICeiNSVQfWv3eOpIKmKpyENYyUQHQ6K4sG86FBq8LhVgInFtIQtybn21RxnJjO8wa9WjOLfUOHBzBf8rHLcnuSjH6e+jVqiViXUKSDGh/n4qWiVQdnqqWb9Rq+Y7lUZuZgh9Jb4UI+pOwLrp6/jnKgODiaKwmJaILumlFcBJlG9qeez0zmm9DtVQ4kjTH81nwF3OHuWH2yYENOeUeD0zY691ROsSUWX+M+BfnbNVF0T7OeNarOyTM9KtVnVQiwLXzJ1KawpUaA86wmGTijjCTPPr87yFHArwulkHvA8YJY0LK1SbtVLCu0JI974ZVsAQfKjb7jDUZ6Ms98vvaZADh1kBYL+qG1L1WCp9w4px8pInjZl8yedBcWbVux2pkOA2fH0NfzslUGIruqTzTm496aDGLbqeh1+kkp50Ax0gH8X3S4mvBmeO4E6ek8oK60PpR74lTFJxSFlwpoqJO4WG2q6pvKXja8jb0ViCz3QWRCnrVruaAzRnAuif1oRyPPOZBR9IJyw+qFugdZQl6yI9w+fkSFPvmRTdfvsbpVoS56AtZG85LDofpOs4MIW+NTfw9TxrR47PYzjUUsb3wM7FYGDspIvUVQozpxpveX5r3usUGr/jNN75feZJQzcdhDP9z3xo0KNr+gy+Z9xXvStdsCraQjBKRRcaSnkILxwwTuNm3OA7FRpYIKlGyr7tHG/euGEYsH/oUfxCjyU9LLpNjwKTDqbIDHfw9H+p2PMuPznf2dGaewPeM9/JfYOL0OT8Ds96f+ytpwsvZX185qX3TZlBdFwWHYpG5SyieDwyEHihzybuJq3yO8+zL4yVGTbQq5pTFI329SHvE1fTuQg+poPKclR6rW/j6+i70TLjEWfA/DMtOS3NPJXu9B6OphPWvZ2KTV14X2AlbhOhnTqExrMsG/pO6r8pS2rOpXmeM3aKVkNPEj8C7gmPxJc8D9dp5pIza9mPBizAt/f17TRm1zpdbVMGpDwGx9Kxl/wjYc++9Q46LeueaSD1Nb6Dr8/8kv2mswv810/wK/nYQu8bMiQ2yVXGGbxlOPpSvvK91zRqlq11nhE9PfNW4MVegU9H78cc1cJHN4JTavROe+8/+pn2m7/52+3Gjefbwdnz7Utf/mIF5Chd9qlLlyvr6dkbz7bnn7tRwRZKfTw42Gt/5Bve1U5kH0g/L7w/rWi0IWecGWWct7wHJ2xrulxQ8ruU8cgo+BnwT5rMvTMvtESU8yjLIZw+bW+99Xa9pghG3innWvcR4HBCZwXe4Ksbm7gWNmWTRv3MERzg7A3xh5329tu32o/+tR9rn/vcF9qVK5fqUkzOpbuHd8tJ+G3f9u+WQ/Hw8G57+9bb7SuvfLnt7u63s2fPt0996jPt9TduVoDI1atX22nVt1MzkDvt7t077R3veKn94A/+d+0dL71YUYe2mdyVGl8EYK4zUNmqqClOOSp4MXA3TfoMuYxNGQYN5fnMuJ5077OyjsNz2Kuc4/z3JhpP/pc0knwDHMnPkJOse+ZPiYfYEkOWjsacwMnfjSCftOOYI8dcLisrmtwwQJefbTzWVj9FK11nSvjkMy65lCXzxGu6My78MvCGcjpGDdwZTrn+J8EbHsZP/A7QVAUfRJDgQqvhVM6zSL6OPBjrWvdTGbCXfPIF8/C7Eejht5Mf1nsf+dUPnDq6b9x2qxvTIjR6zTOQS4NQe0/P1O1EdcxyWoCUvDLUllbdCqFWPcJ1keFE1mIeJ4/KGZgKMcJRi6YoKkxRG0V5wCBEsCvNBKOyCt+HR305KOWHL90GDRinzgxDJIG1CMHubE0kAXln4IKgmie9/iuE7gx0JkTgU3Veorh2HVp3ioavZBV1sCgk/eYCglorvwPpNXcKef4ejgo70rTux28sRv2jZJaVf98lmvBBQoFaQhZ4rif54KEb66Qgz6gC1iKc05isgzFRlssh1SjsO4pG+1zH+Pxdazu1s8ywdvfE+rxHgRXx1k3RSEOQg6Rw/XRE3+D4RqFNBQ0YoLxpjjQceZb962/d0s1K0WBQJmhwbVH0yss6OsAvDKafbSoKwKDGXArHDGV10LrKAxh3cZyi3M3CLJlU1dbqdTIK93onsiFAvDqY4/x7rn3B2V7EFCMHPIBHpGNF77NO4IugWgRPp32cKPnOJgEw0/sC9xAeKaCTJySfSnxgzVoj0XJrhTWNd8NrjkoBF+p285GjP9NQqPHqkIeiAR3nXCnk8pxYe/JKlAfwPfkZvIY16DvwSb+T2g1PxJE8ww7YJL9OnOPCS+/ROVOpNdru0qygR5pXf8FIs646Pb3uDA41HLwaC4UWhSTPOpUU4Y5kFmeAswZDKmmlnqEGbFyoIbvYG/BOfAQ2lKAYsB0Ompke4Wv6iTwEJzWe9l1pPP0iDgdjnrezAobDur7rhIABMCsVK5zqvBeYaV4iFmenCH+DP+AW8CF9kPUROT1wqzDYcqTXVFSkhtKPkGPJV1LeQJMpN7mtxgnmfY3aMzhKZ7mdeOw9OcV0pjXglvtOHoruwHu5xuSb0NemPTBH0q4+k+GEQ9yZBq5/zRhE3o6/LXNmmTTzSc4OfgDPndfmKCE7GMe/MtPyg1jPqA+olD34l85VeFAO7O4sTj4G3cLz5zOYDazE5Xw2eRn0kIo+i855hIJpPINvOSeyS/CBXomgYv7XX3+9omn0jM4s+ZXrX3keLgeln2BsuF5Sr6u4pH2N8ixJ66mrkipsf/A4E2gNeuZ8gc/QG4ZzmDMwdVac+aLrJb3lwa/hPegHmIBnnBe8Arrw5XfHk+JZ5lpkpCwNSqboTXAcpyM1NkUbOC/TQZ74suy9X6iDh8i3x3ALx0SnBeQzexj63hShu6aQlUOLuvSJu6mLoiuTZgveQa/wovlckqexvpwj+dbgOb5AAoWMB+NyAXgxHjbBrMfl3MyZ+DHPnTxn5jusbegrj0c9+Rnj6GyzPUlfynV57Nz7qDuvBh+qt/j3fuqn22/91kfa9WdvVJ1B1fWrJm1ntipS8drV6+2555+trtJKU37lK19pf/xbv6W9+MILdmp1sqQV3jz/gLntmpF+Omo0A9f53Rnv0vmDfZ24DN/ARz6fl8b/6quvlZPt/Hk3/tAzek8ZToscjvJWshfghxkUZNwYF1J11r10leSYHIRH9x+0v/bjP95+53d/t+3vnV0yFXXToTlvvvVmu379Wvvu7/5TxRfeevut9od/+KWSI88//2K7e/tue+XVr7Zbt2+3Z2482z73uc9WHW7B+vDevaq5+Bf/4n/RvuVbvrnt1plV+lulSS/0s6JR845MM+XrTXQDD4J/6BloJfkrYwxcHhd5vDvjOzIrP1/066mUVs6f20kZAO7MutSsq/D+JtoGFxLvKuClBxQBNzKWcg+b4Ji6R/EWUUAE4m3ibYxTYxNsMznLgMcmPS7hbZk6uq2z3tRu8sxyvYwDHnFOxe+0h+6Lg+bSZ1ONTKOvBb0YZpzJucG1WYfchFvLPjo+pm5LGnXCYTmbf/6Bnz/1JapvB8u5sU13qkcV5YAA11Np+IEcEIGeI3oPxSIRx0q5CT0RFaGgeguCIx2eATAKL44Of76+/YYRDibYa2RVMV8XLs05d7bdgTQRR4oVe0plBmZXB123L/VWhdPyfCKF5kllEyG6nsvxtlaNe5pKOo5Uu2Uq2g8s1VHUY5p6ljPpURow+YzWSaHM2cAYpLiCrMyRZ8veUiHlzPMs9Rnw19gnDy2kaZ6QwsfGuJyCjgQs8613owLhQWqcEjiZBcd0fqYSh9JkWPv2sGpQdgGwGAY9xPmVV14pg0t7w7nAsykAkjHpWSkFTv3fr7PAQSRHKNGd4BBryuhbaruB++jxwMuOkuEw5axYx1Cq187GmbmDizMjW3BxSTVdp3b4zO2c4jxmms65wK8yPqpLXJkSS/TMbASk4OQ8oZPhNBiRlyig7CdpamaI6WTTc3OUDjieTDNrLM1MGVpI/mdH8CjCC25j/OBcys9Zc+LSzEPZZ9b346zgrfBFxtO5sEeMqOLjRND0W1HWJryC3sso6ZEYwOPfJkSTjpO/J75vGgM+kvStsarAdL8EADbaT8IQnld00MNuk56IwodOiJpLXGIO+DlOFtUkgm9R+4ai4anQpEOA2o3MV3jZnZisCxg7iGedUlq4FGlM4LVTjszfNQ41XGfHXOKA97iO3iFNG/xacD5SVOHnybNrXnUX7w0p0smo/SQtsYZFkPZLA2owac84z3lWY6Ss1hpmQy7xK+kDGYFshR6Na0OFg0/N0c/Q0SIfu9yFX2gtXG7N/Ao+nbzGl6F5UWIDejQES6cdN72bnWgLPfYJwIH8PPkte8l1zvvLffK7YO2OjQ+WQubAa/C3EeWdZwst2GntTpngUNJZriN1HsbyWkaNX8sCG+Ypc5MP5+fAhOC/WRbkvhedqU+e42ySiYOH+RyRTcm79Du8KeE/FHVfUqfexEXWzBehvSEPR5kWPasGAUTsaDxqT1P/uHhSpMsxzkxTXtCI6k+Znufl9XSnSKdnYAitptwZfM1piqmnGIfHhU86u2pOBTL0c1mdhVK0+ueJ/+hDWgc0q59cfibMwU1kXuIIa2xbXfeszqn9zLoBxZ6Bo2FEJOq6tBHwg8fZRhj6FDiy0iu6zPX6XFZmBFeMYA/0AcZOPpd6BHjF3iRbcA4vDtJysjhCqvAxggCAT+pEa163drglX8jnzK+NQ8kbvNYRmaR5oInEJ2wZcIUzBT9SXiTcB3wGz52/T36VsOPd1F/0/eAzUR5p08b7Z4NHGLvTVva52NZT19Z/9a//oH3on/1yu/nWW+32nTuuLajL0r29ckJev361vfOdX9cuXVS32+P2xutfbd/zp7+7qaSS/ykybugVLCtlRO6Hvc/Ln3kg5wSupk7o3z0CEWQ8l3x1RYeqyXe/lzvady1Fzht9KvFHc0Db+rx0qsX5ZbhCTwXvbmsoS+vw3lH7yb/xN9vvfeITvRyJaqi6HjT2onD/zp3b7caNG+07/+R3VhmKr3zlK5VCLcejylGoJqMaxv6Hf+bPtE996lPtH/yDv1/lrg7UaOPofvu6r/u69gM/8APtxeefr+7NSp+23bPVtikbM5WPMY65xiCwStgCkxmO0DPnNNP8/PyTcJ4zQTYybuq3+d3qDKeAlk04NPONTbJ15hO159JbhxMw91syqguI2Tk5r4G1J0xLRvesPL5feHCpi+uSLTNPSD0iv0udIuGf8Nt0junsTDm5ES7dIVAN73qGMc9pj9BA0n02ecHBOPPFRfZ9DT4260iMMX+OnuDLt8d5UeHAB/+f952KSLRo3SiU4bxrASqFQREab7z5xhKBhmKJ4NOkqWwJEbhZRUmehZ/eScaEYq9x1PWZWn68hwEFYM0sx40644kZYZCpeOnNm2+1c+cutHPnzzVl5qXSsH3GCjIE6bnM/JgHITMzagCubmCKkJwRC+UN5YZDXaJ3ei2NWndPPU9ldIZXClfWDHMuggpkIUWbMaxIjJtDnU86wPQcxjJKK+tOYk1Fj3MFdkn8qRjUGsoZqtBjG8wobKyvxugRjQte9DRG4Kp1qZYGXayA1SahtoxbEa4j4nL5vIetA1PtHUNUaxlODYerc9b6HJzVTxXE1b4r1bCnxdPwBuIHttzC6ScwZm82lkc6A0psCaxuyOR5EDkEzJXWW9FI3VkB/vITh0CuXesChiUUu3KdTNi/S0m1g5H/MIg0J2PwWcGvxpLGnMzbCJp4p3dpxMI+k6EDd2jW/MiOseQL8COe13fU/Uz6TeMEBwXrBtbMkfQOLZcwjGiOFQy7AgSMV44xHOdhFKWAgI438cjcE7SWfCLpUN+nws4a8hnmwMFWOE1If+ch0Dxwzz1jMIBbm4QVfILvmH9xtiE4u3cAnkBUIc/x03i9XRGxdZ6V/uM7M2QQZwH+UN+m4Ne7qwE34AQOCGZyMEL7SkfEScva8+yTRtKw1fs8z1w454B7ysyCTzfgwTvtFbrWZ3IuqPA7/CPxkjUN2pSjbtQT1udpHBf+hLwT3eMQhRfW+F3+8S68bD4X8DF5Xa0pZBF0BVzgXYnzGIwpK8E5cBHYAi/oLPHZzqkhvzM9aFEqA8f1a0bywJ9wouY5sKWUWflZ0ljuI0CxMYLxaylys04BL0g89vuOqoQ2k5cxP2PRfVGGPo7UzTQ8shLAo8RvLj/S0avoHOEOtVaXM6yaU5Zvq39VmGfIoVxr6ofgHfJ30OKIygYXgdGCL1GjbdZRct/AFDqY6YbPGR94prxiXb4YcX2wWlfXz5J3Lryxbxrj12NYH+P5lLN6HB5ReKaLzR0Z7dJDjQuzHlmOgF77ss4g5PKs040zMC1VkmPIfs1JPTX46NCprU/reSIt3bBJF3wuG4MsTVyYdbhZDiK3kRPQp/Y5IhLXjk3wZ5ZdqRtxpiuZVg08Kz9oybiaz3jwysdriS7z9cuZlKWz/mVj0+muuc7k67OesGlfrCfXCayLPnVxh5yp30aN1FmGsA41PiQ4AZllZB7BEEkL0F/ypjxjaG+RzxHBz7u5/jWjGM0HOatNOhOwnmVk4u88LinS8LGxzqHvAhPODxya9SPOhnXI4ZVrWfCtlyxSiQpF1//S+z/QfuVXP1zPitbVsG5//3zbP9ht7373u9q1a9fb009fbW+/fbMdHx+2P/me71h0hKo20/lq8qTBI71jZDR8Mfkj8jfpbtStM89O24IIwk1nxGczfcPPvviFz7dnrl9bLnO1TjIRmKc+292rUjrLBX4v10CJDWRXlanadr+F8+cvtR//6/9j++jHPl5OTPVoAqz4IwAAIABJREFUUHSjdlC9InpGJTJTTsbnn3+uvec976k0dXfRvtje8dI72uHR/XZ4/357861b7Xu/93vbyy9/rP2dv/N/tnd9/TtqbXcPD9tLL73U/vPv//72/I1n29kDlfRwp16lEYl/uOSZfQqb/q3pNRrv9Yc5w5SFsxya5R1/J07kM3nu0F2e1SKXoj5kjsma4UusJ+Vn7pXn53Fr7h5ZCB3N6+Qd+Q2qvQtNs5ZMkuGohUZn+HidaxphfdB86m5P4vW5tlk+zTxv5tHJF8BxjVE6UdcRGAPeIdgkTIE39Yvr/Yg45SzZW8J9E1xzn6ljz/ufx4P/6nMuIkfphRFBu5Jnv/7+nztVlybfGnRFMJpEzEpIbhzkmIGM8F+QpIdvVmQDiibNUSLtNm8ueBejWRui+CyKii/penOULvzSEcQYduz5hkht2JNhDoVhNCghyhLlJgVxD1mwU7HXVwBJy7yK/TA/84EINW73oGMQFCxVXLunKuX+9bvesfPU7v7ad4/6mREhjfOFgYSCnwQpB6CL9PY0pJ4KjYNCY5ehvKWaR73ZAMWv+7MgcSqDwCyNO32WzpeCW4/WsdPD5znwxuaqnIsU/3cNw2GsEGlDCn7dStRbhqVx2sZMMtiZsFLAMT8OqCQ8KyGOitN/cirS0j6Z8awMGX9tDBSB9vpb4MbCXLrzfXEg7zi9OxkxBWa1LiIacv2sI5UOIsIS34EPDAM6Lqdkvyld4LT1aGGIGCkYO6wV+IrGKjVw8TYM59wmJo6hkAw4BSv7SUUphd0Kn6eUTpxpaYCDkwvdhgGcPA24p1CBhvVZ8quEf+JW8hrWyffQfu515rec1wy3NFgYd+Yz8EbONb+HZ+BgRLmmYyD7TAMslZFZcEHvCZ8FflV0UUbbSFOrsZY6a67XU2PiCAs+AF6Rbuq/zStS6LHPgkcXwglPYJbRofqM4uXCY9FzRgwlngE/PQ9f5EIrcTAVMGDGWVO3K8+CdeGA07M4HTYpb0nDyfsT9nVx0HlN4i/npJ9JG4/J3j4w+0/ayz3B81Ga9Df8AH6Pw2aWp5oijc9UtJJ3Lbwv0jzZtyO9142QWF/KEp7nHLRfRSUQGeqGdU7Zgpa5uCHdctZzgHfSJp8xX9JJPpd8AWUXesl58nxzX5voL3kFOAVewguSp+V6krYdieaZc53Ftx61Mt4yU0VpyzIE6mfhlZq7KWtk7YRJvlg4Ht2ic501dY+szgg39pc0McM+03WShyV98jt8Jf9+0nOJj8C++I9kc+gWFUzcHb65p5Tf0JJTu/1PzyIHhyPe8h0no97Td67V7AOS4UykM/A2nMvWrXOpaLbu/IO38HfijHQm12Ef55b8NdeJjqTLH9c+c8M36Fl/m94dtcM/9p5wTngmzWa0NDbF7Pxlnhw/x078nfEh5eIChw7TTeMlniR96/eUMyXD+gVx0l3hS79Eqvm6AxzcmPl0rgFddOZtrCn1x3Sms5Zep6Hr165RPdOn3Y9uelDxhmXUq+av/0GXnBfwXNFuZxyzjEr+orXiJJrpLWl7E+55+FHfOG2FHGvWVXLNaxiu4SBeP+uA7B+5zr7z5wKj7kgff9dTC/35Msj6/P7BQdm0P/ETf6N99vNfbAcHZ6vO4M6+GpWcrcyq527cqEvGixfPVz3Wvd3t9sf+2Le0kweuDah/Z87IYZE14dZ8W/u9fft2jQn9sJcZBzbRJWc57zthnDgMDY/zczkMmlYRiMEFiRytirQRn7JNtdv2D/Z7x2RqKzrggu7B0JGypdTU5e//w59p//C9/7Bw1HrPmaZOyUmXWhd6leY5eXjcnn/hhYpmpFnNCy++2PbPqmFOa6+//la7dftO+7P/0Z9tH3v5o+3nfvbn2vXr10tH1OXvN7z7ne0//XN/rt248Uy7duXygtOyUFOPpgZf8q6kmU0pppvkTfLJJ+GzPucs4D3oAqWjTQ0Pc55N/Cf58dc6/yfRQsrn8fuQB4XD0+UjsJnpnyvFlKVV57d3kZ558ozLmkd296Z/8zqTnuGtylhFx0n9qsqoRTPOhOOi8/TU68Vz0UtkKLtSz8xyItfI2nrFneVCSnuZ+V/S5GZ+aH8I+kPKNMbKs/xaupbXNXjbPFbxlt/98PtPh7LQF7zlgsq+HR9pFQACJAYIMKlHurXpQqqIXA6eLphwNqBgaKyjI6eTZsRIAghlWEXJ8wBgGl63BUQJ4H5QTxLCKPIAQu9g9AzHF06+nrIbBUJ1UzKneJMmBSLlISWS6vdiMB0+qWyrMyjElIfE2lC0lkiWLrMITV3e6REoQnaEQhqR6dzTO0kkJw+dZpcKZ8J5IJ201oH+yYB0jtlZXN8Z5hi7/Wd3CqNopJE6hJmceCc1HqnLaXhp7Va6bGAqDF6GjQXuSGXBKc1+wY0UtEnMSbD6HcUOhl6Ke3RyBKeATzJF6EJjgOOLQK81D0aLgU+o8YLDPVW5qDEiMvg+5+OsodN8XutL4x/FnCgrDI9lb93hzL5U33L5ve+f9S/OiXJWZ9MkjJWR+kY9UYQdAp/1zQJtoZupeG6eZ/Ivzj/HSdpKmM/nzru5h5XhEMozeJHOVc4WeuVvcAd60E8cU/DSFJrAeRY8qcQlDrKPVCySB84CI40VYFcXP7G/GdeSVzDegsuhVPMZ0XHA3nvpkTERqTdgY1rLKCvwGR6ftJ2RGOzBFyAj+mKWJfqbqEPG5qzYk7oVgpPAYDVOBzb7gkckTMBlzkVOANZYY3UHqGoX82zKDeQZ80OjjJfGJPBOBSlpoN6Z+AbyYtMemCPHW3Ak+BWGe+EcnZxpVNZ5QOKdxthES6w15xX8NW5dLkZzFnjGWnEy2m6SvykvGB/cR9HWPJIRUlKRMxr/wYPj0k/oYpnyOuk56TbXNe89cWjmO/PZk2KfsEn8mRW5nItzwRnPBdtYf2/oFzrCTCeSu+gCOgPxKpwWR8duHFbNyHp9S8FIsNMcNAD039YnaD6Q8hB9ruBH9C85z50XJW0l/0neNMMc2JKCne9x5ryvd5esknBeAw/mn+XokC1K4ev0/AT5nHPN587aSvaGsxGZICNAcJdjAX1l0KIyUaxXmLeOtOxcP7jBe8j5lJ9Dl9pqbijY9UA5HKNRCmO5fIQNO/SILHMB3Zk2zO7SWchakIdqZlHGgiLn7FsemRMPVXripG1t69LFUeyqHSt5lXqOfJjsmzUl/9ZnfM5+WSfnCUyqMeHUqHKm3zUPcrRa8kx0fRyN8IzkpWKns9xnHF+cr+ukG38spzFUaZjB+mbekOvGmN9UE46Ah5meyv6Ly4ZZ5vP8zGuBZcpFrSX11Xwn6YT0atsFI+gAfpjyzzAZenTySZ4HBgnr1JWkc2i91TBSldz7JVnCkn1zjtDucl5he+Yex3oKEoucss2izC51W77T/u5P/XR77bWvlixSxxDx1qeffqqdv3ChPff8c+VsPNg/aIf37rYXX3iumpWcPDjpVQ+cLp2wnvVc+Df8LvFl8DMfdO575lmbzmzwq3WmXL5Lp2nxiTffvOl99n/wJOlmkiVyvGvfly5fXi57oVn5AtTM8PjBcTkkn376WvtHP/O+9nf/3k/Xs/peY1Ab28045SOwrZ+6lT5X45YLFy+0b/u2P94O7x+2a9evtfPnDxQ61Hb39turr3613b172L7vP/5P2gc/+MH2oQ99qF2+/FTJO/Hlr3/nS+37v/8/a1//0osVBKOO06qzX3S5+FBGeZyC+9IkFh42bDtgD/2krgacOaPkX+AlMLXcHaUc8vs879VZkxERKdEpP3DOfS2dJ+dc80Q31Mv1reamhFA0J0o5hl6z0NNjWRFrBzv7rUZIfdKZnme8TRjN/Ix5851NtmTKgBnm7EGyTOUAUzfZ7f4yzi1peeHhW+syOyXTJp/Nit9PGXcp52Z5tua/T3YajvMbvCzpnN8XHvpbv/pPT2Gei5LeI0tQ9PMWC6Akkg3FTUUyx41QHYZuw4uwhwCuW83mCCCFojwuMEaHvSw4DuPGWWOB5ZiX/IxNDuKUlLKypHWkMZIH6eddyyoJXAo2N24aI5VSGF8qTbPSoDkKRh3TEbSFxKejw6D3N45Lf+vWR2tBQdLfjrJxWjudYnGWzgROBOjMFBYm0xcFbDchoVMSR2qFVojAgmmzRn03UmGdzorBZDxT6JHPPOdkTNavFGS9i3PZR+OaDTPj1GcPTx7WrR7foXxq3KPjoxJGSoXk86qp0YukgwMwhFRSMEhTYaK+Cso3Z8M5633OIwVGrnu+STFDWxfqTQFctBSRm7MSo7/zLIB1CiGvZdxi6R2Kxuc64QeKYuTsTh6NNCf2UY6P7lQkhYn5cn0YBrWHHrmGYzajF1OYwYxnJj4r0jMOPU77duSmI3g+7/md5A/gNWe9CK7eYTMdjNB1rhl6Yp3si86gaXBsUtJTKKaQ0+8w8YTbJifOfLaLEOuRvcmPmIO15JzMwx4SbrW/SdLkfgYvHml3Y7x1mQDTkdN9oSngPmhsOLz5jlIQuc5UUgSburmOWoLwMb0jPq/6dPqXjijgA9yyhEfJhVDK2af2PivzzAXvGzWystPuSK2alYDkBymz2S9zP/ZeV96St8PPMkMgj4/vc+98nzSIYgJsNp05zyfeJJ6xl8TTmneKumccLsoG7du5MsvdTcoufJnzpTMtchz5cHx8v3BgroWaeJg1GNMJns/Mv+dZpc4AHPN7eA94w/OsPS+U8myojZPnBIzzjBNPfN6K3jmtW3rFMJlWRvqpYJM4DI4vHdoj4hGZqIwDwSn5vOZKfSXHLBxYGmBYr4PXzToMZ7WJRxnu6+i5mc+nzrjwxEgLTt6z6Etx4V5ypde6y7McPGrmiGsG6WAs60eF7+Ilq+hBO3MVfSSdD1wy3uuC9cySFWH8cVOh+V/iVsIA2gbPKp07uncTBZmyXDxSNeR82W6ao+409JvZHaU5Phq1W4ENZ1lr6zXgH8PX7IBZmTvGSWhkzeekS68NdeR+8s0VnchpWTr4iNqsdU1QTJ6+SR+ps0cGREZV4mfiRNXi66nkXHiBP+gZwEfwniPqfR6OFJ9hkfrGjAcLfy1AdXnd9Wrw3xpi/nPmwSY+No+fuibPJ22mTp7fj3HGRXTinL5Hf4N3eNx1t2fwERgAm3mulJMaR84u8/rjVYBF0jQye/CBCUphzLOONb3iZBp0U2nUHW/+4FOfLkeZ6Pf+setPqznbtevX2zPPPlMOxmvXrpXKICeWmoycU8TjsTpLi1uPRlx5VrnXWadL3ZJ3EnbAb/4sn13R09Q01d+51BL4pXNV9N/dO3fa2X4pJRxXDUrx0nt37zo77NFJu3rtWjnzhjOyw1DNPh2e3T7ykd9p/+vf/N+qbuKFixfLfpY8Kj1YDvoeIWZdwLzKGZu+xNypQKejdvXq0+3Fr3upXb12tXhtZcyp8efefvvXf/Bv2vkLF9uf+q5/v/3iL/5i+/UP/0a7cOF8+RJ2d7batatX21/4gb/QXnrphXb+/H6dh/hK6aNVWxjv7+N1mPMMFj4TPBweBw9PnPxaMp3n8+xyjJnOqwNxlFLbpKv5gqKf6oZskpkfwCv1KJeNfLbJhlj402NRwOjE9vUkzBZ4NPPC3OP8d8pWZN6/7fkZv6GJtDsZ40m2aFWNnwK6LHuHLcTaKhirT8rZLfZoG6n0A1bjAkafpU2YdmzqAMmTZ/xjHQmrhIHlkssC5r8Zz/hu67d//f8tByP/TrqwRenhkOoGskdfDCFLUw8i8ORcGsr+6UOHmzut1QpsOVHOjNoxpPsutwtV7LhVZ+qMeoTQAFpuaBg1oy6L00iMjKzXzJzjI0LTFGNHgYsTpxCZjRkU51RukuhznRLhGKM55ml36nErnfDHoUpUHi3r2YdgKPgJpoJZRjskM8Lx4VvA0Swjo5dqzGpA2G8WexdmhAFjsz+EbO49b4VA7nkOjAyUBMapTlGdmSYxieHrOxsAXp+ETLamT2XFSdHlLSkhxf2u5uNWTM+TXqSxJdRUI6humyZFLeGFwl5h0D2BE4EJQachq9/TADSs1vUJlN0EjJPwhYfgcv4E/ukMmRnjrTu3C3/lNJ2ZRCpY+g68Q5ml6y5KrZ7B8bDbDQnWUN3m6WrecScjvqAPxmZuPgeey1zFG8aFAnwIh/6sLIF7yQD5jFSyJzHTTQpwKSpxSw7dgI9r2hyRwdRerTOLVF1wPGkE/IIWqcOpdxFK4BD0NCvjwAW4QWvg0cK/e1f0pNk870UwBW+cYZr4AixnAZKfL8+HxMl5FmHTmwckvyT6gDXmeed5DfxbG1XAfhZ48LQ0ZHEs4mSEfvW5jLhMIYJOkm+noF0UjYjMS7qrKJse8Ze1/ri0m7uy1zx9AqIbzPujBEh3uLGm4SRzmgV7hY8MBS9KFKzUgnU6DXjAGvN94Mm++TvpkN+T5sXrTmof4yIteX3SGU6nWkfoJPPZ5vooq8G20pGVtAVd0UCOiKrkV8i7lMv6Xpd6ODYGXa/1h8RxIsASl/k9cWTmbbnPpEmPbeWas4Ueks+MOUZGRLfDFp0GnOcc4TOClRyL8unYMZOXmzaKh2zzethLvatoUyIQQ44Jljs7lokpX3gXvIU3Ju9OHqjvpRfwU++rID9z2lG0Tp3kzFUeh7H0HriYcht4AOeEvy8KRhrsuEA1DJDL0vUEB+1VzRqKvweP53xzbPg3zuLiO30v4O+dO64/nTxev5v+R5aF2cOQ7zV/50E5d+IgMNokA5TUMtO9YDaiJkc5G/QzfY/epefEVwUT63ROmZ7xPnWZWpt7pKzKJ/AO60n5lmdqGCmV39wUGBqnR/mG1NPY+3IGndLgr8AOXNM5k1GSfDDl1SZaMK8zDcP30EmBgZxOWod0GV2IS0fVs0QE21gfvN768fryfzNP6NHEvYSQL2+iyU7XY/Tp/8fYmwZrvl3lffuM3X167r7dd9DVAEK+mkWMmGw88Nl2qlwkH5N8scuxiW3AiXGg5NikXJSBhEmEOLgYyzFgzCjhMEjWAAYEQkgiLhCFEBIScOe+PZz5nNSz1v7t/fzXeVukpVvnnPf9D3uv4Vlrr73W2tEfTBreD7CKOrRunPzZ8GBi31xH1usW/nppfzIEu/9CMQW9tPEl4WXKwvLADHg01nqWtT91e7m5yXvBfe71tVO1gf4s7ncsdnsIT1Pu8+qNDZXf9mQbyfjRaWQzPXL7VvvRH/137X3v+6UoDz450ebKVtu5tN1uP/pIu3b1Zrt+/Vas+/Q8NTP48r/6V9uDe/ezHcyI/pzNQoQ27svwu9N+Xjc3OZcYmeWVzm/3OVY9HznANCQ2HLU7L74YKyraRkFn4cTdl+7nAZHr6+369evt2rXrefis2jH0qkXd99Hf/n/b//Hd/2e00NLJ04cH+21vd38EQE5ODuL0XV27u/sgTrF+8sknY2356c98pt1/8GD0YdZ7X/GKV7TPefXntquXr7YLF3Yia1rv06F3f/ipPGn6L/+lL28/9wu/2H75l9/XLl863zY219qD+7vtqde8pv2Xf+NvtDe+4fXt0sWdUU2n92dw7WxwSHEA9GKBv+tJ5PjMKii5RrSqaxnnI9e5LUVuXYfcD3M8rfjhtmPy06rSxkYe5beOA5kI4HJ01reZeontq2P3MbnPOD7viVrQweWy4lPcE4yJ2olF5nlPnh8BtM+GpVXe3UatwrTZCGrO17GDtk9un+nnmfQ4GZvulf/uO7qfRf6m27h6reNY+sN5UJf7TC57dTMde+R2bfDoQ7/y830jtQfjeoaR91PB8NLkF4dqAnMaRRn16PnSDXnrZaD0aUnHZAZRBORHx0pL7wTvB7dEKXBXboi9SkH0nmUD/NzR1Q7Jr/3ar7W3vvWtTSVvQ4nPRLhnr5l0ODJV3pVhOBW9VOSsM5PsEVM9sBaOh2UsLgFAJRgp2B6Q0N8uHANkLGU5nIneRoDrnR9uTKrTnrRkodcXEvIi7SAPgF684j9ACWfKx5XRpjxVTAcwKMCsucVCj9K5LhO6X/TMvoFy+jdGvy4UTYu5MPAbkpUsLaScVL8zp5S9WRqg5x4d9p2y0URaEbCkPIexKA1e6fOSb8kGNFRwATl3B07vVDYlJWCunK6YjCsccMlRlLekYxEOQc/UDb5bto07aYCq3sEil/twspaANE+3CwDo9IbOONEap8aHnDDnJRgvd/89gJX8zQNcHGiQXT2PgAkyg05ASx9TdVJ4Zs1yAaTIjXPnzXHBs4vduDI+NzDwD1owLl2Ti+GUe+jlRhg9iM/6IiGwxZTbn8uiRj8D+5S525tX+8YFDgP6Bf/RM3jvhtrvcYDXNZ7lAfYF1vbsjwWu9LGThQd9qmPtRr0a1uGAGE45r9zwuPxy3ypjiS64M6LfWdzG51bSXZ2YYbP6mPQ3cgJv+VvPJFPEaYMO0qQc+QjZXlF27PiBzmmOlEijy67zYOScL/aEjP8sM3RMYozOK8f9GtCGF9iuwT9zVNFXFs6elTnsczk0AzsJ/8BA+K0DKCjz47OY3bBz84A0xjZlPUtrc8NvOmTVmYm+cb3cVzwUjtM70WWYa6CNBwCqPLOwRR8PlAF/nHzwMh+31/n8PA22Ps/lf7lgm8Dh+rKQj1K6q+8cO6qPkHKQB5y5fYK+lDBjG8CHoNXpWjvUAvAoM+fQPZdb/93lYuHUrq+HvUz9alFtQVAfOXNdGrLX7TvPYqFPcBIdpmzbN1fdFqHXMVYyInv2fo5nlue5jAx700+Dz/nLFmcZstuKimkPs00RxnlIe4+4h6z+fs3Aws48je+ZZ/60Xb16dWR9uo1RltP2KGHvuXcrsksGRne+ul8Bn503KduZeZFQOw+NqjKQsiXbmVU14Ct4re/RSfywxOucJM8eNIxqmbPBUfTNZRM+LO3WzEr0uaEPyLzbDPffRvbRVM+xLmC8YdtXtAYBx6El9mr6Dt5GJn1DrkW+5W+qTUH6YFqXJMYJ2zR26daU1Z60YdlHfBf2q2+8D9pm2kzBhrmfM+xQBBh7AET97KL3+LIM3fmAbvj8XZ+cD46BjMvlgOSCXDcu6TOfM/uSV7yt72KySxmZzHX/wzHPccntBXMEO/x91e/xZ6SsWvaPAk/qPSjf5DT5+z3f873t9//g91QHlmcGbK63q9cut0cffbJduqxsvs04zfjk+KjdunmzvemNrw/fO7ZdM3NhVFTAE/cN4FnlQdWpaTs8LNIr0PqX0P3Pom/Oewb89ffR4VF7/rlnw5/jYDBode/Bg9iQ0D/Z3du3Hw/8owrx+vUb7Xc/9nvtm775W6KsnLWb5hA4o5hCZM0Lu9fapYsXYq1388aNtren7MbTduel++35515od+/fi4N15GccHh22mzcfaW/9oi+MdaNKpyPmsZbJKX/0qU9Hn8xr16+1X/jFX4hzHWRfsrS+tSeffFn7oi/8gvZlf+EvRt9MPVNHsIYN6vN3PwceuA4ErcRB+Xw9Ww/fIh6zIkvUZRM8RJ9cH11/DdoKFsw2aTxL8un2Q5+z8U0rvWynl6Pnncxvle6nH8U9UzaYC2cqcEBcxfEqe1NeLThrcup0iY/ZRBmtLZbnBKykj/wCy+D0MbhtqmNDt44iocr+lYQ9BaHxb4d/NvyX3EDVs3MzN1to0CKjJBROHixkaNpwjye4XKR89thKb3GDn6Xv0g6kDTtD01L9Ed8TYBzAGMENemUliIehW99oRyzqTk8CFMZCvDfKv3f37ggYASKAsDJ+pMg6DTQ+62mzIaxRMpvBC3eeBRY62TpOa7bmpAgwjKw/FaTa3z+MlHKIoLFqh34ugmaUFoeJa1cZk1WOiguVg8VQbgGCnZCcipm7qyOTkqwUchQIcC6cXE4Cy/IQCWk4D503scsS5eYzMOUOgcaePMwekvp3cprP0j+/1g0kpyujINAZBy373izTfFkU6FoCRtBOP1WGIIOI46XTD3mn+JYnqanHz8xGlXxo2MhiKoF6avRyGev5Ff0nY5N8Znv4HMfvZAqM/pAZmMln0jsqg8BknM3FyMzG4XmDxjqtLCLAHei6UYish15uhnwwbw9cuQyiD278I0NTgdrIuJ3jzGtmZiS8rc6TroOOXMNBB/nuCYAYFcakvykZZOz8DBnqzd6Rc4JgAwPstOUhQxY0lkGWA5XvXe7ujbH0Obs+siBlroAnfaHcsdR37tD4Qgvj75lUlUdDhzuYxjwsI0HP940GB3J97oeCuF4wh0n95QLLvwd3kBvGxLjD4eyn2/M8jAO8AEecj8hllZ28J2V+Ww25kW0rvY3FqP7DAGsXzJoQx1xjLyJ7sTiGQ/fqDLlTw+/gSwZEzgZRkFX0ERoht9JxfecZsrpHTiqbVYGPlvkDPiZNkzrQUz8JRGbmYYbD9RlZ9Ng0x4iqP9DXeeBjsOSwEfhBlxkDfGM8q2wWeoc99bHpfjL7eGYNZiHrBHTAEs35uJd4ogOR+dUX4T5GxrW1NRfKjP3PWrRNx5QAbLdnPViKnDxMb/376ke4/LEgAt+dF07XiZFpk1y/UvbyFHTXX/cvsKn8rDoIhqLz8M+xudKM8eHrZG8qlQGqR/J+HNKi+zMTL3svp/+iA1yUaTZLueI9/TCTsDu9EkDPJpMv5zkDd45xChBIhihb4xmaJ7rMZ9i5IVNdv90/c8zU2Ng0QeZ8IyVKS/u6m6x7Mv6gq+NjpTGlrG7/wFrH6eTZ3AgwCzpsmWMK3/t8eQfXuV19/vlnA5/wt4N2ETxVz9nu+8XBEdnTLcZTNrcdS1fhgr/fsQl540RW+AaPoJnwK2Vs9pvVvZITyYOulwzIx5v2aWbB5nNyUyFtRC62eD42ApnmuXzvssRBO8zJF23QHBow1wWWWgYpujoWvlYNFHbBWjwlX7WGyYxfxxP8AOyyYwC9GN03o+2AricYr2eIdqIzvrn3H3QMRac7KDYgAAAgAElEQVRq8GEhh5YpvrC1ZCD3YAb0qzLEmsfxx/nhOgL+Od3hT9Vp1zf3cRzzqt5WvvqYHfPhC0GTOva0d4nlrqfwthaQw7OqP/DesTRpTzl+6uj6Wh4oEl7D2lrb3d1r3/od3xFJDdjYja2tdvXqjVjPKrisrD75yXu799sbXvtUnMyc2XrRQCoPHy1VUz4+p53LaR1zlSd02/mw2hbmna67+Ulm2sY98sGOj9sLL6gfoxIyFBPMfs7qsQi+cPja+Z2ddu3qjcDBz/zJ0+0bv/Fftk9/+o8j8Lh3sBtrj+wdrDXcXrt17Uq7fPFi27m006v9FIQNqrS1ta22t3/U7ty52/7o059uW+fPZUl1X998zue9ur32ta+L9fLOpUudDMKmrfah3/yt9nsf/1j0wyTbWKKi2MbOhfPt7t0X23//d/52+4I//9ZMWMrVZCbDdDybmDn7XYJvSab0a7kenfUYiPOGe50v0LlivWOSy4Hr4Fn7MLPO3TYwrmm/g+tDb7gWGXM8R1/RK9+4HQ8AQy2RgHlVv1X34Kd7LIb56qcnsDCmCDSyjshGtO209zrsUhy8C9vaN9sYw6C3/KIeM+C5A+843CUTxkPGndbBU62Bww+b7WigXR2z/J1IgumtPVxGgvrr3orw7KE21d4h95kIlWszAtl5bVYfc95H0mRmr7L563KxiCf95i//bJRIb2zmya+6OZinaGVkYPWd7N43RCne58/LkVhvD3YzIKRUfjmtYgT9QkRgORO6XwEjAQOM8UAApzrrOhEPJ0VBRYJzmtJcxM2UW1dUAC0bBE9lToa3yBzyI+N176aQoZymNg3yzAKQUwodeKcbblfaakBD+ZQ9pNJmFqM9CMZ5x4wdg8J8UWB97g5KlicREMvnajzBw74YSFXP0uEImvUskDpuDKAvohkPSoKjmO/ZCODFsOIAMDcPKgI8+i53YzeiB4aeJ0PJnNpanuTKQgKh9XEEaHTjrKbg7hCGkmmmMjKUI6ytR6AvHPHMPR6LPOgJQAxHqXafsUML4IV+srAisg/PY2ehZyiiuNAF+jqv3WA7qDt4plGZgXdKwOG5O1Yue76g9WAT8gtvAGZfGOd3GfhFJmOu0Z/rKEo6Vr1f9Ea+0PUE5hn4dIeuGkzpqe+W+DuqwRwbBRnxyPfGAisdLM0BmauG1/92Q86i040fC5dRUrmRCzs3zsyDMSHH8IDnho72wJ/zwQ3qaKlgBtPHyNiq4w2tdC1BNP/MsRLa6F05nulM565iBsrQi+gV1IMLeRjB3KV0A/4wHDw8zB68BB60qSBM8t28h+nCcAS63jGmGI85B8ipj8eDD57V5liOYaT3Irz057jdStmZZUhTzxJfGB88DXnvOAJfcHZ0ajGyWPXPx5g08EwCqgC8VG7uwCZ+Zj83/jlvkMPKOwVUCLzKXLpzA7aopCvkSme4dd8APNWCQdmavJdsSDDPaavft7fPj+xDZNX5yzuhq8u8y4XupUTXHa6qI84b5u42oD7f9ZLrMxt9uXmVtiGz3RjX0g9IfULPkCf02ufi2OOO8uRlBgQJCnJvpRH2kcxcaA+OCSsJQvFsx3v9Lhst3sq3i5O6FZBUT+P9fQsSdeztQXn8N2w775X+MSYO09ECjFYv4FPqyCz7xPfQvWBExUPuRZd5J3QePI7DOxLLND6eV2Um5X4Gi9FN9Aab6fiKvafMKfmYjvnpqeZEu56s9siWK7mgcFudchZcHfolP9pLCZHTaGDPAYcdY0IA+7kcVf9X6c/QVctOXhkEo1y2H8TiNgbbkHRM/YdmkhXxPnqfbW0FzWnjwunsLvPB28jYm/20GXfFVuysy29k78YBdbM6CTnA7oFHyEvVv67EuRrCf+xggF7zLOgfGyw9KQD/zf0AyQc2aspb+rFsRPmz8YfRp5S17Gfn8sJcHG+qj+VykFh1doNv4psFgSzIkc9I2wd//R7wx3XD+eLvZMzuQyEDnunsmeR+rf8+sTQXw0mb1J/Vtm8Gf3lntY31PucL1zov6nyqXQUn8jmz6mjKgXrIa9zpH/7qr/9G+6mffkeTfyBfW2th9QDc3Npu169djdYQypA7PTlsd1+60/7il35JO6cgHX6CcCeIIFtFS5mcVco8vy8TJXyebnvq2mUQ1nQCPuD/r7KD+DDIhZ6rrME7d16MLPehS4o1RMDwqG94qoz8pN165NEI6v1f//p726/+2gfiEJijQ22WrUew8vBov7XTo7Z2ctQ+71VPtmuXLrSTk8PWtF7t+pnBIq0VddDGcdvd229/+MlPBebExsBaVvo89vhj7Yu++EvbQZxqrQqXc+3K5evtPe99T/vIRz8ah9CEzEeFimzldmDWxUsX2t/7u3+nvfENb2zp93Z/sZ9BEfTPvfbhU7vuOP28Nsp12K9f+hlLzrhc8/tYNw1ZmD7L1KVlXz+eCu7kdWQgTl8YOyAb4DqAveYnWOBjdzxN2aNiZFlJwRg4FI1nrMI1x3V0zX0C9zUrjjoGxLO9z+6oQOw9jyM6Nw+wcn+hvgM74DaIsbNWyGDj1Ndqg4KOsgd9Y9hlJrBmw1of2SLLecK4Bi96AlfQ54TWhxz25tiR8rK0Kfgsy1L4uO433v+zpxEU7Kd8ZnlN9tSJfwo09INPlGas7ylxVYBRC0WyQzCskblQdsFhMD91bZbiZFZLjXzjzPnCC+GYu+cxhRgmwu1ClV8kaCvIFzs7faeeXoswx4Udx2Ma6qlMfKdnoqx85gbrTIQ96tx6kCuONV/2bnNnx+fjgOCKLgVUarbeo92u7BmRabMeydc9PAMBqw5HpRnfO+2hUxisvjJhEaGfWjTo+SxKp7HPObPA50RpXatsCsVq5EzJ6Zz3zt4+vIPAk8ZBTzPo7Q5tzL0HQtfl7NpOGoo6FlmUfISMZ7apBw2rUzS0vge8HZQGcPWMXMBUYwQUWYQAKPzUO2sAHack5zYPZsm9sGX/K8bhOweakEq1HeA0Dl9U+XyQAXiun2QehOj2oJI+n7seE/wZgy/WXA7dGdWJ1O6QhO6NPogzKxP6ZOlhZkPAc3gZ91I6IDptzixB3u/ZagSH3flnLHqWBwAdUzxzE9663Dmf3bBD44p/1QC7bvM7mFSdtgKXg41upPmw6rrPdTmPfgCPncg4sKdnx0rvK05VjOB9vAcdEl1z42oGnEMvLPvY5RH6IK9OU2Q6vrMdQaebG3LdS2kezplkguAx2fir+I8dRB+TZstAUvJpleHtJWU9C5o5cDKxSgrnv6VRB/egp/fwAU/y57In5SyjmU3fq/xgW1lAEyCUYxH0CXuZTkreOxdF6i0Z/kD0aZlZ5ei/y507Wi4P4MfGpk5vnosc8YMsLXBGz8OWuk+BrKNX1bahjz4usIPPXDdcl5l31R13Zl1WwE63m6tsk2NefTY8ddvv2DHHjvM5NzmQFQ/S8zw2hqBj2sfUdU7KHVnxpeyF+SaOErChmiIDEc4baMKheOGjHJ+Enyf9ozKBsTgW6XcWlMgrz9b1vsgFt9zG6h7m7LzkROCpvxmgcXvFc6bOsWufNGY8Pl5sA9+JhiwMVNYY/o8ami/aoejY4Fz0c7I2/F5lM5Bh+U76z0sBA7/W1yOTJjC59zJ2m8V4HVerTwPN0COnITQKf6n3RKMFPdeBoa5bKrHC5xPW6T9kk+Cyy0COby6qGG8EMVv2cF+1yMIWOe3Clegb0W6byELh2R6sdh4sFmv5xVhbIFeOAxVLkhcZZHUdd9/McQL74n4Nv+snQVnGyPvqGCo2uR1mztOWzDLCikP+Hm38p6+x7MHo97DWQ1Zd5hiTX+82wb9fys/ZAyBd15EddN7le/5OS4NlL08OLEV+kR3HBOcPfHT8mbqvtVauDdlEd/64XGJHsXdLnmhTPP/peVdvXG/f970/1D704Y/Eps6D/QzOX7x4KTL29LuyGS9dvBjbFHJH/ovPf3NLCMhsq82o+pKfrQ3xlMfU1b4xqDFbueeC730sblOnL7Ca2p+N70tZTbvhOid8eO6557IM2qpHCDZrc2ZvXxmdrf37H/+p9iu/8oF2+/Zj7ejooB+UIbodtcOjvch81qH057fX22te/YrWTo4i8UaQr41trZmz+u247R3st4318+2Tn/x0e7C717FGfR7X28HBXnv5y1/ZvvQvfFk7aTp/QiugjfahD/1W+53f+Z12fkfBy+O2Fe2UjtrFizuB6ZcuXWj/w9//yvbqV786Nz1HZptWbSdZ9mw9Cav+gcMVu0MOC78qJ6r/wd++JkPP3A7wLq7HP6tjq5hGxp3zE3+06vYqqXHMO4tvy5gL+j+e0/0X/uZ96CZzqvbM8d3HVPF01Xc1yJiVjnllbGppYy/KoGfQNbxntY+z6lmft+OQy36MRwk+PdjIunTgRq/M0Dw9KSewyNoQRjDby+rJOehBbj2fMQ8d75uIzm/9vjxEM7EmPu8+PHjhvF/7rV991zhFGkGhVJRU/9hZiV3dXIDIWVz0UtmYpxwTCBBBCQTlqYSrD3IQHSlNqxMigz8JlAu7UUYxW3ANB9CDEBkEm2W6C+MapSXz9GoMlQhDkAsFTEdETukMbuBU4ZD6IscNhz73UyjzJKHlgimKac2JcSZBa+iu7ygvYXG3pkzPtbXRV0i/ezYHC7U4HMYWBOIt5VF1ceOOvS+2gr6Rhp7GmzJnXZ/OIJmizClLbpXhmhYly+i00ND9CjCe9NPw0pFi58Iap0dwbWZY8c4KWEGbXv6YwQzNry+Slfrey/eQEZ+znjWyq/oiqy5oADhX9AXfOE1S2YZez2gD1fUelAZUyfr1ABo8CNnvC3o3CnqWruEzwMkPj6jZgArGBBhYI+/Qi46Sen8Y334Yk2iogAILUb3DgVJ/I1MEbWdgPXt7xt+niRsJmsudZWgQwB9Z0ktARAd88UzvTt5FP88gdS95d9DTx/CNYAo6zJzgLzhRjasHmqqh9U0AvnP5IaCDcXMdr064O9o+bn1ejZE7FNDRndqKRciIriHABl1CNvsJmmSexVh6VgYOuBtsxhoy2ne9eDbyGQvDjZmZ6lmL7hSsogO0XDowZ4OcY86dRoyVLBtklrGHPer4RfsDvQOb5ZsSviCaur886TnHueyHynzCtlgpOdjsDo07lcmj2e4g555Zpci08wIeL/CiNLjnGu5HHt0JS17OtgTc4zzy52CTWFz59ezOB1+UtWtBZM1/tGRYy6Az/K364c8Et12m3f4ib/qZ82Thl6W/6TTPqvpc45w9kRCaVF/E9cvlvuKGfwfmIZ/12f4Ox3H3J5I2M6vI5SafNw+y4/muS0HfIFqffFQ4yKnsC72ukBlHmPTgGR6kyc9mQNgXy26byO6psuO+VcxLmWr9oDBwWGPQIjH/6fvlyZsV35BDD3S6nmgBOHxqy4qofON+tXCRLk8/g8oHsvPzABz6dWMDo8yp9+k+E3QbfZ7ktDK3mQVQMd95jP+mUkKVRmK/kEe9i0wvPkOueK7zkO/QOzbfPFjj44G+GWCULCX/4QNYor/dp1K5oja+0Us2K5ET/SRrifI4l3vGHLSQqETbJjJnQIGZMTFtROT2xgW+wam/aZlS+YO8uB3n4JSYa/B7Bp2dPm4/Q4fikJpZQoZ8YF94h/tu+g7sc/9jlQ7Omc9+iA+z/dWHcTvKPYyPjT/4DT4MWdSis2TEO7+gibJtP/WpT7WnnnoqUafc43bR5bziK/RCftBPeOUyji7XdQzPdJ+F7CqnI7/L7rJOYuyxmd8X0PrM3+H4F0Bm/9CH3EScPotjU/hGPLtX3sXaOxKi1tr3/Ovvbc88+0x76a4OMdkeAUZVW+jwn5e97InAqReff77dunmjve51T7XDg71B8wg+2sZn6OqmbYT2UtzKo1Vyg1xgY5iq25r/P/KGfa73K8nk+eefH9nNtJvRdToUZn1ju/3ET/xke+/73t8uXrzSe6Cnr6SQ3dHhfjs8Oug9d+Urnbbz59bb6173ee1w/6BtrGebhlhNxXrwMM4M2Ns/jt79L9x5sd29dy/6z52cbrT9/d3IZnzZk69ob3rLG9qlS1eiL+aLd+60j3zkI+3FF1+MxJjNrc2o2lAGozDjsUdvt3/0P3519MfMNUMaWAJNsm1xsGT/53IMDgye0VO/J0b1bKySPTaFzunvmI9+VPlERqt/4rrI+t/9y6rXFX9WycEqG+ey42PL+zOVpj6Ld5FPPfS0nDwNXaueO75mFUH+cyyiAm7IqGV7Lu3c9IWYn/90/MEL8zUcGDfxJ+UCvzaujZIIentnElQEqHv24lnezgBj4HNvm6ZAoq+hoVv1Ud3uJq3SlhEUz/dlsNH5534ZGBGffehXfuE0lT7LX6UkuSuTxlsAORZPJ9lEdZSbWV+BdDTW297+Xrtw/kIPCKo5qpyMJKGyi/SrjBBZI9kUfYpBAm4O3sttXQgwxgg/woTwwKD8XI1WUxyzb10yjJdSY07Ufi5yVJaczo0CLpnHmf9WMQrg9J8ERzDEoms4cv10aS28TiNa3J2zaMictKcsUUG4aZQzUKYgikBN89G4oyY/skaz4XMIee8FhiAxhiytyh10+BzZlL05PY31T9dyTEnjDPBJqLKxqDLjoGcvTehB5LGI7+ntMfZYMMsBV8Yq81PJiNLPlcWiheay7JQ5Jz2zLwrO3EKA3YGxYO1U7rxf9xJ803jgacpDKoyyAOoiV++C3zjTSCsO7ACtrszoznBcKVeUE67AoPUWyowSVr7TMU1+5XigqX6PtgWWsSv6jGzj7lSjF3LqQz56DzBdR9CRMQZfIrCYC6laiuV6AeCNQKWdoJsyqzL4lBHXTXiRPM1mtYtDCGiEXBb8Tl9ogKHLn569PE1OZCqTMddpxSYGpXqLhcGKZu0APdjysF09nxtzZlGIzuldM/A6MyJcxqshdUfWnRDkwQ0iRqE6f8gfMs2c/N7qlLhuIefuiPgzqzGdB0glX/K9OV9f1MUJ3P3hkohY5HaXojq74K0bxIlls1figl/92aJL2Kv9g7GrmNn3eWq0Ns04OTqcxX7Yy9AJ22l33M8s7Ny5TrmYC4XUpaXjwXgH75hzfz6yuFhU99YeuUtKy4+cmHAexwAeVQeQeyYOLvvqgWnQlfnlGDLQj8z7NfAHmZi8yCAo/1wXqrzx99yEXJZqIe/T/mTAx507Fjzu5DAWZJigxvHx4aIqg4UdmVZ1fu6EIuM+b2ha7dBYLNrCujph3Jt0cr9rkC5+YR8mFrgDF7OsOce0DFDhrIpmyILrzvK9qWw40j7GVfrnI1NpmTIx+Of2MvF/bsi6k1/lLd7Zg7wxNms9EO5ix+S4Th/IF4l2M3kKK0Fq5o1dYwzIh2ytXAuXV8bu4/N5OF753HW9rst3J6brWvxj5BV5Iq8ZGZo0m/358v7Ucfdb4Rd6/PGPf7w98cQTCyGBb+BWbGSskD3PMuN9wj/ex3zZiKl2JP4OWd0IzstvpDrCxwkveAc9neTPb29v9h5puUCp7wDPhMOXL1+O733DFd3OsvJ5imrSINce2JoMglqZmJ1aXHnumMsYcmwz00pz5P2R4FAOCCBYCN/d3mJL3I9AL7EH+tv9pXq/LwJddqsNgO5OW8ckvzd+V+pb981DtrvszDWg0zlL+/FVh2xTcm2ZZxoXMud+lvuS06bNaiXowDjdBwKzq3/i/OQ+9CKxMwPDWfGV+DT0sy9M3X9ayEBkJMXVCZh9TeT2gWcllPXWAL1fW1T+9HUVMgQWhDz1e7IlhNYGE9O3ts+3P3n66fYd3/n2trm93V6481Ksi2/evNl2di60izs77bHHH2+PPHIzdPGZp/+kvf61r22P3Lze9vcVZMxAe4RQAjeTOkFHC05AT/froDvyNOlK+flZ/QBvQ0ZCvzWXjo8xitPYLAoc6T31ye7Te+QDKhFF/prs8tCbpmzCgzh9+/u+//vax37vY21z61xkxou2mVSy1o4VMOx9FNeCoNq50jW77S1veb3qMqMsOk5xVzbimhJSlCh1lGcznLT29DPPtf0DZUIex/nq2lDRux9/4rH2JV/6Ze3g4Kh9+Lc+3P7z7/xuu3HzRmKCwo69KnJra7296pWvaF/zNV/VLkaG40msvSzcYCX8udmJCSTUtcp2n+XDzJBzWV5lu6dsB1IHK6mAy0zvlO/FhgoVS91Ld51A37CFdWzVd3KddDvocrcwavHHMsvVcSve12MR9T6e7/7MsBu2KRZ8UQLSohQs/6IY6WHz6lrU+8jPYCB8cH74fIOG3bdm8SM7EjaOuEXPfgyeESvoF7PhCW4GHy1xYa45pvPoc3fZAAfgQZUbt1naXIs59UQBp4uvw5xHbn/Wfu297zjFCOAwJYPm6Xl6UPRbPNRCMHvHKO16OuozpZ0T+qaBJ0CSbqkWl7OHVToCbgQx1jx7AHhxEpyh9XeIz+eZIt4jsXEqVAI5hrw6hr6wCt9WIhA7JZOpLF4WhkPZawqimnPsRhJlj8aiClwquKTsrggI9pTM7mjquZHtQSkfi101kd6aGX0wcwYw0gEDCNxxga84xAhOj7gudlF93HmKItmgWaKc30+DmE2Jj2b0vRsTQFa0Pj7JhZ7v4ioG4YsPV5optPMAIAc2lA16B307naZzque7wUpHiR1anqfgIormga3s4ajSzhTbCC5YM/9wDGxRl2NKHcHo8j1j8sA5GakJQDMTWHPPRfWE0eBfz0DRswkswit4jUHAgaVXE2VqCyen9/KsTimZEvq8Lg7R1wXdWdis5fz9n48vdnN7FoSu4YReApv+bIJSXOOAxumyC1kep1z1zZHtrczA7BsLGB4cYMaIvrvsoasht70HqhtPX7S508vv3M8ckAUHYp7t+DWcY2N8NSTIkT/LDTnj5L66yOAdqwz0wKgSrCdwxj3IhNMJPq+iB3So41wspmxAHtB1p8YNHLjtNB9ln51n2qBhQ0zBRDVR1zvZ4DrfT493mqHTuk7671joCxothlXeo89U+kfGvtPbecD0hPfYKL73n1OPJ0HcLoKhbsNy/BP3nWZOJz3RbQL2i+e7bCQOzjJRnun0cRnS98imy0CVNxwYMG6VHEMfxhq8sIxtd46m05V+Cwe0TDucPf2oiMg5p09Qx488cu8qJ8x55/L8sMW8y+wSMzPwPrLhCKbZoKqNo2c0MunPdhxBL11eGbeP2fFGvzvWIxvITFaPLA8/cOfUccl5gJxWvYDWQePeN9Dp735ZzK3v3Tv9oafPHX823hd9smbGcdVzaOE45Ham4qHbp7SNam+izYZZ4QLWu75MHTjbp9Xn43x12X/66adHCeEISJxw0vBmbNR+Nmx2fWR+FQfQa2jpeg59lAmRgYP0T4acxYm4s/fxKsz09QX0gJ5kUuLHOp3xx6LCpQe34SPrhCrHg96nZzcvHG+4DuxaAEKi9Fg7uKxUHrtcLWyarQWqXfT1BzTnmqqr+HQu5+hl1QHG4mOqOOfPDzm2IPfElCz9zTFl8Cz40/u8r3q+2zF/B7IEFvATfGN+yKTPaeL7XCu6/Li8QpOJ27nG9Pc7ZlUsn+/Vumy2l+IdA8Nioyc3E/Vv4SOTUNMzFJ2nLrdLHmelUn6WLSwuXr7c/sP/8/Ptl375P0Vw6+7du9F/cWNrs507fz6Ci7dvP9pu377VNtbX2ic/8Yn25je9od24frX3Us6SzdisCgxM/yA3BzIxJDEq1zbQnnHx9wx6zWdU3rseZZBxmTCiZ4KRg4ZRzUc/fQUZD9uf/unTbef8zvC7ggcRsF1v3/n2t7enn3mm7aqPfwSIMqirDY+13psUrAikOD6Kg11u3rzcXv/6z23Pv/BMrN1yfikXyl7sYc+Ibyioq0CnMkbV91Fzl8/45JOvaG9445vaV3zFV7R/+29/uP3MO9/Zbt16JMYp2svObG1vtld/7qvaV/3DfxAb18QMZiRxauGQCdaLvfeu60fVdfdF3Nf2z+GD25HJm7mYdB2o/hm6SKKX8xqbhg15mP+xSsfmc2eLL80xn0UWYW6m88/HxrtiEzEOOZvrTPDY/bZVOOg+yIKevcfiGZy0Xu+xlRUVeVntA6ZQueC8GzTvD8Rn17WsUbztGLil73WOBL6LdBd6YOsc75wf+arcCPG56z7HVecd9HDb5BhKBiTYDw/8+eBzJlqQ6JO8WfvA+955ijBubeVJg+KblFY3KutMGUmcapYPnocVaIBaZGl34pIa0eq05r6rAKgMZ6GH8t1gVMB1grmgwfhMic4SKPVUQKD8Wp6B8AZxoleCMj9miTKLXkrp3NjAlFBJZWQdKZX6MNKilZ7uTHKG19/976H82rHpKfUohoKgAjwFUwRwRwrm9nJPevSlAK+1za0MuAHYBGBoCE1JXc4nd4srLQcAjADSMuWVnTddB520iA4DtanTKNX4PZ1qfRb9k3ojd8ZTFU4nHLEgz7Ke2XDYBTfHlv85wHByHsrigWAH44WTI31b34zMv7lwn6c1obQOPG4sxRTSkqUYMiYpV72cN5oHd0cjykhmORuASjk+5ZEL49yzk3RyGjK3KhhDtp6DdOxArwgY+Gcx1p79qXltbuaunN6FMUaH9LdnMDrtVxmxoSOWARhOl2WjuqHQ88bph8OhyUXKWPSEXKskInspxhhOzp50jjxXAzTAWPd3LIqMXx1SYxsEjg1kbvjuIZhY5+gyXWUmDF/PakEeXb6gN/xxIF+1+KrjdSMQPCO7SbrSbW01+NAfTITXbojrYpC/66JmyLOfvGblA2CZB8Pq+5mDO7Mu76tKFsYidkW51Sj17A5s6lZiI/9hhzTnfFeWFbIZFs+3nln6GxqETNjJ646j8JMM8qovXMv4cUhG9nwnjgccl87c7OUFv2pg1x25yNXo/VfcBsaGVg1Yp4COzFF2MhirzzOzdnr2vx8SsDH7oupxZBnybpwqx+UmHpAAACAASURBVFPRjHYKegdB2eW8U5gJFEE3pyN65b4EspZ6ldn8KZP+zXyuY6DTqzpRvNefomu8FYnjnPMEHPCx867qpGkzJNqIRCa5TtZcOtqJ34ljC8yk3HlkIKUWVb12GXCdcsyo+OEyzPPwAR1D/NnMeRVPGdfU+SyF4v7kdSKb/s8hYRPvk9JgETqov1W2poWd/DOwPL2IaZMXttc2UcAl7IKPBxx2n28+Jzcw+efjcZkCG/0QGKeTY22+b+mPqURamX3QHB1ig9JbPeRibZmxXPmjd8iXlU9HiXXduGLeLveqQjpSDWfJoGUuVd55JhtU4ku0DVLA4yQxg+qCvJceVgoOW3bnabY48H9u0/z9eYr0zCyt90ALt9/J/8wmcb6FnkXj/AxIeIl4biLHm8fBPfnXMMcjUzPtdaZWjCCInSrr+MHv7utVXUYHlhTJvyq+cI37D3GN+W2u504f3vPSSy9F5dnjTzyRmNrtScU6xwTkZ5Xs1fUa75FMLuStbyy5Xj4MV9y3mdgqGzV1ATpiU/AJljY6ZSeCAb0aoepGbFj1DHQSBnjnsnwxZ+M2kLknP3pmaJ90XBc926IpQTu/c7H90A/9UPvIR387r5XN1IEoUZZ7rj3xxMvao48+1m49ciPk9Plnn2lveMPr2+mxqpUymBa6F3hKxvwMiroNQj4qFk75OY2MPI3R1174yLovqyCnDJ7F0blmARPhPX7XC889H3MT1hwfKrvwpF25cq1967d/e/v4J/5wtGeLg2CLTxgHJul/Cqb2yqiDg/vticdutCeeuBVri7W2Fckcas+l27O9RS8oX99qzz37TPv0H/9pO3/hUlQSxrjWWnvd697QvvZrvzY2er7hG76hfeADH2jXr11LW6S10/Zme+qpz2v/6Gu+OuIFwwb1dbvLEL6NQxpzwX9OmZ/aUPGu6vUqez9iL2f0ddpdl03XC063d3llDNjCxJvZPQEdrPEGdAA9Y6z+bPcvqj92xkcBZzv/XWYdG/05jo1Oq0gi80yeCcahU+5rLcCpt+FbZTfBbnxi9JDWVHX9Cg/QK/6GXjV2MNa5JZAf812nTZBlJ/WBV/7Br6im7S0TfI6O3Y4P/O5r5mEHPfD7K+9556kGm82XOyApRTh62injLLPSAPgAE+0YRHCj90WJxcBm297MgADM43Q0gJRs8wQkyr4y68ADWgsm6tlR0rseJazRA3BMYNkLxg0jBFgIkqX+6nsU2RcQ3IdihuDFidNnM1kQ2CmPyVCEqhpWmBmBzr74yZ2UXPjq83v37o1m53pOLITPpQObi6osJxa/7ty50w/cyUUbJ6GmMOsUvrkoBBCqQsuIpZAQOMtyP7L+8vcEcvVO1D8/MCH4HYHb45ALypD1OYtADBAZjJHuG309c3zucDFPN/j6TApAya8MDiDCfFzQne6ZjJu9OwkAoezJtx5pL+WQnp0J7VI58654b3fQaJjP4TdBk2g1kCchqsmwG1PAMoybgrR2AumUqb6taM5JglZfPBM07gGVpMM8+RmZjPd3Rybd20yHd7q7wyY6kplQDSLj5mcuGtK6zO+y16frHWDrz+YaGXp0MfgSmUazpDbmEUAuOcvgYzU+zDUdnJTXoZNyEvuJ9L6IizxKa4yPEYH+7hihtzEUS0v3330MTnvmwme+aOB57qBVQ1mfWxei9fvq0EEr57GPhfnCL/2EfvAfnKxGEGNIsMCxE17gjFaaDAZ1vBzjKIZezyG7pTqTHhQjmKjADONU9mLSeFlKLRzJBXm2EEC/EyrIZJ5OdNgC9R5We4oimy4DHkAGM4ccdrkJ/hEI6jiWeDFLyWOJ3Xftvfyad1WnUe9QMD2roVQORYnSsvzMZQVeYa/jPmV2Z+3s0A1weMpPD0pm6cHEQlvYoi9kWCNPfM5CAp4vHWf8gplRXnUR2dL9jM9LqHnP8rmzZN8xv9ponln1HMz3TRlo4nKp6+omA3ru43UH030V9IUDUer46rsqXjhfXcf8d6cP8/KxYbvrPa7DOSd64s0eu76w8N+Zh9NsiUl5iiq0AgaO+y/IvL5nQ5h5UP6oz+lnrOtZ+OuUz5S1nilhB0NVW8XcHfNXYVeOnfYF094wfvcpkfO0u7MxfKVn6EUsjJMOvuhR4GXoKv2eT08jSCh5297airmnvclyYcdgHxcypp8culLliHLrGSyIJ4bfmr2Za5lyzsbl1fnvtuTgUL3SpI+5uTjs9egLIAyYLRGC58eHi43yMa6MdKbs9PUUY8AnGm2Duk8KP1y+x542PdN6+WOsU3qWFde7DZ8Y0/tShS9HLlq8aZF5TfZflMt1f8WxAN7gE4BDzMnliu98Hu7fV6zguvCDu02bvtRsu4BN5HrkyINKwetk+MhohP+Ou65HLmN+Dc/HLrjvyBjQy4rpEy/mpoo+mz57D9Z1++s22scWXOs8iVLevtHjdiASb3ov+/x8+oOSYeRY7avi+yizncHm0Omylp54OEu546Z+2KrKo1UO/C3f8r+1Bw924+TjaLOkwPz2drt163aUTb/qlS8P/Y+Nh6Oj9trXPtV2H9wLLoVdD79j9iDUWDwA5joBjSt+Kz6gtcT0FVPWk9azymzYl86HPEQMfCAjNv0rlxn4rzno0Bdhk2IMSojQKdr/8pu+qX3yU59q29vnggZBh6D1zGxN26DDtLKfpnovKnS4vbnRrl473554/GbP6hT2HLT1Tfl1hy2OFmjCzzwI5+lnX2wvvni/HfZA7f7BQZzi/bf+1t9un/OqV7WX7rzUfvhHfqQ9+8wzMYcIRB0ftTe/+U3tH/6Dr+wbQbmxlXScsYoFRvaNbeSAa6cdn1Upq+xpxTKwifsrBmBHP5ufkOdNiGfLjem0KUPlh47h67pf6u/3+TI+573uQ1+rHDr+pU7NjdO4rwSYHQvdd3U6+HorrlcWrPkE/s5ondZ9W8f9yQvxPX0Xx2PsnWP7wJ4ee8oWebOaiTH6Wix86E5z2t7h78j2K+YTG3QLY5Y+QIw87Ox8D/rmPmrIL0/oDI7NbWvfUvHabYPPm7XikLOPfvC9o0RaE1PmnA7igEDZ7ykXYVlqmKUQ4QhFAGuWSgPs+ZxlM+twjnrvQT1LxNnZ2Rnp9y5gDjqpvOo3qCPknYozRd0Vz5lE0MANSe5mzbJPGOzlHs6QdNiWJcnulObvy9Isd+xqoMUBIGYznJecnHYJ93Z3Q2DVa6M6N2TLKMvRS0dDYKLENsvUss8ZjnUGgMkuTRr1YJPRdPZhnOXkrvwOFPQfi/n1BTwy48qcWWjHbXdvN+jIYSoACUq3isYeeAwed6OCodZnq8ANfg/ltWxIXe8nAvuc3FnRHHTdzAotBrmXszmoLoJHnBhenEgHeAxqgHHPGIbeEYS2AEQtISJAjYxPp0qB8MwsTZ3KACM043MceweHhcNVmra7Q0LWRIDYsspwKKg7wpmdS3ldOrLR6LgHRDR/glTwwLMzp3PSe0xZUNj5h666Ixvfj6zTGbTgneN93Yi4Y+/OJc61O8G613tjVFxYFWRayIjBmWOYPvadLJexoKMagveSkBjj+lrb6ps70AMd5G8MCu/3xWs+03v99V5CJeOThT1jDRnqi0ShSQS5hK29kbjjuBv7KZvzUBF9hpGvzlFdrA++dPrp7+FY9s8IOCpjGpyAV3p+7JD33Xi+n9mTftDELK8KXO2yusqB8wWYB9XcyUAPYf3QcZuLy13iwTxgDT33a+LW2OiZmVriAfJYnRhsbXzf+/X6uLINytkT4sHsYd/65gAyyIIZ+XWsQR5drsGbar/dmYFOzNfxijGzuAMzXf9dBv16U73xq2MJuOp6VG03dHQbj87zWbUv8K/izqrxOK+hvd9X76lY7vfUa1fNpdpNt+PQ1BfIPDP5lxuF3FPxBplxembJXj5lEciKDaV0/D2jWeMDfxmr3gPfhQFkw6H/bGot+NJPXmVM0Ml5xnyxB1zDe+c85knaVd5XyUCVX9cBMimc1uiCFtnafMb/07g0X/BNvnT05Y7AWGYqca+PI3C2Z3cjvwP/bEGRcptB1CHnneFc73aA57q8Qw/XXfwbePkwe+V6j966fXXZdn/ddXwVjqzSo5CDaJHT+yN3XIRu1TaDDehQPDNiLTNjZK49Zr/JgbdmVxebobbYRM/RKZcJpxlyyFwd71x/V+l/ykqOu/LB6e/PcV7GrQQabRHu73Lb89k2Xnz8Vcd5J3LI831cC16MaoS5YeH6y6nmLr8KJEG7kGVLZIleaZkW22FpLppy3LlxAcYM+xg+bwafaB9Q5Y8xOC5mVBIfTL3ht9rv/u7H2k//9Dtik1OBRlVlKVtbG1HK2H7siUfb4489Fp/deeGFdu3a1Xb79u12Gn3vZ3/kSGhox1EmzWGUy/HOtZ/G6usrDlll7Vj5kGixXKQvMTXXAc4L53X8Hvh00nYf3G/PPvdc29m5GH0Sd/cP2g/+4A82tYpQQ8kz/O6JDvH5yWzVosN3ss2Vqu5226tf/Vi7eG6jba5l26vsaXzcdObAhQtX2r2XDtrzL77U7t7bay/dfdD7SWZbrIPDw3Zf6/MHu7EuvHTpUtu5cD5wODe2lJS1377+f/4n7S1vfnPEOGYAtrfN6p3QPDg9/bEZfHWeQK+qzxX3FjLUMYbNguobVNvuuAGP4N0q/zsOq+m9VnU963rHI78P/HId8898jouxGZgowObrCH1VsbninP72DRPo6s/hgDa/F9oqyxu7w/fInts6DhGq9g/7nvNWtC/PrpCs0MvXaSYspnRan0dMJTY2ZtWlPqOC4cH9++3q5SujGosxQpdRaTky7fMKpwNtR9znVVs17LfTZTHW/oXLFjg+rvvt33z/qRRQOzNHB4cLkE2iJLBqUvTe87JbZRW6EdE9dTE5GNQNd/b0m9kPPM8VREEJshw9FdoX25xW6AKZPYJ6mc3YseynEnfDEYdQmDNAcNGJjtJjFHmHv98VMXtVLWuxqjHWM0h1hWlcA9DicBBQUgPaI+2iRGZONrYlI8ed/RhLT9llrChWKHJ3F5U1GA07PcvLdnaZUzV80EEB0BSibLzOgR7wHbr53Dm9j4wCnPahxNbnDwF1oR0OXQ/qxQ5/z7KZ78uShXH6HU5c7QlgvWZccaA/DjBA6E54BbdQwNjhyOAMR8pDf9KhVxkLwHvoS+9f5A4IvwMmo2S49wV1WjsYVOMRexn9ZFU5Ts57griMBz7rnZTjeXYQh6RkNmv2e6i8CnnrwQecFOSZ+XpW2jSwdopplMdNfcrgUB4IRfuGeC9Fnl38K8C5nhHEdNovMIdT28quUvDWDu9wo1HHzrO9z6a/wx2jKk8+VoxnNfZuwNyYrFrQuwxD96XBmwuiqvcuh+B3XXBF7xs7VXYYldC5WZYEjTxIi2zxHr2f05YZC7thjpGxNWJOqsY0W1xkAELf8xnvJNCgMRKQisx4FuWljBj7EDyyrFVowZgcw+qGiNPU5d15CrYNHbJA73SgekZT1wfXb6eNP3drk1NXl2USjss4MMjJ0De2qbsDp3soZWZMfm/Mofeig598Dz88q9/5hzxWR9Exhd993sgiuIdtDewx2+66R/mdsMsDTlXvHEPGrrM57HyPzvlYRzDGeOXfu14xdpcT10+/lvn6fB42bp7BOH1BWGnveDSvX+qY62joqbW0mLTKqpQl7SlVnxlFPmbHYfc35iGDvcKhLzx5t8/PdV3P1saBeOaVFNhfdL/+7TQP+oZdmVUSTjPKgJiH+4fOo8pTdMxly/U1vu9Zi8iw67a+1ymrWsjOw4uOYxGrzyTT+Ad5yuNyP96DKc5zeLsq0JH07idX4kP24A2bNeCfaA5ez+SEueHhOMk73b6vssnYLJd5no0P45jg2OM65/dX32jcs342A67i4rCx1gqFg2w4BNJ5l/enpHTXdTT0Rw48aIZ8D3/XFpWMGzxClpFDx+WKnY4jfv1CV3smIvZV45rvsuzf2NhcBkKCT2TlW89Jnw/jrf61+0DQBB4zvor/Fd/O0nyWCGb7ghn0kh3+zGc+E8E3D9BkXcFsveC6iWy6vE6aJudVNVB9wfH3kIHc+K9YwHqIeXKoZfR264Jz7vxO+8V3v7u99z3vi0Nf1PNeQUbh3a1Hb7eLl3biECidXqzKjWeffaa9/OVPttuP3AxgSZ1PX0nJIRH46oda6r3ntxQgW7bTgldVx+bavR/QN4KsGWglETlpVOMDlIVnADX+64d2sckEPt29f7+98OILkYUoPurAm3v3703/LvAyjmOJQ2Bc7qmejBMU1CbsdC3W0ee219qjj1xpTz7xSNvbfdDWN9fb3Xv77ehosz373J32wp07bf+gte2tjaiY1JiEr1E5pYy+njBybmu7HR7u93ZOOjintc0t0e+k/bN/+rb2Oa/63DhUKDOje196P1BpEf9Y9sxzTHYddXxznlTfCfmq+gd/U3/mZqDb/bx3eQjXtGvLg8h8zRjrYP7ryUADa0rVV9WBpc+wDN4zF3QV2WD+Ho8BAyvNkItVOOK6WG2QyxPrPzDRfYa4rs3gOXI9+ZAHyNIqLZ87DztzfA7fxDLxz/gI1p7A5wUd3M6CV+ix+zHL2IEAfXlid8jUilPm3Za67aLnNjwI3ksePvyr/zEz3XVwSy8DhnhyVNR4FWOj4EIGFmbvJAdlBcM4oUifuxMfk+tOip7Hd4m3HmzsxqHXU0fQt5e7VAGC6U4sVyIYR8QXgulzDwZhoAgKYOBxKDwwkbvlmNTpiEM7z9BwR4Ex4oihfH69aORzycVzHlV+eKyTtLI8Wk4NwSsPfLjwu8MRTrE1Z6fPngOLfvdgE3xlXjOAkenTggF20ynfceHD2dRuocoWlV4fp331QPXMbJ6nQ/vCBd4hiwEskc2qtOipzO44S4l1nQfQ4O0Au75QrKCD8k0nYabwL5VxGk2eXZ1WgJ0gBz00eQcywNyC770kwh3HutDQ34AXBxX5/M7OYVm6xrXQR+M4PswdTuQFgNI1yGaAXjeIfJZyIX0/29/m+Gg6eH5KvDt0eqf3lYDGGJAIF3fDhP4zBoI10G9iyTyheanTKRduTHSv98fg++rwVmNV9dbxBpnXOL2vlD/bjVzV12owHDNWjd/xsBpaZBKdQo/dWQZvoCM0c4O0ysi6HNb3Or10HSWL6ETVFTeuHgpz3XI9wf1w3UicVCuPzJonQ9lxHBnmMxbIifnzFOiBYd4ra2QTJPedlsjkdCYmhiMrrl9+HTxF19DLcI57f658fuYGLDF99Ql2UydmsF4VCY7NztOhbz1oVHGX+RG8QGZCjiwgn+WtGdzL3Wz1bc6yxqp3PIPPsTVuf5EXaAe/nKbIYcX2ipvMyeldMQM6cC3Pdnx9WBAfG8w43K467103ljYlJd+DVR7Y9Pm5/ixpEdRc0JprJw9qydMyU9rf43pZ5+U6P/V0ebhdLuxmM3d8SJc9x1Iwx9+V8tHL/HNAY37IjH5ik6AhAYrh91nJpK6hlNjtkfN5M46dzvG7jPZujt13xaZkmTHjcbmJIWsRzOmmVs7Fu5GVafeSAjwHfdZnCjDSa9F5r9+VvRg62hfdm5vyk3Lhy/Ncp7AD6Lfr6eTvDIwFHm2oGiI3LpBfns1n2HXfSHc7twr/nZdu810n+dwXga5D/twqY+4juoy7TcgF1qR7yFI/cdd5IB11/6PyYfzN4ZD9g6BBnF5rh6VYUM5x2PFDv3tQ0cev393+MJ96zcN8GKcTsoHMzsPNUu3cV5hznsEAT62oeuM47Txz3aq4xnjwqZzvdX5Br1iV5wGCrjtggn6CC9A3Mor650H/Uk4Y/nEv43VZxP47ZjB+5gcv9PdGJMtkQMcPv3L8WfzeVKEy26aItgqwnTt/oX3f9/1A+8wf/0kcSHL37v126fLltnPpYgQYr1+/3m7duhVlk7t799vB3l77ki/6wuEPKblAZbxJBx0moX6EKfMKmJ0/d26RGci6d8rYzIxGTkaKeWmRwvy1WeQHgyXPJ6azRlIwDhofqee61hYnp5G1fe/+gzjp+Tu/8+2RzSgaKrAYWBcZi6oy3Bo4B57k8wTlSng4ipYu+3snbWvjpL3qZTfa5fNX2p3dg/bHzz7XjteO28H+Udva2I5sMcmT3hnPjZZwepZ4mLivlhT0odXnshnnz5+L07rf9vVf1/7ca14T1YihN7Ss6Q5uykr2+XT9dSxFhxyXXd+RPY3FK3PQDWgJdnH96AHce8uuwopsYTsPW/Fn+PVjfdixsuqw24iKydW+TZ1cbohXmtSxzHdOfwNcyWvn2rXaHsdF6OM+C3IEj9zPYBysxxVgdCzx+UXbrx4vwdfPyoAZlB261qsZmTfP5G9w0fHCcdTlhvnqZ5Ra2z+nN/KTGJt93OPe0pOx8tcxj4SSoF/PJo4xf/hX3x3th3l47h5nOaNAiHJLBG57+/zCcYTAIqEHu9yoq19E9KnrteBSLBYTk3BTEIJ5vXEy34ew2gm+AJgTkd9jITGymxKERGAywbg3nKF++AdBNwSsLqhCYBRcfEjKLEx2Q8hiVkHaeYrlDK7WAAc0Q3jdIHIwhySAU4Y0psjm6juKPn+lwZOpE3TvwoUg0+9IfPYMNTekZAF4hicyQVkF7xzBFXLKTk/bg9377cLFnTw4qC+QGYfP1YXdlZ5xZbn9PGE55tOdHndmtHMWz7KdOfpGwJ/6Ll8cOqiO02iRpeg9mgbG64IrIAVdpEG952NkE/RsUVoLRB+3zf68vgTAWIZsEojvjYEUVFZpRDoDubPsC4MBdtZ3iQUd+gmdCAqLHpTY6zstHCgZZR2ELOv7mXEm457OEu/NfnGz4TI08XcC1ksDkcbXeRPyN3Y+Z48bvQ+drAt6N9KMeZYtzOAM+gjOVgNYDY4bN8bvBrwaRf52J5N3TkMkZ3iWrPMOxw2Xw6WxnE3vzzoOyz4bdfGMoWKMOHY+h8DNvgD3bBR47UYPQxey03u0ui56sASH3BcXjB96xjh6wMrfxzMZ29kAY55Kr/+gsW/ahLz3Umg9VzgqfIgDq3T4T2Te0QIjn45zUI06vKzBKZd3t4FOA3cCqizR99BxOMbUd4TdqcCR1lhmEIrdx2mDoTV0izF2xxGMn/Z47ljrOp6rMWhMvsCNTZ7S00Xz2do6t/ALqk47XaERtsNlAds89CVT5Qf+uONG3yfo7w7UKl3ms2gbEYfZKashm8iDIdEtqe/w63l1ru5UQSunMTjpuuDzo+0GGxCMfWBtnwS8cixADqCR6w7lxnOOsy9uLmd6iY4TiSx/O/3b6eY2eryr90tyfsZJzaa7XJtzkx857YWPeTl+ZDh9Ffos1+udrshYDcA4ffD9PGCrscbCv2cvO//gh2MWfB7tEfpc4ZlaQ8T1dgr3wPOud1U2wbjq8w28HzzLTTPJjfqS6YABFilun/U8Ap2eLZynbS6z81w33X+eOLao9g1eaG4e5IeG6KPGAo7iZ2elUgbUwGfsDT+xM1WXwE63f8zLdZDv8XdWyRTveljQPmXZDsiKMsYMTiAH9BqceJCtXhZ87b7L/CwPCMxs+NkjstoY8BgasTZyLKx44vN0G+6+EHSq/Ebefex+LcHh8IH7gUGOCxNvc/0RvDJ59fkh5/58jXGV/+Fjr/6Bv79A2KJirtq9Smv+9p+x5i3tGLA/7j+7LXCcHb5J2UBwHdH8tQkwA3IpPNAHmiad5kZQeMMRkGvRy/3Z559v/+b//uH27LPPtf2D7PGuw5+2z59rV69di3JpZTJevnyp3bnzQlMlw1Ov+byssFKwlKzB/lOfay2igclPijHahsycw9mTf72U0+nhvE75SFvL5+CWvtMJ0Ywt15uZ9a6+k8oW3Llwsf3+H/xB+/7v/4HAPwlkHNCi8feWa+FPRBYjBzHlOkn/Ev9z3SbfD7urVnCqCsRX9F6/HliOjZvN7Acb7+FAk2jzlGtsrW11nVh3dLzfnnzi8fa/fsM/j0BvyEYErrPP3Sr77J+FrhKsHVuGnLadG1bVZgzfpW9Kox9uHxwD8ntV32VIfqFrPUBU9c9lotpgHw946XbF5aHisz/L/UH3wRkLus0zljpTTvJL7Rq65BjpeueYA40qvoy/ux5yInsde54RIJnObGG6jETAuh+ApDU2cZ3UrcSA8LXlj5SDbXVorPt9C3tTKrnqeIKeOnjWqr6gZfQn3chWA+rlqthGyjDB7+VmLvx3HF6F7XH/WHKftrVff+87A+mCoT1rqAKpHkrDVd9RgjlBsF7S6IsWhC2cRdv5xLlLpk9A03u4J86K7ll3MAABY5IO4C502Tcyg6MaW+56pFFjcTMXlZPBjF3fURKG8Vc0Nxmdac/0qFI2YTTrjObjAsgeYLLdezJq0qGdB7bAIBeaqWRkqPS5RAZolquEYrV0kjW3MBJdOPKzw9F3Lp3C3L3jGhwX5umCMkuLNJ/c6cqsyVkyFH08OODET7CMdncJWKK1+oFwrHsIqLLi+gEjI1Dbg2XQfjgvfXcx+1tOQ8yigM80dk7kdjpubMydX1cOZAzj48/BY3Q5COXM+o/eYHYaWld8DyYA7EN2bGGfpRQzG4lrcerG/PucmRP8Y2xupDlcJmmcqdh6DofxwCvJQmZvsIg+jd6PyNzQvQCumb0BzUPv1pZATpksBkHjYiHihhPnXtmuXl5VdTrG3jc84FWVDXdWVjml0CZ1PGmNvvMdz3CjVh1v9ISfvhAdu3cWaIXf9O10w4hRQRarMVvlpCIL0M6v8XEjy06LiuGONW4keIfjNtciD9WoOT+wB65H/m6NmXH5mBnDw/iyyjlC3/J56fCxeHU8gjcaEw2QJVfKvr9//36U8Ci4qOds9+yj6QTN3oVuU5Bvt13QXfKq7ACXKXeGfLHC58iK06Rm6fkzOEhJbipzpQOWyxbyxSIVmi2u6WWuXKsxuu7ulwAAIABJREFUEEhUwC0+t6xlDqCBx9jdKd9yTGbvpipfejfBAWTZ9R49d7xweU1s7dkIZVXPPTwDPrnNqLqSgYNsyl91Cnk6tkMluN/xwOmKnPA9OoU8+DscN7gvFyHpf43xdz+Cnjyu2+gGcwRLlpjWy7LCjsx5ukxzH+N1ewVm8hlzWN/MUjpkx+WYU+1jzD2oxbidT04fx8HMys/FaP2H/Lp9RP/5TD+pFgC7xrh7328WmfJnfaMAvjuWVhnVNbrHg1/ojnAGP48N2ZhDGtvlIs4m55jm8xgy28umNVed5Bs+VQ/QjMVxz5DkkL8sfcxXK7NGNt55rfu5t84xhzYxhmCv6xfvRwZYtGvMei7ZEvjQutcX7eiJ2wWwxPnrMiPa+3tc59ymu9y43k3MzCvc/oSsnOap86vkpmJEYpMun4dpyU/NDHpr8xJ+ev43DsQkQaFnqDF23otMwxfkwH0PsJE58B2Yv7AbdiiC65XTluc5XjlvQu4jsJPJJznmeRBJjN1aYzk2gGf+bMdoH+vQK2uNg34E/xLwFqWwlRbIIM/y+yeGsgLOAPB4dlmIO/Yh/+ADc+jqnfmq1suSjXzmFz+1aivjRxZdDhb2M9bk2ecx1kLra+33P/6J9qP/7t+3vf3DyGRUcHF7e6tdv34jglqPPnq7veIVr4wg4927d9rpyXF77NHbrfXsxWkDZvVRZCanVzXwbc6hHwzZ20G5HXTb43o19ZMKjNUbt5Hd1Xsmiga0YIrkh1OdmL3dvuu7v7t9+MO/HXMLPLJ+9ZkdZq05TjLzeIkDGfgJ2bB2G26v3feo/hQYH9eE/tIaa274RyKJKj4PD8JX+St/5S+1f/w//eO2++BBBG8y0SQDesq+dB/axwr+Vf8xbNUiA/Jsm4KKp67XLmepRt2Gx2nyM2MxYjUcTFRPFbbad0kOB6Awl2q3HcvrHB2/XafQoalfaTskD/op++dVUf6OVX6Dvxd61M8WwtLX+3EgUqdR/AwaTb8kK/f6xt047FUxm9mmCZwkhjH1LnuikjFPcltmzGdsyXYi6vAWlRXuMyxwg+oLHX9u2cWD92u56Re800Fmfa6sxyot4YfL2CpbG3K63rFa7/319//sqTuYw7GxRci5c+pZlIGx6ghwvYI8LtBLkIw8sh6p1emdc0eDxcoZ4TSwl4OMM8ikuG+VsCCQKZScOpsHy+hf9lTIhZQH5hi/nr3VM1vSOToKBwQj4ACEo5bgk4Yg7gkBWhpDvS8diZkeDcjpO8bkTkU4HNGENmkfwZ613HnR35ojWRMs5OJ0XNsxcmdKgq2SZQ/U6Rlkhw1nrZ/WuMqx0WKarLwYcxfQyLTrQIAjHgvL9MVWLhymA5Klz/yt9+J0AWDJLx02NDPAgsYLWVk6eKnwy3JYBxpKflyuXM4dPF1GoYvf57qDnsxFW/Yr1DVDzvphHegfnyOT3Itzg8yzGErZnIENditiARGnWKfMkpmosdK/SZ/zfF1PU1cWAjpESI3j857M0PCxK4Cr09eCVr2dgfRLiwt6nBG0oIE2B1HoHs+knDKgA0IkLzO4CSC64UU23AgnvVPGXF6YjwyTY5LPHX7jlKIDA4wtwO26iT6jh5L9wI4t9YxZZnQ6nxijO7BuBKrRwEn2cTn+8Rz4szCMXUB9kRTy0Y0LmIOMIYMkZ/BOgjH0WkE34R08df11+jlP3JnjuYwn9ZnemnMhyD1pmFP/PYCuv9ELN4KOr9AJZ1oYubmdJ7zzjxIY9JegH/TTs7FfXooN/Tzbm2cig86zGhyph1/N8XQHgYWQLWLggWMlMum0d5wYtqC3Q+EZ8b5Oh+A5O+W9pC9ksh8KIHqlrkxdc/10PEO+CDCia4zZsRgacg0/l7ia2UXIuuuE641j1WDuyNjLDEZlg6mMSYsaH1fKieFqv89tZspHbmKykUHP6Kp/7jORNR42W4v2UuI79Sez4BcbaustCnGQHX9PxT3HxtCHOMxnbtZF9oct5BdyYATza9Ltnacluh73OsouRrmQjuBKiRU6BkPzwIb04aPf1ll+pR/lY3FfyX0wAow8g3JWrkcHwQjHXa7Bt3IMd4wgyzV41QNGcwOgtW2d8KoSOvPpaomSyzhjnRiXfAIzmbfklPK1Oi8tTi703qKyzf7MylunI7q8/GweahgbDoYBVceg50IWur0cp9patvUqLAr/w7JJHQfAdPyKauOcf5+NplznNB5YuCmZniV2yJr7WwPfLADOWPRs95NdfuMwu+BaZjDynIWQ2wa0nuk2GbnTZyz+HKuGve76gd/tfFn1Tv8eWao2GtlYrHHoeT3mHOGdnmU3UzpjHr2VEqWkru/Bj74IRs/APjJg3c8N+9gzJSvteG7FFvycwZtIgpmBGceAanOcp6t4FXRX6W2fw/HJ4Vgf6jP4AP8G7sRp57PfmdsGMBvbGGOK1kkTt5X0cfXajfaTP/Mz7X3v/0+RuPNgb7dduXxtHPpy/ca17L94+1YE1O7dvdMevXWz3br5SDvY3x22LviqU+F72S/jjkCYHbyYdOpZWBZAdxuDflVeEIhe6IQlpcQBFlrL9qxEfLqoODzOrM1PfOKT7evf9rb2+ONPhI0QDsqfV/stdHXpw8011tTLDC56tcIqzHJfCn9evIzKgzitd/oerLdTP07bdm8Fps1JlWT/9b/+19pX/t2/F/0wY9264rRk182BrX1DyPEF3XQ7j+5XfwNaO01czhwLxXsSa+J5IwHNqqzi176Z0taaGmMN3I28p7m2hf+rxlbtW7V7q/QaO+hzwj445lb++xwX+NezEOv46ljiwC+bZ5wp0A84Xoxzba6jj4/UdiA3i3k+Y1xl/3WN/BV8/wjb2IbQKl+p6hl/+xrQscwzGGNMbfbeHPiXuWvj3ypdAg99beV0SBpbSn9Polr75Xf95KkLMs4rEwdoXIhpAqrAAQKvl+keHGgXCPX/wxHb3JTjlYSFEB5whKjDcevlkpxWjRFaKl8GLLUo0D/NQcEOLR4eFoxg4ci8qrOd6dbLnd+hIOVEnzh0xIB3KGqvfafRMELnwsyu7CiBtt0Fyrc8Wp4ZOfMULY0JWkJP32H3Xn3wyA0ZzjSH+VSDN0C4DzoXy3mSLQY8MuO2tuKULfUJunbtWkSxna8OBuHwHs/yEwADBwqHx5UJvusz5ocMMAcOA6pgilK4c8xzCDDyHe/hGfztkX03TA4C/gwUsgZols9X6VEqvO/28y4cTQdZ7gewREcHS/Qx+GQOHM+CdmSq6jks/oUPBHp0nRYI9LWbO8J64ez/Fu8OTJ39RBjDXCDRT3Fm0g6HvQc6huwq49YyZlPslidiVrlADupPeFiBEHnwBdzDjJ/jzFlAndlud+7cCXopM8bfi9MGztRFo8tmNXL8XReEfO4Lgni+reahL/LH/EbpvwWm9R1ygO55Q2LwwuXeSzhdf5mny67PC1ll7NAKmV8ENCxbLeU+8Z1/2BqMKwshdA/8IegATuh66JLB4M3xN3Lo42Lx6zwkaFgxHXlZhSc8W+8WnWWfNAeVOMlhRg9jbD2gr+egk/5Mp5/zuC6aoJXGlY78zDAm8ODv4LQ6vw99y2cvT5ms2Oo0cqxzu71gov2xcATLppHrZ8Vx1/uqK8nr3jqjbz6IDomfslEZTPHNBecT/fqqDDsGgc/wwecHPTRmfS+/hICKbHP0rbZSF+5N/VmP0yuHjPUTL8f9Vs7OKba8jyb3kqnaI7Dip9vLil1BPy2Yt3pJee/lk/NRf8HM6nN5dH0Jvp+mn4gvNnUmd8+Dfr1PVY5tlhIyH9dL/I6Kj9gdng/N4cvD7ISeU4OKHsAMesdO/8ze93e4D6DPNX9tsqFz4JTLQtWBVQuEoFls4GXAPzEnq2QkR+4z6DPx2Tcqqp9Sx4kcJH1SzhgjNItxabO5b8gT6HLc41q3R9Wfdt2AttmfeyvsZsURl1H3FZyGjnUuJ/4uH2fFjYGnkfA0M+L9WWAeQTJoVIMrdbHr9rfaNP7mGVUukFufN/K5Sh+cV2ARmIZd9Wc53Vzf4Z/bUefL8CGsH7djh9PdZc8Do+ix63MsbjnBvC/QJRuaK5t4khNls+HjuKz5HBbPHeXGU9uCjj3ZAZoia25fV+kK9pJ3VB1wfeKNPk7RIdadpQzS6a33gu96RuCvNoPC9aE0uEV59E/85E+1j/3ex7MNxbp6H29HQE7+hNZgt27dbI/evt12d++3k+PD9qY3vL6pWdXxiRJmelZ1tNjqyTaby4Nq6ho5Tqe3rK6qA7nBPzegKgZA02onnX86c0BZmeJ7BBu11tzYbO94x39o7/6P7wk/aX//MNrcUGY/eZ6lqego709snZlc2WNxZjnqeza64enAwSiDzgq+6JPfzxDQ3L3PbGw0xlpGJ0pvRmn6/fv32td93T9pX/zFX9yOD6bvSna/r2OhAWN3rHLMQa5c9tyWuN45VritdDl3nB3jsczFqgerbATvmTYxDw3B3rt+VVxnLNWW13UR76j+LTx+GD3yvIZlq62gtWUg1vHlAaV5LsmYm7Z2e7lytd0EyKvPoOuiBV/306Bl2NCexOat+RIrknYVk8CCap+rPWBsQ3762jz+Vmah+ZoL2kfS2/JwH+drlUunu7ehq3xce/8v/HhkMKZTmLslnoFTHxxE6DseKBgLI18ILZgWkdNZqogzg+HRM91BjXf2lPIsTdX32cvOBX7uyKcAUeuuUmWyEmimGkKlTLt+eAWBvTxgJrMUdY3AgTkjMCy6MfzB7O5wxULlVAGi6STpPqWtc33uQE2Ac2OvcWisjBcHMQwrO+RR4pz9NnLOSxAXHbkPRQM0o9FC/4fh8mv0O4ZCwh3ZmvGOmUW2t6fMz1ygcloec2AxofHv7j5oN25cb9vntkOeRhCsB2QRWOQkDPbxDGqxcHDBro4370PhAOYAnt40lffqORgzp7nP2dPOMe4hSz37zx00f7c7Mg44rgu82wMcBCbQDzfSE6DnTkAEzW17IeeragfJq2dedT5SPhpZA/R+SANZn68FiR/QEz0me/DfG55rzPQOy+xRgh4sBGcmE3qMTqfhntknqb+zgTBGaDhv2iWyLK0cc25eQHOMjDvq+q4aH653cJ6yPmmMjPEMB97AguhN0LO3RxbUDC7evXs3aKuFEk5ZlAn2/kvulA25kY5ZVi/vZCzuhDk2npnjIvtueYgDjuvifjtF3WWbuQ/csExQ+BHObg9QRZGR9W5Dp+JdloHotMWJc/rCdzBX14O37vSlLqeT5vLB88l6oA0Gp61i29BtX1RMOzf1A8xAfpE7drORmrANlokA/dzJcFzAbrnTHTTDIe/ZbOgDPYS8Hypzd7uJjUG3oWPVkaELLOTIvOiB5jFPawbttr8GjXJueWok/XHBTX2WhzslPvH59DNmyw3XUehVccqf4zR1u1avcZkFa+FB/pxNtvncaVgxAAxx3Pax+Pt5Dte6zEYrGQucIy/oKvIHfSUf+sf3yHF+n72mtcOTSeSp/9FLx8qefKPPaczvLpvo08QZZSJlzgL6ngvdzFqiZJLrmTv6A13Qj7N6ku0KwqEfuD/1gsxIMIzNprooRw/wcdgE98BMiuPEfck042Pe4DcB2sHv3iLFZQVddr8BmqJPPHfKU6+4UHA2sHSjHewfRLbXpjaPew+kfE7fmEsBChl48OBelAq6T+r+TPVRXJewKe5z9EePnmWMP67tWdP0w3TcdZ32DW70xK912UAXXNdcDsEIvgcP4QtzgG9TLs5mu/Nc0cRxH17wjHyXspsok6Ztk/vs6Qdw79xwpWR42V8NOXfM4Xf3AR3DKk5V/fS/wWboyU9f1Dvd3S7AG38GuoCvx3d+DeMmmxSdW2WPdR80cnmr9gp6LrDZ7Gr4HB0vh4/Yk1l4r2O1y1fKSvbl4x8BRuR0fjN/q/rsGOY8wh9yTHaZqvyL66JX4NI2Mg/3nX1cPj8F3AJT1tfbs8+90H7sx36iPf3Mc+1UVX6bGYTduXipXbp8qV29cqXdvHEtyqe1rrt04Vx7659/S9vf3W2HRwfZz11tvRRkjGBK+tCMDyzJuEAGRbBH0AHsmXKYtgGd83m4r+e+OzILPaP/4mmLDEUdFKe5Pf30s+2bv+VbItioXnf6/rBvzik+cHSc1UP5Tz5kHjCXvM8S6Vhfjh6DeWCo8zbXt1liTUaz+1HQxeVd97NJGX3sojqztS2lo6la8tx6+6dve1v7nFe+KtZQQdNuh3g2mIcvAG1dtytmu49RcWMVvq1aG7kO+LpobUWwCTxLai4z7epYssh3tgyo+F9xzOdb5d6xql5X/SwwhGe4T+Y6xDOnr30247Dap1V4C/3CFh4tDxhFl/UOtz2MTYewbWwuN/VWjdexxdeETpe4xsu5yS6P8veuA7FgW2ZOM5YYK1nFHSsdl6vtwF56NVnFSNrCrP3SL/7UqQCEZr0qh5wgicLmoS8wmBOYGSBg4WDjTI61dHdW8jkTZF3JEOJwTmNHdQKAgz7GK/R0PR0vdjM8vd6Bi8VqOMdmcNwhQ8kAWoKOAJ87lKRn333ppXbzxiMRYNSuNZlh2U8pjRsBNQ2X37W4xTEjwEi2BIIUQS49RyeGj0ahEoZ0ZvQ9z/CTEVMgMghJXyd4A71ZpGppwmKArqTRu7L3FAuQjEy2kzjRK+gcJ1ApkJDNc6ETWa/Q2kErU9NTofQzArRrmkOP1veG2syLRsc53unEaSz6N7IcLSDlSsGcCBTqu9rDJ+hUylYwjJovO+wECKEdz/YdtGpo3WngPi/pxFg5cOl3nDiyB/v6MncyLYHLZXEYvPV5am8aq3SQCbgCwIAnC8+5WDsdfT7Q32n0aAad35RksoENvthgbhk8T51Po5nOTABey11ddCOMVw8UJx7MTQV3nnFeHdjc8CN7Tid45I6hf5Zjy8Dgwij2hTsGBfrxHMmJ5iD9x7C4gXKnk42JamSdN/4dYwIbPbOb7/R85glGu/M9nBNz1KvBrLSLMHDPumJOPhaCa/5upwuyxbyqgfdxMj4Msb/XdS5KUtWeYfRNyt6HWhgqk2pixzIgrd1uFqjSBekhZfw5jvye99MuApqjQ/FeCzA73jBPt4XDAcqt/UWmcV6X9s0dTHcOp2zPzCkPuqJPHmxxzK0YEa0wNrM9hjsonjmpTCV46jzTZ/DU3zGvYS6ZRZB0ndl3HkAbdLFsfWQ+Fk8rArfI3ir6rsJel0V4U3XDA96R/a4AgpVvuVPuvOY5Pg/G7585L53egSMhE91Zt1P+XIYjM6U7K8OHWOu76lGV5BtRvZ+Y+wnWk3CVvrs+YyOy5Uq2eIjYpax8z2ITbbR4hJ6OkfodeXTscx1yHyb43Be1jK1ikMvCwNCW2ZIj07pgH7K8Ck95ho/DaVD5Bd7HPM2Jd9vuv/MsnlPfEz5N35wnkCOaef9GZehonNO3mJvfGsNuCTDyDnTANwJc7h3DocPE5mXmQj3wwjGc97kezvmmz6G/q+44P+C3yyTYq5/MAZxCt1jaVps/7Fu/0N+FLZl6NQ9nwa9bJSuxSRaVGul05TsV+E7srHbescXnhQw5PrDo9OC3fz/smx0o6X5K9S0cL5327ne4LHCNy4TbBL920n4GcN0/cVnX81YFSRgHegsmcG21B+jUKjzg3ciX25U67rw/7TtyG+PtwR9kmHGMQHQPRrmMD5zo6w3GXOXa5YB7Qh44gHJsCGfPTp+jB2Tz3hmkRf5iPXly0lQ9uH1up/3GB3+zve99v9R2948ys08HtWxtx2Evly9fbFeuXmm3bj0S8nuw96C96uUva69/3VPtpbt3orQ1srIjazRtieOJMvf035hH/LI8+Mxlld+nXOW9Fd/z71wHJF7M9yauZ4WefJFYG+sMhY3N9sEP/lb71m/79vaESqVPs1Q6eyrODEStRfVPPKUVWmBAb1uWsp/JVKyPaDOGLMeB5IYlJFsg37F+7S28MnYyq9Ci32Ic6COZU1zisL3lLW+Ok6UVW4mkrH6auOvtKl11ezQxaDm25I3W1nPzo+qBP3uBZf0ex57QzXIwiH9fsbf6QMn7rMxDbgZdVxziqPuh5dSpvj60KpYcwzwhvmKgj8v1zmnh9h+7oLWbWoFxXch/NKGk6q5n9feoquv9wlc9nUlfbo+IBw0a9spO/e2Y6/ZkYI35x26DQ4Y5NLf4ypUOMxmt67eVfdf3DLvVfU6Xzyl13uouiTLxbVTbj8vXPvCud2QiVAe+KLvou+ww3wUsCNF3mxngIE7PrItyF07HHZkMLDrytNozAtFTOUV03+FBeR18PdCgINdwjgOcUtEkOCzmI7AUgr8kAAsmd8p8oS5FOTzUTs8y+xCDFP79SS5mdY2CtHt7uyOQJUddJ2FhRNIo5gJqBPgswn1wsBefs9j1Xo0OMFTqqF8dqd7RtN56OmlslAzrvSwAoG0tryEAHIqlZrv7alabSib6kq26FSVl+Zn+EWTR8zXukcG1InNFxo9Sd5ysFOKZrj6cDouku5yl/M30a1dyX2iLHxoLsrLKCQunrTvEk+a5gMPBZ07VUDImFn7IEAFCl2HoRCAcWjFeDNdZcEjNQyb1051uQJJrVMYGXwOOe/mxMlABvZTTGaSZBmIGF6EVoIYzl8Y57fIig8JaBKxaWLiB4d36ScCXOTk9tM2XOjKD6RXkcjzLXUgcpBnMTFlF5/DvkhcZoCfQ4IYOsIUnaoviGdvwhKDxMmC1zMJkx9KDU2Q4MqdVToHrljuijkdklyQfMxMDhwj8dlqQ8wrd6nuHrPXgxRkjU4Iabht0LQtE1xfGC7/QnSrX6A73glvDYegnDDJ2goX6qUxceDB53bNK+oEuTjd3jJwW/C7sRt/Aqri/NJXz54CJThOng37XNfBDB35NWzIzxrnHgyUpj9lEOukIrzN7OMbdnRbkxnk7NmRKpq87sZRHOw7NBUSMqqm/29mFP32ipo3HefcgHrqpJzHvJbbMk9Cr/rmeMOaFvvad9YVvUA7X4JmOmyJqZI/1TQ6FGZ0mn83Zg0/+TjDXsWpieC5uXGZW6b9og10jCIFcOr0cnx13XQfjvuEcZ3ax/sxNYlUQ5A67FmuSEflNmf2bC1UFOHvSefRaPlEHpu6/jA1F+SGeJhSbRBmMZ66+cEXvXT4lz2ykVluNLVvSLYM9yDrfwWOnkz5zjHfZcllIuVegNn8672MMMcAlZ8FY3od9zcCwAopZeeMLCGTEAywTd3KzTb6rsnKGLCjbcWMjMhg9O7JiJX4e40KXXX6Ys9MuZIG+1xyoYfyDV8wPHa44OrC646RjvOM52Or44LiDvYN36JAHIN0mur/l9oZrBq1zgEHjqJLq/oPrcJb3cVDkPAgD++Vjz3K6+d8qnIIX1ZZS/us0dD2pwbPqJ1VaQyNlfe3sXFy0KJo+3ewl7/fXOTgNHecGj6JckP7bUycc4932wQd+Trty1u4ha/7Tea3nrgqIzjGnrWLOYKhjROigHQ7ivHF8ijH0jK4oK+49C12/KLl2HYEXJE3remw2+Ol0dVpBm6TqDIRlWxr9tx4BxrXNjbZ97nz7sR/78fbRj/znsC0HxyftqK2FL3T5ypV2cedCe+zWrfh75+JO271/t33B57+pXb2sE46zZYoCdFEp1Q/phI7V3am+fc6pnznQg2zoeMXwKk/5rMQc1/X0UzIorGxN/S15Fg/Pnd9p/+aHf6T93M/9fLty5WpQ57BvGOt58Bk+IIv6Llo8WDDQfYG0L7lxIHtIFiP6wTqSjVOud12nF3NcG8kdSmjZjPJzJSH91//VV7Sv/qq/3x7cf9DXX5kVWu1UJgbl2trtY7VZTjMgjSoAxxOXeWQscCyqZ5YVcIvvezAwxpABohjTUjapOsgANe/iGtcj97Ed5ydyeCB69gl0DOBAYB8nv1d6ub1dJYuOR9zr9HbehmwdJU75PHzs/jt2Qp+pN6uva9H9qkvuNzq2QCtouaBX37SocpJ/zySzcU/scpzdKIKGw4cpz522Y2ZA+vhDNku8ZtBKAUaCI1Fi2oMSDpr+gmBcH6QIR3CtEjgMQD8/zYNpGWA6G2BMKM3oxRiPBVfOLmoy0+noKANhwYgePMmMQB1AYYuvrkws2iAqfxPYJBgxHMVwxGcGne5zp0kpqAKFfOdRPxBjZmuJpjDDjS/KSE8dwJEA3ezJOAXFxx7PFGOjeayWRbnIJIMTh0tBJwQ+DUIGMOFJFeZsXJ/ltbnwyF6W2Vi39/jptNSphvTQUbktSvKwLIJ05shiy+DQDFQug0UR5OyHZiBbAXORrp9GqQKeK7Z/NxTHDt3BsWVnEb46GKHcKXtzscS7EzhmtpSDnBswwAweMzZ4JNq6AVnlpGFAmbs/fxgRnSBtp786OEEbnGMPbOBEudHSUpJdPnqQwKsKhhvrCuTatl9n2Gp5z3JryQ2nXrLQCWxJIBjlDW6AmQO0qIa00sadmpz33AFj/tN56AvCnvVT6TiDL3pGOjO0NeDUaHTKDVZgRQ/6aaEZNOn0ceOPHjrWVkx1+eZ6yofIlibA6AbWDUg6qXN3LuiwprKQmdXmcoysV1liQcYcqhGHb4597gy4DvucfYHlPIiDpAI/ZnAqHMKTk6YDiTQPDvJhAe70jbBKxy13gLA1yLSemRg8M2cXjodls7pdq84J/PHgLvNPXmVvwKrrTm+NyQ25B5v8fXMOsxyZOVZHygPbC94YNjq2zsDM3K1M0+NZs+ze0sely3mnN/zF0WIevkictFke0jSw3zJAnUY8e5VTvcAzywZCvnl/bNLJ9+nNrv8sB706zoyRca3S4epU+7idljzD9QPauI45XZzXjJ3PYq4qfbM+G6J/8r5XOfS2BJzOGNUGHasGpuo53e5qx1/3i36xkduzJt2GDRnSc1acWh73pAszMqV1jweeH2aLI8PFThJNf2XSfoEfAAAgAElEQVT2svRNTl9kVszBxrFocLytPA0sUkVNb0tSZTA2j/pNudGTOEL1x3C4w//Jg+eQw8S55eE9OZ8eAAgbkrq1t/dglB9WGXJf3PnP/Cp/nGapK31Dxg6vwebwE1oHLkT/aDaZMwDr9tr1yGnrvi72l+91vwfekDM9iw0+tz1uf/wdbvs1dsdhBQCCdiWjZtiLSFhNHxPfBDnCt82WROl34zu6TwadnMdVN8EnxxPkxP0zPvP54Tu6HDqG5njrOsulNJ/muuvPdx/LsYZ3MGa3sZX+Z3TENi3ruB2rGROfQcM6DsafepDrCsblPuUqvQ75sPZR3Oc04b3x/Mz3y3VHLwH2ays26/kTZ2cv/5BDNsaTmBlCdPs7wjnEwjMYitwfHWZlmv5tbGw1lRR/8//+bSGPu3t77fhUlUw6WfpclEpfu3olfG31Zjx/Yas9uPdS+/K//GVtU75UP5zGaS0v3O2V48ZinF2v+GyVLGHb9BN7O6/L1gXIFPoG3bUJdrCvw16yn7x07eLFS+1f/avvae9617va1evXQ0+jX+PRTL6ofhK+XfjwM6ZWMuemT6MSaVXGqNqDDQ2Nic0e6X6uJ/paVgfPHOWaJs8KT/yItfFGHi6rxJz/7r/9b9pX/M2/Ga3ENjZpE5M4E2stxRqmmxqyId6Sneg+atUF15nqvzguVPlOu7a2OHnbsXMhB+EvLDEj9TgPeYFvrkvYIcbuGOnrch+zY4HLhmO93/tQ/T6TAZlX+vy4FzlkDmfG0zeSsIPul9M3cWnvlm1f3A9x2+w2wfHL9dGvcX1xv6/SQJWBMU82fiM+tuwh7RjudAkeWcDQ3+/rlSon/O1t59Y+8O53nm4qCBWNtnOnVSVnFTDDSeypyAjJKmYEoPSS6CrYOQABTWb8AZiDOD1S7s9nkcXixJ8ZpbwnmZ00ia3TbTPjjs9ZJPEsdyhXBi4t63CWl2bpF5kg4ax2x5asMZ0ipM+3tuepu+lHUoKSPXcYG0bQGaWx8Q6UUk+gtBwQ1rjDOet8ywBBZsjoPy22dQ8nRnfVGkFAaBGHOdhus3iv/zSmw94bMnZ1Or/iROENObp5gpd2xtyxZXwYV4KZoZCjJ8bM8AK0tej2rEoHE4IKjMFp4EoSYNkD5C5DQ/A7Xz29OGk7d9KQL+TCjSLfKfia750H7LhRG6DcM4P1gwAVGUz+3PFZbwkAuPjCAIcPx5Xvgu/0arKd9DFnBWQt0w89Gs/pyieXhQVYff8w0A8rn4zU9XS0fYEBPoAlPmYOchkGvNMKx3Piz+yj6Xq7ykF1owv/Q44PD8PIX7hwfpHJ4saF6yf4z1KvKbvpyGrMpL4TXDxjOPtuaMhJ7O7lrjtGhPmBgbwXHjC2amj8Pf6MwNV1TuBenogJ3XgHz+Bd7hC4QXcao3v8rNjvhsffwzzqvJBPFo3VwOndkT3cy1GmTCZf0Bn9zoK08h+cWMxbgZHNDIC5rg+d7Q8hSJFYbZsLxZI7PdxBGPhqQTafY9I2y4Ogc3US+Jtn+fNn77u5Iaex+OK9LrbcdjJfBWe9XQeyMvVvlnEvbXAuQuzcizO67zJT5VnPRx/caXoYDZx22M0oY5T9Uk+rEMgMWPlJ4HFfOZlP92OXVtG+Ok6OaS4n1a54Vr9/97A5+bsdc51W9d76XPfT6u/VFg6912I1VgrzUI/4rtspERGfiXEpKBP/md2LrMMuc8JF37TkPrfJwfMI3vdWA913Y8MafU0smYcJuRwraxF+OIYgawSA9PfA2yjXWjYxTzzqQUMON+mecfYZy5Uo83B5dZ7w3vTj5z2yCwrEKpB4eJgHqeHvz03s1vudp/9BRja2RQcF4GPCWw6MyVLAOSc2yF0+kS82IPQdn4HH097lrJIH83f9Pex2t196d8RnLMvlqAfkztoPLXJmNhnfY/fcFiEryAE89DHofnCo3oucOO7revejwA6eMWyDBbud766LdYM/6alyyNzEr3MHi6sd5fmMTdc5tvJOPd+rL7jP/SC/lt/dz6j8dRxFtl2eHTP0OXYd+Zv4Q/lryozLluMnclb9BmTH3+3P4XnwnvWEjwe65jywo1MHq013HyRkp5f/Mk903OWI78Y4I2tzHiQy6TlpwFzDzugdpWVA8jGVLDYtxqEvfghDxxM7nyAzKLOiOSrUembV1vaF9gd/9Kn2/d//A+3C+Z22u78fraeEtTuXL7Urly63SwowXrnSrl67EsEuhSy/+As/Pw8dy8Yv2YuxVymhW8ioftYNQWjChq7L9cKG9gsjq72DC9ntLh/Jz3lqdupPixJpBRszm17nKGy1b/u272gf/vBH2uUrl/sBshsxl9CZvk5J3kHT1E9sizJABdcaO+9x+6XkgWiVo41tG78O7QBPpZu6ZrFeP85M8zxMMYN3ovfB/l67cvlS++f/7H9pr33qNe3+/ftJ8wgq5n/IesaO+xnGcX7F1DHXd3AuZXCWoyOTqUN5h/PDecrvQ6/jIJ/et1QBqe77KvYTvDF/ddjhHO7AgNyc4W9vMeFZiqt0KMfqfgzzdWxwLAILq86CH3XefK45up2bdpzki8xWDjw8XuKg+/bIr8eYHNMotY6ehNgi24w8M99g2GxLUJ81dCwJ3GMXy8MvFVxc+a8EGFdflLJEDQcJWKk38w7sSsXsKp9rH3z/z3XLqCPhp6EcKeZRdptpsgBJAFvve5VOgQxhpiDPXVx3flT2kUMmMwQAG05FZHPMe6YhmwajEoRrBBBS4jg1twcUMNgYDV3LZ/OAlwmaozEj/SH6wRQibCyA+inVcq4w+u74iCYKbCLwAhl3ThEM/yxOZ4wFb9IdJ1M/tfuU4JC73cOZ6+Uz/L25uT1O+MN594BCZiXM4I8vHDAY+ayZPYATpp8CWsYWwrTe2r27d9uFnYvt3HZmNKqcauzudRBH8PTsEUyL+W4GLd3Yu7P3MGBgvgoq+3z8OSGXtiM27umGKiSp79g48LgDCBjTe4pDbZC9OY7uIFiJQNwbgdSlpAJ+OJJke8YiQWDcg+7jrhM5D8tSRNEQXvh43cDlomy5wxTz7E30aRqv96Thnbv0QXcrV3AjhdOJc+fyH9dF9uzsTUSgGAcZw41h1vjpnSIhX+LODLjMRUgvAS1yM7DD+lC4Y8T7NUYFxJXB+LCM62qIkHmVyro+qVRajozGRmBmYFX6R6MRNnqknaOxkLFgfvYxTYPmtI3T6vri0R1xx0S/Z/Cq77K7sXXnzx1ucAh9c/nmO8bk17gTjhy6E8BnqzZuCCa6Mcc5g5fDgEazbbV9yCyryMzsvdB8Vxl8BjtxmPQTLMAh0JjixNIekELHWZxDN1+QajNBDqtvOBBIchvmzp47QMtrKJOai2TemddRAsVixfsZ5kFnbkect2S0sKh9mPOArPAc6M/9A/9s0Qg9kg+MgTKW3FzIOU8HknnVcbhsQpuKv8ifOyt+7dArYWRvT1IXKv6MyDOybKWqR64Xju9u33l+XRiLbtDc5+xOsgdEoC+65fcwDg8KoCsPG7PLrMsS8qiMFgW64uAXPMSxuM6m/eh3zNEyrJkz/Imfp1rAEWCSjdKGqDLw9fx8R9Ujnw+6mDzMDLgsJU4HfPku2cHZRkAYLnnlMK3KE+dN5V0GQ9MPwgdyrHAMcx3R776Z4fK85EnqLp8pW0jjUQCf7CrfQM3FKT2plTFzFP1l9/aVEZq6Jdq6PufG1n7P5JO9nXaFuYSN7b5qjiUre6b896QGrR27vrp+J02FT/OAOLAJ/KkY4j5t8D8IMQ8zQh7Sv+/2sb87D4TQPDNLzO2G2xfkJvFnVrC4nrlNq7YLH4afXDtks48r3plHsi+Ca0lf9URNHlPdwYFmrrvok3564LDiALKEn6N3e5UI89dnscZR+yorU2Ts/IQW7mtU+17l1/UNjMU2+HORn0pvx07Ha7eHrluMxzHfP+P5fA8fXRYYJ/rvOOW0TyyamffMa+Bdl1PoHroTobe5+ShfLP0I4eQ8rJDgEPNnfNlfby30Wf8ygJWbAfF/Kq8ykXnImZI48DPYuEldSjzVmoGDq2JGPQP9OHRKfu1We9e739Pe9YvviUNe9tT3PA5G3WpPvPzJ0KtLVy6369eut0du3Gj37r3UHrm+097yxje2B/fvR7Z0tNiywyADgzYTg0L/YjyqwOnr/O4L1I1z/PyYncqAe9UJfNPzIgkpDozk4NKUktTLxDbWJxk8PmlH0YdeeLHVjk5O27/4F9/YPvnJT+amVfdBFAPQNfoXiTLdZ5IcjINSe09Gshk1Ht+YchkaCXqjX2H6ZsKC1GcwP/2ioIVwufscFBefP7fV7t+7225cu9y+67ve3nYuXIgsSdFn4kTaQs646MuJwG/HRTZ3CB6mLE7bA567rrteuW10/V2ly46proOSybGu7601llgiXeqxIw5IE26PjX0dhKO4RyDt8G2rPmFrEpdnhr3jUG4uLzd4BuacqSzowc988LjPbRgJOVE10AP5IU89tuD0XcrKsvfwlOezPYndHwXjKj6twm6nzwKLrXc4wXvnncsCNE18SX12jI4QZ/cVXSbqxors8CqZCayk5+wHf+nnT8OQ9GhtCA0HcRDiVaQ/jNs8edEXdDKA7tz6ZHLhMsvNYJLvqobCRj8dlHeeKu2BQj0XY+yGdhC676hDWBafOJTcy4Iy1TkDn9qpcAM7FjHWZ1AlIWQxuhOtwE8oXO/jhDMUUWsrR0yDNyP3GHCeFc4Fu+k9uwXndjpYmUXF4lInaen9mpOMEJ8z17xvNqUFXNI5pdltcgxhEc1ZeEJzHByld2dgJRvBJ38VMMqsV1+cQ092nmIBEiXdMztB9xB484VIdcbceeJ+lw1oy7xTP3radg8SK7hJeWKWZ8kRWAa1nV84LmMePeuGMVcwTMOzHnPEwdJPD+pCZ382uhCyMYAyg2HQHyfIdYv3MWeXSYzOAP2gRxoFaKVPcF5jjvZwX3S4s5jvSAeKJtSAr3blLl26FHKI04HRhVZB8zitfO66OEij14Bt0mvigdNj0NsCjx4oQYcdqOcae2a7uiGYOpCLGAKSg9cna9EywMuifW68C7rH3+GwzrJk0dbnzziR53DAulPpdFwN5stMEmTAsdIXB8ifY6Qv+heGKA7PnkGtKjvopDv6jiP1e3dQfPFS73Hd8NJOLUTdiYFu6Aal99BAP2OHfn09MroVaNEchl5Zn7VKZ7AsAvEW+Kj8xcmqOO9yDH5k5sG0CdB6lSMx55my4/ro+OnP4DnQz7HGMQz5+2wLyHxWYugqhwraqxrBd1RcRuEDcsCcfEPJMd913mXC7bI/I3oMWw817ke3YuEgfo/DxWavX54/+Kml5QiOzEyvkd1RTrZ3ncKmu2zyPdhYaeD+kt+PLkJH8DYDHtL15LjTxHV6ob9dbilDDVkNwcxFsDu5IZeS9Z4eM0t4lxkFaQuETxyCkfIpp9LbTTD+ausdK6FXzJ/2GH0C0AQcg6c1W0bPIyiDbjlm+ziQtao/7rfovQT1VskdZeWVzm5T9bvGIMxJ2zwPkHK+alE/7I1OPY1FzPSlpw1JPwZfUHZWz6/BqCE7EYRKvg05tOxFmuX7HLB1Se+5ATJxMfntOrqcy3ITnMW72yP44+9NGveM0XKABO9y/mSQZdmyaOLrsp9b5ZHjA8903EdHH4ZDFWvdl1+LkyGy97zbBJdjZJnP4A3+G1jh73Hfy3HYscbtKrSovsLwXzqOuZ9Uscl9F2jh737YPHwc8NptDDT365irz8c/83VAtZOr3ocezjmhBzOrx98VuNKD4RqrY3HQcobTYli5MZ++qwePa4P/k5NMRNHzwKyIZ/SAEnR1vuAjplwkPu/t78daK//r65ceTCNrWu9Qv8LLV661t7/9u9tn/uSZdu7c+chkVLDkhg55WV9vNx652a5fvdYee/TRdv36tfbHn/5k+3Ov/tx2++a1dnSk7L+sGlewkzULMpp87NloAS5ztQCPff0BryLA1zeIw4+Kip6kKjYGWzSxIvkwA1iz9D0zOIU1m+3B7l77uq//+vbSS3fHmlgBV/E31q9Bxlxzu08YtO99iN0GoofhB/R1TmSf8ndvIec2BXuRbd/SE4oEgZ6AkAG1k3bh3Lm2vbXZ/j/C3jRmtyy769vvPN65qnpwT7Z7om23GWwjJPwhIQFEUGQSf4liEwlCFIEiEVkglKAQRwqQLwFEpDBESkLSJhAbNxgwjejGBrfdbePGjduGHjxgcM/Vdavu8M7vG/3X2r+9/2fdcyu3VHqe9znn7LP32mveazg/e9q+49u/vf3RP/pHJ/+OZpczmzWcPqMj9ozAdp1iwLeUtgncJmsmufXCCQR+RwDUqOe9jH503ESXXOLp1GOH/tTt1qSP2czW+UzSJtkEGdSEzBr7oC0jSq0f9EDLzkudv+Ucumwq0YETN7svoAdzOO9Atxj4a07Fqif5HKq8cFxyGLoc5hmHZ9XDXU5WPg6PijEtO8rHTRpJnHf92uH4enblQq55D5EVp+OEen4bAYREzv7sR//hTQAxHA9pyOt/tbwP0uinzLkhaeAlw8zUDwRgnnIQWDmN3lzgDFUGYKSgDUHUu0bnJKeDZk2o+2+5qmR2IANjOmPxWntVWHJCA7FAVGxmChMJi6twxOJ8o8CsExHzQKjgwEHQ6B2KyskTk9YuzvN0cjihegSaIwyIm6czOhFKx54cmjR5wHCuyOHKF3Dlt0DSOEXq+yzHUXS+UoRCGlyLiNRIx96MyMVFGG90XEpkxlmmMYdjt+OO3uvRbcwVAnfFhj105UfPe5oKEVEDPlZoeISfgyxWn8UVHWcSziyJ5ps41Q88egdvZxqOd+x/rMW6IeM0Yg9cWMQzoZ/ayWk3nDEiSJuSQR9RoCW125nS1nYakIHH19OprfHZ+9zzZELQJM/4Gvw3zTm69l6lU1hzOjjcH5HJ2fl9Gq6MEzjfHZukw7kDG0XCFTyiTZz5w5vG2laavDhuY5BpHqTRJtxJm5jdMytTZ3+rASJ94eJcnVZnGQQMa/jK4GmWes9v1B1DMeE9lQeB6y58gCf8ou6lC02fP7/z6Up0pN2UQ5DBSzv9i+dUHud0A7/knT6+v9tpmndMJTINe/EH/cahDTixFdri8pRS+6v/4bU0qgg8vboakaYq4yDHN12+qYsLPk3FNmWI81CdtONwQGlgn11JcD4LbTpdIT8ZA/qDPaEMOA/iXhwR4GKlSd7tv1d8drnKuFV58fkyL98/1p17MtO8klZnmlrdc5c7zhNc+XGccbw29j1SZxbKU+/E7L9V+NcIxjEHOaz7C8JxYc50h1ccEHTHGzhe94l5sgdrjmfXSxZywg5OHafmPmWUaPLMSQNVeXf651mcbdLvxHvB9TiZV/peRHbMpjLMW8/De30trFvjXF5mWi90pE+i28FV1gy/5P10as9xLlP/7DLP+cSY7zCkZoo0PCjThpfzcLxB1lYepnuGXLKI3aTFlLFOp4zDnPhkHvB08Fpr1v9Zry9hA28K50TX56ZFtawhlzgChs79UCRn4JnG6I4I5EfsRfelOH27XAzdvteAdBpkz+a6aF4S2DTgUeWJ07SuSaZwyAq+OO8c3zdmqSTug8cgU8h8mvuZjRIrX3B5tEYHla873jotP48n+vh+P3BX6aNQ+cwxEJXyetQv/CT5XFf4erdWhxHr8gNIfqs6I/f482u8U79VHlz5e113hW/lV37d5Y7fB68MnOjZMVXGgGvsO/QGLaG3YVcAg0qLvMN1SNdtJ86mLpoyXXwvVxLPZwJy1FmFB1H/jnmNtfS04hHp2vXs7Lo806UnHkeC6YgGBJ+AB3pp7uW0gVWHXvSqAB/xx8FXr7vd1h1TmxvbbVOHDlet/Zk/+z+1vb3DcMCdnJ612/futoPD47a3v9/u3b3TXnhwPxq+RPrvzVX75ve9u+3tSkpe9+jn7pQKR15mVvi+uoxiHc5HnqdHVDzVs9iISUepU6NLDBwNp+eSNyrCWk7UX/u1f9v+1J/6/vba4yft3r177UIA6Pp++CO8Zr8yLam/OgJ5CFpKB2HwxdIEE32b+UBPmvsozxOdoxOvYAE4gPTb7u522xXfvZSsumrf8z3f0/6j3/ddUTMzxouSE8vUt+fR8oJ2e2SlIm8Fk8mll6V3gH3lsxGlZ05K9rnuATTuMg+64Ro0pnvkGxk+hGFfTMckchfZ6LxNMi/WHmwyI8rBM3jKQgDERHpacTw0D4gHbXdnm/5Gn9dY43sE98wANrflmJvrfvCDSb+pLww+Kvnc+Qm83+UGqfl0LAeG+a71g/AW/GqWv+Jd2A6+H6wTWDgf8nnONc2yMD7OoFnqaCeRBD+KiMZ+8MB98Cec7Buf+KkP35Cmq5uFpGJUzkRq6tZCSbKUGDnhVKPPX5ZIZx7m7hSAySME8gSAEqm50Ww+BqQrDgMhzbnoQpJaNUm8WWunGoYJ9Otw0i1I20K6o8tib9TQqyKMk6soPhvh3nkqs9nk+Ft2oUwGJMeYdRLs6prGjlDr4eSZgpgU9WDCcuhiSHXml3ulE3ClEW5FQVpCY0GgqeTn/Pg9Tlm6IznbyfeQ8t5ZF6QDKSFuUnuT9J0IkgmEkLOUaISHTrHCPU23087c3bB3pgn+rF2vipAzYVcolkRExNxMQ0RJdTxHSLLu4SA15qSFRPqQpd1xX1UAY/593xYh3H2xWX+lM6Xu/HOlDCYmZVh4pPEjxbM74N0gCGUzTvfJikJJ0qlhZ9B9y3DSwmCdWQNPFCytwSMpo/5kCLJkdOCEM9yhYETNDqXFiy46T4nC0tNAACeqUUDapeMAc4MZLxh6h6MLIh+TRjpTQGYkJmM5zlWcUPdz7bfWTsObiXcqqL0Tjtc0kGcNi3GSKF7Wyw2Eg7EDPB1qqmmaaW2aW+KM6rYkvPjf4eDKuAt1Iu2eUSIMNi5o6nfwayrjM31bMsJpzYWbK17AU2tL/pTGDQrFWGPREHAGIxdU/5VUhYxcbFHPSLgcqS9diaQZVqTcR9mOVE707sePH8f3F194od27f39EPwp7cXgwDeDrex800E/MfY3ABzj7PtVr4GjS9eyKvlASLUISupvgmZFD+i2dPVkbJyVrKlTIuYBZIuE4/HN54EbpUB5KRJzTUKUL0XFep0j5szW44AUoPtWJU7b+uX9WXo+ipnIsdG0MeIW8Tn4kXMlGZrNEiRRHDFTfn+gq2XmRK5GhGPcoBGo4kZ4P3yOaVjw8U4aJdpl1nrQNrlv43r4e7L2WH7IZmmf/Fo6MFSOhC/uMehmZHd0p3OWBcEVGUSijl/1gsd8LDSEr3OHB3LMWcRqJsdbOH6fiPg99fS/1Pem8N9DrOqH4YCrG6XSEV6ScmzUVmRt7mnoijRSWB2ZOm+BP5e/IAZcnwgHJWq3FnaaCO3/rWuWhlU+z59DAAg49I4Z0ZOcn0k84hFvI68uriKCX3CUNMyKwlG4XhbCSZ/sBGHQIL06dc5qiDiPmMOetzCUOJrsBXih2yFn0OuvOu4Tp1EFjiG4UOi90GRO3zDzAuC3JdZZjqIZTfQZe5vOoDAeZNfnrhI3zBZ+L607oMFNGzAjSxTpHVg3jz8ihwKVoZNH5+eA/CXv0QocV+FflMmsG1xyv/Fp9nnEqzB12PAOcXT90ucF1dFXwyfme71V9J2P5/i6dEKnoTrpfd4CH7ZF5mJ0lpiEd8xFej0i60J4ymrHXWMeecDjJXvIO48PmsKZTC97erauMDE/HMva0VhB8IcohdQdF2LOZusghQJTpUbR+L4GUsGQNvayKAh82Ntr+4WH79Gc+F5GMb3rTm9vjJyft8uamHRwctaOeXaQU6fv377Xtvb22s9Ha4d5W+w3ve0+k9m71Ui3BM8I/l/NB7430325/gBe+745z8Juk29noJvhTb/4Va43sNwU5dSdRp3vew6dsoMuLWR5Bjlc5Un/+5z/V/vvv//525869oCHpB9BTdITvDi7qJ87ofGgr9wG+vtPTn1PmpgwjTdvXDs7mYZlszMsM+rngsMszPq/abj9oEj994cGD9if++B9r73rXu9qjx4/TP9GDfbIe4zDZu8NZ6ev548g1w7bssdMhB5M9Dp4Bv2DerAXHOYfDPJN6TP6bh69ekiI92tLB2deRnt15tfBQ42i/kPHwy2kfZWTr9o5snwy4Cj6qRpxWWzgwok+EknKDTyUDyTRfawIIX4n9GeuZTsfkGVkOQM8OfImsumx0PPht6NNp+wS+Sz/qZUcy6rQ7aHu2V8BXE+6OclPSzX5a1gWNFfcSQ6n7zcAXvTP3LoOQki4zVHbK6vQzJKh6KYbYnM7Pwv6cTfBc38nxM3t47vq0O2NeLbNEtFf4GRJfBI98Kn0gGYhCw9B4zy/83E/dDMQ0Q8OFJkzUmUQiF4rdZEAAvDpBpjCZhe2fVZbTEajFBiC3UvHN76l87myn0sfJPD57VxL0ndQ4LVhFmCEahFQqpVJm1YHqfABJY7vz0w1loslcgNDFNU+dsrBGOnnTeSjkxUufnUNzo6fCMJUM4EvUKIq0BEycCHfEg2lglEdNSdUO6WnebDhr1el+CM7S7VHXp0KcEan6h2ILA9V9Xm8ukWzZ4VRRc4qsk6DUmH7qQydr5l0VnyDclfBblAtXPhbCm5RkS5GF0awZRPn+ySxdmcZZx3NVWZqwVBpZrn9NmLoi5UyPvayMECMpU2ySYfnc15RA38ekw3RMrTniqwKeDorZkc4NIo8GczgDf6dtX4fjM/cE49roUSD9FDHqgIXQnnW/MJzXxmBdKCq+FldAXXiCYz7nqigCK91DhDFjcKgBnHJXZtoTe+4RmPkbihiHDD1dvhsH4keqx3V+fhrd/MB57Zn0qupoDUbdO7n6WhxezJE5sa+khaTwePY0TL+zTgR+VRod1j4+NYYGfDpgUxQAACAASURBVIoByFzj4MU77XW+qudwCrJmnAnwcD59js47Ipr8KiO/9Q6iUcae3Gy0k5PTMMQVufj1X//1Uxh3PuhOL9YOf3cYx1xCaM/actAGcIFu+Rt8c5hCp7kn09HosGXd0yGQDiHHg1DMu7LOex49ehTRmfo/T9A7byo1wJb8/lncWON5UzHM6HHKnUCvU44lH/LftdbA7y67wUfgV/mcw3Pyn6ns5cm2d57083owJBtnsCcTllNpW/C2TrlRIsYUybmOoNRBr9PZkr+Bo2GNUcc2Dg5nx3qXbxXG0Av4yL3IUJcxjMkeg1P6e6bhTeXQ8XLwBjPe2A+/BmycJnmPrvEe193ciVDhTvZKdQ4Mnt71jYTLlE3ABdrWFigCZzgezZiKKJuuG11eKro8dUXwzukVGALXnPtsagP89X4injE8WX8Yuj0a0XVC1xWd9/qep3MidUIOYFJWpsHl7Nqj7NgjORIlR+RgZF0Xl2fRoEHj6ZnAf5U1UraDYGENb8Zehc6VcEKWO61UXdHvcRhBdeKRUKPzQdZeaTvw5HrZMX7tXofd1MGsIYLV/HY+7nsPnKBplyVc87U7vfq8J4dZ1gr1OQacRlIVR0BL3sM4MsSfN6bWgnxz/HUZCV26XrbGw+HLrKUe+DCm44LrHA4P6Ns/nbZ5zsd0uLu8Y/7wUadJl1U87/uI/rEGP4fXwM9RW3DZYHLqXXkYis6p59AnkL9yRsheZL6D9+MI77qQsi3SsUIwQm/m0p3/rDvevZ11ocNO7U4WBSeyZ/qkzrrXAB014keaZAZxqJty1mP88fapT/1CRPadX6Z82D84Cn1IadIq33D/wf12+/ZRe+3h19rXvemN7R3veHvUYZy6n2RiHlgm309HTuClDtQ9aCV4ybLHArrB5B1ZWsPXP+Ss1W9+Hr6fnZ23s9PzsFNDb9VhYgQubLV/+hM/2f7SX/or7aWXXorDE71HtrcO/1Tft+ItNj74utgTq2fIfYlvy+aJBOrEOnVgZtk0ERASzhYOejPj6/btW21/b7dt3Fy3d7z9be37vu/7RpAGuCiYx7xCJFDvcmI68IQuHabO29y20++ujzrNzh4P2T1YOOl0zD4Lp3e2d9rp2UlEz2u945BwHHZ3Z1h3ksuJJ7yNjKQ4GM+sST23rVqaF+ch8xSNKjmuYA34k4K1RjRiD1Sj/ueIAIysOqXDb2Yn7E7DBCWEg7lHJ2q/4tBQtK1guN3dEYSgOZ6enIQOGA5j7Grp0+F8vmqbNzfhJEZW7O7tZ7r+9ma7uDgfAV56XgESiuLEbyJ4a/8TtxMmuY954KH5Cq+vVM+66y4EbKUzOGuW6uhbY29s51r3dnbDoS0HomT9hbqZ7+5GZmzqE2pSc9XOLk7bWWTeqSdHRttSb1v8QWOpQ/vDV15p+3v7Ic1V61Rrlb4RdHB5FZHPgr1+i8N21VjVQf3Fdbt16zjG3tnZjeyWCJL55M/+xE1lBCAwzg+MjCxWO8NcSTWsRkZVlmHcidSzY++aQqEIFE4LhByuyMa4pWNtCOJO+IznylG8s3thITIUQa3nyZOnATyMMwgU5Y+1u8B1IURNwSm0Z3050prEzBknBacYfm9x39PHUShQWPN6d2+Y1pnvSWdiNt2enSBZH8wDRu1rCSKMTcyQbEVhwlxh9kIkkFPXPIx5OhbClTrSmuRgxOlYlSA/gQ/h1TsQMi+U/mqEuGLhAgABiBJZ75PnPnCh18xwJcT3LhpHrDgcXBjBxDOirkeABKPkBPXZ2p3Qz1CYpHCoO3c3/jHSeE/8vZFOQv73NSF43JgBxpWGYH5rRh90CvxQ4ngXDmuPfnAjiPmicFW4+js1v63NnVRCutISjC2UqOd0ubJIu6F4WLdZV5TdmTH3aEa5MLflfic9wddQ4KdCNU9alwJ41kSZTS5mdJ8Lem9ABP3pOum7UtJwuugd+V3CcaaWc8Lmz7vioN/d2GIfl3x2GSnqSonjd1XGBXeHhyuRATs73XPlzOeHE0C/cRDEgYMLWvgV8xGMpvNkwtcVo7z3OhQT5gq/h0doHDkYJWTf/va3tzt376TxYM10RmRa7+7NvDAJE6YZ1cCexhotnaQ61KaxknjGfmD4T/ynluSMqveDDd8fNdBYNCXzFDxrCoD88b0LXm2nrBWfKk6wH5WfOp+mfhuw9313uQtfcl7Hvc53wK+KS/n70jle55f8P2sC+tjIE1eweY/jCjLZ8bTyRGBEbZnR/bPvA/xFJ+9yGAzHuhTeHuXJu6tcqXTofMyNV6dRd9b6Xm/vbGfE7zIXY5FS40YDMIJm3MGCfgT8/P3OF5m/8x3n0RXmkYbejYDKnzP6MQ8nnzx9GkbD0dFRGI8R2bWZDj+tQfwFp9/Y+H64Kp1ub283foYeK5znnqYumrUt54EpcMLwjyjUbijyLPsuZT8yVHp6nNOx805gpMNehzV0Gzw9IrWVCxiKRqxBc8HIjf2w5oN6Rus9Pz/LiOabm5Azjx69Fk6GOMgKx+xeGFZ6PukxDTePlHWd0d8LLwCe+c7uXOiHL5WGfc6OI+DakP+RcWH1Ti0yin11vsC9jsfOfyp/q/e5ToEuBM35PKtO5fes0azjcr3X5+R8wOfttoXf4/Rd4cEcmY//7ff63oDj7pxz2l6T54O++pc12Ps9znMdVnVs5sueOF+WPkSEPHKGebruOuVyxBLFNNDnfR+cp9f9g46HE9EO7xz3Yx692y8Rcaw1I6F6BGR0mc4DA65DL5IHMb8REZz6avAZZbj1A3jmnmvNoBvXdcYauv2XsFVzkaxvvr2z205Oztvf+Jt/s33hi18K/vb46Uk7ODhsh4dHUYv6zp3b7d69++341mFk0Tx5/Fp71zu/ob3lzW9ul3Kihn8r+ZA+03kzo6ZibvH/tFErv6v6BTgw9IR+KAc/dB60PHxMmOq+DAjoh8py7EQAz147vnWn/fAPf7B94Af+n3Z4eBx8LppiRiBXBiRlFpOa2crhpZq3M9uQvYo5bPSD0nCoZWSd29CsUzq79k9z2t3ZHU1eWZ9sPuGBDoMUYCD5FT6Tq+t2evKk/bbf9u3tj/zhPxI8MGVNL0/X05wC/0yeJ/xmTUV4cTifur4qZ5KeCptbMpFoTDnOdvdSRwhndnbIzgCDdADu7u21p09PMhqzp5pLj37ttdfCqXUVEfetHezvhkMw6LQf7MmxpX9ySpGtJXo5eXoSMBRMVNpj/2Avs4/Cx9Da+dlZu3NbARep78tJlaUzN9rdu3dDJsqpJ/g/lq9GfSMC5hdxvxyeggrvFK3oBUHzwpMbORJ3wiEWQWc9O0yNarUP8s3AR6Tvq75xlCWICNtkK+dn56GLXJyfhh7w+MmTKFMnR57KEIRTdLO1J48fhz9F7768uBjlntAJA3evFcm6G87MwHvpsButnZ1ftp1w6F1FAZAzNYdT5CDjqUYz3Z1VnkwZHnEovtEuzoTXWd5O2cfaY63v1vFx+7Vf/7ft9u3bKs4QOK81CS5ZW1TZN2osd9aOj27HmPr9Ug7Lq+t2LmdlNDndCnvq1p3jeJ/epTJ54hMH+/ttb3enbar53+VlHAKfnp4Fb4kIxk/97EezyUsPJ5X3GuUTJTc7BSYChWCI06CunAXxZsHQ6Hxq3Rpd8CbzmM0NnJnAYGAecjIiFFwBc8GJsAxCUgfkHj2he6iLoHHjZKgXNJ2GqoRFRr+oyQfrRXmtCjMMhWgnmL2eE2OgBiSCAUeNO2dgYGI2roRTjFvKtRAAwUstD8ZKZk20Y09V0d/deaO54DjRvTA+F+ABP3nc7eRJBmw6zryzaUZZiglh3DImOJCpcllNPN69rZpAs4YBMIvTdJwWnPT10G5XHsbpnRX3jen2k0f2iL2pChbCDOeong0cszqIjOfCBPiAj65U5B6kQ4P3ai2hnEa0xXQiVAXQFT+cF3qvhMx0RqcDPf7eVASpQsrTWHYnPbTgeFOV4IWAHN3rZjFq6GUKpWcdSSgAOIVcSXNlNxho75IHTF1xA2e2tzLaGFxI4Z2Oaac5V8KBv9PgmmLOuNDY4h2LQ5AZFap7gIOeh/HHfprDYOBO39QYu0QbsG7HlzwJTOdpOiSuY0/9HglyCbUZcdSVgY5XdHtlL3gPvCvmb3nWKD+8AwdE8Dar1wEdzQOCGf0FrFGyA6YgdKcjf84VSebFfHFOIE+Cb1ik9Brfd9yKeVt3Pscf1hAOhovs5K1/4sHIKsFbkYuCs5Sgd37ju+JElnGFgKLBUD6tcYfzIprFgKNDIbbUY73XnUCAyw26IS8t1Z37lo57CefkufpdilBGLUjR2eyOlq4MW+1VIo6nXEtc97pAVcmHt0Db0J7jl9Mg/AjaIerJ8dP5hKHNoCnfQ+5dwBS5YJ8573kQwTrAd80LmREmWy9jAU5wf303tO44x56B4z5GXafDz3FmyJaesg2fCQPNuoeyfqcXn2vFSfbFac73lPX4dcagmVaYAZZmCQ36XjleAjP/dDiw7rWDJnAemeXvElyjv6aVSJEBLSeZ8F+RuFs7aXDrFFz64pPHT4Zj8eAwm4fBYxaw7E1qpKATBcFcmKfPRXOAB+u0nYMN1sz1oMOe+gMMiSzUeijF43KQchyMryZDvFv61le/+tX2wgsvtJ3dXrdvI0tkcHhDZpDmRDQu+ConBRGUMbdefzIcEd0Q/sIXvrCIiLpz9+4YJ/SKbsg6nbO/wLfinctIcKWXgRtoVPEGuQKt5/VsEOF4XuWt8zPH0YqD8CSnJQ6zHd/RscAH6Nv51hqdu97hOorPqdId9/HJuHxWuPrfvh/MlU9ozufpfMDlSX0360Q3cBm8xh9Zn+8n+M3YftDh97MG8KWu36+7o/N58A+eUWyCKVdnw8KJT3nghC3kc6u6Sp037wJvdZ2DDOCPDev4S53CKjcCfv0lWWJm2hKBN3KE9BqtjmsTv7JpEAfOzG/Kzs1wJkjP02F+6LNhC+sw5qB94Ytfbn/5L/+Vdv/+C+3V1+T8uG4Hh4dtdy8PH27futNu3bnV7t69E+mPTx692r71/d/Sjg8ONcpwMkaJMYviR9YOJ2Dv+My8wS8+4b9a40Jft5qDa/ik5yOrrvMLOf4kJ2Szaw7iy2puE47ViKTabD/2Yx9tH/iBH2i3bt9p2+qAfd2izqF0bjmZqq60qi+oNHFvxhMRfSWIx3UYvtM1uuJURJ+1m4yKozxc+E7O27/z735n+0N/8L8YDTOVKyMHWh7C5UjghewJHISCYeqw2QND3/OQTJmbFzGGZJBg9/TkSXvttVfbKw9fbaen5+2VVx6Gc0+OtJdf/lp75ZVX4rscTfpf8FBXcTnV0Kv0DvFVItfkoJbDKmXSRsD2a1/9art79144uCPibXs75Lh02JOnT9r9e/dCr5XzSs4v4SGOUMk0rUHy//jWcTt9etJOz07DwShAfO1rX4uxCALb39uLd8Qzjx/HgSJZcdpfOQNfefhKHKzJnH705El78OB+OlG30tkox97R0WG7PL8I3Hn06HE7Ojxsx3dutyePHo/AiNSxdwL/L68za+r41q32tYevxPwEm8yWlePuKpyp4VA+PYv330iv32hRnuBrL78cz+4pcvK1R1HHUE48OeUuLrK3hjprxx5G2ayk48ePH7W9g72op6rIYXUgl1KpDu+RFdujidVlfTOyFzaioVBE0ZqdIodo0E00tpKTeTc899FXoR8+an8UKRxdzhVluqP5nIWjkSzY4GWtNTX8PTw4bI9eey1wTnA/PT2JzAmNEVkWv/DP0sG4vZtdqjCaaBPP3zDdVByXkR3DOJd3tHjYKwFn5Mis44Di5IZyEFUwlZnGNWppZNxwpoBETYP0jmujOdkWc0imP/9H4Y10YRrVRPRgL666cRNIgaI2FLqeksb8XDkR8EcIr2kdMIUYg7Tk7lQBVjAbh49OCDxqMQXJMt3nWXgmLINxar193YT3D8EduUoz2g4BiTLsji0UPldEsglQD+s1Z6bvnyteKHXxnn6i4NcRkq5guXIGDKtixtwwCOK+cOxsBu6FUO++E+qWpELihcHzxFP34mTS81U5dEcgCkY4d3p0gSudzNOVk/HMSkewqlANBSZCutMxyL66ou74gwDyd+s35o0ThbVBA+CeO9iAJ85FV1LXlGgUBYefxl0U7Y0aSzpVnc4AaitCm3XuroC6Au0KrivfdRy/5vCp+OSKryuLgT+9Dk3CfdlFN3BmpNvMKDvd6woV8433dHwJ+FtEph+egIvQCOviMIB1ueP5eYq9r416IvBxcMppcbyzfwEerGkNdlUhBm6+f/6br6saWfAQns2/ZxdBX+f1ZZaZkOKiE7SKI8J5nZSqVo8E3pvf/OZFim6c+vUDNbK7BRv4pa7NkhYzgt5pgL0V7/eoYsc9cMHXXflf0jyO/nl18PNeU5BT64Bnv03vlQJBDVRoW+uHd0TkV8FL3xOdNuc84Y0zKhsYYdy5LKWD8Brt8m6HBe/kN/iZz83p2Pmm4x5zQlaxTy6D+O5ju+z2fXE8Z97+G/OYPGF2X/a1x/gysnKB3rNjEaHlegHfwbvK01zvqnSIMcZcq5xyx3eVUWv8w/lklUtcc3wYhqXxC39PXcuC12ai3awjFUZ8OvjQRfLATXSYSrL+SdGWThdpv1tbQeNVN+VvGR4YdCn3l6n0cz9TPq3BCHzg8GLoG71Gmpyi4h84ICZPuQklW//kJM0A/lmDVu8mUluQoKlV7Olo4qdyOJ4ZYTWweq03GUky7IBbpE31Jnq/9Eu/FNf0v2ChyBSuhcPS6pY7brNPric4PTueBMyy4MyaKBm/ub4cP/bMDx+r8sjKax2fBm/rh0vOHyqfwbHhv9exfO99LJdver7yc4cVYwC3+o76t89nrtVraiVE6trgR5XWKv6CixpjOqNScrAO1+2fR/OMm82Elv9wDo57jBc43/SnnH8DA3RTYITzCt5Wf6/y3tfo3x2vq63hvJtrOO9yr7POMOtwx948WO8HftiZuWPDiaR5Spe+vDrPaLIeMZS8Mx3t8OK5X6lvOK8Fp7JOa0Iz5hVOPWpQynbJOmpxOBGOuat27/6D9tM//fH2d/7u3287+8fhKBC5KqJLDVF0AHtbkYx377bjY0WLZ/mnb/stvym7XUcK5E1TTcKk4x7JWDpoJzxzLgH3jrtZIkzrnw2QKOMVuL2SfTfpe9pn4BCwQGc6Oz9rl5filKlHyctz98799uM//k/b//qX/1K7fftOcCdFpKHHIG/hS+x/zHszeS6HLLoW6a49tVX7GPipefdDQ3hD1Sucf+SaKIGhrKXNSG39zu/81vY93/sH29XlXjs8TAfO5obKnbWIMlVkmWAkWXd6chZOm0ePH4Uj7stf+Uocvj15etKePHrSHj1+2r7y1a+Es0wH7PpfDkYd6SmC7enT04heDfrpNfU0d+2N/Bj6vruj4Cf5VbqNG/NRFkz6bIAd+puc0tLDNZ5wK+oCqw6lnGO9OVA249ZBnLqU6xAtg05ch0hbcisP1SMgI3F02K1WugAn2XWvcxlrGCVxMlsumzdp7/YycK7wpswik8MXekrcThrdaFtR2mvWvs3ALkXLpjNSc9BaQt9Iioz68IK35G0Eot1oTdRNvOqwoZnvDLohcyPs6As1LtqLaFEFcAmGqbuq/mH65gZ/VLPhcApnGnbuZdbtd51E+5KO3uRDWTN7O5y2cubKyci6Fb2KrSHdRe8XHmU5F8FsK/ZZB6Zy8gaO9yjUxP+spyq9TU7I2L9P/cxPhIMx2GMUGZ0de2BmIAPCJFJdrP4dTAGFw4kLQsZ5yd/OwB0BBgONKMZ0aAnZSPXK59Jmd8PCESkbqnQEIDII5iAE7HUQ5bmtKY+8HwHlyoAYTaQuy3ssx+ZKpNQQgD1NF9i40uRKRdSI6A5XCMrfmRtD3cqElAxDzUOItxy3121TKPPrhfrjkFX0nEUXDUEopA7PKzVyMkwfg26p+MwoPheMRFayfnem5Ene7F7F/gM7GFgu3etfzbpKPB8CuTtvozCyCK3XOOOknnFdadHYetadRbwv5mqd4BwnslbSsgaPw8NxGSdcjYxxBQfau7pOZwkCz9c+OGRXEAdzKzBknW7sMAeMbP7WmChO4J2vA1qvxqvvlSteGiMiinrdRfgDEaQI+DSOc0/rfgALV4rrPQ4jeAnrdeXTr9V1MW+Y8Sc+8Yn28OHD9h3f8R0hjB3nqqLpkYwYv7qHE3M9Cx3FOjrAGDP2odMmjVxoZuI4zf4vaK07Nt1JwPzi0wQpxrafDPscJi/3JAw3cpaHEQvaXqFLxoMnOx04Tif/yhovGlPfORjytU4jdwr6oNmLdKxpzOFgbMmbJNwivaHLDQxsN7iC9ij83ieZsErji4ghVzKBsa5TC5iamlIEWbt/Dvy32jcuRzV/dWNHYQB/3MAAn11m0kRMSqdSRzxSA7yGtoSrwJH7KA7PPjBnV5CdduDfVYH2ffZrvu8ukxmH38B19hx+VGmZ++EfzrMWdFY6pYJfjI9yNiOHZxQVOkU4g4bzeaaoOj+CLhm/0qnzIGABrHwuY48wGIfDJHUbsiWcpwuffS7s3UI+WZqp807fC3h1vf6M3mH1QtmficP9nLdHRlJuxPfXYQUspJLLgJejEMd+7k3qdZER0mUTDiIiinHGIcs8TVrvJbKQ+xLeaRytrS2N4txz3zfWAO9M3jKbFDAv51s+vr47LbpeJ/oNQ784kDAO9GxEsbvQ73WjYz1RW+wyakfdv39/ZD2EYbSdDtlf+7VfCwNV/2hUo8MWzTt0uNAdZ1kB10d8Xo63jmvDqbixkVEhvYZc3XvH/+jK3XV2p3n4E/xhvn8efMT9dE9XFaqus1Y9gT1agM6cbPzOXjtNVF7l86m8C3rzdfiYLgd8LhjqWdZh2ehuOedsZgZfdR2EdzqP9n3i3rW5IZNYq8Pex3V+7jJ5se6e8Rb2Q8kEgH71WeWZ8z3nnQ4Pnzu0VGWh3+Owq/fV99W9c/2JecvZ4Timw6PQN5SW2Mkm4zVu2sHhUdDcwaHSX+UYOo4URNHjy197uX3+818cNPLWt7613b1zJ/SUSEdsNxEBRHMm9CJ5eS6Uwru12eREE80+fvQ47GA5YFR3UFFbcv6IbyrzLWq4Rc3BdNaI1qRfbG9sth/8wb/VPvMrvxoRf+fnp1LA2tHxrXbnzp3gE4pmvHV81I4OD8I5cP/2rfb2t78tauWJvkN3kENUTqN+KCrb/OBgP0qMib+KByiNMr7HwUo6OhSJdni433Z3M+qMA1E5MBQlNx0nCU/pboq0VE07HSolrt5EXbioJxsH/DfxLr3j5OSslxnKw1HB7PTkvH3gAx9o/+Sf/ERE2lGXL53DU59EJ0gHymyCEdl4doCB7gHuhB7YA5245jLDn810/+l41n3s8zd+w9vb7/qdv6ddX2+2JydPwulz8vS0felLXw64i8efqtyPIteur9ut41sxT+GM9NzAx4iOlJOohdMna+fRdC0DrdLRK99FOqCYs/Rn4WkkIm5kR2zto3TLTB1OH0ryA8Fd0W0puzJ7ZB5gpC2T2TPKINBe6xk9m/UJr9rR4XGk7mvc0bixO9+Fqzp8Yg76FAxUM1TrdCeayqcId8IpHmXaNM+Eg6Ivhf6iERonoUsxhuZ/sH/QLntJppuNdCQLLoou1Nihl0fm7mXQCBlGOq+k7qRwWXIpUr/30+EmGXx5fRHryIjLLOeCXTF5+lXi/6YyV9MBKSegnP5yJOufogbPznVPyrwnT5+027duZROa68wwRbfZ2tlsL7/8ctAycjF1EEVB7rWnkXItuGSGiMaV70l0qf1J57BS90/araOjoC/RZupp2RE8SiWIvk5PR9PWSPuXvnpxETzq6PgwGm1K3isyduOTH/vHN67ExgGj1UJzAZNK9XQQoIChXIXI7HUaXPg7Eeo7hF2Fh3cnJhISoQhxp0CYdQc5XUjhkN2bMDzScTfvHcK3R0fOtO/p8Kqn4oFo1v04oiN7t6eIxoqmr7MwLvcnEeXJjwt9/RbEJdbXO60y/hRwy7qKRCFR/woCz8/piccozvfBGFLIc/owYJ+bHF3DmKMrNBKqahEkxqO1iECmoj3V3+hm3cPJMQQiNLfDTN9RbB1fUAocTjyTRt6sR4iCBzyZJ0p8hLFHOrQ43mTgMZ4VrPV3Oo7ru3v9XfHxmhe8j9paVTGHDqrS4vjhiiy0pZMzniX9Ket15L+ku2VTHd4BbJgz9/NZaU/PgeM+hjuAwUsxIgzyQeM9ZQUFjDGC7rbocC1ZsawVMh2Vk9ZcSXb6hh/5+qtizXrhM8zP4fE8o4G9hlYxkIiKqTD1sUdHut7lFGPXDcTA80Ujp+kod9xC8RjOHytYX9ehOUDDmi/PwkOd33LNo6PgDZrvGh3Cewa+Gf+qhkk1YsDN6hRhbuyjroMHrFmf4Px0gk3nTuLrrP2reiMzAijrw+b8ZhFu3qd5wbdiLj3yfdCdnaDnHvdIcHPcx/s7D3fZMnhP55/QidNh5TfskeM6+5x7RsMFajRC/73brubR3fNDabXUfYwg4CjenHSa48CHoC8caqx7Ksa6N+fghpx/XzMIoTenSYcHc+YTODgu+7W1d/MOeOKAg5VmYX3ONylVgLPHeQvzdbnCvCsPWfCCnrqX8mqelE9et4zuwqnjfNfXAz9CR9I14ZVH1Po9miO0zNisD/x0WnBcq3qdrk3nYS/UbqnMjFN1hfl7GjO+Hsf/4JM9yjOidyLzRDztIusenZ+HIi8FW9cxbMBZjYWSLphIIdbpeo2q8PvYQ/an4qzLLscVXyP8suIo8GMOSx0xdb5JT0RJZiS/IlDilH9rezStEfHLOIlUtDDoPQMn9YPAvV7KRmnQis72ckB6nwxAGaaCJbzReb/Gl6EunrbQ93qpFscRh1fAZkEHBgAAIABJREFUsu+h7+saj3BaSJZLqZmp5/Dc82jcdQDn185PHL7Oc5y+fHzmvUbb7Dn3IM8rD2dtzkv9HudfgXdxUD3lmfOdZBlLWZfrVuOCZTd03Vn5qq+n8inXB1gvchy+W5+ve1F5rMO78m7RK3xvucbpbPc9db4ELBkfB4zvI+uvuOdrYE5ruPW8++oz6AGBtSoFpMOPfkAhJ4PqOl8p2mtvv23v7LUvfekr7bOf/Vz79Gc/17785S9HeqPSUIXzqRMowirr+B0fHcWhQDge5HSILvUZCZ06Tja52Ns5aCenJ8Ejzs5OR4pt7o+iwLbCYSD+oWg4OQWiDFgvWYWedS2HWhzE3rSTi/N2cqbUUzmIttvm9k7b39tud+7eazt7ezGvo8Oj7O58edVee/Vh+9e/+sttZ2crnC5XUa5lJxwOilyLvQkestEdhfsRxUWH7QwiyQOedGAoDTQdJ7Pk1CwRlYEPvbeAorMu5QyVYy31vyjBdn2dvO3oVsBTfFT8V1F9G5H6ms7O1H+2wzmlMXDyCH6aQ8y5R3xXfgLO63ftn2yCdL7I7pfDKR2uYWeSOVj0xSUPzXq1QRtkGXYav7y4Cj6t64ok0/t0EKRKykSNxTWl1D55HA7X8B9Ip9Pe9hq42hP9ja2XwVWywdOjIjzRuuNw6/x06BPhGD84iOhG7fvh0VHgpcZVPUHNRfgvX4LeKycSqdJZiiRTbpUCrb8F7yxPsBnw1b1ylgmm+/s77cmTk17OiKyCTO8OZ9b2VugB9+4+iPtCj+kHZHKmRvRdd3Zm+ZSbSCdW1KBoRmngalISEZwnT6IGoA4D5HyUI/zx4yexNtGy5qk0baUm73b/QKQFHx2OCNzMbMhyewcHewE3NUkKvty2AicePXq17e316M/d3Zi/oilv37nTce4iDggOD44CTnK2y05RNKfWJ6e5nHZyGqbutRE1HeX8DFxVllZPWVZjpsPDg/gtAu8iajThRgPgg72sJ3ke40tf2g5fleg0GrbIidvxWpYEMu746DiiJrUX8ic9PnnSDvcPsmlRt8/w4SQ+ZQq/YC83EZGUolHV1AxH5anobLtt/IuP/9iswdi5cBglI5IxC+6SapKGHIZQj3DrmQ9VYXNFX0I2U6tnIXQXmggnq9du4aBxDj1ORarCOJQvdbyy02iQFMGK4o4gywK184TBTzFQ1jR2nBZtdacfHQcjBDZPacLxFZuXCjZKf1VkMA6YfyDVRlp/PsdQdkwiMl6G1ecpRAqXNK5hiii1rDNOHbpxjsGBIhLMSKcH3SE8TrRvNkcNMzEYnEwpLC2dqKfZhBDu9fgWY/cuuFoGpxI4pVDagUOehsyGB4wJfFPoz4g3V/YJuccg0WcSzmbb25WxsowFiDn2NOTB+K0gM3NkP1yBHs7nlRNbNyhcCXKlMPagh04jhOr4zL86W1iHG8H85mOwz67oorDhOHSlivH4dGWU5/w3HNTjtzbr4AS9Wf0Q9qZGDfncgI8rvXVdNdpC78lw76wnwTxRVIMeFnW+lo6Suj9uNDCPCg+nWd2vwseqI6KTO4xcDjY0j1SY0jEP3bsy4+PDs3g38AE2DiOcRtzLu533wlfBV+jNlWyNyXz5ffLRrAcGXH3+4PnSiFw6k8d4c+CAx2uvPoq0FZ1RVZ7sc6w4AW1LoJ7FKXk6W0PZ6v+DD3plnOx25084j3sKSN1n6mUyF+Al5UjOyFovlzQQTkKdV7Bn4K4bS47bTm/VYMPIZZ7cy5jTATT5cBb17mlTPc1U845IsOFAzXrJTsduPIJ/wJ11Ob46brrc9nscN6CXOobrBO5w437fowpT53O+FsdrxoEX+NqYN+M4XP25KlOZU+WzGg+9hed9z5hDpWfnfz42NCB56Yd0Pib76Pjla3R5gy4CfjseMndwzseloRl07+uuNLSUxXnAC5z1OfCgF/SPfWvdQO2HXRwwEN3i+z7xqHdG77iO0ww85r38DU4AG/DOeZ3LlTyfnCUC5jozmsnx2b8z94RfOoW4Dmxdz4B38W4/ZEbXyllM3IrGL3boL8X/K1/+SqQ5auyI6I4yJHmgHbLp4GDwr6jRpEZinVdGL0rp8aYasf9OV46/9feI6irpZ9DT4BVqPGF1VYG931d/A3/ZL7+X7y6XkFk+jngiB3wRxd0P+p3e+c4nvIv9832suoDLPuc9a2uVrkmG0nLdWQaKZ8AVHw89Hvxzvus0D31W/lTXWOfqdOZwqLzQadzf5Tjp+FF1g9DTuo2A0xt8c36ypofxW9UJKg+tezL/Todt5QuUAAvbzQ7Nc32zdELsy0bqFBfdQN/c2mu/+C8/3f6v//sHImrw8Pi47e8dZY28/mzYVb2RJg3ldlWC7Poya63KcXZzFTXg5MALh5KcNeGESOcWc5OOGRFhxZEVc+1NTCK7TrbhCEhIZxoZatt7u5HZJdrQvZG5tbXZDg6P2917cnoeRN3Co6NbUZft4asP2yc/+cmo0Xd866hdKdorHA47EQUpZ5McO3L2yAmnzB/dy8FG1qXLaCc5LuQI3N2VDZmOI3o1hM7VdbZwXm5tt6ZUZR0Oh80p+zLnHOndSlm+vIhGErJP9U+8KCJCe38BHVqFo6y77+PdPZ03S1uQfp3NLOKQWzW7dzNAAt09ZWTEfeUz0ZzkMrvjWkBT5VHsW/JP6uguO8krClNRdoJb2PI9mEPPyEmVB0Bp6+9sq2nIWdvcUhq19jC792pu8gHICaTuv4KNZID2/ehYjsOnEb0WckG1vU+zGzARm3fu3g7ncD63Hc5o7ZXqA0f9w81sUKPriow7kFN9ezsiX3OMy3b33p22o1p+baOdXwgvLgOOWUc41ygc0P3KuNF65HSj3jABSNAzEbOnp09j/yQTHz16EvURRU8B05sWf8spKGednH96p3BGad6hG1xn7fu9vYN2fpa4KrsDntrTEDs+Jwzi3l4jX5/ZGVyyNZv9ZLRf2hYaL+oNqnlQOCH3I+pYOKLDU707bT/pRBn8oHvFR0Qb+HS0f4KP3BSB2xfC7YSXaEvP6J2S55lBm5kf+nfy5GmsW36cjGTN57MW52m8i0Al4ciJ8GFPUZXK3BT/6U7GECw4HxN/Ysy+h6LJtIlG7mG8P+SEHo2aoJpfOt9zHumA3vjkT/9YdJF2BjyZ97KzXgo163eQGRvPOP8Anp+qIxzdaZGnE1KMEvFQaNK7ZqeevXkMQoMIFt3v4afZbCYZFgYnXZNhHM8YdRIaQtqe3y7AwpQTyWoq1dKB6Aq9vusZiLIKagQ8EVSsZ8mQMnIvjcaEdRoxOtUQA8z0b5iPG2YJ73zeT2gQ7ghSjCKUAvZJzhoVjg3HQ68DEQxuRAnRZKYbrL0DMwYuezgJZNavwHgC6TUHHE9cYz4oXTgK8BHCyFFY0tmVzg32VUSuE/pw0G1k9AdpQo5jw5hWOHU3ilxBc2XRlZlQXK2hEIqpKzi8Z0SQbfSGEHGkkliguUMn0ITGwAioipePr7lPp/MUXG6wOyyBm+bjkZooqYzN+3U/47uCpzFZk+Aa876ekRaxBxbFwt4wlsO0Ku3gpu+xG2geUSBBIjBmmsk87ACu7COdPfmbPXd60zzcuIJPsa8w0mE0Xqmmi7oUPwmmL9xCKIInwNX30o1SYMqaBvw7LBGQGPjUefV9clg6Pvg9jjPupEjFKR3DjIMMGMrSSt2pDuxRfsHnwIn/UN4inTt5mH5TGo+UFCnUA7d75G6dz3LcGV0soUnqhO4BfhhgWa9SMuEio7M7j3ke/uVajb9blB94xdjwmApHeDpr4robjMDU+Vxdo553h0elX+dNvq84/AMHusBn3UsjLPcicZMItZQvTou8t+Ja5c2VV1Y4rNG68+m6fp7n03HTx3Zlvs7Vn4EH19+cp/g7fW6uC1XHi8/P5+Ky3ue1kB1lkdAK+A9MKj9a7uN05sOviSrQ31Jeq5MGWneetgYXhzP3Ujw9P/OOiX+zURjjMVeXG/BDZRMkvc2sCYdBxQHHc10D11m3xsUQT/gTHT/1VvbVn/E1gMc022M+jgPSRV1H8HlqTqEn9obnjhPoLxhW4KSeCTnaB0IGsU9TjmQUBfjEWrS/Mh7VyVGGdMj1K3Wt3A4DX5FUujcjSrIRTSr+u2nA8+ae3TP3esp9pwfm/SwP6ofzvYsn0XoBQ+sAU2m26h2V5n29fo09cdydBuOEU8C31+4MXaYfYOsO1//Rrx0HmVtds/9dedcarLjHx2YM57cVx4Ex80QuQNNEBuGMZ+/QFXw8vq/xRd4DrlU+pb+rXHgej1/SymwWyXs5IGRfGcd58ZB9vWYpjrMKH6e958GO+SQMU8YnjWWUUOdii4AJx21/R2SstJt2fpmH2Ts7B+0Hf+jvtp/5Z58Ix+LOvspWyOnRjbWoQ5Ypl/Fv1GhMu0xRfoGHERHXdecb6TJb4SjT/LJm4YxaztpmctJmJ1mFZmHPzgZepHGrfMxVdMiVc0kpzNH0SgEXOmhV+vH1VXv18aO4vrWzF47Fe/deiPWoTp86/SpSUPr7Rz7yj7vzo9vFcshttnC87IbdnnyX2nu+13EILMdVjxwMZ4wi29S7IAmkJ51J98kUaTl5blo6cXQQIr6lGr1ZVkD35+G9nHI4bqPrce+MqxI6oT9fZUOOjPDO2pLAkBqOHAiReTMCIax29UI+hXOry98IYpjNaDlE0LxwUKYPIp1BUVdwJ1OH1VxEeyqnVHR07hlJ+k2RnorQPD190nb3BC/VNtztTiul1qsEkLLFtqMuo5ysiryT8zibm6W9rrOyF198ob3w4oNwKumdkhfqKi3n3IP792NS+BYi2tGy5BSJlnZp6odyHtF7AxsyKnaIxrrjKevLy3lOyky6k+mTgSxLHpuyGltMMPLviSD9UHxEA6cjma7qyZ+yKzY0kjQ/w7PCJoiADxro9hJN4YxOWpQDG9lA0IXztMSnTLWfI6fvKfwx4dXPuYK3mcasLNBZ893lBvwGHub82OWUTjfC3s1g4M7HchbOu523xlikr3fn+NQjkq/EWKKhqO1KLdfUN9CjXKd1WeJzH3JDB2nW81xjRHmAf/6TH44UaQypESXRO83RGTUF3KwLonoOg9iKYbamjLljMREru+GlMSRPbxqMHpGjcWITN7ZadMjpf2PQQ/wI7szrnw1kQsANT3KmJPsmD6eBOYz0DJEsIJkz+2H0Wy2xBH6GdaMkEpUX7+u54ygLYx5RzA+HbXZTzI2R12vWuUTgSUHU/+64yLklUaHQprNGJwh0OcxTOZAEgxvFVuOTQqZQ2rwuIbkbKEORcJgAQiTqkCjlfdFAJR0C7jxBORLj45oUJO6BsTviAivq1biDBkdZCo9lWpb2D+F+cT6bpfA+CXXBBgefG0buPHAjzRvERN3OUp/DmYTj/sAb1QGxf2tKnSufVSFHiUSRhVZh0OCrG6bgYeJCpmy5w78qj8Dex3b64ns4Miw6VYaE/h64JGdq0GqeDKOws3xnpHWdbiy4Qg8tBW1aLSzwFppG6YKfMQbrh57HXIdSuNieZ9L8XEEX71GdD61Zp0PwJGiKzwX990gP9h2HP1Fm4I/DHmMa+IH/vg/wqgrj5WqmQ4A9hxdXo4m9dTxCcE0DJIWyFIdhBFlZDPbCDSQpd9npTSeCEtQZkcw97gBh7rwPYxzlUIcX4BB4V+lWYxBlCM/yd4x9UK0ki04CLhpfe0QqujsoUyHJ2rcoI9Afz0NzzIP5Ob91nAI/677V/WHegy41F51G9vksUueHEzkdik4bDlvWv8ZzfI6VF/hcmHflKXXM+oyiPLID5uZojDLxzB1Z6/TpSpXT+hqvdWWpvsP/XtsD8G3tmv/mcmBt7XX9lV+7bsL3Z/dlWeyfdednHpYgr3I/8nfHc/DN6c/pnHc7r+G6y2G/ztrX4KG5TZ1Fez4bZdX73cio+I5M1jMuE+D30F3+ndEfPgY0AL/kudzfVNodNhP/Y/WLKEZwIqIBIlo9n6/yX3rUVm/U59fq/rq+kQbSHM/xD14jR3JGYWVdWhkUckBIJ1I94QcPHkSkyYDZjaWdR2fTuVbWzd4yT49wT5glPsVeU1qn6/5ruMtvDm/wyGml4oDud56L3HY+w96gt3KN3522WBd76zhc5+N04LTnuqnzRedBlT9UWb2k1WUZJHS8yqcqrb6enubwdvm7xtvX5u1rBP5VBiHDWJvzfN3r7+UdTrf1vVNHTr4W9xJdkTePRkJpZll5pm6r+Z75XvNeSjfpPtd90J9dP8w9zOZ+sSeRybcRDTRFZP/qM7/a/tr//jfagxdfbJdN0U1KAda0CL7oxnrvk6EUZiLI8lBe6a2KsJUeLV9hphmHXitHmVJNj7Kuo8aOgJXdvR6VpCi2rejaGhFdFi3N3gN/9MeDaBpx0c7VfEPdetXwQdFsqsF2cRFp2pvbu+3w+Ki99IY3tgcPXgi+Icfg6clp+9Vf/dftF37h54MdKRVWh8T649WHL7cDpX5G84d0qhFBRUmP60j/TtszGvMpmCjSqMmm0CG3fAFZ4kZ7owAXapJr7aMGZJwAyU5VDb/tSCN9evI06shl/TpFle31tGrBlLJEm+3hw1cCp/A5MCcdWKPzwtsyMyZxTL+lTZ+OLGAM3mxsqNYmJ0uZjst+ZiCQIg8v2kFv/CF7QVFv+/uKOku/h2x+pb5is6oxj5y32gM14dA11bBUpOPh/n67des4IgxVj1HReoK9MqnksKb0Wh549UjMiKjLqDRFF+acuhO2O9xjfbLlhYtyCkEDNz0iP/wqGVgTNQ9LWR7Xn553DT4C/4C/AP/BB7qtlOVW8v2MH7Gkncc4Dw++I0eZ4N9tzqmPUOd8WSqvztPlB9eycVLiqvNll93M22VolWeVh7qu5HLQnZs8w7guO1jjUp5Z4F+fr8MiZGiX3a5r+Fz0jvQR5MGh2ysuW5awmqVgkNO5X+mT2vjER/9RUE4CddkFC2+mp1PkCQInClfC3oEAdSNYoAPcATcQxxBWHn4ZSiiICL0RDaaW9FdymlxmcdwOzIiCVPp1P91Jx/USSAhxPcMpQ/TBC8aVRmMQYHimlym5uubKLwiHo8oVmsn45ymgrnu9nCCwXgsyBKsas8SpSEYrysGIUaz5Zp04ReRlZ8L8N7sg59qSoeufmEyEwvdUzdiLvoZAnH56sLOVreRPz07idENwTGOgN+1Qvr9Cfs1jjsB2BYr3DqTsKdQjqLY7enUyJkISw6SgOwoo+5OGwiy6C3ITxnvRw9yBJ5/gQuLYLAauv4l08KhJBCM4Bj7yfjfKWJcY2Wg/9ZwC4hKs/IOYWaMrAB6V58IL3ALOvBvaGQwihEJGQ7Au3ithK9hnOsTlSJEKOpKwpdlIN354DsHICaDDlPcGvHr0WTh51Gmsd5BHPA0FVNctWs55AXzHhcVUPqZA8H1hr2C8NOlx+Pmc14yLgU99MtUodIEJE2eu4k+RTtFTB4ZhoOK5PdLX+Zor3fzuJ5xRpKGXdeAzlMvuyIWuwFXnM7qGs9+NQTcUlsJgOuOd5lzYTrydtTJ9f1CugH/SyqwXBWz5XX+rYx7vAC8CLnEYNN/jc3XeAi8T31OdE/gGKUF6Lg9lsuMa/DfnnXwSZ2QK0HkSCY91Q6nCrM7LcY390XqhQeQeUb6OQz4Wv1cly2G1wE3rXq5xOHnXHFDqpUaAq/AL9tppz2Uhsq3ShdMB+83YlV8xdioZqUtIQct9TF4e44Wsm+fAQ27oWk9xGrXeIj3i2Q6ulYdM3jUP0VyJcniu7aXTq/OX570HGKzRGXvPmFW2PCMn+0uq4Qt84R+VRv3d9Rp/+6fvMXjHXBx+ldc6PTsuAgP/zaPjwRdoEeen3p3RLkoLU9fK5B+Os8wLfQsYiHaR475meJKGgR8yL2jAcZk5Pbt/6dirtJFGZ0bd4LxNPE9jeSEXR9ObpMRKe7zTdcnJ0zNMYeJupm2zBmg+YXgVUUaSQ7G33bhSxItgBD/IdK3Wzi8zgqOureKn07nG1rohV6ejSAgvnZydB6zBu/JY5uO47vTn73P+rXHcQHWZ6Lhc+a7vlY/tdOL747qzxl2bP79XXIIPOH67087lIOOuwVNz42CYw7bcl2X6eaXlOZ/uhO60A+44X6n78Oqrr7Y3vOENCydvwjXxExxy2nLZ8by5+D47fgS+d33ScRT6WjN0Y297lCz7h77uvFfj0ZgCeey8gzWwpqS9jFiKuXR5pUCLm5vN9unP/Er7q3/1/2xvfPNbwyaSvSnHo64n75HhmVl9mo/SW2k6+uTp43Z8eKiYohhbqcfiEapzqMhCwUA6pGrSyRmlTBnNL+qgdR1fmSD6TRHMrEP2sGpDKlU0Uy7lxDrK7VKNtLBnqQmZO6l1Pnz4asrizY1waMl5qDp8b3nL29qb3vSGGOvlr77SPv6xj7dHjx5GlLQcZnr27u3bUfOQqMTrS9V/PR31XXE4ymmqqDtgoFp4L730YjanUefhg/10KG5sRF08OcPu3L0fsJANKviq/JjgpbqXciJJ/1ZabpRB2srsxy9/5ctxeK26tNs7u+1Tn/r5SDU9Oroda5ezVDQj/THLJ2WzRer9Bo0pW1DZe1dX7UQ6/v5+wl32CzW8OxWkjkODRNmXaetnhHE6FxO31KBGkeYX4SzUHO7fu9O+6Zu+qb3w0otR6062sPb7DS++FHz78Pgw3ilHoKIcz07O0rF2k7oth+zIoNjPaFjbo9PMVkd3d5pwWnWe5jTpOr/rTJXOfQ7I8DV+Dj+sY/GMxsnDOkWvZnrt4JfdsfisvJ62Q6V55r/krSnfnf5d3sHLo0mS/XNd0mWcyyq+uy7ga4MnOowdlg6XqmdV2eOyY01ewtNwKDo/dhnjc1pbb/42M4mXe/ds2TofQzp/zONnfuIf3nAKKy/34UF608/Os6ZDhFFaMXMEUwAnxU0Prc1TZUdyNg9lCgHAJrABKAKLsUvBe99kV5ICcTfkEMt5urBJBI0m9rF2PYczio3hpCeFQ69lZTU59JyQPVJS9nSSlEZMRTrfRK6rcKvfj7IxiDJduz2ipxv/0cBmM+qGaf44oTSO5qH/EX6RF+9NZKy78aNHry3W7YY09Z1iXyScuvKp8Oyt7Uwp5v5wgESB2pxfKF29tg77hQBjbjTo0Zx1AsR9WovgqLGp4wAsWBP7gYN4wHrapE0ORoxrjBr2E0U0/5aTka5ZiZsYKSjg4AMCeOLvsp4nexefl3laBz4nbmU4tCuUU8gsa+040/fvRLZpDDmyBDcJ/So4oCvuVwSDFJNFeLfqdfQ0YnXw0j9gS+enDGlOJ0BluhXHNU8U3dwzOWnkVFFtjSyCjPIa842aEtkRdJymHhwMeiDyABj5vrEuN86mAJr1qDTnMMxpUNAtIVBF15WWFyd61rk6frd0APYAXATefLoBo7WA5/Fcry+kMTH2XAhVIcOBBHPwtITokNcVW9buNSZdOLhAdUVf36EJ3s2nCy7nkznfecDk86/CTNfAs0p7/hxK/dd93deFQnjy9GSRAhz8Mshi6Zx0ISVYCE/S4dpLClwnD4deWUfwq346Dj4nXGY6BjCLoshxIptNy+B1jMWnC2Bgz73g+pRxyQ/0bPLsWUqDPXX5VOUFe1hhP/bZnIv8xpwcl1MuL52M/i7HCcenihtr/IC5Oe75eMjY+WzOg/SUWL/2qDtn/B3smdMiv+lT0Rd4Onx/fY94/xq+V7iuzbsq1U5Xa4ojcq3yT56rPNT5OLiytjfOb8Cvygt9L/hedZK6h45jPmffT+bDHFiD62h6nztL9Lzzf8kE6ptWHrTAIXRI+LbVr4YX+566rEi4zMZFPu+4r0dliMdAHxnFksaD62KOt7lHyzQrnwv3ukOYzBHHMX2XUejNWpijw95xfO26IqDcSJIsgwd//vOfjzRodEOxUxnNmo9qRslYj73dSIdkriP1ZNYR+rPV23V+6u9NXCeystN1qRXue+3rqvLWabbintNDlVGDf3ceyz5WGDJvv+40ssYzNDa4wd6CI/7e2NfSaZ7rPAfNAA8clcxBzzvv9bnxnU/G1N84z5kne+h8xXHZ5c1S9uTonpnDGlgbNOOwrHNznr0G60pXLleBAXMnOkl/R23CflDovN75artJGK7x4JAXnc6dJnln5fNr9MjeK3NORva1FNqopbbV/pv/9r9rDx68IaIbM9hms12GAyqjx6PxQt4edeuUSvviC/fb4cFe+87f/tvb+37De0L1ubxQhN5Z29vfbeenZyHfAle6vYWOw4HzxdlZRCoro0w0rmYYHCYoW0t6/eOnT2LJ0nuUQpsHfUS3i7e19m/+zb9t/+BDHwobQ87MaPggx9bhYTZ7OTpq0ttko91c3UQE4G/9rb+l7chx1g9QVEv78aPXRmkIvVs6n9Yt/fjJ06cL21f2SdakS/1NteMimrJ31Fa5IenSauJ3s3kdjk7NT/ugsbW+6Nrb7XjV+8to1kyBFb589asvh4Pwzu07UXfvs5/9bNQs/MxnP9N+6Af/Vvsdv+Pfax//+E+3r33tYW8Ao7pyHDZvhq8jgjV2tzMz5KbXeA+97iacwIFb4pfZQjmcoNqns3M5dVXzXw7dbFimfxfnmRKt+nfv/Q3vbe9429va+973vnCy3r93N3h0NIvZyMYz0kkp6+Z8rfJWp62qM4HzTm/QifMgxqh07e/y5+AF/ObX4B886+/235Clzuf9e+oZszGOnlUjWl8TvBOZpmujJIE5V532mU/y4giX6hH5+d3nsKab+Xqqzrb2Hv+t6k7P21fg5DzXZZXzKd+7+nvYKOYveb19rnsd/LfrCsjt4H+d12bQYdKBy0X/nnPu2Ysf/fDfjl4nOilQmDEOLW1pGv3ZgIOC8eGs646bvD4jjXRvDj5TPAJBOrOvSMcmuPBzYCAQxMT1P0KPqJT/fbfOAAAgAElEQVSpAMlRMo0quhkqDNlws3vIqcuQb6dGAw4t0m/dg+5p20QSOaGCBLRmGYrRRoeHdYB142FuYI4mqLlTUU5T/e+EjYHLaaYrKhFSLGGnFvYRqaMQ+xQyYmT6F8guJ0GPKpNQ1A/p0FTjGEWcyQDvThhTcPX8pU7aegpBsPcoot3TJqNmw3S+5qrSwYdyoBMkCQoxYFeeEu55OueEFk6tXmcRhkYNTlcwXFHW8yh1EMzA6w11asvuVz6vyjRkoLA/jO2MQh2s2BcJSd27vTWdO660D/zozuDKrAZDuemOjxEm3juit3Te8U+0oNMt/YsOdV3o4wTONvG538JvYJ/0mqH80Fms6Zq6Jn7ylvcARxcmw/lsqb8oMeF06nVDPaoSpq37tH9JU4k/Gs95xLNpT+ncdEbKHAIney3GwTusOzA4zx6ifLIHTsfOewiP13Mo9swVPMhO55miioOUep+MBex5htqAQ3B0GoJBu2LMugL2vaA3kcQ+/6Gk93W74PXx/Jn8Phsn+NrXvruiD8ygnzUDRzDZ7UWKqQcba+7p0eDVmgEDbOAJkVJkqcnMr0Yj63fwTFxuaVTlST1wDnrq6VY4hp8xeopik2MTFblMMXR8ZE1jLtfLiOaKG87zoLMlX+dgZ6YNg1dD1nSjd461NSIF1xQTX6sbXD4X9rnK7apMMJfct1T6l0pVKiTxf0R3dMnQ4YvSGe/pEacZMj88UINf+Zx8Hj7H+p37wI81hY85OD+oiuCSPyR/dL7Msz5HVxB5v+ANjdbrPlfud/r2vazP1vfr7zoea/A9XzO4naZ5D+92mmXvK9zmgUXWFfN5w4sNE+IYWGmIUxYunYdTTkjupuOMwwcdOEZmR8sGdTJWg+/FeLOmmWAux1sUqO8HhekYnYdWwCfnO5Vpl1/Idg45kWlOB3F/DrbA3Sp3nBdUvjv3jjpJaZzrd/E+NVUgojP5Y2asEGUmHQtcYz6MGbrmhh3KR13v2cxmTdb6wVXMtadMx/eeIVNljFsCLkPAOT6ho6qHOW/wsV23AFeHjPXmQiu8xvGZ786/eQ96v+uJ/r3yR6cF5Bt6Jutco/e674xbZW7dH8aqPIi/obNps3SHTH+B80GHrcZNnYzmnks+Uu9lnnrGdY9ncL1HqlU+6vsWe9kbl6zBAfnosPfn1+TD6/1Webjz/OQNGaem7C5xMnWS/ZN/8k9FB2k55WQPxUFHBLhkuYSokd9lm9Jb79251b73e/+TdvvosF1cnLYzNXUIHBVfzNmxrhHF33W5wBvxoR75HSIxSlPdRKAFZcbE++KAQRfDBkvump2PlcWUzkV9Krvpp37qY+1Tv/ipCDB4/PhpZH/IlpBTUXzjzW9+U3vpxRfbrSN1Yj5vL3/tS+1b3//N0bk35qv/u62nv6dzPVNVNWnZoOnMmd3jqz4KXbjeAUwiSrDbocAoxh4HHbk3jnNar+yjne2dsGG1Jv3/65//QkRGqmHIH/vjfyJqGgoOciKeR6OXnXDuhe6ykZGN2UGZMk+dxwVfV8RlpqTqe9Sai4hVvW+rbW8qyvBppJu/9OL99v73v7+98xu/sb3r3e+OjDPB7vRpNu0J2IXjekYfeiZMlb2CU/L4Ze35qpOB8y5f1nSRNX7muifjuA3Muxnb9QdsJfdZuCzRM77nzsPmGhIuPfk8v5da+c6j4Ys+9oKmLIDm9XQm3wPXcaqfoI7hPKPO0+Hn90WWagSTjc4pw9/gfM/ftbbHFbaDjoqD0fHA+aH/7nrzml5bdcnX1z97VsrHfvxHbuTlV8v0MOhCCdtpFwqHvsp6EGKkKHQY0nyyEXoZJ8ruLEDo8qk03pxo5mlTuDXLuqTSnsoc0YQTUhMBshgl9wsYfnqIMorwUISj/ikNmGg7jSXmfKbU4F63T2PE6W+PThtMvzPSaTBOZw/vSGD30+ZeqBjlyA3dVEojxq+nkqUnuCqwGVmTUYysE7iitDhx8jzrIqJgKmi9UGk3inS/9lWAlFMxmFxJ10SRFjcNId5PcPQ379P6XdlLxYpaUDMKUPNQ+DNKGylHpASxh4xL8WKUB/AsGj1cnkftC4SJBHvsVdRhzbk6k2R/nekxrgs8ncAJJ6K2XhSknzg28Fi/WfSbxkHIA6+EeSfjztwQCrFn3ZEIwa4xft6dcFPXJwmmNNQo9P1sFOUsug8cQ/i23tGpRyHgNwFHtCenJ+dhmGkv3RmLQQMeSTqKLzi+gb/ZLSv3HP7gwiF5RO9iF8VlZ3SJ47af+Ocz0Hev0dOVL2eIfB8O0W7ggW8x316TLOkx9wd8SSGVxYLVAcvrzTrDVzRvjNkjsxLvUuADO43lBobzSL7DE5xvaa2cxMkAns7dHokyTo4SDs6PXCBWvuACJcP/8d5wZVkwuNKOC5uKq+7IR1gxaqT2KKUnz6eGx8jx3g8Z4O+6TlRQOFnjgGHpLEewgmsLAzGUzHRIOy5LmfR3RF21iHBcRrTqHo+iZZzEl1mXxZUHl13MDce5IvjAM8e5oQzYoQr04w51DPuAdWsRKSC6VKc/5u57XJWOyzhwWJYy8fkgMzSmIqa5tiZ3+G1izlR0ge2U07nn2ewJfTojxJh3RlFnIetRHLxHKTgPHLJ8MNZJv45Pr6fYgrsVVv53fSfvdTp1frB2P3SAIo0CzDz1d3XWuByC5/ve+tydnzg9Vtqs6/W5+j46HiIX67hD/vXDLMZyPWANrt3ejUvOR1wRZ0tvwqCch2x1PZqDskJ02KKD0SePnw79UUaxMjC+9JUvRzdXpZYdHx6FLkvjG71f+sMiE6WXkEm6m3Wf5lyX+MoeAjMvz+LwZe4RjSIZ3g92Y087MVT6n3SbnvWEbfIi+CzvE748evQo+Fk24UtnKLyT37XWejinecbYMuF64fj4jVpc/XAGnEe/W3OK02zB9TTwPjR3k9Vr+AjMAkGiBl9v3Ge1vsA98At6cjpQpgxldSqPgqe6fHL+F7pwdKxNmwO9CBm95Gd56Kr7HfeZ45phlmfDswxAzjtrgfs/9r++z3EOuqn6V32v88TlO1KHjEaWFvjg+gP44XsDDBO2S/snaXyur8ofwWvwN+mv1N7vMom5D92IjBTTz5iT21Ls1xpe+W884/jC/vtvbjdMmPWyG90ZqLTZj/7Uz7Qf+Xt/P1JxWxMeKGJ7o132ElXSB2VbbcoReHPZvuu7fk/7zb/xm9rTR4+ynFDQdqphsQ8RBTnTPWUfRhZbD8yJVOGr63BayTZxHHVZkTwiO9aO0lRBU6nxUZpEz6jr6wf/9o+0V1552F577bFag4bDY//wqB0dH0UQhqIYlXK8v7vXnj553K4vL9t73v3OdnFJA5Asu5WBJvMgpcon4AqNQL9Dz8x4shEIgW7LfVOeorvOcgXwpAiUiRsN23WgrNqzsh/U4GZjI1Kmf/KnPtb+/J//i9ExW0FIilKVb7FGd1falJ3MC5RRsbWtev/ZXOXs5FHYT5rzt77/W9p73/ue9u3f/m3RTEWRmEprVoNDwWvYgn3fkY2uh0K/juOul0Oba3pdPkPzwrSNoUlgW2Wr0/rzaIzfcSIOGVdKYPEO4Fd1VOcPwhs/iMu2FMuMOvi503TlMY5bzj+dLzpMJ05NvZjx3XZzOEX5up7l6jzS8cR1Z55lrv7+ed+s7+lj+lrrc7zvefCo0Yt1fnXvK1zABe5zvNNvdX8XQqz/kR2/W9v46Y9+KOI4zi/TaaB/CFhS0YjmcyHjQpyUQTnY6smixoNRJqB70VzrkuVGJuNW45lFgjwgVN0832AIQXPIeoSKJBGxpfGp6zrxJswcg5D5+skISIeA55RF8+I9apuO8ophq7E8gicMZ04utpRKl4LEiQgFzefjhhP7o2eAHQpernN5wpFzpmZQOqiiu7Lq96hOSE+v1XiadyAQymaPPnTlkjrLvBtBMAkqcUj/HB+ylppSfGaty4Rr3i/hiYOFlFbGJjVI78BpBGEgwJyZuFBDGRyKr0UIQjBOVEOw9YAaNwScWerZEByXl5FWQF3D3DdS3ufJVOBupHXNNHsndnDa6QV813o8khb6AF7QgTM1F0LOkPWs4J11Fqkv5ZHIOb+Bkz2dZsylOxHByfmZTlnweU1IEl7tTMkZGMoodAUdJZ7MiLs1undYunEQ81GYd39pFU7J2Gcd2qnwLuugJs+gaY4iP5eKtitEq0zXIuJcOLjCNfhcDEADnRnhieMrn591MNgr+ACwd96adIezcp4qOy9njyvuOP2Dp05vjnfIicCzC9XKzULmCFBdd4cKtOowAd/Dwd2bSUH7zm80Ds1NoqZjj6YWeKSYywCO+Xanjq8VWkZmoHTw6XQ/FRJFpWddq7wuJ2aWIyC1w/HZlW1gqk9X4px23dBz3oS8is9+CEYtyqoQxt53BEx8mLgEjKs8he7SWTEVUpfHjhvg9/P4zhL/s8j7hEtehYf5vWu0yXVfZzWIKz/gGd9D5l9xoOJ8XRNzBQcqnvp4FS7QSr2nwrLSIONkWll1jOdVX4/vWZ1D5UXMaY1Hrc3L17s2FjpRXav+jsPUjow+jus7wDcdhzPyuCqy+luHP0oLjuid88swlOVAlPy9dftW+8rLL0dZFt0TOsj1TWRrDHzoNbycDjR/ZX1kNOBMl0p8W6aS5sFv7wRrB5lTLywRi0n0IwVr8MYuC7weKWNEN/juBNJtikBiX3zPte5p7M0GhsgIr9XnPAe681pTz6MnngN+S342a11XGqKrLnD28i2V3oeuH3x1WXvb8ToOACPqY3nAja7AuyoPdZ6yxsPcuQhdse58Ng9HKh04b6w8xekz+F6P5GINLjudXt3uSdSZGUCVp9V1cr+P53iTc1rWtvY1oCt4RojzzyWPWpYRWOPhDi/nqc6rgVPlB+gELiPABcbl77reGfq+bCT3vOdcFrouQOOPwAWrPXl4eKc9evq0feZzv9Q+8AN/o929+yDoMCLe+n2at+ov6snjo932h//L/zyauNwES9KBecYcxroDuSY/TxvVa3PPQzzm6jZQ6vJkeYh+Jq5q3tFwMZyd9E4QTm+1l7/2SvvRH/1Q9B94enISYNzdPYgUbTUYUW3AO3duR21AlU47Pz9t+3u77W1v/bosbUMGU2hBM8ra9xLnM7x84lDSVdRY7nq976/bFPnMMk3W+YLv30IuBp9WbeeoV9EzBBXRuNc++MN/p/3QD3+w3b1/b9Ri1H2yk3UQrfeH7hmHn7kXmbp8HTb+xcVZO784a2984xsCRu/8+ne0d73rXe097353u3fnTlyPTKxojNL3L71nQ3ZLljk/nXx52ZCkrg95udQpni2Ls1bqw+n02T2Z/Mb5vfsT0EWc9zDvNd4qnuL6sNN76gsZcTt3dzrafa6V1teurckw5w3Aq+rLzvMrH3PZorV4wMLz5ue255re53x68MJI9c8RAyQ9wM7fUb87vQw+bYF6dS3PG6vCFj3O93ONd3Ld4b5Yr5b0zz72j6IGYzLTiWBy6EiBQUnBIAwA95RVEGcUmO+FUwnJp6YhqXjiE/lM78h3nSfRSyM4wQBi1gifVNBAwuk40zMQAqe8AIp0TE54NQZIQMclAcmRh3ucYYFsrkxG2HmvF6L3USeCd3OqFEKqRx3RCTeY1lbW7qqRPMDAnTUVFuxJKt5ZfBdHAIY3v7kjUkq/wsPjJG073x2OqptlyqQzBwghxusM2NfkCjt1P+oaZrOGVLjlnINh6fQH/0s4EErXxtivTe1bpsNDFPqdaCfHXyJEZIRHSlQ/RYUoUHgrrmhcnKyx5h4L70Tkwh1mjwM6ur71Wp0xx94GHsXFT0fAEZ93dTYDY+CveYTx0dPRXQEDL4Ep667KHc8Pg6YLATdeeE9GXvT0xpUwfu7zeTgDZS5aq+O446krwUQQwwyBW8Lq2dMmV2aqQcq1nGOPoOpIphNI6seyh+k4WjoNwbNBe6WLNfuzfNesTwF8nGmzJoc37wE/VEePAwaNQeq1eLLzAWCd9Jf0Mf9lWgz3+Bzh3c5fgAPX2DvnK26s8R4XRDw7eHS/ifVDX/oENlF7pk90KCPBV1Nx5v36dGUrlPh+OBJ8ugto5g0/H2mEz0kvgbb94MbhOoS3zZk9dPrnu+M/3x33XTFw2PF78D+r8+W8A7mFzHD55DRTjTv9nTzPVbl8wnmKK5N+jfdwr793TUGp73clk2uumBrSDt7uyrdfdzgzVsXLhaLT9ZqqMDlP9+erAvq8saD9Ondg4/zd94bnUpdZ7jX3MYfRkbPLuQqHuu66porHvhZ/1uHo+Ou4WtfAOvn0QwPwJOVw4pzTkePP0C26gxF81xjwQ/iU2K9S3tQ5U7J7e2s3PnVQfKgUxJ6FkzWwZlfbIYt7qQWVajk+Phq4H3DuEXRe25pDuNRPZpSNyx3H9TWccDpirfADlwXggsvMhL+6y2bUvPQiZCd634SNdKHsvKr1SA+B7oA/NJfz9863KeP9uq/RcTrXsDQcHa+ixqo5dX3cSlvALuAQsjed6ev/ZO7TPGE6GZELzmNc3rrMcF5V8dHx2fHTf3ceXcfib97t8goHY46VJ9fgQuUvrF3X0WnqXqC7+RhOf46HS74X6VXxCt0PvxBdqaRJ7H+fQHT+DfqdziOfW64ldSbWnM53oqf+/8sDME/fC9eLXB65fuv8xHHFcYCx9VuFje8VcJ7j5MGI82/KX0m/2trcaeovc3x8u/2/P/TB9nM/9/NN0dfhR97MDBfpP9Ixd3YVafyw/Zbf9P723f/xd7Unjx/lXDSnngk29rk7HCPisOtzGTW37H4NXq3pBehKkfIbXbDT4Xh9lbX+8z+t7yYcY5/+9Ofaj/zdvxdOSNVN3NrabfsHB21P/+/uR9DH7dvH7cH9e+1gf6/dXF+1d37jO9rBvpqqzoypoU/3NbAmoTqwhvaJdoxnLJCh+gGcN+QYsesBjyo7gYXTSdTh7bV65cSkPIsOhHUw9ef+/F9oH/vpj7e7d+9FwzFl26ihytnlRfd7kEHYwlmcDTXV4fl2e8fb39re9ra3Rj3F977nPW17o0Wkov6FzLKIXg6Bct4ZYMIegt+6hr6KHGCd7vAH751enA89h3EOOA9ZW4IjFvzbrlWZ4HqC62eVhzEnnmctz/K6ZQ32THTqUbElk6WuzfEDuMA70kG/1HW5Bh9Zg1vVp3y9EpnwN6/b6LLGZYXPt44bK7Q6hj7/pVzJqH49n/SR+FPf43MAxms69/Pww/X6tTUAh7wPuFKveup28ayBfeOff/wjN0q/DIbQa2QEQ+qn5lFPokc2xultbxfvE4IxqL5DFtWetQ8Hkw7ljY6QzGCZJuCCECDh5JoCYSl0RQsLQd6jFV3p4vocKyOR9Lci6tJYS2biwKVGRkZyptAUgyEqJlJLT09ivV5k1JV8fRdDS4ZrUWFBANlhV/9qJBrrh9lUZcYVD81DcyT9OxWHTFfV+mBcRAEOxaI3wWCPNjcyTUT/BvMIx545tfp1nMWkVXuEU8LeGx6koi/niPhupjZfxt8qMnx+fhYOFELM4/2d4YJnSq2XAqq5TqVoKqPB1HvDEhfALrSIOtLcl/CeTC32fxT/6qflvSkEDg/BkXTiSrDs05ijwuCL4wMlPhSf7uhKR3VPPe6DAlONyZ4FowqFQ529U4FzZl4FLfiMsaa/wYfK1KB59h+mohqTOGh1TXiG80t/LwVoMsKKr7pv8Il+2goDrIJq/j2d9zmn5bgICubgeIsyEzAWfZMCFWeSU/gE7kdkREKTCEuK8z9j6ljkNTTo/MVpH7qqRtWC8YsnIAh7pEsWDqdZSOI7DkaUZX16Gq/vHTi5ZqA4rtTCyCm4ZmdqN2T5rrFZz1AizSBEEKJEBo6Zc4E9ciE4lYLO23tDj+lcVGkFuuTNaC43+qNGpaVcsU6iopFv/O4GPmtCCQDvHZ9coXMYgAPQku91faYqW46j7CtzcFkETeNIET4oQgueAD75vMGHWG8/OZ+8czaOcP7FOPy2pjTCT/isa6pKH3BxXjZ5ZG/CVppMgYd1P4YuUZgu8PF5Oywqf2TuzqN8SF93hcEziqJ1DXa6A9Y+N392DU6OQ/DUige+rrpG1gX/LWCKP1mPP+v3PW9ermg7j0vazRE4tEMhFr9OB8V8w/L981nRr1InhatqCID+AI+bMlBpSr3mc+fr0cxNNbN6QznNKaJMLrO0SNCr6nirzMhNa0+fPml37tyNLqiUBAjc6nW0RGccfmaq8rOOxTU6X4Pjgpbo4rzShML3pu5RyJebq0ytHgdIMwOHQ1RoXvpU4I/qTStLpZfEQFebeDijAdlf9C3HIe6ffH+UD1ugGIU34MVuI6zRFO9c8p2s07v+Lx2MPjenbeSwPsla0Tsw4iuvgkbhTXW+Vc4574Mu1/Qc5wPzmbSNUhZmYARwXaNJl4kao+pIvNflD3Ny/TKdtt0pEwfFU5dM26LXZrcyGsAlYZdljYR/oRmbkyfXRnrv1M0rTNgDl7mk1g7ZlYNlxGbXxaCJkN3Wsdzlnb8LmD2PZztvc16s+/3gf0bLTUuZZYf2LZszmptutaubjfY/fP+faeqGHA1R2zwUST1d+ltrN1eX7ff9vv+gvfc974ymd0qfzjJfVpMuYJBZEY5DRNgOfOyOPZzUZNUkLszsg0iTVfJzKLbpYEwhkAfu+l2OyA996B+2T3/ms4GXT5+eRuq3UqXV/Vg64vGtW+FklC719MmjdvfOUfvO3/YdUU9y7Et3BlHrH7xXMErH+rSve/PNiIAs8sgdPxmkAp/JfXB6nLqMRWta2aCgdTkYLRsjCTDtYtlPp2en7U//2T/TvvilL7eXXnqpfd2b39KOj2+1h68+bK8+fNh++Vd+NUps3LolXau1x08etze99Mb2bd/2m9vv/t2/qx0e7Lfzs9PIKKHmptOj0yzOUad1+LXr7u5cZI1VLwO28Ct3pM3MmiUHrfJeY+IzoFZv5TlOL2v8h7U4bbocq7/7Nb5bUld3GlukKvhRumM7H/ZVuixw+mGelVes8YnkC9OuZp4u793JF9cjynXOe4GncdiiUgIq0dX5cPeTUfKM9YQOMrId3FeUgWOi82m7z3t5zvml62tr664yB1zy3+GRVc9cnv8t09ldPKim6cY//9hH4rdQBPvpYSyinxSenZ/GXmkC0Rreuig7MSBEIAqEXAiVXreNhaajb6KGNkQAjBbym5ujG6unLoTgGQ/1oqxdeXDgoGTwG8oFz4phkkYcrobry+ycbB1v04Oe3ll6AYhZUR8mnXe9wUOv4VMVDhd2qhuEcsOmqcjsiOTsQsY3F6RBmXIkqYRK0wwgiiM1TvjVtGVzs52fZ4QjKXAxfu+2iKHq3aE1lp+u+NiV2dBQATxJWMyoBY9EQsnAKao91zyJlNW89J2TO+CQjT+yDqG6mxMlCTGzv37iyXfBh3RCjKDAz02lLKtJTa4uxugn+2OfzFlGpKTG9fQjd4IvheRsQIIS6465yihjLRbiDC6zZ+5QcyUSY5RoTOjSaRX84Tk+wVOEHPNzoUd6CPs+HKGdIboAFIxqGLk7HFnTxOdUqKawzMgI5uW47goqeOGOL/bbDYVUJjK0fexx52eevl/3wplqZbQovMDZjRjm5fDmvWNNJcWL63Hg0JHReYHmKeUOh1soek+fLtLmXKgtVYv11C6ND00Q7Ss4KaU53h227FTsl6nZ+QZXSMBNzWPCOpubeCdV+Hh9ljmTDk1ZCb2XiOH+1qFojhqkvawDvAMZBF9jbNIR3UCBDpzfOX8D/4Bvdfg4rPVeaMPxx2nf96kaRBjF8FHmBMwYx/mB46YbScibOj/W5mlYS+VplnRgjx1GjOcG2oBvp1un2UpHfo0UTVLLk2ZQnHAop7LHvKsytaZ8Oy1XJdKvuQI98M94mj9bv1eF/Xnymd/rXvu7KyzBI2DF/vtYzOf13jv3eqYKQhvAAYOofvo+Oz8F/lOBndFK8EP4CWPUiH9XfuN7dAGd9ejAN9YdfKnXvZt8MQ9eQrZsZSSzDG51E1WEkcZVGnXw5gsdBJ/GoaDk9sOHD6N+qdKqOZSNA6ZwomSN06k3zqYpjnsuaxwmjifOC9gn36+qR/mecp/L4XjPiPTOEiday4MHD/oBdurR1JxUavj+XsqNwL9wiswyRs4ng+/22lcu35F1jou5L0Wu9LIMLrfZf2QD613jJ77OiLRaySRIU27WpnNYwwfcIU0mStVjeU6iduhIURd9ZmqMbIneqRwaXTsoAY6Vj4IXbmhD29Cb/kamVFvFebe+sx7nt3qeMgrw/wV8NX4PcIDmdZ+eQU+P8jHmwHM81zOqIziyDLqD2/kZ2QrAiOedb1TdLA55JS+tNmmVtc4X0bF8zx3X1vixww956Pjsz1Temn+bgxEnR9RMzGZlavCyu3fQPvu5X2l/7a99IO3I/YNsyNcdBVs9a+/gcK9tbV617/uv/6t2ocabCrYZ3hW5JWdknsuiZ2VUpulOe8cN/MxiQU9UTcFRP7/PP+fVm3X20llHx8ftr//1v9k+/4UvtpubzXbWU3cJ+tCnDjRVgkJOx9bO20sv3G3vfdc3tqtLBd9k8zvZx1lfdkI+u3BvjOYwLv/n95z3XHc6vl1OVP3W8cB5q+958BuLEs1rPWVaDXv299vnfvmX2//4p/90e8tb3tL+s+/9/e0bvuEbIpJzd2+3/ct/9S/bn/uf/0LIjd3d7Yha/F2/899rv/H97w+5AU0Qdecyc6nn9NjzUgtxyrLUs92WGTzKamdXunS9yHGm8o2qI8KH9U5sKmjVYe7jVHi77GJvXN8IvtHLq/mYrset4UK+J/n/uLfLPKfhCutK636d5xzejjNO+8tx83Dx2X3NA6Ln7ceaTuqy3eUEZRISRkR8c/gwS6lpDvB39szn5ePD532Nvgf8/no4U3HI98p5/x6tbMgAACAASURBVJruyrOxzk/85IdvBMToTHt5EeknOdk8Pji7yOiyUPIkXGbTmxgHxIxnumEaioB1l3ZiyftzCkRKQlw4cDRp6mq5YHIiAMi6VyfRKuqtuDcECIau7mNcFIGsaZMnbjth0M/UYJSrycAzqkzjXl4JPjsZ8dSbPKwpFdQdQnGYjgwxtzw9QRkf8AsHZjKZUD5G/bWMNkFpcCEe746OVWehWAv8U6lK5boSFWPRzERzSVhnjbroREw3LTtldcWNfQeeIN/ifYuTo+msRNnEcSAHo/6xT/qu2h/IXlfSgyH2KFonkoVy2nESOEJsOeesp8H8EwnzpCydaN2/2FvYO4McCkOPOHVHJe9gbWsGu+YzHLnFMRd71E81ok5Ln4tobTjrerF4nUjHyUCn4jQc+r+N6ajrzcHjAgWUq+G2xlhhmlKgWEcVLjA6/x0FUJ/VsQO82ScXeJ5O7wzTFSsfzxXhxXgdb53pV8HiDBXcrQwy3tuVsLwmSTlromgMvRfhnKdSmX9tO/EMfx5r7o45+BO4I2cLc3LFHNh5uru+o9w4LjAWaSmO+1XYQ3OucEcvvM6cHTfABRZFbV7g6wIVXpfKUhaYzojRmdrG/c7vds0I4mQVHgFOBb9W58aoQZjdYCParZ/a62+cjrp34G+PeHI+Efw8UplyXr4GLw0Cb2Pfq3FcacDHARfhRa4YIKTBCz94cF6Bcwb60pgegcy82AufL/vvNOM04PdWY8oRePAEw401JcXp8RkCKD+EjOsGDtE8SefJjwcuW9pmnbvjt/MO35Nn55Hjo1c4vruS9jzFiXvqPq/NBfiu8VmX4678ufLv73KlDp7AJzRcHTk8U3HW9Shfv49X99d59jQuJr+o+FLnxHv8vrHurlpX3sMcqlGS65l1FbUXSo+WLnNxmQ2V9vcOhwEgR5yiT85Oz6JL6s7udrtSU5BeT5eain6AmLDPpmS+FqcF5zGVP/ie8x2c88NoHwOaqMYeB3SBYxb9r3m98srLoS8xR3hN7H2UwsnDbYxXGdXjQDS6n2702mK9PJIOzjud817mBQ4knfc6r6VBFjwAGel4ixxn/RUXuLdX/e+yKB0WjgNOp4xRdUBw2Z2LY3wiY9RgwCLImDP7lZ89Ja0c/Fa+ssYPmafDgO/wdfi+2ynOD5xH++HWGj06nx+0v73V9vYORqo1uCAZQgaDAgucn/Fs7PuWbMN5yJcl01LjTPk606Cdp7keVuXQwmbsgGT//BoyzeHhtOg8t97j76/yi/XV8VnThPmy4dSkVTXIyWYUisO7fftu+yv/2//RPvdLvxJdptVMBBraFo0FK5FD8ap9yze/p/2Hv/f3trOTExVwGGjUkx4XaFX5QOrKs7cuMHMbyfEi9kd2Zc+iCpvA9k/3KjtpY3O7ffGLX27/4EMfigjGczV8jYNilVnYb3JAqpzE0dFxu3XrKKIyT548bt/8Te9pL71wX1b3om5zwLWXpwDGrtM6fa3J3CqvoMuqEzhtVDoZ+N/1u4GDNBDp9fDFH3/uk59sH/zhH27vfve723d/93e3x49lk960o8Oj9uF/9JH2o//gR9vh0X77nf/+72jf8s3vawcHh/E/eOWfeg8l0LzBlVLS12ii8oiqQ9WDrDVZCIwdz5/hdZZu7HK2wtD5wBqP8/sZ59l9IBV8Rtn5uhwnnreHC9gG0so3sSy5sKpLmI5ar6/xAeCP7uQ4pms0fsvfZyaD83TWAO1VuHE930XWZS9P0n0O80Ct+976IA5j+NPUv5bBABWWzKPKJn5fW0N9Zg1Xnrf2sU5wTfbzv/j4j90skLEbzDqdicFDCKdRI2cMDJ66Vq7QbKjuQ/arivtmCt6sn7ZGBCg/IPdw6Klba+mwzCZyj+YhgzSj9dJxp/E4pdPz7mzKTZrjtkiV1nMzcoqNDGGsE5jeRZlIKwwiuqmx4XJUQkh1nWkUqlDs7NIbSGvdsGMfwtGbKagQoiNoOEZ7Qwo5GfT/iOzqrdzVNTj+9Y6MKIrATn+7Ma5bY4wu8lzpBc5TmF2387M8tXLlKIrZmhNBeQEgNoY+69Df7jzQvOhWLDj5SS2OYJ6NUONOBa5UuhLsAsqVRv0+GMlGOpiVQcVB5SDmaClmodrU7es1a4AjTsbKyMBnFELwmn2i9kj8rhO27tjRSTGwB+6sZSgbUha64xj4xny21FV7Gf03FM5woC/TIiuTcMVE61EXbac15hU00VO5Ky3qOVfo2XcMGlcUPIVpCb/5l+MrjN+ZazBs1cUgBNWcf7oWhyI9wth5yxD0pYD6oCOLYo33yqCy2obAAjqd4y27AYKTsU/mWPS15LPpXMQ554plFQ5VIYmT8NJZN/bWigRHeYHesIAGQ7mHiuzMBiWsyYVlwL8rpGPvLAWH/Qa225vZcAXcEh9aOyACXvABDGEOMfSMnxAzntaplEY9p7SOPChK+gUG8DbkVPDQUvpiTcBC+4zjn6zPcQjcBm6umLFHvMf5ua/dFRJoxJ0PwBe+RVSnRwizTlfIBvyJuiDlw2rXgld80kHdeSq8x9fDnB0PWWeFk9M1OO98Zu7RLAMgVGYch0+lf+d9rhQhu33OTkPOx3QvOIeM1HV0COSvy5bgjZ3eKm1CO3XdzN2v12cdrpU36/3DKdR5VsVTp2Hf24qXjO10zvwq3r7eXue9sxaQG5DgEA58dyjxDpchMsSkZ63hGfNF35xzSlkHbfAZBnPPgtB7/SBQ0TUnp6dxmJfR/tJtlzUwNS8yXDyydg2fnJbX8AL5A6yRRVVfqPBn/zyimXvQLeJA6/o6IhiPj9PY9QP6mFt3iuk7+nDCUQ6Sq8jecL7BvJTWKDhXGQ2PzHUocjSzY+q+IStcVmtsp7HnwQD6rTTkBiCOSt4LvjE/PoE/vJrfB/9veZgPP3WZ4TTkvMZ/X65hRm7Vdde1uE7KGlif8xrnf/Ai9rLyNH53HTfWu7kR9eaIyAx5fCOcV/q8In2j98jYQ+bDeEIiORgH7FQ3vzcOS+diutmyQUbSY52bz529ACbcD905j+Q5YKO/0Sd8nvUZ55+uR/uhEs8DY3BoyQMnf1viFk6AWHnwwdeenrW/+Bf/l7a1vd82wtZT+nSPUuwHrfu7O+3Jk4ftD/2BP9De/MY3tMuLk0k7mcfc06ZnNOPaPqeTMPcs19Qd/qVUjcuvkHXFyYUdu7m9HR2Vf+Znf7Z9+MMfiZAEla4KG25rKxtoHd9ut28dB63cunM797ldtfe+8xva/bt3elGpmV4a8Oo6c4V1tW0ctroX+iEyl/4CTleV9+s5x601uE0+m3Xt0LulS+7v77Wzs9P2+c9/vu3u7kfUu+SFaOfXf/3X2xe+9Pn2pje9sb3w4EFmc+5klDyyzfU2ZFvg+HA2T1xCljvuO39z2Tx05NJYs+oSVSdxPsG6gTuw4f2u87EXVd657uv8rMK98iznndClw411+PyRSUPW99rDbWM65P09PgfXd6r+ssYnKm5W/chls7/TYbrUD+cBue9jrmmWlOD5bHCz9DXke9L+5p2ZXbHkrWOMviFVTvH+yiurvAQffU3PG9vpquIBz8i/ob2KuX/yYz+WsTcSGt3Z5ciFcutMYQrojPxiYAxkNhxA+aQckYLBXWdk4BgzAJ6FggFECs2sJ+ECLN5zReWX7ASrvSLChzEhUiesmPP1VTgn0ks9ve0hyCJdNoWmCzWQiU9/hyuUEFEwvZYh3yjJixNcczByol4Z7hDuPS3bmxlAUCCJ3jEctr0+ktadSlkKRqUJzd/SucGeaT0w6kHovYsasJBTDkUGZS/Xm9GvOC/PLy+i8K07OCEaVyj0G0Y4Sq3jUArKVJgrs6wGVGVUdZ/SYZ6OsJxL1p2Tc9SdUaydT2dO+i5HSjpCSedJfNU8wbfq2NX4qi+lfSaNjH3QXHwtqhsY0Yp0Z7u+aTvREGjZZcuZXhjLcmaVCCDS8XkH9A1NM0b8HSkxk86q0Nba3Tj0MdgbZ2A47dZ4ROUzieeT2brzEBoAP4AVv9d5uFKqd/M3+wmeYNgmX1GNmF7TsqdLBZ4EDXcDrtfTkLNH16jFmbDr9b56hCN7S+kBRRlzqumCVffB1xzfgNmgf+fopPTHTXlhRLVmPO44DKrKgguPfHeWNHAFgGYCMXDH6Snslp1eGX9HBzVycnfaypqpeUAFn3Ac13fwy5sXCI8VRcihQ/KWLJ2RzRvmfgb9dZ6vNB69S89D3/F3nw9wBp5L3pFKu8sXcKTimtNc0Et33j6vcH9VhjT/dGzNGmiZFjLrl7JH7pRwGgAVkGlV8Psal3J0RkAAR9KlHc/WcNKvOy4gMxyeLs95rsLfebWjNmt5Hm07Ptc5v97fwNRhBWyGrOuKvOMPtOq8gzk4T005tYSvr8vhAOyRoxWGzncrD2Yc3ufrgYYLq1gY/RV3qmxz/jBxZJlmnc/MKEJ/H/pSwDayImZaLmPXjIjKk6oO4nCitAyHJWtzTDr2+sTGKPuBCjqGeAg0nNknqRtUvllxy99b76/yx+nBccfh5nxG97iDEbwaekPn92dn6aRwPNS98ECNrwYFirSP7I9e8qXOJ0siZTS49g8ZX/V+YBa0oBTMfvgK3rnsZ51ufKOPOb253PF9r3jPOl3nrLjvMkVrrA4p4JT4O3l+5fXOK5xefH7jIH9BbIKzmmmRbp1GpfMF9hn4OL97vWtrukEdw3ELfM1DN5W32hoNgAIPehMMx+sxz+GsQi+QzqqoX2hj0hNrfd56kKm+H/q+sIO6HHW5wveYE/ox6ZJd7akwYd941uG5xrPX4JW25yzNwZ47jSVvi/bCWkm7e+9O+8g//on29370Q+3w+LirZJuRRh1RstKBoiLXWXvDG+633/+9/2nbilf0mqPDwbiM4Hf8dprJec+AFl+3z5dnAg4beSAw6Uf1aJ8G9p5dXrbDg+P2wQ/+nfaLv/gL7fD4qD09vWib2ztRv1xOgwcPXgi759bto3b79q2mA+XtzZv2/m/5pra3Q73d7JCta1l2YpnXU3mqkw68BnlElC2BNC4/nWb0PbKhYy+WDVPX5CA44bwI+FF/NzKGLv4/xt70ydMtues73V1L7313jWYRo2UkoYUlrJABgQFpBIjVNgEYFGYAE2HwK/PC/BEOAxF2+IUtywKMJEbGGKwZIbTDSCNmJI3QgLCGUaAdWbPce/ve21tVdZXjm3k+J79P1tNj940bVfX7Pc9Z8mR+czl58pxGDUYdb5ft+elPfzrmwyY6m1fQW8+4LOBPhQ6MzNNtxv8eLdwe6brB2+ZdxxWwGb3kdgI07brH+UvPdHuo+1W0Qx+O0Xv60S/tct3hdU7R09V21UBUm3nvx1YfO22cF1yvOW53OXJ93WlQ86jYll+sAg3hI/fdtj6F+bL9lvWZlVljzJO9jKWPCf50+ncd5XPq8/NnXd+KpzXm559/fm1igw9OS/jAeXZ/vbcSd+WnPvIjujt4OadOPMApnEa7UKLXHChmy9uonemcETuTBzPHudyqfRJCHzfUYazPHbIJVq6stCDKpsPRJ3ikQNfZ6TyeZw5n7NwqG+Bg6wS4koL4np3E5SjsyAfTt4ssUJ6L6Mr2tMBBKvna9XCgZ/E1Ns0lmHQeT8ZgQhG50ZB1CSv1mkAmggxYyGhUIIQdIVjAd27VThbk9VqEW4ZnnKpxpHF6MFDvUzdDc3vjjTfG4XEerSeT1YGdrNOuNPQuwM3PdEYuQsm5kmWtuhJxPgvlc80cjXPtglZqMXzN+sFfMsiK9iMCG1LGb731Vigy1XDySzLoswCm+tC4FVxS7Uja7EDO5yiMOLDuwULttEcwvDIG3NhdDrECXTN7zUGG8eU6KZiahg/Br/W9Y6LV2aNfeJR2MBIXr02jXmum9aPUAd+7EeG/w3c4jbTPMysArds+ZzC4g26eRKldH6epO1ZpkMzjL62QcAJ7br7yftEsA4gRSLOLBuIdOyD9LKULFjJuteubMmACMuE80hWGj20pJV0UtKldlcHvbsg4jVxhUVeLfh1b9LvPK3B0YiAyKR4koBzvjnqGZwksILP0JRnR+/pe2KCNieIZ6rLmsS54UbgcQf557EXHeahPyDjC0bbMCo0VB7rro44brmD3jJAM4ybPRZ3Jme0J3eARxzjqbC6ct+xR9VHGfzpyjivIuGdO+9p2efA14zmfR9RomuPv82PsrK3jbudvN1h8DIzf+QiaenvdiPU+9zB+z/jqa+U6oRtC/nf/Dvx2m8CNvv65627vc0/mup7SM8JH+NmDQtDM50+b8IHLrhuAfX2c1nu2zt5c+1ywKRyHfIyuX7h4L3ExIzkan+O2ZLwHGHwtWAfeQ+6Lv1IPohe8hASbGo6fYK/6cF2APtOGBnNk7mBIl52wUf20xnzB9VnHWJcR2tvjvdykzrplHM9ivJfWdZ780NiPjg4jK0f/NtinenvT3kUXe8Cvy2Ye76sAC/rJ5Uu/h/6ZmeOad7zWjs9CD1/nrlO6fMf3YZ5nfWzHC//d6e8443QH/+CZHGedMtiTMXCPvvgb2u/Jo49Za7tw/zxvxhY/ai4uO3vy5XjtuI/O6pjiPO39ui3GM4Vhyr5SSaTKXo11mic1/HPGiL7UiYHtJSKeYVM19Dq+InMuj12G1O9KjogN3e1GOnLqmPcszKeaGWvl2OjvONb7mPuGG3TH5lrroUDyLA2m9+/efWH8t//d3xqvvf760KUvyhQ9j0scM9db49Cl0A8e3B+/+3f9jvFHv+kPjfv3X8/DUgpCx+CqzJHjstv6zgfMsfi6LlOF7ivIPk/PUXtb3ws/la14ev40bo3W8eC/9+3fPh48fDTOVY/x5Gwczgs4dSw4N3mPox7j7Zu34oKT4+Nr47f91q/MIFCiR/qGnMyy7PSOPS7TGk/3CcBk+AXsgTbdn9jDiy5rbNqy5q4f9SynZ5BjwSc0pM49OCt66DlOEjp+LL5D99m9E10Pu43heAZ2OS93Xez6CfrQt9txWx5PqvBZ98/2xuey5/zYMXGLUxXb6evQccKxB3pwGdSe3K9nDNe9j463e3q389+z/t4b6/+f+TBu6juvtZqly7LdOhbNnPp8oxQXiSRzU8/XwNdyc4tzwbIPd21Ioh/Ev+hUcMP5sPNYp/NluufG2pWPffRD4SU5QxHw4/Y8JgvAYvS5Y+AAkExdGV0oThe+GPysb/J0HeGbEf7IJpxn1KexQZ++AKH4zjDG6sp7ngFIeor1nnFCAA/hZcEcjGiXXWQCdP5sLLqg9VrtFucxnHQeY1dGTsU1HZfObB/+aZH1Ppk75/Pm1KT706iHQl8ch9GY0inN7CsFZnGyaZcjhJo3DuwyKiybD6e3H82hz5x/mL6LGd1Ytwz9HMO1q5ssJBQIfERAoQMX4O1Gh2cwltAWeHUw4e8cX4Z/lsCcc7SgQFZZaqtmRgSiKxtF41DAQ8eRRHf9/Y53vCOCtkmTMloBalcIHOp23kURwG8OriFLM10z9knlzFD7NGpR1DG+uOFbO6MKGMp5UgbrPOLkChR69ONAMoI2/+axY8aq9wgcuXHelXI3HvW3+or+Jsh1pRR9XApopvOidXNaUjM0+rXgnivIDrjL+DCn0hX5duIVnIwgGLf8Wf3TlIPMBIGe6iNuKqVwnCltPe8ZaA7gjjP63fHNad+VWKoiHSmctcGsoDhGUL6TgcXOA7TXMztK+VZJCdcJ8LOPDV7i3TVWq5ni88LB63wUdJ1ZvQQYVwFtHYE3LFUNMQJs1IJcMnIlj66AcZ2OFF93RyGdcW4r1DKCKWBtes7gHAYyOs3l13mReTtWpTLPTYYtpmbw1rGU8hsuZ75m3Th2B5h1KB7bbsx0Y2HPoIVXweIuk3sYjLwuvWObX5/rs0v805xLvYu+05pza67LBvLYjWi3UXjGMaAbx65HnE5Ob6fv3hh8bX3ee3hDHwSFeNexDPx1+cEmoIYc2YTuTH9uw397DI/1LBzYBrfhezLbOh4wbtrBRopNx2nLYVdwBNltRnDSMQtDd+GMTjFMp9XHqd+RHc887fhHO26HYoNg+yBjPfjZ19Ed264L+Zs2fRPuWbyR8lZZDGzEyLbAvlB7niUTtL64CLtEN50SnNDndcz7Yhxcy2ASNFJf3XZd9IzgYWWySNa68xm6Wfn6M3CQQdG0Yx0D+XsFFazWH/2BhZ0uYFenM+vAXDrtvR1wvmNtl1nH8s4ze+3Tns81yxZly9C6zy3ea/Wc3Y5weaUdfkJf/SRRodsTPMt8HLMcF9Ifyexj5uc/+RyMEV+5bUG7yBFzcL3m4/f29OweJqPj9SwyvMFyjkdbJpPrDcd/xwY2OPqad7xi7Plu+jkdC5CDjf6el3WenZ+Oq9eOxqc+9er4tr/zd8fB4fEYVw7CVo0UmRk0zWotErCn4z/7M//JePcX/Ka4gOravFg0ajVOk9z1VMe7Ph/0RY6t/Gen4dVrh3HcGT9QyRLqW7bkaWxqpK31y7/8a+Mf/eN/PG7cuDPeePPNOFp9dP0oLnm9e/feOL5+OO7duztuXL85jo6Ox9nZk/GOt700vviLv3hcKAg95SB8NuY+bdyOqy5v6DfWBj5xOfJ5613nQcf1Lj+8t2frOJ1jdc7PI2Co9Y8NlrhcNP/Bm9Tp1vfCZLAGneaBVGTr/KJqc7KezJkxdDsGHFTfjoWMs7/v7XZaeR8uh7SVJ3gub+owBv1EJqD1ngyyftlfJnrt2U97nzHmhf+zhruvtc/Ln3ecqbnmqcL+z+Vigxcz4LfiT2vsWYbAadFtzW6T+9gIMDpt1vfhBNeGj2MT9eW9rY4LPiandfCSxSZ8nmCcy8XefHgneXgeEb5MzbBRtjyVeHLlpz76oYsQYKuXkIprRKafCyTM706WOpaw6bIOFdD2jCUGtwXvqvel9rriwqh0Bs76IZWF5kQBWGNRtGNozptnBCCcLqR7RqQKiQIi9MNYBMbZPjvYdbxYc10ZhVf1eR7pixukBdwTiFCkahMDFIPg/OwkHCn1k0blrHdiN0zpfT3jR4oBMLLRHNwCgJqDrP5WVqFuQ9MN4nZEl/k6rahxyS6jG40dQNK5njUEMt11ZVLBQ4AVAUscSO2SPn6S2UvqQwpRfXrQQIFXaJOgT5ZWFRtWPweHlU2r/jDa4ZFQCjO+Cx/RD7WcAHCyWBPor0XRY42LumgIF1muKJoYh44MzJtuHYRcoNf8MiVq1VeJ2zUtezfamzci61GNE2AFmPaUBzziPM/815hUx9Hqi7mcdRDTd56NBk335IvxCGMWJthOrdOh+INb2wmUpfGDcdQVcSnJ7MOdV97ZU4Z6jjWDj3H2HZAXqE8niTF7rUqU4HY+AuYKbrMO3flJmalAUFe0C4viXNcMhlqmahq/tVkBT3iA0/WCY3Ip41Kge0YdMuIy7FnMT5/KuOylLbbz6pgPPdg11veBR0umg6tj6OqLSwpYYx8nOCc6Jr7lWBg36xk8ugkEp/LEgWAdwXr+xqkFq5yezlt7hu5GT60s28RJD4qUkZQX0PC36OLY8ay1zOcSo3if9j1blvbc2UOngCP9+W5XbPU7+Lot9SCjWjo16rKQLWyOLbzkvEX/rsvRB/DL1j7YHu/nmT5eD2I5XemP9/bo7DK9t9bQs/f9rPfgtc4X0icE2dWWMuXhP59PtTtr3UzjzzGLee3hCnTnmY71rtP17J6t5Ovj83QsVjqaLsVznGCOrAG2QKcrY/TgQ18rbBe963Ypc0YP9IAauIBsdBvV9VjXNYWXlcHlz3vfPXDa5Rj7gqxB0UYXFsr+YzOzeEu4VhsUjOON+/fHndu3l80k+1Q2JO+LLmmXJ5ZGVsjO7cVrjef3ZOvkfGrDHJtStonzAOsOL8Hb0MOxJuRkpI24p2uc/7repj3nH/RBtyX0TARE7UbTvf5c5r0N+nL55nt/RzUtKXNRGC4/QacdIkWt6hjqWoxpC7kupb2++cf4mQtz1d/gIPzcaeNyvkdTxyuedb3R8WFPRh079Ds873Ojb/EkegXZ7HySCX1chlCo5/q5843P0/WvNhXziGrZNnv47vKfiRK1AePr6f3EO1ErLZIV42TUiy+9Mt7/Xf/H+Ni//HhcBJKZbYfj9OwsslkPZJscXRsHV66Mu3dujr/wvm+OGpeZO5I1DMn883msjM558iZPH5CrWeUrch6VEeV44xi16DFUj1aJOmk7au1u370zPvSjPz7+5c/860i0eONNXXqimp3Xx+FRBilVjkYXn+h3HYn+7Kd+Y/y+3/sfjRdfeD5ultbGR+iNyC5TkCnXYDOnGZHfs3NcF3dbpetBf5/vwFW+cwzX7/ix8DcbZ2Cg/k4/vHxlMk2x/9CL4ZcM/P8MrCjwGjpnliFw2YPfKTXGSbWucz+X7Ln94tj3LB3qetPf7b9rTrpLZem47aXgMbe+Npdtjjp945jV59Ntho4jq6954zx41/vrc8t2ZoDLLpvtGO+y7DK+Z8MFXaL0xbZ8ioKO8FrX7dv+iibxjmTBLmzK9rmBdos9vV3ogDzjr+YJhiq1lGSoY96uK7Y0yw0V78fXonRK+kmu/3IMGavyz3ONLsaVf/7D33uhunBSeCKeAMQHwrFaiE6gxBUvgTWO+7BYANbewuozduYhmBvbrihRRM5Yz1ISBO1QRrE7dO0gailoN4lFBewwbrOPLFmMgmR86ovgYjquKL8EcqeFjncLMA4Oj8bNmwLfaxFcvHots7kwtKV4FJiVchGzZdZUFhiPsZ/LePOC4xWMJbDD7glgwJwwLHO+cvBkHGZ9RJzkiRQrQOX0hM7QBmb0XePl8I3cCUWx4QwgMMqmuxTU6sbDRdYMEh1PTh8HXfS++In/AfMwLM5SYTkoMDYMj6zXmTsuADA8gfBE0PDiSih/8QUBLI1D/xNA5D19xvw4ZhDKk/of8xIk6HEtrOk/ewAAIABJREFULkqprCiMGJRZB99YRwVWbLdKwdOcg93YLka9cmWcnJ6sum3MyRWAxkomw3KwLL06eF67rFZj0x0xB1o3yuEV5BInr4MSmWbwTyj2uEyoMh260wEW8I5jAoXK3ZHkOd+oYP0Yf3cSUCxqG1lh3nzXlb07iikf8/jfNET3HBFfE/8d+mGowFc8kwb2zFydRlnSIVZ3yVs6NfmRK2s3ALb0q0CMr4mCUX47oWcQsIurMTouOu9ys7Muk0F3yLB0mjimIE+MmbbJWoy1XDWQyihlXd1I7XrgYDrgVfemnDBkI96fa8jOob6jf8fIfLTo1vnCsbdj6J6R7DIFTZAjjUV1rnJtErf2Ajs+HncaXP4oYI7RQF9gnPMFeLUnQxhPa+d6Omo4bSHLwX9XwkkR7qZDkXxKkMI3iJ6FK+B04N86AVE3ecJPvgadxsyl0/lzOeAbOY26y1m8v9M+1jdsKTZK8nhLOk+zlu+kD/K1ZNo+Fy2xU/i+0wkn3HXunkGs933d9vQAY3EZz+dy/I4dZWSmYer8hX0BjZ9lg10yVOfGVQTxZ3kS530PgCPjPid4x/nbjdk+fsYNDzBu7xN91vGxaLW9WR7s6H3RDutEe/BO143d4XUbK+s/pkObGVR5IzYy6ONnDagNpp/CXMmOgpAy+jUWbNjUb1xukMUHGYvLCkfRFZjBrk96pv0IHaJ/bQYJq8026fIHvVxnwx+pB+YlbbZxtpHH6dBiM2VgJTcdE8ejx0AMv4iNPnyOzpcd/zqudzlKaZFMVMkR2sPB2/K9Aqh1sYPrib35OV54O45vvOc8tCeDrNPaiN5cFlBn5nzdezvY0fS5h4Wdf7brWsH3Dd/kvXzxL+ocBiui62SLys7IhAeX8aCf3pmZdo57gRmzTb3T9QT2xga/5EfMI1fI8GW602phZB9Tmim5ifZUeuPiyjg8uj7+p2/5X8err9/Pyxpky8167RFsvjgb14+Ox6OHD8fv+d3/4fiGr/9946037ked6aglKF6m1mQcsU8bJP9VtlPx0fbYf86Xk1V1ygseLJt7OVGp82ZZrqcXT8fx9Vvju97/D8arr70+3njzrZEXuOr01IgsxpsRZLwVpaOOjo/iJumnJ0/G1/2u35kZ07ELztHwGWwwLGMMPia361xGHHP75y4fLmPIZJdjx4Xu0yyfdpbiUrKLfFHJvGcpBu9qc0Ub6lz8EAHGLLOxbOBruoU7j1Cju4OHZxJU4mpudm/HWT41676n+z8XXWjP3w/uafZJbz/+3qmd6fjk7XR9mGtQ9t+zxp16r8q7bWUvRx+yPMsf+bhLFvaTznJ8lcyyh5HQZ63LOgmWtpyP+zKdK7Cf8R/5+dK121NjjhXrfDMnMIgbkT6BTSlZn4FGxy3sV6eDJwBkkcO8N4TL3RJjMxnOacDvWWd2q9OdHs5D+c70exc2WRnDTWmuKm9x5cd/5PsuIlgSwJ81u/Tf2akCXrm7qJodByoekSsXQYIS4Mq6CRC1jkQMjBxnCpQXxiRC6QuZDDiPAU5DieMaMDjvEyjQ+zrKGoFSXaYxgZYMOBfsCBTpmMA8DiIGOD3NI8rxnqZ6rZwbN+6kCHoKfQQJrs4bWVXz8KYy3A6j4LOynI5kANqxT6Wna7zaudI8MyvxJINhMjQVYLxIRwRnBCcEozGMynlDqjNS0HE6xRnQzNtimUNFvLXStn5x2U0u89PzNG5ZQ1faGGcBAFeyoLWeUxCT3wH7a2HsbmtWwhMY38FrU6kqwKgxc1GM2gmjdzqcSY88pgwfQAM39KTwWUvnQQcyB83gF8U1pkDCU8x7GcjjPOodqX8yfpx/9RxrxrvQi0AKRhC0woGI+ZDBqICO0o7nce4odHt1ey09ctSViTs7MV+7FMOVXb5XNS+7MoC+Tic3zAk4uXJ0I8HlHLAk6Oh4QJvwG7wDQNbfyY99XKwzbYcsTrmINZiAHbSYwe3Op4B1z2Z0DApZmAasB7QZXx6rT5x0UHdFAy/62jHugzAw5+7VeQaXYpyzTIQrRVc+rjwcU6GLjsbkM2lE8g8nvmMz/Olr3bEZLE17hCyqHDsBgeDZ+c/XtMuglOOTk7zUhfIQOjLEP/DAaeo84BtBrGPwIXU2d9asApC6KTCPXd+/f3+T9ZNB/VwH8MBp5XLB78i8z5u1goaOKfpMhomwExxI+lQNYTcCXdZqDYpWKTN5Oy40f5bh7uNnTZBBn4fzmutBl1eyRbkwjrWKmyuFW5KNVkYAeWJDpdPQea5j3B6Ouxwggx27Ov55H6H1OQpitRv0DJt6cPSSTcvCgGaX+JsaEdNo7vzQnaHUpSn7YafM35kL68pP+uP5qKM3cSTW68IcHCupQJ6Ly7ljcdL82aUWOoaC184v2liNa/ssO9vH63zXeQ4Z39MLjl1gqa8lbfmaOC9g1ziOOH2ZQ6c9c6TdFXifGyrwqX/fsdP51HnF+6QmJPZPzjHC97H5wvg1PtmSOMCyf29G/bfEZPEtm7TZfh3365lkbLJpQxw9VZuhunROsqwo5TabOuYTlzBuM8Wwd/Z0tvPA+n5mNHY95zjmPOJr67jU1xmd5PZ/xwrnQ77zdYvfZzCs6yHkIH8qS6HsFLt5beO0Op45vntb8CZjQz8gD47/Lou057S6NJeWTU5bjo9OE9c7LpddfnjON2TVTtRcPRCWlf1G+943a8d8sGF8fZMOEdaL7px+6LouV44hwU9ZcDpPCk0/FxxhPCSD4Ig7DRkn9Z9rvBfj4Oj6+IVf/JXxt//ut4+7zz0XcqvLXjS2zOC8NmTrqe/jo6vjz/ypPzle0HNPn+b1plcri3HLJ9Hr9MtkZ25v1QU/GL/GtLf5pH5Tn6UGwD8Wiz85OQ3f7+Da0XjrrUfjuz/4PePNBw/Gmw8ejrO56X337t0ILN66fXvody681FFpHcn8+t/7e2bs4Om4eePGePzwUdwqS6mojn99bT6XjbVdbw++bm+zhw/c9vGNc2TJscblhvXUO8LULL1Tp3PwyUVrZaXWJlgGmtIHlK+Y9xDoOeGqBxMZm/eb+rdKMHXd4fzAGB0nfD7+O7wNFuqny6i34TLkerLLOt+xfuoj303dE+NbIawWDJTcTfZ1PGO+keFnWcRBoyuXN3e6jVByn437XNDd2FeOaU5LYhF7tO7t+zOJCTGiDdajS90GQi7dvnC+R+eBM05rx8vF53OjG3zY4wlvs8/RaeHj2OpFNtLr6cs6qDaWYgwf/4kPXQTIRjAvg1kEfjR4JoCQCCzlDCnIJqBMos0bklZQblZ8nsErFtYXGGZkYQnMOGG6AupOPYTI4FzdPMq4XekCoijQmFdEyGunmh3bAOqIuLIDeR6GlYSF2mfetoKIUTh5Ko0Em8yaVEYKmZ2rZphl8ClYpgtAtFsdIDTBSAaiMkEAMg80UoMKkIROa0wre4i1yZu1eU5tYUyKhrrEx2vhKcAZbVuwmHcJhigTgWN4MJnSwuEldzLUtmdvao1lQGvNNJYsUn60ibIfH+bfaodbr7cGz/Y4NCDlCsWPrXCUGXoWkG0DoAiylAo08sB21GM72F5ktAls+g6WsiJt9yD4X8C7jQdcypBaQa2ntasYzoABbKzbLG7rxlcHig1AJOT6I9HGhmbzKBEBilRI+Q5A2ftLns2MW0A96ZuBeM9ociXFmuHELN6aO3wAYsbLq0aF8zs8kkEKZQ+XUlFgEcxg/BtwnjRE0dKuB+09eKXvlbGhsXjGY+Fb7mZtjXTJcZoVZ6c6QpxGpsYRwUQdiZnON8GEkB1p3wj4J2CDV1HTx2rbdeMc5Qkf+/pnAf+5MziNdHeQYYykt7CjB7RzJzpT4uvosStnjTNo3o5SwDM9qBk0PcvAIngQ9I2sysq4Xrt1Or8RO8gVxA0jT8ab0UqbOqw9O4t6hjqMyU9Za1XYQP955EcGXq4zsoFMQlfWDBxxQ6P0aWUJ+ZqxnmQFJS9UtksamWWKwk/05T+3RgM7h2nQulzX2m53dl0PM0b99ECtr1nJpF0uNoNsIYvxfzkTqTNrF5XN+z42x7IycOqSIqcz9N0zipasNMfT578BwCkP9Bn9hNO5TubH42CU04gssAicztqw4JTLRIwpbhKtTGNvp2Q0DVQwGR5zzER+mYM74GstySo9r8AemFZzF47UBu7CUWoezQ1rpwtHbDsfOj03QZwAAenALHGy917y+vZkBbbD3voyf9ry/vjODWTmDY07Ld0Zz/6mg6TA6ryRlPE4jXxtXLZd/6lvAtOOu4zd7Qa+T3pUDWg9i72mZ2QrPXr0MI5R65/a0OVz0VZcjJLZUaFvZukb7E/pYW40jhMezRZAp8WljjtHVHsGg6+PNkPZyHMag5dOl8vyp4DPNmON9ULuPNDustWD812u3H9x3nG+Bl/hBXjS+SnGM4+w7mFpPjuzX+z4M/17m7zfbZrO7523na5dB/R3md/ePF1nbHCvLUz/bg/7NY69DRLGyjvLEb26tQc7frk+gnfCXLaNZXgj26wrSnnX54fMMh7o1ufCODq+pEykLeLr7pgQ313FjxQvj3Hj9t3xHX//u8bP/t+fGHfu3o0ah7oQJsZ4kVnGecPp0/HSi8+Nv/yX/sJ4/NbDrO89FPwjg6uCFemy2lHKOSB4njFhqzBet/Fcj3qQI4NaM3v//CyOfusegV/8pV8aH/jgPxmHBzfGg4cPo56u7hBQSYbrx0fj+RdfGNdv3RjXj7L29S/+0i/E8e+/+L73jX/y3d8dt9N+zdf8B+PR44eBPXG7tMrdKBHDLstymXbbwMer97pd4+vputfxmbVnvtAQmXR+wn7tMq4ScNqI1vfpQ1aiS+iveWEbPpIHdhfei5faZWfMG+yFp2PMc9PGS0t1fOuy59jiGNH15QYfolbftB1nzVCXt/8vHHL7lBM/OiKfTFxJS9Au1umaatdfPsbcdQNrHu/YyZYt3mVmjs+J+bpdTUkB57V9fEwe5TnG7TzR28BfSFpVDVTG7+Nx/2BjL04/V1gCPvlPj1XxXo1zmwfr7ZbemHdo7Gz0047jdv6etghYfHne20t8GC95uVd+8se+PwKMboiFIzYz+cjoQQgVMJNwaQdDAkfWTp4e4iaKNJJh/j0losE7CLgx5uDvAKN2ZKyKMRW40eUwIcjzmCvOL+8T0GN+bqQUUMxg2jR0AeejQ105X0GVMkJ0JKScfrUd2YGxE5SZbTCtam+4I+rApt9F25OTJxFoUACQ46y52OeRwZhKo+pj9EAp65LvzCDMor0M0HS8HZj1O0EzDy7SlgdYXJC7U6hdLs2VwCzZWzDhUmwKOFytoIzeWcchT3MNPWDjSkN9cmwHfsIZzecu31LlwqVnCCrqc4IY8J8DGOnsMth1gQtCt1ViCWYYvvRFH/B9HBFVlaHpWDnYR7vraGEFSt3Z4XelkXN825UW/bImwfOj6jG60RHH9uNut+2xlWyDDNaAk039nAyUszOYPOSBFueN5K8EZVfk8CSBc5dtX3N9zroWIKbBozbBJHgU+rNG8BDyQSCpGyu8jxNPPTAwQoZPBPGmg4Us4yiGDM+b0Rmv+vZbuNxYiCMWFxnEog94gWP2moPjr2hJtjKBHsdLx5gY30ViLQZT8kL+F8fuznW7cx4Ldj7cOj2lfFypdaXqCkZHohk7fOL8uJwKYxTHK5SWMseRy3wnAzKBqYfzoiDD1aD7zDZ2xU3GgQx58I41YnziC/jalSrfe30d109uZIHjbry4AvZ2ex+QwnUuPOby7zLg30M/1gi+2BqBGaz08fm6gXkdz/cML++HMa12I5kJQ3LiMMG4uQPN2J2n2OVlbXiG9tUiF0hEJpYduXZ6Os6jn51uzMdtCMcs/7w/m6f3alMD+Y/QumVBE8TR+6pLRVDb8TnahqetRqnzjNOJufj8Fm3seIo7SLzDT22dam249Ig1T97NbFnWBJ6nvVyXPKbYrgDbqUGUDq/zbhwxmiUkOp87n/Y5s1EsPdydZH/WeWBr/2yPXO3RlLVz2un33FA8jP+hNWupDZAoZbPqn203efaw2THa7SGXp61s5c3NyBabXugCjYVNFGUsHhzU5pmexU5XllgUdp86h43d0i91GYvrAjDNdRfjw4ZJW3J7xI+1iC35Vr+5y5TbUb3vTLqt0zRuZ6Cru17ak1/Gs4c7tQlVmfZk4Os9bDjXeRu82Dki7d9nnxlgckzTGipAIXzYk+neBjztus0xYdHcbue9PI5trTSwBnl0+ep09bF3WeM7t6O8b7cD/Nkld7FxZ0foJh7iI7pu0vuO630sGz07s7T5TO9hO2mszLfrwb7Wju2lS0rWoJX7FDHmmZsW8pHH38bjJ6fjv/8f/sdx49bt+VniBvyszQBtJD546/7443/sj4yv/IrfnC+bvpBM5JhjZrv847LktvceTi79MPVIbR7OmvnT1o6SJwosXLs6Pvzhj4xPfvLfjYePn4y3HrwVx72Pj44jO/H5F14YN27fGi88//x45ZVXxoc+9M/Hb/z6r40v/9IvG48ePhg/+7P/avz1v/7fjFdeeWm8+cb9OMUQvpHwbG4id37u/Oc63XHb+avrB8dfX2PWz/mA391+3tM3suHBENfdebrTAu12UkrPrTWZCSYaD7rFbfAas11yS0ka7Kw5GbcDu23g9IK2z7KBFh7NpAbxhwrd7LXR5bzwvTJJNR8/feQBxo3u0ynQ2aCviffh80obKk/4dRnetBsXoGYrXQfnp7VzXHKzPRbtesplaKuvaxw5nqLZ1q+qU7DIvs+RuQTWUf7K/HThgftUXYeWrGxr1roMpY9fx6Q7LnR5uyx/lR3sukm/+8Z12XYKWE96/MxP/PAF4BtGdNxSmzccbwe5LZiPgHC0K4BLyjW3myKAtS4pmcYOwKr+cIirnmFNgn4xslJhFzgj3DKCT05OZ0qqnjnP25lnYETvr4tXrLA1Qi8COWA5eNStzBK3dJ7CmZAhNM/cK5MNJobQKMX8OW92nvVwSOnnAhToDujLkM0aVhnZ1/xc+GpelRqv4GTWz8h6NtA4d7QFZGkwu8Pt4LEJAk96RNZdZGVsi0gzTtE0gn5XVA8n62yJPhinAGgHt25wwAduRBRwZqaX+IjAH+1lFldmPqSDO9dx1R1J4XfFq3ehN3yl9zV2BYGilsjRUTsiWYZo0Uy1VjIDrTtv0W7UFNpe1uHA1I1iwEaXtbCjkxI0j+PO4upucBf/5xj4uysFdsBIhlIf8FCuVTmGXdY7iGuNMghUjtaeE5gylccvCG57ICFxY1sodk+ZM5cVpLLg2AagLZDiYOe0uAyY2QIOLe357bSReTVvxtRzbFZoLqx7rOXkIQxTjCcFKJXtGM77zHpkTNAWWV08MG8o72vBezLK1ndZ4mYFQTx46HKWOnXe5DZ35ZAjMGHJ1bwlnv6o2YYsZSZq8vYKnisTZpaSAPuCLjsGkWMtc9Znwj02HDCmqTukdVhOctzox6UA2knOmiOMlwBj8kwFGR2jtSbiE8/orvmWjnO+A5/8M72zAm3UrGm1rpZ82I5hjGUeu/Zi7q6Luhx3WdgGcyoIVjhTwSOXLfDWsXEjS+3WZ/rBaYz2p3EsrEIvqg0cRG9bF7tw/Jk18P7Ipg59PMuSOE1dT68yAbPODbzmjil6qePA3hy3PL/N1J0ctY66aE7oDN6LIOgsXyLZk47y41C5xlnyIC6ZZ4vHjuO5cdnH47KU6yq7IJ7akrDttPvuefJabiykjqgMSg8EYPjCP+Bi6SrV6rX6rcbnPWCYJ4QyMICNt+GfOX/nYb1CMEC1rrmADl7ywF6XDeTGg5zoQzaU99bab1mWPXZ6mnrNHfC0jfIkiTsH4URNLN44CFZ3ljmzWI7Jhaf7NaRcnyNbwkfX9dle2orqSwEseFQ11Q8PDqLkTtnpqTucTsxLc/QNLujljo3eVfAVW3PP0c9icZVtxtjcKXF6wF/oTn2XNN/eLOB25d76u53ntkZ9nrzr9hrtlO2ZNjU6f8l512Nyvy3I3+25xLm0+2nb9Xm3qzp/IDPQBJnsuMj4nLeZk/Mk79fP3DT2eW7fu4wxvn4+/r25w0fwXcfevFE5Ny/wPfS7+Ftz3vpg2xqWtBXmxQziMh7HIca151cw174mvNNtWuTedT/vwt+xCQ7GzgCjMOX69Rvjp3/mX4/v+Z5/Oq4dHk2/MRE8fMDzp+PqNfHm2Rjnp+PP/+d/brz44nPj/CTLGMTN5AGodTS02xx9Hs636C33u7vycNkT7qu94+Pr486de+P+G2/Oy6Kejg988HvH/ftvjbcePEgb4PBgHB8ej7v37oWOuXXrdmx6/Mov/8p4xzvePv7ZP/vh8aVf+p7xq7/8y+PdX/ju8Yf+4DdG6Ya3f/7njwcPH8QGstfpZl26jdXxgvV23sO2cFqAdX2+jjnOHzwHrsGbfI7/I/1EJqOPIcu/pIevOETZYrUhE23IJzB/gPX0cfrYQ+8uu31uYNhN6o4DLscdV/pze997cLrbaz7XjjME7eK+h9nwHs45TZK5t35g0SAvKiSgvn4XfckkjxOmWf8akyjGOE+EdT3hax1BSuFQw/Y9+u3xT9LCOp4qL092bUs27MmnY3bq+tw4iA22bGGjY9wW3MyjnTBjzbCJujxgb/e17LzXZavmVNmobqPwfPY3Tx1NM/XKx/7FD+RSziKveiiARsWUo45PGh+plOQMPh0PH74Vuxc3bt6ehmTWtFC9ONkGPB8Du5i3zUZkGYWRGXppDFQ6eJS3taNiIrhq+IiBXIGcnWkcuiQlL3DxBYCxUaKpBPIoogORK3A3GAEYxqG5oPxQNhiP/I0C7kCnvxFaQN4Vfn6vYJWCdLpwJNOi83IX1epIeuj/zHBM44bdM1fIMc8rWWuR8ZD55+PS+sAc0E3v9p0vN7ZDkGcQQWuKo8r8ori2akme1e6cQNizXx3AWSO10482dhon09rtY+GMJh0wUpjfChxOngue4Zi3ZY64UQINRSuts7IDdHPntYMUdVcACGw3rMIAjjhO1aLzZx1snfZ5w908fixnNQvLjIOZdaq+VwD4oupOYpApc41nQma1RtrVXpf71G3egATPM749hY6R7nSSDLnB4sE3l4NnKUpoluudT7GGe8azK8QN/9qmAGn8Lo8u/105OA9ulN38AtoEHkzHPGRjHjVT2ytLbu5EIzs+F7XDZU1q2rHGjWroxjPMI563HTg+Z83ANmGxghh1nL2O8STNOKKeGMslLNAo1mTOw5UE32e7eTti1Oxe9SDHuHcva++obiHjwrnoWALdt8cF0zmG/06fZs1fYX7WYaz6c6x/8kkZWTXOqZYtCA22xQU2WV04ZCmCQtORIQDR8dudDNc76AZ407NLN7IhnpHOkiHZ6lAK0xeuzKMp0MdxAnl1HGEsjj8u13yex/Srjo/Lksud9+dtIo+sV+gC7dK3i0o2fNScc3g+ZGridxpHVddXtPFNFYwnZDPG1OqerRq1Vt8Z+rGee7LtNIZmPn43xjJrut/Mud1s8wBTYILWdYqf41Hw4WwLGnf9wdi6Qei6EaxA9zMHeILsMse/A5VFCbnPHtDXjE/Z2jruxlF9akvL/lDQX1l9ZFIX3+Spim7HMAe1zbgXn5vRjX3pjq3joN4hyIKu5HvexTZxeehBZbdpeB4aaEPxjTfeCNtRN70ixz6vkqu0x7qs9Pl3DHT5Bb+SRrWR7mvp61PYVZffUZsWXVG4kBs0r7766roZ9ViX49llhBq7NlDpg7UqbJPdtr0AjDFz7Lds0Czls4cpoZfEG3Zzamx8rQ3z5BvGrlukvR3pGk4sFJbV7fPuV/h6eLCsxp1GRn6XNGejCr7s+EXgy/UsfAoWkaniOt31Rcm2HMYs0+HY43q2ZGo6mNPeIyva3wOTHdt6W7QHDTj1sbXDL9dFzvnW2kAX5IH1Rl9Dn44D7jMgUz5ujY8gVsoUVaguH4/v8815lznvc0Um4O8Y17x51jHXN7G2eF+BAT+pEj6V+aOui5eOKpMr+fqKyrDkxWcqNXXz5t3xP3/Lt43Pvno/Lv6MUgLyYc5Uky9tqiNtBpw8Ge/5kt80/uM/8UfHyeOHS07yWOT2Fuau33w9oEu3W9Ct8MLivXXbbp0+iiPhZFOdK6Hiynjttfvjh37wR6Iuo7Dz6jxZcu/evZBZ6Rqt+c/93M9FyYZHjx+ML/iCd42np2fj1Vc/M1584YVx9crF+Gt/7b+eGyUZXvB1cPsXumProhc67mK7uSwt/RZJFNtLzDbybOWCXCc7hoDFtC/6SS/euXNnjT0CS3FkOmMNbq8jI/rM7d/43QJyLjtOEzES/OTrTB+OEfy+eNMCkU63eqfsZn2G/6uMTOlFfHhorJOU8JHX/yw8XybQ2pBzjOX3lJO5+TnXwO0Bl+1ulzrWBw1MzvuzfR1dZ3T9tcFaq/3omBLvR6m89Cfi55J/qzvZSivRhsbrcrnoZjddz2jy4iGe38Oers/djnI+x2/yy2s6v/vfS2GZ3eZ95bN1igOc5KTtRg999EP/9EKMpYUjUywXJp0xBfIIVMnRPJHzd+1KMCDCF4CpzKbp/uGQ6Nk0+lWDp47qMtjIQou6MRlNjl2pq1fjEo0olBy3H6uOjY4gPonFySwqsqQuxuHRwcpMiwzAleJNHSm7LMFqrvWF86w2DBEMB3eEZTTIedNnHixIoamaUQ4YXcnC+GRG0TeKxHfzoH0u2pV5q1VlJGJE0KaOkMcO08xAzc+TZQJkwohLYUiQEtNfNqDT4CQIFFIcSgRaYOzl2s8jziODsWqbS3a6ca/vxFMKEgbNBKCz7pDGqPlwdFTPqu285TZ3xyXUyZdn4fS6o7eERO+dZY2Mbqi4IAE46pPgQx01qswgaAeNWS+A1x3KJZxZ93wZzIwzeCp2KEqMO/g7EMNjpZxWAQElAAAgAElEQVTIZtnW0wv+sBpfZCiimNUmY3Bgc6XE76qhxi3GZTyXEQjIqx03OveUiSvbAuuavCtwB303DKC7gz1KykG1K5hShltDpvCnMu18xzIVSQZrmZ/34wDMmAtkq16FO2LQ3+foxi+fr+esrp2DO3PqCgI+r/XM4GLMZW4g6Qi98xrriCwzR9pehs6soxKyfn4WQU3pCj3nWIIMuRLlGY2raFR0JWuYY5q+7mBfX2PkDuMNZwbnRW3knOqIP7zJOyq4Dc640cLvzCFumrfsZz9CCM90jIvbVefRfhzMyw4iR6EmNu8E3N1AisBo1P7JrGXmo7fd2Ex5qlvB9wwJ5DZ3XKtEgyHSJnsPWROgYSRBR+dnd0Q7D5UsKqOvSnZAu24MLnmIguGVYRX1iCwT1/Frz2DbM+jgH3QXfWEDkYDr/J10rmOsudGQunVPv7s8O0Z07PDxO16xrsgNGAAeL9lcDVadXH13rHpRq2xCHX9jjnpNgTbZZXJ82TiJucybS/Xsm2++udks8UAEY3QeE78jI3tjddoj6x0HmZLrE7en3B7Ts+CXy7/eTScujytCW5dnaBr23qwNhv7n+dxgyQ0aeNT1ka/n3oaFr2/+XtnFziNgHOvK3KEh80HWi6/T5lwbPfN4HtmzBGu5NC8vEVt5JuuCLubX9RjlDLCJsU193r7+8XtGDiqQOO0En1v0NwOMTiO973a341sc/7bN5t4v9IdGZOJ6DT1sPW9Xc3bcVxARmQYDQs/NGoz+XccIeFoxVW0Uu77ufN5lGB535xAeKX7cbqa5jNA3z6Ysyo9LvyllL8smuR1QdKzjgx2nXH96QNVl1QPAPgaXG9fd/K7a4uBcp4nrhZ656OsfDRBQMePa2wsa4DTvHD1lPPx0WaOvjT4hKL+wIU+NyU+TDaBgokptffrTr49v/473yynLrKlpT6kEVuBu7KI9jQtf3vsNv3981Vd8eQSxQlSn/UaWWKdllx3nR9b4Wf5K8H2ckstWCj/z5mvWRLx8dHxjfOITPz9+8Ad/eBwdHo03HjxYyS/KeMQ2eOutN8fjR4/H2WmWBEodeTH+8l/6i5GtqUDj9WPViK3SVt1Od3uKMUB/fJiuI5AZ5Jrv/Xlo4+92PgcH+bzb1focH1ebNsEPs4yLxxTcjvWkhPRnMzhDO/q7jzP4dvJJBLHMH3Bd4f08C5OZE+8VJhWWaOyyBz7xiU+MX/iFX4gxfvVXf9V417veuQkCV1tpO4IL4BTahb78e+zO4OGZwOHfg8GX2rQgMescbczgomME41unRS0xyrHSaeJYGJ9bAgw0xd7t+ESAUWVJ3N9jTYUBzheuD7wtl2tqbvKZ83ZfY28DmrMW/VltJHe7vb/v/O/rtcWZPFHcZTDlq2Iu0da//MgPX2TQblvUXnKTTo2MqwwYnZykoXV0pKOxuVNdyjYFxwNPFxOAcbJCuGKb0i4uaDvs5cDlJSJ65/TsbDx+8mQxc1wJHsdUc6cdUGEO+tvr9sUFLO0MOs4a45ewI+SLOaZDxyLoZwTwZjFOPccOf767rUHpi8IY3WDZGspanHmkcho8ooU72Rqz1gDFtxnXzDKFufSM78zDfItZY0c3g78YH924BdTVr57TJS4cLYJGak/v39AR4+Pr48mTdMj1PX3VLm4kJq+bYt3YCCGfN+fi+AeDR/HwukmTddN6KcjBcapwJiZfJR8k9enD54YQMQfGGwGDOHZUxe/hZ18reAZ+S0W6rbWgNhFmnl/G+zzy7+Pgdzd0Wb9uNOhZD4osJXM1s48JLjImeIhx8NNpsgyoGVzk71JgZfjjhPG+Aysgzne19kkP/u7yCE/vrRl0g6c5ku9OzJ7CqL4ss28KJfNyA8IN+84vKQO5scDaQl8+g+d9LB3su8J1o8cNXI4Z+lpBB8cueMwDpDhUay1iEEL7bZ2OrdLgJvgKRvjY3ZDh9x4887VzGiA7XSbdQVCb2wzHixUA7Lik9rymJRgAfVDMwixkm7GxjuEw28VXYWzPI/HQReNDN9K267cuP+CAdvSVN4M+6Ybn4pfQhZUR1jEEmYAvoOkeljFm/cx18UBCfuuYnPSQPCZu1RpRi7Myh+I9lZ6f9GE8Pj9fS9qDT4Kus5wAa6c10w45bfgcO18+a97II9njToOySzhSvz26wrPID/PPY6i5VeqyXmOSjZN2Tl5+VcEIb8tpzbrCX27QbgxLWyM3/ByXfI5b+ZkXc8TRuqpbrD514kPtrbrLUzfLiVUJFd0GCn6oTdkFsfF7cRGOLkG57LuyejQv/Q8eIWMeaNsLMrrdwu+Opd0uYP1dPhxroLX6Qmeq3Zi77NeZSSY6KvtGn4v3kNc1BgtegRPU6ONv5N8dQsfGjjc+1ymF8WOD9bZJwDpAU5cLbK0t1ie4P370KE8vRDCPYFJtHuhSCTn79a54uPQiusIdkFjtqAGVJSX0rpxQ5IJ1cXxz2XUd4DwPP+uaGejV+Z0NJ6cztNcauywhQ75RrGfhPQV8kkfkoxQNyNxV5oXLutsG0Dx8odgU39adcmxKeaxNc9cjjLHbo47l7nc4PmG7kxmM3dn1gmMDPEZgmRMVzDN1RMpv8kzaBvnzsq1TdlzKe5YOqA1G0UXt4L/5ejqN3HZO/rJTP/MCN59XtyeTxtoE2ZYXgG+Zi+rAOZ/SFzSUfRUXkrWLJqCb09LtO9qJ+WnzYV1SJVtj0jGwJ/FTcbqbN2+P7/7A944f/bEPjxdffimaVnBdJYvCdpGPowSAqxfj9ORk/Bd/6X3j9u1beYR6Bh9znVLWu4w5roB76Ab571qrzndLJ80Ao+urWQZ7+duai2zK6zdujA984IPj137t18IPzYBtJQIJW5UIJKxRf3EE+soYr7762fG3/tbfHKcnT9aGXMdy5MPp7joc/vN1dtzt78M34IfzIz6708T50Pt1HUEbelYnDkVb1VXV5Y06rYL8uE+BTuJYtduZ2Jbo0TX3ixm80YamXerDmmKL8l7nc8cd3on1mDEC3vPycY4xYKd0P5mKjt9+CsUO6ES3MTYr24LsO8+y9o59LvO61f2y3qxbr6Xn8kj65dJvyNbqzzBlj0ec3xaPzOC621fRFzVQN1VqclOm279r3jMG1vvGxiwazIQry6qN4/EW6Pexbm0/S6PuSqCtBXTOE07bWri06bLia+Q6jJvOkTPXV5m0MNv+8R/5XuK1YVjqhVTuSTQJkhiiAnZ5Xbt3tpRPXKa1PeYcylC1iLiRWUfV1u3MlSHnE9dgCWKk8ORuEM88OXm8MvDUPkpSY0KIIJaODCswpr9RzHpGNWv0vNf7wWjZBA60ITuPOYQCjd2/UspheEzD1msyxlhngU6l1cb5ejJAnmYQSw5bBnDz5sAEHO0ozTpnkzld6SHcfAYw6rjTOhY3jagNr+WKr51lpxmGGDvbBdzpPEF30erx48x6cDrDC2S98l0ZgWOuX9alwxBRcFjZqWqfdcibG3VjMsNN41DBAI1fU8h1rMwdiVdcZhEZOZlNq3+sN/NxYwWQXcogeCfXKP5NfgPEXAHtAbgrwDrSLyWbl4bI0UFY6Tv+vtjWa6QfACrrnGVhdjf+mZsDd/DGKrSeAWbfsff3XTk7WF3qf9KU4HcH3Q56Dk4OPvq9Aqa1dh3U3OArvvLyCqJI7uw6znelxfzgczcmVrtk9c7j9vTtY3KjAcXuCl2/dwXvNPCglSsZaOM/6Yv+I4Ayla2vna9R1rqsUgrLaSDNP882zyPOCtZPx/tUmYh58yiXqSBT6ADnrf67GwBdCXX5cDwBF7M0ROJe8LKylw8PhrJUMksmA4zMFTnlJ3R3umg+ODjQlRrBrL+ex+gMObRLmLxWJnVv0BsdL9jtd/4vXitjJG4Nf5p1gleFmmkcZWZpXczkBqz6pc/OK67MnT+7vLARtpXDCrT1gFfnf+YTWKpAaJM5x1X0kRvXa5xytGZwUu+4QU2QcM946muWbc+M93mBVloyE7KtNiB4kLwvGtfNfJRnYczMozZOMrN/b06hi+bRK97Ln6nT3VErm2ZbYBts52eXJccfd0j43L8vnpnO/qSLMnTJdFWAkfqyciqyjtSNsBfQW3KUX3v11XF0fDyeu3c35pE3q2eN4hprEpt11E+CQRj9TjfHBmwl+DR0fjvCpn4ZEydrnD6O4/yODOi5CoRkbWgBy7WDwxUElb0R/GwOIbK27DhhQhyPvDYO/LjvPLLPGOkPnlc7BPC2QYm0KXK828s3XJ+6nKrtrjsc8xYeT2Nea6pSHtSjzmzb3DTR2udmdZ4EIWi4tR1yXaGp86b4ujIY64g0z2ODO1/77z5HPo8SBBJd6k+JzpUOsmy5vKAOzArENF6sjV2XS/FjOsmc8qh6iDiDHAmHBhk8zOYl+7GmWawrs40ioFBHVRkTc19lKZpz6muqd7o+c9zT792OcXsIvYXucf53ensb+G3IaI0nN6CQRXiYZIM9HAfbNCY2A0sH5PFQyqqADz5+xit+TJ4QZpVfltWQLvOh6/jFl/OIns/Hab3sdcvXdfsr1mJmOmYZCYLzdTLI9Vu33YL3wzbPLL3SL8mhEWCciyuWuHZwNL712/7OeO31+xGok1l9On2hsLvCt4yqzOOL3v0F45v+0DdGCbDDKIEz+TIldJNRtmw2JdKZPVvB9brUqdv/uTaZFENmsBI6dMIgdOHEviyBlbr38PB4vP/93zXu339jPHr8ZDx89Giu+dUoL6XHrs3M/gzyjvHaa6+Ov/pX/8vxtV/7NaFjXP/D//A2WA4mg+f+fc9UT/2Q1M62s3YuPAhfkNQA79IOvL7V58WHrlOQrSxjVqc7z07yokJsJoKHr732WpSnePHFFwOHwXXhtQKyOmrt7c8VzrFP2zTnxWnOTAZD13QedTxh3nsyWDqrTrGA51u7bpsx7fiNDEc5qcXr8zKWbCyCclGbUQlewvooCb09ts67C88Cl2omsb5WaiMTe0sP+LgpCxXZjXEje8Yb8N1cV/PedjMqb9TO/ktvp9KZY9psblwex8YzxdZvJ0mph1hjz5Xva1Cxsu1JI9fTjv2dto6Jbj8u+9gYJt/dZic6PyUGZuIYMapuk9bzM7v1J378h+IWadWPmzHhGYxTcFGOUe5ok03nzNAFo5iv0qsxwpiohCMNXwygvBBC3+tzhEf9ueOOkfl0PJ03/m3T/DvBEqDmTooV5IaZyFhkzOoXAPZFkYETpz6mEOn9w+O6PVnvawdDgR1uxdKzPg/6cKUdRkscTT8bCkxGO2cnQXMcGB/bVpGWkCI4sRZR32oGrK5VoI3j6Xncpy766MyTztsmPL9uZJJhHoaBuMTqTHiA9yKOJadCA2gvObFzDDgwmpc7bGGgn5cTijICJDCQix5Vv4Y1rIApjtC21g8OQiqtETuJ8Cn05Laq2OWx25mFAbGjd7VuknY5iPdFRyvkG7ulFg5T5uVSRqpQ5jfkSoBnWvWi3dXKMHJlCJ/xvugWshx1UCu4iHJ2hwVed2WyBxZ5bD+dyP49INcVtBuinlEydc7iDf1NoNQBk/a8Xa+3iKMFJsDHvg57BiFzdgPcLy9wvAHoaVvv9Aw7+u/vufyXA3K5YDlzh+foswd6UD0RjJl8Bf8HHunCpVn/Kg2Pw7qRjAJsy0nLGfUxpxKvy6P2HI0NLs6Nh8CoWZfEadWNm/x7OvbKfBDeXuSGQx7VVN2XG4ExOmKjYCPGmLe752QV5lSmTTcoui7R32Tg93UMfp84pv5Yd/jR+Q9ccsxm7k4DV/zsXsoxoYzDkuGZVSHdoP68XAR0cJkF86CLy4K3Wfi5rQkGz7lhj1wiJ7S9NTxnSQbbIcUpoE36d72KTnNbwenFWuodsm7UTgY4jsJoVTDs+Fi/l/HLGjqdA68oEbAusCnc7jLuNkpiSZ3I8GfRbTmH/B/6uez7eu3JRscv2vVL09RuOYtbY5Y26TvHk7UyFShkzNJXmg+X4Ki9F198KXQ9GYqqmyU+f/nll+0yEdlEaW+h02ttK3spvrN6Ul238K7aX4H5eUwK/Y5M6W82G/We4xDzvMSHM7Dc9ZA7ooHfT8/GyaxjDa3BAf2U0+dtx9hGXuCDTMC3BDDkIGaAoTv+yZs5ptpERId6O2prL5jYeQ7equDoWW7MzGw9MCO/32bUoCewq5nnlpcpV7PN/kKuwWOfA3RwncrcHFfpLzbMImhyuZB9bJAqQB6XJ0Yrq4S285Te3dgG64hq0jzxSgHyukwEmoFJiYdnwWvguzvi0dCs/9pl0OUWWoTOnbY3mIx8OubtfQbu+Jq4PeQ40nVLBGpnkDbXqZxz9IfG47YLa1595AU+8FvX3Y4zyIHzgMsGtjXHzF2eHCPhl/VZ8EQduew8VriTfOPrmDhfSR+07TxDCMTppzZjzddlkTlT14WsNfzG9/wdFxJZwCO2a+emacZAFGQRTx+Nf/vJnx//4B/+o3H3uefCpzydyRVrLlzmcn46/sB73zu+9D1flP6hNl3mjS8EzphHXK06S5pBM9djZKDxneti+D3sSqur6li8Ag6zPIhqRyq4+O3f8Z3jxs1bgZkPHz6KRBEF6U90gkoZjE91m7BK6RyNN968P1588fnxzX/uz44v/eIvGY8eP15lOFxvOyY7hiDv1Ajum7s5dr/4tOrD6V02fRQP0D90SsenjmEeyOt4A4+cnDzO2rfzolNoicz90i/9Uti373znO8dLL7206hpi3yAvyJj7As5z4m/4lfXV3zHmOBR6+YbxyZj53vw+MEI+bN6SFHoCuu9jcvFX9xkcyzoeQFv0kE5+ZuBu62d4n96eY07JWsUmnAa00duqMVSMoOtf54GFMTOppm8GevvP+j18unkqaLN+WTxh6r3g7rWZxHO59pVVGGu1opoVVO34jH7uNHHMdIxKDGCzMU+k0IY/hwxWO7Xx7jjS7bENbT764R+MI9KCyci2mrfASDnLuQmFNW9ETLJs68f5wJxBSln70dF5fCvazEgo6cqRyn+gnS0MBAFw7gqU0KFAa3fXlYiEOwzJeSRoA/yWDu+E678LMPWPtiS91PLCGOaiFM0do1nP1/HuArtg4IsyAtU2xmQGH66M69ePx5OTJ1EcV8fP4/bpWfOJ5zEGcle2DKkY3zwKGLG/eeTBwagDAZlBKDa+11ioYxmGq47AT+UTghk3WuWtVjgBy3CbNzxBz2VQ2pHSTDtMAwHDVL8H3UIxVyAQoSNoxLySdmlE+fhz3dOBYQy8w1HJoKkcx/kuNNVOlNoiGAbfxDgju2p/x2Xt/s26ljGeTH3aZBsuARV6zOCsBxg1R5RgGr4qAZD1RB1M4HUcfoABflWAcfF8GJo6Fne82fH09ujrMvjUGsnBdHqgEFnD5NPtbdSMs5RyORQ862N3w6g7EtHPzOaqQCnHarbHOD3A6GCbdJy7tS3QBg1Wv1MY3NlgHpnRowuw5tGuecPbWt/JX3HhlfE4fOo878qn08KfRwG6DOszgpOOOzyTmJObBTH3kOV52YndeNwVA3KT/MflW9vi7/Thx/ddkTv+ON/k70kXyiwIa9hVBgdol+wrD9DqGa/lq2dxqqGnfuJEO41ZX5+jy7zzILIYWDNpDT9hQPI3P5EL39zw9bhs2OTmhmfkbHBn4iY87VjQDYxn0d9lwI3Der62iX0+i5/n7is63vvxtvN0wQw0m/Pv8/F3C2+yf9XLFa9W6QORfR4xi5qLdXO7Z4uwlmm4VQAfTHI50WfCcnbbfT2ynTJe3aBNnU8Nv1zRnHvysxuHtOm85rTL99JIS5nPrHunpWMyv7P2zgPO70HDVeKmNpaEVXLmDg7zhmvGp3aPj2+E40MdKAJQVatP+vQ0sjQIMG6D+zl/bBk5f+fTYXZdTa2loP/M9u6y4MHxcMfjNsXEOGgJLrhhi3zt6R+wFlnWT5y+Wp+0TRNDFYDN7JDMRK36raId73bHQsHHlNGtgwsOYDMy/o71gbUzIwW6MXbvq2SmAikh03IQZ7BOGUQ6iufrlc50ZiBqA0dt+hjQNf6z2wPw1p69sHAzkrgKT5B3L4nkG62u1+DryL6fssH3ToOyJ7b9MHbNVfyrjQi1qXE7D4EL2Fv6W5gTFyy2zMgNDSJYW+ub3yX3kZnjugbdD392+e78XzjGG5VAAG2QEX937p/ES5mVmnZbjkUJG1nCqtsdrve3mHK5NmPHSeaGLEMn1y/pO20v++ztOG3CxgzfpWr8Os0cV4tXkkYpe5F/V8Sbv13Sk9XpwvFo2+w45rP42o6obm2xCmIxJs+IDFnRTW/C5ijzdDBu3ro93v/+/338wq/8yrh27Wg8jQtUztMnOs8jxYfXZLMfjqPDg/Gn/uR/Oq4fH47zWUtemYF5wCqzwsj+9Yk7xue6163npbvKT8C3Zv229kv6vjG/uMRT+i6DdD/7b/7N+NCPfjhq9IqET05Owi4+PUs5kW65pbJZR4fj8OgwAow6Iv3N3/xnx+e99HIcpU6Zqxt0NX8fP7yrsWHn6ntiBmCZ+Gcb8EA2M7N01fA3vrjELJb9mfK0vbnb9Th8AHbrWHskF12dWfNKSZkb54onvPrqa3H0/eWXXxlv+/y3jcODw8gOpRY1+EW/7nskj2c2tcZAcDST6evCMDFG+tDpny8ojj/qKH+MPe68IOVle/Pxs3wCkrU6pu3hg2MhNZs5eRknli2RYa+/vjbOE11vgJ0dL571nLftOsZxkmfWOkwairDLNuQIsOk8xwzH9Fzf8n/qu2dsPG5zvGI42QY2cfHmVh/sHy13HVp0qjgebXS7ALwomlWm9p4/4byxxvyRf/59Fwps3byZ9ZAYQNSqmAXWMw1buxwzAjt1bTfiasG2GWMAcCxO7FxnW/H5eLoCi/q7lP9FBBgxEFKRpGGvf+54uYDKSKSIMeMRMMaO0enpMq6oxaH+6Vffk9mIg8ulLhjoASqz6Pye8dIZ3oOJAhsMhVTCV0KRCDTUN0HNAI6rOVfNgX7yp8ArHZsIzE3AZ92YMztPgJI+z5qLpLhW9kcBQtaBVPFh7Thg8Dp9YSLPMGV9BSKMoxsCMXYp64NZK8qOrAetZ11CNyJheNqCP3Hm9TnG71Ly0zHHsGc8HpQLMJ501ZFv7RJyBGgPsPA9uzLegtJF7LzHTdKmnFg7jSNlKjMmu+PhSgu5QuEg6CjaMqwS8Nz4lNIKo2AGm5OGHDG6/BP6YFg4SCbvlMxoHN2Q7oDtBgrjKoe66hdBO6ePtxVr3WqShZyqUK3V6EB2fb0dMKFdzSsDpvwDfH1XFPB0Xva16MrDQR7DZAPAszON0fl1yfvMYGV94Wv99M+4IdwVBryQtyVrP7uOBOj9q7rVcO1yZwCcdhc+erbtDKAsbFNM3G4YrTXdBqegJ5hRisyzJXM+bBp1ntN40kFMI5Z5wuMZbKwMPGQYnoSnMDy7ww4vgGeM0Xk6cTIdLY65cIQK/uc9X5uOVc5fbkTVWOfFVXNtnF+cZwvPt/WifK7Oz46f6DtfZx+X3wTXZWIjJE1e9GfcyDlZAP6H7i4fvOoyUlidRyThA8dAX//I0A29VZtHUVojis8nrwTNZg3fLttubEZpBa/7tY6wRAuL73w9/X1kFgcbO8R52d+FZ0qH1qaI00bfwwN5vDWdJqctfAHGYCvRd/6dmUg4P2EnHF1fgQZ9LntPay97RLyuoJTXxNT74v2HDx/M4EtdvqY1ACuxbZDpwJvpJDIf/SQDEKxG/pkbNOWSPDLXkBv9xC7rMk0/vi7BnzMD2XUmPAVdCUBpPAq+IVPoEudn2vNAoWdIot8JZHpAkvqFLptgsH6SqavxcYzOdVDXQ5m1lhvNIYLnF+P4+uHQcTzNQ0fvwDG9qywbjYcMcWxb503HMubQ9SC0dlmGh0PHrPIs26wux1t4eGs7TQdqXvoC3ovWGkuXA+TR+UPtKqhxdJS1NdENbo+4XlG7ooOCsnqPgBjvORZFP9MX2uAntdJaQKLTx8fL/PtnfO646+vuOopn3VarDZY6Gqr5ZZ1E+RKXL2Tw99Vm2td1OU+fh9MSDO8yVTq1AoDIrGN62EGBc9uEgCxxlAFd132stdPH1yjqac7Ei0trZ7iUNkSkCa06bmQwIpO9D94pfKvyTYv/werpW/B5zOU8TxVdvXY0Hj5+Mv6Xb/vbEQQ/0+U7Kpc1ExRkwen2d9ViPHnyePyWr/qq8Qfe+w3jwYM3s7yBNorDzrt8jNvtLnQTWAy/aCzoqyg7NktJ+Toz11yDyv47m8FS2V/C4sOjo/FPv//7x0c/8hNZyiaSMHQJYAaubt+9M27ezA2Nr/7q3zLu3Lk93rj/2vj5f/tz47/6K38lMhj1rAKlul06MHdmdZEowgkTjV8Y6ZnkbruhD9F7ff3gh+67dJ7qNgrfu3/lYyLYp9IUTx49Xpfknl/kRpVw5ez0fHzmM58JnNFFXO95z3vGO97xjnhW7ftpBbXtSTLonExkKftv+RDzxBp4VzZG2c6x9rOKzLIZZXNF0HtrUxW2bRN94Hv6RY7pb9FfftkMjq2LaVSeZlPmQgOqTTG3gXzd9n4Hc4qHt9l+ji8+xj1sRfd1PO7PbjG2NufgKX/e8crbzc9LZplbFERoR5K7zHYMhMf7c3u1MrveRY8mX5f/5jrN/TZfm2xL/JI+vOsCaN3lLtr62I/9UCZyR/Ang09eCNkdZieq3pEAqVOBTSbqZQ07jFsWcWMQzOOvfAfoYXTmTkUG35RyrXEl6KXiywyGyl7zrDc9yy4mjBFGUhxrzVvgYtIjBTv1URXoFPGURRm7rtPxALgTnKr4qt5MgavdAgTR5yswVi2NDNJmxDouKJiroc81FtVp4Pui8zYTjsLBa+EBmJmSy8InbfOYSDCi1RsRAvhY1liDc8vB0s6XAxZCDT8AvjyTxnrRcqP8dcxQR/DnbkwooWuUOtwAACAASURBVNi5185UGZHO6F6vAqanLxwA+Ey1PvSP+o4rAEVNpNlwOFsK8lF75eIieFiylsX9/ebDyhSIz+fuhX7nEhhXSBGEmXOkyDo84vPSGNi17ADgz2Hco2ToK+Uj5+CAG/S+qFp84naM88jGsDqo9APg0A5ZlSEVwQuZXaHM5vVsCF8pMPiA8eFYcWw3ZXZ7DJxnUfguq8gQdU8LUPNCIjdsnV4YAR0swQp4KOcx67rOwBo87XSAf91h5nuXbw+OOD8sTI1C14VZZNjqWQ9q87z/DJ6eR9MXr89sVx8DATHmCu8s5TQxN3n3PGvpmQxEJtJZXogQvDkDu4EnkZWk48R1XNRpwni7bnDsz/p0dTkOGYzwNu8yDxlfGDNp0NXGF/0xfu/XnVGXLXdwaHfRZgarfU7Qib7ITHADNfVkw4iZSZT8lIH9pEP+hLdZJ3gVw4+/i+e3N7XBw/wUHVO+aifb5+00cjzGqHEauNzwezc2ev/O7xfhhG+P8DqPOuacnJzm0UfL4CSIzXycPz2Ih73gY2POtSZJex0dZQ2gvXSFfpdcbbNwc4fZ18TpR384GBqH44bL7d4aVHBpGyB3HC96VVAffHHaM0/4HX5KOmUWCDgcuvLgaOkCgoGJ24njynSKIOOs26gSBTpRoZ/SG9IF129cD7ssMk/sUqCNXjC7DProqHbUF1PJG41r4ln0P2Uo953roonixcwiFCZRsqDzVNcHztP6Dlr5unbM6nLZgzm+tm7YkzWm7zXfPPFzNW0KYcDslM/RlbShYvaM0TEHjHKbq+vKaHpmhOpdBQ+/9Vu/dbzyyivjueeeG1/xFV8RjyT/pB2tNoSttNXtIXSNy7/bpJLuOFo3/9Gm60Xk1+mtdgmGB78o4IJgWt1BeFx9YucgS95nYipHBtmg8Iy2DMASAKYv5kLgUm3rmfRjtFqZUYX8uMx13d71nQc5HMd9XTtt9viw6wbnvf57fzbXoTIBeb7juLfTdYTzd9E8MySdBj6vvXExNjA1TlBM7KUdDxSQoVVB7ctZOp0XwuGdgS/XAc4rfZ18Tff0ruudmkPqtU4rynz5erOZW2uTPnUG3q6Om7fujB/78L8Y3/f9Pzhu3703OW7aBtP/UDD46OBgnD55NP7EH/9j413vfHvgbtRojDsBuJ05s9H25ug0AIt9nM47eUqp+L4CEVl30f9pDtrEPrh2ND776uvjH/6f/2jcf+P18eQkbRFlZSp4evfec3EU/Natm3ERik5SSWRff+2z497tW+Mb3/sNy6+PIGMEF9OGuJgZ3aK3Y6BnsWtM3eYPXTHfdT3RbYUun2AwOOb2FOuewffkA+dbcCY23k5Px43r12MM8vEDT8/HePDg4fjUpz4VG3uqxfj2t789jksjQ44dPpbFc1eqPqjzZ/yekbwIQEZi1UziWu/O+Aeyx9wjDDzl0WnFc3t6dk8Guqx1rAkdwck+kyHHplz3OinVscXlkPZ9Pn1unc99jLTVsYRnOkY9S2b2MMbn7jgTtAw5jVlfGh4lk/oYPtc8+pwdm5xG9BifzQb3dNmeLQuNvC9/t36vzGP0R5QLEWf+5Id+4ILbeGHuPAaYkbNyVlEwydA8e+UgDWZ3uDLYlAEqjtIexM76PBK1MmaywCyXy4TzO7O/HCy45CIFOyOpYTi3G9AQCjfKvU3GRDDzkmMWAcQyftIAO5o17a7F8Q054SE0Vti0jL/KTKPfzILRBR+zwPM8Fr4yJO0oAeMB6HDAATcd/ZZCzd36jCJTz0ZrwDXk5czMwEbcAuq7V5XJtpjajvYm4+SRiw62AEPSOv9nru746D3teil1HoZ3w7aUWPEEdNX8CDBKHuMmabtllmCgDGw3IvW+gJ0bIjHoIsN58gtjcNqSUeg7Vb3Aq+qJQIvkr+TVvCmNwGQGHVAuBJNybeqYcCiBGYiHnk5nDB/GyN+aD8FFvqM2hy7HIIW7r7/6cgVJFhhBK/jNA1OZ6ZbzieemY+EKzmUA4EZ+3ehhd90VlMbvQV1fl5DziT2AHLLLzksFT7fHpLux1Q3myF4ie3pmUDu4an7dwUvRuFzjpMa0rR2Uz9YROwVq4fe8qGgbiPFAgfMB64OMOj9Ab3jWZetZiinWN2rK1sYFcrVulFMWzeHRyrI9Pc36iNHPDCD0dXf8R4bdsc/jARX0cP3g/MIOtV+8JV71452044aCByNZf3ia51z+XC6dVt1AWHJnWO98wPfZV9Y9Zc1cBktBm3OuHc2LGXixmyz3DBfmsGdoIVPMV325UX7J0IkOwO7srfNj5w+XKXbD93jM+wLz0NPwSNYdzrnrSBEOKIFD6EawI4/LFnauTbQrF1HfKS8EOl/1m90wjqCWdGSIW2bwl66+XO/LjSfWrK9jf7/4bHspDM+BqUvP2maDr3WubdGDetQEkZ3ee8GMGmfNET6/OjNy4QsdodV39+49N48C6zjfWQQOoWc4i1ZM3vVO6PZZuoY1Z0zufHVnhffULkEel7nM2sxgWGZzZDYMN7W68e8Owt7nvpbogD3+9Hf1PRtjvE9WCRjj6+oOLt/jHIE30AUbyeVBfagNZeOCkcge/TN25+tu54bMX70aFyhoXZTJqCyZ0mVpr2oumdWWmbFpR9ZRT89MBb85qbLoZBlabgs4HrsdBUbGvK9UDbS+fuAD/fjYPPMQmy5xSxtwVcIFPYVt5Zt5gUdcgDRrshMIKNmMVhffs+HqvLSHEWCd65xn6RXXQx13Xa86bd3B86xZtxUcs1nTZSNuEjLKv+m2kutK96F8Q2pPV/Sx+ni3enhEoAwdpZ/UGO66Te8FPSJzq9YYuiZfEWCphBPvz7HF1wMZ5TO3VdzGcmyD1lubzy8Om0HI6cXX2ijfkI3dDIAdHh2P/+3vfee4/+abQyfkdNkL+i/X5CKCiQfXrowbx0fjfe/7s+PRw7fS15gbSMgPeOu12txmJrjIejLX5JHk95Sl7cme4vM68ZafZdabTs596lOfGd/9gQ+Ok7OT8eZbjzIGMC9BvX3v3rh161asrzY8lEATfv7T8/HqZz89/sL7/vx4683XV5Dwyqr9X/XmY77m57O2lBZxLAUXHD/1PX5PvXu5Vi7v7OloeAWaepwDPg88VSbuxcU6FQC2cDJP2Ys6Ti7dqyDj2972tnH3bl6mhs2IreD6yg7sLDttY1Po1GCCW/xLDNluTG9tFkpFpQ24h8NdbvjbaYHd2OnT8XEyV9TjRHachmH/WXmaji9un/b1cZn28XS87mN0XeVzc3vM2+h2GnT29fL+0TU+l41vbaWHOu65DtibO7yx3pu+VR8vfOVraWRemxKsBePr7bjdsTceZIfYE/y03vvkxz96AdhgDJHVpQYxRhhoN6QcrKNe3wQsCooDAm7IoDxoE6JSWwHhBDwZrJ7XbvvhYe4U+4RdsWD8whgOrp0RNgIm+Fa21qrplAKo/nR7tP5xzJmLWbbKNIOqGhvGDfQLw2BG6UVfzYP6E/1IoAsSC587iKojlXWcliG/Mjq3WWJd+ByAKUoOEy7jcda7CydO450Zo15YGPrlrrRuFM/stqwNWUEYbSzmzc7lyDkP+Jq6oQNvYCyyzqSOR9Bz7uQJIssoTud9BUPm7kwomVlLUt9Ts01j5tm4SbdlAXnmS9Bhpu9XQW0Fe1OppMFEYfLMGpAhRY0q6m4toJpX3iNvyIiDAd91wI1g3Uxv1jPwDqDnSneBhbJWp9LJzMbkZX3vspL9U/hasqDjC7XJ4DIGrZ3P3Him/RzDVpEBSm7s0N7ixdkw8sk73QAk640Aj/PSArkYTM7X/w/j6yL5fCvH+7vC8Uyr1cI883KkrcG5lEXc0mfZKlaPbE/Bu+NAGxiKjF9/6zsF05EZlM6zZGsZJhflVGr+m4AUdLfAk/OgKzj4tcu480TwsWXq6G/JYPyLchlpkWMMrgxjORhxjG2L9WsOdvMh+N55vyvrzkuME+ffeWfJqmTCNge2xlFlNrAe6lO4R23J7LMuFvG18fVyGjsO8IzPzfWDOzxgGn2ge2hj227VAOx8w3vZTmYgr3+x21zH3pEblx+fI8EGjGi1446h/g5deSUvk8uxZGYK9QGRfd94igzEuBWXzFBdgJSBqdMz1a9V0PFgs3uODoQPGDPrDx6qXzlEjB35cPo5FoJxXJDmx2jhzT05L+wQv0yQsiC+B8IXls+FcNmj7ZTNxCDWkGA9c4eGCkIRxEmerYxMxgUO5Tiyji0yhX6qdZ0375rw7/HE3mfbgHiOQ//HsTw7VQBOOP8v/jG64VS6foReS79YBp3jFXKWx4ESY53/9DuyTrCODROwWE6k3iM45337mjMfx3i+Z0ze/9JnzUHhWS7LUv+ZETIiK1W1MdNGyc0at+Hh4+6IgyV87zZK8OLEgc6X8Ax24ZrHDC5yXBzedrmgLW8TviXbX3sxwRtWa5vxqE/sgW7XgHGHEQDJzEUPpuc40/5hc8P5gnXputV1X2Lb5ZrFjhuug1w/dRvE+3abxW1oz6B1/cE4+vhdv/XnkYtcv/wfXqedzsedl7tuc4x0neTlDpAT6Ugfn+OLSjZxgo0xYAdgD+/NrfMRbXYZe9baMu9ui/M8WJv9ZBmudVxh2k956kaZv2kr6KeO8X/6U58Zf+/b3z+U+R/OeXwbRk0eG45LQ6+Os9PH42u/5reP3/Zbv3KcX2SWYFyWMZN1kEu3GX0dzp/qdEri6bKdJq8TXPSNktQbdUEUG/opc0+HSkrduKFLrzKB5G/8jb85Xv68l8dbD59EDVuVPwub4fBw3L51Z9y8dWPcuH4zgoyqxaj7Bh49eGt84bt/0/gtX/mb4/RezClTVTYJRh2rwQL0kesDNr9J3GGucbTcTi24/YYv4TrJZdX9GX2+Z0/G2s+jwWovjkXPLH39zca9eP7Bgwfj1VdfjSCjLlP78i//8sg8h5/QI8hEtD3rFTp/83xk9c/a05SOcx2R8pd8lZ9v68h6IBJ8dMzodHHbv8tMl78NVrTLSrbYJo+06lCDGaKRMl879nRM25PlPdzms65D+dzXdg+3HFMdj/U5Omdh6JRN56WORX08HbM3Mtwu6ozv4v/tUfi+dvB6n0+sY5QnKNuGsXZ9vm2zyq3151w+Vn+S63/3sz95gSLREVeAKI2oKNG5SY3PXeZyrDBMAM/MSKxjrziOEJCJYKTxuf8tArrRD7ExINTGpZ1VyzxCWDDu2Yn0z7cCopUqA1ljPjzMGgkYZsquYewYJnoulU8anVpx1azTPwJf+TN37vR+PD9GOjAC4wkgHlBLgEq6s5DLAZhBUDfMovDuzDZkXm4g5i55r3WiYFwGxVh/BAS6QS8HWtaG/t2JjXY0P7U70tF2QXJF3Q2tbmwBsgtMZ8aEcs4PtRO2ghaVgdPHq7+DrqrpNhHY65IFX62j93XMMNe1AqNS6GXQVH0nHGD1o9oph7PEAApmrffsW+1KKVAfUe87ODH+oFlcblA7s8s4iiBXFadXHy6DlxyBdgQp+GkGdbYyQBH+nHetOQZzyocKorN54NkQKaMzGGkBO2SGeVawn2MhaVh6kD2c1sk6OprrGIGRwRjhG5Qff4MZFMDnbzYxOt86LVyx0p8bZ8gkmY3O46yFMhjXc3akMPgxAD6Du1lrtW7FdIXXMdINZP1Otk1g78wK82Mk9K8jNRyBccOdeTqW0L8r0f69aIyTyvNOHzd2pS+0ewmeuwGmAKIyb8HYXMNscWW+z3qMrA8y4tioz+iTcSAXHbscd3jWdQ00cwd55puuHX+xuhunTkfvz7HYadiNHDcmeIf58R5yzbOuy/gMzPc19L7geTd8HHOYR9H2amA5QR59z7wLD6usxAL7nYyZvunn9KUtZJgxp4Gu41hVGsHXGcfIecG/h3YqnO+BTh+nyy60dywBT/YMqsD3mbFyRfXYJvNu+X9musfpi3nrY9Pr+TmFwKuOYZd3X0uXT8eMkg9KythmpG0Yg4Odhq4/1FbaDnkKwdcc+ffN28SxLM2SvMQxRy89st3MgVbwnrd3ZsGaxLi6sIBxakx+0dPaNNy5WZpA5p4+UTvoqD3Zcr4Ce/Wc+JpxcXzeba1sKzFOAUgdkxPt9VNtyonCtsRmzCzOKlWB3LqcBG8nwy52pl+NRzSRzalLFlyuCII6DmrTfJ0KMR5BHgg4xUaLZTxmSYSt08q6XMaCPGGhfjRn9dnn40FOD8wje8kj2xuusXuz1M72lEnQY9ZJVNuyz8rX2d6s7PJNiRv/DP50u8GxGEztOOH46rrrWToX3kS+n5V88CwMiztD1hqlbdF1M7LkNre3lxtKhR/d1+r6RWvlQVnHpm5H0BbYlrq/apstm8Uup1k0nLd6sxYZZttujrj9B2a57GI3dvrtrZvP81m/ey0zH/vCyxBSnSDLU1S5viOOSv/AD/3Q+MhHfmrcvHM3y0CE058XrepCl4whXIyzk8fjj//RPzw+/22vrLqJBwSWrtYx4sBf1dyex6Z1cq7oX3V5fQMmMTvHpQ05xzNl/ztfiy9CX8yLVN98863xnX///fH3w4ePx+nZWSR/nMl3UtmG67rk5Tg2iZ977u64cfPmuH3n9rh+dDxef+218Tu+9mvGuz7/7RnwPz+LjcGzk5Nx+9bNoax7QZvwQkE54VmctDxWOTb52ScT+y5m5dbp69lpLZXkkPnS+Rfd5TzodiM0YwOucHCeCCSaN+0ceENJOWcnp1FvUTirf8J5sOzXf/3Xx2c/+9nxq7/6qxGI/LIv+7LxdV/3detZ9UtAUmuStL584gneynOG6+Crbf6V3+hj73Yf44YHsO38ObctO2Y5zdxu6HbKRheEANgt8FfrxJjbF/jGbks5L7rNrPcUcdD4XcfHJmFkSOYIXI84XVwGfKzZX2408q7bmrRxKcBolxX19hbNZ3mavTl1zKaf87lpmOtADfc6jdp1kNPIf09E2vIysoDPSYmnrgM7HZ1XwFbaiu9+9mM/ujkUDvPCbFw+4kxTjm8CE88CVAQYnenUbgpaHgNabUgBzhpg1IkLRouiuJeLSaI8UbydAO40spg+YcbhiijmNm8ujOOkV6+N4+s3xsHhUez4wkACBYGugKRokGKOA6W+dKwwFUnO0wVTf8curmVg6nuOCrjj6kptMXjs4KYTgjDJSeem3VQueYucC06OL489uyHG+rG+BDJDaGfmjgu5fschxygPpoujTE9nDTcpusuFYsuALmMe+rAe/pMx0SdGjDJX4nIAZVHOoETctDXtbefVoL3S7OfuPTcBd8cRRwuareCROVYY8FoL1ajKWp05e7V3OGsNutAt0J4ZV1EJdDoFbuy4UuvGjjsImUI3i1SvuWcwa08mNDoHLG5A7+DjNXaUVab/kBv4jNp5apNMs+LvHBdzh0fSgLQMqFniAJnoyqwrAXQ5R9LdIYUvnD+ZL/OjXhhGaccH7492wAjeWW1NgbwEumZwbPkqQRxnUX1z7AN8YLwu606bpVysNiLPuoMQ9I4b7+s4KfylozYYLo6FXQZcYe7hF+9ybHBv7OozZamOlcMLGK8YXKEfZsA1MbaO4+i7HnQO+k1eEo0yAHW6Aq1Oj1KUuQZ+7NrX3J0jZN+NKgw4NtW6wbWl99bAQZdCJx+7Y5SvsY+t811/hzWq59xo2BqmYIgbcS577IiGA734PGUXOXN5YG58Bk/qJ33xmZ7xbDx9Dt6ib+SosaMqTFUWRTrzqY95jrYZO2uOvmI9GDdF5LuB5bTt+sLpytzBZ5fTcGAO582r8iCthrHLxobO09DN9mbWi2UHOj3p0+lPuz6ejpnoQW5CZj7oCJ53fQbm+BpvcYgNt3TovexLjVn8kvRY/6aKDFnXxkSUpZARmJk6UX3JdugZa1xOMbNZkXV3gJwObjORIefzcT709dMuflz2MDFz6c9ZsxrdBo5Cc/rwy1l4tvryW20Ll5WZoawV/VQ20L1798bdu3dWLUACWPwks7XrnCgTFPtGlZWPjKS+r+ACuEnw1emhdj2oEMGHeSlA2Xmqo5U2hmjltlIeb/MNyW0mGnIY40/jIzYMnEfARZflmn9l5OaapmMVdYRnvwR2a2yZAU2mU96umnvMWjOC68wnx1JZXu44dx3nsuQ82PHF8dDxBR6CP/tasM4d33q/SbPK/q+64PWZMNTxkvmib/YwMMdTgVgPsjBm1on3Ew/y/46TjifY6PTv9e87/fYwLTN20r8RD+WFl3VT+LPkXG13vdHxGdumr0fKUl22tcGPeWTYP/N5LFwL/tJGXda/PlcNUk3m2uH4lm/5tvHoyck4un491EfcaaBN1SjBpM21OBQ9Xn7p+fGHv+mb4vOVTT47Rh4DVueNwRqagviqgfv48ck4mZeIRgbi9evj8ZMn4+DgMC9xZAN41svT32E/zcw/2axh850qSeXK+MQnPznrG1+Mn/rYxwLHHqvshi7LPDyMQKnmclUn/w4OYgy379yJI8EvvvjSuHF8HJc1vvH6q+PW9evj+rXDLHEyno6rhweRrCFUSZxNm/DGzRszaSdLqj15/DiyIZUVKKxTveAv/MJ3jy/54i8cD958c4mfLpAhEQL+Bddc1uDpjvkbXTZb7bK7ZFPzPku7RYFF4bxiBhqj1kjroeCj/tdx6QcPH4wveNe7xpe850vWiYm0q/K4uvs1XR5CzmaAkaPuOS67WXqO1/Xr3nwcq7a/Zw+OFyS9zMTN4AnN9c7dOzleKyfkbfXx+zhyI9KepoSUfbR9vnSM5iacv//a6xGI1tFzbWBBC0re5fuRKzn975k2YCcksLP2cN3xwefimOpYB36XbbSl7LPWIdu+nJjluLS1beqou4/R7Xx/FzvZ7Yndsdq5+6W/LEjbeabTZNHiX/1kBhglWBJcMXcKmeIFaWms4INue5IBEjfV1hHlMoQPVvZiJ3b2gUGdIFFHoq6EIK6jc/M2PYET9exQXmImfR4OozKqZsYgTOFKzx0djZE2UDi8A9FlHKtW5MGRgO1gHB/n8UM9rz4JTpHWfRG1FdPYkaF39vR0gUMp3byFNxd8HrfWsZUZwNMYcH71GQFdV4AONEp3p6ad+g6DMFXOarMbKd04dfBi7RCUMlJnFu4UwKJlFodfhpKCXBMcFoNHoWnd6jZNoHm0NMGz0qH53ZmTwIIbs9SjEpDp89rpPo+bmxet7FY/nmNMakP/k3XYjQaC4tAmjIHp+MA7/K01ktLgYh5o4YaugxR854aIg5kDOOPquyJ6pl/qsAyLqYxUeNnX2ufI2HWLtxtcSctcT3gyFbAwoLJ6PSiU863g+QKbGWB0niplnHzD+rqcdsN1rYFlQiVfVmCfOfhPZHVDz3n0z41izc+dVeTLcYEAlcspNGK8Dszqk8tAupEpOcBw6Rmr8LmvlbdPH6wfP7c7dV4rN4WR9njO59zfdXo57mgc0Iln+N4DeIwxeWke9pmGeQ/g6Vk2CqA7PCGD1xWj02rxrxkwBBiR3cBiq2eov8le96Mz6CbnU/BCc4gxB99kcL7Lal+DCpadbpxvxzrW2dcWnvT1ch7sNE++Kr3rxotjflf2fsMcvLnh67QaN9iR61z1/Jxm/A629jbdWC9DRJd65F+xgTGPxCXWlAMH1vJe6J3zcvJEa/plzXAg9DkOMRsgaueaF5+x491O/053+vCfXU9xU2LyUdpK1OSFt1x+oFOtaxnw8IDr5o49XY/zN/zIuymP2+MsPvYu795Px46OqdgB1WeuXX4+sxOnWxJBxdj4q5ttK6CszJNtTWH6YrNW2bPhiM/THK63XCc7DpPVjUy6jMNTrMOyT3qW/xw/80L+acsx1WWAwJV4L2p3T6wLOly9Gg627AbpQR0n1D/VKVO2y9Onp+vYLjTywGnK4zqIEe9mgLaO5cq20eY2tWyRKzAQ+rntznr7qQuxcpz6mP+QqxjD0Ga29GfatU5n8Jz14KdnEKV8auXLbiPwqfGxEQaPOjYcqKzQ3Lh2Hl74PzQeu1U+6tzmBWboCtYwnM15BN71NfToeAduw/cuiy53HXu7bKI/Cxfzty5ntOlrkL9nAGHx8MJtbimtjCa/tMp53+cGb7N2Pl5wzW2njkGFZTUjf4YL9Vx2fe6djk4/ly2XY7XlG9x9zE6fbg/0vsEz2neMhhegkdsXPN9rjzH+4jNuM0v9Grf3RkBPx4iPxs994ufH9/3AD0YQ7vSMEhTCC8LH53FU+unTk/Hbf/tvHb/zd3xtBHS4UJK5+k/J8qPHJ+PHfuzD49rhYQS63nzrraj9WCWeLiIICI5yEWH8fXoWQUddxiZMEab++3//q+P1114fr7z88vjkJz857tzJTRHJ0dHxUQYUZX+pPAy4raSLo6Po/+DweFy/cWM898KL47l7z0eQUz7/b/zG/zO+5wMfHPdu3hpXrl0ZT56eRrAy6Pj0bNy4dWOcnjwZDx89GtePj6MvJXJog+tk1ge/d+/uOHnycLz3679h/Ok//afmEfL0NRRgZN08WA6uOO+4XHR5QW47f2zekQ8VlyKmjav5HRxWsF50VGBR66efCjTqM+mFd77znbHZBPbj67mt3rEjLjOdJwa6XPo4fY4dd3yetJHV1icmzQxKxz+3Afh8xQeUYW4lPELHRumAWStydugyWmOv8hLIfhw/b/joWIL9ePokj6BL93GpGpnYjlEln1XSzeka39sJP6fjxoycz+zhoWNzxx9/3uM6jj+9Hio8dmmcK4M2A8u07fZK1xOL7nMz3H2ULY+XdeT9d/xEtlyHbvTTx3/iQyuDUV9UMCQVcLwYNdzqchU38DUZHa32Re+gp4kzEf3uBoUMlW5UoFxxJhBYGIWFiTp/M4KNM6p+2InW8xIWiIARFXUwjo9SXVuWnhwgpXSHMFggi93CNYe5840CYlyRdRFZCewq5421ei/rLmbgUoyvOQfwF2ygEgAAIABJREFUzgLs2nFVALYcGtVXqODmcnLDiK9MMQQ7vrfdBsaAse7BL2cGaMDcCBzoeI0CwL67vAXXvDGMPmP9Z50d2mAMagMj03kHcOAzDHEYHQNWPyN7NIIHlfLsgdlaA6XF60Khqk+AYoEP3FhhnfcCeowvjNG5Gyx6Csj0j0wG5qvgtAKey4DXekadPx0ZKCOSPh343XAlGOLCDA+Reg9tAlTs9mj6dgUaABFzSFHHOCPDBSNjD8A6ACWdLSAw60CErKrgehwfncesgycyAK36LeqvZ1mqb2QQ3PDPcg2q+L+e8cw2+NfXW+9jZruD4oomsGFmwwHMzwJJp6mvCb93o8OVxVKUU0nSlo/Fn+lt0Yfzx0bp2XF0FEE3KOB72iJAD9bD+04HXwvmw5jVfncmcx0qg4534Fv+7iUKWIPM4K6yEGrfbzztNIJnNQfkhfnH+k8jh7GCf2ThrvG3dUldk5n28FRfkz4W/x7Z3vJS6UfG+KzAbWJgOuHoTdqKjIK5iKyp84X/Dj7kWDeHFDabCbGmYUtUlnGXiz1DyA2lHJKyqotmjhu1LueRfO0GyCU6XOjW4Lz51m2KLmvoE58nuKHbo6NOlRm6Pl74w3X8nlx7n+iCSMJqheeDxhd56GRhv2WWZX2uWoNnyXifI3SDDx3L/DvHm722e7kG3u14t/Qi9WTjzruKamUAsTIaXF9EJiCbrXOzJdZG9hUVxqz0jctWd/I5dhiyGHWmMsifwcoMysLrbkNgZ8Bfa36cY29H2vqaI9edLh5g8NqMsgXYEMZWzY36zNCTc57Bw4uhIv9f9EVfFI5nZK88eBBOOjURoQeyBm7qJ0E82i3dIZsxA5XKxjw9OYl+dHMrxyMjg9f0HPKid5A99cEGmD6PGuTr2OThsp8vy/wsHTPr1HYH3jdAoTX4JlsJ+XadyLgc351XxMudd8B279/fl+3oNFtAZfzgNiFj3ZPZz6VjGdcenZzX4K+ur3ivY4g/l04zp5TSD7iwOtJd99e8y/709vmetYAntjpA8kbGT9Hf59vn7PjEmtJvynv6Rq6r0WmOz4wPjMDW9jn4nNEBPu/QTna03+UcrMA3fNb6svFY7aYD7uPv6++6jfVPfykzGOW73rp9d3zHd75/fOrTnx0XyhIWWqrWrcraTEw9VFA+aiGP8Y3v/frx3PN3xpW5mRM1RYWH07/IMl1n48nJ2fi2v/13xhWVF5kbOadPzyLYfnB0FLjK5q+OMFPe6FS3QctHuHZtnDx5MvS35q6swsePVNYh20/9m6f58uJivxA0M9Wl7FV38fDgetgz12/dHHfv3RsvvPTKeNvnff548uRxZPX94i/+4vj4xz8+XnzxhQguir91Ki/k+cqVcfPG9bjsRlmMGpt80+eevzdPr50H3h1cGeOb/uAfjNiQArJrvefaR6mea3NDJBLos5yXyzr85/LJ9/0z17PwQATCZm0nNjROz/KSxDhufp51paM8xMV5ZP/pdwUcxZPPP39vvPvd744109+PHqWfefPmre3GyfT5tjQvfzey9ObAl20wj8UuObWA3woC7hwjTn5Pu40bq7mcz+V0Q48UhJ0jyZmhyz/80A3OJic6XM5yK2V3sLaOXdhGyFw8oyD+zM71ElHgQf6cR6e5vGzyhs/H+3Pdo6g6NKhzPzl08MltCT7nJOfn4in6yRhctglWOc/m51VaqmMQfws/oHPYsOYSdBvKfTtKbuBHOc03i7TzR4y3Mhh1hLZukpKBIoMOI5yB6ue1WfUgBNKMPS8wLqNGgBYGUhznyN1JVzIyso6OcseRoGMFOGvEGD+uJPStAiaq9+AEcQMqhN0Me4wOPYNRoiINJSgC1lmzxhaVMUNkjhZp4aPmYrsZFoWnAN3jx48CVLgJNRV3AqAcaDcenp5V2q478VACxfgsB4lMQhgRZUxAwZkEgcQIdAEtI1fKw24/3hRc1xl2ZRhUNqOCpEqX1z8yCfS+fhe92Z1xAXGDALr18YeBf+H1RJJOnklAO0GbUMbJV6wdDqnGAD+pP4x22kLJYHQHn82ASmTtqVbI5GMM2uj7yrVx/frNaYznETLtnouNVJtke9s3tVgkb3WUEbqk4sjMQvpfY003djM3N9A7oOm9Ex2DsCP18FyubZU58HeRQ9ai+MAKrKOw58ZE1KpstSXSochLj7KvbaaU2mc9HNThWdLn4Q1KCSALxau5+5Xrv61diZKFH9SfOyPer8uj8w/A2nEU+vT3eB65WmMzxatxMS9XSMHvlunroO7KCTx03ndHyWmEcnGZIbMFDOhOQlfkGgf9u3HAGuzxsmgtIwr9AR2gI31r4wXjAJ0j55y29RM+Af/gUZx7pxttYYTxDlny0a/VSoEuOBJxg+0MVDoWOx6yLl0vMQ6e7YYEa+vyDn28fdaDufsmjcapucB/8BEBDucneIJn4Iuwxiem+xi7caWsJcaHMaK/XW6d/zfGpgV7fc1jDFfVRp4CSJzL+FEY/zNDqsu3y9uBakLZSQrm1eUZTHfZXYa3XQbGurl+crqEvJpdILsGkPa1ArNdFjt9Ok94n32cHdO9XZdrnzfYxdwJMvI8dHRbgjVdfB9OYl3Q5e/Cw657XB7IPEjZ2N5Q6rhKXz5/D0yFHg4rN8cBz/lGhfOk47rj5qLNvODK+Qr53eMf2gCT3IZ8FkYzF9rTmHUkWkGa69dvBK5Ijz3//PMxJzaBXT5dVrCNvd3sO+mKPSo8UPDy+Ppx1CiTPj6bRyOZL9l+rhO7nki7ui6GgYcYH+sDDzF+xknbHf86j2tDWu9gG2KjEPiAN7Ahkv/K9tHnzMc3ydhEYlzF4wkwvvasL7wPzjnv7PGo60q3W+Ft/4xnXU933Qp/dZ3AeEpeY2TzsawPlnXc57l2Aw/G4G1wMsXn7XP2/h13XPZ97uBKx3wwkLaRleKRDDB2ngiMnbVXHY+hnet1l02b9gqIdxkHg/ccfHjcsZU2eV5/J++nQ+8y5Hjq48L2XfOM2jFZ+10JGrJ77r/x5viOv//+cXau9luJidmnjkrrsry3fd7L44/8kW8ajx4+yHE8VU36q+PpumAzs76VrPJ/ffCD48ZNHRetOuYPHz2OcUtGlD2dNMkThOKhz3721fHkyaPx4MHDcXjtcM4x1+rkVDXjr0bSjoJiwpbjY10adRp4poBZBCZPTtLfODwYJ6dn4/qNW+PK1cNx++7duJjt7r3nxud93tsj+Hj79t2IE/z0T/900FbZimpPyTcam35ePz4ch9PXULxBtJDu1VFyXeJy+2b6XV/9lV81jg4P4kZn0SpOSa7yTHmBE/pqy8OVsZfrVLWDUwVWxnDX813ncuELeHJy+jhoLfqcPH6ygon45sIt6YY33ngjNu90avKFF15cF5xcVeR0pA/tOKJ+hZ/6ia/k9q9YLBJbYvMzZ+Uy3OXuWTZbfi4iqC3RLzc4lHCz9y/4yRAKOyBwYFXLHEMn6SLUrufbGKk7eYm27Yjunn0FzizMnrXu9Xfq4PPY9Av6TR51ewOM8LmB1fgIYJrzEIHlGNNMutnD8vJrt0fPO19u8YTMzio7xzhZ8z5u11ms/4aegqFZC9N5w+dUn5fOheZ7a+Nj4PcrP/PRH4lLXpaSyXzUiLCHcacdj8PDTFOdyjlrMyTLELAJAl25NnSMQUG3qJAS2UlZOFa/h0N4fhE7DAggyhLDkJoLzjyunLYLMWPdtnuS4pjjQsGitFAQCn5qJyZqEgo8IqU7lYcbNUKk5VBT+2sFS2Zdj7n76wuKgZQB26QtxhPZV+tYx6xts4Jekf1V2RfLSLNjR7E7MAO70BZmdiFgTbk1ejmW82EcZ2cw/wwQZC2CPjGZDICRAaddc/3/qd/4TAQT3vWud4XxrPd1jJig0Dr6NEHRGdKVdTjSF9odm7fHxVrtGyOhDloxeIQz6xTVMT/1gSKFXtxOF8fj4xbT5PSoATXLBTjYLF48yEy6dG6UNZnlAZCHyD6dwa6ouzJlx0En51RlA1xokzbFk/5e1NmYdXIwvt2g1btyEJCxXNM05BkjBpsbcfyOw7ZVrPNY8arxUob6os88ysaYfD4YhjnOzMJl3Wpt6ygd8rJnxDkGcOPenvJkXK50XBkzvj2wdAXsYN/XSH8jMz5WfneZcwPBgbr3H9/NAcRcZ5AGDAXHYp1jB5lMhjoO4jKh97oSdQfdDRN3fJaSIHA7HXwwCXzx5xJLMjinMVDzam8MuY7bCzjUFgaZvue4w9JPzcgAu+Av/S2aePDUaQ2mJc2zBiRrqHcjK3oaVZK/yEgPR2Be0tFutXXsZI7dYWfdu1PJnDbGgGXdLf7VnJ7mbrcyBnTcSc6Bz5lgK8Wx9S6XRxwe6NbHEYZV6Obgh6txLCtLHShLSjcuz+N3UYM1oTCPM2bgXjSNuk5HWWiduWOs9c8cs9bv7BTPXeq4eXI6XU4HlxvRbQWTg/6VMQEvJp6lTt/QPwaJw+BIXjrW18FltHSEZaXPzUR4njH3vx0/BHk41mBrjnF75JW+u56GznzuWNf7Bxv/X8LeLdb37brrm2vvdd33vc85dhzTBJGIhkvTNG0RiFACgZeKpkBR1YeCKrV9qNS+FCQkXipeqGgrlT7w0PYNaCsVkpCABHESn6AkEF+CL3FsYwoxjmP7xMfH57Kv61p9x3d+5vz+5vrvw7aO11r//+8y57h8x5hjjjFm6gu/g71sXCGPY+zX+o2Zx37m9SzYlW4DJ5fDP0o+NNm+46/n5YZfYj22AL7mnJEBsIVS3l10W3E6ZXUeQuNjItD/98PkXTKSNjclK/FE85TPkT1wwW9lpkiXsEn0yHaptfty4xdSLaF3mg4zA2x+dlULWC3cL2rj+7K9eP5iLJB1n56JP5ZygQ7nPIrOtbi0/iO7+OrwiM2m9BvyOchk2gl+Lxm8nIHjKW/Wz/RHTTdXp2gM2Abop/nRxihtsccyy+8YD2uEXTqf8sP3qdNbJJmbLfg+6/t36ewWI1wVgF4klqa9xT+lB5qzi7xmmNk6fcbRhil9mBwLerELq9fv+BvMYQ3Is1f65HvA8MQT4TV0wkdb38EzczMr7URxtvsZsn0VpOrBM3yexEienxiLLG5l3zxl3Gzcif6Jsavs5N/MzZ/1ksPNBrOzhQ+Ojtuv/drn20//7M+123dcJus1oAOZN+ogwN4S4eqq/YE/8Pva7/7d39fOTs/bVc9w8kF+bmui9cab33qrferTn2l7N3xYyg/8wA90398Z0cKkrIay/ZSd22uHB4eVDa2yZH2uUl7b/7OmUlSVTj958rj94i/+Qjs/82FS9Dc93HdloM8FcM9xHUrZbhy0k9u3Kwvx7t377e7de+2V115rL07PKtCqqoV7t29V1p7WNpWJ2Dcfbt+61QOFtvHKuHSfSm3YHBfOKZHnq1/9jXb71u1ax925fdJ+8N/5gRqzQxq2t7ne2fqt17PmwMdxSohDIyNGgNznz2ET5DsqmeXSB3qBUeUPvzgdcQW9Qzim1hZaQ+tZSlTRqduJbxU36Otg+2/yy+baFtxBH8Br/Z1+4opb/L3qw3qd4op1XkoPVpf9yUxDVXB0n3D1A9EJaL/Fs96jfqmMWN+feoVd0E9wIX9Cg+Kfqlx7LEj+wtOnz6pyYNguAvoczBxrHZ6T9guZAFNsvxxSrTHuWA8mXXZhZdJnytzMSM3PEpMT03fRq2z6ktCTOJ80Tb1IfE3b9zL/fovHM0O1Pv/Ux37uKh38IlgY41IYKVUP4pTA9qBKLphq4aIGzH2xq4CLo93OUjg7N/jDrNxdPDk6dgrxWAjLmeHUQJ9QhrGAEBqXg3V2/ut3LU57yUgJVj85GSWre9SLr5dHs/Ob42IMOE0ILn8zZ5y6YuGeM7Q4EVrPePr08aYfJcLA/ZRLk9KuMQr01WPx5MQ7MrpW12XWkD5z8Gj2waPXAA6exjp33RzAwqlOnnmuZI/MoIDH2ndHu0R6h9inK9fYBHB1WvRee/zek/bO2+/0wKODAhq3rqNPIQ42is040hk3YOhkXadjl4D2FOZ0NDNIwOfwqYxbDxpUivQ4uc0OZgYfLEuzfJEggjJjLmKHRveN/od14p0alatfnFPe/U9p/QZZFkKpkCg2hoBnao66ngUo1+GcJDhlIOv0hUujytE+dgCh+OZO2GMxkEY0nV99jjOLcwGgQl/1BtHOGg3EedY2eDVP98ygWMoZzmMCop9Voy7jT3ktAIoe2pDOEpc0pCvApkObiz9ouBoHeIXxh55lnLsHP04Q55T2NCC9fA16pAwyD74bC+cq8aIFgzJznSnC9wnWudgezuoaUI+ARxqZXIwjW4ld0CINSxqfia/TQUlDmIYynRmP01iiMUg/khdkmuh+9fk62HfGODKylS07UmBJjg9ZBYcZLwsM3m8M6f2+IlPe8reN8EjHFZTTM8DS4mnvW5o0Q2fgV+ld+aie/y7dT/4kn6Fl6mrSlLHUXMuxs65rvNBNv3NCt4KFJIeItpqPAoMf/OAHB/4h62qMrWcoYKlNIWhd/OlB1ZTvxCVsOBnqKUuJ14XB2gHvdEEO4ZEdYJ8ImnTjXdgMaDZoHs37sZdDT7ovUTS/nEF4eJiylPKnTJAq641df2gBf+AN+qC5giH67Fy9pvshWcomU2bCxFjbzOJlNdj3opBnORCyLXlRplrOOeeYOAuOMJ/1O8YtWfFi/GDYZ/l0+G7G3pkxseLClN1tL960VeBf+SZ7vdWOWCFbp0Ma6pTQbdk4NAIvkq6p72kjK/jVs0qRudVZTp4nHes0yzpEoJ+O0B9c919JZrSIHbPvfPFCtXigg0F6eyD0EH8j+0HpO8p0JSdsMuvJ6CfVLOILAX/mjGw7sM/hJRNNWEDpp4IB6m92qXLI+u+i3g3G6H1kByUGMZa0qfAnr6vPenldBsNW7EoegSP5POhUZrb3ujWfRB9jlq+fvaV4Dvq4yVq88KaSFnuSsVXPKeNMu5w2l7HlPKBJ6ltiOM/ST2w/tMKH2qW3yCdVPkkr68A8wCXfh36nP5O4kXPLDUXmudGb/kc+a6XZrrm6O1ScAhsBM3ha4+g6Ug0SItCZvoCfMw8pAp/gQb4fHjDGxBp9l/THXpH1tdH5vkHJNasOwHN9z7qzToGOOUyazwM55EsU9leljgFJuqygkfxorzG9Rp3/tM44r/W01qV/+2//RHv+4rzKl8lAY15lk+ow0IPqKfyjf+JPtINDf1YHMDWvITyfG+0b33ijAownt263r339G+0b3/hGvVZ9rhUgVIBOLY3ee++dCvrVv6vW7t6509761puFIcLGwpOTk/b4qcp199rbb79T76h+gecXVTqtgB6tGpi38Mxrpr723D+oYKcCiwoKytfQ2O7du19zEK3e+MbX2htvvNG+/pu/WX6I1vLKyL51dFzjVfajsybto4nWygo0Jl01BSLlTypY+YM/+APtz/7Z/7wCpeTUyaanbZi63id/rYXG7Bu/6sKql+nD6bvh9yu4dX7Rvv3tt9rR8ezLW/bg0gkvGpNoonvkj9H6S2tn0ZlKHqog5QPWxrzOOYhTwNF5fGLkFNu04jl/rzGBjW/fJpauuLPR037+ATZ8pU++2zqsoMQ2Czh1b9V9sA8cWPWfzxPrVryEPmM9VCeuz5Z25hlnqBrj8n0rjmxkok5O325ap31IbE2e8Q7Ggdzk5kji9upjrfjNtcMX6vi78oM1RX4Ofq/4y7wTK3fbIOuXbZ8rSPc+/fGPFmXGDb3vHxcCPN4F6MaAfnK1UDZRcXJqMdcXj/QK5DsCeXoODbFrMdedTiLtejeZed6R7EfU9zThDMjghNY90f+wgESLwzqkppeR1InCewXmCGIKXRJQGR62BbljxS6R+yUyDv0sQ9BPq6t+gRU0saPkxtMzG2A6V9PBLgGrTBnv0Mp5yoCAfi+e1CmfM0sDZ4vAmebAvQANAsN4MOR6T57stjX+pIb3Zrm9NxiKoh4b2qWqxV9vcP/k6dPhzOpzMuYy8IQMIQsZCJmC3BdZtWKfio5csOBESaZC0BPFizjotzqNBJZTuZAjFDxBFn7pOzJP9Vkt6C+UEeS0a4LBa1AlQQFwgQfQHP7ucnj4DAeinJ8zZxirjYECNTjfyBl0hlYYPWQjAS/fybimE4VDaV2gL6sBcR4OU88Ymws9UOCV2ObwE13HIisNYDp8jA0HUXOoHcueR7PBouh1tgZEcg48k7mmIYK/yEveJ1mRzuViAB5WQ+vR+8YlCQNH++IZPkx6bwMp2pRAB1JeMU4Dc/3B5h1pnEq3O/3TeEDv1JmkRToXvBPZT/6gK+lIpV6kMabvrPTAvTcn9uE84UxoNzqDM8mfMfcrnwQ4ZdyjSR3S+zcZxHGYRzoG6Jn7kTqrAFwEA5gjfFGjgzxYy7jpHkHwmxNpCTAm/5J2fJ7YAz9Wo838cRYqCezSG27SNTnSZQ/6ISOpW8oMfPbUpenY2ldeeaUwKwMO2GLhlxxa5DydjK1dmAtCbDQ77enQTdvnRQ8HoCUPMzBCVraekRUPkiF2nKFZLvZWuURmNzJ86c0YyxzVC9uT+vRd9p4bz7UfvKlu0DuGv7PseM/3O5B0cHRUwSrbYpUZGSO0SPqtb75RP48Oj8eBHRMn5saNbeCU+WvYMA5ZmYfvEeCoecVhZfxtPtg/GWXQUVkiPwSdSt3e8myWLZsn21132wT3DhvYUgOYVR3gQPIx5Q3HG91I3NZTvNiaZWy7MHzof6dFlbb3fyWzlaWnwwvts21zNefYN35bD5gXv9XYPjYqs6pE3+O3YHvB4rS7fDbxdZ6cbj44Yy8PV0vbolGKN++8/baDB/0UaTZ28RNFPzaAdb3GumLr6i/lOIsPvbUCPE1a8vtOPaQkDjvZy9WhETzOQGIeagJtZvXPrKCipxztUfL9xnzrAT7xEICwI6l7icVb2zZt/DpuZDV1bpVH5Fe0J1DCe+Fn9ikbejMCU9cziVf+THvnAzrxrXJ+2IykA7ro+wcnxyWm6fYwATB/Q8++0M5x5RiYk7vWThxO+mHbEx+wxwSWmU993oPKove0l9sEg/QDShZeUnLpfpP0FJzVfbb33nz0WLLM2+sBBeRkS0cwqGdB2sfZthDSGtKl0pft1u3b7Utf+hftx3/ip9q9hw/sm5A5fKF1h5N1SjcuL9p3f9eH2w/90B+sNgnyr7aYcqN95Su/0T7+iU/2bGUHeSm/1tj1PG8y3ajNx+oK2RMUis86cb2yC72upe1ABfYqYcjl0AJLnVBNlYPuFZ7o2aLFyNy+alUxobXK7dt32oP799qjRw/bax/4YLu5f1Al2bpe2X6nz53xh75Xi53iiXYitAF4s8aln+Xz7N9od2/frSSXk1vHZXd/+3d/d/tDf/AP9h653sivVWHY68QIevtapqgIslSnz5J+Uco8eMH3w8/sAUb5P++883bJBptr5+p32f0dfDJ99/bbbxcuE2DUz5T5kj/FF6o6b+uH5npvXVuDS+BMXgst0qbYFs5S6LTBOc+iQxywutoD9C7fQdl10jNxdv19HXvSO3299B3WZ4PF+KbwiGdprUKgfBefGf8uvleJdK/OWa/bNS99Bv1zHZW+mqsrV4T231v75Eqw1aYVXRZnJnmwrhMZ0/XnzwoGxvqyZydf6jmf/tjrzmAsJ8sDl0KRsbUVCk9h4xhVWdWNsYiBafkTZ1XPfX52WverHp6AIkTVPUfagejZjPopcHGzfwc30kjAOBZ7BBhTEewQT4PBzgdCBoB4B2GWcmPYpvDOIGxet9/BSHMgo4MFs9/hFHU+kzHBKdY9OJ0uebUTBLgKqDGWjFvzJ0sznRfREzroJzTMefBc6M7fGH9+Qj89n912BAvhM9z3ksxzgb1OHXO2EuWXY27RmLsWMz1YikIUYF4abPPfxqGvSjcrZcpHglcKd9IGRzCfhzPDYgB5oKfooEGUUKVjW3yoUqbWtOGMQ+GgSm+8HkGmlDd4wjwSbJBpPkP/VmPAoUD0dpxyOvUTQ7YqPU4Y4+DvBMIEya0h3gYV2WHFMOXiIHnAsxXYQReQLfQf+UvnohwI2hPEbt0whNH/NIExHfm8n0WV7idrBDros1VvpK/pvLGpkMYqjXKNoQsxTjKYyk8cVOg+7g/5z3tTT5B3cGHDmy5veg98gZarPqSu51xS/0aArWevw4uUJ+sWZYbohDdg2M2n11Iads/DGdppYKE1+rnKv5K3mdNKI+lhOlUaZwWItfnTA5A8H75qMe4yopcvHM8qbcNzZKzMZepdl52+KaK8Www4/IVuacPW9yYGTh3khFB7C7kQU8adZV1zndmwvLuuvfTYRWv9VwuKKHHOk/eKtmVrJ4blvJWpocA6NgT7ueITtoNsegKMiTGMEf1EDmsezT6FvstTcaH3sEO9dDPtEzQdn106wJf3JlYQqErab3jdHTXsSNI/8TptEVlelXXW5oE9yAI4pPvxA2pDThm7PbuPRZ3mAX0Zo79T1la3QdGLEjqmLuc4x9xll6NdydY+bv08FjhnZ7PSZJbaOiCBD2TfbmvPi/aqlFP2W++5lPTKRRy8SjvFXIYd6Y3s0e1hr+OUeXzV4bP2YPEqB7QwAVPJpuWdiUH1LErAfQyrL+tZfdgQ5EcLwBfPXeWgOeZCMXU/MZjxIWfwf7WnGxyujNjz8qsd5Djq8mGfNjGWMmlombKV9iTfBy3qOT3IiI1lvOlL7dLTxJzSg45LvB9MJYva+N7JG4cxIivifQb6waTV7zHOOMOROSdvmUfiRsrelIttsH7y2AFr7FE+O9+Xz4SnKaO7MGqDU0t7hsRScGXFCTAWfsBTy9bsr7rqROrmaqOQkdTZ9GXJKEbm02fZ2MBKTpk2bRdPVizYyGz4fqusbvyi8Md4f+n81VX71re+VRl6CuJMfJ/rRRb5k9et+gwhAAAgAElEQVSuDrPMzAxG+ESZNnJJKft4byWIRKVTRcRvtDNtxN48aL/4S7/UPvPZz7U7d+8aWvqhnuV3VpDRQXKdd6UTpX/v7/k32/MKyDkxpaDoxo32a5//QvvH//iXK3tSwatHjx7Vd+iG9c+Z/fDO6xbPHVlGZ1jb6fqaP7LYNzaQP71DZwlojLpHvkZWr4E99x8+aK88fNRu371TY9w/OiqcVA//t9785ljLnp2pl6xlxDTY2kuqZfarYlLrVQVgr9qrr7zSfuiHfsh+TjnklxVgXHVzfBBxjdRZZAI7vepJ3o8MXMN18Vy2umdkqlqk6H7mfv6sB9a1o3BQ10rPFJ8YMYS+MaR1tGRiTRqhdHpXgBG9yDEyB+ZY1KrklZmJmTq82rjMJCeOkXRB9sE6j2Ee1rr6UIwx/SxwjPUXtvRl7xn+QJyInRmG+l7PSL81feaMjZS+9WvXmNWQlZ7BuEseVlxbbSNjSTvq98xKqF33TIzbEWDshw2lX5x+BTKX9meV7fQvds3LByl6IwD9v3YC9qc/9vNX2pCkvyIX++RWK7YXiC4NLSF0qfm2bKcOW3FgSwCE0NkBdG+HYqACBmrEWgBFffzc0SZgRzSZIJuvp0ebBcOBNIFkL/N1rcUoz+t7T1GGOXeBdC8Nj/W7+yA4+GllYicjMjfDwJv4l+qCMPq+CCAODgx0VgAtnmf5UzUr1wZwL8Ej46Z3AuqgPk/cFu3VRLeyLnWylPplVUaVlpX2bTUHgRSZQWRL7nIUAUCECqO5Kim9FRF8E6PuqgwMTiTWQrOC0pXr7FJ6jAn8t3Pm09HqeT0TDQX2rWThzOzMBEL1lqHno56BjK0AVP3Ceo80y8TMuON5aVDTKStHppznuTswgK52NizXckZyd3KX84VxnoZqlk8PsLk078RbGo/jdAJi7r9iWcrFn5+vUiCX4tmpcCGA3+l+PD5104GF7KGVzoB+Xxf4CSwpR2QsVl+TKAVfDcIKmMgbYM5p1gl4UyYJas+d43S8xwmunZD13dJnBGcTAwtd4Yvp1bN3wunKzJNhYDpOjazJZfdoy38fKsVn0JG/dy3YUhfZbErZTwennteDoOwgr4Y/57U6EdMIzF6NaWihz+BTz/hgAVafs8MbPUVnSbB3uumDVQuqiyufiNj/pWzAl13Gc3VK0Ak5T2Nhq5373o/Wzpc3N1anERrmvPQZGdYlDz3LPGlftq4w21k7ekfhax2QuD2sCKesbKUW9M1lP2k309FYZWP9jgPXiDmv9AD7pky7VNT4XEwaJaibvkE9EMn9iWf6rBb3hUnboOakqbPDcYzTuUX2pg0lY8BYR6CZBuETH41bUz+ilCmbrJet8eIsgwLwDL32WB1Ncu+/6/1781oWS8PZRFyXDS99TMlfvrPmYcUYZErcnH2L8EhmJkW52sLxHgBlE4tFLDqCPUUHCS4SZFlteGI8dh/b0KnjUz570Bl6aKy2dbOHNTormu8fHNViB52SL+IesXZICCh/+9vf6r5U7zG8pwBb4EBf4MtO6VkqfSOQ44Wiy7+u8bbrnXiWQe7ESTCVn+hIjb9n+48S+D4k5CnxmJPRp+71jIK+YK1nZFVPMAFMq42WM7X4cf9jnuWMR9+wzjM/03f0UtU8ctGIT1Dv8sDLR3nvvXd7+5PZh3ngS/fHpPfyD8CB1WajC2kzyHStbhDDzvX2EyQpxKF4yYdc6CSNVUpFH0x9bp956gdtliY+TqzgM9Ek7R5zshwrEH/9ML1hQzoTwJT0fRKjUz520YxtRfsqHYGWFgCMN7F8F+9Tl5NuvDd9QWQFH2krv1675Gd+t31OAozozqTx9RzepEVu2CEfgz7df66x9tOI1zScGhMtaIJWqx+ZdOD38inA8/6zegf3NWDaHuQCGtccOnO8keaNm5Flx/N60K1WNv3AxfRR0EF86olRM1t0yohbMDDmutdabxLUacbK8L9oezcP2nuPn7Sf/shH2vNnL8on0SEp1g9X1BVN9/frMJQH90/aH/9jf6ROUaYFlvytO3futM/+6q+2j33s47VW1Iu++7f/drefohKx3JQ8yM7VENIX2cwas046vnB7Mo1POCY8S79S61HRxnZIWXU3qs0Xuiec+PZb365Acslt3+jV6dn3H9xvDx7caw8fPapyaWXkyb6/9dabVRqtDEVtDJQJr2qhGRBXCwh9roDi6Kmr7OzasG7tu77ru9q/9+/++zUO4+5241+0WG2kArG0e0kMZr6pt6uupIxtfDsClz2OInxW/0qVc+u5CqgqOUfjrL6XT5+2I/WV7GsaKksUaEzZdiyl+6aRZWlbwMGsczM6ebYZ3w6fRc9+9vxpbVLp34pBiet6bm7413fR8qLOIojN7KQbY0o+2B+yjqSfxzqP8eB3pg0ceFEK5gQG+tfzneRxxos8djAFPyF9N95Xc4i4l/V59gP3G+cGVNqRsXZBgY3IG3/RODNbgxR/x0GfHv0Gx/qEPH8yHQ2mVSXDO/pvI96C/nf7DUbie61yvdJiO4aOSx3O2WRO3N773Cf/UR3ywguGwejlLWlMc/eDCSdzJFgQU9cqECOl5flFRDG0p3sLkNQPQt9vnK9zg2I6ORm0XJXZjpcWljY++k+BrDJx5flftbPzs5G6XgDdF6K75m7h8E4O78KA83cJg3ov9n5Gmidz8MJVTrJ7LvAfwtw3pooPZGnoueXUXyy86L01HEy1I5WGWMiZRlclh4xbNGOBkgsyrkeoed4UQjshOPpFCcdmx7/sNQJQ5KKo5KbvUKNsYwHXARFw4Kdlzc1jWTgVnavXxGy0j0MwgckGjnnlScMG6rl7LcDOa3GuNopEwLqXQiiirmABvTAINrLTTsZiziMVlnlXKcPNeWqkx+aMEAWSKVf3Zw5wp+OMY2d5V5ZPP3iC0tg4UAhH0u+eTvl0jmBlD873XRqAG54yjywrR2fABgwOtEyg5LviTWRSANz6OftY2phRGr0Bqr7YREZxNpDrNEBp0Fa9RebRi5xnOhA8v2991FDAlgThrdF31lfRPHZEV5AelF96yBVdWZREoJLNAwyuxgHNcmGRjsBWW6fhgx85htR/cD1xTt+L/0X7XhY/Dfvc5VTbBPcQc0B+0CJO6tVzkTH9TnA7nQyezY4ttK+xNTco1/N1mIEcVxxcsBSe5lx478pH+KyFrQIu15yasFm7djyHvczDvjROneDaM5lXmYXejGUdr3mzPZgE3OfeDDSkfFmGHB6UbICFvAM7gxOY2UKDXrXAj3L/Lsv+/qaDmKMpPBt9xl/ot84RuXN16lz08nlmw6QerhgA5oE9qX/DNlYc3tmcNaY+3nwW40982il3dWLi3OxgXtAz38+zcmGbDizvn7rTF/tVYusg6Bo0gxYpexVU79UWyFjad+Qq6TjHW6736EuqQBOZ5PR+0xikx2mv+ez2nbujXUA12KdUuNp2OLNH/6npPgHlolEdZrYtS0/fUgFW9aoCE8C8lNsrCU/v2ZZzTFnbhXuaBwFxyvnznrkInXywnnjBDL90z8DiG62dn55WYBi9SQwDP+mndnCgUnj145xZ1bvGnT4Z2ATvycZOHzDlsWzsxUV77923KyiJLOGrFYZ3jKsAY9fX2pKIw6tS5sDwkq++0VIYMzKC1eTegCf/he8Y42p/k5/Mz7xsFVCAbny3vcbVBKmzA1f6YX7wYPr3s80O16IrqR+1ZqB3945NQn0veuZ84JX574We3285TmzY5VswHmgMzRID1vmveIh/xrhyfJM2M1C/xYQ5Rt6dvE/ZYozQYBdWps2nSiv9LMbu5/oQxLQZOe+8dpdeDX+vVx4wHuwiPoEy6NRHXBl8KtHV+tMbhTMZAX8+MRQ64IfnPZSzQt9pf3vSQByW5e/oN77tOSd/SSpVeq21s1pk7R+2z33+19rrP/+P6gTo6oXbiVEBNa0Dz1VufNDOz563f+O3fUf7Yz/yR9uzp+7lp/9+/dd/vX32s5+tfoZHJ94M+t7v/d6+ibVNYIGf4KmurUAkCQQ9Y3tkbfb0VHBe2fZkN9aB5v1UYAUEycirjPbLs8rSLHrevFEnSysQ+sqjh5Wl98orrzYdenV8dFIbUf/yy7/uQ2YuL9uRkn9Oz9rNXjI6YgzVD99zRu4PtJFz80YFGH/wB39wZI3XxlK/Tve/ePF8VEQiaypN/upXv9q+7/u+b9jEfx1GJ92QmQ0uVAvobU/Y84vTKoN+9dVXbS+73RONoRnz0ftls+ibi30cOMBGt5y+vjFT4yg/vYeZuo6AFfhayHtiNZ+JBxzUm3IOfq++VOLUapOmfky8WX0U/LHU9XwXz1/tR/pU4/qeGPcyP5J3eQtk/kteMw6urff3y+FNYqZkGgzCr0kMS5tTmX9Vft4PhomklfS5oFHieNq/HG/6BGWPYmpOpuPMkplAlT70Ljrskv3Jp3qLg8dku/WHwIf6+ZmPffQqFy8+wEUNY/drh3N1eFYQ9t9740AVP3zuaup+Zy945wUhL5DQibQRdGBCZBJRQjcmsiN7SPfY+G/7oRHsu3lDZWEqg/Pu6K2T23Xq1bNnT2t3hneKBmmcEDAO8ygHZP9mu1lNdb140ztdDjQP3JADmk4s8x2C0TM/q6n6yDabmZ8wuoJCvW9MKu/qYJg/zpKc2WzsYLBLPoOW6dR4T2eWfq8Ln+rvIKev9/hIIEcOyCQoYd3z7lb96/11MMx8jnLCH+SLZ0N3DBqOX4Iiz6geJss/3b8GLXS9gBs6Sh7IQsRp570ENTQeArR6BQsLnBGUFv4miHKNnsFYNF85/XqmMmUvRl8w91fKMtMEUQwoRtWL+9m/YdLCvVJGJrKyE9glHhl7ZIU4q8QZlF4UMO907C0r25LMNOjp1BYY6jlatESQELqmw40MonOU1ENLgiLGjrmAK0jrAaqU46HDLznhN3mDjPMsfl77XPK7I7hA5gnzwtEaeFHljWr+vz1YIneQ0mBsgD0COTd08h6N0itg6S1YvQe8WUvSoCc/c45DfiJYAv/S2eaedfGVY3a2jP8Pg+hx+TCDCn73HoEEL3Kzg3sIbu0ymgRp8vnIEE5xGn/4gAO2yjMyjl7r7xFMH025jaPYAfRXPXurPGnJaONgMjmIiQOMxVkiXkyhN/n8xHXmhjysjsa0C9NJg6frvXZMHKwqnI1DalJvGHPqwHYByumkMwsfnMY5yRL3DITU9/3AGwVp1CcJW706LtAhbXDKLnyGJqtjxPPc33Ak2w+aM+fEgaQD487r0qHlJN3UVXRnnQvYDR4k3+eidSsP2ogzz6b9xG7mgp5nVcbD+ekImqVsgJepx4zF1ym4qIoCY6nbz9j3ySAJdpksXwUMylaed39PAf4DN9TXYqRwv7cF8CLJ7VIGPaq0b5sVuTrFg+fltKbzr0yEnngVhyjBg+RV+hHQIt+zBpF4J34GfJg0dUCdf9jz4mX5gQ6qVg+myBaz/2J5dK89H5qja7MPLe/zgsP/0v7z3uTry/TAPulFe/zee+07PvjB9u677/QKn9m+puRq78ZoO+CM5WlrUpZW/hSmjz7nWs/ODU4fVjazLFIvUu5XveN9ltGZocw96Y+s/Exd2/WOVTfzXSue6u+0Q4k/u+xOJkQwjuQVtOO7pCV4xvV8lzi+zmcde+J04lZiVMoJWJ8+Ff0t1/HnuNL/YnyJfdjZxK5aIPV/6Vfle6rqoetL+tJg1Wobc4MbnRny0N/F34l30get0ZQVdtJ72a1yjb02BnrsiSn2KZQ04vZdJDgkrX39zFSEHmljVz5ZPntiifyOCjJetv3Dw8pi/Pob39Q2o9Ix6lV+lis1hLduS/W8/ciP/JHqOSjfS7T8lV/5lfb666+3+/cf9A2bvfY7fsfv8FpE2ZK9Ck647d6Js71XZSb3ta3W//hhRaOx1u4B9N4+yFnaPYjW1wuah6psdJ/opSDvcx1soqSai8t2XGXptyu4qEDb8fFJ+9B3fqhOiK76iavL9lu/9UZlP54cH5VIlf3TmqCyKPup0L0/bdGkZ6Md7u+33/t7fk/7/u///hF4LNnoG+Dm96yogOckUK2yBm5Tzm+ZnutudAr9wHYOHY41TJ0JceVAop6r06L1U+9UslLJ16mrgIbt7Uko+hufmXeln5u2IxMjEicT9xKLmcPUHVcerTg+aTF1HDx42bNXPVnH8zL8SR3Ma1bsy+cP3b2ehF2Xgb21Nn4fe6Xrcs0kH0DZulnlRq/VemcPMOaYE7N32aJ1IyntPnxNHjG39GEyZpXvY42Gv8K9/ITPiVNpa3fJTBQCDZwsXdgR0B268NmPv14ZjPTNKEL0NNvaKe/R79XpAcy1QzQXQ+xszgBj7Vz38mmXsDr4pWPZq8xMZZw9Aoqg8hPiZH+JISDhjCvrrw97nIAtQlaw78AnTukEp4PKKPSOkcC4+hhduqQuDboa5Fepc53u6IXaMEpVAufgoo48N4PlNEr5bYS0GKXpbRnPhb56l4ze8ZFSoU0rnEPT9ap2qFKZ9TsAuBGWur8re5SWWFhKPMf4WVynEfW86omb3USVrpBJlkKaxpfFDz8FmpQgpbxo1xB9RyFGqVLPMmFhoLFxzfuBm5z3dCT4PR0a5gm/9Tfp8swpd/CSPnoe1xBoSMODYnINGRJ8ngvL/QMtvuwkME7oU0axYhfb3Z3k8RYUlEI+DwrA2dE83O+z7/L3oHDRsjevz4UNACpg1Lz4Lp3s6fiZe8jDSqdhYKKfF3TJRYF+z8xX44BL4/SPRTV0QhbS2UQm1sysomcsErhndZC3dPZp4NB3XbhVQC+sV8oj+or8YKCnrszSbTuo3jXH4Uyaof+plyVH0f+xxqhNyv3ZZJznIVPr3wydQFoG06EPmJI84HfuT8cdPa2SfGX0qHWDxll6a6dSNKkg+6VxE5ni96mHNB+Pw1LC3kDv1NFc0MBL+LbOKYOU+W54ULgUB2R43PNESnhZbTo0rr7hNvS4BxXQ+ZQtehjqO8YMn8gGnXZzZoGussi71oVaiOXmV3hl+RK23Kxx5z/Gybj1HWPBzk3HZdoy2Qj6IKeNzsx97qfnIjzcFdhJ30L3pUOXOg8N0+nyIiEO+Cgl2u4IJ313zT8xIt8XNY7DL6jHVzlbhejqcciRfq9m+JXFZf1MnE8dSF237jmoAp9Z5Oo54C3ZhNMHcf+s5B903tjdyOzg+SVf6jnaec6CxfT05rDeA2YUn7vzXHyofqWmZvGsDh06HSeKatzeZJi9pcwaBRdnw/jVPjB+y3kPVlZq3LZUH9kdOrhUuqTNgAfJ2+H4RlZ18jL9iGrLEj2GdJ3Gnf7J6McY8uBNRFfmKPvGh8pc76NZ2eBznTaOu0idSSyGt4kFaU8Lc/tCVT3I3n5bpYkes0rvwF0FJnTaKnzlecgevs9Ka/xYspiHPJZM0UrJsrHqdsrf6tdVH6cKtHijfuUXcq6f9IbngBRsJvetPiF6v9pu5pxzXO0zz2TsvBssyzltALbPIWVppWXOM/GYuUPblVY5H/gEFqb/kM9fA2c80/2zllh+lPmBn/P6rY+atN/gcS+9x+8Z8rCRd2cw4jel7UxaYRMkG8reK/+jB7qY/ypb+OvDh6qDnCyT5W8vyQOF391n4V7mtsVTnU1A/8XtRoBpZR14GS4nZk2+2m+qDUFa0uzttW+99Vb7iZ/4qXZ0cqeavCu70S1fr9oNl5HUenbvhjLcbrb/5E/9qeFbf+ELX2gf+chHKkNQ85Wv/OEPf7isjPw29Ey4JPzXWhRsq8qYPfvpXRl7z1kR0JmY8utq/OJDL5l2b+aLsRmj55z1TSuvTW62L3/5y+1A2Yg6tKb3VlaGpcangOPtO3faB77jg+3wpg/+kw155923234dOKOAnA8lrc2cfkCp6K1nVbC0Jxgc3LjZfv/v/32ViXh69qL4odOms2ox9SjlxclVc02uZ4IVyVfLRybybA+Q2fgTUSZdrGumH+2Eqgflvnt76nN6M6LD+D34EbmOSx3UvcNXr3dm25ntqcirzqz+FpUm+fyU31U/sKHQNXU4fUrmsmJH4nHem7i+69mJu4khWo9U+5WeDJbjxXdlznyX/J2/C6dm2z3el8kRJSO9Kjf9aGgChuX4wJzE2NVmYmd2BRETx+Z9s0pkLxK8CjN7Qttqs7BRSRPGfd1GzsPskheZwZhzKPp+8pd+5orBsiBbmZ/CtyqbMwd3OQf2QvVMnNXNoHBQtSPa+z3oDk2UcZAJyALDRHBAjIkMZ74ns0kxyhgpY+zwqB0e+tQmgYYDMD5gJsEmHbeMKpey992DjSL3w2fcx8EvVpaL56l+TC6lSaPrAKhr1pmjGKPxpVMEsM++Oy4ZnoGLGYWv50W5kytdvBOu3See60bwszccxoQ5cRBNGa++O+Osurnw4VkArgN85ig912qMlH12/rqcyzJS4Fc90/yvGuBHXw3enw5lGgI7StFvpfoNONG5Ok8sfQwYG4635ztL/xgTij/AOYIOq8zCBxYRa5n00CEZQE6063TJuUBPAq1eKLgni2TVpfKzNC91cHVcAQTotxo35pn81D1klQ0nqhtWeEz2GVmuyAvPL7r2Ulh9JlqknKK3vB8nLumM0+7T0JbTPbvDlboHQPrwhBmYYUwZVBgyFwGUAaTqntpLxNAHnr0uRrR9mg4/ep0BOxwEGwXvSHozRTvN5nwuDHNxBv1TPtIgpgwyJ2iI7OqalOOcQ36X16/ywBi5twIIvSyMMewHzdKYaMdZOA5Nqt1Dz9wTTQhkYmsISrFAhh5pX8Be01YL9nmiHxjhRsMzC1u/lxMTbQFwzKBDzWXHaYLuLzQP2ir5kA5zwuJyyFD2YLMOug+R+M/Y07BDwzTm6Au2BmeXa/mZsuPh03vFp/SCCfPnkJpBn3qGAsFx8m7K3qpnGdwYY1cAVguMy97WRJtaZYMmH3YtsHh2fpdzShs47dCkQtoJ8G7QhqT5aPqfeIBepw4OzOsbWikbjNX4MDfwyoGv1jEzaM5YnLE27TS0swx5gDlHZNJy31sYRzsV4RuyUXavzhGZJ2x77s6ORYdWJzH5mfa7As+aw2KX9L6Tk9t9A9gBQj0Dm1YbUYdH47T6tNdPnz4Zi1nuUXZN6sF2DKGzUTZfi9h+anY6v2DS0O+gVfqCqTdgHfeu79ffGfiuIGCvvuFz8Cr5CcbhKxKYSv1GLrT4rdNWI3uC61Ie6vvInlp1YNeiCF+R+RFI0mL86PCgMJNMGebBIREE6DJYlrKetp6xa/NobZS/y3bp+lxLoItJ/6kPDlzkv5Uu6GbaNDKnE/cG4i19xcAcjUkJETrQAx8nn71i7FaunKGP3sLzYYeCdzxz16IucYcTmf3Z1i9NO5/jSplO+512PXVlQ9glkWKLqTNYkodpTlnFv6AXnm3Q1kbYx0+/S62qelfgoQPQx2V8VHJdX2vxnMLdOGgO2cGfrFYN/V/SN/2h9AHwa1aZ431TV7ZrLdZtOeeUyV14w2fJK/zH6Vt54V7JLMqUurhsNw+P2he+8KX2S//kY+3w6KROai6Z677IXPy39uzp4/Zv/d7va3/4P/jh6un36U9/pv3SL/1iOzm+1S4vzirQ+OiVV5xx3jeA1V9PfRzz9GeNRweIKgNQfr18Ovnnxye69qwdHh5Vb0j6T2sMqt6oDdNaL7K55FY5ZRN7ZqF8uHfefdy+/e23uw+ijLDLdu/B/bKph8dH7dXXPtDu37/f7ty+2/YPNIaz9u1vflPHn7rfoqoqr64qMadkqjLi3WfV3TP22uHhfjs5OWw//MN/uH3oOz7cnj190q9x2bdlz5ynZ1xiwcSl62uv1T/i7x5rHeKU/mgFg9W6LeyV5uANmav2+D2fmK0g45SR3o4h1lap07pO63PwyOt3VwcMPOxtL1Z83M5hllBvsXMGI/PzlPVV31KXVr9jxaC8FzuX9sbvcVCPHs1bHHK2BfemvUjMXv3LyS9nv/rvGSfJ+aGj4M6KH6wd+Zz3smYGKxjbul5DRvR5jXNp48M6IDeZ5bcjq2kfknY13hLiGSPTn2nnc/29YuBqa5mXaa3N837afNhYzuIY9+oaH+zS9v7pP/m5KxGFlzLhFFYAVz+Jsk+D5tWzDzhxNpANgrJXZgYkznKBUkRTdb0+qx1flUxHNhNMzDGZMW6cy7sGsF+6N4XGYcbYeREtVJJq4vveDCSm88ZCYXUcYITA7MnTx5uMDyv8vg996YtpXY/jjyEhY2EsYm9o4e0gG+9jrl54eAHh8pO5Q4NQpyLP642cPJN3T4M0d2QycxHhyAAR9MfA83MqlTPQhlHvixb+1rZc/d7LfzR/drPgOz9TSXBOWZzUe2OBBo22NJEj7wCXliiSv9pF62nneo8dcIzL7F25Bm+Zp96TzkaOmQzYvJfgC47+AKw6GGkqZvJmlNr08vJBu75bqL8BB3jIwgI+IDu7AFWfseOobDOeBz0EWikb6FLSNjcIJDPpLElfoQFzmdgwdQCawlPej44QaN06rLNHZRXzR5YnpX1pXFL3djl+un/w6yqb088M5jR+A196Bk/KY/YB3YJy19luOJR9XQdNLL0LrRfCR2f1MG90roJkSyNedCSDfomn0Bj5Yvw8Jx2fboNGCQSyxPvZPbChnL0lK7co8AWcW39K5oTTtCLQGGgfAR+xJxjTaTtmPzqPfTb4Voa4Pis7JEe80yllruTw5jyhGp5ju0p+I7CUO9HwUs/jlHGcheRzGum0ndNWzSbi07GxzUqnZXWSoC16uuq/n0XT93QQTbMcKz14ku83Kst+7panDeG0ZuiEDqXepQym7uVzuG/YheWwDu4DR1KvuDcduuRJyja8V/wu34kcje/Z6IkekWA52Jnv4Hd+Kpt/yGa1Ipn6ygaTMsTefPPNWiCBZfgF+lm26Fx9DWelAN+XP3Ax/fd+I7MAACAASURBVJkMbinLJ+VF2YJpnxI34H3qQmYoQvdqf9P73ZXPps2hw8PCdZWoyT/KgKmex8nj6UCLJtjHDChpHMLHFy/Uh3HKfNop66CxcuBsbBQw1tSzlLHEaWQiv4cG4CN6tjrX9ptc7qt74Enib9pHcA6ZTR8VGmDbitfaZIqMPsad8pS+QX6/4jX34Oulj57fnZ+dtnffeXtzGB32Upk+uk98ZIMXGlknLOvQkqAGC+TUlxUPU+6Q2blJmTPrwfbeGiDfl3yd+mdfeOUvcwb3uDfxKnGBDVXsAc+Dzqt8geWJq9yLfCBPu8aW48g1Rvomqxwnz1mj5HOGfX6JTCVP1t9TRpJ2+c7E9Lx/9aegA/OSrUkeMXb4P3AgDofzonr2q0w+ps1cx8R18CdtRuo989J16cvr8/RDd8lf4tz6/sSQlZfpayU9+J2x5DP9ez8EtSrOrqp12P7+cft//86Pt9NTBfaVPXnRWm1WsYYuLjqr8+y0/eif+A/bo0cP25Onz9rf+Bt/y8kU7ardu3d3YIHmLsxn46Fwkeq1XhItWBZ9jo6P2rPnz6pfIf3n9Z1snQKAL/qaX8+QblGirb+VxEMQ3n65si1vtN/4jd90qbnW4JdX9VyVhB8en7Tjk+N2/8GDdv/+wyqbls15/uRx++q/+kr74he/qGaG7aBXXCkZwYfRnLdTnfNQ2fHKCjytRIU//+f/+/ZH/8gfbt/69ltjHU3Pz+RZ+jjIS/IwMcX4OM9AyHXQ2u8QOdTGQR6m5OfNA760Ef/kvSftVj/JHHuq+2vtSibpiKt4TZ1rMmepuxItdajmEWXAaSdXnU/sfhlOvAyn51znRlHiYdJbNEs7mfg5dL7bhaQ1PJm8cdZ88ieflXylCoLxg1nMkwQrbBs6yk9iFmzKpW+Kz7B93/QPEys4xdy+CBWmngExg2v06IdL6p3Sf3AEO6C/8x5+hy7ryemMPeNfK9amLPA+j9kBRvjCfasPnXqy9+mPvT6qAHOw9NRBGPRdAUacXMQkVic3FRQjkM5+3scgczcYpiEQAkMBlvo1yBl2ztpMY2Y3c3/PZYjK3jut0+NUzuweEw5RzQwYxpBjZUeMsazzELBKieWYcQ2ZBs5YNMgl8AAUyhrQP/rNaZyHB3LqtwfOcC/g7DDw3E2ZAS8axA8VGxlg1Vuyf2xaurRtVayVzuloIUwWLAeAERwWQBJ4lC+dtiphWMofEnAyYIairEIN7WvM0Z9IY6hMCvUOivJqgQSlZvWuKlVQM1+nxs/nTYcGxViDiAAPPwFmjZWFF3QZNPPFmxIqxqrdQDWYhkaA0QClnuECyCQtEsDq8zqRbho6vuce5gS96/t9B6tKpuqkt1nqQqPbBHP0Dlnc9hTdZn2s2TxphDQW6IWUomNgzcp/8CIXUcIieDECslHyAv6AA6nbqfOApeXDThqAmzxJUK3P+0bJ6pikk1r6VmLnbCP+qQk2NEFmkMVVzvQ3jm06AKtBzvemzvK8NMb6LEsTcw4xzPqV3bKBKEsmCHoAfeg/JjrKESona2+vdE50LYxTQLA/R8/HMUo8AFeSPvXMpan+itWDt8Uin9osOyGZlsw+fPjQOteDyYl/2ScqaZ30SXnS5wTeVkeGv8H2pKufPbP5cw7Qc+VDlTRHNjbzLFmtbfdt9kjS0k6Rd+uhIRlrVeLdN8PA88Sa1F2eueoCGJZB7pTn4mWVAbmkeMWy1AVoDV/S/0iepDyuwZ7qUKW+VJtT9/rud18MMAYw5f10gOfPdzqLkYx1bahU5l/3JdR8Xc+T3D1+/LjkTRkjiS2VOdKzp5TNiP1D7mvB2Mu+Eg+9MUHlwXTscuMSP4Rxi686gVPjIqiU8mUd04LP9lP/lU6W36QsFAUfvYgCd/STBSlyoXv4j4w+xu7rVSbtBU/acuzQKvMGSck1pz86CJAYmTYtZafoWf2q7YCvPFz5nU5/FajjN0Zm6mpXcyMMLEgbhZ7IR3Vw1aV5vDt1NHUKOuQYc57wqIII9Txn3sCf1J26T33gLs7bG1//RnvllVdqLOKdF/kKKroPM7xjnqb17Cs29LSfGM04mBNzSAzbLrjpz1vhi80GwC7Mwd+F5/ke2qHk81OuVvlOmeH3Fc+uYW5s4K88We3ernFMXfbdu3jMvNf5J+6u9yYOIoM5l8RGMCffk+9iTLtkbpdvuo7TewXvH+jlQBN0Hv/Kz5o9Dj1W+UYz2MI9+MGMcw20ogsv06/VRqArGZTJZ+L/87y83/Z09npnjKvNe5k8wr8VAxMXhl/SE2wqUCQdPThpv/XNt9rf/rGfbEdHt5riLrJ3JOHwTq+t99r9u0ftT/3J/6h98hOfaT/70Z9vd+4og/G0evtRRQZ2KbNUuPfOO+9UkA+frbIRy4d7PuxCVad0eyBb++L58+FfyGZo40ztwZiTxiNbmLZRczw8OqxMTPWGVBbiixden929/7AOZT2+dbvdu3+/nRydtONbt9qDhw/axel5e/zuO+3LX/719vGPf6ydHB3Wuy6qosWHcOlvAePhodcJ8jnlA/3V/+mvtA984IM9088nUTuj8Lp+7vQ3+nUzK8V+5mhJ1gUUfNiF8ZYd4+r83gEm+/GtvXj+oj178rSyGMUL0Q+ZFD+wr7pYtl2Ybt9UGZv6aV8bvUj8k0ueNnG1R3nPipE5n9SN/HyXHV+/X5+zC3vXca36UdhVLXq2ySBmx+5WC9C3sl9HH/LtSe+pQ+v8hU/Fv57Mhn+zYj34vfK/W4Kxicp1iSdp6xNb6vOK2/QEoCr59jqe+3fFTnRfVjbkYS9pZ3Ks07fIw9tmktq0A05sWJ+z9afw4fqG02c+/vNX6cjlhFNxAFoCO1y3BWA3zgSMYEQGlNLwZBSVMgk1gx+AW+Vqs7S3JrpZuJgIFQCpsh9nWOLckYGi91Cil85nOgEsmCoQF+nGmoOe+eTJkwFMElZdxy5wnUCqg266Q6wLmTMBOL03v4dpZUyrl4PLrhhf9Zqokxe3yjMW6OW0TaDk+QiYfo4594Wlsh/kAPtgmu0pr0qNL4FdMtSQARkwgA8hB7gAZ+vi1SibxQFff+p6skwRVp6Zi5T52bY0YHUgkDOud9GeaYOyDZDuPSlr/pWC7ZPNR8lkNx+VpN0DiumMwDdAHfrAZ4AReYJGqwFgzMqsJY6zOoirIutdF3USG6n+LKQ5fVFBmbPSQXhVgbQebtb9MsjuFzafMUAs+h+t8ovc0ZMUh5SsZeQuSwGSpwmea3ACmkIr+FvARWC0L9bQEa6hFUHqHJiEXDL2jePae1QkjcGdNABlgHrEMD9PkCfgpzjoAOuRwbjtvWlncJ58nMap+BNBkXRa0e+kY2JZ6oB+3zrl2z5maaSc1TED0JwECj3nGNxPkWcTOF5th+hSgbbmBS1yWPIff0/M2J4MmnPW75yWnS0n0LEcI2PTOzkpfi4CqoHCxjASdE99ho9JS/Sc8mccrdR7xqEF1Hzn7LmWuD8wakfwFtkoPOqZbnZSZo/E6ue29KnknalH/J6YkoGtlAESiVZMSNogs4xnDQQgx7wvdTwdofQb0ratWJd2AZlAP8Z3vQcmOpNykc9bnz156HYGqdfShdNqsv6iAnRqYaLn0y+pTgXuwXjGw/t5TsrflA1XIjgb10EXXQ/Pkb2cY57MCy/2ezAVPuSc0y7zPfSGhsa4qZvQZrT66NUlOvVYzyPbVdkk8BYMJgMO3NY15rs3WqFzjpF5FI7UQWfCQvfgQ07SviPbyFtmZOr5+pzx1LVtntipw3MSL/PdzBscWm3P6rzD2wzEML/kBcEw6E2PYWiwymjK5nT069NBD18ze06nDhF0yjFok+urv/GV9oEPfGC0r4FGyBs4ybNWHw3dLJyLcju9J20fvKosnb61lngEHZMP0IB3po6sz4eOicnJR2Q+dWnFQWgz1hV8EBlJyZfEk114xUbcytOca44bvVkxNO03Y9ZPyQz+YuLgtC1bHiC7GYBMuU78ZMyJC5DD42Fhue3ZxvP8rO1hTSnDOUb3gHNAYPXZX4YJ3I+MJS+TpivtE0fTj8rr0mefPpsPPNI9mbm/iz76TPeln/AyfV6xhuvSbubcps+rg08vK4iow4fv3nvQfvpnfrZ97vNfbCcnLu2vAOOekn20NnV/Q3n5py9O22/78Ifb177+m+2dd952gHDvqkqh0Su9p+REuY19w0I2T5tBbNDktcwVfuS6kfZG9quLOwMbhINsYvIMeCvbUokCN1yNsnfzoB0cHVcSxp2799vJ8WE7Or5VwUH9e6FN4/Oz9qUv/bP28Y9/vH3glVdrneOWWByO5l6MtZl7ddke3L/T/tv/7r9p3/M939tb6+z1XvTbVkWrfu2yPekH1YBcTlU/dLgNQZfU5114j//l7/xfrVPF67PLCh4qyLjxmePka/W4FB+0fpet3d93lY4CudiOFT8JMKaOrrK94lJeG1C5aUWUn3N/6oLmwNr7X4dFu96HXU86Jn4nXqKX+ZmuzWQgV08pTjM3atfDSWa256zSSloRrANvN7SRva42fO7RbH1xJWXia9nTaPew8gLsYg3LvTW3ftDR5PFc06wbRAOjeklz+qiMP+3walNzbhN3HWDM+aet9PMcs9I6peRCJdK8iEEyaYw3AoIRT2cL5uraLJOGCCoDzN5qDFYlQWWQ6wC7KIHojhSM8MmQZpyTN+Soz0nWCZUqQ+wLc4w5wT/9rYAj70XwUxhhBiUUclLZOWDBTJot1+o5XkBrF05R1W3voNXZcGqpg35ulu/d6DyhUGPS91VefnPbHwEe4GDrfTIMq6JjJHEohwPYG/xysqfu2xXomYaOjM/Z1J0x4MhkcMcAp4CeMh1nf6dUplQWAoy6L8GEQCs9I22ACKBtsz/gKYZLz4GHynpz8pnBQsZOQeKNQuvZLNaXndnqedKzz1YHEUcFpyYdE4JYuWiFbil7qwKrsbLuyQA+/MmFF88dYFstAHr/nGbnR98R3OE9jEtjSOetGv73MrZcVDE35j4DidtypTQe8EG9mtLY1qmncsyip6KW6TKYmTauZ60LuBpTBD4ZI0aJ9yMLaWinQ+NsnXR+b+ztOxu7A2I6GvYh+sl9CghUY2z3JFvfn8/MZ9RcoiRT8098Ba9yUVDA3LOjJqhf7ze7yg6yAC30bLJ2eR6L4RzvasSQGVpb8J66p5xaL3LTeOs9yuyujKnuVGKAVG4Jbgvjb/STGMnOq/LBGzOrPB0Ufl8X0DgN6HHKbBryxD/xcti0vgG2LpKRm+ks9UbmSyka88+f6TRMjJubRdWPMrJlVwcDp4KfG6diZLBln8lr6DHKgJKG61XOWnNgKzGAAOMu53qXrOkz+EDgKZ3cjVPWA6lpDzXG1AfGjPzmz+EvLG1VBp/iczY3CCevDj88GLqljBFlNVSWa8VtR8a7nsUpgZqbxssJ6XoO5TLQkjnruoND0Xku0NE9v1cZl87+w0daMX2Txdx7NZE5lLRFl4teIzBgG+BVUK986OUMfs/MpkiM1zcENbIMRn230v8DoyvTpR8goPfRjsS6PysmkB9osPEtr/pBAvFu96z1YYBgF21O8I+g207Z9M6iNwwr239uriAz17XHGEuG9ctknux5dB+bmrYHmVP2AwtF0UbX7mqrkZid/Ez/wc+f2ZyrzV3Hofm/+c3fanfv3tmULrLhDA8l36lrPOfamPphZ+hp6lEGRggwJo930XpjV3oQm3tWf5HPVzuf7yDoAaakrUfucnGfcpDXpm6t4067uV6X/lP6z7wHfSYgs9ourttFN2xp0ix1Cduz6xlJu5Snee1cP+CP4MMk3TY4E72LPaZRKzWCJkm7xOD0aXjPy+gMTac9ntk16D+8y2clLxh38nsdz4pteha2avXhE8vws1dc4xp4zpzXsaScb3VdCQC9F3RN7EZ7/uK8/fjf/bv1+WkPaNXBMKP2sL/1qlW5sPwxrR+rX5o2tfpGDHTQ+tJFXl4vcaBHzaX3gJzr6d5rv2dOe2yzNy/Z1PTMkzxI15D19JPIboUH8g9VOn12ftH2DxxU1GEv+wdH7datk/ahD31nideB+g2e68CXd9onPvGJ9vi9d5vaUam/JFimzSrN5fbJcWVUvvbqw/aX/tJfbB/6ju/s7T3cz0/bJal/yA7jTGxFvhJ74C9rLuadPkzKue6FlokbM6nkyr36ey/LdXMhN4XrEJ3yv30KdWJCYjl4WN9Hmzr4P2zUnqsVGG/Odzy7zYq/FWPeDwfR0VXnJ/2ub/6t2LPauRwrz03dgc7icsU5ejkvOs3zV79wEFJ9A+PfrvnSs5QWUvCdZ89EHAcXCdrvwucVqxJ7EmtyfIl5k7YzBmCayV/ovW3rAKnZYgq+JK6mD0DbvA0hNmsgWmHEQc4cxlE39aQ4b1W1vU/98kevMFIsyiAWgR+isgRSNGB2atO4674MYPD36jiR4muC2uHlvnLYcaZ6cFHX4RzV8eLj0IWZpVcnavVAi8amBQCOaQaAknG7dqw0HgGUdiZenL5oz549LSWkl5ieaeMRJ1hW9uFMa8bo6L4M+IjOPrV2ZjvqWhx9K6xUw4EmHKa8xgFI7dZ4sYjAIHjwQ3/TFLQArPcrY8GueVbAoPUAH7vPceoS70UexEctsrTgYsy7gNUOqE6Ovt57EPqLNlZGB7zgfwZESvCX499Xwc/FGYu9NQik8k3NnywUaIiCclhDGeXeY2t814NeuUjEwWbBwXcVRKvdvNmPZi445sKe+1PJFWDUtVXuV1sp/jvBAT3NnyMQ1hdSKXsK7FfCU4nqBHR4h/FajWD93Q/5wZBprA4ybufGsybYtTpJuGS093ojsJpOFliTdE2+MXf4XWOKHl1FqwjGIQfQHt1nkednixh9/L0sPY1POvOMi0NsGDs4pPtWXq8OSZaip3FLPEwDlUEYbXwl77mHLCjGimO0y/gmnrObCD6shhF6YqQxUODLdHzc5oHSO5Xf6JlqnJ96hW6Us3nqLKO5qaBsxomXyM4c08w45PRZZH4dP3KZODQyt3uAF6yRbs+FgbKztDHlDIvETRynlNe0beLLej3PSCcOnrBZteJS9uZJpzevg78K5Onf7du3egBnZn6uNmDFyF2Oo6/xxkQGGBkHWLrKGYFFyi6hAz2aVpnl742jHNnI8C1172WOa2Jy2qSUn/XekuuxobddkdWp0BfbAHdl4VVfp7MqsdfzJNsE0fCJ4JG+1z3avT4+dkCdbPnViTOm+SjVDCKmnOl5K64V/3rtBvNmzikryEEGnMplHg3EzW/kctjwKKeXjuLvganawKVdADih7yirS/un1x0czP6x4CQ/E6dXvUdOeRd0wE/LuaddWGWBOYoOeS/8WO/lb70vAwOMh+enjwXPpn13UBScyADEOj7eBz5Dc4K0E4Nn/8qqTOj/EuvxOfis2K1NxqpIcVYWAU50AxmjhL78rNiAQ1d5pvxITu4Fh5FlMsMLTZb+ZNyPfIhm0Fe/a+w6HOjWrdubz1f8yvkmTiLv6QPmOHiHfsp/B4tSDlb/lfsZc/pGbF4jtznOpAuYjYwoM0lZRx/60IfGuillcNcYVtlDhtJfStxY7c4ufzXH63caD5gPNizfDS4jI1NOZH/mptfqT/i67Pc+S1M9Fy+CV7lhLPB0tcEbHylKlxnXKivYp9SPtBE51+Q540rdz/tWnx/ZYi2z2nDkI+nEs8EoXzNbi+gZ5xdX7eb+QfvCF7/UfubnPtpu3bnXrnQApPzP88tRnQTGS9b4p2VEHY6n1hE6fK5nGNovdQspy41PNFZ2vDB9/9Brz+KF1ma9wkWfMX78QWHF6Zn6As8KFwKM009ysFMJG5Pee23/hntla8Ptxo2DqnDR2vL41p36qcNtbt250+7eu9f2bu61F8+et6eP320f+Yf/oJ0+f9ru3L49gkh7N7SGdMn9zdrgOm3/61/7X9qjB684kQFZVZl+X+vCzxFbCHlaMQi5LL6qGkZ2XM/sAbpB8wi2pE6uaz7ejZzrfq1TNUfRlkNeFSymDVvlkrMho8BhP0uicK730h8JSMsEEvMsm2q34413eJLynb7LwIcb82AVZHcXnV5Gu/QNVwzdhcmJS+9nu8Hb8hfiEJIVQ1d/bMXgPGssabHiZj23t7RJ24OtqI3aanM0MS5tYNphxsRhlTkm5j8wowdA349fK/6RwMM400br+Yl5fm5xdpOIBQanrfDYJr5PGvV2EhxQqwAjC0MaPCfzMTAsLBgo99BfCjBJAwBIc6pNKiHXlaMSp3TimCWhkyFydHwk+AxM4vRKYdhx13izPMWMrKRVOxpNqeLOLMEo4Jir/0Qp+/MX7fTidDS4dftJBaGcjVTZlT0DrpyyKrWdp/MiCHqu6AVoDCO99NND2HQ9GWM4ewgCTin0yzRkBFHvIj29BK7vQMOjLDMaab+9GSzv0Y4K4CODo+eksUYu0uggvPVTQdS+g0CmJUCg5xLpJxBRACtD0I97590sNtLhSGON8MM7lBy+lrr0k2H1Gb2kEuxWBbLc9lOvlzIaaJxB4dXRK1qplHk58Q2Zxtig4PmT8dOrKx284p92+/bdAxR5EQ2Zv+YH7TQO6JxywvuQoXXxr/sPjrxYfvHCO2X1We97yQI0F0JFl+6sSvbU2wWZ53pnp84MSrJsBshuAoim1mp4AFAb+m0vleQpOLLVH59Ex0ZEOp28y71SJOtnzpaOUxHLcPTsHOR14tQsL9KYWRxvFvtVd+/SCM/LAU/om/iY4F9ja3bo2SBY9cELvtkraHUW9AzuRYbTCQarGcvcmbZegmH8rpNKVVbDTuzdu3er707qB7KsxZVONBQ2V5bQoYIY3j3FuXM2NweEqbzBZZZ6RuGCksx6y4M0dASQ4ZOeSSBc+KN/KiWB14lXKRspO75W/3kXMvEhMR1+rUZ7Gtt5+Aj6xzjQUZcc+I7kx/w+T+acvRXhU+oOtIc+yETizaa9AqU+O5zMxDTGgo4kXq24wjx23S96p6OTcs/nYHvSMD9bHb90GlcnNGnEeDwHt155/uz5cNjVOkRjULDQen5j9JBCd6y35pP+w8bWnG9qE9I4TLP7xMfkbdnDyjx3e5fhD0Q7lJVOc/wzSJond8OTyj7s/Z4Le5hwx/C0J5Xl1zE0ZYfxoBPQwzZglhOyUZzjN821gLHN0E813k+9YfM0N6x1H/KRAS54n9iWPIeuufHDHNM3SHs5Zcj9tJjf1KXZ5xAZGn5Rx1g9g8qZ1A/wXs/CX0pZ1nM0Vv1HGaE+S1liPPDUAWtn66SM866cG9/rs2dP3hvtIng+WJD+F3OEltp0XpOjmP/qj+S9+JfINVine9J/Tfxmwz6D6rpeOgS2uLztcJRmQe98LvNefatd2IyswxfoutrAxLs5ZnqKIt+znE720IGbeZJyygY0h685j8SqHFdiZLcS9SPn7rHNzKzr+rhthzP1Wr3qtj4DzwXHsOHGRfe7o7dezo3fffjm9rAH5GKDPTULn+Zq1/H6ojZtwmpPkoc8F94n7u6yF3w/xzwPSMvr9Xv5HtG6ivey/kXPV3xZZQxdWO3cim+ei6vG7L9ctXMF+fYP2o/9+E+2N7/1TuGOAlvKJjTGyFcxhohPA/cuz8rdrASL3oM/ZQv9quqU3qtb8qsAne5hbDwPetU7K/vfpfz42rXu6YFJ5il52JaJqg+8+wDLB5QvWFiqg1/OtB7faw8ePWpHOvTl9u12+869dufevSb/spIGzs/ar/+LL7VP/PI/rjMMHJhRWbk2Vc7a8dFRVdIcHO63v/bX/ud2cnxSmy2UcJedqbXDlFF8SMY+bGElAHb9rk3KKdtpL13AaGxOzOD3dZ0B1m30VIktFy7rlR+t7xQvEA5WIL5XRKCPYEnKD3xioyztRX3XE00SawfmxyFaiYfIS+lWFEwmdiXGXntnr8CBFujXasvSrr3sWuibvlTNqw9ycNSd+upf2pr3G8MGT+JgnF3jAj+T12nDZasy0Otnz3Z3zP2abep9JnOcm/dHhmXK30YWPeuBwW55N2nha7elzoldrBmQpbRLu3im7+d6qRO9V44WnVQirQsImAjcAFYmur4sBdAEENjMUzP1PMBrNar0L0nluk4gR36zVAfjgXJ499WBxgIN7T5r4bq/X0EkK6azrk6fnxowb7rfnghaAdOLnv4dQSTNQxmMz546Y2T/wIuN2gHhJJ0RJ9g2jF0ZMByBKvNVhoNLUmCigkXCdgFnNbu9e7fGq7FBN4wn4Efg0QbBzkw6cvpdAq5FPdfwPc/I7FMMaB0s0P/h3Gn3RH18NGYceACNZ2YQN7My1COEUkil82seyAR0wcnm0ByNBcVUoDFBlOAIY9TzkFmCHhkk0E4GMmk6mFeZXZKKfB0wbbz5HL4NIkUGWy4kAI1cIDKuNEArT0RzlXCrMTvfsdACJHHSMeo8Dzrg7ABK0E+G3Lvv1hUCNiWH1YpSbQfcMBlAOTx2Dy7Pw4swFkZJAzL8EojIHgR8GI9/zp6E8AMHDvkxDV2KsRptyo7RNRaluxagKSs4QdCkMK+ajM8dfHRtzKXnDU3DNmeei2NAWxlx8Jq5UCpSd/Ym5+ng5hiTXqkvKT+JxUlz6IEsIre6JuWFLIxy6nog5WV6kFmMGZhj7ufq7VMNlF1mT5YdgWUczmdPjcXCP2Gc5LHsQNxb8+oOEJtD6J+dqxmsgwY5B2SIn9USevS1nWNcHWAwMh0faFnZBEu/lOq93MtO0Ed4CM3XhRH0zc/X9zko44wSvkv+poMCL7AjqY/Jy3Wh5efOFgcbOx7BRp6B3q7zWjEQGvL5yxzO1Fnmlu9KnEg55/Ok8zpnnrOOPT/nHg7+KlpcOnvjwYMH7gvV9SLHgo0Er/Qd+p2YnAsJMCNtdMFr7PpiU/C/oBv8TTxKvubc027Bh5TL6WrOweooRAAAIABJREFUu4Y9iU0h7k1fgvenz0GAmvGgb2nveIbeg82Xv+ZNah+Sp+spr0991nNFW/wAbBpzgq6pU/g8qVPJv3nqagaDZjbOatudWTV7Hub4tv6A+36vsqy/2chMOqWe4AevGKJrhMvQXO92aX4eVDeDSfl8xondfv70SWU8658WrcLfpB82nfFDM2VN1TIkfFXu01hy0xeaiweJWykX+c7EJL23ZD0q09jwFl04tEsZxPov9SX5v/oIiQH6PWU6MS/xZP08ZSmvy9OS0Q9dm/Kp3227vEG29Wtm6wTekc9Z8Wrj04bi7/IDEiMSu5E73oddTT3lUMeUZd491gh7kusX17J8kVn03Zswsy2J9F66rjXJ/fv3N4Fyy01smiwyl7KT+gMpkg7rwj/1epW73Fxc5SXxFTomrZK24NMa5OeZ+OYpXwN/4xColZ/lr+pk6Sv1YrxoamX09OmL9jf/1v9dfRm9Adsqw1HXnZ46843KgvOLvqlzwQF8DiLmRie2yTuc/q/kWPfE2mfoaQ8W6ST6mm9h5Owxp8/macb2L9FjZKT4eeXgqIKKYJ3mcPPmYY1PAcbq03h01I5PdNjLo1oXlU1oV+3Z0/faP/2VT7bP/+rn2u1bJxXArB61l+fOXry4rBOp//pf/9/a7Vs66GYGGMt2d9mEJ2lD+WzwvaoOpywPPXc3v6Jp+ifo8q71SNoO9AzsqL7a/UwF3au1N/65dO68B3PBWd1H5nutwXtCEBtJsreZvFM2oYfitAEpuWITMNcju3AQ2UwdSKxPvzbnlfYo9Xi1K8mHFf9W/4b35mZ1fdYzF5PuqccvmxfX5DkFOVaex2fp4+3S6eRxjkVBvl1+xEZe6kwI++e8jwSEmmPPws3vM46wjq14Mc7p8LoF/3/lU2Jg2qW0rSkn19cycaR314mSVZ0ijTOwKldG9Keh80IoDR8K5kb47oXABHJ3uIS8Ow7aBUvDnb+b2VK4udgC8NayDgKiaXBy3JqbDJvezVh0oEn2g3OZh53hyyvvICiQUY5UX4TrYBdFA2/qgJc6aMP9m1KIZpDWGQ7s1A+D1LM1AYnKoLxw70pKDNddfMCd+eWiMh0T/Z49XgjEZsAhFS6NdT2nnzSMoaTkDaFKgUrHo4yUSs0qld6ZjvoMA24BdUq+AxMWdMma+UEA17tfAKfo7pPJUEwHugT2pE1ZoZwpYF64ib77ac1+cTZ8LttKY2lH0GPNXSUcJdGzDFI/gWp1SpKGKOhwZtvMMMwSZeiZ8poOC+CbIMd7RD8yXjBM6azwTIJpOLeAHnyrzMoeWDsfZRKzqTzP9Dtmb6p63oEzADU+LxidkZGGYFeAUWPLuYMFul+fw4N0BBPoEh8kA9y/a/7Ji/w+s3pHNmYPMm5Bvad+9xM06aWhZyW28B5okDK2E0vjhNPk+TQms4ydd63XQfd81wY7d5R5JA0yWAIepmFanQLGZifOCymcLO0my+7VJk7vCYPuswit+6/UA/W8MO7oaPb9gu/MMfWzyvK6A45u6m90cnUYKCOpAHI5tnNhid76VNvtoVmrQwNe5ef+zBmnBOmTTqsjszo5qyyscp0bCQrAQw/b0G2gI+0Bz0k5TFqCsbzf118PYs4FpE8Br+BK7193FYfNwHt0VDzPQAL8zPmvzmfOdZfcr7i42qw4SqJ/ZdtCeWpics27KoTdiB16sQEpGTk61EEuztYGo5gnQR5kO+376v/YThgHU0emU+4sZPOHjRxnUqT/lfRaebnKPJib8pUbcXU/3Rg3fXIcPGJZaTmbWU48F7li09Ny4uw77HxupOh9BK30O74EJ11qoQTep/1InkGLDGpmwHWXboG/Ggvy5aye7aYE88zNEnie15p/bGrMVjgEHS14Chw5+ybxF16M7KBYLDDPlB3kBdrpb/xDzUVj9SbuNnuZa9I+MC82gJ49fdzu37tXdloBHvncGWDQuwh0Uu5Ucxfvug+XPoXemRm+6G/iePp/qcv6HR1LvZf/gV0evIvmcqlXKf9J95QJcDlt3oqTyfOU/aTlqmtcVz1Ue+CEzDt/x8Er2yymlPfUseEn9jVR8hP6IJOrz5jzWWnMvcmbxP989qr3k3auNEm5xgbmQSDcD17oGnjBuozPkue7xr/1+yYN1/Gu8+P5SVuNa2PTxky2weZ89mqTE5O4HTnfZXcT81c5TRxf5Q0fJ++pU5tLBxSIO6/11dl5a8fHJ+2Tv/Kp9qlPfbapf2EdqHmutY/Xft6ImD4Ovqr99LmhwueeozIMZgYnMseYL86c7OK1ZX1b+ATGcD1y7kNSVSGo9fT2YMBJY2etKmBSwb5Kijmug2u8jtShnjfaye1b7ZVXX2tHx8ftlVdfrVYKR0eHtVH/5PHj9vpHX29f/cq/ardvH7cb6mF/cV79GlWl9O5777a//Jf/h/YD//b3t/OzF5sMxipy7muOxAlwOcRls+G7Yj223HI07UDKaNrSVUZTFlTGnYeIiL4qd1dlRa2d+wZTyglBxJL3M6/FsAHgi5OJenZl2KrMiFxlMuUd/qaOr78nvVZbmPKETOX1qb+JEdy3YlRizjUsq/Yg26QU7GmucaBhVc6Kb511ybcca9qF9Z05vpeN1XOZ+pf03WBQL08mp3zFybQZOZ/Vx7YczbzOtR3FGmRc+YcdYD679OI6L7frCg/hqu199hO/UD0YzQg76zCdgevvDBitTh4DZGCUPSDsujczGhl4DVLprD17rnoGdgNeXYe6U8xiFQdFjeUwyCw49UxKk2z4+2lZ+tl7MCgVHIeulE4geHlWmUwKNGmM5QRfXdTOb/Ww6zn8AiWVphJcVW8LgXkFc87dk1ICSzkHY61nKlDV0275XD81dhzqO3fubMt3dShCN/JrwDQVgUUPgA/j9VwZBu7FgOfPDATrvosrH87BQgkhzoBV1uivRrX42EFM4xoL0H4IDnKR/IQGKdQF/kqZ7/yC1+IFC5g0cDgDs6eIARXjPZ0elyPqbxk/L/RmBii8YL5f/vKXix7qnaMxE5TSe8jc1LvTca5Tza4u28HN/er9AZgNg90DskOpryynmVKdDiXzgM/aPfThJJVXOB/TD+KoE+aas2Lpowgfa5x1XZxI2WV8OggOwADw0F5/Fw10Ynt3MAgw6nMWnQ729ubRsWgFpNKRJKCsZ2Pw04Ak7VSqkIDHQobn5ZjToU6skTyyQNJiC+PDvSxqwQhoQikKeJYLRGSPYF0Gw9JIFv9jIb8aUJwDaFE9daIfKqWMSZNRWxsne5JNiGAkVqcea5yZJcR4VkcbjPD3M3MG+a/AcAWc7QTpHYcHx0MnWPQT5Ff2osaUAR30GnnQ96d1WJQDH+i8eEcGJvwvfItreB/9DaGDed0DK2MnfvaKu7ZwUflWD1I42ND7FfYTctdFw2qkd/29Gm5kJh025gU/VkNeON1xJe0uMos+cA0BIO7LzCgFM1N/9Htlk9cJlqft7IWDGsMJ76fJpgxmwILMM9nh9B3gN/i6carS6Q2igd1JxxqLFWHIxjUnM7CLcV+4l8KGJQQ1bIuEi96sMla6tJdF6i56r3xhbuif6FL3l29jn0rXZIA/cdnz0Da3h8m8dL+c03VxAjZt8KBwwM21xzM67qS8MpbqZ70EyFIv9QzmwfudfTzLurXI0T/8MAJWDnTiS3jhQ3YNWDdtjr/Hx4SWYyEQmT6r78k16t+lFgySX3QI+zQWCLUpPE+ZRvbTQd8lT8gi301/ebtrn/YEWwHm5nMVLDTOC3+2SGFMkF2fAWsyw+mblnqUtoh5uOf0RXv77bcq80fvFi3gLTKojVOqhIQF9J8e9OqygZ/nrLRJw/n59MdzPNAj6ctnQ39UQq92RC9ejFZE9I1abeSK0Ynt+Tv8QjbSFiJzw84uZXQ5vpQPdCbt5NDROMwtx7yOP/068JqxgQ16Jr5eviv9ppwr16derHaGOem+FVfR6y3OOomkymX72ix9opwX7x82Yujq1A30hcDsyqt8t+c5T6lOvVnntc457Wjic/4ONiT9weGUL/2OrKw+ZmJx3pM2j/t30TftdsrmLvm+UGCwbxP5xOjj9mN/9yfbu+8+rkPz1MZLIPL0uVoK+DApZMmbrD5wS20qVnrpb/UNfv7sWSVRnJ46oSL9MzasZHdJHGBdqY3cOjGgeD7L9H3Yq9ae59Vn0Yd/nldygtbixggloijj8KgSgO7cU2WL8MXrYgUVb+wftNt37rQHDx61h6850Hj39p3yW89On7fTF8/a//N//c12qH7xSvAqn621w+Pj9vjxe+0/+0//TPsv/tyfq3ZNbieCbTWN5LdmJcJqG1KekPm0uym3ojX4Cs9XHyH1Bl3Id8zArxvnn5+eVrLTq689GolZPLPWd9WX3qegwzfeQfa3bLXsoio7U7503oATeOyXrJiJXvO8xC70Rd8lXiZerTjItSsmJl3X+5OO4HX6MYmdcstZe+qQXv1Otr14TAZ8vsNy6HJ9f64ApXwir4FX32rFCb5/Px33xtOshFzjMYMuvZ2c9En+N+9KrJFu7MKexBMwctiLnkCVLTR4p/Fge1iLYyJ2StKWJ913+Ug8p97bB6TNw71f/eQvjgxGDQKnQQ/BSdKkcP5SCQFpXr7eu1XAfnx1L7WcDFRt/zYt1Gc9eZgaMMGLWsz0KC9ZBwiVFGo4WB1keb+cYgJL9B3SrokCjrVbJAfs7LyAThmKBEzKeZZz33uETAPCjqUL3DUW7ZrQ6xAG4Ejru/PzeZLPENxmAw5gb4UpSzfXnfh+1Ho/8cup6k6vpcfd6oQCaNN5YZFmgXJRjBccujeVazW8yICzC2dwCJ7q5xrMQFh59hyHnVNkLcGLhV0tVHqGCYHaeh6nReGl9z4YCYbIQMqyAwYGED2HRSFgy3xxyrmWwCsyp2d7oSqnEEXtGZqR7o6yJhCUkvcmznyOnuEkrDwwbVQS4Z2XXXwageY40j4DGcW7PLq+l57yrjzEJfVXNKns4Z7tqXnrPwJV0BAnBBquRiIdUWiPbKwBvnQGuY+DU3JsqzFDhlY6siuo7zUXSgwIYGkO6Di6W4YXwOynYwPiuwzgyhMwrOjOieXR7wTZR0Zy7DlHOQi1ixy9FJk34waHGcMwXv1B6URkIDSN0tb4+EYHkegbab3xZkzvT9t3SOXEyglmA0H3Ytx5t3fcL2r3Wv/A2nXDIPEjMZ4M9gxGgFmMXT2KwDv46WDqzGJPB0/zlzOSc0/ekt1j+s7GzVNnJqdyAbvKaOIAOplYNRzSIk3PzGP3ue+Rc9gCvE+8THyBpyl/+oz2GIyFbDrbC5c0eV5u3+EgVE/R6YGvFSfTPyj9lF3qPZwqyNOxKO1bYl5ixS6aVkP10Jm8NxdNienwsqya3t/xmHtLq7utOz09b4cHarkybQL6Mek0Nzj4DFpBY56dslxjiubo2GXuWZ215CE8nr7SNhqVG1tli6Okf8qevvBCAP+sZCYcaK5N3Bh0ijYs5rOrFPh3fKyejNN+s9DRtcYl91LNd2fQLeVU9+Szkzbv97veo0WlD22ah6kNW7jIT/opqZN8PpzzqHhIXiNbuxZdcxPS2da58etnzHZC22bqs9UPNpU5a9O773Nvevwl7RhTzUfli5cX7Z133m7auE5e6tkEDfT5xOrrwdLCo14tMH0xb94Of6pw3Lgov4o+5ZZ74xhlX6knYEGN9+qyPXniwwzUQ23obt8ISr5gR6Z8b3/je/Qsr89FEmN5P7xe7XvqJnK6C7/RtV0LscS6l+k+PkFiW74nsWmdU1IjcWP1idd3pyzZD3NgKn2dl70rcYPrc4Nvi1Ns4mz5lpsofIPMzXXXFv/y85Qn7NNKi5S/GcxZxzH7PoNHw/fcEYhBVrFb+gm+5Vp52PZ43aq/63wKS68uqxcjlVyqEvvKV7/e/uFP/0wF40R7HUb65OmzsN0zOcd66jUufhRjZXPQh6LkoS+zn2DpDwdalD5Of3jrI215M+Y+NnV6P94qV8a3kZgpuOOevcbO/bavipiq1jquDL6TW7fbjf3D9p2/7cPVYqcOgDk8rANf/uX/98/b66//bLt1dNgObvq5h8pybK390R/+Q+2//i//q0oqUCZoVSFWeVtfOy4n2CePdvlV2OPE2okJcyMWvXsZRnF/rol5Nr52/S2enF9UJqNw/Oa+MXr4EH0dqHGzdgKXFcuQT+tgr07odnuMcyVF1andN4uOKbe71pMp36sd0d/44e/nx6RurjRc70MHVvrDm8RW9KfG3bRB5uA18p52vhIh4lBQzyX61tbAXO9By470VxnXahNy/HO9WlTr5JpxH+aQuD4Wl1HdlvKV12aSGqXTK8+wd4OOPU6AjU77s8rnDKNsD/8aetFxoui6bIRXu4DuoxcdsN2f+5VfuGKxkwB0rRSNqG7vbZXCxqBZlKeTl8qW2Sc+4dZOqLK9eF8BHaddLX1dMDgEelbjJ+cmd2rJRBiMrZVGgudVpdRKMKXEOgxglEtd7rWD6gXkMhUEOxVqT5Hvnmrt0rnZ40f0qfLb6mnpQBzOHP0hKxOtJxEIPHBGswRp0nkainTwaNgpmuduTIIlJ0YV/fthCalsq1Nfc+zGFMBK5WCcvm8etgNYlepG9mEG8LgGmeHdOAXp3E9nZfZ0UeboyCztC96p/LPMzUDsLFWyv1bDgDOQ/WLSiVp3/NeyLe8Kqj+KmwHXSW3R7Je5pNInIGlc3XYPwwG/nd1ggw4t9WyNqeRRi+Eub0P/1BC6ly1Ln8imTRqvTmsF1XvQX8/xnGffIN6N7kqYyVLhWQTqyoD1zB3GRGCY55TTFH3tAMgC7sg+wpByLQuBkvEOZLmjujqxCZ5gkJ7BrhYLwczW1VjIzGP8yDr6P2i59KiafLMTgPPGfTX+CIATYJ8ybsd7ddpSH5BXZHQNHFOokbq1y/Ajo+AaRj8N8tSDWXahz8Am4aXGJjpmeYY+k1NIZrKcGOTj3XffbU97qR4YgSzhlGM7CA6z2CL7OfkgmlarjQpMOBuIcUNLdM8Oxuxbw/vBtwxokqWdxns1xh7HPIgmv4fmYFo6WGkPk0+bBY+yJYXB5UCyWKDYdXuIQC4c0/lCfxLzVkcvnb1VXzy2G+28L05y3IwV+qQc1mZcx/8MJOn30tGeMZ1ynWO9Rud4HnPx2LxgST9EY0x61Py6q5d6NTBaO8J1cJLtOzYU+5rOLpl6qSNrIBGd52eNs2BtLqqx0Ssv0i5ubERk2ya/PN79XkpnKmwc1yKW7cf6HXMlYzJ9Ba5dP5sBcfWtnSXV+DS82wtVb9opQ4XP83ngzop98DLlOO/L34tePauYgBy8gX9TOGbGa8ps4h5jgQ/Mg8UcGxC6B7lOucd24h/qOi3uOHTNdDAv4C/zhJ7YuMkfX8uY8c913a6gTc1BGRDnp1V6qD5ekltdn763yx1nmaD1b2azQOcxjl6VUfJ+OYPwZ+cqybyozEP4rFYY8nnlz1o/ayt0Uy2w6qKeIT9Ez8kNkLxuFz4lziY2rDKz+jyrnkDLl70vcTplBtxC3tL/Tr+FsSFb+BBck89M3qKL9IzFn0PG0o+aczYuctBSylrqG7xNWiTuMNZ1zPAhr10/s8zaj0R+kx6mk4Nm9Klc8UbvxTbn85NmOfaB6R2bmF/6OPmcxN/13eg4Or3qZeJ+6j00ATuwA3oe/l7K8cb/ajNLPXFZz9I6Uv9Jbk7PLtrJye32sz/3evvcr32+3bp1p3T73cfvjUPytMzVWAgQ4wPxPq2hXK3Y18IjkO9sKzYgat6xwclzCMAktiNbyPqYm9YvF7Mqimd4Taz1hnpLPql1tNrnHOyrd+BhO1WrNfXkv3nYHj56pd1SYPHOnfbo0aPq43l0dNJevHjWnj972v7ZFz/f/unHP9bu3FLSgNvYSFeOjw7a//l//O/tmZ5fSSA35X7Umj9xONcgyGvauFUv0s5MmZoZb+nHJ78To/gcfzf9FgXb04fQgYrPnjxv9x/c3bbPicNLdb+wPv0IYSqyCGbQCo3l1rQj13U19SLtDTqod6W9s8xZTqGZq5tm39mku3Z9157OyNRKw/UZyBEYzM/E8FWvNZYtnfEL/HOMpSc/cG1iyy5+Jq4k3q42i+SEGle90Fekvd11f8of15ruPnS0nMw8AKa37luf63n00+HDr8DOeDR+Hvze2Mp4R/ZKrmu0URAbgsx9TwHGVBjAE4cEoSFDy4yMgxoqrdQNX5UFmAslnrtx1ipjzzsvOKd6R+6qugGpUi3nTkzvOu3gRM/+KmFWqnUP1GG4LRgdPLX7U8FplRxO56jCAL3XTJ14e6ASm4PKRMRo6D1bAHBGjpBcaay1oFWWziG9lwgieuVzY48Ta+3s79/UIRCaq3rquFeFA5B7tbMwU2nN6AKBzima/VYwrJcrAuoWHDsVCYws0tNApmO5S5iH89OFJZVUv+uZlJdBp0pZr3Jvl/fwXJ6F0uOs46ADCvo7Az28J4UbA51GLe9nLAk0IyLf+3wkSCGb43qNu5cXI/P6qbnxzpmR0U/krcWGSznNsbnTuAt0BpjolDaUsTnt2WOzU749aZlyZp9UKt6rlUCVDPf7JLNWco+LYL0c9jQMjCnlAl6lcfBC+2DwEUcPwIWPCkKPuVe6vp3Cmk8/rY0AUb4TGczF3ADz8cy5sKosqv68AsNOu1pw9R4xyjyujNYd5a/5Pv1OwHuXXIp+iUXMDxngnvqpIFNhn//p3cj84HXP9tNir04X0wmiVZbZDW/0C0parg5wzbt4rAyxXiLfaaVrMfqFV/2E8eItERZw5NqhJfO0dHDCAXwbY8+bxcBcXGs+CiSKB8L9otmNvepdC60cPFSm7l57/N7j9vjJ4/baax+ooCABXhbN8C31BizL8kvkiaAl2RaVod7lBFpMw4wjYfyGR+ABOuP5O1A5ZDxaPsAD6GQe26EyD5zxkQtI5rAueND3dHg2ulQLgHpDIUsdlNX9COnZdNQjyhZymONwbrqznsWLFffLhvZsfsbbXaCxSCxdVSZYb/WhRQMBlvJvlhPuKoORUt3a+HADeGHGxLvMWNOKYwbJcmHDmFI2kDHwpmSPHX58giJf1U5dK5EufLp5MNpFwJ9V/ggQEagpn6T3OvIGVjqI8yTwlOe0Nfl7ZW4sh0wNQEVfO9Yba7s+9+9o14I/poBe8XlEXmcf4qT5/N7vz4DxSmv+Tp1J579OAq1gYmY4e4CcXJrvTp9l1ad0iMHPqcNM2qysKfaSodz0HfIbi5qq7FhKwdE7sCLHgm4JF9ZNW8Y1gXWb2Z24n7KU7SXSD0m7u8tvyvFBx5WGpesDBty/Tfchu1UR1AO/zNOZLb3tS230H3Q7BtbPjF3KouugPA48RO7rUAX5su4l/vjJk/bWW2+17/me7xlBxdpEL70XH7Y+aukDQVcO+Oj+fMpi6hN2CRzORSnz4+cqe7vkO3F31/eJ92mXsRHJQ92vz/GRUx71+7pwS57mONCx9M+QG+YPllj3tmsVxjkzonrV01KTzzNXffP9M2iSuMWmRepmyqk+l71KndLjVIKrbLJXX311bA6Bu6tO5LzR1RULdv298ief+zLd5PNpx7PvqrkC/mVQMP1i6IMs6J7ctBx+YUYW0KERa8CT9OFjST+CH9rTlC199uKs/dTf+/vt7OyiPXv+vL373jsuO+6brCqt5h+6z3idbTw6vbkqRoe0Xl7Yhx+nSlcJwxgHtEUX7XN1PvegCSdGK4h3o9vjF8+fl8/LgRMkTTiQQXKR1/zKVjy4edxcGq5DVg/bwdFxu33vXjs6ud0ePHxQQdVXX3utnRwfVZa2SsP/wd/7qfbG17/SHj28U+ukW8fKzmvtr/6Pf6U9fKBDcVRS3KvLdvRLhH8b/z420hJj0DX7fPau6EuPvq/6u2JZymlilN8zK0kJ2pz2Q2tV6ltrqcJNVxKhB8IWevTrM2fQu3emvhs4Vtnl029kY77GKGepf7UmQeSYmU/SjXUIvqfetz8O7LQ/kEkAOYYSsnJv7O8W/fCNqLLrcR/0FTutqjoX2Vw/iX6D572Sg/WMDd4WF0u29f6b22fxTrBgvHtJgrvmr/RxbXGIAOPM+t3gcJX6VzShyGIbiaxZq7d0dzwtMQgcWn193z1SUTY4PP2KaaOnjM/3TppaUEyLuXGKLajx/NqnfuHKDskM8slRICBQBlHZi2nAqneL+yVuwcv7lQyUBUguhhTIyww07sdJtCL0ndheuy56kGW2BjAT0DWhcnb7iaRKs66Fh4KVGq9KsSfqtqdPHo8+gThbI9IvhvUyaowgxNTfE6z36rl6p51tlRdQQ1/tZB3waep34TTlvF+CQdYXi25dkzvOnKgLI12G6MxIj6MHNHs25br4BBydxePTgJNuuSBOIAVQqtdGHxMZciianueeWw7GuRzdSovQQytKOVGE1VGsgE0PKuue4kU/8hwFTyXiM4y+nNfK7OsBV6UWVjnx6DE6F7eALQFETplORU/nj9+VtSgn6d7du23/pkrDHFxJMIaGlhvrQx3oEweiMNfhB3Sd9/ut4Lko0LN0srPAoYI6vVx3u9izXuLE4hzIsk6HYoITDhBBHp5Flp+MlZxC5JU56rqS5e5EDV7tCMYwFoziamjtjM7DfTp6DoBfDT5yWLTp5bgT9Cdgr46mrsHI5jPRbXQmnULkBnpncAqnt2S7Y0rSPn8ngEVQbLMg7g7/0LVuKDIIPzAjDj3JxVXeW/TtGZTDqQ1HKXfVdS14moYInEAGM7ig6yUfooXKIxVoRH4ymK3n4exorLrG+DbL0xm3noeMpY4gFyvm6FrwunBGGzmS8ei7ig1C3ox3zjjk1Pp1QcGikF4nKUPIWNoAZIDr6B01/2ZndNvDmGe4l93MWgVjBjZ0fudcahd2ZEk72x98RobBRXAYk4c859+6JnXWMve0AAAgAElEQVQU7EyHeZrMLPfYa4d1CJqCk3Mxk7iVWJ24mvZA1xT2dhvGXDPwmvqKrKUcc2Lv3Xt3RquKdMLS6cvnTv3Q5sjcNEXfPTZnf6mkyDZ3Bl4SU8HGtFPTYZv3IEdjTNX70f9SB/l95WHyzlgpu2ubmxt/85mU/viT1GXemf7CNSzp8+U+bB1/s5POeG33x5SGLwj/V71MG8d48AtWXavg+KCTT4kHS9GdtIcrrSj145Ro5s2Yxqa03xKB8LkJmLLk+1ySZZtNL/PcnLnOW+RGAeGUx2vjjQNiuG7VC/w4UYY1I5jOZpkqhFiIYm+RFenOw4cP7bsd7Jc/zAKBTV/4oHuE1dogwhamHVRgYv/Qm2fKnln9PW/Ob0+xR09TX1dfBRlZaYVMMd7EqZShFb+mdM5M3BxH6kX6dSlrfD4wOzYakib8nn518hmMyTkzL3yT1Q4x1okR0//PaxlbyhufJb4whsQh9DppAZ775+xxPmQwgvjwbNV7yZB8x9zkXeeXvpjkTTSksmw+r8LSw7/ehStgVD4/9Xe1TymDExNsw5OP3Jf4kc9KeUM2h/72Mt7VpiVPb6i3et9FUX9S05IAsja4brSjk5P2hS9+qf3Dn/5I9Zd7661vNbWPgxe6L+eKzU0fAf9KB5vWJkD3E8EP+ddcM+nrzUh0Gz3Df1OwT58pCcJjsc9VfJO/GQe/cI83yrzu0TpJJ0cXVuy19uTZi3b/waN2fOtOu3FwUNmLDx++0u49eNAePnxUcigZ+dab32h//yf/Tjs+UAzAwSmJ41/8C3+h/c7f+TurZYuyuqvosJKXFL/YnuiePETXky+TZ/YVXuYLrPqddi2xZ8X71R5LBjgdWt89fvJe2fo6gDXiLKwVNGaStqAtVXbiCTo3xtDXhel3GOstR2yupQ6vco6O2e7PdStzqaz9CFLz7rTTVAyhK6ufWmOqQ3+3eE2sIHm1YuMcx6R86kXq9sqPXePQvawjEyOY//rs1dYMWtekZwAx8X/XHHZhlZ6V9H/ZeMH3/H61nbtszKTHTBpjbB7vPOgu/YvNnD/zidevMAbKRKmgwblBQYsHgETKuS7Q86He7T2o9GNns+igDg9sOvJ+dRp/RYrJTlQmFsKiwE1GRc2YHtirCLN7RtVuCOme3gut1GqANo3Gfs/U0PvffvftuvbowE3BRWBlMDobY3sCob7TuAqkOxAyLwSmDIgRulJX9c8LYwdPbt++U7TkREpot8uJKFDvh7zo/qfPn43eNJW9VJksDpaKZ/UM0bEHUVLRK7CzZprF/BI8dD+GiOAw93LQhQHocpxKmOCJ88KccMIq+6aXiOt60SCbsQMsldrfHbUKWvXFdAp/Om+pJBi96Qgo088KjKPMuNLxQKbZcU0nFjkVD8Z1CiZ2eeHoeQO8+GxgBoRSoRWoI9PEBtj9VXStjbiD0akbwwHoQcOjk95HQ6dK9owmdpN1n05Yq0XXktlGZpfmCC30XgJf6Ih+VoPlo6OaL83lHUB05hdGrO7vDfPhA8/JADY0ICCqkmmMH8EC/VQ2XNG+o1P1QyNbIsrOZayQ0Y3uRWA2AQ5eg2PIL7LKMzIgmPOBJshgLjKGI9Z5vjWaM9gJ5sHP1EfkpRyA6BGS2ErW12oAMUrIkAI+5pUDzcnXpMl0FqdDih7Dr6m7BAaNvW7vcFm9cObf8wT7gZOB+2TDEmBFx5CTdGLBK41jNVo4T1niZ8OuACNZhNuWAsyLbEDjtu3EWtKG0dS1BN2gI0HXNNYbQ9oXV75+lqamTHTrN27DKckFcvGmO1Rz7NMR2fJpnogNr7F7/OT90xmmgf925xZ+r4t73rdrEZ+OHe9BttCN1SFF37Z+gcso+TcxcRuYQ3cJACb9wXltYCrQmzi+4kEGB2ZQ3BUA1TJlHFTQncC+o5+0XB3JtFGpX8mX/H21acjVtGkz6GoaKgtszmTy07v9WqChO/Qg8tV77eLcG56MH3+PZzAXxgBN4B3XJaakXOtzAo9ZlbLaZzA3+QxPcwx8z3PL/6oTorVhOIN4iVVp0/NZ9bmqWZo3OeqU1Z7NNwMv8+RJAmxatE8/amaIpY/D2OErNEH20gdFf3KBTw8o6I6dWOV6tUeJ60PPC9K8AYB91HXaAFI2D/ZPNv3Jkydj85KMslu3b3V7e6O98cYbtZDHB+R9ChoKe6tX4vFxDRObjc/BdhvBSPw8fCJk0gGAbd9HnpcYNHlAxtWkDrRMP2uVo/wbvUxbz9NWXQC/VvyEFxM3osoqMksSA1ZfI+1/6sKqh4kROcctppqO+X0+n2qM6edMPzXpt+qk5+3122rz5jhnP+IV51I3VtxLnydxzJ8PjgQOj9FtZMZ05dCQ69lLHFiQuJN8TlzLa5BVZID54sOiF8wjeZ12gWdC57SXq3ykHKIV5Qf0TVPhu5MgvCGncN3h0XH7sR//ifbP//m/qBJJry210UrP3YvqPah/hRMqte6JCdgKglM5F4JXuXbEJnNI3xzv7L+r+b44U0B4ZjY5W7L3xuv98bR2VYaivhMu1WbHlROLKsjYzmu9LJ9g/+C4MH//8KhKw/cPD9sHv+M72+OnT9v3/a7fVRmOesaTd99p3/zG19rf/8mfaK994NUKMur06D/zJ3+0/ek//R/XYSlVJl2Hu7SKTZBRaddtZv7DtzXIiBz7YKzrB26s9m3F6fT38jv4g65xkB084bni5YsXz4v0ilvk98iqaFFnQvQkImUwrn605duYUZWYFaifQaR10xv9H+PL3jRdEJhbzmXVBb5b516P6EHIVQ9XDNzgTFXKmW8rpjLWVTdfxqN8z7Aw8jX6WmFaneuVarvsVeJp4j843fPDO77ORISVRknDHEP+vtJoXV8mfo/3Z7VhZLUz1vlMj3S3zbLPnDYix1+ff/rjH63ZnStoMZo3k4noA1hwmMro6H+9/DidJSYxJt4zyTBw+nzd9UugHg6wFD9KwPQO+nno9wT9XQZ5KF0v3S6BFKho4aGgzOVl9Vs8vzxvt26dtMPeGNyldlfOhIlTC/U8iFvvuxIoepcWR24wpU5RVpCu1Q6uBb9Vb4kKvtZztfhRsHL2KkhnZbz7yunjNPbUu+ukPZ2SqIzCnnE6HaG9yrJIBUonCcVMYZ9Ohx1sZxi5dyQAlc5y4YBKb+pgExuH5AF0wikj0OFnOLtUnyXgpZOP8OvZDvh5t0DzUIC7HEMFrTGYnU8sOLV7riB1ZTJm7wfKUHsqtdL1kUe904HgCVTpAPkgkxlov7pUk1xOn6KhvPtj6l8u4tIAeG7zFGuC0dBU35ccXPmZHKACP/Sd5ucG7l5MOqF88o7TxBJESuEDjcjOKj6eno4NAPGGgB9ZnZwCPoMLHiM8dJsA6wcynIGZDBxZj2dbhLFY7XLEEF0K6J56Kj/HeJSc9UxqnJ3rgDvT/nNBnWNi0Ypcb42ndTsNKQ4Y408ARr84MCGBHrqsTgKf57UZvGFcerYxyf/g6Roc4F4vpGe5XjmUvRx6NY4YgSobrOxw0y31QLImuU/9l0y++eab1QdH8kKPF3QUWpI5A7+lywpIZoARvpJJw7yYKzwGZ/U99AAja85lKLcBOHQbXWS+2CLGi1ygg9OYO/MYGUoboGx1TrfPsRYt83T23qQk5WXu1M9FYWrnaqhn0G8uEnhe8aVvaOVCkTmk/CE7/m5b/sD19BjUO+eptTN7Y9pdLxgSP8kkI1tbz9zl1MLLIX+9TYDsnBYTOX/dn/YV/jMX9JINE+SoeKaii6UfI3/nu5kD+oGuJg3TJqUecm1i/npfYvs657TT6NiKZwqcawOx3lElO3MHH17Shzd1PceW7+U96ZOxiEwHMufMIgu8Sl0AM3heZnhzPZgwg58zIJP0Sl+FuYBhVZbfA6S1mRC8TUxB5hIz83cwpn5qE132pF+Qfox0pGRRGZOc7hhOeF6r36vlRbTfgUbIqMbL/Jib6cJp0tu2AblgSfxIW5L2oH6v0n3rJfzQc772ta/9/429a69uyXHf1/t+O2efy8ycmeGMxrzFpEWJlCBQCZQ3AuIgL/UJDCUfIEBiA/4MhhEgr3SLgxiwEwdJHDqyZZGUJdGUKEu04QCMw1CiEFImhxLndmZ45nL2fQf/qv51/1fttUfZwMF5nmet1au7uupfl66ubq+8/GNDHmX7UgNcfXr77bfb/fv324svvhj2hej5jW98o73wwgsRZARD9W49p5qscm7DUY8Tr+fBA0F/7RjqC1wEZJhHeCnHlzqebXDoV7Xn9jfPoA/qfPLdsd7x0GWq0tJlkM/0lXEtsXNmGVdZdX3OswvdbPPisgbmgRXIq/e18jN94n/JhOsql3/othzf1Ceuw26+J08NJ9Fj6sdpj5AN7O24/PrvYIHTzuk85G7UN07pdL6/2V5m6jn9UwZyUZwaj8gU7+MZx/yKWZUX2QpLH3zOGFPtK/c4ZjgegGXDHrYM+cD9riPlPylJIXWvAkPCp832wclZ+9Vf+dXIGJSdlaXF0jNg7gOjFMg7Ox+Hr6GLQ0bj/quRMCA9LvrxhzyRaUb/3deR7ROnxvZkgKiZvbkVfrbsSPkSW9tZpz7e1jEAW4wSW7EYFmch7MfC8a5qLZ7LFt5rd4/vt+29vba3v9eOj++3+w8ftuPj4yi5tru73TavrtpXfvu32/e///12dLjfrq/O2+d/5nPtF3/xb8RWYe0404E28sHD9rvCxsvDYarMu+w7dkEHtx9dXl1/Op95e5VfnW90IB184zGSyyvN/1V755132vGduzcWk6hTrme0AMQ79Du15dVu+pnX82TpnthTbQD4D94c/k5nDMc37ydjdhyvYyfphd04scPUtq47Di5wKcrGzYNYeNfse98K2B+auDfLGSGLrospSRfbtPsipss5vrbPG5/xc5f3ZweWdoVlvS7zTzKlwBZz9Bk9WnGZ97jNR1+wPRxjHZv47DYnfVx/dvoqFcOQgyjnsILB0c9//XtfjFOkBTRBEOr8CORjq7EcuzyVCeUbg+kBFZRG1I3rh1zktqmsF6brbmgglADrRpzslH8EL3xi3EjT71mQfVn7DWGcp00qEytPNM2tu1kLUf2PE6XCec96BQDHzHDKXHEmwI0QZdQljTII6Ss8weB9C4+GnqtJuV1VQR3GBpDUww1SmFWENmuAjVN4euAp+5NBrMgc64ZvrFBc5mm+Xn8B4cZwm87qrO+QQkntv8zqSSbPwIJoon4SeJJj7c4Jc69n3NBnLnO1jZOadArxfjs50XbqWWTXhYo+5nwugQKBIxhClsY0puYKJqtL8JjzUGQ6dePYQRGF54oi+zazmeJUrtOnCc6WbYayJiCmtjKjV8WsM1A8svqi7qecm5unjhHkQ14cGKCxfsOZZquqsv/mitV0WpKnMhA+QCr4iBXODA7Ci5RGCMDswSWNJWvgtTwpvQe79Dv0WzPCXblkUONqwZ+sisDTtFuNc+bQ+WRgSjhuc3s6K284uq4A9TwOKNk2CaiJT7wfPMB40thRIOBO8r1qkV6EnPI++rjmFHHNFZQbNG5gutLkM5iIzEH/6HfE2WaAy515d7YCv+M062UND7VRs/nikBHPHO3ZMNqKoy0nyozRqjC8Ch4SXNS7FLTa3z8YxfvZ1uzj4/7qFPK70yu37J+NAAMHUbnzkHTZiXeDQ3ofwSqfG99SCg+7owrvUQyXcgvowSFT3SlAQU9M6nTuixeu17xvjJG5HcIaHyZWVqMUntX/cjBia3UJKuccTqzBSPC+g92RnZ9J+MEjwinxOIXBKy9Vg9zxCnr7+xxbXd45OAK6wktT7ubJnJo/sM7rnFFj8uT0abtz52hR8HzNKHTa+bxVzK00dyOce11v+fP+LDwBn9X3g9V1fvw5YWbWf0qHaM5hx/S+bcr18k2jcJakgB/R9dDB58nx1+WWZ5kDFg9pw3m92nBco28+ZvQVfcjxZ71bBfy8jAw0q1mT0ymnfvF0tp2H17A49XovKdJNkOgf9aEiGzJ3yGDTqR3sgdAxwqBYIMvMHcaLHmZsshfc0F/K/XI7mOM/n7WejYOG3DM+MO973/te+/hHPzbwT/OlhSH15eTsNHBcfwowyo4QLX/4wx+2N954o33yk58cjqrac124u5unrvt8R7ZVX8704Ay6avJXLpBX+ahjVBs4WdW59fbdVg/EtOx912HxeVS2ygqoyKHTbU1Xr8krtjXj8OeQQQ9o+fyuYfnCTuu617GF9l1uwBP5GCy2IBc8K550XTfbST5mbJVWPq4sw7Scs1R702+o8wdPer+rrFee9/ng/WuONO+q+o72nAdos9LPMWpN9tA//pxjyxpPVN3v/aMd+sY15nCNbx0Hhx+mTMRYzNxod+/ea1/88m+1P/r6HwVGKvlE/iH1eXMBNmv2qf3g8xx4YFrWxcugX+j8qKea2YXIkvqQuxpJkvDFaxJyvNxOnki9xOE8TFUBRh3iknUYcwu2DNjweS0TXt8Pj+6Ez6hau09PT9vOzn47unO37ezutgfPPGxHR3cjwKh/h4dH7eritF2cnrav/O7vtDdee73t7my1T37ylfa3//bfCr9f9QC3unETcxEBx74dPXylmZ3mdiCfKz/6wYKejY78JQVnCZzKY/ADv7u8QfuIOVjiQMzh9UU/HTrrWo7YTU/2gE9EF/50D0lPlChwvIm6/mXRCH5x+cE2c/owXn5zHEQeXO7RA/C7t0/f4fusI6lksMPhP65hBqfQJ95yJsWsN847p3xq8XC9biPyWO0h6X2/xrhdx6/Zmj7PzkMLfSAcHYuYM1FkmR40630vni0ZpbWPa/y1pkNu4mMuAq7hZOw56hnucd0Wv/OBnqP5r373168FVDiKCwdLgQEzIrIDfXXEjr+dBsTcMoHCTpDJVEqd4gkzRXr0zvY4YconJozIXi8RhpPN4AqrGpHxPgU4OzXJgNBXAiEypvSezNBKpp0OQ25ZRehwuMOQiWzDZd0FgjEA9tHhnThIJgNHGbBNIckaiTi2c/yzgDLbpkVfTtGDpmm4K5NhebpXEjJgaNBFfcXwcqZIZsqsHLLSfJ6HoGVCUNve2s3albJg46TjuZXXnT43TqAxQocyAihxOB2EMB6rMUDfq2LHgFLGUtKV1OLkL9qmPeaWgAvfoa34oDqr0FCEOFFtuDisJ+dRSgqAZbxaPSPLkK2VZAaGcyaHWCv6UhK9Zia8DhDQb5wUByzoJpowfuiia5wc5sCF7MFrTueQxchYy0UAnscAjUCFBRHDDunOgBtP9McdQuaNvnAtHbHMxsssOepETieZtjGKcdrWDPGFEUdApC+AuJylM57jFK1ylXRmW6odttvGXPVT7VFSbHmvBmHIRGy3y8Ctsh7DobDt8eCTy0tVytBZ96jfbtD6HDjWKXNkBq9ZCKHejR84Mk9/xtkJuvVFIOe9MDSvZ12dMDLHKnMCqnhP2S55gt9eZLOwKsqciu+FsTnfmWmkz3fu3InnRiCrO+cYEacncxtHlnqgQPXMtEB29U7kVv/LmJ76h0Mtrtvdu8cjY34tuChaeNFpx+WpE9IAWRhHkmHLcOc5cG51js2ZdtlEx1Tja8nzs1YL8kX/MJIJtE6DsSt3C3y6o8Lc855YSFJ5EitYjbEf9TH74hk4Slu6x7PWoLNjVsrVLDkS+FOMbmiSch2jHFiRNXWnE4xed2M836EsyCwVolIRyKful07VP6dzcvX8q0aZ4ynXuNvnx3XOmsPghhzPuwHusu3vqQYgc68M93gmVrzn1l7ZGBygoessptS50DvAG7CR8aB/HL+rs+Dj1X3YOS7bKVvZN8aB7aZxuM5wm27J97kgTMAK3q6LFMifBxmRRdrLEi1a9MvSM/QBfYpOcDvEeQU6DXtnM4O0jNF5PDA8bIbe/x7sSmyX/susfH9W7TrmQD9fDBnz71kRqvVtzgX0Zs70jrfeeivw13ebyNHUvOkaNFIWI9iuQw//7M/+bAQYR/C06wVwPQ70uujliHLVagRavS9OS5dVtx+RDfUZmQBbPPtGzygrU7rmlVdeGXMpmoedYzW3qdHlcllxcOC+HTBFHxzb12Qb3q02d9qQM1Bdx5/znXoOntO7kFXXzS4Tte9OP3bHIJ8Vo9xemTK9fH/VdY6x8F/FwoqjjnHwtffTMWEp7/lk7QP383uenJo2nT9PNrDLievkOn/cd5tOqPKo+8A4PSu96PYa91cbLud4boGkH/6/2wxOH5chx8mZYHAR26T/4A//qP3e73+t7e7tpd4bCQRXobu148x1cPBcpqWOLEct1Isn85pkMNPadPjLoGMEFGZt+LmokgFNEh6qvZx4dhFYgWxnADS/S2bP4+DTnFMFILE14tCXnd249vTkNOrQP7j/TIw1Tpc+PGj3Hz5oD+4/bLs7m+3wYL/9+z/7fvvyl77Unr7/pP3V/+CV9jf/5n/VjvaPMnlm+AtR3H8EjNJ1n3aGzwl8Bu+7f4k+db5zH8P94Gpv3CY7lbcDKVS6JQ58k+7PWIBKXVCqAnrFnMTCcOqZLHeVMQT9RSZp34XGXARebc+dhb4wsSavVZ7dLvow2xm95zYwunhpI86Fwckvc64qnibt4a3lwVQu546fmQc5T7t23FKmrfuhY2570GyMcSP51f11x8fb8NPfVXliHoQEL06eXMOq2zDU5yT7ODRsfFjTSYlJGaAdz1sySrWPFvjbt1FX3tj42m99IWowZmZXgrdu8owWAetZP40oO4ujKmc978/n+kIIq2LR5nKV05WnEwGmA7QiIspJq6rZ0B1jBElGE4bSiOBLCHv9RfUnDx9JQ1fBIRWn1u+ZPkwmQC8U3A/PoE9u3OVJizokJoNJAkq1G1vKexBDbTsDQ2gE1AXPHQBdd8M+DTCi8MvslTRcZsAkAbMXVu1KgfkbE923tSvaHAyxMU9301h1inXWlMgsM21B1r2RTSmDLU4AzYNMcDqr8EU7ltEH4/EbSrc6EyOrr6+s8RyGFkoYQIR3AE+n7aT3BBi24IwMrz65bhhq3KyS4LwkEGemawUQ6J8ZrwK13Pqd9JlwwTYF1Y5S33DE3FFiPqfxlMFvjEGng+5Nh0i1RfJEVk66coWmsfE87WqO5VwFPcM5TcOSWovBy/rXM1jhzyzIPDMxyJBlMQIHbQ144Hf4WYah7sNZSAW+PHF3Ghhzyw/Gjf5nPHP+ZlJ9lTd4R89k1nPikAdpmQtkHb6m72AHdVRxzNNgysnOZxMDOX2vGg7wOUYL7RME4H5/LyvOVQE5jkxDbnnIBjRjfMxBYENfGOLdjJmxwKsKNHsGs4KLwltlL7KFVsFE5vTJkyftyZPcfid81ZZo/U89GK2mEgQQP1IfSbia9eNyFT0yUrczcOG8wpjAS/UtZHAsMkxjWb8fHByOA6cqDzm/MsduRDqNqzGQFWvmH/c6rev8b5RsHX+/GySuD6dhl0gC77jxGcEXy4TOOZ2LLdleT0fsRkU1ehwDGAMnQEsHuzEYtI/T4rPodixb9QBHbliYC4hgBHI79VKeiAeuuiwtDKhuvLm+oy1oBo3yvZttV47IddbZoy31H16pcsa7sV90nX76u9xoAkfW+lLnHQyac5l3OM7pu2NXvj9pxLXFnHX9zT0KwWVANlfkXf/DZ4zLeZk+aM6x9dxgdL3nY6UN5+EqL04jH0P9PXlzjhM9xHwQXHS7SnhFKRDG4DLkPDQW7LThw0p0ZF1AbbPKQ2MqPsAXQY9LZd6rbEbOU+hkHRDQbXC2n027rZ9A38eVvJh6L22GuRhU+aLS/6YeSoeG30OT9wVB+qYt0CzqaFzqrzLNtZhO9qJ+Fw2VpYhdInx+5plnRtu6FnUYVdNrf2/sXoKObgPybuf/iQtzwXLKQwbDK984PRhnpRG8KOda2ZkahwKNbn863bgfPqQPkTBiNgVzHjgbN1dpniWeaNNxYSnDGVzUGMBUeIz3pN2wrN+I3SZd+9xzz42g8ODjHoBxefDPyLnzUdSyxj7pvpFfd3m5TY6Yc2g45s1qpo8DBTvZGHveO7O4Jp1ShsArxrHQb11WHO/9ADYwKOf0ZhCvtulz5GN1nGTW/TpYCN00H55EsNBbNv5qF3t/nYfW5sPp4JyodwXmnJ218wsp3a32z37ji+3//c53IkgkG+v9p0/pRe4gjCzBxFpts453h93UfUElbPQFK5wYH1PUrY3IR2aGpbynXqV2PQkL8b7uK7qu2DC9rMXAzBLPhXVs0ciAjiQfLQpmsFTyLezSvJ9fXkYcQovHOtjv4TPPtON7d9vR8Z324qMX24svvtB2trdikfsH33+1/fN/9n+009MftV/+5V9qzzx8tp2dnPezeZP3kAvkJk6Z7vYUu5WWuj9HxG/YZE6rem2UgrCFoDUbApxzm8F5ZIEvfd7QPZGl2hOalPASiUFhUys4vAwy5m60rLmonZ0hn70ckH4nloIurryJbq59u40mPI8d57q2YjPz4FjtmOM0cDmd8r88O8PnivvBX/5HzzAn2EPUDl7YLGTldR6BFlG2QOVWuo/JHDpu5W+5Y3T0qy88uHw7nfx32pq4MLdU+zjpE3RPmtWDJDPpzftJu/G82WQ+RxUHR/+6HqD80uKZr/2Lf3wdq0L9pGCMvrqa7Q4DQT4GzSQ5gEKoqUA2A+h84mCoVKwpDB7Y5NmpALINbcGWUJFmjTIT0RAgBQHffvxWe/r0g3Zfqxu7uwFUuSo6U2PlkLgTBaE1ft6/vaV6ZFvD4U3m7EDTs9R293IbuRsUek91tAAS6obhADFGAao7rfpM5pULe+1z0LL305Wj98e3UFchoL4ZBoHa44h7Aoz03Q2e7L8MKgnQPAio8o/GEAHLnr2mPnqtPwQDEHGA028EgdwYoD9OF+5j7pJXMwjkQpQ00nxl4NSBxmmLUE3DOlfeKPTLXFUFEXhCkW0AACAASURBVM/1tGE9S7DSV5qir22rbWzOg2GyvuISjBx46Q+gwta0mIONuY2JLY6xbdiOuGc7NM6bA28CQ26p1nxF1k+/AfqwTYoaHwC18w0A4w4gDgnz6kYrQdVlmvvyoA03FqFHzKEtDPg98He+J4Pr6mOdr0FbUxrBT311F14Iunc+ZA6hHXztipHx6X3u/ESQrb+LBRDagUf4Dq18vB4MxRhAxqmNp7E7v7nyd0wNWvR6njjuzL0yyNVX8cDjx4+jro22zKn4tvqldyvQKH6QQ/T6668HtmqbnU4lVQ0vGeHIvd6lRZhdFe2+kX0wI/Pgw8Xl2agVRuaAjNmzc5WeSPyGFil7WWICXNH/BJMTy1LO9cecVufG9Zljiht91D3kN+cnxyZ4IdqMGGEGCRk792KkeqAXLJltLE+hhrdU86ivb8a4Uh/OE23dgUdOoVkS4nocLORYWjGWfiTd49tiBTTomXVFhoy5Aef45fIUXYj6mRxUslxQYw7ilEvDIccXly0C+ZIr/bEwxVzxnBuN+oyOBiPGy0pGjfPEYn6L8+DPO7/pM7KKncMcZZ+GpTZ4XLrB9ZHPBeNZzo/aWD88w3m19n/B4+NggWWWEM+AL8gqY2Ge4R9wx7HXr+Wug5RZzYHwQpgiW0p1DR23kHcPHqEL/TewGdlPuubBZ+jKlLkkU+6GmPwMlkef44CcfoheX5iTjnJsjbnRlsURvBHfzbIj0AobzmmILqVfPo/QFplj99SSl+UMLLMR6Jvbaqqby4K82tV7wW7JioKSH/nIR9qjR4/CoRd9InNZNNjJutnoThaXsBehN+N0WWd+mMcpw7P2YuVJaFCxC1xncRndqLaXcz0X/6AV2OrzXOUIOa047Fjh+sZ/dzn0k00JuvicLXitHM4CZuap5De3w4E/3h79poaY9ytpmDszGK9jex1DxT3wyjHKdTfz61ji85fbqucf+s/vT96YuyeqbnYbcg1z68Ke81p9n8ue63r/HZtgjRZuV01ezjG6n+X8wH30q/IgutznAj6gHbcbtFiud52earfIafv+q6+23/zylwI7YwGjL/ylqTMXcLQLT/xIMM/7kzyUNd1jOdIW0PUut93pC/M07aCs4Q4taE99UJ/Vt7OTk7ErjvvgIf3PAVuZ7DSz47XQId/97OwitoYrIKbt0/v7h+3u8d12fO9ee/TC8+3lj7zU7t+7F8Hm95680/7ga7/Xvvilf9r+7t/5O+3zn/98e/reB3F+xMYmi3LzYMDAs36SNjaFdlwy59hplS+cjsgn2cTwWPU7brMtnVeqnDnfbPYAo+5nJ1H49mFPZe1qeFr/65pwPe2jeXhi2Pf7ifd6ht0h3o/KJ87bjK/y+ELobRHaf2c8jmnj+or9EuPppUlqO8m/y52cw3bsC4u6R4kN4kcW+9QH5tVtjeBpxV17hqueVUB7qcfysF3438fBfT7PZCY6blQ5Z86g61LXz4Bg1ac+14zJ79Fn7BqXX8c6x8qqexNJtCiYfeAd8EL81nd4U6ZsjPPr//LXI4MxKBr1ZTK6jdHPjRhQNKZOoHABRzG4sp4cvJl47o/OxylOuYWu/ul+QA3CwfxyRtxBC6JEEGduXwaoTk6etg8+eD+c5IP9/bYfNWMSUFLgs6YP4/KtktwzDOeoc5BCOxU0mZm5oi5aKOuHjJoE5VlnQvfoXWPlKyYsAzoxJm1Jjpp9ybS6L1fq2V4+t1ByjzOoniWQ5gxHfzHQnN6euQCz6X+KCUMvdwrdqMeY9ZpQup4Al3NLGw6+zpjOHw6iGK7ukCAoFQBp2w1h+uFA5oJDH/QevYPgq36f2YZyLmbRcQQLHvSgJwI6BDuWZwGFzTyUpwfRo0ZTT1P3eqIo8hxP8mnO8TIDT4EF8UdkXPbTnUNJ9C3+AQTjIJikltokYEgBaLWNwQFtyFhEKXLwE7yimmzqG8HhqiyhkcYSJ7mN+oZzy5joR/BJzx8dZakCn1/o6AGRAW4980R0dN5kDPzmvA9tXaGoPQ7swKjw8azxvRuCbjiADVx3xYPMBJ9pznZywUI0GNnXZtRVmsJvLqPIOPLjMuVYresEULSdJHAqMpK12LPTdrZ3hsNJ0FjvB6/0zldffbW99trr7Wd/9mejbhcGjDJjtFqszEY5sYcHh23/YL89//zzY4xkIbJN7+TpWTuIFWltZ+1bFPq2tsxmvIxFJA/iwmsYQMJ2tRd1QQP3PIs+lakrZ/gCuiTt8mR77oNvE0NTZnhOBxvcxueVX24oNElLX6l0PPX5cp6s78l+ZKvo3jCEtZ2pK/uUCzJ8Zw+qAUgbHpQb/Cod1NuAlwfeRWe77pPB1g2rvlLXZXDizFwwyPCnj9sN54njWdK5yswIDHTHJ+2UNPyqXtA4CDSwhQzMAksWBp9t53Snmz5hr9yWZey6Chzw39xIHHPXo0Toiqq3wGOfN+djxuG45vyWc0n9m+V2Q7e/nHZTL6eu8vnhPr9f70Nn6jM6F35mrJW//Tv3cDgF9g7vUY2tLOORPOFZ5wTR4XfGj92o71FbW/Zlz97yQzDg7cl7y23cYEmU6WFhopfeSbVMGQazU69kr50sHBBwKfBW9Q5VA8zsO/XXF44Xgf8SNKy062jQnaB0DhUMdQcA3aV7tQCkhR92/KB/o6b02VlkOOr9n/70p0fNxcFjOm20AxC6BlsyHVrVd5uLkoxjYKcCr2bmJ7/J15j8CQ/C3+DFGi+BJ27XOe+5rLncr+E3bVVe8P64Pq+y5nLKZ0rM5Ph7Lfr+IG25Ph9t2jZafnNbgzlncQcMhw6OE9Cj9s95H9oMe7UEAsB+bHzHszVMgu5LnZN62d/hfXPd69mc+n0Z6E1d7fMEfzlmrY3FbTjnjbA/Ol8z34530N7HXfnU++/v9t9v8HDsHuo7TrpgOJ+iGxyH8725c9CDhG++9bh9+be+3P7itdejnFPUYO41a/OcgFy80/uiTFPYV7MMGO8Yc9wJ7OWnoDm2U/qHuc3W7Sl4S31Vu7ov/Sj9z3hzazb04f2OVWCM8DdKmm1uxjZw2aPSC7FLaGOz7ezuxC6V84vLqB+rjF8tbN9/cDcWt/d299qbb7zZ/tH/9Pfbf/xz/2H7L/7zX2wfvP9+HlBLMLXX15cf4Yd5gd3MPX1CNyRNZmYw9mIGcW4GrZCl5fNdop2xB04QZ5jACZ+Hvs2NK+OAzzh86+IiDt9Ke18lh7x2fNrz7Cai//iYJJfJL2QhXu2gdx33oYn7vpkOmjGYakspojTs28jKmuOu9je8U+20kfUXOweSJmv2H3xEf2egOBOfUv9S63D98JLkTa/U26nVZTDxa9bqZG4dW1yeFzah2dcuA4738MhN7Pd+LBcV67t5Z9qlN/VstjSxeU1PuDxP5F1+mvOUtESe3abc+Fe/84WY8pywLNyYtQlydZmHqkJSI9pOS80TB9IgehxukenPgDlKI4REW2q708Lv7mz7UPhdlopAbQa25omYQbLYCqoIfhayVt9hLFZc876ZaZHpJd15s/otMGeMv6/CVMdF7WQ9MNWX22in56fhNLNdTCsg6dyzbbdFant/5cjCGQ5wD1BCa2ifwais86Y/DPw8rESR9ZmRCWNOgE9HPnK9OpglEM6tK5kursND1NdMs09B8u2/vS5HXhmGQ7bZa3Oaw+tMy/hSeabSE118y5ArdMDU56UGDVwpAXbO2DzrBiL9gAcAIr67oKsPviqJYgYsZwZKBsrpD4ATY+D06m7IwLtk2QL60MONHnfc6IcyI3QP/E9dsaEIezYfADOMnqus7amsNJcxrjtdCHgSvPA5yDHPLfoTtG/WdCDTCRmE3wgSaUutFKNWJ5XZVh0s6MzYhuFlta+gtehBZiZzUUGxKvchY+X0K+YAvqHfTiMMKDc4XSEgX857o92OP9XQWwN0lBCyyP9OU4w8smDIioEfCWTq/8CqWDzKekK6l7qJ+t/rJAa92nV7/4MP2re//adhvH3qU5+Kui9kv7z22mvBV/r+J3/yJ+3jH/94+9jHPhbtgL/f/c5327379yJDJmrebqn+7axd4jRkAUY84o5qGk3Cplk/bYkp8yR1N3AqBrkTAL2RJfgl+K6f0LyUi3mACvJF+7XdyoNpEM7tw84XPrd8XrbXS3iwFTx8DeHA3A6yZgBXLHRsGwZfbxMecnpNm2BKEjjkOqbqfX1HFqvNgNzUceqQF5dPx6W13/X+MIStGL3adKe7joXvte/QqeKFz4F/hnZuTDkfMEZk12nAb943/811mver8pkbp963fEbW7+Q11/PolIpLjvFrRqKPZU3P1THAO8wdsux2DfSe8jqzy513NZSlveIBQUorZGvYY5EB0w8py7qUaaeBuY6r6OIqL67bIhCoBbrtnZFFIf4jy0+/k32jHRGefaZFG71PeOh0gI7oBachtFnjwdHPEP+5LSsWB8yOxX7R/6q1qJIVnjGpdpSZrmv6k2z/+I//+CgjBMblPtZZ5oj50piJ+jg/VmyLerUWYMwxpT3qPF51HWP3e7ABXGeAJa5/GTsZzdzD844/POd+jrd/m6z4exdYY1uvfcsYtorrffSLvzvG3UtquLPpeoK2XG45LdlPYmYLbMV+cJxtcrTDOFQvj8/S9w8fPhxlUbwtx37dD2+of2mvz9+qfPm8JmYuD65yfrgNix2XKo77tTneiR3IHXPg76hB1cpbPu4qq9zrfKO2gza5lWGx+Dn0Ts/acpsjn5uHcPayifHIOz96t33py7/VvvXtb8cBJ8Kfs/OLdikfrOzSgHcuz/MAKtdRE38Vkkyfh8VdMID7wSzXAX7vlIn08/Q8PnMmH836s+iIgTO2jVNtCltlW+In6vPR4VGWXNto7enTk3ZwdNTu3LsfwTP9u3f/frt//157/tFz7SMfeTHG+vprf97++Fv/d/tb//V/2Q8IzF07WtHUYlXUne7JMG7rax7SnlgGYsAWxxR4z4PiLq/oJuejD8N4DoxJ2syt3Mgkp0zH9ZbBW+mXWGTqgd2k+5xrdKPiCPgKzHUspsmm0uJ+nCq+nnnMrjd048Cv6OQ8DGTOaY6Sfvf1ufhtyERfxEMH6V5KKfEcY3TsQV4rToBDrmu5133KiGFYSbMpt7mIuDY/PqcTK62R8dS09yt2sYjvtrDTyzF/DQOr7qt8pmeIgamW8htvvBULhx4jgUbeN58nzXPlAfpYdSO6y3Vd8AXbybVFGmJHICqy/HJLBI25YkbAMNhglOGY9UKqCOgQ2kg9SAGIunS9DlwlIs4Sk+/EFxjI4LlQ7Yl+UlASLuCqBxjP2/vvvxenSGdgbivGqtOidnRgipzHscqgOnbzxOYRqMtyE0MQAMMEiix0K9rMDMC+NbUbfIydABoCBe30LBPuSrnWKkGAda/AAEO7bluFOdiSwKTreTdiHEDpE07HzDTLvnnAhzmAIVHOvqqVxOqnJpZUWoA353qeGEb/6Jc7WCarI1Bcrw/gsu2tVeDceNNnnFAHfeaXcUZ/+2qfflM/pcA1Pwrybe9m1pTkxIOQ/u4I0JX6WlP4MyCGIy7a65+KGdM/lx9XYHkwxXUW9O88Ch0i8Nx5UL+FoRTzMqmZ/UqDh7n3+Ymgf6/tOY2PfD7BbwZT2U7FfbWmEM9MEMoiw/qXzllum93fzxN/p0zlygu0l6Ggd2s8NaMIPnZZcT53w9OVGnPjPAToV2O1tgE1wUUwzGkKjnn7McZu/GGYwXvV+IDXkf3YSh+4oaLYnQf6ltuqxKAlmOFBSFZbg+fOL3Jlu69Wiv8I7m3tiLevok6XCv5/7nOfi/eTdamsFxxsZch861vfaj//8z/fXnrppTAMdZ9+V2ZjBheP2v5BngTn8zD5am4FHVtlemehLzrJDeS62FTlH6zy9ziO0RfmuM4Xc838pFE39cN4zuwS+uvv8XYc27y/Nw2KuXAz75uLanEQz0qGSH2XG1i847ZghxvJdZ6837TpQUfmB1l0nYKcLmVrZjJVpwd6Y3AhJ+iMwNJLGdGzvMTa3Nff3IFzOlWZB7Mwxlzmq5EFTjHGOr/VkIvt/N3GGtc2ZqY6QcLxnn56IfrJ31/bTjqp/blN2sei6x6I9T47/w3a9ExC1yFVfvgOZjktkT9sJXAxMSljVLpG1oiuU5ql8m08O2ysuSWPMcW26r5FUM/GFrAd4c0MuDJe+JagG7oQTNf3sBd7dl46ulmGBD0ev4U9OHcC5NhnlhIywUI7tHEnfY0n1+Y1ky/SoeQZeAI+R/eB+fouR+P47t12+vQknhOt1R8Fj5QlxEnSH/3oR0cZobAl7GTItDnCOFjYvshtxclhO4SdMhcl6aePGb5z2lQeqtduytQ0cnKbVgYGWOjkvVVXertruOmyxnWn+cCnkUSQ9NH7OVih4ia8d9u8Dzs3BCTtInAPPKLmoLftPhty5tezX8mv0GGNzyhVIxn4whe+0N555532C7/wC00HATkN6hzRLniY34PyYwxr2FHxTGNzm5G5q1jsOsP7sjY/8KOPu/pHN2m1DLQ4zlV+r8/yPtlqXneNecmEkXkqd5Yygmdn9nbSgTnrW3avrtsPX3ut/cP/8X8O2dK24XNq5Ku8kepYR+KJ2Q/9gD+wSv1dBgdzW6j85uRpxeAyuQYsTR9oZo+pb25jYqP7PW4fgIEKPiYdFMycJYz0nrDnSv1T5vbO4UHskNnY3monZ+ft4vKqHR7eCdvyzvHdCDDevacTpQ/b/bvH7e6du21z87KdPP2g/Wd//edbuzptW03nCvQTo+Pwr7lIU+fQ5SntkbyjZt7JpoVfnb/7ks/Ixl3D7IpHa3zktmlgfy+7M/uu0kGn7d0nTyIIW+fY7TBhv3wu/XkMB/0XuN9rCrIbE59d7TLOESMInu2+YUQQ506Iiuuut0JL2kHBVY8FVm0uDz9zXYN9SJtD33QCgssVC9bk1nGE56p+CkxbqU3oWBe8sYSMBV7WuV1877up3N69DWvXMBuMTP6c+I5/hL1ffVbu513Oo96m021g29iWPhMe8B+Yn43f//L/fo0Ci+3R/bAO3yath1iJoEO+IgyIYLj6lhbux4AMAvbTdBXoIxuODqkNaig5gYmypwGqQEMGGRXkwKBTGzKWBIQCb23/y23HeRJlCFGP8kNor5kyFHt/Mc692tP9SbwEGAQylXYW276wdGf9jiEHLZkwIvQAKhPGiuuYnFFw9qaBPBipM1T0p6fIY7xj4MCQKBRnMuYMBoQXfBVP9xMEU1szIKUg1bKAqPrlxq0HKjmhyJ1EZ3A3wh0wmBf6jRD4/4yRvkJrN7i53w023VednwSNDLCottx3vvOdkTX6Mz/zM7Hd6DZFEEZQD0JUWqovbMVHHib4ZzDYA6BuUMFveRBGP7ClB2AYlxtRKP9oc3sGBUMW+gE+DtJO45gTO4iBPqoPuk+rZaKRisLTR3jLwWc59xnwjMwjO4VX9+Bg+pZ97kmdNZVWrnRfh3MUTmBffcv3LrMiUBxVsQfqFNoxtpvG7txK44BLn1Ci/i4UMb8t6FxOPa7vQ+5oA2Whk90xeIbSiJPfhHVLA17fybDhGe45OzsN2rHNBV5WcBFDiUMUhMOqvai2FCQkOCgeVvYi2agnT0/aG2++0X7u534ush30TgUgv/GNb4SY/ORnP9uee+7ROA3Q59+xyRU9OIJBA+2hJTrHDTrkjXsdE5inqrSZd5dnN04Wgt6xNvrQjQnH6soLYBtzXNuqhuMYoxlfy8yOWTMoDDkLAECvamjoe+XNiTObIxAF9oasRLtzK6gb4dKfIcM90FPp5rK2hlPKVqwGUpWBSif/rmexPcJJ6fUZ3SCEBswjvO9yWD/XuQDH0DnOfz6fbnTDf4yvGs3JD8k4rnOGroqFg8Qx3TMwps3FRedffXZdXo3sxObrsf1c8qz7s7zA3Lmh38AU55+q4+r3KlNrbaAXGC8ykY7MrL+5WFCynRC8U2OJZ1rPxrfFvZxfts53d16Hr0W2RtZyFG3cZhu1uu2wLrBSjrWClTrQSCV/BhbF3KRTqnvj5PWtrdCHy0zIWUuUOYIHsfmq48P325yH+nvK6fKk7nqPMF71FZVhrqzyy7PMICLrXDTRvGghSDItXSD8VvAj/sYhjVmihQBjlS/GSBYDY4kxRyZ8/tXFCLDJ5/g2bIBvKs/djhVsgZs1NqvcOi6s6RPH8zVc5aAY+MEXZ0QL3xIPNug9HmB03IFP3X7mvQpku41CoLnKZMr88iBHtUtAwDOyHLuWdJ2ZT9TiZgdBtXscFx2b1ubR9Wqdi3q/41PFb7dzHfcd011nMc6Kbf7s2vuctmv9W/ut6vrRj14/DoxUaQFOXffxdcEbgeW0f/KQ09B3lxtx0Mlrb7zV/t5//z+0/YODPCSvZwyequwOW7B9O2cPSsF/8Mmk5VUcGonfEOOIRIN53gB2m3hJmKLsbIKOjDt973mIG+1JFlzGRBfVVGROCFQGzivT0mqgI1d7+1tt/2C33b37oJ2eX0fG5ubWdtTsvXf/YdBCtqv8kuM7h+3h/QftuecftfOTk/byS8+255+703a3d+OU6jhgptdAdWwBp5g3n5v5OTM0Gc/2tvT53mKXDfeCje57upx/GI9VWRP+emaZ41PS86ydnZ62g4O9ka3Ou2SPc+K0+qLPufty1hbMWq2RApF8ECXe5mIWfcWelH4lfjP8DJU9sgxFxxXuiTnXW+zwTZfNSPqyA60qjaq/C64wjxUTvS2w2uccOYbeYLXrpT6owZfwu7fHGNbON6h6aw3/+C1yaq18oPPimo3n+FbtYOTI4wreF8e9NSyv+tV50vUHur/qswgwulOwvduNi15jwBvESIPBmKQEngRCDy5Gtl+v6UiwwYWiEus2x1P9oyYYyjdPhs33MVAFF2lfWzjY6psM2Asn9/3zg7AbLba+uGKONmR0X1w0beXMU6wyyMc+/jRWNb4QxzxduoM8fciTmPvp2t0Z8KAL4IvSUT/5N9uYmQgY6zCLK1EX/pizcCxzBQtD3gXQBYOxyfDUn88LWZgEExwIEkSpnZWnUM9nFZjJTFjanI7tdIyc7gSybgMMD4KGsu2G1HAMVrZoh+F/JQOLgvLp5IWDoFO0IgO2Oy+9TZSd2v/hD19rr7/+RigT1bD72Mc+3rZ3tqPGB30PIe4ToPZcSaMc6W84hD2DMGUrHxTtxYfpeKU8AQ5SHFIItBX80s9Dg/+RAf3vgdqkuVY5c7VRmS0LOvZt+eoLbSU/5ryFErVMMgeVDO7nPYCy94PfZkB6ubKiMYpeWghw5RMHPo2T6XOF0QOTohlz5AEi7iNQBv3IFOXEXQfBys/gwk0+n6DvTr3uc/5zxcP74X93wFF6PR06Vot1f9SErCUbWspRzs9Vu+w1OZVR4/LjSglDEsdAfchFoqQnmYg44KIZpz7rmvqi7XNyPp955tl2oILayoI5O2nvvvskrp2dnkexcTnYWhX97Od+IrBSf8JN3SOn9aWXX47goswKjLKoa6iFmo4PNduNcXnwA3q6LIF70HYZoM9ai5MuM/uPeV4YPT2Q7cZHVbrow3GPncvh9HesdZ64zXBwRc5CDFvcnCfd2PBnnNe8j84fjIWgvOsaMoPrGOQIpdnpixTzzZxLEotum2R2zxIazDdy4volM42yLbcL6HM9rEVOTWSldT3FeIYsGUHc3lAgJnXVXF6uurNigvcJXUkbPh/worfv1yf/aOfE7CBz5G2H/PcC7dwZbfX+j6dzC8WNLCTG4HoxZ27aEK73hw1UykQ49nFPtK3Mon4oissN/VrjNdfltOuBBpVl8cOp/N2uN2hbupOSNLp3OnnbC74I3lYdxsC9dFhDx6r8S9f3ctqFP7GobrWhZPfBP764HAHarcz8kHPK+8nKh6eSHsutU84f2LCOC+AXfOE87ffx+8Q5tlz2ObZtmLpXMqMFJeGzZBmnTu+T06n/dV26RXXMlKWW79to133bKtiC3gtZjoDjciNVXk9C5ruzLtydu3dHaZaKpz7fjmf+GRtS/69lRVccdPyr/Fffgf2AzFTsBAdSDkUWLeRn+RCXH8232/ZRbirKkcwtgrSFjQf+cg/tYT8GP3XsrTaGBxhvk2O3ywgwsgPFfa2b+DtTyLCznLfhB9HKfUfXTRUDHSMcUxwHKz7fpvf8/ZV/6jW+13cGD3fbI5NGpo5gHPC7+xrgp/ML9Kt6yHlp8F1PRnF9nWPoi30jYWWmQ2UGmey+q3YR5xBstm/+P3/S/pf/9R+HbGHbh42sbcn94ErGF3b/2Aich3dS71p8OvudiTKjTNLVReAjvLKm68a1izxwLnfAUL6ltcsrDtHMw0qFnfgn4OD0l/JQItnCGbiSTG3H+3lOdRf39uQL7UQA7CIWg7bbnTvH7ejucQQZtZjy8OH9du/4bnvh+UftcO+wnZ+91z7xiZfag+N7IVOb2mfcdzJCJ/AcneL6Ht1MYkjashkgxTZXiTb11XUj30Nn9GQK/SYaYGfDP2v4x7Zit09cZpyP9Fntyh6Xbya8VwKC2xSe6LW3txs+8NCtdgCrcHycO9Gxb8r7RtgBFb8GRnXW9b65bFe5iIPKemZ82hnzwJY6BxUrXd5dT67phA+7zjwudXgW86h/fk+VeTBj6HEvY2L2p2MumJJb9SO1Z/FKp9eHYSIP0R56uP7udGAs3u6aLavrNRkj+1XL5c3knZirf/ml/+06g4J9O3FEPFLASbPGSdVLRFBfSdPnBBUp3kzlhgkQvHCIrV6gBJuBJbjI8ZW8X4YRXpVOhG+6QQ0Ty9jTSgR9eu+996OOB86HnGVWEAV4Sv0GQCC4BFwOMOBVnaEaEEiwyMBi1rTbCme/KtnYOhPbfhQwumjnZ1nbUL95cDCA5jKdeSbVV9mromOSoa/PC3SvCjAZWUCf8wpN1DcpkvPTs0ivRS/PtgAAIABJREFUVz3NGZjJmJJnHRBgxOBwBe0MzGeUgitijD1nYADY+1/BwQ03wJC50vPzgJapDIOfdLpjrwGa4Jgtqx9qMwPQ2maYQT0CuAFanf8BZPicwujirwATbRm2zNU1h8oVdBY9nqei6p1xytfBfvatg0sW6s1aOOoPgV5oh3KGNryD3+EDD3A6PyFHrLYkDZN+i2ym7vxjFPu2b1/9gk7qH9kc0DpWqzqPE/SPbbB92z+LEgBiKo0ZGCIbT22TlUv/dY2TLeUoKQimfzgj0C/oBAN0Bls4THat8ilBsODllSAF/Fr5GrypuMJcYRAk4MtguQpnT++XQ6j/2YaOfCSOJV5EoKicYIghxNhiLlU38zpPBhetdbgLuJAYvRXvzWyFvWhXNFQGorKdZNQJl99883F7+vSD9vDhgzwc4N13o0ajgok//dM/3V78yPMhV5xMqnEKX+8eZ50c+Aq64PSIPgS43NiDH5D5obTLiXHIrcsexo8rzhzz3BIDniIr9Zor6phb4agcSzsdnj65EYACx/hwIykOJONwmV5HrfKPYyFtuU4E/1NOpk523VvbSNmZDi/PQhM3HvxavKsHDXivB0MGTaUX+4FT3i+uQ1u+L4zTCGTMkw8Zsz/rcxcOUDds0B/0DV5xh3zokx580fc1Y4k2Kn2Zv4XDNg7gmoEk5oL2aWfyZW4Jv03XgQvc77qcdytjM3VZDRpuLQKYrsuqweh87nQbdLIM72pAI5OVb2pAjv657Pp8wiPCHHadUAO2ypTzA2NPu2Luntg/PBglR+AJ+oDtoj5ykBV9id1gxfBHB/o8Jp4q2D6L1us+9V94l4E1Tlhkx8ms36W6dktsm9shUz8sA5LgN/a24xjzR78rxkHzCAjoYMHon7Jglwetie7SnbpfgUXZALG7JraCzwC26y8cXsdXOfpbseU/dzrpmj8Tsiac6nYS9pccSf3hfyhbtNqDuo48VJmFX6EHtqbj6RpPV3rBC35vpTf9DIfKkhScH8mipc/RXk9WcFkOnIjM2EwoQD593hzvvF9T/pYBMR+D6wpoB83dFtVYJg/1gwR7pD13ly1lA56M9ju/yrbgHY4V9TfXpT5vfEY26lwy52u6rY65zqPToQZKwR9wq+octyVCjmzXTdVllce8rzxX24e2rmvhJcdntyvklShDUTbE73/t37bf/p2vtMOjw6Z144vrDORh/4cN3ktrIFPIR/Ber4/o/kH6OOea0dRRdj5B8mhuoRaeyp4Tdui+sCt6Rp9kA8zCD6hzt3bgFbyf9AjqDN9H78Nv+OD9p+3ZZ5+LgwKFJwqm7SrRYWu73b93v+1HKZ6D9ujRowg0Prh31F76yAuxHff68qz95E/8tba72dr21kbb0CnRkXyyrB8IH4uW+OziBy1UZfBVC4G5aOW6NX2T7DfjQYdg64pu8AILU+4PBHaULeLI3bBpuvTFoV4al3iz27Z6Xu2en59GiQ/8I2Xbg0va0caBLyw2M0exZX0rg47uS8b1XgYC+w+ZjvH2JAho6XwPj1fb3mXf8VZbo3kGWvr32+Sj4rfLadWVjM/nym2WqBHcG7wNe3if457zg667HVbxFLyqdKn2iNtDyPCazned4VgC7cCB2v7UKYn3blNXmiYuzhOtK+ZWvbXxh1/5jesK/pywCfh8GIEBYnUsjwGfAcJBODlkC4M4awRxqlUyI1mQMyI6FEQHrVr38TJWc1T/MME1MtJ0GvPW1sg6RDjlwODIImj6f3uH1etldgNbA5SRc3J6FicAb22rpo+c+o3IQqvEZPvXQli6oAIOpIozZq3wQDPdM7Ktyta2NUUMALiwOHMMhdLppPv0foIWZIVFZpfVkJmredMI1pg8oOkCi1DRHtfgnyp0LpAEpvjNFWr9rPFiuMJbGE7Bh72mxpnqiPQaPGnwZlZhGtn5Wf+LDovAXZzMmkZv8vVcfYbPMVRCEON49kxh4vSwKviuhKahMp1MGf1smR9BPNu+5sBKH+izB3sdePjs2af8pjqrEVzu850LCZkhp3ehPGrwJ3itZy7EaXV9pQ4DgzHgzMHTzKuvnEkhElDiOvLB91y9XMsGnSBIwAr+ciN6YZh1Q0DtcWr0hxl4buxGv7rwrWXZOXbOmiVzS3fy63Qk4A9khewdBfZQCq7oloo1V5/lrHqZhYvITJy1NyYNe3HxjiWB0T1j9/T0pG/RSWPizbfejLZllN05utMO9g/aN7/5zfbJT34yAgBvvPFmOzvVauhVOOmSq7ffftyenjwN5/Qzn/nxkCe1pcyYqAl0edmO1d6d43ivL9gwVvGFaEHpADcewByNh6LfE8/T0ceg4XeC3vxelafadPrQD1eUzjtDwXKqrRlyzkNrxgMyJb3g9+Y78zTDka3aMyHdsYFXnB+9n/AGfcQ4QCb997X+uV6vY+ZazIctfERJEbM6EutT99NPjEt/P9gC9iKzoSMiYL48bRQ+gB5usLKFuBqQa0YXuijwL2peTfuk6rA1Gvk9XB92STn53WUVTJ38l9nq2Dx/2Xy43vA5JyiTfcAInk6N87vbFY4PlW+G42LB9wXdbL7d3kOOqs3hNHOa+KIgcuc6jy1bPO82j8+1ywgL48yJ/teib+gqqyMOv4VjFTzXa2n1NaO+IzBemdkbGRDc2dHpqxl80Tjpr+5ze3LiSlC6y3tm5EzcI4jYHfhuKyf9/GTK5am5VQacFj6vzp9DFnuAUXXJDw5y0V1Yqn/IpMYqO1eLWqGnpXctQw9dlbpw1vXWFnLm1zMXNY8aM1ny0OZH774bMvj8o0exrdEXb4WR2Ed1/v27f3aMqvhdecdY+EZAmWfXbNB8xwzmD7nou1Cq7HBqp9s1zEvMc7cX05bI4CJtOA+7PVf7nvyUWXeOI/48OHArjpgecz8vTc+ZAFJ1hNOo6hfX3Wv44TqmzqnrLmTVx63PVTfCe95Hf8b74/Yq8+30Ql6cj1yfVExbYHJ/qY9Zzw79XzLE1/r7l+mykNXYCn3VtnZ22z/5wm+273z338fBok9PziIhAn9QY1V9YtmWPl8E/8WDCuZ7AMVpGXoqdsn0AElfgNH4aCPrJyZGEkQBM91Pc9zMAGYG5hyr1EfZmOxS1DPwpEqh6R0+P9Kh9+4/aHv72gqcvn/b2I6gozI69f8zD59pd+4cRQbj8fHd9szDB+3k6XvtzuFu+8xf+1ScF6Be7IyScJ6JNbHIA4zIZM59+pN1HNQrhIe93/AbwT3REp+CtuO5sqBb5Uw9HzISkzXtfN5xdnYScqzdYUoeYL4VH41awr0Go/qCTzBsrG7LuZ0QnzsuxEne/W/ImDIQlawQZUMyDuTyB53WbLSsB5BqUwsXFf+9LZfZv0wPrmHVWr/8twWe2uGMjuEu+/SV+WAeeXfFMMdAp6H7K/UZ5zHXebT1YdjhwXN/n8+Ht+P2Gphb+8PClN/rdFjw8te/+pvXFNWeE5vGMA6+HiDLCCPAnQmcuqkok9EgRpysPLK8MkuKSdJqCkabK2UCfKFM5dxtZPDDnRc1mScf5/ZBHE6cbwkSq6rKkgQIfdVG7eoAGAlFKARlNyizjUzKDrJkRuoe6k54PSXAlclSPwHjKlwTzFVDKjMgoaevADDBtOkOta/K47wD9tB2gFekM/dDIra3Ym6YAz1zEdtgE3hSsfQtMt2TrIoSRwHDkfcLdD94/70RxIQvVIxX9CW4yvjdCdM7ayYpwOc0dzCowYXI1OyHV1CrL3lGilIGXdYN5HAK8aUCkbFiHwZMpr3rfV57AuMkf890/ZADGQ49KwAhHLx9dfMUdR+3jy2Mh15XUXNG4Ex8phU6/SmTLN7bi60jB8o8jdXm8JyzF9WopDC7VqBc+HNc80An5E+8zpyHE9X7Bh0wFFyJku0Kz7kRQbAyjK6+uufjxRhz8MV4ph1W2hTgcmPUgZnnkfOqCIbcm4Hj4Ml4wL0FcNvJfA74/jx99SBm0ns6Esybr2xBb/ACucAxTfuO08ESA1mIYGt1yHHPeK2BUDeM1JK+07bwVzymgwCee+7ZYdg9ee/doPNLL708Tkh9/PitCDBqnAoifve73w2j8Kd+6qeidpcMO8mWDBr1QVmQclp3dzM7l3dCV3hGv3uAEVwJQ7mPie01zI3ag05u/DOHjplrCpjf3BBw4yee70G/Kk/DELNtt1XB+vdRd7AHuIbillHWs3vJivSxIBfgjiv0aqjx3fvmDpm3S3vwrhvBN42JspxuN2SAKxet3EhZM2SGvi8Hbek54TAZXGBMNXSWxurypORKsyqf8FO+az7rGNXP3rxh3IbD0G2BaLenFzj9aX/YO90eyTHHgZXjD/tpjScrDfXdnX/G5Rhf8Yu59LHxnNtd4EDQpC8ueZ9cn027MGXOZae+H9ugGr+1X5N+GWyPOmNabI1siAycki3CO/LgjBmcY1yuc8STYU/18hHqBzgDb6FLnAbtOnU7uoXFO2W6OGajnxe8MwKzmugpL1OH5u+OXV44f3nYw80apZXXXNZdx3mfsMWjLvflZfvTP/12e/nll6IPmeGS9rA+//mf/3k7Pj5uL774YgQac6/LPIBC7WbN3u3IHGaOYwHz4iKCA7JPWLDV/dhb4LF+CxtZQYbumPsOmTiIh8xuq4/sNgZjBRvqd8cMt1UqVjIvztcuUxUfKTHkeiACDKU8igaQdcxmmaFFcGQcbnFz+7yeyQXhzOBiLI7N6IO8lmWZpmzM91Zd5Pe4vlu7Lw9Emv1zOXb6xpbesUit/uaWVkomOaY4vX0u3N7z91R9xLiRTe7V/+6LrOlO5xWeF++77eDz6jzhzzoN6+/eL+dJ8MnH7Lq8vsvvX2Cx2SHatrq5tdt+7e/9g/b4rbfb5u5GOznVgX3pjygRJnVMlhmi5A40A9f8nIPo32UewBlY1xc+Lnt9b12fwcGeOdu3Q6NTYhdi+E/pP2Lf6rMOExQO4Tc7byCn+QyJRonh7qvQHj5llErZS7sy/cqrOERQZy4cH99v9+7dDUx79tln4/+P/ZW/0vZ2t9rjx2+0j330lXbv3p1QzFpsokSa98tlGD2MHsh5yn/OO8hW/pb+dsUe8KzKldqcuj4Dl/qLklYc8pNKcbzzBh6GfzUXBzTH1AmWvX5xrl2faavxp3eyA1BZiP2lN+wgjy3Ee4MIOX6fJ9e3zs9rvE7/q5y4HHOtYpV/Zw6gtetH6E07/k5o4HozaD5KJ1xHEm99d9XH3vaaTvH+1X7TH3/O++x90+9VN1X+WqOlv9PH7/aO+wqVntgSc16Sf5h7+kvfFmP5w6/808hgRFD9oASvIcLKQypMGZm9EGivGaRGB6PaqhxZjRGw7Ao0sgH7wTHXl9dRxysDGedZX6xvb+X0563trEHhxMn+XMXW3v29gw5qF21HdXZ2s6ZirB7HoRLTWJqEnHVU4mSqUJh5SjV/rNwilBAOkA7Do9ffE7gf7KngbgKwtg3CrA4mal5ZcpMxlltuKnOxGkyQxgM/9NMVMsqTyU/hZ0tVZioKVAEHthAnuHGCsK3+x8qCG0251KCgbAZSOtpElin1NmZdj2DWHsBVfwksIQiRH2Z1zKBL8t5yO+NcWc1TwXPFJLPccq4zvyaqTvVg2tPTs3Z6chqOyd5+1plLRTEPBcladgbwSoGPQ4QAlxxk8H7QLo2pCPYFGOWR99HmYJ90ZDXeDH6TOZlZV8zZCJr3gCU8d3CY/TzVNgQpnwgE9sMl7ACWhSFi2cNhlPXV8nBsuvHhCi4DqnPFSH1SdqMH4IO2XSbC8TB5d+PZ+4EB5s5o10djtR5lzf9pxJDxMWubcJ13pXzNzFpX4g6MyCGB3PGeId0zOxXgtksLrDE7fnELcxi40LeADWfUFlFY8UFJx9x0WiemTcdW31PW59YjNT8zHnNLBOMamNgdSTdyPEuUBRBtTxE2KVNR86rtc+pPnOYdwcCd9v5777XHjx/H9mbxra6p/qhOk1QgkhOk33rrcRz+8ulPfzq3sGxsRIBR79Az9+8/6P1MYzFrQCbdXQZyJfe865S5PSJObN/eGYap8Fbts33c580VbVXWTFr93XkWI2lgkRlyiWGRYjSMRgxjMA3+rPI4dVaY7YYpk5WqEeF6DuXujpRfnxi1rJ3rjApPVAN6zfiibTfyvH/INtuUk49ngBE6on9SrpfG9pAbOaiZL5PYNhYhE1/py+x3Lzzfa9ciR7TnzrOP1fvv2Ob6M8fVMb8HCeYmGd/dMPVCYE8uu2c2e8888DFDY8e7wWu9A2vz4o6XzyX8xVhzntI5rOOpxuzymaWBuIZ9lT/c8GZufJ5dvvQuAkgE/XRvZj9kf6lLFTJn27yinykp6SSrhtioT506i8NWoKvrAS3oYC9FUFK7VGyBCH5cC4yrndiqawep+VY/+N/lBN5Jfpx87EY7w/H0X7LFuM/vd1uz0rXKP3PnfMXcqbzH9tZmlLv4xCc+PnCYQIBoIDz/wQ9+0F566aVYKFJNM+ySqJMqOwF9puzOviAkOr715luxQPVjP/ZyLCiht0aZlAgY9x1L3WeI/pfttyxWLJ30tFtZRESufA58XqHDxKhljUCwEhlyjHOa+nWcJviMNtJX6LXzNlUjuh+8F4sQkweytp4d2NQd8tgpM3bILMsdEGB0+a1+gfNE9mm5rdCxsOq5+qzL/pImbPXM7f9cw95OsxBbO6+nvlr2xe0y3eO6c43urtP881LGl8GNNb3r/OCfZZ/IV2Xx0v27qosd39DFlf+cr/wzbfn/yHhdPFlrc7TVo1kK2iuj7+p6q/3af/f32ztP3s2kiKsWMigb5Uxbo8NOUb3czNI7j8WB3EHi+hmahQ/QMhMxf8ttwJFPdjXLNCnYJTyWraY/0Y8yYPCbZzunzZJLd6Epxfv9sBotVtAfgoZDpygQr/rs3Ycb5ZJ66arMwLtu+/uHEVTUlm55fnEw59VVe/jMw7azsxeLHs89eq49uK+ajA/agwf3297OTnvv3XfaZz/7mcBFjWd/d6/vfMxKldMOWZYzgf+QAzZlrvkgOXdLuYYH+b3KRbYzg/SpQ/MgFZdZ79/idy3c2Gqm6PvknR+NQ0kjq3H4rGkvzoX77bENXTGVfKfiABkXcH03ZHJkHea8hl/cF9KwFcDPNWx2fHMMqvJU8Zq+VH23Ju+T5jMoVnGE941FTQbc/bqKLU7/Rb9lN+a2xyh1VnGX527DP8dssHTixXKXynxvt6BvOQ299rWOne91jOA0emdpSybuO0+4zvXfN7722/8kDnnJf1kjMIysHhjh8wSfXBGWo8fKsb7vbO82BQL1504HBcbpsOwUFaGdBpROhH2vF57NWlxxbw+QkI2YYJdbXHGctb1Z31EQrEzD3KPPkWUxTxNMoqlm1Fbbim3Vs/i/+g/w6X/P5sprAvgsTzEN6Izi60AEZe/Igdf/L7/8cjjy3Je0vBhpwCgsaK6V4DmemKaebuwGy3ILuU+m+rDGvC6g6kuulCqLSQqLANhyOzSgH4ZobBGZDOWBo2mI1i0uWdtQf3u7+1kHsiswBx9X4PVUVFb80/FLGgdv9QAdQohgqvAsW5V1n/hEvBYGXt8u5XPmQpVG7DxYJenT69L0Goh637YOq6AeU/DRrLPkwjh5T3ymzMoMIqVTldm9GaSc276REV1zY8b7ETzUg9iSV96jehtxMFHfRh59sS3eqpNElphvrwWkawC7x5RDcZD9Cqgxf1XpVIAHdBb81zNgmEvn2ezLXIFz5cm7/B0oasco503kCl4QpniAgfly+XSFMYzNHvTz1VmugZ0uB2ojsoLHXwbY+Bcysbc3M7w7b7LtAjyDB+ALjDd9j3FYELOCveZaK8Zk24KrvhIsvNHv1N7SSq8yWL73ve8FNuheOZ/6XZm/+qw+KXPxzTffjNqMn/nMZ2KLtOihdz49OYk2VQPn8PAo5EP9RV+kkXnZ9vcPwpFlm4hKWPgKN6TDMM65nnUEXXEyB5UG1YAZ82lbfpyfon6Q1VOFPxZGRP9C27VNeB7DwI0Gb8cVezUiqgGJjFanMdT8yoo27d1qiJYx0k4d09pYuJdtymDa1OdzlwH4XNtfGCAE6ex03uARFkiMaIkjW+PAGV0i+OB08HH4GHw+faGLdhyvaNeNWHCMoMfUo7N2HDiwZlPwfG0TOXfnz3miYl/FXbWLrnTduoZlNdhbDUM948FseKhmPnAfdMxFtFlPDuzJuUj8i3t7bWd95uAy5o5x6Z3DDux1+VyWhRX0qxrQOebUy9AQe9RxQu9nSzY2CPgMTegzNcK9f66r/Xe1yyIvJSOYk6oPkWf6iZy4jqrjdPvO9WMNHAz+U4bP1kb74z/+41gM0pjB3KTLTlOxfz0vfBf+1wXG6J928nR943pIfWAe1S56jQxJZM7nwmULmSDACI3g3YqNzCHtcmiJ2xgKivDd50afndYud/7eNb1R+YxnvQ1069LxzYQM/fnvrneYd7Wle1wmXTYm9o6nFxmzjhO1v9WWqveu6TFhLTYPtIM3PFgFXqjvKVOzNuoaVjEOnzN/P3SCHtDY8Qy68O6K+fAH91UdWjHH36E2PajtfdNzVXes0Zb5dj3v/MfvrquZ+8nbfUGzY5mun2vHyel1++Vf+pV2HgstGeg7D3zN7EP8YxXy0jMpr46ZczcJNIWO6e8piWK56B1Y1etKsPWaueUwUXCUeU06SUenXyK7jzmt70WHSW9kRqLiANO+iXcp4Bb1AbMOtg4OVLZij/SHXy6KHB3eiSD/4dFRe3Dvfju+d6e98sorgXMP799Xhcl2fX3e/uonPtkO9vfCsxXPeqCTuarzOO0MshinPw7mVp6vMsyOptt4VvoNvek2i/P/qnxHOZuZvMScKS6hYKvm7ezsNINgxif6rLFTOo3EmanTZ6mPidfL+pPDB+9+utokHoOudDnxsYPpPqYqN/6s60Tvj+NJnQPHnDWbQe376c11bir2wseMLd7X16Gj/ZiLZWDYcQNZ8ee9z6InsRrtxgje6ocS0RewiIQ/p9lSB7LANZNqnAaub+B352Xnwakn08biWtVtfN/4N1/9YmQwKmrNiboBWOfn8TBCR8ME+NIYm6v2ynxRXRU9AzhnbSatgOYWaQw2CZjewYEZAwQjy+oyVi/2dnbbXt+qCfhp8DlJy+KreqfAIxl1ZucpNTtBaq5otzgBLmvtUTjWDU991jt8dYsCquqnsi05sEXpx6KL7n0SJ6u+ObZIyOmO7SY9WES7VbEAZLqeK0NzpTAnO9d/dB0nwpUnNEEgXEmNSTYnVPOZ24yWAQ8/mdEVXNAhtnjOAOSc35wPNzCcTxwQx7Zky3hBoGD2YRT3TL00bsRjM2sEOgwa9JW3NHyW6cxq34PZASIeTO6r68xR8FYc+nLdtjfz3lDOfSu080luJZmZnhj+MQ8RTOVU4FzF40/ZtvQzFLUdbuBGOLThuTVHN2mdyIaB5CCroGLeMw9QyCBNr5Ghscb29blNGrryLDRLHpirKMwztHMHpzoQzBnPKGuWfpJZV41IgJf2JyDOlPxsgxPrKLA/tyMP5dNxg365Ie80dyCN7M8ewEG24PWFIcgp6X212OWQOSQQDI+wiODKMfuUvOK04Bl3POiXaBenoHbMglZqHwcv+Sdpc3YmTM9V2TwddStWNxVo1G/KUnz69CSMkOPje1HQOwtbi2c2x+EtymSMg4n29mNbnYwX3cOCk/oaQcdY1Mz5IcCI/CUO9X5eKcg5MxUDIy3DJd8vrM3RgKH8z2+u9OEXn1N3zpEr5qCXSbx1W4tjmRsfVfl6/6ri5jm/p/aD7xgP+u7ODnyw9lxtH6PP23TarV1HnzjuuLHB72HUXJFtuyySDh8g97ltcC6SuQOJjIC9chFc/+SYctNsasK50FX1dtgxvaaS2k0bJTGQexm/fkOeXac4Xat8zrGnzOFs074/y3udFi7DtzmTFfe9zeSbm/Xg4HXJB9uNZybdzDBim66/I59NwYIm+gwu4mw7bzn2g9ME60Zg0HQ2DhWBN92rLCIdbCYcgc7Mmew2zyBc0mC5vdTn12WUMWS/N+M9LKIxTviFMVC4X79nRlryj+tvMAT6rOll70eVMacd/ENb4AJzUfHN2536MH/1uYMfQ3eHjXMV2eccfKh5IJhIkFwZUMoMp/QGfVJb2O1qL7IblUl+dho0ZUcIzhO6C9min+A9WIJsTrsh7abbMIy5ov2cs1yAT5oGFQYvsSjtNL0pSzezQnw+nf6V3thFFW8cN3NeUmYdd8E3aLDk1ZuBSJePiTUzkFBls/IJ72ZOHQMdC7AjoBk2rvMjuKff4qA+O/xEMp08ltiIbUf/6nvX+um/+XP+u/PmmhxArzp/rredpsyH38+YkddJk7mLwWlXscfbIkgbbYV/N2VWO5NiUXPl8C/6GLufut0jOHr9jR+1X/rlX2sHR4dxirLqXcs+Pz3LHYDpM+pQEyUw6Pp5aM/kN9mYaauhE5Fv7Cefb2U/RuZiTzHh5GRwsMo5dGBn1MVZHiwIr2N/dgqEXJyf5cFQyDjBET2juITagp8kULHY1UtXaNzPPPOwbW5vRz18HbqpchcHhwexY/Lu0Z127/7d9sILLwS2vfjCC+3OkQ5QvG4Pj4/bKz/2UrvuNU3dD6o8BA5OGZo1Nl2+KmaD/8mnM5HJccx1QuV/l4HKvzd4LuYInZVXxWqy4d998iSyOFV7XXIa89HjHMi06MouVF2PxLE4/JNAmS0U9gMGK17rnZxPwRjRc7OdmRlaZbzS2XnScZL70N0fhoGO+xWLuBZ4bgf0MP/V1pn42+nbhRl/2XEiPnedBk5NfTdxxPGHz+P9Pcjubd30Y7pl3DNg0YM+7pTp5Aj3L+lXHS+0dhxkbJXv9F2nutd7o81/+/tfnoe89JRkTmUlACeDhCyf3BacBihGRQQEI7hWJnO+AAAfIUlEQVSYCj/qusWpct0gie3PqRAzrXq7vfvu+2ngn19ETRY3kMSQGIR6DyumocxiRTazFplspUyzNQMDBoLFfZ26eTrS5jgNiTGpfcbqSnAoob5qlco0g64R7NPq+jhRSisnB+O06nD+S1o63xEaJneC0jziXgfYMHaNjcw8FwieU7+0+qA/KX0HIjeE+d0DQDh0yTyZvcozOAsZml+ejuWK140M3uGC5EInI5ZrC8V7fR1zQLDSHTO1mdmx2pqd9TbqCqN/ZwzBnz0wmmOyk0p1iliAip302AOJITCxVeq8B8d1stYMYGbqfhvOEbQIfooCyQmgjIE5A8hRtjqcYztWfHOLIbwb/BF9TScY+rnxy6mVuo6hANiOOe/p2gE4i8LBWzGlofx6Ji7K3QFUoAloqI8yZmQQxVKhrcgjO/SvKp3qjGncyALvc+UDXzMexu/f52rQ3JqTDvZNY54FgpA3BRvGtvp0aNzwHsaC1YHS+2MFtm8pGE5mz/ZOfErsC17tQQ4Uq+MA7/MxVmDOMUwFhLOr/j/50Y9C6bM6yLuE0TIYNE/ImPqVq9lXgQtVWRIUyGzEg/bgwYPITtRWOd0L7jOvch5effUHkXEufFYGowKM+sOIZD6zYHfqCtHu1Ve/3x49en5uw+hzEIbu1s0C7lqUWgZwcttGYqcWHhIPbtu+4fR1PPTP4K9qBxHQdPyvRsuaYq4GhX+nfecvV9LMh/cVnYPRr/tx+umP4+bUHbNulzu9GAo+Ln5bM6LgdZe5NV5V9gBLtuAWesD1mq6xEg5msFWefmb7ygzJ7V1VL7pO17VwPPqiSHUKXD+6Aw++MBeioQfhCT5VHEI2oX3FCsdmMCkXcOYJ34zfjbmQVzsoaw3jGMuwQ7qOdh7iHn6rAQ+nHXRjjukPBf2TXtcR7M8sklkf2/vnPBJ2UB+H4zz6JLEjA7L67PVmGVfSHAOYBaTUMdC9yiK6AH7xccLf7pw4H9JnjTVr3snWmlsu3RZdxQtb5HC6+Pz65yo/yIn6UfEG/nMccJ1202ZcBqSQj8Gvkq2ry8BsOdw6pFB/WijXvFP3GpkkG915z+dbn4PHZB/1RXr1j+edV5F39SUyj+wgweAt2c/9ECkFLeMsUtPNPE+byDrzqswc/SZdA2/rXR98cBL1xLV4lvrWSxzMxd6KxUP3lxPah55wYRulTGZNUrDC6bWGZZOnljWxUwZu1j+sOEE3CF5gU1TspD8uG3yGtj6km/qo12Qrchi2h7bm9vr5Th+Xpdo2MusyRR+xG1yfgScV05Hv2+hCm2vvcxzx+/wdTt9K04pDbvP6XBdWyUxQJSGNGvfzjnhHX+GkDez6HGv6HuKNUyWz/Oi0/d3/5r9tzz7/qJ2cZiLQddtsTz/4IGrPjgzG6yuVVoxsQC0aK/hE/9O+SPswsX4mcSgwybb+rAsuPiUDciZegDWUt0D/eTKK2iKDXf2PtnTuQN9u7b7jxMzUO/gVlGYKPo+AY/YFXJT87x/uR6m0nd2D9t77H4xST3eOsxbjg/u5C0c7CnXY1dHhXtveuGzPP/eovfTCizkvW+nbc6yj6x5sicTnaaMgT84XYLj7a9lf6UrKamVmJ4sP1V9e40eXG5fjQbcoLTIzoF03nZ+eRWBRB98ocUA7LIP2dmCL2ifAOPwLBRl3djqtU9fXDPYbGNKDYrfRxuWuyozLm+Pzmg5cwy6X3SqDzItjjOs5goFO29oGfHfD7ojt5Mu6ofFsL89XeQH8ZVzqk+s+b2vRRyvhl+NYyoLrIH/O7ZGk6zzYtfL5Gn28v04Dn6M1XI8MRh72rCWUFh1WphPbXAHuUAAdtEScGijxF8qA4D0ybhRVV0cJZqI0cCoxyvUODF3RVk6ushuz9oQK3k4lSBv636PmCizmttYEWPrKJEY9PxUZjzoCuaKfgdJ5cqBWiVT/IgRPgYwwhASEufrCpGAM6X8YxrNAdZ8HjS4uzoIuMCxbGqExk5lbmdM4JKuA90IrD4I4uLii9TnxvjA3+p9A3yiGHFslknZSVApWnJycBmAzboSX/lUwJN3X70focKZJMaYvblCSMh/KVlqz/6GgAhR6zQgZP1JgZHvEql23Md0oQ0EunLCIUuXN3FsFlftjrvpOWN1L4Nl5wD8zz8w/SlztVUeZNPVQfMX5CbDQAQs9eLo8WXSZup4lwrrTpkzHXo+xAgbzN2jRB501QTZHJjJtaTs6fUbu3FhwhZtZuTPTMOqWrpxYCggil2sKVfe4/LhxO5iifKAd+C3ksvcBI1aKVp/dqKWP4A9beJX9oWBcKGNTKspUBDfX5p1uuaKDZjzndAMT9H4pdf5nMUGGTpUDjS0CUnZStzKjcQCVSaiMQ7Wn/gt/MTL1bl2XEQaWRGC5Z7RHpvaTJyEXkn1kWidgE0TVc3LsfKxplFBqocvV5vI0Z97j8kl2UzihFoBHjpY8losgYCL3eD/AROjKicg+H8gFzou/iz64U+Gs5kYE70I2qtIefeg6yfFTz+AkuAHiOER7A0PZlkFhcem5rpdcP3l/oZ+3VWVljWfjVX0RRW1TS0/GM7I51jaigWlUQ1/G77T3/sx2lhn93n+9G5sDLPf+ulGltn0Rim2ifr8HfJg/n7clv82eOAY5hjGHLGTqCWwCFp9cH9a54X3gYfJkloXBMRny3zMRU+9ROy0xLapgZfHnYRcNJ7TzizsNCs74Dge157rQ+wxm0h52F33NHSQZSGP8Ohgt8Oxci7CzcLkHngcuF13hMrDQ22SqxsJhz/TUwRO9lljMZw90um2ofnmwF9rVID444I7/Gm9UQ97ndMxVz6ytPObYJfrVhYUbMt+xw2niDprzZRzscnbW9vf2Yi6wu/VOXUPeFGCU3Xty8nTgew0CMJdR0qbbLs6rou8MOGb2sTttyGqVG7fP4Tnw0++teOX8uIYrzJ1j8tq8VPm+6ZQt67O5/cM7eL/3A8wDg+hvxXjuo5/VtuE5bAsfA35C1oTNjBZot+afOE3qPEw6zJJX/k7p5UyssFN0OQZ2ZMpknfMsr5S6vr6HNt2Gd5lGFv3d0NXvo12Xx0qbNb1Q+WLwdcecNfrf1u6H/a4EnIS/pc3jcuuJ0jlGMl8Tui8udYbBXnvn3ffaN77x79rX/83/Gf6otkzrfiXwZAmDmbWv7+GjXuRi1nUvHTDnIheR+duS7lgpkeF+mugunzXkMzL/0m92mz3oFokWc7dR1ByVH1AOcnJbatA7SlplYLRinsuwrpEc9ODhg/CPoz994WhzaydOmr7/QLsJj8Jmf/Tcw3Z0pFrju+3OncN2eX7WPvOpT7fDg/0IquoQuO2wm3K+qo6pPOa45vYLv1eb0GU7+Xv6qRXjKka5HCywaiSP9ESSjZQ1twPUls4iUHKHAq7KZMwdSrmoK4bD38eHILAoYmR2o86qSJrPBI9lckDwRV9crf6Uj+c2Wa1j9nE6/rkudV3hmB16pmNUHuQ77RDXK9j60Mxtj4VO9tO7kz1yIbkcDBNzbJmL9K/yMt/hlUoT5yf4yP3T5KViH/e6mI5trlcmfedOmCpTFfcqX0Kvqi8rfka7f/Avfv1aFwIgOgExbLxjscVNQUEJ3YYF9SKok5FvKTUdi85EoQwAtNOzswTCnnWl62Tc6R4YgP9xOjN//KodHqioq06OWtZpixTxKBjPiZQZYFL7udq6FautOqBAzjM1YyCcxq77EBxnRNFGffzhD38YBbA19p3d3GLqSmuu3iwLS1cl6cowhbWDtW3lgu7DaOhgAdOonwIJ/eHYY6ykwpjbmWuwRnSG1rwHpmVeYHQCmfSZLChq7cTKcQT70vDCgXMnCuHRbxhk9CGu9YLY2qKTyiuzSQEn2mRFK5Rp32JLwEXP6jdtSVehceZT49M9OKEjI7OcCOwC5CdDV8F34wa6auVR4xFNJAMEkwEV5zF4nXnlJDeeY6wOLNH/nQQDvQejTtsAmDedbBrPXC/raLoyg1edH1AG3EefvR8eaKFf2Yd+jFpvGKfNeQre5/+BJ4WfXSYWgtUD7/TZlbUrEpcxH6f/nkGuzCrOkg1dCfftIlKw8KfmkkLgThNl+S2UnG0ZTyMrV4XGvHTnfcxZPaGsO91OY56HVvC6Y43TWNtJwB6cUldCCjS64x51D4XDkXU5D+riGVYudQ25UfuiB6ue4ldqdQkD6KPkUNuwhbGipfhdWMuq6FwomhkloqdnyMuYwdEkMOOKeGlwcPr73HrivAZeoo8IKPrvbojxLHLmxsWa8neDjzarXnDMcCOBOaxGxsAVO52vzr3LofNj1S3ItesztV+Dd1x3ozGMM9vmqvcELvTTdhmv2ks+EfYkRtEPgjT0A+eH/ruhwm9usDNux1CnL7KiZwmIrzos/SHnbdfXzGPVW85riYnLw6XASfRM0iSzNNTmWlaX8xF8PumTC42Om+gK7tU1FhRxTkKGLrQ9bsqsY58+o1spPs74k265Hdj5zPHV53pNXnw+oUmlKbaEyxhyz5w71tEm/fAghPeHz2T8u8wie4u2ut6EJsgh91ZZc36r7flcOq/UtiomwKu17SFj/UKdwyoPFZMc15xG0E427IOOzcJzEvUIML777rtx6iqlfSK7vOsz6OS86oHzgWO9rrnuy/nMxYjK087PLt/wu+OpY5zT2fuC/nJd6rxDG1U/OM1cb6/Nu/+mz+Bm1Rv6XnEIm9sXRJwPeGbQsdRjZKyOr04LfdY8snCInay59Hla47nb+XpZS5E+hn/Yd8BUeUH+XDeGLumBMH7Pd1JrbuIe42TufI55PzyyJmfefm3L23Q+q/JZ23W96vjn91X5d/kLrI0wxBJjsb9i62xfK559zAXTCE5uKmB/3d58+0ftH/zDfxTlDe7cvRu7s3R6tPxfr0V6cXUeC+j4R8FTfXeAgo2avEy66L54efdY/FIPuk8GNilL8uBgb2yPnzwsHzr5PncSZbYb/3yHixaWsHNC5/ZAnttdSmRRpiGL+gu576uXGcQJSofefPTC802L3Qpsxu6E66s4CObg6E7YobJLHz16LuThuUfPtnv3j9vmxlW7ODtt/9HPfr5dnp03nfsyF/HknioDfLmQD1/RJ8fpyh/oNnDJebDaOlqIW8M9fw/XYz4UCO02l+uxhUz2YCN4LJ9TtBEuSCbTDph1s2M+e3yGXaS7ezoERwvJ8m9nklP1xwLTIyvz5kFnjAF+WMPhOs6Kt047pxO65DY5He0om7Ac1uj4Mtq0jPfBd5FUtgzK+fu4z7NfwWqnB8/4/1WnVT20pucZEzp8iavLwyhpn8NGKzb7OJyuvhDrvku9v/Y/r3f/WgHGZJ5UGgg+wSY1fHGe24kwNgCVAOnYvpuHoUTWX19Bp0ME7ZKR05n0NG7eo4HRfhrQuRKN4GjiBBI7uwo+zVPZcJhiUgIQe9FVZVgMRknG8G2FMPh0YnGO5rZJDO80jvNk6nQaMhiKkiJw5UYMJydORphbcV1wfFuYK3qftCnIGQRRMIOxOOB4oEHZVA52vNNBQQ5KBgg7SLee8dD3HTpTDaOJBdIeVNQ7ZKwqsOdKhJURXX//g/fbcTdsMcoqkwPAGGIOvg7O1dFwPp1Ar7nObLKkYwZBcawJysJzGNKhkDXX9izC7kEbQEljIIMR+nq2qhsgbhhyj8CesTFeNzoxDoNWm/NkvhDgqLvYFVJLQ632RW0SOB/g3U/tHoZgP6HYHbPq+NI3aJA0T/6He1xhuMKlXRzckBlL83Z+BHvc+Ks0dEVFv9bkZqH04fCepah3yigjoBDc34Mp+o2VPN2njD39pqw8Ti+O5voY3CAkwFgVCvfUsdJH6L3Ej+UWwYGDxfHIumFpuKodgvPTeM1TBKFb4le2Dd5KflWHUTJMwFDXwUbJh+7ROESLwGErZ0AgBcNU9Rt1LwFdAiIENR3/Qr/0bTocxOTY5zgABuViRQa1hmIPfkyl5kEOvSvM+45pzk9gJ3TweQJXasDE+14xzK/R9uSPpLf/uUFVjSs9BxZUA8NlwA0L53nnpVx9zlp31cCDXhj3TidwDl6J9luuAjMX+TmDi8mHUzdDA8dLjFnaoB3mxYOhjJM+gT98ZwuV2q+B+Jj3bigv6Zd2BbjLNV/IctlI2czdGfzRd1+IkQwwFpdJ+gGm6R70tPMPNNL70A/wC+8Dz3Uv7wY7ZBOwzU02Gavqzn/O+/HudhXbHP2eymt+rY7f56XqCHB/aW/Moufwt89x6OfYfjZrbQ49ZZnr0M1lJsYmSbetc6FzKa5ahdO2Obtup+36W6UD73Hn5kZ/LEu/4k/FIe+eB66c5s4vFSOxbdacLXjr8ePH7VAlai5V7P9k6AA58ehC6C281yK29wV5YixgCriiPoVd3DMbc441BzkKxyf66TqY6447yJRjic9NxVC3XXjGedr5jd8dQyuP67vbbv488uj98XuZY8dK7HZo5vf4GGvfva+VlR3rezJSBHv4q/3zuXDccf5KO3xnESgFFzXvCt7Ac04ztyN9HgMHejmC4J84Uf5i0UenEzxWbSYeqPJUbUHXtX6vP+/85rSvmOnjc3/V6e5jXevjYm43vE7eRvjX/nzyRvdDY8tznhy9ubXXfuVXf7Wdn6kufGtnKi+mGos6kK9nC+pZdGFiomzbLEegFKKob9uTeTKYpPqNGZCQ3opFn+7bwg/YBtQ/1mLOrE+73Onl86UxKB4QNkcHAXwv9K/rAX3Gh8ya3KeLZKTQ2/0QWOIOZKsr8UeBsEfPvxAL4XGegeK2V5vt4OCo3X/wsB0cHkVQUadJv/DC83HC9Pn5aTs9ebc9vH+v/eRPfCZ3BypRoGcCq08K5FkZ/bHb0G2YNTx3PeXY5/Lntv/ks/StuM8/Rwao5ssOVKsYFc+FDo0iW0PGwBxqru9u54Ff2c98n8Z/enIydknKB5VPoLJMwgPNn+t2x7uLy4vwixxPnUZu663Ji99b5bRinmNVxU3/7ni9wMMo9TcDx1UHuGxXneF9G76DdF5vzrEIeXA8qzrL8cn1un92HlhixTxgMMcN7me5m7HLsSfrMC7iV/At8+j2g+u3Ol9rOhi64+ZEW3/0u78RGYyKPLuDDxFxGmHOYMKLdOQGmPQ0TdXHgxCLAfSCzG6EA1pu2Ksf0xnK9O64HnWBskg32ZWqyTeENoyX5ZHwAFgQJorkCrwy+g7h0iDKCZFgrU28B+1okz47IyHks41ZXweBdIXsjBcAbNkiGneeet3TyvuKKP2GxtUIph3RggCQK/xQPP3gBQSKOntumOUzWc9REIVzpTYjU6tvv8ARIjgBs6Lg+F/0igzXfoIkIMRcZK3BZe2IauxU41PfGf8YdxdwrkEvrgfdenAajVFruEUTPTANmC4Avs8F8+UKVY+6Qe5KVH2CHvQ77m29ZkpLoNjazDqUemcGi1KhDP7sCiYMnY1lJq0bVQAGgSBkm2DPAMmOR877zo8yEKRwOeEbJbEG+PBa3GOOXsUVV8b0M+a3gyDyKL7S7wrEEvzivdAWurryAOjgA/pSeUrfh4KwAFQsgnRFqXtGZqqBtL9DBiDt+BzoHs+adbmFJgB3NVB8PrhnTVmBqcl3KatDafTtAY474Db4q0A8B7B4ZrfuI9vCjQhkyuef9lFmzt+OP44P/jy/s90OfHVF7tlaLmdeP3G0YyuozFPFtzX+jd/i4LKrRlyC+bzN+Ml39gyMXsSbdw4eIcO4vzSy68u2YTcmvM9qHyecPqCTuQ961zYYo+YRDHca0Q46lXmc89m38PStpVX/BF/2BS/4CR1OnVbnaz5n2YXsHX3mnc4vPv9u1CLXPLvAqx6AR1ZcR7qsub4NyO8GO+8kqIicOv9wDzYO84C+yAPNehH4sJeyHAx/OdbuAXTPBcMv+ygNu8wecsMePsBZU9sZXMwMEj+wL/rWdetNI3IZXGQc4CJ9nn1Pl6ViXPRHFUq0QL2Rp0nzV+fG7UNdc16+ITddx0Mb+l/7F2LbF4/I5g9eu1puaa0y79/hJdr2vriOd1vA9Ym35XPtNPVn3SZx+db9zLXLR+VR50foM+VrbpuKQECXt7/4i7+IbYLiB/FkXRgXRsiZhK9dx0Jj9IfembuW5gEz6MDIQpc277jIQlPFq+BVq0Pp+DVse9PLyd8ziFx1yxqGrv1GP8Ast1uclvBx1Stui1YbscpMbc/5zPnH5d9x77bP3O96qfKj3+Pt3HYfPJUkX5YJ4hktvnO4ZfBwOZSS8Y3FlwhwzQU+tSz8YxEG2jrPu/yoPeSeeXKd4jzlMstnn6s1uXT+WLsO3yOvwnYOS6Jv8Am6wvVSLKYT6Ov1RqNN+c+2FXv57hmUi+S56622u3/YvvrVr7U/+vq/jgQIzdGZMtCUwXZ53S6u8jDKTOhJm0GBRwXQIvDR/Uu9Z/zGQWjyN67mmQFkuYsFFJhUA2CgY/Dkl8SbwPIeZYlsvH5oK3TS/x6gjbI5tlgp/Ak/J1eY4i+xMXfpiJTa1jt8GN8KHCWjttr2zm579tlnYqfk2Znqe+8oABC4ph2I/K9SEC+++EJ78OBhnCj99uPX2k997ifbc889ikNfgtdSeaY+6/oFv9H77diInPmY12R0TXdMXlwuRFe9VbHReZz30qd8VouJmdih92qeFISNesgtk6ao5Qe+k+mopIooS7e3N0pmaHE/S8jZqfd90dZ9DfxY+lfxtOpMp1PVfU6vKqeVPhUH/Pqg3f+PAKO3432nb45da3jDe9cWYtZsGOed2/SW6w/vhz9b6UrfnIbYxRVLXb69TV/M9755fxY1hClt8/Wv/PNUJwqqdDDHwBBh3ACMtOMAo5nlF4QXEF3mqgqDppZgMoMdCGNGpa6tKeg0OiiC2rffbmwGo+tP79zdy4zCwTAcWmHZUXq1VmNC6MLIUpHYzGzjb2SB9dVmspdcsWHI85wLuAONG9b6LAD1jA53aphshGWkpXcQcGcunwtNcyOTwh0zglDU7wjGovZlKLfNnnE6lpQHHchQ1XhYRUpmyy1fCSYZ6BJQiSairZSaPh/s78c2LXgka3bm3Ol5BYSDqY379S4AT5/JStIta0GRvGduQx1KjQDx9dwy7kZjbBcYRYqzbVbfh4EbhZKX9QvdSfW5xzBFcN3wQXboK3zkDjhzjmOB8ZJKTYCfdRcVsHcjugo/PETfHDSyTubJMODFX1EM+eAgeADa4xS4c+IGtdLi6S99iZXPHhQPmSqZWZxGX8GQ/uFYeEYb1wYYdudDNFJWKXKPksz7+kn2PVAIa9X+Es2gr26wVoCtbeg7POLyS3+SDvnUMKpXMjQdT/wdPu41JUH/nA+gURp48/RssDf+70bsWM/qW1c1dwQlp9GmQt8zIztqbm5p6+tckMnswMTkLImQ3/OPGkuTDjin0G7Z5+wV218Cb2zFdhnYnKdwukyn3tmIwLcbHB4MYI4qbzNPPBey0A880jPuvActxynIKn7eM+U5sbAExSuuQyHwnPYnv3TnaxjmUzfxrPPFWrDD73MjAt20Nl4fJ1gA/8TBF704NfpL/cewX9BtGJasmKZOjnpOHd/BCnQYz7uDAoYgJxlQhrukY/rOBFu4cJ7KnLc0zIV7nGjK9nyfF9ctBF7hV/BQv0M3OSrOE64Lxtx0O2hizzw0RPgQB4b1gOrVdWbuMFY+u16Yv6UeqH/qm+sa9Q88pUZr5X9wD8OfNiuu1bEuDPru1FXMnzZVLkiBtXqW97mR7rrA6bDmPDieMycx1sAgFoapv5p0x/mBR0a717OcAtcmzyXDZfDfTz2fWSDD870xIxlQq3/Q3HWh65yqi3LO8oBEeIB5RJ5dz0+6Jz+pbWUYpbG/DAy89eab7d7xvXF6KHpc7UUd1Y3NOCU6ig0pYCBbr9sKTkf1WfLhTocHDlKWkme1U4AauoyH/hN4xA+A7xhnZrPmIREEqca1QminA+OGHn7NaarPyL3bUrofjMDe9EUXlxe3/bztBUaWes903TGJcbnsrcmCz4OPC5o6fSL4F4HemQ3lNKF9t/cmZqe/wbY6+qyMJugz5DrKUE3+m/3KxTq9fx7KlniAn0BbonM9UZ6x8n+1lZw+Ll91jBWvff7qPDkmOD7Wufgwu433ub2+9h7nPR9rHjzVouSFyHd+cd3+r3/3zfa7X/lqO7pzp53pgLDQc2dtW9mkV9ftTP53r8kqvzMPgVRA7rxdKoAUh8zo3II82FHftXtu8lNi6ehHfz55dB5ymAcOJm+oDn/W81Y7mQE5MSgPU9Sf+ht6NUqobY/t1REEtZ2RCmpJd035zRmQnxnxhTggJ3o4dqokdii+kH7oxeV5e+bZZ9rR0d128lQBVo1b+KZajKqbvhO7kY6P82RpbZnOg0+etnfefqv9p3/9P4kajPGO7ndHcK5nMU7rLGngslwg6UamY8UY+ND12w3bImKtvURWbJe/GXyszzivwoOBTb3UnD4Le2Or/WEehKWMduIHusY/XYsA4+5uZIiG3x8xlLQ/qm2p93nSktur3s8qT/4dOqmfbmeg1x03XV7X7JY1uVvDX9/aDA+vzSe/VZpXzKnvdTpgtzEOH6PjGPpk4Ennt3iux3Ych7xPrkvdzqbND6M/Y3E6u36pdJljT9lE3+j5/w+lFvelMoqsvgAAAABJRU5ErkJggg==">
            <a:extLst>
              <a:ext uri="{FF2B5EF4-FFF2-40B4-BE49-F238E27FC236}">
                <a16:creationId xmlns:a16="http://schemas.microsoft.com/office/drawing/2014/main" id="{75C3E442-3491-4D51-8D08-DC9BA7FD82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BRgAAALdCAYAAABHmg+UAAAgAElEQVR4Xoy92ZKkPZKeF5lZ1dM2lG5UMuqAq6R7kokz3HQ5Ejkc6kwmM4qc7qrKlPnyAA88EDWT3b9VZsT3YfHldYfD4Xj7H/7V//X1/vb2eHx9Pb6+vh4f7+/5++Pxlf/Gdx9v7/ld/Pft27fHz58/H29vb/lfPPr5+fX4+PjI7/fn9fzb29fj8/Pz8f7+nt/FD8/F53zGe79+/VrPfj2+Hp/R7+dbtv/r6/PxyD5jfI98Ln6iHf7m96+c0td6hn4/v3494rvZb879UeOLn7eccz0XY4r+aYM+3T+/x7+/Yl7vRTN+mBdzNx0Y59evX4t+SbOP90cM6evzM/kCDxg7c6Wtj49vMfI1TsZSowha1jzy85/FH/NsDTbnX3SOZ+ET//JZ/Jt0C978+vXUFu2HDKWMdbv08/PXr8e3j4/sy7JQ3wdPS774eX9/e3x+fZYcjLZyLPVx867kLn7gDXNizjX+GNfn4hVyiMx6XObnlpM9xppH8LBkpzp/ezw+i46T3oxn8rPou/Ug9OvrK8ZYzfG8+VUsXgQo/knXGLv1M2Wrn3FbzBmd5rv4fMlqTzDmur9vSWscmDoPLwI/4jvLVnK8cWLKuXXV31m/43f01PQxVix5bJmO/qzXHx/Fo5Kb4hkYV7IoYQw5a3xI0i/si98/UwvPp+uZ+F/yYOCDZRPZnv0hx9XflvWYd/wwF2hpXpnvC4dzjNUQ8hJ4y3zg10Hz4FHoc9CmZxnymVgVPEz8/qh5Ns2YM+0x3uuYgo7dcmB9dJHy+Hgr29RyYt1ZOBW9CtPQOfPn0IOaec23+Z0y+BYYXjR1G9N+TToZj9GJqdvGlyXXOYaN29bF1c772+Pr8+vxC/lZWFN22GOZtEE2pu54LB/gc8t0wqJ+eNc0mbg9xzHnwbiQN4+Zz0wv037JKBjXjScmBm1SbkvreirF3ZDVR9iN8mmMDfHZxJY5ZsaQLaf+1r/4RBPDD5q1PIY8HT9hxxJLC+NvsvL2VnYxfsBj02/TY9uW2Y7xA3zKz8I2iL/WCez59C0m7+bfYHcQKGQpdDx8xW2D8Re3rWVMngu/LxvUWG0fA5pNW4ScY18CJMM+hc9gmbPcTf0G/2/2mveM1fb7mCt6AV1j7OahnzPPbvw65FX2yvT3mKfOWq/CpyirtH1xP3/Tzxyr8CWwf+Ft+1dnH9un3zZx287TJslfkC2dMvAPwZH5DLyiP74PLCi52GPK5U/jBrwz/6eOxvPfvn2kHfz8FX7H55LzeD/9/+FbFR/DipWPMXHDvsnSh7ShQZgaPe+tNU7751OPou3Ap4+Pt8fPn8Hz0seUwfe3x3usE5qtP2Itl37O4/Er2YE/UD4oa6DtCxV/+dwYhT/l8dinW3yVrV0ykq5y06ZtnXUG/qWO5Lo0ObnWZ/H91NlXunBgoejqPvBP8VUYu/vIz+qLg6eev3kWax37nOhjysyvoOupl9jnGMOSl16fp117f8+1eI2p1gfhw5aslNpGu/GZ127IUvhtvQIoOxnrwvYll91D90NDPr9SfrLt5lFCa65JZMfy173uX7ZBa3XTyPhhOT943nyyLtpGobeBtYduDyf80LvWw8+gkda5D9HLODJxf+Kl8Tvpmb7JXve9Gju0CN8u5biRgvUWfv20/7bbjBM9MB15Lv6NtTPrro9YTA4fl2dzrBt6rrGCaa/Mx2mfjPsT62rOIzaU2FZrWOZiu+/2D/+o/XfG8ngrf8N2tHycb49fiY3Bo9LL20/6jfF+LbzXWNYahfG98Kcswx4D4/PY0HN00X6CfQpwATq+0pnZjudXmLP9z6JJxfD48Xqfz7At+BxrLBdfNef4P/7Vf/jKiWcgrwKH4Rh+/aqFZIZffn0egaDp0BS47ADSdCJsED0JG/9pdCFoRFTCL+K9CEq9fWwgRugQspgUhMlFY4xNxj6c+ugr5yjBcwCwnNlCTgiIQCznVQEuGB1tJrNjDM2oHz9+HMFXxpvzi8DlCDxt2m2jAvDDfACHOTuwYoOGU2D6byGPRU4Aztfj+/fvTwpmIDZAWdAQbJx/+ksL1IuxdF5aOlKoU48LuQhsW/GsPKcSYAz3gmspQoLmRy6atoJsZ86KNcGm/OczMM7cJ52RrQVeafTKMOesov90FBQwbR2CVnbCCtzKqIcT8OvXz3JBO9A1A2Y5dtFyAmIEvEyDIPV0FA5Q6TDQ8mAVWA4PFH46IDQB03pb320H2gb5BqjxGYsv6GOwBCANvNOoTbBFln63QFj48FXOF3ydBoC5Jh0SBzfFp7H3QrWeagM5FjM5/rBV0nvPefM8nMId4C9ZCaNQDmXILU7wq2CAeT/xdTrvqWsRGG3ZNYabd7STNCEYtYLNJfful3bdhnk9nYYpX8vpDec55g39xsbP1IWpZ/P7GyYgW8iBHWPze/J+YpZtUc67bTZyjNwXoskD/qqFStI4zJYiZV8EAFv/ww6Gw8NYTPObszQXRulQdAB9xBJ7b7Hl1MGFtofQyTJvB6U2R/ai6zPnGH+XbNz0rUxG6GPY5e3s1WbNDhDZFll2Ys7YdHgL/YwZB00lt8iZ3+F349iycbnpU/q5F3nnhuZsq+hQeotsbX2pBWL11as2CenEJt6bcjnx82b7YxQsNA5bNRbb1gP015h4+lzlr+QmQCxEU26KRn53/n2Mvxv3mpCA1pz/xDP6iOd+/viZ/uryhaRjk/83XYaG01eY8jT1/nfPe7Fww6Kb7Zm2Dry3Dkx9YAye1033Jz8njzxXY3qytxMDirUVychgW3++5Qa/6txsL/mvtcbE4RxHL7DN08kTdA8ssc6bD34ue8ugChtqe0PfOn7IUgdw4DVjDo8APX4LLIhgYGBBB2gOHvU03QY+SK2dnjcJatGiAEDqUjkglgvGmuPJwE+sbd4ff/EXH7m++BUB0J817VjHpb5jdTooxGbDz8XX28ZL4dKJaXsTBD5Y1iZ+Lhor+ePZfxwb6I2zbFYs+9gyh22d7fi56BdeHbLx6M3QcKaUjBK29ufPH4/3929rk/Smn8Za2w9ocOpN60CuNSrwl6tm2fCZUAG9eMYYYhytuZYsY5/meti8APMnBky5mvo3Aw4HPj05ETtJxbjg+cbn+Gkey/KXOrFmyXxFlJcOmCcT1+Fz6AWyMP3hby3/3qD3s1tHzz6NsaaldXPi7/wOefTnoYfh34ZceFMyNyw+IiFj7QI84QC+EDho+Y/fiZ8gQ6b7ktNM6in/JOnZumeMpR/L06s+zWtkJfhBIoeTNixL0G5hCUkGvb692eE5Bsb5/rb9tDmPw0/+IjD/lbS2veH3WzzgpkPIhPX2tu6fOmyZoU/jqZ+feGT7tTA+ZemMy5m2xAIYm33FiZdgS8qHdGrxNROGSDisoG7qSWQwRoAlATYW/BGoCWdd0UyMdA4odoQ78unsH0+48BqjGYuKvYPmTMfpFCxjORzwFAyyDzozazO2AjReXCSgdRAyJxrZArmjcmYM2BAAgnMHxGPcALuDk4ANAcVwMsycW/ZjOood1EUIvUixYBZdd3DNShK/e3fcY93CWu5ajNMGLwXjkuWGIK15jch+BkSTnjtIkkKXgbQCKANwBOAs/Lm46Z14FBFAC/lz5sMG4TNod7Zf84JvOxhWGVZrsRKOVQs9i8JcYL8XL7/Squ2lDfILTZE38zMCQN94v9s20MEflLDov/lR8le73Q6i0Qb8gsf5t7JBGZOdq+RzcWHtKsa8P3qc25jsbJwyQIxl72ygH0f2bbZdmWWHga/BHAvngCIvpuccp1OQcnTJ1DXwIsd8RlAf3YTm8a93fgurKhO01hiRRVj+ygLuZr+N52n4alcvMNL9LfqLJnxWZNkL7Wk4+HtiIWo3d5UcIHZwtthSG0WRvbAMWi8A7QjtBeLO+AM//V18Rn/eyZ9OLHgFzWfGjp223CDqnVPr2HTaok0H5MzLqVeWGRtLj8uYOnXa+gn+2djO7PW1sHQWjDJj7GCYv1OuMsg8si4ZywooKjuCtrZt3Rnolh/3aTlMOoHdvfGRbY2FvjHcjnDqXC5CcVuMAWS2bFnHyVvORi+m5vg4UZC847RERvTPnefYbGTxAQylHRpBOc85nvtsvSyI3wEGMOSGQ7Rh2Up8Gpmm07Fbjlhg+sjIPjHhzNqf8u8F4rR35o9lLX9PO5QWvxav7ZQbd/zOXPwlvoZj2JtczM+bXXbMY5FW4zv57meg4cS+kCWC5Icta0t8+EHNZ9Pl0OPOeuYd4/byHfsF68+0LR7HMaZxAsO8tP3lHca29HlkmzGG7a+stfMKsZnP0LOyzc6s5Vv/4HY+a0KNAJUxaS+oK+i19aJ8oxutbljq5+wLx+ZBZU1h52Mhsn27Zetyt2FjS7bXPqb5OvXpxpPUf+mh+VMbHs+REePVoXvpf4XP/W3rViQrfH9/fO92wo//+TN0aGe2pU7ppIBtsXVjrUfAqGwifI6Yf/lr4WMffOiMnXgihhD/ff/+/vjv/vLb4x/9o1rw/b//z8/Hj58xz3B4Ph9/+tOfK3j53qfCenN+2Tx5wvQ1gzNTFpiTAx312Q5YQNeFJbmpXmuyrdch23sNwWJ2y3P5++gAG+4lhzsoa3ton+mQzV5b5ca+gpDW3fJltl9K1rt9hnwmg79nupyxKJ5xcoptefadtrXm4DFO/WI1aNsFXePZ0qE6gcNPnMbIxIV1Imf7DdaZaXNWoAl9jYBgnxTKNSzr9LY7057m95n5WD7D7qskOeaCLHgOEz8mlq6/+5fwJz9/7s0C42ZufIysrD/kSb/t9y9M6cDSW6+Nw35P+vNe0kb+ieXBGHPzD+b8ZgLH9F9oG92KjPwVbyDLUDbBThIZ07Z5OYfLSY9hJlYMJ/nU2X7YBMtSYGhkSk/+Tzwm69g0NN+ts4dcyvbga6QeBK7+imzyb7lhSqJT2hes3nvJH7oBrWP8+fzPsmt5MrJxhfULY/Pf8Sz9TBw3lk9dQiagn+0YNqrWsqUbrHcWz/v0IO9t2yysJNHpEovIGJ9knpOjnEb2yWBOOMwxen7wOn32d5/93VKUNPjHf/UfvvLoaWxzdUpvHHGZAGZHxEyy8IeST0Dm+EEEmooxPzOlI9tr5UhBaSdgKiegXMeOK7vyWHj2MRinaC8mtAEzQNU8FKnP2GqlDptp02Ai8O99VDvTan/tY7i86wBqjDMV+wOzEBlulYljgcv+ZWi/tcHf4947lwYsGO7IOuOs3ZBN4wwAjt0fHAqDBeNKcF1yUNkV+V1JaQWCImjbmW6p1P2MHbRK+G4l6AwkeD1lLIOE3f4EuxlkhT9TYavNGmn0453P/K4mqCMN9VwMcx+1w7ndaf8lUzjadVyeYMaan/yLCej1TDnU8Iux2wGeukA7PIPB9LtJ+8NJO0Gn2qyd0xhigCnOT/HnPEIG/xwgYPGBrPB+ylv3n8dtWsbiue0UVjbeopOzonRU2HIxDfM0VvztcSDPMyBkbGnF6yOxZAs1v5XdwHytp5WxV9naNoyLF1pEnOPbi2+DtvFmyvvPnyUnNmbPfDmd8/fkZS7FXpYRgAfIFXJsfEcGHdw8dXpvbJgvyOFNhj12L7aQE8YD371QgTZTT/jcY7ecTptyBMrHUb/cOOsMOxtx88vG3rhj3UvMCYPb7butpP1y7gqP96JeR/ZWmZIuFKHjDMa9GwZOPqIfa/Goshd2GNJu5wbixka/a/7le6ErvTMOtrGoWbISDnv4FH3k6ElnApO8EUiZAQXFpl7k+PpDaOt5GGP8vQNetu3wKd7DkXx1SiGezW2rcSSO9iz/ZAU5wAKWWC5v8sWcly0fpV5mkG3amtt7EzumzfA7pkkGLDtAa8zIuShgG5JqPKM95g+WMPecQ5/0sJ1JPpDlyhG23liDfjcMnXp2G8sMNCErbE7G95O2lj/Txfq/+M8GW9g3Be0tL26PwP6ifXhTgUFvEdR4LjdkmwItHDy5jZ2+byV2jBXQgjZO23TyFl3yvG70xrbYhsZCNHzn+ik0xKegb9uaG82t4zd7gSykvGbgZmcWnzR6ztifeGNd5ETXCrxkaaj3DDC+v4W/HP9/f/yIAOOvM4DxM48bD576WJk27FcGZ2/Opw+wFsBsHPRGSZbNiTmG7xXlCd4f3z7eH//9X357/OUfK474X/9blf1ItXp7PP70p6/Hn358ZcDrV+D4+/vjR2aFVHZjlSbZR+En3hlvrHfm1fQLti2pTd7UmctmzcKVXjNUAPhMjjgWuqxJklEVpLNMWBaMz4uv6fvuTJ+ULcWcjd9p87SJPNcxN3s011a2gYzh1LUtgSWrH+tEAZvAE98zpaAHnfHoED5tiDz57r3mRY+g5+Tz9Jtv/J0+yNSff4guP42jbYvxKefQpUXSRvRx8+kT+h3/vsYhLKBf6Lk2Io/yCRE8+5nTwk7Rbqx3413btslLaGubZUx5ZRt+Z/vtG58+FZnZZ6KM5d7ynP6M1l9TVyhFsPA21++lu445WGct09He9MHnfG90cRvYmtSjrwpIl+XYa+mieeEEJ2HAm5M+p+8Wz8SJSug5NwCmnck4Wa8RsWnRPkFy9MwxIOvD8hOUuTx9kvn3xFHbXvsgHk/4YsamqccpsyrN88SD9D/O8oX225D529wK7yog/fHt4/H2j//3qMHYx5PUKZkEDPwYZGckwkQrTD73Vllh8VOguGt5BACutto4zuwYt7eUvyecwrBqLtWT9JWVujJ7pxbeJVwVra8Ek86QwIh2pPvm8N92vT3fDQC1Q1JCWtHnPO4agMgOSAb7qm+Cc3mkN2nUC0schVZK1y+iVlM8H46KjRbG3nTgkElmUHTQjrGcc9g7XVcwVkaawcdtxO8/G3Ryt5E5d82CsnVnFqMNxKTpNFAJSJ0qP5XLBs/GApkFWHnPoB1OFQqfc4vsmB7nVq59tKfAso4y+0hxupQsJmS4PYZtdAhSKmuuwXEfBTyD1hiBucsV7Rt8T/73jmtnR2X/rQeuO+YxTrob2KAzMmAjClilEW7DM8Ep5vYjjq2pLAFHuWmbTYO12OuAe46jMybjiI+NpQNgLA553xhyGKw+YltzqWPM0JLMv2JnOPIVKHLW1CFDfaRhG7iduV3G7nmneDog04DAx8yOpeTCy3bOXalMm8jFwYmLhTWbw+ajDT6fT6djjtl6ZSNnPfcOnLGD+Wa/nXSZMpkZpS2ngSeN3zcjOhfBPBPjjpIUdsBwqGYQcM4h2pyB6el4e+xeDNM2+jT1QwUzl72aQTHevTkQU5+2vTuzxaMNb77deGv9QSLW5tOR3bcxqoIChY8V4Ou6NJGV0BmRtJG8HPYZmb7JkWVm0aAzCCKTYGHPsq69oFY2uvXMfcz+zuDCzpCyfAZfTEMvKtLWqhar7Q/zps/fYfMrvlh+sOv2jfj+hsOMa9HzPHx/wPvt/dm2X8BqpQwo6LfnH7JxZu9YnqnZWnoubOpjWCza17i6JIVtnG0QczSu8+xtsRzPW68OezCy2455GzQZd/+bY2DjVMGYlMVeQMy2pjx6XNCLd2wXzK+JO+jWfG/aFWhWpwzPmognXu1MoMPW6T3GcNMVvzMXS5Z7+qzDUyM7ciQVot9zgT/5X+BKds5ZYzEzeqW7tiHu3/oLzbANLGPhW/gLMabwCes0RAQbIvvk8fjzn3dAMcYUfrvnn1itrFaOxyJXPsqd9qWDbBGWs9+TWd4ph7U59P3j4/EX3789vn98Pv7RXyYq5BHp79+i9E75O3/34/H4//7r5+Pv/vQrj3TnXlGsm9omZ3C7kwGguZNKDjDRH9DF8mVMqzlTE2370YWrzbzR+NJ79HR+35mtnMbauPst11qWL2PyGmPK2lmD3XYeWzB5Z32d64vpn0x6oc9T59eGg2q2R7+7XFd6pdkcchqBlnkAweOn74V/fdIiP2+bbrt2YsF5dD/XuRPr2p9+GgS1g8nCbf6ykTvzqg+/UKXLvDafPIh3jIeWNWNP6tQ8DQENuzSQ21lYqU3i5IPWoan3ncQS/aKT5m2Np3I1I4t0BZ56PRPymfWBO6AP7E3cnHKSck1wPvQ7dKM3Ph3QRHehbWaTDr/pRtMpA2nae11hPvFcZsF1chpj3fQsHMS3pv5thWA4VUZyT61puWOBZDLTzXGMyMZO7e17D4ivJA/aT006tU0mprPwOzMYM8K4VBT6MA8HZFlb2t9EBh1wNf1uNv4WdF44p00o23TTFbmqhCVoyzp225mD7o9HBsrXHJTQB72q1mSV3yq67nqdMb4pW2DKE44p2entf/rf/s+vYGS+/KjocDbcAsxOQWbERTHUb/uyExuUE1Q7c66P6n37HunhuxahJ5qE7UUKQc3lJPZx2mXoKbbZlPfCLpk+6sCgDD5ex3zKOYp6ZuymVqMJtqSSt8bH3Nbnwag8kv29adU7iQlGO7Bp4Sja9m5HEz9BKeiTQbl9TG06hhWouBcgzXb7eC1jdlZ3gR1HXc7MFGdxmj63hS90QQm8WPd3WX8vaVbHHNJRwTEdxeqteG7XR3uC7tSHPAw9l+joMp0YU4Z4cdqivmSDehxfKOeSwFsEfKOkbtC9guFr8Und0VEXB9BgF6OUL/qrulMcb5jBAAMHtD3ldtf6hCfRBsptp9qLJAyZnWA7dtsB6QsJWiBjzmGQgq4A5Wx38tcAMp3xCcibTg7O7oug0KXEma/Px7eu/0lmEu87oMpnOb8RZETP7IhYj2t8Bbp8vhyr5ZzXJSXpCHRgs2TpvhtunsKHzNLSgvQY8yVACE0n/UzfadzmXP298QaZcHYLi8FzAV4ZmRNz+Pum55GdhwOwasr1ws2GdY4nHYe+LGvhqzOUyG7WkTkbNAxco8sZ418Lol3QGR690sdXGDadq3jfWdBklDI2Fp+zHztit6Cf+R+//w53oeUTfRXk4FKdzDjzAqTSxNZmCniSfR7HJ/fRu+yns9NyHn20+kmmldkGfxxYXj5BZMZk0FiBjS4Yb708nCwVs7eNMcbZAToW3Z7/5Wiq27DsT2zzc6/4zTvG0ClDtMPnPOsFwLbfz7b+Fdbn+2RkZD3l7RDWBXF94cQIhIEP00dhXCcdkvrLpsOLZWcVlDYtPbf5LI4sgXfT0Lv/bu+mXwvPLwE92yzLmGnJ/P1vPHvr69V75i1Yji64HfvH9JG1CxXQnn1At3W6pY+ux2KZ+bEoPWxScEwLiE7uWO+k7c1F2Q7uLYxpm4eMWFbz9AMbf2s1rBpXeSFh30QnX8x0yNruo/7wwvY+Gj03H1/5H+DmYWvYmFoTSmJ0duEOzkBrv1t02XVic5ydaWvfbcpL0qovm8ot+6+vY6PLMmJaRIBx/+yj73GarE7v+jKYygyxjGW/gaOd8R31xuLihtgE+OMfvz/+EEHFtwoqxnN//GOcAAtf9y2zGv/Lf62AX0RH//zjZwYZ4ycue1my2H4NNuXmr8RnXnxPmppP068j42jJc2/yex2wfLLWFXg0x2KbvuW3sGvZkOpI2dZ9poDNj7GpcPObJrZNG7LWzN3W9K+WrW+7jO2eeDR10Jt39V0ltdj25PQulw+aJ3M80155HLZLtof2r06fUpuCJN70fQNp/7tx2y6v7Sb2rnVQ1BBtzKkl5j5FhPxxYtCBKQeZj3G2ixPzWFlxsmXIyx//+O3xd39XyRGJfV12a+yBLPnKoSmJCl4wD+iWchVZzbJdyYeoeyi/yjYh5fvn3rhYctSlY3gWnxQ8y3ble0FjfFnrp22/7TKX+770sxrXF4ZGl0reeNKBjA25DEYEwPrEZ/g1XXcxjt9GTdmoJfsVAcWWqeAZd4WAk/ZPD5vQPH51GiNODEQmd5w0rWD+xtmgsTHg5ktM/afviRPmPX3wL8/iG2D7/X3ULS4R7UtnOp7B+FL2pLy51lbmreUDvd5mfPsUGTqvuOxKaLO9RGesT54PdS8To/7JX/1NJOI/fn1FsK0cnsgCCebl2qTPWNsA/IgtMe1oToCKwXzreit1Q8+vZB6CDfHiPc6A54R1/GgplgJTTCLIZsYDxGGwb8an2u4oPBmPuhHyAKRmEKAdL0YWoI0ZF3vUvGvhjJPEuGfG2QFuASLtyBR9dr2bLVhkP21jv4ykdhNCEqbzyhHh6URhgOuYbjkTvtGX5/PfvinMbVvYDXzuJ0Fj3bi0xZ1nGMMCRwAWZ6oXviiH5a54UNlNBIOC7vMoZyrrqENAEXLai+jgpI//9k3j0AClDCe5smIrOFw1+c4bub1QmWBxM/AEweI7AjEA/yHTfUwDHLkZfWR1Olyr3zautB+f27AbnA2Ss68pd7zn8ZYeBY+61qWdrj5mzzFKyzdzYMwLY3TxSfFel0n02rzojQOyFzQ2uCFDBmT6Y44R/DcP/bswfONCX9yCfDm4t2ROhmvi55RFMM00j2e8UzqNnf/2Rgr8tdzBV6f8o5NcLlMx2R0UmmNO/ucxWLJM2yrl4qhxS0Ew0816vYwT2XH94NQhv2/8CH3M+eqGZeP1al/tQit07Sbb9Ice3Xap4ZN1ZsqH9Wzq/iGT43jy1Ic5Huv3lB/j2yvdzhq02ejeiGJ8ZMR5wX3j39Ib1ZM0b2mv/iUYUXg5fw78vezk2kGrOdXG+nI2qT+4ssIvmWtt901L6z4yZ53l2RvW8pn5imx54WcfaTr49h0mDZDzZT99rClptKmY23lkaHd2RWWenkXLp8wiZzWHkgeyC6r15yNXtx37m2xbhp9oemTMnll1PLsx6bzoB3owl9k3NvdJL5pctpGTd7yzaN6bwviJcx6/awv9mQtnjz9+p/6T2/Yzxpfl84xbnJfP+qRZ50KOzIe5QHDWHLgEdv1u/PZX8oj3uI3S9E2/V/I45+sSCBPvkCXrhBdmk6Z7c73k99lP3icApm1dY9ZlWPQ/g+BJo7ypvn1T4XhlCDoJYV/cdq6b9iZsBEQJxf4nwyQAACAASURBVIBHB6/I8Gq1RG+jtFW63o84/fCRt7nnZX1v748/fH97/MUf4kLHajlOFv2X/5YrqYSMP//8fPz8EdlDsajshlWfMr2440KS4s6UOc/JeIkccekltss8PXHozNTb/so+uue+p65sDK5a5LaVluV6rw5rU0bAuoZ8wgf8qumXMT7e9VqXZ5N+ZCDq5B3vAOU51hHonDiW48kEiV1bvveBVjabYcA2CWyc39946bGbLhN/Jz64rSU3yqpPOsY6qpNgFl6PI8zQ337IDdOjDwKM5gXBl4wX9MZp0jnLwtXGA3QDx1n7VnTmDCV+da3BlZHXmftRLq0WzZFwshdYlptoP+Mpfbx7yUonTpnWnmPyLgKsuuzOJxbMR9q3DcvfFWCM/ln3Tzmets2YyW3b6JJ9Z/OpMMdB/DNLfetBHTkGa21Hpzxl++9ReqJ0Ne8JGRf1mg6WcesiWbgZN1Gd4cDD+HueirvZF3BqZ23WvQc3HZv+M3Pk2amL3MkwfRDsE3q1xtX9ZhbrOCk68de2hHEdCV1sCHTZwUTGS+Yv8zd213yod7mT9N7+yV//h8PT56RLDiBuLuosRAO8dxghFIOfDkPp8i4Kn4Pidmcd6bJyLYelF6fxt286pqBntOXskMhgXCBBxmA7O9/aSTTjkiEdaEJAEHbPK/ogWyf65KbLOeebozkFiZR9GOzvbbAB5aQXGNeO6Ap0CbAOJ25lbWjnbh2LOW+KAvRsSC1AE+CtRB6jsyDj8wT2rhuTwRrtaNtBrIXMeTP0MgpZPHk7gUnvzEbrzKu+TIjLOgIkDkDg+EDakS0buVDo7EcHw5ANAGk6sny+ebdvqqwb/ipoOY9a3pwRDCuLN8sb9JhO0wK2XlVCf4OO5wAtMAh26tBDdgLpf/VROSsH+FtWixfnYoJ5TtCssgXbkEz6LhB2htPIBmRemQa/fvZuE3M1zfx79PEM5s+3h4ecMm8M8dTR6ZihI7Rvg5Y07wW6DanfoT1joB2AVxhrJ4S+b2MFp2xg5lg9Bn6f463Pi0LICYE9MNv4y3xWMLBvguY2zI0zunm86/VZZ0wXz4FxrmBYOwyrPwV0D/tC8Eo7fnbMMPKzr6J3BWxynu2bpux1BoTtR7RJu6/4Ag1OTDw3ZmrsVc5i6vwt6HnyLXB4v9eF82pcjctz8ZXZKMfitcZjrLS8JPZHIEtlJ05HV1kiRy3gsyyFx2EbVLQjkx/528E18M/2yLJq3ls+bUcn34yHUz/RXT53/9N/sE9w06s55yknE5e3L9WLIy9UR21I49T83bp5WwyTkeSF4prbZXG8dE5j8CLhwEy9j6+AbNnGxjvm0aQfz7Jgm878xGnjpdvicy9MJ3aZRvD/JiPGdftkxjOPa/bNLcTI8pNfp4iy+68TIxV07xNira/hX2HHNw7YvszA4qTTzQ857FfXRkMGjL/ghnXz0BHf6uySCCP4bJ9h6l39XXhQm2Pbb7nJvfWXsUz5W/5Gb8JMmz754jbhy49OPLCsTeyY2JK068WicRxbhP9jnEjadrAp3lkB0HUcOYKL3x55+CwLpZcdi83ZLC/39nj8+BGXUkXm5a/Hr5Yx6+9cr0z9yYW7bm43fWjHOjBlxO3Nviwv8XvIrktIgROWU/ybyEjyBsvEhNSXOOk0LkAxX/yObeAr/T/4ptW1P/d6OgNf2jj3PQOR42b/bcoudDRuomuMb9KT9rBNYP3cFJ98g6amDZt7JArNZI9DT1SazBgzbWZqcx/H9rrN+MzYeZc1o2WhdMEXCNXIw4PgqLdxDLo82Y16KNWmjiKHruzTijc5IOJh38A+3qRl4mSvE9CTeDfvY+CkT3+f/Iyg+TjCPX3DKTdJ18wsrDUU/HUG6eJX0n8nWVg/X9qmlbRTmYZ/nw/1+Kr24aUx7cCHPgpNCTbrOf7BxO+pJ/PvVEtndWYxxqZ1pZWuepMTo7MtnW6bvhTtMq8Y4yoNoISwKfc8z0lGxgwf9zpqb1JZ3qGfnw+6zH7i+4x/aNMoPgvfI54lW9X6ljS4lS7A4dA9EPAnefNP//o/rtsf2o9fjkppYwSLKtKcKa+djm+whAGu24gC+bn5GYPu8wtHfQC8JA82+B5HtNfNNyMjiNT3eCeVM45fdlHQxod9bXea5K5Z1hFxApQrKMANTR3IJJuR69sLwHZ2Y8plCO2q61NR7YqMR970TmHNnaesj7Jvtl5HyIYTWQBQjiM/E2yT/0LGEsb6NG9ybmRNwOtjbzG2MKyRYWo65zMjm+Y4cjOyVzFMtTO6a0TSDqBuRd1gwgUlO4umFvGVfVIBRgWCGoZrRnXseQF+18xbiv3RT2Wx7Ji2lK1rKca6neh/6dAZdOImUIhfZTQbfLntiWy4OD5KNlXT9JCPLW7dz1kPyYAMP5AxDJUNkw2IdcsyMg25wbkSXlpqXNi4g2yvQDr5EgGK8FgJGPTto3McCWZDJnyEJLmo268qesxmILuSHFvqGnCjZpODi3ZibwBu56H42GlQK+i0g2cYYdonSE7a0DLG2r2y4V5jWfrcAtD/EDyfDqCdkqSzMkIISFhWbYjMb8/1xkt4hZNIv352tlH6Vo4BP1XXM3zk87ZsG78ld7rkaG1KJD5+L7vzovjw0wKzsS3pkLtsUZ7h2amBXmuBSAmErumb43oj456y84WbliXwMBwFVKaOLFVwEYyjPztIdkAsH8iPHXn/XjzmIoJtJ6ZOWz5uDpsXWAQizGPe8XxrN7SPCMoJzKO3nR2Xtzf+poadHcY62tJ5OSkvgR3evd6SVrdO9jKYXwjSh6y0jJD1BR3Tlj1lfpylDiy3HBHCYWYEU4eMudDNur9kS33PBfTN2Z79bD6Ay2QB7AyotSHVuGkH8qb79r88z0O2p5L338aafFd2H/z5LVaoXY+NLLVVu5iAYzs5NztYClZO0FwgYQdte2wTXtkx21iGOnVp2gvTc+rQK11gXNYHZGbKE20Y36kpziZdLaqejzfbA9w2hZMa2PmNlyvjYdyWOmXm8BlMEHzSNgXwgTk9Y9n2UE0LJyA84dfSqfLhcv3RolCYzMbhznib/ULLmMfdZs/yQRrnBoXrBiVtH/I2bCN2kFNNYMPUwRxb65gDIH6echfx3LrRuLa2rxd0FeL22i1P3JCJWMeja/M3/LkiapXQ2fP3wn3Ke1nJ8zhhzkFloCwu4Am8t/96t1vFF+vKIX4jODHxqp6t+c3joEXfWgvtTNdnf5y+rdv2K1/qBpuXTcoqq7UvbKmySnW6J8edWatdYgBsz8/ejktn6G/iG3Rhrozb87asWhembfKcPNdX/uGkgXXMffqI9/R5znVSES3nOE46WIbcr3lv/KkAY/O4iVR+/Ka9bVk9Qlpj1Vb0aUTbDMvxKxqWb1pJVnGKs0Suj7W3PTNPqVP8xN+6KGOt8emPMmTAZMyX36tWdsuQai9WnGHFTCsrsAOP6T81zQnevbIHpyzWfRechqk0jUomg75xc/FJv7pYMCkep2fXHQiN04kjsZkQMZ9fGWzNLNXI0O4TcehOhnKav14rFLZ1CYc87UZSWq9h3naJgU37OG3XF9uCZ6G/3+f49wkZaFTj2XYmjnbP02TTN5z2kvIlxHCYV9WobzwkEWYvw84yYMi6SgDAz8TdHqNxIl4JnGKdG895PUOA0fQ1bsNn68LbP/vXf/tloKeRqJkYjE0HtifBJQjT0NiBcucOBNqYmhncPlgA/u24eANQj0lyuQnK6VR1Gx3GwmcINEcps6CxAliT2dQXg7hx/M6OU/QL0W+K52DKAq5eLJHZFtFvG67VV+9Cn/QpQKLdydy8TEb8oZg0t1zvRcsO2lkAcv5565CKUBNo691bZ7PY2bGRYMwe3wRuQJO5TFptPu4stRhr1Mo0ADLf7Ouxa2ja4MR7TgVP3YwUR3bHAuwy73w7plO2kPPDeHSkn10/3uGowgSLuViKMZPa7eBHtDPbXPLSjpQXH5ZvO+vx+Vy8MCaciul0TOMIj2+OguXp4G95xouF8MKgwxwZxw1HPBcfvTJdrePTAbJh5rnTENYQl9OgejXR98QpJsRx0gDm5dg3z3C8TDePyzjBM8mjDrh4zowhcbc9hX8I1k2gRw4wKpYBy9GNT3MhcJMfLzwKH3emNTzwe2SY2GE8FoLt9LiKiJ16y8rE9nW/RAe80H1jkuXnycAHNnSwK8A0aabNCLfDhTnWDdsHLuZBJm6O55QN5mM5KF05g90nPffmADJTWOkLzsq5c9BkYrL10/I7+4q/7XBa5r2o2Ri+j4zMPmmnxlp1b4grb95gA+pyrWV3FOR6wiltiqVRnLvMDU/b7hR9Ss6q4Pizw7SzLM3zqeumI/yAFice76CxafXqd+PRDXvRtVeLv1wwjGNe9JVZFiorM32FfO5SFJ75TF/L9ty2GBojUxNns5selPHIuvOSDgpATPqgl9YPt7/oEP7l5aZQywJtzJMa1l3sGu9N+bTv5GeNTabNtgVVkmjLqrP4ffx56783jYx3tkXgJn4S/saUJfNy4b7qoZvuE7Onz2IdMg6yaX/clNuZIrZHB40TCyrvh5NI6KEXRrwzfQPky9tKXJZQcyp/cfIYvTjqE0h+bbeNyfGIT1xZTsiA9/jhN+PM57nJeO0LVxAuLnep27Jrg7b85ZKNwNewz+A04+uQ1joGVwHH8pst54wDOtdR051Zl/5JB0fTbymBfspMio9v64epJ9ZRY6f9uXgn/rsFf066hW9SF2zUJYERnAjfv8NII9MKzEB+4D2yarmaOGi8ye/kW4LB6dOqRAAyybsTU6f84ReeNrSCqNDD/HP9aHDGOoi8ZT/K6JoZWpMON1tkPxudM8+yL2rrfdS6bWF8n3DimXyP4+RKfrBvOfXywLZxXHRhTQfis9+sg7U3xRd2URtQG6DQyTx2/1O3eI45Gns21lVCiu1cq84OEubdEptOxrJa/54ZmtFWZXD3cuwIdu0LvKYPDH2cxepxWS6nDWXuplE9s+eW7Qsj8UnnWpVxTHqCHTw/dS/fq92OJVdFq10LsmS2E43yUskAyKqX+2pj0XJOsJr5wwvrkNdbEZupTPHic9SSjAxxY4t96inPyctFs2hq09O4t/2EXUfdtpVnWUealocNpuSF/Gjb3rnpBW2MDRO/3v7pX/+nr/gQAisvZdXXmIbZf1sIp0M2wZFnMV7VDjtU++kEygScKphaNQO/9ULkuXae+0GhPZb6nhuU0sqt3ch4jkBoCBwXgyyhoRCvAkAmqAHfzJqORbyTABY7DDPzsheBVlD6CONYn3Mc1LVQAiPLocjov4szC5QdVD0MZToUzyn4uTBTlliB1mnMpwMXY3SqNby2gZkG4DAwRxZY7S5sJyeMZ9ea7Fpf3iVdgJeZioCrFoZJ8TL4ABDgE5f1wEPmCa/i8RWMG8EzlNpzhmczgGcnG1DiffPcuoSTDygwx6lvduj5/Vn2z8W+gcy646DBNBaMdxqXqXvH353hwC7WShYcRwGmPuVCR7ysRW4ZijTcbZRTdz+72K8WyjenlM/yRtM+4mrDYJpN48vcQydSkqQbh+NA8LqP26zFRKf4b11oftRlvLt2R2PUjeemuw2K9XACvWU0AqRxhOlYPLILFrTTjePQwnTw78kD3TBW/daKxoZ/Y3FnFqZ17wxg1UDFmWBzp/iyLdHNxsQzxceqPcLueM1v335YczkDx1Nmo43cTEt7E85AbGjUTi5OBXPmeLTbKDqf2c8HnZVZveyAjhN7fshkydV54Ue0Gbu4C68+CpNxUm7OGvJpvhibp9xbhqZsG6/dht8xXezQ2HF0u3vBsC8zq4AHWcv1+VxYTBzCiSNbE1tom1wX4Oi4+KCvx+73kEX6vC0KrbPQZsrtPuZ9LhgsE8ZdxmPdw364P9MZfppXFMc3n9LWdZDC/l9iVNs62mIetjWWK/c1HdabvfAYn3VxRU7WV+5/yu6i0bicxU78tKvm35LLzvR4ZRstv+av7f+c++QFtLA/sHFFqQhdr7QWKKPsS9se477HAO6Yd/a74FWO5VLvjGc3dp9ZGg5W/24ReOPrkz6M2uNPi5OW0ZcyVI5qZSX+5ibQydPlS+UGX/mLluEDA1c209588KILfeT9icHONLz5GOjeDDBO+zLbTxmSLwNGYIuCHJkxVUlMGUSMLCDLPrhDySuwZ25ILXrUIPYmbJ8C8FgZB5eNWdbtn0KnafsYww2LafvE5h0gWho0SkeZdq9sWtrQPIF1lt1BVoy7Ux6XXzcytjxO26/U0d6opl82wzx/44yxY37O2BYt8yhv/3QN3r1+1CmPUVJjBrKyvdZRy27J2Fmbe/qnpjkYdtNjywdzv9lZ08X0dtDqhqWbJhWwTLkjAKc1Z5Te2hhQa3TfLo6PddxiPEDuNj/r5fzeF8BA08LUOiUSz3PfBO8+bVC0izj1aM/7DPLdcM7TcIDx+dnKeK4gHVmmlac419BL9l/QaOdId9Zw27oYt/0Z8x3cRWaeYhB9Wa7t3ZKVPPpbtb9rUzvGXHGBL92mbvvHuzdZ57OFdxp/ftfzLjIpqnbBzG2rN9KSyc53xkvk3PyJcRBIpBWe27gbvsS+pPmms69kmIuZTVv02j7Zsq3Eb+KSF4MfpPjx409Z9zAFP32RrzwSmTEaHS+z04mSLMOlDBwmnUTonZK5gI22IiW2brhlB8wR3/NonkHMoJvG2jfVieE5Dh2N9LE+2ohxkQm4LhAY13p77J4vQOQaNwaZkLVMQx0OcSiV30W4S7D68pq85SjqhXxrcqYY9pR2WrmNUSrhiyyGfFuafvZZ7cYOWET4bw4rO94Idr2/HTbGwXM3w4zMbKXZc0JmyD5d6keAR7dUnY5dRKXLmKSz1LdP5bGEdYvh/fKK5cQoiEImXQK+jhMdfFVw6QwuxM1931aGBG3EM+iXF/9LrjqYFangP3WpUtAJettZWgawaTN3OAwMAHN85uy49XmfUg5lJ1iKEzP7Mch53ubHe+DGuqCnuJgBnDT4WwANTjg2CYgdbMrvW3cjsJ4yo7okAJ6zuCYI+xbqkIcfPyOY9CwLfi/lmhoFHcyyLGIEwQ876El3VvJkBuPYJXB07brGHONpyEfoHj/wh3nCExs7ZN6GCbpS28cLpHXDcJ2dOmr8Teeo2qwj0tDHWMPt3MaKkolycs5KvMjBeflX0lJHpeFljXmRovvPpxf/pj6UPflMGSEzxjYjbVnERfs4R2FQyHwY65915Ky7zMzVOJ7btW/g+XKkRkmJc6T7r0PGtdFk+5U8zNvtd93Fm4ORwbIO6jrgFH2QSZl068LknvuUITtiTw5D46ztu+dvGvAu4321gDCO1Ptnoh1B/KLcmdFubLFuQNuci5w6ajZPh2o6SwQlc13VMmtZ5nfbNXRwOpKbhrU5lqqurOSJo3NsxpRX38XngRG3bKPUNwXxp79hWZjPph7puDc8NC9NC+Zq/GW+zNPPeBEDDyae8ne+N3wlP5syqSAcNmjO19jJ3HkGOhkX5/u3jcSpQxOfjeWT/+nvrVPfhTJkHaKL+Mq8axq+CmhP3+Ogo7J/s6/erHC76NaUnYXzvXljOkPP6d8ZR6bslFbv4KXxco2ns1LWWGTvt+7uoNkNF4xZ6Cp8Sx1rm8YcomRRLvAbz+EpmY3wqMoK7aO3xgnrrj+HPof9xW9UsMM4NttlnKYXNt96kXqnDG7XzS8c+ny858HqWkIYC5E/Y4T7i43KCH4vm9Q17Q4/RJdowgP86ImD0It/8Z9sK6dcus347g9xKemRlHBeHuGMKfQpPlt6ro1e6zFzYmzT57fvvi+33PSM763XNxu65p24W5T23I2R7s+y8OTTHQkbzxta7uORx2p3osnCNZdQqhfWRayWcfuAxntj0ZOfVINfczVWTCw4fMyRBZu+WmbynfXiF+7lNUbK8CS54f39Eavo3GeRYxm/r1MoI4M5aln7oi/6iDlnqhQlglbpsV33/cnWdKIEPmvJSGW6FQ1rU4B9dsv2QR98o6PczM7ic9IRes0a3TxHLgkkGdN57tfnzy5Ps/3/FZtoG00fN9wyPpseno8xbMlh03VmV9pu5RjzsEbJAXRF12nr1OfKUu8w41r7oEs333XJlfyr6M+2PvtYa70ZkO367aPMV62H68e1NSfe3PDI8YCJG55LvOs1kucCfRxI5HfjOnxDZ1L2x4W5trNv/+Rf/ccMMBZTdiaGmWSAg6l2Og/laVBaDA4FjoBa31rMpKYzQLsYoZsRZuAE4zwRE9bGJwVMdUGeFv9K5UepYMQ0ugZ002GBddcxQLjy+d4BPW7Ha2DF0ALKVrTtrPXNyQJjhDADh9Sz6uNOaeT6yNHNqTMv17jbGDmQBv0dgIJny7FQpgO0QfCmwgGQgPcCra6BsmiFs9PBraBlHt3Qbjuyyb8x7j4Rl3OfQAZBql7adqiqz1qKotTsvFr5op/p9DBf+IQswsutgB28yuMtZTyWkzBTyC+ZI9n+115g501iuighRg/f0MMFVL2rYZ3acrWlDV6AA1OXmAt04E0/N+ll3bFe/fz82TvrVceyjj/W8cSiYae0N94uB//tftu6nYMcQ9cCXHSuzusr7bymjncsOzPW0gnZ6fTAfclG4aPln6MnN8fIgGx687sd2DWuPi5dxqJweDm/lyMilrepeza8ufjQkRyPd/6ePJOzSR92FgguUic19bOzrG3UwZZ4N076GjOM25abiX/TgbDem8bIAPyNccQmTmaLd1F4Y+yTY3LJTp5jMW7aSNu4Mr4YD/jHOPnOdDnwt0HbDgR8/R1dWBwGH4wt5i2X4GR7eXviz6p5Qy3DzoJc42HVqQCrZWDaEN6jf+bKGCzHOgy7MuWWLehxQFPj+Ha/alNi6rJ5+oRPwoAqQlbbcs7+NJ4/6YUYYH12n8beORbTbtrO6QdNntMu2DtlPZ63Lzbl8YZF5p+xf9GtN5BdGxf7aPm0Pt7k2njncdw2yKb9mO2pLNZxjN1ycGvjJhfm77R1bsN0NV8sA8Zy09J8Q/xMj+xnZD3YZzL25ma5MsynbZ3zng6/9ZNnp39G6YopD2scnRSwMzOkka452At0Z9pEn2tMutQlcfrnz/zuwK7e+LY/6jaStnl0MD3tp2AMczD+eN5pkyJINk78mE7mcdGGRWvN+2bXp4wYBy1n63eO5x6lHXb2fWJD8v6sDThldPIsTlrMsSxa9Dohx0AASfzjPWP21JdpCzwe4+ikE+8xr2MBP+vRQZNOkLjpObI57Y31g43h6dsytqoLt082TdpOW8D8DtukzRjjzeIfx1RVs/jJxih5gTVXXsKmoKnb9hyhzbItl0Bg2fpa/CTvYyyqmW0Zum0AWZ/t/0xZmHiLvSJRwRsjufKqU8rHT7TvDZ08Vk3G3MCa5Gse0Tvr9C85Tr++gkiVFRabB0WKwpHe/PZt3H2bcDwUAb9X2H/wWjNYa33VVEXebvbY3xUvK/AJTkxeT31b768xVH3RHJ8C1myQuz/PDfmhbE1cjBvzj/4j+Ekw9v3bTsgg0y6e8VqM571RmXoaaz4u32n5m/bMMuWxMh7kOKaXdyR0ybuJWdNOIzr4j45VHHGhFMuqR7vH1ievdGkQ/dluxO/I6sQs21zjiH/PTY+xwTCx4u9bSxUelpDHuraC1p08wt0j1elx4mzRHTlqP9v6PmWn7MiuExviFja9LmX+erz907/6m69S+srk4QfQ3pPZqdUF7DnCc+fLO1l9U3QKXkv5EVxpwLCRsbPGcUobKYSYnSejUo29AjE2PEm0XASf15pbeWEwwnTc4tXZhjenbQl0ZyjlXkkqZThNmzY9qF4U1fFvmBnfeUEV9CAIxzM11sryKNCQk/PiJqbDeL+45Q8QR4BsNJdDcgH0CYjQe8llL1Dgp4OUExwniGJceCeUNTLgHg108XfQJ48zELDrUrKmKfK7ZLW3gmifOUPPlWqvI7A3p2Qav+lIr53Sr6qbFO1jXHEW6JsdAo/FjmjRuYKgSy8jHT2M3tvj8aEMhLlQNbhZryxvk2929KfeIesc8Tcfkw9tuA2Ghwwqe49dtY9vpSvTKTEN5ncGdY+BdyoFvncAl3WtSCI0McZBgycedL0LUuoxRrFXmfzI0gLlsFC4ecrf6kc1VEyfXVx8Z9vedqOMc0svRrDadGEuBJ9v9LVO4nCaFjby/pzgGVnJp8HZ+Fs3WvX2yrrVHt6cmSvWi2jfwXzzzLq25HEcjbMxTMzvWj9gezoAnfVoOUAvHMAxhrzCLdN2ycjIHLMDteoKdZH3E+P38fEp5zc9MO2zjz4yzbszOzmeiWzw2PCr33cBc+iW9CHA5E0tZXTTb11o9e0IpsZ3c6d5076PfHZbpvmcn2UeHPVn0ymtrf7tvxx61rr8ClcsG7PfnGt/6D5fjZdnUm55bwZ/8VEGrY0ft7laJm79z3mYp8x9zu/VnNyWsQDn12NlLFsnk7NrcQz/TuzbWT7Ww/3Mrhd12qKdmek5VQmVOubmeU8cO8daPU+by3imYz3pXzSqpeteFNYmotv0OMGUiSfU5QLvjEM3mfSNozf6TfmZf08aoff+fPaLbWKMpu3EItt+852sxRmksI8C/QgwmlZF89JK6DrlfmID4z3lJS4Fe75h1nNOfseGn0o0TBmwHjxhUvt/t3WP5ePmZ9745fkaE405ieudgbzoXsxZfhY2KJ5di94NnWttsgMOO+tmjnXqdHSF3UGmrJM33ngutqGHPR31wSwT8Rz2jL7WCbIVWDpPqVhn4vd1gYR8FcsN467l/15jIg9xzHLKDvxaeFDRmKdswTWXDv66HWOJZQY/ibEwLuMZtJj4ltdkjBJYT2Mls9YnAXtg9lkY3w0LPBbre/QVAag4WGZfw2uYV+OxvOUcjnK0VX9wYpHHaznhc24lj79nprqxhcy/CpHp+QAAIABJREFU6efFM+A6vyPTWcIsN0zODZlJf3gebUc91VbZnRWZdo161c81eG0v7BvMLDQ/Z8y1rDvDMQfSpYJi2RNJMnO+U87gY64RxrHltWbvuBD6Y756/Dd7OOWPbE+IVoFrX7a7k0NYGzqAC01uOGVZWs914kLSgXWtT1FcdCvHzIZR+9cc2Y4+kDvr6kyGYyxeq4J9m2Y7IS2fi1hTlwGB9hnD6JNdUwbyhKDWygo3Lb2KX/IUbtb73Rmj5iUnA9/+xb/5z18V7T7Tus1YigXn5B3979s717OPX6tmAw5mGjGunFcmEQbAu5QseFJZO/gwARZFhqB8b0KhvGuxGkcxtCOwlF/GxMyzI7KAs2tBZlB13cQWBN6XMXiXZY0zduA6SLkUQ+mz3HCEsUfImZ+FP9J58/ME6O/rGLCdHIBKJcyWvfqdM+RjvElTgkaydjmnPj4CcCHg0NTOlGl6W7jP8ViZaS8EM46r525eH2lMqA7Q691dH//QcNev1KExiKWSNV84dpsK0hF5G0wbncOh0g46/PvDH/6wdnJQOByu36V438bNZ1xkY6OEjE5Ztd4yVstS/D4d3ik/BnjkGP5xLNPjvRlLj+9YzHRWbxqhPMl+bl9mf3177ZKB7mxiAXNFbrIlOdLVR+9Y4hSm7tbil3kDvPCrCqWXQ56Lqt4QqI2N2hFySnttCFfQkXl7AXjIzDgKlQ7PexyHfV7o2pFhLDNoYN5ZZr2IMB2ZozGQgBt92LBNXLQBdBtTdyfvLCNgnGX3JkOIxppjb8iaX1M+p6ynE9DHoLPf3rkqW6ZdSu3sQWP0lbHd+HhztkyXlLOxQw+t4l9o7b6eAhvaNX01X9N70tp0rrar/kwUGJgYseS3A9hrLOOCgsnf2f/Z5z7u7ULRW992YNrYc7Nrt89usrewc2yaPvHmUh7BMp727UUGkTHQC638fDiZPDv1Z45nLbIU3J26wd/GQ8+XPm6LU4/DY16BBi2ErPuM04tAltTwsXi3C43n3bajXu1aYIygwLRj1L+a9oz2cEQtD56352ma3/Fy37w5N3Csq1M2c3OsL2IK/yT68fwm7sbfXlCbZ2mTf/5apxHwq2pBtG328mkb18BSj5NnzCvryAzcWY5v8tnivOqAT7mxLTXd/fmyTeNSNca1+VoHDlYGjjaSTa9X8mqMpk8wM/ta95rurECPc8phjqvH/MrWzjl4LpMepjX98v60a9gW8xgZso3we0tnuyP3YXlkHHPT7qbnlp3wp8j+jvH97iRH0j0X1rWxiE/EfAgMQPObnpp3Pl10YGIL6PSNZvBr8oULPN1H7+irxlwFoeOnbPU9m9RyYx6bnvy+5NJ1m9v/sw9neTd23OQrclyMT+bZGs/IWjz4Knsz20FvfAzZcs28GJd9zFd4YFk8/Nyc6D072nRNeg/HCn57HJYpJ9QYI03nm60137yGgyeTr5Me4HCV3qGuLheO7Ixl2otg95xrseceJL/xwjzMORG8HgFYxoYOeP71ex8AU9m5j9zM0waPtnYd/Eo9b1ai67HBHfW1nfU29cV/O8AFzplftnFX29UBTrdZm5HPme+JlfGdbI517czi3cHevMOj7XT2cwkmP8mufP/slxI6Dsjqvo6bTp502iUF7dOf9mwf18YuwJdl2+blSp2QkVi/ToC+5anSLSsVP3zLWvN1tD9+SXr9s7/+T3mL9LlgLsGiuLqF0M6OM/1uQn57DycMgaY9dkdTKDtwFOnLXuxZkW+gYMAsnKrFpZWGAOFcRJPqS9o4QZibkaLvwIEYfwhY9EFWjx0WO0IJvKvWxT6yiUAAtIsGw9lfTmffTMQYbaBzvON4ZV6s0Ec8fLO358icgg+ZQZkRj/rUtzaTPeqxGrjt+OAgmdeHMR+KTNAPp5p50VcqAUFG1VmAv9AHPkRCA23NFH/GNmVmylUFjQJy6ng1PPeY7PSblxhaLpfJYNc4JmFQnHxEfyoYUAuNK4j2KeC8+bbpY0cFGkSgNsfaAbac++dOk7Zur/3YDsT9+PXzqNdoJ8JyeAPCwqUN6JbvZdgaWC1XnoNBc9F1FKm2Mx3txH/pAOs40LHo6podNlwnIJ+70jdHgstFij/ljLJhg6Fh7JZ9PsNhqX/jJsg+6rouv6pA6PyxLLz8Lnced52h2DT4CN3GmPViawYq0A07CxPLocV05qxXy+EPp0ZZ24wdfacN6/+8gGD1f7lMZdmQrokFDiBnWUO4MyPjWWrKGqvi83k0KHQpN1SUfcvvbo/NMmhiW5gy6VpYjVvT2Z3vxt9hxNFd+kXXXvXFnDd2nIUrrbfh7CXN+wbdiS/WP+Pd4v2gizcLrSvOuDfvPRb39STsygCc31n+TCPrsd8BI5YtVQbsE98aX/K4/eU5t8vFKLONae/ssBrvreNrjDqpcNP3hZ2jns/EGfez7VuGmXu7Z9dUgoZuwzQ+8PPIGT05Y52O0zF3v2BnlT9j/ZkpgazYl4NO5vVt7rdFCHpifdp6Xo642980rBtpjZHcoGs/xH4j+BTfeyzHnMcG+JRr5AO5XfZjZNfle72YZAzcDrw4NAI+U/ZyjKq/nN/jt8QiV+Zo6plticd83KjbA2HNAS09jinbE4vsB0Hfm42a9sj6N3HBvvoNS8iRnvYYW2DbsPo56nE923Hkz/rtQIlxnmeWbpFVnkfUztNk0MI3PjuzkHYtT9Muz3nmRktntKGPPJOXTI6j48tO6CZb4wI8nHyjzanzUz5sl+d4TLclKzouusbdJYs4Am//0+O/tUfG/JPtyrOkfcpMF0i4PY93yvb0xw5kzYX+xp9sJ/Ncziy6ZUNGHUX3NYPL1mWeqwtH9pFddORJNi48Nlbf/BXLuXUos5xH2ZbsrwOK9B3tx/ji8iLw3Pp9w4OJvwT9Jg/5++e4lIPLTycvbff9u/Xb87WuGaOSbysoV5nxu70Zy6hvpl7Ydky8m39Pn23qLHY711J5adTOhIaWyLJ9JOPz6RmciWy2k9O2m44T+9z+xFDzEhnJoFevMS0/VeW8N5Ea32KpTy3MbffjkqxaA6Nb4A/P4Kt7/YFc+tkcXx/tnn5R0oMLbcX8iRcz0G17Fb/P0wZ873/jd5+uLEV3xfO+EHms3Y0ByG7aawoCOgv8n//rv80ajPOINNElO2BbAPYuNc6WBeDGfAjNc/H3XLQcSquajTx3W/DaKVjE6uJqEVABHFOovvZOsBdunT5UGUvUpQgg1/G6mnvfMvp1BhTjO88FAYzPswCtdqAjiFBZUJ2N2FpkukywggcwMwzMfB7e4ETgBBIw9IKT8TyBRaencriLOS2HmhpeuvBmCmwKWi/GbLDgN337PSuP3zcQzCMI0GjSIQ1V1PQZWXBxaxQy7fnXGDsttxvNz3JHYhcHXo7HG7dQbaMGv8PIMy/rgx0G14okoILcxzsusmvjAe+LJjG2qjuSPJwFqr8+K7gu40OGKvWckh9xxLF3Xp4NQu0853w6YA2f2F8kKF9zjj7reOthxLXrZvfafDv4PLKK/dxctEET6wd199YYdbTTzyfddLnHNPLmo/Ux5sbFCou+TZ/KQgyDf6as3S43uRlTG6pjPHkUHsM+dt5WiYW64Y2jY9QQ2bcTVuZz6MV5W/NZz27Kr7EsedG7DiSzg+tzEW+n5ybHvGcDzjuHvrSMY9jnERYMqZ0b44kdV2MQPF287WCicXzyY2IdtLkFDRwgnXJ3c0hueJZYmNmLcRToeXHK3CwrtqG3NssOEhkqOa151CpiYr510zRb+KYgo+dlWrloNf35ePaUFcvLlEf/7bFZTl+N45XNMM1ocwYbCCJVHd+9LZ+3Svbimnehzat5WeYZ0zUwIyzEx5htTgcd+oCJ6ef0bdlTTmLcZdvPY3tuc+rMDbfSnurY+7YlZPvsIPcKesVldbrVHpodftlQUi8Y7WMkTbSBMWmJTNvfOWRMNb4sR8aOhTO5ObcDLTcfdmKifZq5oGNMNhnmse2fyQGNnX0O7uVzsZhK3s4LEPq2VPAkXZ26tXQHV/amVtmdvclcJ8LLDtjHeaWz5kUeA3/8WhdF+H34fm64PV8m9kqHf6dz6IR9KPg87UD8zRiQ61umrm3MK8y92cTTjyvarzXHCBYs2zRwYGHGOA1hG8gi1595LWcZNU0nxnsMeNBLZnXhIMFX85u+TYcbvV/rZR8rVHad5cxrmvJjo77bzqxZejSylazjt/HsohgVDMEWPMv4Du5cL/WsIzXtZZ7BIdYBN/sKPSbG5Vj6cib76xFgRMZtT5ydRCYYNFuZZDraad/K7ZPxhR5U7oluo36R4e82rIO2k1Ofcy8jA4x9uqJPEllGLH/Tf5x9GmOss/Nzt5/rgq7PaNl1YMWyYLyu04rvy1+bsj1t/8StPD0Vl4xzGc3IWizZPZLkjqCf5YD5GgMm/kwfqmzVvnzT3+/j53UhXybe9GCMp/Yz8v1+Jueuo8tTZg8etM5PGwE/bOvANcYQr5IpuvVhSW8VOcjDuGHHKhuvV9VlOnWPiPmFHeczYyPyYNmO51byQa4NP9Mm46+wKR1B7BiA8dJxtRzTuOGSsUz+gfumhWtOTt8Imq+ApY5IJ63ZWO8QSYw5caIT2VInIv1JyU/WzzwiXYTax6XsyE1AZ2LlELCgLuZVDZyxuNbOf7QbR0gBbRjF5OzYhuN0AxWcm/g3dzmaYfFs1KGIgF4eidMR2ORNDys+D+Z9NEFg3AIPLgg4Fg1ksW0hyDkMYF+Cp+OXZmAea+7sw5gzz+NcWThu4IzD6x0O+EN7W7BacRQFZyzRTvznWo8oHUqDsYHf9AN4WAGgHYEL0z7Hk5lyHRjR5QIATDxzC7hO5cnnKIzeSueAloFmBVq70C7BMuaRY/xsRVE90HQqVXck4vKR9RXHoTgCyzNZu4M6Ey1vpsve8dhHsEIMYw45vrjBqjMQpuF5f6vjGDmnr6pTuPTy860Cg3HopMc+DVXMM4PbHah3MKJWSLuOTM43nf8dbKI98wjZsJwCignWul3eztFsI/lKhqxS9r2gmyC++s5U/X28+TDuY7fRzkv8HmNytlnM2UHSaZyRFTCi5lTRmWUscQReXBaV+qO6PR4TcvZqkXrTtekghKWfMmBdtQ5Fzc483pTHPvdGgPF+GdE+3mijap6UXhcfp1GN/q2X4PvKfFnB0qIGc5oLJPPWC1DLusdk42ma3GQE/lW5llFLeBzrbH9k3SK9AvvOKO5cMPh74wH9eMHicXozyO/TpgP9OB1z8TN5ZHmzc3bgSWJInxYYi1ljoedWuHRurNle229wZot5Ydm0UzLnMGUQG5c2WDoPLWyz0HtkzHMwjW073L/584oWjMdj8dwYg/HlNkeeYx6cppjtmla0adk37fPZnvTJHx8Wrex4fAKCafH8zHpasthy4uDLOafnulR2oKee0D/zsC8In5mX9Qg6UzfIcze9PW7L4KQlekU9U/tmyWdscsvdwm5tiE88dn/ouHmRQepu95Ue8DmyjUy4vjn9zjagLce4nTk4ZaXaKHkwduTnYXdjodRf3dYJjO/El72Zju3nuKX7YCyvNt/h+xXb+ziu+Zzt9WkoZMF+zU1Hs+2uYzgxg3cnDtx8Hcuv+7YuM1/8qdjUnuMEW6b8Jp3bp3E2PEEl08i6Nj83PXgOLLS+5Ri1uoM2fn/7gl2KZFy4aFy+4Xb0h34Ym+HTqwAYernkRptxc35TNw9fv+1+3e6+/SrLuU++Ue/7d7J181X8GWpWZXd2kH/Kz8L5y2ZKXWGyT9OBWRMLp77C78jio0RPYn7XbovvCTY56JRj6X3KG9ZZTy2/5p993nqmRoNcT4xmLONQ37HJYRu41vMKTtMm+rbx8PlkmHmRA5NMIfvTX80Lg3S8m8zxqcPMc8r4aZ8rLpeZd/Ahjlcrs376kZYr+3rub9uGDhAKHLYPVEe0dyCTDUK2EeqlvS46My2NVe77dz4KvkZtdG9ZcFv2EWxfMsGGB8f7UYIrl7sje5ngYo5P/I0j3RHX8eVj+B/w0XbjsOOqxQlvkw8JnF1//v3t8ec4Uj1udLa8Q1fr7/TdjfnxHBuXzrKE9h7vzZc8kgQz03OfHLbfAYmDjzODcuFlJzatOo7/8t/+31+ARFxDHhkTEBLC+kiICZG/S6EiwAhQTIIhXHPXuiZcddFKqgO8esEH4GQwiHOgFXm2o8aESxG3s3wDv+UMPCLI9mvdTmynbAq1laSiwThgJbwIRGTZoSifX/vI3dUhaoMQx/WcdrvaGseeoGfOr4/TMGbmxMLAi/tsr6Io7TTuYGmvK1egMUHj61dHo58X3TZ6S2hzt2AfIbsZFwKMlolFU45z6zgYdVA2gG/UwBgB8pGZCM8tB1Xoeo/NC0j6PhxF31Q2HL0wLlnUtDM1yFrJYDe3lxXxlsE7+6t6G/Mn2nMKvpWZsdlQzmBC7rocN0F1dsKsKxa1P8ZCPPqKALPBkyWn6QIWmMfLAc25V/jMDtkERkop5Ochu75EouvCpMHQ7mw4TfS9FtwZXA7trzIA/MT36SR1pg7GbxoEwLWO85wXjTBm5sEclz5Dvw7O4qS4D/T85sQbQ7Yt3Jk/U28YD22Zpjjqh7HoYyx5yziZDZ1qzy3Spmf21zdA3xwgbi7HcDH+WdvVTo2PAtuorfmOXa4pZ37OxvGVLfF8bPzm4icDc6OAeiJK4+KkrWmOTQlah+PBMQCPD37YiTmdRXadeyHwvjfPMqM0s6t3NkQEAOIjz48x2allbB7vlJfpyN/ksMa/MyxyLCuz8bQD1nPonM8LMyfWOggNn6ZjNmXw5rghB/6XMVAL7Jjf2AW/0cLjSXkUTiYm9YaWbd/CkXa0rKtTx6Zs+e/aqNgbu6fM7NsIjU12Pt3v8muG37Cdwc5p9ve9aEo8lQMepyy4MMV4mD6Xsg4ti5SFgDb2QbAxpiHjWrrzYlN2zuvAgs7OSzqspNJtGKwzUy/oF7tmLDUflq1Tpu6Uhblwwo5OebWsLbzqzSr7rXxn7Jn2le/WRnD7oR4bc4T+2GE2vHwxDnpjX9/9b17v0zeLTiRFX7JOcpHa/uHNllmec7M2sj46ccAYa5pgu/Jf3cQ9n8FvsF81bfPxTuMeF9YZS6gjT1s3fsz+nQk5cc/ydpsb/iY85JnoN9r9Hr7byGqxvLn9uTi1fXzqe5xA+h0Oz+/QlWmj3Id5OvkCZjzZj26g/LwIftQlo+bl2rMeJ2DASGhg/jGWSY+JJZPnlmPzJX5ftbdzw2AHZDzW2Z/pYH9q+vurjT4lY/pX4D9TDrrGep8+GvYg2sTv33ZlZ8Tl99Ra68mxps88nT4xVbWsKwDGunfKg7EaW1r2sRpmPvAVnIpLTrIW3medAMxa+3FyKG4y/qwNcmd8/W5Dgjma1zmuDkrNbL0bRm1sjDHtcefnWofcMGHK2/RBfsf7WfvVsmH63XT4kI21WVRrg6S3Tq55aerxZMkm1QZ1P+SN1frb69tai/n2beTdtmli+012Umflh3rO+OGlI1umjPlrvKzbdWv1ln1qF+YntY5UfCUv6VESgvlpXEV2kfnEwE4uoSwdvuGSsc6SRSHi81ir7dJIEb/Yl6BGjUPGDU1tH17Jn3XAa2njdbwbEbiVOTzW9FwwZLpVW6z9i35bf6p8wds//9d/kzUYD4brKBwCiQNkJrObu0G8MrIwFACHnTQTCAHg+4NhQ3EZRx+lz8VXGZv6MRhPAzAZm0yJ2zTj8hDdhD2FnraPBY2KXppu0yimID7qls485tYe/FxUp7Pw/fvK4vHRMcZDoWQDNkb8plATiAqMdyDUC6QSVA6LPtdzgAYn8Jy3JBo0/bsFeGbnmLZrsZEJURUkix/4a2VyUMw0D/LGjab5bAJTZSLikFn5bg5M0lZBxikLEfBKWqcitnBm7ZvedQsCdwFf08wAsPj54pbJY1wB2rkz0cGzTrGufNCqm/YtNwN2YMDyQb8Encn05UgVgLh1t8seEOhQhmOAXji8efS8x344re1MZUaggq6LDpBr7kyJfqu8AfdIjWNoXmhG3ciMFwkECTBa96EBWRfIcLaljREbB96ZC1u3u5zVcTs0z9CG/z4yahtv4bd1y4GSAjZ2MJ9vJoXfdp6X8hA8UCYKtVg9R+TD8r5w7TMu6ApnpC6hmfJlp9G4/grv04B2/TLjBO/O+cwFGjjhfqHrPHJrOV9Y03OwkXUgxBiRNJ0XBGnxdVu0mT5sNthGlJ2KTOii5WEL0rz30Rxl4TNX2zhot+0fmcz7dkHLlukLlm6bWOn9tpH+PWVFN8UZ2zyOyRvjuxcQ1g3obb2ctns6cTe9NN0tG9Q7zrFwPOdSrxBeZDBdjjfzm7b2tDvnzhFzMZ284GZ+ljVjpj+PlhcuXjKkoU30hSwZz4/P4qbUvDhvb0Kh8zmm3ODdNwJaTngu/iXAWDSvnKYp4+i52590mbpu/DAe8tzNZh/PDXw6dLGZsWSrsdEye4yP7HrV/rQdnzhoWU9b0r4CWGf+m5bwDT6G7KWfODYqg2fQFJnEP1o2Rn4Iz8N/y1T2GVkdO+cjh2/MNi1OjK+ASYyBhTU+lvXUsm/8Yu68k9GCcQLDcnDoAhdFStatN4w5x/FRfve0w37+pp/ppmgn+EmGuARQfof1OZ9v/9OBWvPh0DltKjGeG7bkuHts0BMa3uhrPKVd+whTfs1jY3/xou1+Hs/NAtFLXuzfmG/0ab0wvXk2/rVtmO+Zf5POltFpM6aOzbEx/xsGg3tLZ9sfnbKQfUbiwc+qLztpSjvzwo6JFRP37BMwf7edNqr9aetsrEo49hwBv5usQ2/jte1ptFv2vv2IqhS1g0wZ9GO9Uz44wb1YcU2elF2tQKHdUPPnxJedqGBsD9+eTL6kVwtmnicamRv0mTA6Ngef5LLXLbQ9ecjm+sSZaUcmXlqGpi3jO9qE/tQJn7i0ZWDzYWLkxtUzkWUHcvOJ/I8A2k1HJi1LFpfrtMo0eU6nXax+Qg4j8JiYI4yrNdrj8etnJ+s0X280Mka4xE7yVyenao47mG6cuOEJdD/HXX5RYXa9tWhRJ9aXPtnnMq8mPiz+FoCuE3vQI9rJTasImivwWY9WBiFjdJ/IdOLKqnta5SEmX2pMuzyN+ZvRqfePLM8RJzlj3Vn6VJsk8ayDrdlWrAc70Yq1B1OrRDufZiu+vP3Lf/O3X7VbUMdmi2EBDJvQNjoszqYyHmA3jpzhJE9nJAnSYAFx3C67QadxOXfbDZaQEsbAJC9mF6BlwO3X45svvOgFZD7fDnQ5oWRIFU04umRjb4UwoxFWBK5uja6AYu0AVRTYQrZAp3dobRDJNrg5CTjMOZbk31782Jhyc3XuPvVFEPS/lGYX6uraAHU0dI056VOLjLwNmKPIZPSNBVG060WvQRv5YlGfNOmMhtitmotKFCuDiu91acUETNOsKlqcx4nP4MWuzxnzSF3onUArJbJ/GNKkdWeH+mYt7aTmjUsNUl6s5mJW69NXToF36OyAWObKsO4b714ZMtMqdwe/xVHt5/TKyuqu4AK0dUB/6aTqL2ThWh0vZ3zWUT7L8emYxZr7Vy1iOfbh51P3lP2YbdR+9uHkGZCzXY6f6CjJpB07mhiauXgHQ1I+uk7J9JqMk0soJZvgxZzTfNbynnrziI0UFvS1W2dZrPZqYWv+Mh63H23jFFuOzePIqjZWm1bBtKRpvlBHrRemts5aBjyGfI/6MmuoypBrXZqOjrHLeo7MpxywKB88rjnW9w1fO+tYXi+Be9q3LoacPsmdakNCX8tI0m85V+dFK3ZumGv+W2c1ir69iGABBo3R68qOOIM72NLUN5yPVV+N2jrcYlhY8WqDYmKqZRv+ejG+PlOm15WWLgA9Mq3p0/y27TfdwALLJjrBZw4wms7gpMe8+u5f/MyNFmCy7Ywxd40hs26KmfHsxvKyn4ctuZQboH1j9KTJoZ/djwMKiSfowbDPd5zaPhY4gF0smuEnnpnr8cw87WK/Anrf+Os53HDpxqscmxaS9omebOm63fAsc+O+5kmMpE1fBObFpv3J+N2lC4xdyKvlwnKV7+aRxI908n1kD/n2QsP6BOYv2WyMis3iLa/7Qho2eHO+tZVxLM5Pf2n7o4x3+msFV22TGveZj2XmxLpaY0RmDAveMuDP9dyOuXqd0D6GfQp8FWRo/m0Zn7J1yH8fD2Wux7NkM8tm8P1hKxp3V7aoMnM9J/u41ueykb6JfZez2Xj7ti4f25i5645Bc89j0UabZIxnYoBxOMwMweiS4/oWG2X9vtFt2jrTLNqxzrlf64zbMK0raWLL6sLKUSN+6g215OZNssb5iesLs3Iv5szq572bj7AwTxsgxgXaxXaRDXbz+Qn2poanH7XlBLqutrPkUWVR+rsDex2s70lM22K7P9ux3ESggp+5DjGGTXm5yd5hMzqov+jYL8ygk+dlbJh8XDxeQc86RYDPXUeQd1BNh293nIhNyoZa4wS2IfqxzSq9Dqzft0fnJbaRrTlOJE49QF49rq2HCgCnP7Up6uCbZdtYcJN5tbAC5wSPkA/kdOtzallhw2AqvuvkC0PFx8V+OCiZdOy6x6zjavzV35Rn3t082fUk51yZg8tq1/yeb+vOscfRaTZoY6NNgcBIRpj+Jzq8ZEu+8Yo/tP2rO2SLIuEHRCBv6vRNVzz/2/d/H6YuPzbXXuX3fQ6//PTbwmepVsuvjNMj9UHM//t3AqatQ//y3/4tMdvjuC9COB01ACwaZyEahZtrQfWRn92yQvxexlWPeo27cOm6QryzOQ4CjRuxpoGPxVkFHMoALie7GVeCGp//zBqMgOc6ZqIsw5991PA4n84FMICcFusIkR17O7xTwaFvBtDkoEU7fGaBiXapmYiS2wjnXFroY8xZH7CPwFby617czEBZ0kQBNQdXUo21y1w72MWHmOoLAAAgAElEQVRvA6t/L1mIQF1lSzjAnIGAdnIqu/Mj6wRaGSM77+ursuWg0wKhUOqO1lsB7VQx5jWPvgma9jbdQkG2HDDPVBbVqIu/LSP0m7zqnQ+Ou6Fo6M00MvF5vVPZh3EDWt7UJhonP36dRyQzC7XTpy1XBjXkBQMPTfzMDfSyduYAlXjXt8RjODnOPx2FBPYRLIUWsUuTdf8ugUyAyjJtQ0R/e4epjk3UJlZdcDPbgP/LOUohOnc7TZvFk7eqzzrHGd8vmnZAcwL7NrzPeoEMG68wpozDc8hxX44mJB/7iKJrKBpbbs6V6eHF8XTKrOc3GngetDkzMw+DLzyd79YCK/Lrizkhgs784Xnoji6/1z6bMgYqyFmp/Z3RPi5Eiaxo6DyN9naGo2Udl9AGm8fuAEEW5+8i7iGfcbQn2vdRr/gb/UsD/K0CvJ4ftKz6PYV7x82vI4s1aFy1VvbxjdXGOOKWWHLg967XgtxMnhmznuQgM+G+LTu/dKxto7GmYCVs8v2WR3gx7dFNng97Phbx9lGsh8g6/sC0V9Z129LUxd8EPxeuPV1mtssTnDYzJHZnl8b7Cfld5/TQjbdq46svJVtY3w5uzrXpyjgmlhkDDrv4thekazHc2QBRHzo2Uk0jxkU/5YPsOnHI3PQF1ufKyCWjmDatE/Db9vmmc8mXzqDz6QbLi8dMLe4I2BB0gjboOu8yx2yXlVx/6c1Iy5ptIps7iQPfv6d+YjcsL4HrYb9yE60XKw7ITdln8xl+bX/DI6/fewv42Jy4LW5upRygi/UMHjFnywY20+8lFq4TDnFJYtlCbD9YQYmShXGXkw8ObFoWjOOT7ykfvdDzGgT6229CRs2jqbNu3xvev7Oxy0698I/xY7OvPvJrjHW9ZuiNfoFR/O22zLdD/ztiMnlYfe4NAdMj12dcsqFLQGw7t99S4QR46bnYNkw9s08F3/yu+Tx/Rx5yrRjjHDebM/+iT1+SpoSHuQ449FNZd9BkZtDNOU67YvrXovvb4/PnLoUR7X5878s8OkPsNnf0zz67n0vz7zrQI/h993k64NKbxMjrsgeNfVliqn9sp2++wvqs22SMDh5bhlfDqxb9WScY/iI/6b8MX5I29sbPrldoPZ6+gf+GvwdNA7N+caKjcZVSW52BN/UfvbRc1pD7Zt1OYousvpoT9RXJ4C0dCnmuG7HfHt+/h9yeJzOh514L7U3mWkvWZmb13ckeCviB2Sl/yefyuXN9ruQQ5lH2rdpj3A5ssjltW84JEPhj347PwCrkCj4XP9j0riA6wcrCi4o92OaU7oaP3cFN6UAe1e6a/VUvtfz7TBiLtd7KriVpYydL7Mzb6jfmzYbGxsp9qqvGUKeecl6JO8UDdMv6tPFzJy/Us78ycSMyFPEvsr8SkL68dif+QLMMT3bCTvZTTDvqP5r+0T/jI47hGFb23aco/d5h71e6Z/GKo/GZ+UjZp//539UlL6Vk521/B+iQ0TQubUngyAVfkQEwnM5J0acJVGks+ePA1mEYPyvwE+/grC2HUYuZ6DYW3Yt5fdFLZWEWSNoRTMXTAhXAcQAjFbHTRO2gWUF5by5SoKUXaT4W+AROHQx11H86OvG3HeqYz3W3vYnA2LYjUruQBtflqPax4EnrRVAHGJOmb6lEVRtgH9v082uO7aQ4UJV1CRoE4p/YzU5HG+NEpmEH/txu1ZHctamsvGthqyMNKFFl6FbAtXj4mbtJVWNCTlbvUEALLwCsC15E35zwHbToINilvlRmVYkWB0hnLaIGqliIdt3PNGTKprLszQWbF32HQ9V19+LiGgzjdBzRVesGR3ftQE98sFHBaEznhLbp27TCsB08v8g0t8Pn852NkY/1BULBN/i6dmh6w4GFxwTbbGscs0OXPZeErXE0GnxB7hcWYdRah2xUki7qb+psCDo7ZNDZjpDHv3gf+jaOx+w+n+sWTUcMTFjzyW2C5yOQc57wzXJk2tmR4PdJ/9wcWQG+fWSXdqABhrd4Uke4k3a9Yw+v1s3LnSk++7Ws7fGdRv0mI/OzPK1/cfLzs8S/MwOEuyCg4aG36RD0Td0cU8pE0X0ZUTqEZABlpOk5gyMduHbKcXiYL2O1LHn8zC/rHukSlelYmJ7bruwdhnLInkuY+D1jA/3a3i49utQVNEa81D/eKyHaN+IlTc8FXzxiLMfWI0/IoTGOwFBuWGpjYtrvov3HCnLlvB+RPf6H8k2W196ZyBQLD/tKjbkWnKV7bR887iedesqeCnkxj/qiJ3bRF9bWhuTMEKgshudb56FN0OPYcFC20+1EgGXwFS4sPWVzd916vG3rTaaSLmBXO9vujyLkr961bOKAz/IV9qdc+zZ5tDbTShfRp9TNmYU/MviKDRUAsg/r/ua4jWfZfsvLtK/pF3Qpl5LDylyY8m6dss86dfL4eyxIvmXJmjoKFu1hi/ZGzpm5yBy4qXKOnRMDE4uMBTcsM81/9+yTDd6TWz6r37e+5RzHJjF6Qf/mUXzGRZMEhimHojVydjHnVH93AEOb8A5ERRs/fhQudSNpK8+f8yLNjS11TNaBdc/Fv5dOVYIC87TvOfvzXIq/BRJTnr1+OvTM9btBqbD9vYDasnEe2Ys+fHEDKmobF89Y3+y3WM7Nk1lv7olfyagd+LYvPvXqJrumzSnHX1UrsX9uNofvsnpTL/j57EkSxiZk2r0MNHfykNZsBGvIAM1xSU6hG5l3bFzV+r8v/dSFGIx91UMED5XNW/5MrPXPo6CHboU8UStf9S9NQ2e9BiZ5XT19muLlhvLpZ9z82j33DnjmZiAnGJ7Ro3wOZ53vQBmBren/I0N1MVAlqsRPlnzrGoILa4bvBC2mvuXWtkp3IdeWSV9qtDb5+xRZ6s4ArimTZODGs9RovGJFZ8XlWr83nyTqi4jn2E7alt9WFabqhMEOQOc6561kcdmkzoZ2K/Ed30O3zBvOjda6DbqeIaFtY9myXR1NBnvr+HjdNO5MyZIRBbbb50+ZGwlgpmvSvG91h4f4lN6sCt+FpDMnOERbK9te/E8ecUu4iOLYx/LVgwYqD1e07xJ1/+KvqcEY2ruVYaqCwZCXnSWXDEiYuTFlt+YBogQWFDMV5mYh0XC2lYXEJFAUBwjT2I2jmlFrkTnMMUyhStCSwWJMXoCg9HMOjNlCgKGeAktgjbReGxDmtQHrzOaz0UX4jzFpBzVqHuwofF4qXgFlHVG1M0fQxnTiyLXHVXOvLMCcYyvdzTmlrlDunPQPSl99Z0h3Rf4jG3YrcNU7gab8awOxAHWkIacBSUd6B1hnYCz6yWPMyozhGWhAn3vsNY/6Pnsvp4+jmAo6sBDN9sPRjsDTRwVraWM6Gx/v3/P26OWQ5PHrCj7UEd0tD4zb9JqZePH8ukH5vW7j9vPotC+xyLFlvdJdQxSaE8RDDxm/ZZ32Jyj5b9qzEaWtJde9C2UeWP9DtlYQv5+dzprbR9Zt3FKus45nBZmQc36n/eWA6pb7fDZrWrzerWJO9HnDCX+2ioVfMkvhVcwbmjCn1YaOb1hmpzwfOKLFL47lE43WZVHKbNZiZ+nNCEyS2eMg5mybcVbphvrLxq9ouLc1p614JW+0a/xIng2Dej63641OrEUuPf5cYMr2LcekHYVtJ86bl6dcThy7ybztlTF/2uxpQ9AZeDvpYgfT30195G9/Xs8H0zoDsxcmt/EduN4Lk4mr0Nh6jNzD942/zwutmz2YulKZKbUjPm0z4wlHuIqI8wx+RJ0oCEyF18bA53ISJzZUcewTa3y7b7Tp48ZJD+1CwtvYiGJs5t+0jfE8n0VGqXmXctE6bB9nypN5YhtvfbCuHJlyPfa9ONpZrfEO7RWWVrZ+/DjIAf+e5W5jkXm8MuRWBGcHa7j4CrpEX8thvkzcMr9xZNcvBX/zOYL74Vd01nnS6DdF6y3/nuficz/gv2uzq2siXo6+HvhE2Zf2g+zv3YIek9fxzI0XjNsBphutCh52KRN4fvCUo9CNCQdNlSjwxB5KdohGPHPDNMZnbJ14gTzAs+lPTVw2fuRxOWWI2O7UgvB50y784t/5mu5v+SB93NwY++xH6UIxLqVqPCMb2HPnd2Ps5id6ttdSa25jvWT5mrIdY+R0Ff1gm8xbr+n2uFijrgyVfGXxdGAkNCU7LJ7LE0Mpj/WPg40plyqzMv0/2yN0JOYQAQf2FMCy+H7hTNcrPGsybv9tz5sMtzqlgB1AHuEvwemchsoGGB+cIHHo88CSiavoprE85VMbNdDbc516RbALPtb5wvuaB/7n+JUxt2tA1vFUkokY81pLqP7bkpU+dOoLKizftpvQZ8rq5Lfl036D76NApqoUWdUj3Hi0Nwf2Z24Vmdw+ydI/PZZ9a607sWzxO08Q7ixemki7l3JblwxmwtqqTbwDe8aB6ZMQt6Av1+yzvPF7rYMJvO5Nt6DRvq9qy4jtbJ342xfn3vSQdBPPMROXBiYgAyGXlMi72dnNx/O48nGq9Uhy8YZNJYiUP1zjjsJrXIbo8VuOGFuAycKO3iyNvzMMyakAarnjA5Cs1oF5Bxhtv0rXyk2xvfC6PMc07jmA/mARNDswPAGpfNfs53/5t3/7lSCaQbmd9WflYxcyb6x1Edjm5HIWah+jIuFL4TuQ9eK2xDy+24Utb0BXylXt+dr37Dqd/qjrgsGuKHCeZddied04pF2aGCMRbHb+WrVr4akxbeBE+ffu4SKyamIsR37tYtd7Zogj3BGY4BhJOtaq8wFNUP7DWenbtSqzb++MH7XhdINqx76K8Z1Fuy6gx8nvbDlSTJOXHTg+jMDIyssoOjdC5/HHugmsbuuNxUSli7OTn3LY0XmAKucGIGhRAJBup8VBSjtm+2j8EdQbuzg22jYG+5DRRnIDD/PnKvhSrNrhc4HT+rx2dNhhyp3atwpgRbS/6qechmXpUS5Qos5OG+PM8EQuykzHz3R6Z3CP9lr4joBKAstRJ64zpRoDHGSLAGPI5wagnVJOlh208XtLdnOx2DXmUs5qgQvY2iBMejNOMuks5zme3sGxM5TPrHIGnSrexJ6GBN3uooJDT82fjTHoDwGlaJMFcf1+Hl2FYWnUL/WB7JjN3+044FSgm8hYynMHN9nFSrzpYLQNAjM68KIX1xl01pQXbezAN6YVxlcmuo1lzr+z2lOdx8ZA4m4Hu50VS0Bmyc8jFmlxwczOKqzF4hlgnJg0HS3PwbxnnAuHlj1pPtfV0yvwRD+183geXcFZY5Gdz7b+8+weh+trbWLz/QxAe7cRnT+CMceGzX0n3AtQZ1I9ydbIpHrtdO2A20GL3kmlZlfw3nZv/l4yiPPWF1Z1ECIIiH5nLcX4X9iTy0U9uWDv40s4O8Z/L9yhs7HROndovOoVMnbbcOOvAxn2Y0o3UriOhSDB2HOBdtYUYmPMFxY962S3P/ANnt+wJUfTkFxiX97mrfQJ854YMmUHDDAdkvvpxHZWRm/EFTJRu+e05dlu46mzp5ee9jz/IYGj9AT7RENsUO66g8+XnJjvxxyegs99FGoRsAuity2ddFn07Q7sv1kWLTNLxjooOTEhZbwxe8lx08WyTjvIwivbA++MiZ7HWoRQRmdknPl923Lmvji8Agc7oMy7ebROpWjAW9MP3b7i0iXImIG4tlf4TNYf8/zpd+k+4zePJh5MXlL/9WmsMwOPkxUkBPRAbFPn2JZfpQ1N9/O79Qf0nPhAH1MWpj0lq3YsbY76z5YB0wWcSR8/MYGqY1RKYUVbLRhrY7zH7cfdyec6drpxJPGy1zdVd5kF9ZKCWo+MmnVr3L1RmOuq3mTnJuObPHqO8X0GLr59W0cmw49Zaxg2aJ0xqExv5r1KhSGHndMMDVm7Tjkx/5yFxuf5r7AoObBc82f/4Yb7q60uav1KZhxMT162rckN5O40jgKv5Keuf1ir+DOr9ZSp4in3NLaXUWeZegrI51fvck15recoV7VvJu9Esl1SiQssm2hpt/rdDjOUjKwyNnef5za2FSzOANt5Ec7NHtg33yHLokxmfeO/c5w4TzTtjbqd7Xje5B2JKw7k7nVwjQk9xOS5JmvyPteS+IRbd40pT3YBu7yCYin5nOxd+u+gYQUna8M3fe4MZLHxxQ3LMd4dQIuY0ce3Om7ujMiFf112ZWNq+VP1/d7M8Em4eHaV4FBQr3TlrPkYfLKPl5jSGz3Q1jgXPMq7QT6+rfjU8mMaj4LmXuuz+YePk3IQ63jWxkvv9h0J0y9kM+Lwj0cGY/J9JPnZFlWsp2OJEeuJ8f6v/8d//oq6ic9X18sJeD9vh/UgIg0fpT6czD7i/PZequBFDiBdoKNjVF/7Sm7vqmaaa9dB4JgrjtXMNAQQHegIIMgdH2WMEQ2GWdu41FHL7YxVYKWcr2+r5h5F9k8FKGczdgQc5V7Gso8cRntRp4cssAxQreBDFH2dt4BFHZt9DAs6I2Se86Jb03wZujSUu95ggv3j7RHHTReApAYS2dNRqIR7CWcHdCPnED7cFlh8ZqculVNhDAt6IyUInn/CH7L2UFYCFSj+BORSOoJ45+7HBDtoRn+WVfqHRs5kK7nYGTA2xpGd4jpPeZST2+bS2hV4H3KqGkIEU+0YlEzGpSykxtt4nJe8/M4xmAsJO/MszJEtaAEA0W46Up0VEb/PowYYPd+ImUfFOqN0LZL6Fi105MCGBpaQUfOoXIN91OJwni416FI20rE6MwfslLN4ibaSb23NkU8vzuyc2zjY8Jj+PhLG/PyvF07s/JyBhzMSTT8Eum/4mp+N24GRKfh/GrZ70X+3jZws/SAY1M4gc7LD2bGVozzDpJ/5AL2NbZYJxg7u3N7lu4mL7vfIeO9F35QxnNyTZ2dNJ7DkWU56AZW6XsEzO2vWpxvPp3wYQ72Acf/GUuOhdSucDmP1LRB1y9axI8HvW46ej3xMupg+G2+KRmsMCkDYoVv2c26kOdDr+jNyqOyTMCb/a12wzNmuHbrYNQvtA4GFONkzoFPz5UbG7UvZx6mF+7nAg843WfB31mNoZds7A5TWIctJYtyofX3IjjJ+J3ZM27llkbqJG8OnzV/+RwYGziPY8K/sZNbDObIvPT7bNT73XJNP48ifZdk6Bt7jvG+Z3dntSydCp5Rpbpkq/Osl2eW4mnnrufA5mD1ltvC9fqb987Oe06Q777lfP087T/KlEiG2m1MG1tyUXWS85nv6DG8GXcPGzazJZ+zZS23LMnRDx6LdqMc1g7ULH14ENGKM5gHv+5IDj8n8nLx75aeYzq7UisxF+69sJvT3hgr8jKw6jiJO+bGMGitudsPPHljUJ8UsP8ZKeA0Pcv6ZEX7WcY3PfbLBMnjoZx/BT10jurR04LlmYPVPObId+CmeVhDCx8gtmzd8nfiAbJi2Ux/ZhLau2T+iHqnbQLbWZ73pIidi4Y3butk683PhrI6e8hnZiYkrO51sZVCuzDOfOKBuXwdhsy1hXK3RVkJ3Tgdf+LR1e/aJ83J3p6yYvoURtXYO00mQDX+r3P4dVKYuXCBn0OqGrcjytO/GttS5SBaJsicdFN06TK2+yl6sOoq9wdbrmZlYUn1yY/d+Ft22zt3kBFs1Yyyb38RySEQ6NzLRBfhum+s4RrDlzDYk+Mi/O0PxhvOMPXXyV9QhrpOUU0Y9bmhDgLaeX9Re2ciIrOXUY11JQX3sn6Qsauv6UuM8KZgnGs+a1Ngk2624L4JYxNIlytp0oot133KEb3Fgqi6PvNln2zX6u2V6c7z5rW3vtP1POHW5cX0GMW1LJ39fYuA///d/E4dsjiwUDA4Dr8HUGX8YgiI+C4OjuxU8dFAoJkpWBkaRye8JBchUVBEgSCO7JGsHjAzyWWtvXd1dc0rByt3RE1B8FJI2YjyRhp2prAowWHHt8GyAqvHg8pXC1+3GGGcvmOJZB24OA6wskrkgjvYcyDEY0g9tLwFqzpcSn4bdC03exwB8ZuCsnFd2ANn62jUUK0AJsabQ3YzbctCw/OMGLZyqHyrmWhks3HK0HUroP433Bvuzxg/0BCjILAHkLGtWyLnwRF6i9lbOhyvnL2nrtfNZAavDAcjM21+7KCw1MDrlmp0PO6XIELJbslCFgW2I7QhNQJvOAxcHTSP269eP4+ggffJc6kpfVpFGKI/w1W4ScpCFoitKU04DShWBqfi9HcabM/ckS7rUxXJrXhOooT3+5Xnz3/ryOyMHr93m0t/O1NvyoNvoRtAtA0p9Qzb8ifHG5o4xdPJ7Ov/+e4L6NrvrJMqBvZ7Dzck3zf27g6se3zRS9G+8NG8nNnn8v3NIjCOM5Wbgiqe1dWKbMx2v24Jq0ibGmpcJ/XYBX0ai+NkLGGrqtP2w05YnANhKtaMuWans13o5xw1+dw/cVmfamSeT3jm+IYu8O3ET2nrRgp5ga3a/ZyF062HRZN9EDKbH52eWtYKuyoQ1b+cYp9NFljz5MK8cH9Nl6rQxkt+NoSyKwYmbDhrbKxhWdirH08d7uOF368HIELitPJqwlmHjH23dghlLH3WBm3XJmJ/y3peOZK2rEYieMoZcGFMnNqwx6ZIi21W+r7bwTvoUgjJ8qENZpuSe+W6ZfpKRedqi+TID6ZYD5ChxkluzR4av/TjreW1mKfOj+ZptqlaVcf9mA2/4aPyjHzJ+/iHzXnLdQYvjuFfPz9l3a3muY+yZKTFktWqf1akgahRTLiazc8Ax+fQHzfT9rNMGftywber1lGl0duG5ZMG4FIGR6S9MnY6/p900P27ju9mPqScLJ3Jz88ya9/sTg7Md0s9kp5Abxnp9T/i0snE6SG4dtV6t9Zezmizbl/IpB5aPUio3P87HWaeMWb5Ns5ue2B7Ndvy8L3N4tnH1pP2fW7u3ICZ4+vEtTmBwik95Z1lOqfwL1nRP4+zAGbXaLMvbTrE237My/w471gHX5auMo/qLV64T28HYgos+DdSuPJ+5P2NaicZ5bNSZhHhNSZ5VJ48LJyuYxcUokzfYDOv7Hs+56YI982UxZOkxdmwfOlP/VpbcpCe2D37UBhKYn6n5O35A6aymH5ewRHlqzC33EszbjKc8rP7kO978Hd6bfvich+sbli173qzhZJR9HuS96FpyVyc++3ed1CKGgBxsue2Ehj4KbNn2vLER5TttupYo7kxMy0fRpIKXleF4zgv+GYfZ/C+56JNSvfl9SxZbMRvZrYUN/YvjE8Yr89FlcJb/3e/f7ER85hOUPll48qjlsbNCU8b6lMD02Q6M5+KlcSkrGBXPOjEu/o4Tjj/WZbe7XE36Ef/s3/9NUj8bkCMAsGYD60hb7B4XPDlquhQuK94XaFbg5cy8gcjF+NqJxhm3Ysdn8b+80p1il+Qjkw68tLPIs52Qx+PbR93iF338/PXnx8fH9z6So1o9GhrjKUX5rFoPffwgZvvxEenuFXDjxwvYEsgCIgeBrPzxuwOGzP0EyBKCuZhwtovbRKDoMwXIi9N2GIIOdQT7zJCw48bvGdeNK25ipzHrlexaiCkTRNjHBTpxLWYnq9bOulJpb44E8453pqPJ89ACMUrFDHlQpkc840DAlDGU9lzYFriZX0GbUqLztuPp1LBwxiCyaCCrKP9eKdBF7xxj1BFddRM7htBBcwAnvq9nI2hbx6SP/jHCv866Or8DjJpnHTM1Hw7HbzjO5ShHJm4HUJ0SrkyNU4Zj7NVPft7HX8iHncYyslhDljKFveseppx2kWa3DQjnQZPLjgxzmc7/1tZt+Ky/x+6cFlDoAhjohejELJdtAMuMJ96ZT/6Oy5aK1udi1E4a9FjPKKh5OAydWTUzNZkv/dCO5wR+x/gXrXUJBnRNXFbQDXn1Z9OpsfHyWGxYGROYMB24jcVnnTTTaeIrbYKJ1B+Ff3wOz+A5c8n3x6IN+YS/tl3QN9ohOMP33qibDuF0zr0otPyaf5ZLL354xo7GlPfJq2l/YjzWQ+Np0UiLJA0QujKf2QbtIGPul2PPxsFJJ+aMLKSMfONYzLa7poFttPkKJk+5M44yvjjpgNyzuZouqLJwbK/mDeExHjCu7G/jo/TIemF5eKU7jM32e+q5+WHZnnhjHLAsGX+nTMKnA39UMH3iLpjNuEsGKrsjyOiNqspUCJrv0yxur97Zl8nEd94ABDuQF/qER7aDyJLxzViT/Uadqo9y6lO3Vfs4/l51jbWZnD6SgvreFLYPGEvYp/56svgBHjf05rMvOaT4MuiX/YaJk/wdl0RM/LDeeR6239RCPz5TdiB9Txyv4Op5MaCfWXxWyQ9wBLyGr9OfmLpsWVty2v4rf0/MWvLQGA5tzLPpN93snW3MDcemvqOTWRuQ20gVuLPfdrTda6LUxywXs+sGQ4/cgFm301bPlmF0mefTpocv1OdWocnk9aI3R5A7G8l0P8at4MPknWlkO2e9fMXvl7RRJMu2ebZj/kFb7HvNpTLQ6rM6FWX8NRZ67Mi1cdQ4NnVky6RO66mOPrLo9rDFkan640f597UOqaBmjIEae9V+eeN10ck+QWUcD3sXuOLMPB//dbt1qvA8drl0JtdB4QvFRTHO4Ns369Z4SSLS2pzLD/sYbWQeT70zT1+VtspNq6x/V2vf017VqcbpD7EWmT6U+cztw5lvn7U1z7VV2ba6wZzvjCUhB1UXkaBcZX4Gr5Q8urJvjW0v6TB81VVzVOv0OSdk8JQp3Q0Qty2PeqWchojqXSdfS7pjfIcfEbToguoeu3ElsgC/54VgnZHaa7xNc+4bqD7Yo68TilVmp2qg7rXUxg5nrW8NzDMFnfjC/P/wh/fHjx8R5wn9iUSZat9yY7zJPoQzSc/uIsfSt9z7QsGJvcaf9Z0C+PZjbMdJpIjvM+Cnkik8l+uPTuzJU8px+uOy1pz+HVEi4mC2lwSXj/tX+g4Lngt/d82FAGNWQEnD/rHO1Ge9K/1EcKeylc4bGA2sCO3hvCXVa7dt191wQCcAACAASURBVNTaQZ5lwLP+2ymktI3jBIieAHMaTTucdg5uCwiObdqBTNDRbVUGoem4lSGpTDIYi4Gaju90aKqtupb+diOzBRujhgIj+M6oXE6FCkbnZ86WSbn3bamdLp01SXZ9sax/1pkXtJtFR1Mm9kU+lU7cu799NTsXM3g8jN+Os52RLADeDnzMidtZLfx2hhDLgx9Sbmg3HYj43CBxXXgOg+a+pqHwAuFYrAloHYznyLp3IbDmS5GXzu108FmvEGDxzoIB3HprMI8+CFg7CGDargXMqEFmeTTYWe5TL3sXYmdCLAr2LpR1/zw65zkUrXsHeMkwzsoO6gPC5Tg9GwXkDHk0/61XntMqxN515ZjBzsU4oLH0fxwdO/SdC4TaYBszM+ujjxuT2r5pWtjJ2KuGx/4bHEhjIn4VLt2PICw5w+mnJpqMqZ0PZuqNjvgMZwy8Q4bQWeMfbeSmjxbrU/8mrlu2bOh4j77sXPi5w34FTZytn0cYdk1Ey0X2K/pBD/pZQQMF7pk/WcG3+S85coaWfjdmmp92Av3MHPOBqcLDeA66TJmf+FYyRWbmdvzr/b1YML/Nx4kfk6fWx/xdMUtuG55xzIVPkv3prGEbmSs6AD4kPbsvY/WUEY8PjKQNaHhbgCS2dv2bicUTcywHv/tu8ozCU7OEg8dsXvj9jZPnBWELW+QnTDvhZyx/1e/GXfNkbRZdjgYbtybWmHbGyWl/PGcfUV62UsepUn+oj7sYXlkqWZtKmWNZ+1i+r228ZYU5MF77iT+1QXPMxzeXkkmpQKFx2zS3H2SfBg/dunjDbuModFvZKarp5Pnxey1UnpMF4EfahaxxubNP7ctQj910mHIZC+ybTkz5nwG9CljuWmPGGs85Wt8noPrGU9N9HJ2fMj7t0I2eUzZu70wa2K7kKStlB8JTZMLyP/tC9uJf7E/SonE8A2Ml5FWXTfYtx9ABpzXmdXurjh7LT4A+llcHFpaN6TrNxrjDL+qJ5Nw6w5e5RWAJ+sRncy0w7YixwtjvzyfWW4fn0WTL0lw7/n2+FfSxnaC9iW/Ma9GvMxd3VtWub4dMTP1xfwRFobPlxzyqmru7fn8dLd6lcvADyHSLgOamyS75AR8IPkwdnDQv+6y6hdTI9FHr5YtWUPSk2XP9+htubdncNTh3sDQ2++un2j5bcH9z/PxddqHb4O6HPi2QdI71Mhl+WidHANI/tBEfJ1+5JwxfK8Y4SgLE+KYPk0GnTtj5+/wN8ILYQMr+y2zNHm0t/XOTmfYXHqOr2jTLWSor+uDhynqsFVUGti/rbsvj/l5l9bpWoo/cF0+fkzZ2dmKfoAtaKcP21KnPp43LXO8QzOuNeGP08ml67ZVxjLb3tE1cI4ObvQnAxjU+FydELZQ+ATDxIvrwxa/WP+O08dJxmIlz9p/NE9PHuJ+Wu8sKLhueuvz5ePsX/65ukQ7H23UBQzcopumsoidF7oXxFI5wgAEzG8YYfERG47M4RvykyESv+5jyBGWcPWfa3IxttV9CawdxGbf+jjGWMe4ggRSD8bFYZFFtQM8jee0fMdcQEna3p2GkzVLyAMvOxOgdGwQ1+uB2Uj6bqdzMfTpezrJgrMsQKIq9AXZH6glWmG4lC7t2BVmbOcaR1UQ/Mc8FZCP4wXymQUs6Bz1VL89BBPdlJ8J9kj3A97cgLAqGnCzF4NjAqA1hGZtOgxU05bsDKM5isEMCgPAedJ7yCm0WcI3tLXZG7CRZ11LW22nL4xhYUWW2mkaTnoduDMWnHzuL06EBEzx3ZB8QOwytLiVh7qYNu52ANt+VXFZLM5v3VeANuZ30Wv1Kn02XhQdfnxlMCDzw/KAB8oicTXA3XubimJ3xCEAqE3oH0irQmnOWbiz95fhRbgCtyOFaONsoccQt+lyGj0AZZRF0TMZGdGY0G1vSzqhOm2UDGnJbrXVmYkDOWVnKlpGb42en2TqzMFp15fj+MJCdcRTEQqb+f8beBcvSY0evK5JF95xtL9uSZc2pJbc8GrsleQaXZJUXHjuwAyeS7bqLNzPP+f944PEBgUAgLH9/dCkAG9jjBPSi+iXj2ChvMBROs3BKqbhr4Coj60VLz3/TzRiIfH8VSCuaxoLh3ix82QP6NM4YL20LbW+xScjelgfrhGlLe1/Nle8J8nrxh82J2yYJeCBzxpI6WXhnY24ba3mO77AjgztzRihsVm4OeCHcvgxB0xznwhXT247dxhF0EN1lzsavr+zhtn9bbkzn3e72/WyLI05B24NTE5Awv40Tx5799de3379XLWr7ip67Zc+0yv46YPiyf9DFGeCWWevrzlAHm9wf72J7kF23T5umRbA7g85toJy1aBv66tNYxRwZh78rTZ5+tr9pfvv9q62wZcJu0+r0VZMu5FCtKPsJzMN0snxdvpKybqx7xvBtn65xuayCStAYB41Hf4ed7tN+i/ujpuFL5/YmCWMIcpFpY5/TeFf4NBujjNMy4T79+8be41d0JmJ8/+KPZcTyYT20XYX1PgZp/bjr5lFztObOLba+AOHi8dlCpWRGn5Rq4m9c2z6AswyPnvVlC/vSha0/JXeTiORNQQccLbf8/hoX7fOu12Wnvc44rUzBKQN26J2JPujZ0GTLwy3P1fM5yizd8jgZj48fQ7+5SFTHHDvbfMuZS6BcctBrvvITrwSvM9fChs5kVg5T0kdBTNuabaN8Asay9MLsotuUB4t+MsYeuT3aMLUfQTvOPkeXRsbukmMHK3R6Lz6zXSC71LhSpySqZuPHsfPeFMj6kuc2nDu2ggz3owefwaDpqy7htb5jm9L3UFxgy1YGZmOMKZcTYDz01uak69PuAOPmo33cwb3Koiy5nYB3JgXm3zuAOLK/ZdE4O/5oF+zui2kPZrZtG//8zpwlW9H+rHXy0Ll/qVhNZZWnnJ2KYbNJH7GCiLuh+5kZGBueK+JNgHFj/wnq654T+jNWb5t22R9dZMccLDv4Yxt3bWczW7c3Ink+faP/6Z//608WQAmuKeSl9bETxvEVA2H8ngqeqcc3EyB+XSk/x30PYbI+VhNYRtCgnc8qaIBiezHPZ5HKH45RBv46Gm3wYXx2NLL9WEDnie45uhp/87wFlTnhTJKhdxQix1siMAA+xz0TZHqBQgYb7/7y4688wo1TCoMvo99HIWAcoOW/k9kr48YgxvyPY91OL59/ZltmdPMcu/jHX3VEiP+Y61a2Lch78b9BuupXABBzbBle877pg/O6lfv6WztxLAhN26NIj8AnWVbu20blBSrbSUMG2S224tpZ+QASFrKhIiuD1LSDb/HTznzwcWdQUQvpOOtO6y6UODuTyNbui3btrDpoRdvIpGnuOR7sUDr70QUtXkIXt4Nbz82xSPqq1+5iwXbs0Fsff2BMO8vMfAQDEgv7cpr8nt2Ervn64i19Ibemwe9xFPzPv6YupTKr8hi4jht+ynjrYGdCOmhxHLLOyqm6WF9nnhBgwlAEbbPcgAJtfBf9xFjCGBZdylkx/m/aHQOkQCa02s7jloFXEHXrL1i2jy+ab4lXWogyRuvPGacyJlwz1TjL+56rMdF2Y9OjeFFBvepzjnV4DLSxA4yWhW0LLIPG/fcYJmuTsaMH5sPuj3atW5s2ex6bZ/RHBjdtvWTnNY9tPz0WY5Z54gCj7d3GpXgfvWU8Dkpal1PupVrXxQMrOP6SP7fvINUeE/Ogb2dJb9raRh6sV9kD2x34ZF3Zdun2ye56xi+defHe9mDLdWpD7+KbX1cAtydpvCgMrvqk8XvSXoEU6+imycs/ObZ61aCjHbCPMUJb+5QEhx2Qzb66pMvmK3o22Dt1ueNZb5S9fMOt7wQYM6NvXWZmelz41IEdj2Vjp+24n0M2CJrtgNWWq42XL/mjLcvRxkB/t+XZNLlltxSVWzAbfE/0w7J19EyXxRmHahk+2d3+7nzOZcj2Z1TbamRhMmk21kIvzxH64xe9MJNnNm0G1+dIp/Fj64XtuvWWBe2HXp1MrZkT7XNMFV468FSuW9cHI3OrMy+rNt+A7J4bwYY9psSEDjBu/Oml38k821l3G6NGP2s2O8BamPD5+SUz56jzZOvv4NsdfAVruV04aFD+Fj7XV+Oqzx2AqTXtCXJISahjVwGbup2XdscvdqCTjetAmMpCdE3FjR0jX/nNaXsuPQl6sG6uAFs+KVmibqLxxTi014LWo+ZYHwefUl9k4HlTIOeSL8TG1Z1haT3bAWtoxiYC9Dt+/NlcqmBZBtzzos6mh4JmBHqPTIm+R+ebBbPZeR9nD3tTY7qzf6su+fAAtar6oPU8+6326WpzoI+85m27Uy+TuQbNDx8UV8i1/TlNORfMvHQj2qjj/N++Zdy3/5E1mziQS5MTLbhL1nUNSQc3Mzv3XFo7QfPK9GwfuP0G23JjTgyjcCvKQ81mAHNPedWpuaSFyq9FVLFOgn7LS8bY1AZfs33T6czvM1njnKrT5kHMJe5gOH5ir8uw27Yjg79DwwraFo9f/wY77qA2iW4+QenYQJZRiXH+z//5X3++Go+G82U5gHCU4TnAsIMB2WZHn4+ze4pvAtbbaa1JJoA0EZ2lYKYeRV61wgCfOHMe/caCOBYzyVDtJsAQG+1o8wQGBHIwieydmNvHYiPGTL2Cvi3LziZMjPH4YoeoQUj7J/i3zvXD+DppX8eprQQssuyUWumpmxjtQ486Q/97Ku2Pn0GfMjAR7KxMsTIKyMFeyBmELAebRwZ8B34dRDlttWK++nJ/LDLTHCh7cjsTKAe7NPmsChubr9CL3YM/I0MtMix+//0KviGfLCiQn3jWymhl3fMxjbbjzeKCZ3C6kctXH9DYz9LutVBR6jaybqBjbpZzPoPW1hsbGC9iwrhm6YHeLdu6RptgBjy0HMWN78iex2h6+Si+5QPa0/5eJHlXcmfobONi+WUeB6O0gCAoTdvetDEI097BuAb4lL82Pxjr11hoN7dg+zITFj2WuaRH7zRS12kvpANk//rzj9R502z3y9859j6ibSdv08M6mXLWeLWDWDZIlrP4PbLBgr/Qy2MwJjEOZMSLxTTesTNLgfK2KeOcccy+HK/qq7A1HcT1z329dDjeSx0Mg18tFobquPFbTj8v77Kcb9rsvpEXhus+ju1dDkSNdTYTPVUwxrh1ycDfFL6nnVdgAAzxYmH3634sh1/ZIca46Xr1Icfw0r9H3VW395K9HFNjk+UhAjvBc268N07nczqyY32x07fnYhpu2Uu6Lf/K48WOYKcsQ/s5dAd6V79zWVfKW4szGBjzNNaha8zBNumlo0mf1pJ4x1hel/Ld5S42DkNf5mk8Mk2Ri61P6BC6Ez9LW/uCm8eu/sZF03RsVwRYqowQizz68hysw2fxqACnMTTHps2P7XtAi8wgWJcqbmx+YYR1MNtWRhk6axv+kh8yTb7iNZ/f7fSRas0PusC3kDFsdJmfwGfjdY1+j88LLOsCtNq6HW1gW9EH17Lj8sMKqsxCfWRggjMXfSKooPnZPvnGaMuGx27M3DKw/cqtIxs/4bN1xXLI914PbqwmCLJtN/T/uzHR1rXneU5tWQonQHbr9QRT8uxXB1PiQsrerT2ysPESWuRCvzPBfs8sukpu8y20VPmpxTdjKb6HjPzT//BbR9Yia30CoATcKrObMlJ1CULyMYZ5Tu9N4GYHlsj6dDCz6DsBPebxyZ97o31wbuhbOrDpPWu9rcNFZzZD5xRbydtn1l2ayFPnsb4vuZiAceFxGRXbCsto+bcTPDEW2WaZBv/W2jH7zWztmg944H792fG3VyAKGpEJWvbvviiFzxx83LYA+7Np/tv32iiqOXcZjz5WfjJhH0eao1pb0jVpXsF+5GvW3C1LFSY+gTPk3jU3iz8l4xn/Ffa97JnpH99XpuqnrIGbjnkkb9r3B08uzOrL5wZzpyTH1A0lYN2Z01zyq7JxGxtYN8fnVctxMN74aDtcvL3LdG16eF1rP4T+XnbL/WEHTj9njfLt26/ff/n2488KxYZNrNqqXW9Up2j2Wqw0rv6FHtjGbR+fOZp7e44zh3vj6mDa//Sf/p8MMNaCQ9HqBn6YGQ3jCMZnKN42YjhyGRjvmgCnDkEHHGrSE2GvdkszLoAQ0nN75hY8JuhFlo3fi2hEmP0uROTdQ9SgS16SAjPDQk3wNCFWFhPh2Q4O7eWzHUCNvpISIdhdgNMCBjNTIfpoJE4W4Hir7gQrt/COgR0FjGcqk2SCORiMGiYXnnwWj07A6cs5CkgKsO3IW5E2PRDyfSs5SjzOyGRJ2bGmL/rjZ9IFBTo7o5MdEIuXcVgn1bv4EjtqFeT+8bhR7/Ql65y7F+2FVNLhgA5zgY9bxzBk5qXnYQWHf9D0yJxvd/w3dtY9jqPX7E5pQcUYzFPm8gJWAJBdjS3DdqqR100TA1fiQ9d0+O173cYOQO/+4eXL4X3p0taXDZ7Gl+2sQDOegQdk0PH5v+X8cJtwZpuohl8uqnuXqxa6UadiHFgbrCbKKRVmPTDW5DvcNrnkI3XoBNzvXU/Tm3nh0I+OV0mJug2xcW3d0mkcQj7KAa1jIR/6q+wbZ2RbBmLcLueR840bujMgOWNBVpwhZufRMleoQf2bWUDyfIzzlWlmB7QiFIQpaqcXWbZsWI4Sa7rWKI5YPBu6FxtRdp5tDxwkBwst78juts8OWg2Pdevhwf3JVnf7r9+NWWwM1tqhkViBeI/Hcop/EY4/NtJ9vfTW33u++AJ2rqD/yODnjbC2XfDI9Er6d82qyzZ3Fn5m43UAAlt1eE1hpTPpqkq95d/zvOi68NknNooOU5fIOmcscl87045guN9lLIe2h52l9/638Ze/d7DEOkfQEj09fUt2tj3E59iy43a3vdn6cfkKX2SqIafGC/rcfk7a9d7s8XtHhrrsBX/Tpu2LsX3T6PhK8i22/0PbzkMI+gYtKElkm2t8Ny0v2rlmpWoE084d3LhXkS9fY9uoOhZ4F+fftmvjxfCS/u7A3ssOWk6hvWm8dY4NKGgU8+yqpSf73OPcelJ/c8Rv14qumtO0zXg3Lm8Z+/9Dl4M1ssGVzVQ08gYfC/+N525j93kufOgvCBwxdmcqvnSlMLi+8btVd7I+rO8NLgSxJiiWtOs2dkahj/k6Sws5Ikg3+nNn+1UCRye5nOAMf9fmQ9QWq9qfpACX32ZZddCwcK3WU9R8Tt3pkx1bBsBO8GHjV60BCQx90ot5OyA5AdTwLWLd54AfJ5hmDpct/Fl9sYlQfOxUtmbACcp0HX/mS9blyFLRuwKQRZcKwPkSzN6eVQBw68MpUdPBoMyp7PhFxy3rJA4xBzIoH1mxW86jL+MSdglbyt/m9w6oDv41Ghx+TaB4Y1C1d99c7c1MB+NinUk2IfqUAdwOiF8XsGhNnFl9J8N1sl3LVlAXEz0djCUUg244Qzh5c0rR9YnWVTPVeAD9wBpnHW5/ZftH265kGxVNOjAeWB1ZfeUjj2+79Wm3bUyG1o4Hxffbf8Rue077ncuef7FxaV8VG+XxoOWZsdj6knUcOYHZOO+yP9bhjzH8mJJ4xvxt22OjOfnTSXPnVvUOBmeMqO24byEH63/5H3WLtIM7L+c2BmIHZEC7AjhRU7Fs6wR0IMBxptLe9SH6Dq5tZ8kOW3xHJguT9/G5PQaDBYCzASIZtwyCCfuPf/wjF7BmkJXbTkrWmtSRcRZYGTxsmfcYyVhEWN2HAcuLpEPDY5zvupIzv1toxnABXHODJXRFYZiTswwN6uMA3anWvGcFQ2BNUxQon//l17zBK4FBNLLMWei3ollO66awClYkui6ZMu9til/AFXkH9BXHkwe45ybRCHpcxpcb2LW7kHRTBoZlcoNrKeIdRNr6YOcz16l90zXv1fNhWdaqjyNkK6haPLhrccCrl755Uefg7Ta0GIdTcF+BBT9rI7HxAdpeAYO2pNZnsOjIVWxS9K7k0dVvtfvJbZh1O2nNgGc2COdigpu8V01Bg7QNUOLVF7UHaes4LDoObf4ZW+N3G65wMrgpfTs+5huyxI7jab/2iRuax3lLnrQ3xu7yh1HT8XnjAXQbvKidtBc/GUfxFKfmc6f9o4adsgqP99C/fODmCe7dGz45nzV3L+y3wzI0rPExn40jG58owlsLC2oMF4Z4Xu5vOydFp/uWVWODsQ2625lBbmxv6p3YKHrX+LIt83ueN31seTVPkm44+ytL3PR/2YSDiQo4GydfWG26+HvrDri18dW6v+UKGvtntv+RfTGLsZQniqvnDZ66RQ8M9GIyVXBuI01aPzIcN2Z+yMIF9xNIsJyYNsg28u8M1q3btlnJs7RpYzO+yvC1n2R52X4jNohbha3Pddy8aAgeeXzQxTbitoVDGOvwpgV+BHR5ycJLnsBqstqsK/fRtPtyAs8x++6NFuazNzCM7Zt+226hx2En0h/tTERspn+6XWOhsW/rFzLNXG0jaywjzxsrK8OigjS2oR8ythjA2HyiovqfB7cdeAVltrzc/Kq2kLP+68psiu/Itt3zZCSWM2M87f6djMXzBPzs20Kzy/+Tn2kevewK+jOY+3lM0tk6m5ZFl3c24da3r/BjeDw8iz6dLWp5iXVBBJtujKp37zn2oeF1KYnHvPueDdKaE5mCFeQigKagS8/9yFtfvhLZUhGgS/rmRvDPb3+c25Dxr0beU34iABBBtJUdBZa89GLj0afcTvYZfPJFLIUZE7TlBmjGMxu8E/QD68FlfMmSURSvLp8seVnvZv384Re5GPF+8LROn90zK+wio/GzJvThYwrB6KtlwkeVwcodTLb8bDyyfkLnjY0etTFIeVCX3Mbzc6x2AqqvjD70afzj6S3XLDqtkM9oP4f2+lBTBe9bHo1Pu6SA5SnbfFx4Urg2GODNBGjAXRP0deFV1mCtepyWP+t8zZ1ofa19uIF7+zw3z+d26Wh77EXcg3Bnvhrj7f95I8D2l+eZ07Ue7Yz0vebjnZKl2US5N2ZinNUqMR7bxZHDorvva8g2u0Zp8u5bJeWVf1qnaretPKfblGTCaTtoObJ3b9blfFrO7NfZF4ln/tIx9GgrE9aQpQgw7g4+mT/HVXJiCZa6bap35+2E//rL98uIxDHcbRARcD7P4xCR9klUVllkNmjUWrQB3YbcIHEdzW1DhcNEoHEvRs73Wiz4MwQBo2wDOwa9HOT4z0roZ03rrQRfGRho4YXMdnD2uBAKhCqOWzNOB5D8nJWqDEwvns4OWmf7nZsR5xbq7RCjUPDMwJft/vx5HS87+xKSAc/xGB0FyvKivA5uU4fwOMbrKDVHb1AiMhuTJl378MXTHIMc0gNWBB67nwIAAvJzmQLjKzpM+vh2HsroklE8F+ykA5qD7iBZR7EJVvBOPOLgFp9bT7KPthIGkCw6vIIy3rlJUPlrjshFmwXOk5GznWLzu+S3Aymy1JbrnGKk1y8lMBjnIqqNX8k7Gbdz5HQfgbbOcCQZWtt42Vj4c+vVy/HfWMO7Nmp5RKMXXeaX9Z9+eI/NCussTpuDTfDdtHRNG75Ht49R1iIQ3bWDZV3wvGNHPmzBb7/F5pJulG/5K3onFY6zRTDGuJMB+Zb5aD+OYO5/EeAIrTq05GKbk1E8tQUvh+BkipXilG6yszG9gE3xLsZ6L1hNB3gETUsv/jw3M1putn57fMZK6/1gXOHudoJvBzHmNWUaLKfGSuTng7iNafS/n9uXk1hGrCuX3K3ssI3fjNE/t67ZZ9j6seeweZbfZ23tEMCRjeIXmVM/KwCszZDNVwLEJT2V5XrGdTJvZjWa7+vGVWg5snPXRuX7WqxOgPnlL1nW9s199pH2HCwr5oPx58WHdP11FMt9bBsfuJa2cfmHYG5l/0yw0vx0tjw2iu8Ze2rs2hh+yYtl1/r0oqd1yuOxTB/+LFt10XHddHrpvjeae4Mr39Xn2OptD2xPPH5oiu1FF77K8DQG2AfAb7C92XrJXCxTbsN6aDs39mOC8bbfdayrfJxtX9z+LaOTXcY76Yt0GY7tQ3StpRmiNhizlMvyC0vHe0HtWpbcCtstbV2zzCI7G3edqWPZ9u8v/DU/yCDiwrd417aB7wkAvXgXC8Bz+21HJ8hIIlBT7TqjrWbjzEO3HV/cF581+H4ERCv5pHzY++bYpE8e67xPFtkPoc8IfKW/wGUhJ/PQ0liyAt2dNcdcDrac5A3m2ZdupMcRm2f36SzrQsk0i3PLOscGK+CwZcYYYf3fvsK25S+/c06edXZhH9mFj1vGXO7s+MRXjb5JEmKcPu5KUJaMzwrUTHCw/PY6eWec9Fw8j63/Xl/YPqYPKBtg/hIs8ng5IXjJKid5Wr6BdQf+JmA7t1177FEvcLJnB5Pwc+N7ZIyfr+Dh/QzJDxOkRpqZZ8Yr+nh7fhbrqEzA6FzRWIv9OTJv+Z4s1NERB0rPp50EcPCrF2GVFThJBNaBF86kzMXJoj4m/bMTPqLGpedVNliZxJErk6X5usTRdVHWZNMan6xLWzex8Vtuglfjx+6V5tDoJb/oKzq9/a0Tdwif/Nt9wrME497siY/Opsupo8nppjurek4KOtmpbKiT8T7suMpb2S9Cv6DF4buOlXM6i0zhtAO69Hfb0Wrz57eTweh6V1Z2CwJMPMCg43s5mb9qV4dAYzr8v8YFJn99izoZ8YwdEDMFcHI9MTsLHAlLwPxWtTBwPFgY2rFEqOK5TO/szCSeieNnMefNhFHIG2CjX/oj3o7gwZjtHAYd8qbZDoRsg8JYdp/QfAMwx6IoEBsp9jwDDQyCMJ32cD6jvwhY1HjrW95HeINnVY9gjL0XFMmHP//Kyy/qmapdgKLUu1NTM57xIiL+9lGUbPu3X/NY4FmQyDglWOnyi/idoK2du2izZLkCu6Zh/O53juHS7d0ZXNCNhMhRzrdz+u0oDAzN+HIMmQE5NT6OEsf6SsfsLLPWtaiLV9+N0f50HYFiIQAAIABJREFUalik/FrHafsfDrvn7nm8MiWSVr07wvw8t5HRe3fIC4RfKZy7HADme7fXRX+X42YwP4urX35miYKZQ50DCOOFTCJLlpNtdG5HvW59fZkV5rqDqH7/tTDzESTasM5cztUXO7HoomUhMOTX1sU9B/pJ/IybvBoX7x1OzfLcTviZleS+mZ/xGt5Yly/5dduPerenzYeT+JoX/IPvO8h2HONexGy9tJ0auZraO7Rv22Idc3u2iV/xoHg2l7h8OjT3xUXWSc/VemI5qPbmKCy4xzwjwEibjH3jnW0qde82Tmw7dbLzVvb2nh99Q2t0cWPktRCRfeG5oq9rAN43E0P/4zN0iQoHQcHrLRPYM2Q9ZbKPgMym1mQ6O3Ngz9d/R4Dj+l6nDbbsBKZbdo23p41e/PhCOfiSz7jec9s17F3aMGUAvuTJvEl6Zn3iedK8fNk4eLB9FHiSNvhH1THOEiL979hc2WbTB7w0Vl68sh8mf4BLXzwej3vT4/OI+GdNpT0G2ts+xcuGW4c8jrSXQZPrGGg9cXClM9ZfGbimlWlqX/g1708Z/JSKLd+bt9svMJZUGY7D5KtUjOusgVnuq3jegafHiSXbuDriN0EGdN7BWvu9Kcc9sFqI633fQr18FnQp+kafqMdt/CLT5qwNesXuMV56+1zR33pnebqDh2shrk0RcC3XXHkxwwQrWIi/cBecDH+1jir3RYuREdTri8KCylSBxw5EksFV86y9mgwYxNPNGDIlJ1MtgoNzmiKWCnXE+ue377+VdtgXZAy+qGLoFL7cG+UcKPIYKhjlwNBn5iL1F5lXXgzRFMBnMK/43T4x9PQa1T6GdXhj41c+2MdMYy3UBMhqDP3Atn1gzPZd8/N1FwDPEEhzHUEfjz1rCV0Qg0yVDvl49U3vjZvHn1Ft3mjL60bars8noSXkN2U0L9aqaNu5SOWxeWgeHFvWfil0qp8c4y69QJ7gAepMcJM1MDdCm1eWP79fdx5M2+6j9Hpd5DKJnIVtsW7rzZCaSx2QcDs7uMk4Pf5rrC3n2X/z4yVPYJvXCXGxysF3NpnzgEUpadQtrRSTCd5apjaN6cN82diwn9n2butpBko715ZnU/6U12Ds9fsv2YE2tolf+VCmMzLPxum2Iy47EckL5/b1Y2qLprv/ka/JSgx9ICjIfEyn42tiw1axiuRdJxZdvoDiJ8VfTjP8+u2X//Wf//VndhbBnLXcducYMBiZRD4Z03N8BqakAPxS4BDPOgDwEQDpI54pgytjbWcEZVt5IUk59NdOBzvoyq604zVJuH2Mm8V4R2rJoGG8ZhoMiUDHr10XzgYhDXvXRUga6RbcdH51mYMFYi/unCm2ATifbeCETtkvi5tV92ArFbeC5/xOBiO1qCpsOsp27xTDf8uBeRpzOsqRSYB3wOsSyJb+eB7+/ZEBzUifr8VRq8WB0gNu7XjY+b6CXDqqug1xOT93hsiPH3/WWLvGUCr82o3bi5HclUvnSRKVKVjVI7vIluUEm852ST52jUGe+ZClrB/BDmyN2Q4HOkS2SNKnF6UfDkQGH8cDmz474yRriPVtnB+1ZO4bpl9ADp3TEGVNvkKcY2RUJ3Ky7VrXBY7Z9imO70VpZ8rmA1X/pm5664w5dsZ6IAA74zrjyNc7i6YXKvGMHe+NP+bLlqf9rEEdmcERdR8pI104uzLeir8srt2O+RxHczBI+VO3koEp1tODp9qZpu0dnIvPndV7YVQvh7PP2NxR1kcGJvBSmqY2zMaIM08FGKFvvONNLtsZz9njj8+zgDoX4K0jeHYEwGQcfepm1g78LHTqnbFD5nk955UMDnRsAlQmTjxSTsF96ZPHwnxs2+zkkJFjeeAdlwfZNhkctI4aQ1Ivui5yziXoti5Y2PptHbKMgXM3rszlY+UA1tsOsns86J7Hje4SLB36n2WTSlTULmnKlW4V3pgam1+xWL6wP/coumSIstKTDwpYV6ZNL1ZyQr8lDY/ug5vLe7JMXfjTRHkFgy1r2wHcwR47olvO/XfZqc8bCVN2pIfbVm3fYWMp8ztY1b/4aLOxNZ7/s3HjFdjei2nj2Ja7T52sTxJDwm6u4v0liyziSo724gG5AxdN/0+5RxZnJG4fXd39HFrhwOtYvGVk7FoFaUxr98O8XjrKmLcuvOdy62q1W/rC0bWxg9VbZTBwA+kc5Wp1MYs+fLjtx9y6UvgJTvCd7RUlWAjS5tiU7GBaZjvK/s4MoGx9agZv2b7ki/raTm/qB9L+dGF9689LXveY3Id9jAnAlf/EvKGDM30+6qBp7QSN6SeDMW0nsWIH5zrb7evj33cd9JRr8d4xUwcYT9nZFpPXRSqwLef1I9ZzddnkXmjXEvXTFx1d4YhtuSMEItNDX8GbDBJqY+uFnydg2aqe9qPr1x2atiQlbzuQlrh1gszolRb5LYsV9P3MajQufeDFmpdPplyYTwmkh4xHm0fG1nqB224JvL7keB9FdpJIyUSNevtUxtWjK2eTfbJl0ZP4SaDc+AdvzdOiPzCjS006GQk93TXi0lZFoCnocGqmwisy6uZovnWz5jhaTBCf8UGnGFcuDfvY8mDbvE/g0XOi/cgajGSddtdSh0NHkj7f68RnyF4G69Of80ZVZrOck4rue+PRDsQzs7Kpn+W0cqzpGE1pDOzebBJOVmLxqBKRWDpbT433MZcjB72mtlyAA68M63NCqdecTm7B54/xBe7EfwcnflTA2jC/MdR2nTnuteOW+/Jj6vIVf8dpDh+B9sYQOsSaYnRxTjKdvjvZZu7pmLWkbUjEzc4p1D45wJisx/b9yhCXH+JN9NThNqMR14iAepSN2Hr+y//6z/9PZnfXUeE50rsdLAa2HTM7gnaC42KUf/zxj1w0piNb4asc7wmAZGrhGA0KshpYbXxhMDcY1nd3Sjpj4D0HGB14QaBfC9vs5ywEZkGZwb8wMp3JQV+HJh1AKuK7xlIZzyvKL3TazjpCARAjzPGTwv8OUB0nRHWSTGcW1QQrysj8mtFsymFcGaKPRaeNjXluOsMfAhUFmF1PSfWb+Dwj6h3UjPp5Llq6F50WXPrfjkHc/Mxct/zG+GNc3C4e78bfURPF4AaQkeEJKPE5c7Tc0Jfly2NMEFn1xeABP/Om84oIXceF0AX3byDffX4Yd+92KdD3XNTb4end6+z/r8rq3OBkIDo8/SJzxjQavoUudSA19bg2DNCHC5AbEI/sdj9erMTzO4vQQZr67nvSmJvFN5huxxZ6IicGftOaLCjj1ZYrAurIsgNMcXs5MrNrmti4gj/M8x9/1kUgqb99ycTR1Si++ziCdvRS1tS0Y9wHd9rIHFxeR5iRR9pN7HFAu4+WGs9s+OJ35m5537L8YRf6KKoxf/Mvg/qyMQejugzADty4fwfGjDWfztmd7f4K9Fl/c16PIKbn8dJ39CHkh2x22yDkCez33F42JjDXTlT06Sx367TnP/YkdHUccOvGOJk+0qQM28zEHPuNDKR+y36+sPmlg6ZN/O65323UAiv6iMsvtqw7kLFlkb/tUxg/Robxd3Kk337R8bk63VFGhzl77PYR9tjon8+Pnj+CH0dGegMS/Yan/PzYPJNfsuXc2HZhf19uZhywX5C67jSnnsiFawrqGv8rc71e2DoIrUruy8fK2s5rk2zTmXbwAewrvOyBbZIxyTR1n3ucvGPcRc4sp+YZPLaNYBy2aS8bbDytxWsV8E/9zo2QubAQnlm2CNZtW+bFVM3pvgkXTDfOv2ixcZ1n0J/XO2DT5s+Ws5c+W57Mp6mrOD7+nrOxxvMqXk2mILTZduzQlTVW4z4LzI1bps3Fk76EgVqBzuRzoKPev7PzIvYC/0fnCpv8jyCDbxg2Txlr0Wht1O/Bnr8jAeLeGC24Isw5tH/ZK+gacQzf2FvHvG8emLfYNfhhWw6N5oRRB3BaV0i+QOaQqZcPYH4jO7U2CNsap2wq8DP0v+fucREwhnTGKT5jjomnHZ217EW10Mp7+BFbYQcLTTv7QOWIVOscuw8Z87oaX2V0qwIm21ZFO958zpmeTcYKAO+AjO3t0T0uh+1EnUOPlhrWrBkg6uy/4sPK9OsAUuFutWJTyT01Z+4Eotc+8nm38hvykhz21c/PvAyjTzFExIOKKY27XVzl2x9//PXt99/ntN9Wm51ZCHYP/+cNTKqxIOQs+g7fJi7MI2PNdK7ff+tg5J11bFSo29Bjo3wC/gThcn5Rt/SKYySF1x1NE/hH72LVj5zaBzho1Jv0yZdzG7sDpS2vuQETlzuSyTq0IXhJ+73MrIBin27cOoV8myezITUByOMv6IJOUMw6a7nLoPCPH9/+6Z++f/vzz8k6PNV5OlM2ZCtkxGuIGE/+HUfUM7npXtMYL4rGhY3+dy4fVJZurNH2+ieSdzK7tNeN2yexLR17EHgXJxtr/f4//BYnSHtT93/55//7ZzgxIZBnb08ZgEzOReInEjzHtWjwyjjsjImsk9aSGwMm0PV7DETO4wabyXaqrCV2fGKs42TN7vQUVJ2Mr+2820jamUAQbUSSQbqwBsal4WlGk8FzMur6nZPhlkldA8jboUQI9mIWxmLAHBw8SqmFcz63Dt6wECwAfdQni8i6nPFtlDdNLudMx5ftGDJuMngygzXdkRH6w5NG09iBcXQcWTrg0H2ZBg52HaMrhckxRdAm/tf1c+xs7EzR7TwQYPSctyJD19GRz4srEmQUUNiZvPCd8ZD16zwp5BQAtFPzcsbPApgA71qc2aG/5qQsgPy8bQX9ORsGPWbR1I93fbvyBBgHu8ieR/UbwecGxJ9V3yPeefGGcTqAyALRcnuB6qrlOt9xKdDszswOZm05nmNVf5NZCN9TDh5ZFKYtcmT+px6wKaCBW+cxGFsG4ohkbHREe+hc4lOnwZcNKmMBbqF3tEmXGwctX4nJvRNestpGKZ0/3ay8Awg6okKmFP0euVhZRcdwNy7Ecw66wWc7tpnhw1kmGVbrhY0i82EMWxcONq2M303D7fxfTv5a8ZnuSYNH5tIeo3lEXztjPP3gNIqW+uI3wQhj6NYN8CttWWyAhXeDIx4FbXXM/YWDxa+yK+aT+/ngwy/j9B79cKpLA49l8p7dZEcgD2DQxkXsBWOz/JiftbHamU4x5y77Ee1llrAy4BzcMR7f86wjn5kt2sB4FlZa0Lnd9MH+rDrVW7a+0tPXgtw2+9BXFwsYK7beIw+258aflwxke33ZwVc4k/30jve2AczVPLqOH/alSTEOf+6xVBuN5cKUudnyzrIYeSLDKC3Ux+mNLXfF7yknE2NAJ/eCgHltXDDPbD+OD+M6Zgsf4Y99RXzmTQ/6BVeG18rISZyaguy2V7sv/mbMg5vY+btm7vEZ1iYW4zC9PEbrsDHQdHxhI7qI/iCLG0cu/ejM/hef/04HN55zCscY4Da9rsmxY5Pxf9d668amG9xj/K8aijXvO1iQwY9c1bme91y4Q92+okltvNS6tLxPB7xywa6MvTBi0DplY5VMdr3D9MJXKYwdTDO9zCPmW1gZ8ys9dZarec+4HUh66ZazB0u2J1ElV8Ja91kvcr1XApg/rHee45lfjreMfp4IP3WjS/fcxtbZYzNeAho35XZCBfpgexInZOCP26lhqw518vHMsGk89SaPTHdgPLPxThLBBOzIsMNepk+gYMbhV4uXs9es//x+bHXX/GsS1gUSHU9wbWAfZ09+agPvCoqdgCc4WHU/gyaY6whG5YUkXfg8a8v3ibPKfLau3MwZ2W0xUYARlxJX2fpKK3WKUklXnRkLj184mLTKnctqpco2TI18y//Ict9C3bdODy0nu7fkAts4MYTkZSdT5UaJdKdwQT5a40J9hryUP5By1Bdvpp5z432d+z664rmj39VWVgQ8DDBS4nOcS1BaHjYdL/uYR6SnlJ/1ZvtVrblXZqJxgnHmYb6e9/cOTBeOKcjY/uXvsab7FhdGRYm1Os2JrYjnz+mlx1F9cMTSmHMjS7NvVGce9jXZDPGYLGfld1UNfdOP+BLzy/eJQ4Gf/9t/7iPSRZET/OPoWC1UyonwsVSDYSnMZ83CjYvjlDSYNwGY2HYGtiEvNJ71FEJ2Jt0dJrgpKLUXIjyfQOTjE4pIb0ZFmwQ2AXKYyjg9XjtQMNUGgPahqbP+ttFyu/yeAbxIW/09alyea4lOiNGO2le84Rk7Y+6b+RHojecwvmX4fzvBoBIf7TKkBSmBZHxRw4bsrFQYXaCzA6zZV2eY0L8X2Dbm20HdBotnGccVBN9CSjBuHcfYTo+N95YVxn0Wo505sOWFv2Nc1PfhM9PZtDZfLceMAXnOXeMO6v6SKfZDz93ecaZPwezS5+Qn6fh9wc8mFzsjWwes6zZwPgaPzFgONi/3IhodIhDpRad13uPZDj44U0ZszJL1hPHvd9MLeWSZXoZqBWbg6Z4LgeeNey9Zs+zAPx9Xdoo7z3IUcY9t/40cGafM5wz0pR7XcW7aLziuHTXoxXvbUfTnfvaFnc6q2nLN81uHg09HznpBBQafIMA5BjOB7D2fQ2fpwsYPxg8/42fg2hUYWYoSbYTTEAYYHILvGOodjDCdPe/9fmJpb4W6rc0L2xHb3LRBcdSmaxol3eKyNfHV744szobKK3Binuy2cve0VyUOkpjWDub9HaZvTKSvHZC1/T08jEx2Mg8aI/8uEzQDul8sLLfzv2ny4qd1DptiGhxs7vIEtrmbn+AXvhrZ+uG2OhD2VZ8eH9hsHP/Aws42xYl/ze/or46hb7m0jhO4OJjZtb2hzVdYyoVdYOoLh8xX0zWePQta3VztuZs3/M4mavF5Mvzp2zjucR9/LXxZ3Q6K/KDD3qQ1z2wvNu7ap5tFwa2nm8+M11iIf2aabbmHDl6IxTMfsrYuBdxY4nZzbqvUBji+7aTnbj9++wEfcqtLvjb9ts6iU5Yn4zaYgr7Y17GdyE32XGiuK3QTS6Lc1KyfTJ9ZlI9BIXhnOQPzvLdFECcCW56HLyTZvsb0cvvzqSPrYiL6DPqSLfeV3lnmyn9Rndu2M9dCtT+rTLrT6gmA7bkPXpGJVy+Vrk0GJcEm5j3znUvoPNbts+UpK8bWNf8856Pb2M7svgK8vkF6052/ycL7ymc9mKRTInyWR5yDXpkpWCcS97/xfScIdII1fYrR7yDf1TYB0nrCssbfVRqsA68fl/A5yDTB2dHdvPcnA3uBIVXHv/oCF/Kk/zk2OyO1nsilzwcIPpJBmbyIqljnuHrTogNldZjOKR6Uvfk8nroxyRjO6I5/k3Sptn3cOo4Ob/39OM7dm0205UQLcHvmU/WUc+Nv+Sv0PTeIV9+2L9alwKtaa5UevU7jvfA8MmirYV8K0wHGyK7lOHIn4pbMHIo13+qOCPNi7Fs9y8U1hXX3sXPLhLHl5uw994/1zUpSOXrbGzDcRM/Y0X9s4wvThv+1Zkk8/PW3XGNl3LZLtMGXON0W4/pHl9OCP1DL6yXs9uFJX5wVpWMc1N+4YB/cfiTjwwY7FmQMjQ2NF9b88r/9p3/9eRo/Kcmh4H+emnhMNLPRbAjDcWXruMEH0CFKnwPruidpiDo7AISKCPbJ3iqJvAJVH4siBbZSGPImsaix9Ne3n8pyDGWI4zU45FZ8hPQC8c5WIHAxAlK7CV488Ew6gmQvNcL6fTt7NjyASf5srpCFswvTYjzO+Pt4Z/aTx4eoB9gOgWoi2OnajpSF4XZoyLqYXYazqCHLow2XwSv5fG8hpNLEvz//6syMnm1u5D0yw8aYza2pFuL4nTqSpuGHZKt9K7yNumljJ7G3DAq8lpF5gbVpR6ZXOVAVfCXIw3itsHvc4yjU/AFW5DTn0hcS0C+ZoUcWHSTHuPTWmSHAeox+Z//IZNaouINJednIOoLGhU7oCEEW2gSY/DfzZg7HaVr09rj4/Su+05b5/aKv20H7UtdVZH7q+tVW6ZVlzcUy7WhuR2Tj1XZALPe56Fj1CF/PR5sYvliQBh8yd0zH0XcwJbMwwWr0bmVKbAxANrecN7TVAkmp91eWbTrxt0NrWd8ODNgH75G915isO09npheM+8oebjDMYyLpEJcJD6egLvjqXdC+pKowAUD+zLj2HEx7jxn+5rN9DCxt4Wl2AlSXgZYj6PnuuVcCwgDtGVO2P7XUdlaj9e8sNnsXGrw64+lLVnJxZceBLJT8bLLCckgc3eh5wntj7pHts3ish/n81KPR96Z58p7aOtoBxlYnZjduOjhpnbpoLvu7cWXbS/tIbDAYx7Z8W4fcNnaHdz2ejZUbS3JOqt278Q0MrgXUOPaxSfTCXJvr3ZbHDP1StuEB9vvUtPtclH3oMlklCigkLQ+mlO+XPpVqFpku8MUL/yM/mjOyED9LrtC7CThUsOfO/GLM2H76efHJ/PnK7tQz9+UAthno4g5+Wi94ZgfOjDWmNfQavdANuNJnY+6NRSpjpDqMBEMtD/SRfoFqutm2e2z2ubcujJCm9K1MKS+EC8fBc2eEkCnFAp2LIM4iTDV3ayz3ET7ofsbP4hssP7I7mXS1+P6sNVttuKbrUOLGxW+1cd99RJSlfOTBx4L8W1ZjjmQzsg4pflRQK9tr/ZyFbrVZejQYTsadxwUtRjaw+BOws36YdqyDuCjyxsOiy2UrT3YTfsudRenx3rT+PHZL2zWeCaQN9bnV+aaxMTJq2xEEqctoOoOygxivkg/ZH9mfqvWOXcu7A/i8T8lAlyt5AmBWWa2DB1Heo33GE4joORIEJJBQuHFnHcUI702DsQIN7R30IKO75I6s1lm7Fa6dWpI5pqZgJ9MhN75wqHD5vuV46hV2tlwHm6o0fmUPxgVDOb7ObGPUyd+OzBBzqADw9ENWbtCjcICTOF1HTqf4ih9jI+xTjW44UIidrT7reHnJHLbqBKTlMLdEXQFA3nOswL5NfT91Ay2vJn76c+f4/GTjlhw6c46/ej0+zm9tWOe/tsk6jj5rlnZFE/vlx2USRmSA1u3qB0vP7dBRP7IvQe0TbCfTMMG831+6e/i7MgCLLrOJVvhw4zrH/5FXsmAPDafccNE499fn9uahtTYwxM+qQRgvab6H3uN7BC3OUX5nJa4MS9tjfGnbVNYuZCMPtq2LWJrlRxav0zhDo92fZcvxB8YQwetg89HLvBW77OkVrPx3//yvIUHnSFWA6RHwPnKXTp8WNTY8IYbHmW2EYcFihbEx8WRslPjd2Xxf9ftyrnCsyJIKIMnIb9cpG8CbnYjdvxm1g4XMawcbWdQEiezYh0FJgcog6hxRjvqJ/KsDxJ+7OThxZDhexu/clOzj4bXTYN6UouGsjDZcwtQN2+jsTEGE82QX9DGFwOmk+V9zKzXKYEflvK/AHxk/1J5jfi9B307PK2ho+iAHVwBZt5GxENvBsKjtGehiOt6O0e2suP00BG3MkU3Pic8Y+wkYddDHzrZlPt47u1UVJbmCs0G/oCW65p8XSPRRUsvuXihY9gkc+gbZoBc1QE8768ZtLwY3T6GBj296McznvGf6btlGF5nDljHzzfy4ndrSPd41b5A52j9jKsLoON3fL9N3O55HmbBvXRdrMvAYO7jiy08yTV71KBm753/kB7Bvo2f6QgfTyW3E2ILfzjgux2swBt5tzDFN/R36doL7gQfU8tHlVdgbB9nnNvW79tMl4zpeyBjsrIGHryCPA1JnfLpQbAcQjFM23uVA9BiFB+D4XpCZ/nz3euZlDza+OZvYcptjYlHycWvzbGS8ZAG6mCa0fTCsg+0R+EZWjS2vIA2yH07v7heZMW+xKxy1jfH8WxlpdvLd1sE5Bcde/I/noPHlh/Rphu3H2AE0lr4w2XbStoC5WxehvXmx+bJlYeugcYKxJe3bJnuenqt1ZWPhkfNuAxnfdDn95aboj1w05rvUAuRG7Cy2f2dbwWPsyvYHbWM2j9NG9IL+NSbjPj5j+gZ5HKg203KTVNgEhtiGbTndvDFPqVtY79xHEbevYRkaO8dlUrOA3baRdrJkTi/SDw9UqmZjp23xtqtJK11ktDEvreDjVuatg7aH268znW6ajY9sbKiY2yQA7GzL4tUEfawTMa7tc5055dq66MuWWQUPKAfRxzS13kEuto6M3Rpubv8ucabdCGPr9tUywSP5V/MiY8eByFjoJs//7Esne0MNPmxcyoV9rxuM8cwXvfOFG/Dt5bNuO+G6eFUapOoz50I0xojuK6CaY+yjmw6WVZmuCeQ6mDN0G3/M2WITdKzAmPHgAxt85DN0tNfERec7uGr82TqxMZjspPicmohb57c/l9+7Hvpi4LbzLNMp8VNr0Al4pf70sVXr4ss+lI9Y9Mwjw43bE6y+L6CKz7mUpPS0Bsvz/Nw0O3p61Yvt97umIHqfAau5W+ocz3UfB9f6eDK2duudbUr5bXedyM2bl8y87BF3vVbGpO+IuI/eu37hYDFBxM9jtC+61eWxc0yZMZ6an4EVkXnYQMalYVXbcNaz2P+Sp5Nmonr4hX/YGupQZiAx/ai5IOVkgGbQSTdkq/ZiyiTHx3ULcfFqdPiMu+stFo5NMHfk9p2lb/tTc7tjJONzK5MxEynukin0Sf3ElNl/oySTbVjp0cRrNubYx2PjANk6x91/lF9SiX6fsmVoGLm84z7T76x9S/+mjJ/tjv3i1OXmFfLC2AKb09/qy2nxK3/53//zf/+ZzlIoV9fV2AqJQ7iz62xMIKaJyiTrduX7Ftzso0V5OzN2dI7j3Mf+WfDaIT5AGTsjCoSOk65FTNmIOU63FqX5dY/XTj7zirH5aMz9jACkDSdzqwVqX12k9JJ4n2AbTMlC3L1zw+Ugwbh//OMf56i6U6TLANQNiizKN5juhR+8q8t97lui/K7ndy6u+fZr3lp1BPFbHR9/tQOIb8eSbNjIDn8tXjHOy55eqdwe21djNnCWEZnMDjtIsYM8ID81MF59WD+JmiQEAAAgAElEQVTsJFMDcy/KXseMbvCpRUN+hqP5yOKxgTFAOT3ZjiRzT1D6/lve4knw5jiJcdFPe6qv43dkSNLua26WpbqgAaPTlyUpBufxbZyhnumW3Y0pliUDoB3fAs07A9PyGb9Dc2MJNIYmOFWj/98zKHacD8os9NFpyy2Z2bvfl1PCe6bvNhiM144P+rX1BFmPd2oxfDuZ9AcPHCyo9ssYj+M+C9s9rnhmj/vCxbPdfNcvs80Yw1m7zKMzlFJAJ9HhGcWWB+b0lT6/xm/d2oGTyGi17YMm9U5ZMcZfu/UV0LPNgGcvrLM8/B3/kWkwvnjYjlVuBk6w/OJnZ8eUU3If0XPfO4iDjmDzKig0G2UhVJZF+Oa+X/h9dLYDfA5A4qRAz3h/H5mPPvdmRIwl6wmvUh3GDvM4aSmMZR6ejzEveU5ATtnt4INl4qXfX9k4y6j5az/DmGk52s7f6x146Lmg+3VEnUyhyT72WC0ve66Dr59B6pdMG3PBh9cckG/buLMQWKm51nX6tDyZdsYbz8X4kW1MokeyJ+WtN4vdhmXLfbfiX9m/jNO+gLF1y49xAFpt2cxL+rJ26iQApL1WppRpaBuzMdDz2vLL2OzreCzxLrXDknh9I/BJyGvfvXTu9q2sk9bBjYN7HszF74/9jxpWY/s3JiCH+L6F4lWzG0Q/WeLpkJFdODdSW28Lqwg8OUOobMNlLzLT+7NWt/lhn2P7EJYF21j3ET516kBvYG4MhtdHB+qDI+t/t3jNhegQ/XkCI8ZVwZpa80TTtofZb99qPXQk27A+mSCWFv6xwZl+zAQzHLSCBhvzCOSzNIzbTuNfXExQelmZcbX+ujOxTkLVyQit8WXgRLedE1xn3Ta6Us87wYRL507C30fd3TmJcAL3YiLzc2kPZLlOmdT7GXhqWubR7g7MHXjj7zxG2fPuLEHoUAHdyiBMvnSwiuAuAcjaXagFTJysy3VGv5Gi1Z3Cg8QLaude/E5hmeBX93sCNCewMwS5cp8IePWH6MjtsxXvYw7GlY3BddIljmlX9mR9f292vPwG+Lr7TPusOsvb9u3n8XMiHpA8JybAOHrtvrGxNh/arjfPUPELJ6oM411rNeMfyINo/Cs1ULmh+Ma1pDM1K/vIN3+XGHS2dOJBB+/WCX7Wjq5/z6mogqfB0xfd8RlfdCxMuU8lQTeCa8hKJKQPhh0tPYHXbL+D7V6T1eV9bS9a/rZMGa8IaMczbsdH/MHoXKNmjcjaxC8MumtLjx8zCXQv3xnbOhsA92ab11+287Xh2oHI3rgdX0HpnEpi+OV//y///ScBLoJWvDQDmWuvsw6HwG4bQ5Qm2jh1qbL+1FwIw4L+1VYB/jyfxzLDWGqHD6dxHIp6hnZTmO75fmQW7kXNWVyRfcLZ+D7SbYfYAca9mCqahZJO3bsYO8e1ZctFRYzqLK7H8P7y7eeff337p3/6pwwwes5Rtw9BS7or243x7uAJDsvJNliLLBQiFpIFPg1uMa/cTWpT3IvVBM3MSqiMp10b4rSHNMfuXe8C2lmy7PHOi0d2Ijx35AYggX6z8K/If7Tpm6Hj7z/yqLlS2hV09ftnkdOytY0TbUDj8/xjh9jAcZQ0HALRifntTMuSIR0x0U2h8JvvAdVMvFMmMsaLI3foLe/76C60zJ2VCK61zDjw4EUp47MMboNw5K/liO9ZgL3khj545uCIgh7OkoP+1gGP6cmDnqx5a9m49FK8qrhSWUzTEh4aqBkjhqWMmYoV6yjzAPjwnPG4beTUsgd/uLXWzpbbNbbdxnlqFfLMRxC6syTjvZ2haNtQBpKSFuFojc7RtgExxowBfWWmlLOsRaRuEPfcrCum25FpBUc3TTavc5w6Vl3fT8ANmT63R7aewN9xAO6LQ4xZlnvGe3RSmas1rzmSgMNzzF4p6RWc23hVGWwuKN4bHf1uBvy7QS7yYKwEgU6QKS+bLzvsTGdjgf2KCU51UHDdNGr+vDZoTJvUubA9Oh5tmcIh9NHybL8va7Pcmdb4LxyHSx3jshK9ZL5u2WP+tlXopbNaoSu4TJvGja33fse+mt+1LeUZ5sjGr+UcvpIpZLta/fUGHTUHIx/JtkjHzWyDzM8zD9Uz23bHYzJ/vvodOwdNwJ5tR8yfvSAx9tn3OHhOqRGVQNmYAg5mTdPGdTDZeu7x2g7ZDsCvbU/sc5r2ljXbW+u98TD1RnWzt817+VRbHnnHAdgtT9CBwNXhobJ7OOprHmwddt+blpGWRfmWoJsXYS+eY1ssL6f9NFOVrV/4OJtbdWTwvtgAXBiat2XI+RWA5rxSqT4zJy3TprnlM9quyxs+yx3gR/zea47oJp/r/rjww1gMnUt+J7jH8dWGx1Me6uhDHNHtRWY8kxnCudCtRIXCtvt258mU/ntNvgJF/eglk52N2+v7s7lVdBr/yS506VYFOU9wq7PxuH02+8ijnEUH35Cc72cgshNEMntUO+aXHejAqI577/732KwrO1i69db8izGQEVpYXRmtZWfuTCc+yxuGz2UlU2KAzecKgvblHwT/ul1saNX1U51F5OcbtfrutdTxwfNw2BzfT55cdfckg9964yTkOSfddO16nJbdrb/oAp/T52TSfd4VYTqzfk8/98/O4Gx2o1fgtTEI3nitse2ibXG9O8JT2Y53yYLMBu0yYzvo7wzmmduMl9uJK/O0aUsGWm6Y1R0OGZehvmNnMw8GozeThRhjYv6Fd3U5TobVgCYuDopg819VxoH4R9KkswO52dn0zzIbskuFtSMbvmwY6tnG2+4RU3B23uhQcuCqh876ZSA2NhGqFwdLq5buBJtLb6lZfmdI0mbEbuJ3r+Wj3a8CgMhW2bIKcjuD1Lbh9mNmwzjG5HyC7RNEHxX3Kv56LPCkjn4rqUDxIst/RPeMXzXuX7/9Epe80FFRsoVlnQ/HIcrjedrt8iI/Dc4qkp2fdY1EHAZ2L3DctyPjwMxxBBrUTYijCL3YzB2lLBq6dkkz+n8bZt5l/KR4Vi0prqkys1THpolsZ8iOGrXAcr7aRcx59thqh2luuyajj/nmpQpKSbbDm+12qmyzrJVgItfQCd56rDiuFhA7cwN7ZUydnVjP9a5+3+Z9HOAOFsFPnO+EofXOdszLCN48Ypwe20tJALxtKLbxiXESYORZ8yAuQ/E4Tr991Orl2Hse1zgkIywoTVdbF/rxzzymtWqDHNkgmE6NHVkqj+H0Z/nXzt60jxNcb5TxH9m3vEA39IY+zKstX14Y8H7pRutZ77rWjnAfeeqMEcstDizAfBboBEm6YH6BZmeErmCxF3CMnecZW/7sgJ+xhMV3PO85nYBnT+e1y2nZxMjBK9rdWcaWdd6xTF/y1IsYZAhZnQVEBQI8/zqKwBGOz93Zp46snatLZzuTZoIUk+G2x5rjWkc0Nh7VnMthHeM3G1UvWpgvfG/Dib6a10WDGuE4DrNDVTRdi4qs2VKXq5hPKfvSy813jmhAD+Tb/LLM8xx8je+qNtRnJuKlW22j7bRuXcKm7z7MhwxcPjK/jYWmeepS1zPe+Ltl+CW/r6DXtrPWn8KrybTlEpZm5pXv9sKSjW2J/x34uoKgK8ufMdgZtp3yRtHW46RLOq137bbzvuQ96EFbOX5h/dZ1y1KOTxsv86wWWGszy7ph3mz75O8st8bHQx/t5EOHIxeP2nVbhrd9NY1pBx4a97/CRj73Jg/+ijdIxi9cONAeXfpFZKOE/RE87HF4s/ula8Zl44UzbKvWef0zFrx8B8/9ZC2tjJ5Nn6/+9ngu/6rtxr2R336EbhG1nvjW15pIZQ0Wreea0cxT6VMVWbOOumGtOPCmE2Va1Z32MEf/vppXYp8CxtA1A4qXLYjBkOl235ycfDs8uY+LfsXny8d7xKmQRcZjGQePDp6s45evPq0vV9+9GXT52L1wLrmrOxrLRnS2Hv6Nkz18vJHP+yhkyUbZ1rrRuiJvBOiQzQVDtVg42fh3ICZbvE7alVBMAKYCZ2PHiyoluydRc+lSyx+fpgBSiqja96UY2M3yA2d8Zz7qZ47IVvbVZF+Oz21cxB/zkWT7J3U8vtdgbUdyXh3gqd87qPqj6H72rhXsTpr//CVPohG06aN90rc7xezUTswM3FlrbvwiAM9P6yD+qOeXMn+CSHHEf4Lytp1/5xfdtqX4bN9n40CNo3xeeGRfYD//FQ7evs8tJ36H/mazYrDcR5JLWGOzJDZMp2TIyHApWfA0gndDnzkyu31O5P72eeuY/m3ndk2+CabDe4LQ42v0PGSXSECpufRdBmRfkhyT+x8Z5eikpYNera+dWHayNAlglWxsLPvKd4Fupt/2IYybB2/TB+yTWX25De+lz581CKfu8Es2d7s8s2X6JVue38Yt2tl6Z9vh2sOBU5Siy1mtWvzVV2O+bMqnrzXZ3dvviPYzAJ++/8j2L//u//yvP6+BRuHgyOr6449zmxsOk5WYRTZRYi80YdJWUn9+Mt2+yNZx4NKAHv3+8defeetuzMRK8+uvFemNWnppjFXQOnZYuakXBt2BkCIei/xwHuPveGcv0u4+tXOm7JbtGJ8AYWd6HOFbR5TjvXw2jcPsaFAjqLXvyho4SvFImTXNqdXnIANBNxYHtUNbxeTZed9Aufs7fcjLbvt17XZk6m0v+ZgbwZmvAGODPrJqhWZ80Dx+4vy/AkrIk4Eq2iBgFZ9HtjeZlgYGL6IsByk7ytJFvquPSc8OGfW/nbG4ZcuBstfcrZOM3/PL/l2LpBO9c46nnsMcG7e8bEMFSL8CiJsWboesN/PMmYoOEFwBq7U4TRlhO1NEpE4kt08yN+ThcqJXho2NgI2twTV+D+DMOZ5LA0jYn4HcOn8fpYin9mJ8G8qX4TN/MSA2ppYJbnm2vFqvPNd6pgK6OLC0b13YQRaKNnusx+CtBdMZx6PQ+g6oeZ7Fryk3cY1bF8l8pQ/Jr76BPvFNmGNbF9/FZWaVAaBLMVQI+cisjvnZWYGHPtaxZYq/LfOlL5VRje4gf9Zf60y1Qx2wKtVxB4xnE8w2+7MNdi4nCH/m0Tp3xnLqLlWwOPqM77hsi40x6z/zTXkS3mydOjoRF7Spn90W9CAr6cjbI0Bm2fe87dS9gq4vHhinz5jOQZnSHDAUmTBm5u+xCPXpis6ytBwOVk6QhE08Yxl9WGai7EXyIDckJ2sOO1VYMTPx+ODHV3rkMV663Jn25/vww86ufvUFzzJo97hh0LKADO9gr7HrhWOWM+uksYRntg3YeLx5veXINsrPegx7jNBgYzh//1s4TfpBLBb+vOrCVa+WbwLR1o3op46dzYLM72U2bq8sKrPJ8neXztn0C37bx/7xsy/yewTAKS3gvv9O5iw/tnWJO+uUgGm4s0FMnxf/dt1D8yVp19hcezllJ6NMUI5JgbV7kU6mVimdM49eOGz93nJhDE9Zet7i3PrWaUrg0dB3gmqziXYfA44WIv9m+3VbB7ZeHZkIscmbv5lvjSk8XSDabeXp6DYMZGIZyrOGm7LbWGAn6xeWjf5Vmw5eGhMiIFYbc/gV4NRpYYIWGQidjByPzYt9bieufqqdGHvyaW9IagPYmLGDrSUPd+DI+P3hyx4wqjFXMLgD7GSuEQRlfdpBSvI54Nvwquei+OK5oXddpoGucuLE/kDpRZTtumsP8g78eeEgNSqZHnaMwCEBFGMWzzpjdQcyk0cnoxV/qfi3sdPjfOkp/aH/hxX9izPo9ga2x5150rq8BZnwZTiFQLEhc/eSNke6kj6XHrK9r/kMxn/q+934PHtfmAKdvn+/M7kt15kV2TLPbeAZgCI9MDdtfmSA++OfLiZCRiwHG2+9Rvls7A5GxtiZ91c2/eB0J6yEXuXGd/9LGut4Ov6wy1nwzKsP/ASP27+HN5f+2yNTegft7+Cj6lD2mmv73Mcnyazs+1ScsQW6G/O9cfDHH3+etcesn4pAJfd1mjUDjFdjzgDsIJONLQbf4PB3DtN2aGtR99dkZykzAINqwHk5hnOJyywkCzgqwPh5s+3nYgxCkzGFUsMQDDU/z271cqAYcy5a8vhACeIlbFpkhVPnIMoNoHVkjYULtI6jX9T7KMM3N2/zDPUXXwqJsMML8zCQ7QBrH3eKNl7HErfQfTggXbNtO2q+XTreIXD3Ag36QDFNx/gs2saRtKIzpxf4QO/jMDY4+Dh3jksBQs+V97Lt5r/5zu+MzyB3gOjs5HqHdXbaLW+m36FxHlWIwt1x9P7zMp94Dr1gPDGO1J8OMH7o7kd2yWdQjPFnoKZ11zJmYPS47RxvueG5rQcGwxcN8/sMmM44k2+/1IbIb7/HzcD3HL5qs4xtPfuxeJJHaZ1hpZ61MCJl/co/r1u3rxIEAbBZ6+f72Sl0UIjgiw0eNCGQ5/5NL8s7tGJHkr+PccuMgE+61E1vRQfLDIsTY/w4jlP8+Csjegz0qoMJ5iKr1t/hw33xgY9kZ7sdoHcf8DKNcusx3/+dgZ9s9yken85w1jHjyEPNd68Xrrlo08COh2XMzolxz3IOT43XW7+eONFhPK4kYO52fO0ovGjn763fBNS/0qttsx0sYv4RnAcboQ9jq13gH5kxnY6/FmLGENual077e2TpHFnvkxU+CkR4nQxl5mdMiDah9/ELmAtBNI753mvf44AWLVWzVRscIx8tYyvDGNlgDOYrl498xct45+1I30XnzT/m+LJjJ2DPLYmNnfZV4G1uJC5b+pXMW/435r8WDuiddWXLg+2cF1EvGbFc7rEYB23DkAv68Zj2PMHsrX97cZG0yzpXXfqk/cBo7/gpeUKnbD9z5vlzckjH1X/rMhPbJxraZUvZHlkN2za/cCPp0qc9ziVwEVhZJ1AYY54KWrVfPQf/Di3tf8Zn+HxkLZrHL2xFFje+Wl/y5mbk+JwsujNFi0JksIfzXdl1wYXt44wNe2fum5bGZuPtlp9Lv5V1aXlM+50ZbCqbc3CGI8IsPjniXBczvvib5XHOup/gUN9Mm5e09L9Om8s1y8lePBTrz+6sqOJ12YMff9bxyY6NtlyfSjPVSZJ7+FTBu5F/gkVV63Lkeejo7MUJmlMreZZzOqHWmZeukZb62qJxHzu8UWOyX9/INrXeYx3UQZYMzlZts8rGnOB0zQlPsVeHGUglKFb9OAhZdSrr87638jyzaZ26rCBP4gk3+55M1rwH9grCWefAsu0jbN3bWJgZzT13+4Jo4EuH2TD5ys9CbKlNTcao23JfhSMwtuSn1hh3tuuhpy8tOZlaU/Ow2tvvTtbd0dtT8/M+GYlsE5SNYDyBui+xocdxitdRxiUxoAJJ59KXXtvYZoJjVYIhpabjGJPheYpoliSVaqavzcZU0dE5rymti47412XvJohfMtyBfW2eTTkGjvQj7xOYBEsdpGV8+P+lyzUf+wHXGpR1ZZQKiPUuc8uY2AT+s62/fqTN9D/WH/ZNnFRw7GELyHcdT2ZM/DyxCtd5VcY9bdX6iGzipiEXZyoQutEofI1s48edjBHCWzGDC9Dr9XOK+L70afug4FG08Mu//5f/dixqZMBkOytamwasd+FLOatzP2eHx8bfRhhB4AhSCqgDAr2V4gGbKf4c56+EvKKlceSBvxFYmJ5jzUVMHcmIjEY7wQ5Czc7DZ9Qaxu+gAI5R9pO3TFaEF6GusOFt0FOV+wig58nNhwfEVaeOzBE7vzi8v/36vfqTkzlAUDTi33Gsf6lbijEO8Xv0YQDKcT6Oc/F5zjOMYyuxnRa3HZ/7aJKdu2jrzz9mfFbMIzc6Fr4Vxn+fm9CzrsqAoRXfCm0D+ZIxINXABC8dpOQz+uFCosKTXjyUFBxZgI82vgm+64ZJvvcxLpS+bvAax3iDHklfjAtZhTbJv6B/7y6hQ8g4Y/f86MNt2XBbNmLMBOiPTLsQrILcO2BxFhprN+c4GD3mHEfl439koxmbjFnQ7zIyS0cp47Dnuxe/XsgeOvdRLz9rel3Y1qh8cGWVDHgttuMVgijb4Rrs0YLgkfWSkhjOrbKf96I82to4zhx3jQ87cpZD44nxwc/Xsbj7KITpns/+9v3CK96PNs8itDF+2w7+hjZpANvhKDkr/Dl42vV3mTvysjHiZGH3jqBpH+8cZ2Hp6KlN1cdyk6Ytf7mpJOxinsd+dRBnY6jH7+9ebW1e+VZhdN366mDvkb0/K4uStZ0xY8v9C7ONqR4j80DORg7qtx00YTcWR7LeI2PF2V7prl9HbKavz4tOzMtLVhUoHPyYEgT7WcvAyP/n7v2e77Y58fcO4Lkv69mmLbyZ/ocO2CG/Q7t2nMkGhmbIie2Y7ezRNW3mbNna9mhjpGWB3633yIZlwmPwGD1P5D35R7Za1+XkeHldktABnCwb9PnPeEYx+83/l+9QxzC7vV9+nNMdpo9tr7GwaFSLrqNz3sg+6VURJPelWROc+RG53b2g+Mq+MO6NFZu+p4j/8rd437zxSQv3v31M2zT4FvUEPzAjas49dNr4ZxtPuw4wvrDJfDi2RFmelZRQOrSPDv6djDtwVfbh82hikZHgG4GxCWRY/l+4BI1qgR7ZpVUT3v/83o8+Lno+ywsz7yw+5usgiGUS3TRdsKWc3OnKIoXhcRRUGfym2Q5G8V1fPF81B7vz0qE57bV1rcaF3DOnOeJrfEk5Xf7oln3Glm2mDt3SEyNB3h3YqbneWZ0vuzx+CiW/GP8EFed23frs++/1M2rksbZLqkTtQ93EHLcHV/tFh47pdFDs3nxK+RPg5TyVAfeSp421Jd/rNo/Dt0fgrX1Rt20c2P4O+JgZ3F2Lk4ALuuVsQdOWIJ7rV25ekjFpu1xYdGf1jQyVnDkLdXTkiKl/OfRBbnke+2T5fMl21p7WuqXGWlgRGzJ5aUv7mPjrFdjfwU0E+S77A43tWxj/863V1tBraJWy39mW0eZv3yfYN9jxa9cWHdnYdqFk7A5y2e+0TlmOoMvYtKL09j9emMZntofGrhhPYW2NG5ptfNv840QnQenY9Pnet7FjJyPwm3VVL+GcflLfV9an4xLHdhE8fFzqC16VLfvcIH5jatfX7GPwyVMu76Ku77//l8pgrB0gOd58qttyIvAUmULX0a48AtR107quB0TdAYoN1GdhwsL3cTYc5juwgvAO0Dcw6ihq7vBrsRgx0QjcHYFSNHgHNQBoKzzjyDkp1d7Mexn9FLRaN7MBdlsjHQXMeSm1lT5zHq37LGb33HHAsnGl2CMsZy59zPQrJbwH15LRXrD5F++fhXfW6aqLeMwbnneAkO+30M8intvcAJj78h4UN0bmYCWGrGqi3cc9IHzIaRZKJZCdaFtBSB9B3+DAbW3IDvXPMCTQ3kAclw7gXEXbwYdDv1S+h0N0UGzoaBksBa6bwg8IdioyY7uCIWQ6PJdF3gWemoUT/JwsyZT5yM7txYzl0WAMTzcYnaDZcjSsUwOmdyD8zFnaY0OX8y6trtoznV5uJ4uSCcYj5MVjNd8BWjCKo+wE4C8e6Dbds4hfmUrwZztO1rccS1uaHaTyOE1nZMvtbN1+vXtwMHlbASIbT37/yjn8itdHhBXcH725b+1LB+ossNH3wknoTXDjBPHOsb7K2Ags/qChPig62pkq3cFoF1ZONsrGcNsGZGrLEfSGJtbBbUMufUlFmqBFYmPLc96IfDIZNH7q6q0jV1/heTndndn/2NH0fKNvL67Mt+Hr8DAxv9t/LQgH78LhzirvV6asx7V56Llvy/mVfKfpa/pYz9xWZQPU/3nuUw+6C93LYbdeWC/j97oI5i4x4bnEM8645+/4mYui3iBx4MpjhwclKp+bSBsLt4+1Zch8hK67v40l5u2+Bdg4CBbZtn81/q/0YtvSjYOWybtG4V8nG8YykP2kY9Kzcipy32xZ1iOl/wNLvHhKHqwAGhHCs8D7pbKoN003BucY6x7z8gwj+4Njer0gzHHpKG723//lW+2/mMY1gZETxrID3OmbKIMts7a1SEn/pGtMQbuDbxmxuPsxX/D3LmI+/iDjOrCh6sZNbWM/Hu2BY7GQsk3adN3d2CdDh6wzli9otf0XP/+ypRuPWPx+vJf1VH8kn92v9WX3PbJUuFTr1w5q9nqr5JdMvbGp9S7Pz83LxasJWiEvR2pO8KmUpnScTXF6u4Ne0H3WwMewd7Clg6RrHcSJIL8PzH3o8QoGgBU5vpetVLaWjwO/9OPClUfZrrEVlWCzsbhyo8pv+Qr/TEv8fwcgjqyyqdE1HiNoGLyvZctEM28MhaedUKGLMTZtT3CxTzahF/GzbNnnceEXnuG/l97eNQDp03gOjZnC63jzS39fOmrdYhzpP52NrAiSlO/H/DjiuWlIoHX3XWJ1X4JkE3zhfGfaElyvtoIo9dvHifnE9ZIadNQyePo9t3d3Oz3I7HtdHnpjE8HovoRlrYmzz+VOjNzW2OOZuj28As2UKNiyj8/6lpE74Fr2uPQkaDX86hrxIeesW0Xsl4+S49OlVzFq27n6ewLBL/4jG2MnyST+TAazTN9y8Rms9bwoEbKPN0ef1Ea85fnOgB25nAzsbatGxnML56oZi1x5Yyu9naZNiFFc5LL1mDadZZ78U9kd1+b8eD9iW//+X/71Z0zOR/cwIVwyYsVNx+RxC7ANuQ3uDHICBwhoOgq6kIGFGT8ZVwFfBVYYy0dw8bFTAhMy6KRMlXx3ZURFuycTUoZ7R89znqo3ZNodIFSmZLT5x5/3cTvmkOMLZyEj1KQl7xuwO1JNzRtFxxGcWCTn+31shQDjiw8bjAG+r5woDMSZW4BD31BHpmDyUXWYHPizgXFUfRvWD6PcRi7noMCWjaHbgBblbIwiVpr2fSzdi6IYH8c/DTbQkPEb4OCVgbYAf+orog8+6mMDdgACCxS1T9dN65aT18K5sTqbtRE+8+Moior945xvRxb6+3PmgOMff+fuIMc4dKRxLwTHIZvjf8YR5ONOPpYAACAASURBVBD60+82Xsforl3izJjdt5yHQ9Hp4qb1Od6nBQz0JOuW5+Pzq95pf5GOowy6A/3X3Lv2CO3FPL0guvXvt3OsyZ8XiM+lLLfx+byF0lnC0RdBDBuhC3O0SD56cwzHbBYZa1+LvyMrKkZEn1vWS4/yrrGPWk+1uTX4t2UTHXSgxgZ1y6z1wQ6HZWzrmjNBdzDTuvGBU70rGG1Tv/fCIi38TJvEE+rUaEGTmxl91Nv6wpyMf75Mxd/7GeQKm3oW6trFPNjSAUbPEVk6eqgaNmzYjazPIvcKSvn2696MtN47YPtaeL8WGNavmi+3Gdc3w9/wGcp34NZs4zyyBf3AdjLX9k4w/Q42jm3BRthWRFbsr5wsWEH8KGvCxReWjaz0Jud6Yys8ubG8nPWtK9YF+hiezpHKTU/TyPNBDkyHg8NdWN9z+e37b3XpT9jllPdZ8BmTwBfLwtaj9NG0wN50zvmvxdzLnjD2DJZ2cCJOtNjOxVFkFk5Ji+53LvUYuxbfnws0dfOI8fdFt5DLKg3Qx0Azw6NqL71ovnHRek77BCnjfY5jcouwsdA2hRI29LnthrH8pvlkmcQ79qte9sbtGE+2LG3cYzzHR87suuUQqHH7LS97BN3KNn8e4YXOXoeAo57Dy4d1oMX8IVuSI3+JnVn2xhtJ1XpuurU8AgPH1+t3PIfNN4KHpZcTIEy6aiejaEMm2yySmYP1L7Zu4+bZ39sHKnrMUd07WvGZeflKr/CC/8XN46OJ6Mx1+8NskNqPmtccZKhPt7950fD4lffR1y2nLi9lWllHth5bR14+e2J6Bymto/TN/MD5kcvKZvY80tZn2bB17Pyi58zROvnCAuhmf9b4OvZvAiTIF0FLMkkto+jrxkjKliW+9kZw0WT8DC478fp5J0zuNbz5/1q3lB2YbFHrvP3U+/TOXZ6AwCbBw7G9ynxUSYOa4/jA1m/o4+Cv+WN8NHYmrSrqXfGPvtGZDaOzjk1npwJ+RSs2E+5blr0GePnc1fdnlnUdo/7Uuy1HyDunJLb93DbD8oaMWIYmkD1zGj3KJ892XclU3XzMrcmWdwczsRuvLFXLin2ZGauOaK8Libf8b7xhg2Hrzudzwz/kCtlhQxTd4mbqjbU1xwo88i7LvKxrqiBwlVioRLrYDAmfDx385d/9y7/+DKcmF9W5U3IPzpMeMGk3i0sXeobs4vBOtDXHRKvdPIrXnluCY6ds25jjrFiJAIKsNROTi8te/nShyXGwP52KHydiboDPAYWT14D+csAQ+v2TQASZadGUwcrKk/Puo8d5m/W5na2DNac+QBHSRgkQ8GfB3qAjfWBkwmmJ5zE+pilBFi66QXksWBTuLkDLJ+7ApxalF411LNXj59jKVoBR8lG2i3aqk3BApoO6L364vR38S9CLuSjImLTUbr2dlX9rUWDZjkXJdiZejgvHDC7doth0Br/nHwbCfDT9rBPJoZU1+nxWC89fHsfnPa4drNoLtLxZsA38CcokOe+d25LBWUxCVxwE+IgcbgDeeMC8vKjeCxrL5LQ/tTtwDpBv9MZG2RsPnvvHIgfMkzO4nUd4uDEV/cwVhgrtHik4NXTuHStkz8Eb09X95+dyViViz1/ND+hy5qw3dgBoN5ZOrbJsaXfmfL/xidX39xfurQw8jznegt4OHhobvqIBY3vJ0x3EmUSojdPZv7L9rafmkeWd7KjS4wk4Woft1MXnVY/3XXA6vkdv3Kc3D8HH7Vi7KPelD70YG3sWmN21LnNLe4IMW5f523S/Esi0iX5sGGVFHlkkYDkyltmfTfO/fkQG22Rd7yAc/LJOW079+dHXnED959vC2ZSgD9PL9tq2wLIa75FpbXt20Ynsm75QBfq85M7vbT2u78o32nbON5FvO2YZdN8OwhWOTkmKTcNDFxX59/iNDfH7i548g8RvvGBsxE0c9Kk5tMFSoL8+UpZhXuKlW1H79s4zHxnon6qBuGXKvsfmQ/THBU2jm5MtBK2qz77feJcFad1/BV5MV/swW+42xoEZ8PK200Uj90f89Ohg0zVzECULBy+CzpyGkp/w0setC9D/KdPNo6/wfduGrYsvOdzv7H49ngvHWz4mGFiBO/9d9OhsoN7MI1HhAwOOfJbupm25ZPDOkI1xxSKehbF5lsec8zTBXSaCd4pnZCrC78ms2llmU4JCaZA5zLrQo45ABs+V8Qh9nvUFpiTKVwGWjW8s9s+iWZnryaMr+ExA6r4pOvHukeVH0OAExj4yv2bNYiyyziEbxsojb8qqPOaFz3qixtWNw4UTd1DQ9KGfCZC1XvYxy8TZEzwbOTLtc9Pj1MYs5d3H+rf+bh8HrDvy2+stB5Vf+r3tGwG60pF9vJxx3WUTXplipRN39jO+y+DbncFuHa4tpDkO70zGkpWpAWoRJBg6a6FatxMYTdq2jY5gT8j0qZnfJRKQp03zv8enGg9Z/g52JS87DMN65/CvswtJyuGkz4tvX2Gvx+uSNaZZzYUg7uDl8UNUisL4CN3Qg2kT+teo7M+gT+VjTKY+9ooj8sDG5u3Ut72PPtMPd4B5XQZtyk7WEWf6jzR08NgxJ/y0jSunn/BxOwZj2t1t+MLKOplh3T53BESyh2u1KpsVtyNYgH0wTc5nZZkEP8FQZfzGQYf/8C91i/R2JI5jt+pvVUBtgnkcUYOhBkfanBu8KuU2jo+6HqCzE+0E48TkMaxHXchYbMV/ZJzk7WPt9JJNYufo/K66MxHvjKAbgVAHWKzQwUSeSbIqwAdQOihi0GdMMU6ecdsGZ8aIs813vJfC1EYvf49io+tIDn87e87t8vvlOKpuWS6gEuz6aF1kWeqo14esSDjJAr3ArzPd+KwckHZE+ohjZZhGlslkc9oZttEGFOFJfLczBa10HDuHtx6bF4QGTMsh802+9xX1bmMbV4O5gQ6nO/tUJgfyU4Z86iK5XcawF1CxFGEOcaMoAGSZyHToRk/3BcBC2+udy0mbo4dhmJhH6D614natTYIQnj/zMy+d4v7haDdDPGfLrHHLbd70nB1DT4n6bOaVa4gybjAoNjPyRtjj8tfgvjIGm6bmi+cDNmxMsa7YYNKOjbixht/hLTp04ce/cfTA80q5Wzv+m09bbugzPt9lDIx77B9a1/L7GkC+W0dQJzN415s5c88yDbWSmWCYHIKwOb2NynitX8b3S3762PKmCc9YhwjkceM4NI+sK+TpKxk3xjCHV/ZcBCLtyNjeel6eAzS/8NdjWjINTY1X8S7lNoZfxSey0racWraLMZNhl2NNot7Su3HVeGgeWJ5tj8yPpFMmwN83dbsPerf/cmSo5wa+nvkoUGK7s+f7Fb33Dr0pYNz5uDJyZcOa3huLvpLXjRXomHUmntmlVWx/jD3Quy7ruUsgIIPGvoveTqfqL7ZNMm+Tnh1pKbmoBcrWB8/RN1WiHwTJuKURvhlbrYP8nv10gNGYV99/ZsIVf2rxSZANPdp4YH296NW1hXn+HKNejHQAimPV2X/4dY8j09u/2X7B5/xKhw7t1oVE0b/1xH5ujOP48qtW18v/emEX0z0y1dkfL7n3s8aJXS9768/Ww1t+u6bZ2TS9bf8OKCK3BMGe33+RhMmCdrAgFpZj12pc44mk/OYFQSFrVcMsvz11FQtox/+hBl+fjjoJFnddudKLpJJq9B0N/ihFZF/v2jRPPKn3oEMu51bQND842XYKxmqTC56gbwTbyKixf2j+bnnOwXRNODJzqq1YS9RPTkKRHcnMLeeeM8ELslS3fBVPsIHwoFrdtx3v8RoXN4Zv/PK7jJUEgPNub84xxsHxCeJ5jfvq09h8Y2Dvyp2kmzrKasy+g3d36x4/AcaiEQGPCtDtDEJjgW3v2LY+gfVLZVjxvg7grEC8dZzA8mz6B30i4426e9XnZCVzeQzziecPnbm3QMEwz5vft29z7IbL2eSdD1N7M9UqchciqNU3q/smb9v6v+PD1lfobxl2QB5cso6WXJRMBZ2sL7QfP1kHsjbapViGHiUrDixyKop3t95t21qyVPJY/KjaiQRDb1n+9i1WHydrNgKULcuWN/oIO2i7MbSouEYcie4ZfGz6lo2M50YfWEfjB9Oe55Q2Rpu4m7/OtLROOyOxsum7Ju6Pie+Zlt7YqFve6xZw2/CqPwuPfn775T/6FmkFgkLTvDhFMVxLDkfoLCjbYIyDNBZkZzjlN13QNdrmmOqPsERyQoJYOAkjnDWDc/Tx+/e0TVwkcROYW3Emuw+ljSAk7biPcb5qYevFVYzVzhl1h+J9gix2eI8QxjzawtP/DaRD71dgkGe34dmOIqJ5K1V9CjA4+h1WlrGXYs2FIQBmft87CtTKiUAg3CUIYGWyImRgph/m6Nfuk9sI90LvHvcsUAFrMvjyaKECIcjAoUMr4AYbjPOAzWTBmB4HkDKLqLyl1/HnzR/4n+OpAV5FfT0edMyLORun4V8TU5fq1O1695GleD71pzOJCdRAOy9kaPvlVFwAohpwZA8NDdGXkjfe2+UXBj4NpOVQ5hG4DjrkmDqfg/Fd9ASqv9ggqWcrPb7o6Ayv4Z8XYNafxITOBAwZT3nIHeAJZDlo/ZLVLQ9kMm++25GwEUYmtmGxnsBHaLPfYU7GOMsK7/Fcbib4WL2CbOHIVA2OrlqGnaiV9HGg3OaFUfVFPgfmb1q85GPT5NKVuKRKG1D72Ut2VN/xzHcF0/38uWW4H942b5ytwU3TFl1D93bA7PCdTBXVZrVMIFsXr3rcpq9pybOJA+LNC6O2frFR5EBB8WzmuYNS2MaXHeGzvQAEEz0/839jnuV+yzBtGN/M45xLZ1ptO2DdPWNRwGzzImkLDOet41No3ZhtnfORco/d8prt9hFp2wHjkp+HPvS5bYDt4H5285x2U17WbYubXtvHsaxtWvpv2slxdYDxJY9bHi65zs1JSk8kta66Z5sGp61z22Lbg/QZ2m4KA0wn275qt2oRn/F0ece0hZ3Re7C6mZY2Y4Ga6WB5MS2OrMcYsTkdUN0+brz30ofNFw/DQcltO84G8MmY6AX2FzXmXj7vmUsu4P666nTTn/1Ny7ht2Kf/n7lEp+4gz17Y2L5gFp3XAvEruXrZDLc3waMapev61ieqi302Y/rSxVNrjSyq8mtiI8rjOfSKcjlhV/OYtE9m3ccXLaeMtZI1CkVKZPDSRz6gx922ygqpnt4S26rLlkkNlQ3U1DiXhjCHz9gp24kVrMzFqoOO7fRZLxwE2oEQ+6nUczOfQ+dKJ99R3I0Rvjk5aafs4bNeYrb/xgYtuoivYGz+TRlUkRBTJ/i6hmEHhndA87KBKw3stgUVCLmC2Y9NcLd31u6t199Vg3HrhDdRLBe3LSvZm39zpHn8B327blwe/o+uVBbtnBarteMdrHIwr25Dnhr3e75BI/yYzPK7bupFv6d9guyUG9j2enBrAl+/dpmuCPyg4wSe7TM60IUOg4klP10+I/y3mHN39sKrE2w/fhq8qLeObvYSKzXyrLXu7NDBk6/xc/d3y0RjleqfFx1qTBn0Ojp237ydz2Tw/zMg+cKjfXx+MsVvv+Dyd3LzrS8x6iAjgbjL1/jx8xs6MQG5yUpE1zN7u4np98PGJj8jYUsltmIef1e7Oy2Kkthyndma9f17XQ1jGUfG7D+8fj8ykJsoU2bMawhwuQSXsEUlElwbR/ld+719ucvJMu79r1/+w7/895/cnkntsa8cNDu8n0rbd3kryAPAMhGIUD/nEozXQjNutLbDu4nRWntqKW5Qj4Uw/e9FigVhP7MdtXFuarwo/yjr1K+EPgWkUzNyAGiCebTlOVowvTCA+RXhrtvgEL5ZwH7PCPQATwnPpSwrQ45xbQcOGtyOWzmYzIvxsRBljA7UvQJZeVS5L1qpI6sjsvRnoxdjpHabQbI+//VbXODhcZo28IjLCFDak/HaQWEW/3/98WeWCiAglnNKYzW7Q+H0kTVLX1buHJcWZwRSCSzcIDyZw7uNs7hYzoxBkncOELUjz7yZp3XH7Sb9OnBmOfRYyGS5DdTU6Ut+K9Bxsl4VRIo+Yky+BOAVnHC/ALaxCP69dNay7rZr7kNnB4WLlrMrujM9XgubbdgZn49bvp4xtjK+eM7B12jLesR8jTXxDpnU6OOWg5ehs9y8dIQ+CFQTsD8Z4nkpwUnJafgt3d0BnS2j1/h0UzJ8dPbrxnF4cHR5XZoRbZxFateBBSe30c225f6eOSuz8eipz7m00v6aNdMqm+Srf5tXG3+Tf9wQrQWQbRS/b1rw+baFyJOdBOsrY+LnxiDbGmO8n8u+Ow2FccR78CeEwzeRv3AqF33OjO/dXraqtozy93fxnDGlnPam2bbvzP0zOFRvYy/iWGzidTuAyOOmj3l6+m+ZMZ5a701/5HB/ZrsF9lheXm1vO2sZ3xj4EcztwaP/IcZchud5mQ6MJ3Uq6yl2oOhH6T0nRXKn/dtkBZgW1AD0+PJ3lYahT8Z8+x6fgRjGawyBl2ASuuysv405jDP6JfsgFwIc0eo6VpZ5+15+n7aNv/FZLAesg3vs1kvrfNJIgeycn9buh48dBLT+227Spv0B6zz4CY4zPvssNc/7GBrPbXyx3L1sgeefG877KHj7PFdwMGs/z79PWk8wDp3whv8EMmvlg3ztsW/MrbYmezHkvE4/GCWm1iE8ObiyLpNibEXr3qj7COhNTeLN48+TIndpmnh+n8JirgSI+J4F77ZRDoTkpqEvzuqT3hHgmeCMgzG9eXhqNcZCeG6xtu30bb+mi/Gc+m1OivD3lvORq68DJ4NLkyFpHR6ZIyN0pC6PZ+YZ8K8v9XrphOXd398SVH/lWB5BfHi2bbV9QHDPtfp2UNDHQZHhsZNz9Hq/VzI0maylNx18ygtARg63n1E6NfVOkYE7uOVgUB0pzYAOiSl/VSAwjw/30XbsSfgVkXXKEWPaZcyTvXfznHEUTSbLnHJasSG4sTz6dHa/cQjsMI+QJy7D2AHgxMrUqV5fU+bFAcG002TRTaCQsYWOFO9LhmwHsqRVtJ81/qcWIkE4NgxeNv/IbWygdmLBb9/nQh9OD0TAy+5yyVPhLBtVczR5AscVvKL2Y5dqCL+iO67sS+Y0eLOzJsc2E0i9TzVs/Qu6nTXzofMkFoG5wf/cDOlA7MitbxGvrNg5qTUZm7YR2x4XL0i0gKb4pned0ZTj7nxwYDKgxzZXXOhcYNknK5i/y10QLC+f4N6YwLSlHsvhiG1SMpHRvcSsvA1cbRx79vPbL//Hf/l/f5ZA5itXNhuNxARYSDhwtp2HffnJBhoD+QQQzJwpFG0jwu8wKQJGvyqTAsXOHUHdtEW23AaBA0wtveN8OMpfCj9z6JDssgpbcDASDkRGALdA6XvvLpUivDLKxhmojEs7LHTtBaXBzIqUt3Y2P78yegS/GPMY3xuoqo8JtG36jWG7g7AshBfJrpu+ajez6MFczY/4vAJTxQs7Q+e5rq+YRfyzrV8yy5B2Uzm77uVtMErmjxN3ZXBGhsXUW7EuAE65r6bi8Fmr68df377/FsHee3fA86M/OwfWFcbtsSIvFZC6d6TO0UVlqcbzlg0vTD/BdWTdR+Z2gM1jPHzonWLLkBeJNng8s3Fhy2c+18Fs8zud8ubvNhoGPOY+ga/J3t2yGKB7gqKdPWQ9QB8P9ijDl3m8HSpqbnxmtjkACu/2cVjPe+ulsQVstLwx/60v5lG2nwGf2YjJvwkMkz3aVjKDSb3gJbvRGG2eW58ZA3TkEpOjm03PTctxnu7LwWyLmE8GAzpwGbXAnCmOXNAetwWfwNgKUpWBrs0hfi/8GAd6848xxU+y6DfPLmz2poEEcmOA9X/rsi8i2nP5ipbg/WeQfa2WhcXYzsTpx+2S1rvN92O3c46V4WWM3zJrjGUOL6uL7BLpta5s/Tbdtz7YL/B7luuv3nn188ID+0gO5Bjjcye9G3xhI3LIPLff9ZWsnbnL9hnPXhiz8W7jXtLsTL4yKmrMc9LDcvB3Y4v3sk5ztKJs/E1HL5jo+lpEEbBX8JiyKOgtdsi6u22I9e3YKviiGtCXzCfjquyPb3UuGa0aSNDo4JWOxb1w80O22g/J0xrKiNlyYHy3LqFnL1z+W5zSWa3COI4ATjBg09BjOjrc4z9+lm97DdnRYuuFIXXukK2hz7rE7ofxbD06WHTKCVGXdLCPZ3z8tuh4c4RgV/08mns9hB4dOVqNvHRv+2Vu0O1tHTbN4PvG1sPntWFtejHvan94Hc8c+9PZmC+stv4QvCwaTVB2BwrRS7C46AVdQ3NeAV02HPLp68ZU42oGSlX778yV7CnxdXCOtUhdcLBpW9o+gYAaf/kcr7lZVnxUMe1KD8g6mHIrfOB96D2+/0jH7oO5EGi0XLmdKWNUdnmCRK7FWf0QXPRRW45z1nv4RwTj6706cl5Bb+Qoxjfv3hebMCvkNzGv87+TNn3zdcnob7lOqDkF/et319kzHiXWntznyr5Kep4svl4HNW5Tq3Lr0ld2+EaJ2ch8ycAnPs3bG296gmesg3dgkwNeN14RrPvegToSKj4xbY7up59XqnU2V2qTpcZY8jqbCnxXPsDf42V87xuLi3e3D/EzD7F+4vKnrZpnKNFyThzJZuZk5F+gA9vXKfs02JI279rQu4/lD1aBCkMfjx+MKIyrZ1L/VUJq2qogOM/kGLTBBb1KzofeJaOlw94coD/LZj1DNunnnAIzB/csl3mtem+CKFs3syEnIzVmEPGa1Ld/95/+9SeBripUOgEXFi4Yl5fjzS5nEqydTIhrJ9D1m1xTi+Fb4XzZDKBUTKod8z/+6uOKK+U0hUippTvARb/ObkRhtkA4c2uMM+nKtQD1Pwt/0aky62w4Eaqi5yyd4m8fM/aCEeMwDhKBqzqOOnSrHVH+3c7nffv2GNOpd0g7jJFxz99TP9JygdNYyjKK4fbimaBn1LrE0FiWLAMoXXxP5hsLMzuocTMn7doJsIMBfdx+tfWZ3bp5RV87Iy9v0/uzMh3L4E1QJoD5lSXg8Vk3zKuv6DGBwZCp+xiOaVzBA+0i/lJjoV3LK1mn6JbH9FqAWTePHOpSixu8BkM+x9c1HpbxcIYot4S+FpWJAY+s3Ib1k5t2dlZ13NTB9HRZVmDLspKGJ25kj1uzFSjecmT9g4bGEQIDPAd+WcfMF8scfXncGETrQ3xmnYI/DkgZCw6+t6U6QXmOFIUcRd1DSg70QOoG3nI8XM8HPoFTobOUnrBc8P7g2OMGW90OSEbX3mwwXrtMA7TzbbCzeYATOhnoOf11XPrTgSmULqflPm7xslv1/mAgnus4UJ9yZ91iTPsoBfLzklnmve1YHiEks6k9aGMjcrpxBxkLfvJ7zTWQb7LYt73YWGJ9QobNS+PMkdm1QbJpjIzl2NubzcWeswm7pIHp6t+RV8vm/v0lB9bvrVuWaWP6xndo4o1Y9+1+jSPGgj0vY+dFrw4qegzGHfsY2FzjmfUa3iJjc9x3dMLy5Dl9xQc/jwwzJuR2t+O5bPuQ2ZBd2xi5NQ1vf+iT+27v0EnFuTzGTVNw3oE864f1Ln/v2p7G6ng+xyB/AjmDLrRpP8jjPvqugKv1G/057+jYoXlPneU6ClsZNuXnR8mQ8Tm3D2w5qfbuoMKR/+MX9w3jqxArC9Wk8z7Wrox1+OzNOc/jcFmXb7FAsj5v/6zg5b5IC9kvXtdW28YVY9rG9S1xLxn9CpPp20GarRssrC0jrz6Rka2vJJiUbN1ZUrfsE+itoA703uVRWInQbgWAptZgBr8cXFBQbfRr7HbK3ln4Tj1JjqpvHB06TE28T62/PymesEhn4T3BtqJdvbMz0V7ytANdh1bdrXXz7/CzxlSBOHQXjBpfcC6Muu32BBIcVCLwO7SujXCCD/gxf/SpLoJ31f/UxJ4AcozR68+c7ckWrnsYeM/ByAni1vjq9toK9PQx9+bJFdiP4GD7OH/98de3X3KtQ3DozhhPvq3LFNEDB4Udv+CdGNG9BrvpaZy3XXjpHnpsObjtYB/bpSZqe5NZ45GgXjY8dHagz3JJ/7leygB4BQaDtgT4jJXoZrbOJbQdRNxYNrI/2YfxnjOfB1MnEGX9KlrUfxPI73npdu1rXNqoqrHrotvMeK26gPHPtW/pK0ty04UumDEWb78kbXXT4w6evrP5wUrafPmSIycdXE07PIlWUWfackkQ3MHC2Qyo1rhkCB3is7/HvOrnlP/q+x/QY7JH7UfZB9/rUObK2i2zLf/D//lff2btmCD4qa/WxrMBbR/3LUEdsGMSHDmyM2fh3MS+mNnL1xiLb54+INwR6CSgApnZRlM+mds7xy8DzjhPULoL3WYfV0Q+5hZn3geovIgY52My3DxPOyCASoL3WrQlg/KQvnIClDFEmzgWNX7XkiPSbGCtFG5SlKv/yaKqorRzfLqM4L14TmeSQE4fa6s6IWV8Z2eDwGWBni/2uHiNZYtU9q7vRh028+7QsDOroN1eoE7bIYd1EUQ5wJOJh/A74DGKInplBoVvXrozV49CaecWudg7DTYgvOeFHIDOPL3g9qKhvvcuB8afHbqaa/w7x2FyYZ3laMv56Z05jhLGs856su5t/ltmD2i0jMSYM0ur6Z18bMVK0RAK0i4BzW2o/Gx8x2UY5mM0TUArn1dWKTTOZ1q3fIQ/MaAz8Y7uHycqaOqAbf3tMY6T6pT1bqkNvsSiL5NoLe3ajzhZ0NQGiHkiB9cCu4m6A5DULTH/cAzBRZwnnNAPujd2J81T1+sWVQpFp4HuAOOR4z4qVQj0yWcyXwmww9tDQ2QEfAu8kKuUNoiMJuH4ppF5cgy1g87aQcVoIxu3/Rnshl6WJ+vgy0hv4xr2oo5UhKM7O7DJ76bXV5eE/Z0TYuNuvTTWnPE1OCOa4+TZIR1c+RH5YydWN8HPshdTwyieyfkdna8ej22mwLB85wAAIABJREFUvmPzzfbf8m45N03JED38XPUi7dSctsGZfhY9cRA22tsYi/zkz+4w5pUYow27VL/GNrdp2d8yDr57bqbRCfAkzhC0OQkUt5idCxbqKFrq6qqPNRigouWtUzU/snHm55Yn0/w1fn9WelLBlZxXFAW/ReuawxlfCYtOLvRRamycj813gHinjVlHTdONp1uXbgzvOkKdVWWbkG0iL1qJsDnAsy+nerBCi4STWdP+xQpY7XE6e8w0Txpe9eDuUxV7DptOnW912WXaZ3MJO8HcPoK32ijn2W27T/CCeq9ZRKszyx8+AXzJ2qWqG5cB1iweXzet848grjPJPffQ3+siyP4yyzLId0l/qG/jTtr2wLOGL7fS53i79mHXCztH1DrDfTaP2pdExq9N/1ulN81Sdn2Euh/3ySv0nswa6+/JdNMx5sI8svoiaH3L5NgEX0YxgbN4f2fa3Tg/ZY0IAjljxgkeFS+q4EbWOGyfdAfnqs8JFuC3jdjUEdta2vmWaHsQGz4JANf6Zxbsc3wTv+nT/k4As3Rl5JA9h+LDo3acMl6vgFhnDe2LSZwVxnhY2PO+Tyyhu/bx9hiTfokZdybiZwBoMpWmntsc/3Zwp3hcdHHNu9HP+q14VoEs85mLXuv9etbYah7Yf8rnupNqr4JIsY7NGXbQiGB19X9W+B8Ycm0C6HguepjfU5exm7l0jvXHyYRu/ZqgQi8LFeQsksy48rh4j5Jbm3NtXI9QO5Qb2T8zqkfuCdIdLDx0bRr3BWPO7CuMKD7gK8IPkggu+eZClFvFiofdluVyeHsfF9Z+nVjUfgpy1Tp1fIzrJmOIfB8vLnnvjNG8G4IUzBpw4lQnCURJmN62aL2uJKFU53L6btcjwjOn5FknKKi+bdRQ5d/2h0tH28QcA4nst23Mzbt1UvLHHSBnbuHPFbZ/0rXmiS2d0hvbXmNP4vm5nMiJaugxmFey5s3TWZP5yP19nD31PHTk//gv/+1nKneuIibjLo+afbFjYmFyAOU4ezICMSGcgxKEe2cwmZDRza8LejKh47D28ej425mGWQWo+4h3CGwAxnkTrIpWe/EOI8Iakqtzl7S8tSsCW5yhP8p9Ul4rUGHBi77i6KwXbknHvrGHug+8Z0cW4fHu6SXMrVDQ10JVwF2g/PvvU/eSXV/XHKQfMg0B/aITfMNw6WixA7zK+Dr1ArRg9GIxcVc70s6MgrdkCprGLAQrEFo76zl2GRbos3lw2mn9med+fPvehVrhgR1vt2c6B11evMaBRt752+MhcHrNrWkZNUh517y2FD4NXzu4vBs8iGPFWT8ugFGZLR+bBBRjpw6IjoXu+TgoaTy4HYUCSmcdHh2WHvJ+BBg3nRIIWQSsWlOMgffjp4MY2Vb3v8cVf+/6k6YttPF4GZtpscfwufCqBWLJ/ZQQmDl/btR4PuiIF47GiDEscdRsguy37paejWGYgPXB1g7k7razf/5TcPfTKR/qGa8t/zyxb9G1PuWRydYB0940YS7V3pROoB3rqsdCu3t88R44iAyZr84S2zZjsv/Tol5BN3gHjtDPn39WJm9mx3YR6F2H8km3lbHPfI6tWBdAeL7Qr2g6Gyx2HA6eUARcQaHDi1pWHcx7yUHSN+RdgQWPBRsQtSjjX9RYfGGZ5cCbnKZn0lHBHNNtBxuP/NGfjqOlff5epS3chnX+BDnSmauSJ3/99UdJoYJABNsPbX7eeulgaEvwFbSPPrkQhrnabmzbtm1aDYhgWhk669j+fWOycXDr4KWbv/y4jhDluLOmz+hkPM+mon2/6OPPzgqmRmPOi0WLNw20oQE/bBPpD97Fd8Zvy2gtFrruVU/0ZXOYd+TtvuhhXIa+L3zN51Y2afanI0pg+Ja7DKek63UHis94tLn+wsqkfRw/5mKuayb3MTR45+DiSyfdxObBkcPl+8ZzBM1esuj37Lf4BMaht+TCGA1uH7491hPGA//+lT5Z1m0n0Z/df9qlnsyrTcuhZQ75vfBKNnDbAt41vt46XIMgGERgxli2bayDhASlfcpq9M4nVGq2BCvg7WQzkrjhjEjKFbmu5Z0xCa/BMTL4OAJY+k2dtdLPs5CXgE6ArwKUExxj4T/Zc02xg5WYruGTF9z3BqL5F2PjJFHZlBof9h3fxeug4t0c2a9nak4+lVTzmbJZ9j3GTszNuBNgnBNsW+4Oz4qKJzho2Wb9V+P6vEzKOOB5Fb3BrvE5jCsOgBcP7pOByML4z9AAGScgyt9z1Dfrxen29bpQp+vU/f7rt7/+KLpk4NWY9SinlXKu+uHWr6ltSGA3Eq8jFoHfzcnH9ptaFovtHXPpfaQJukK3EejCnc6wLXdzyX0Fx+Ig+OFztJ9krdgLGYy+/TqD0Z21bN2zXkutuj4mC+gZB7JU8uA3KBc12YwEh41JB9fkSwUPg/e//17l5eaI/r0p4YB21lxuszkB/BpPbZaPPjBmB3FrxTqxmdGt3hTOYOaPTuT6Xkks8v3ZEKA/+kDuC89zNX6INBsgUyszHkP/oxbijz+9hhwaz7tzQhAbVXa9sr/5zLLrsaXPWbtW/Wxv6jTdUwd0SZX57M2UC+/+4//13356ly938XJxMLcHZSBH2WFHCHUkGbADSJMpurV1GHnfUlywNoWEoTjEIAjD32kYOzoKmOGwRyCFDB8MqJ8hKyEXK3KCrVQvp2Ib4/p7djm96LQBIdswxp7Gpo+sFqOKDn/9OU65i86b3vRfTnPVVgQoaevl7NiYmK6JN72Q8oKABdTMpzIWbBB8mxftML5dUxJQzuwF403/Pk7L5yIosqmcjbYD0LzrxT+gFpl8fJ906V2RWNDjrHGbaAQVg+7jEKrY7yqSigx7KhtMq5jvHUS/FXsCPXZCPV7aL72rvwYUAcreAOD20kxfm++qPelwHwv2cSI7pegA3wd9TuCijbLlaTu9yL1pZGA+8qygA8/a8WYcNjxb//Y47OABbieT7hFgPLoXmb5avDIHy3vqGQEMLW48X8/ZbcCz7dSRDYwOv/TUmBTf+4KcHRQ6i+mHkhXdP8s5jO6Vfu/ACjT3fOL3fRx7q7X5Bp7Ae3YCzU/jOsHFjaeW2TtI0XuRKwAN/zbdY6yVZXjvyG2Zi6waFO9FG9tDY2nMb+Pw5uMtHyppwLEYBfeTtieoK69JQVXTYwcykMvaDOMCjslM3Lq6bclXembc2liYvO3MoNld33fofu6Y5ljaiTcNt25seUTGouZuZGRurKjxSTHO7cMkFUxAewd4XhjULGmbOPIXvkcVLN/28nZUv8K6lCMF16Hr9o0chCCxpsY5O+EHDxfW2q7w+43R3M1bNPP8j6z0gggfhOCg+WT5ADNi8yPXU2wiqTxBXIICXxNfwu5Jpw8ttMHh8W8Mss75ueNHpazd5UYORjX/CiNC5345Fw1AK2MjOo+Pk3iWG+DeZN7O/edG2g44XPYlGV32vTJ1Ru62LtbYKkyLXUi/bGVQWPe/ot+L/9Yv9w0mxjziPfuVIzu3gfJfb72dkW29sY22fLxkxfPA3mwbv2mw5ZnvbdOdzGB67nm9xrpxc9N628j4+6opuHTb8jPyP3W5/o6++zvq7d3jnsWm4tpnGrEQ9sIaeqSMsKHljD8dUSxZd8bb1NLPY5DKxCbrygFAAo8l85+4NRmZXmdMll3pNcGaCewQ7BmdmiOWNT9nfn5mMpnH246N/1U+w1fyBg5XW+MvmL58NyeqSNzoKNQohU7qvY94IjvwHvz2yRR0YDJlx144ADHYe9O6/IKic8ULovxWwVaiV0NYBlM7a2t40e/2MzuzNzKRuTgkNnLjBuBLl5RdOfX2qPJYI3YGr9WMVX9hCKeaJnMrx3hytdoXaSOtBPbaNDo8qXrzrxqeVR9+5JFanx5fyUGFq64gWQbSJjuPmN3ojbG1da8/4mwRF9OYJg7ybcxyFr51uux+ZR93KD17CppE0JcNkIMBPyNAG7wLu9XSHQ81LYKvFRsgIY4N1OJJ+YSTtQyNzhZByJn8C5brBCPzIGCvudnkSxmKDdU8ddqMXhsb3uSw/liGXrKFbF+Z4OfUwASRwSjzsPhR46WuIhex3Jgy/Abvgljp8zbNiieN8+ueh+QcR+dVo5Eg9NiE4Um29x//8/+db/72+++Z0RPZawBeDamyn+LfH3/8oToKFSSLTMft9AMcNelZXJBtaMMVTnUs+rzATaPU9XRSODqqWtLGTs+PvEGY9tMh7AzG48T2TvYJQgFgMa7vv+WRwBTG5sxe2F7O/MelE8BNCbff9UIli99mLYm6BQ+wI2AQAcagedKskYdFkx3aMUgVPYe29Esg1j+Teyvri89o25khGJNSyLkxGqcsLzDJ2oNS+nUMDT6W4N6ZDPB/O6mIvmmYwcAIyPbysLJR4zZijpbdR5ktU0nxDozmeMLhb6X4WESWiOdyIzJpUvb7yBZAZXq/6uDsgI8XB5lB2AEi6AptATHkzE4iGbLQxvxXfnlfeoJzc2emnWCqajLdztoclWfMtbAK43jzbi9kBq5m0fgzLl9aWVbM+chhv+hFknUYuUROLRubdw70ILvliNeFRPn7IwOShVfyV5l9u8/nQknWgr642MN6y7xp0zIytJxjg2CI69N+YKIuOYJ+xtefZ/F/Z6eYd/xe8vTFxpFw6tBRgS/wwHM7+m7BWLz2kbeU/XYgLXsnk4+FQh+RcE1GZ+DRnY/12rijY63m56IR/g7PB/twZC0znCbwCs2gNfpqu5c6HpsVfeM8NvT/Y+ztlyxddrPOqu7qQ3DhM+AxBBAQ3A34DMZwJ9jHhpg/xz67u4uQHj2pn/Tm6k0fb1fVWu9HplKfT0pK2hA+R2O089gng/PZHrv5LGVjrTF1RryfOpQ8aHth+bLscH3jd2aMk47Ur9RJh/9sHytYUmbpz8zs+4B953PC7ofNcyZn0Dx3UbM0WbvCmeF5NkpUCsN5Hdtk23/Kdp5tJaiL9JDeBXa1A4ER+hHbmW456my4l8HYW2WPX7bZpjzOw068tgEcH34q5/cUC5XfY/Cesun5Zgk4du1fzaVlaQJBvt7PoJ6MbAHqF/IM5+YTozcAG88M/rAf4kOYunm/Zmp+3fQi4GO/gvxJHe1npP5YPVW3Pj1zVhvBLjGubPRiwjyFu/2EjFwGf9pn9fP8rJs80S96tRau8qCNEw1wojuACJfVW5eQF/xZPEu0ce8zzZe+pfXGzQ/wXCw7pD9lNfy5o59OM/rObNrzb1/kyY9+B2Xa91NuRe/u/Wde4n0323zj4z13ZmXeeiByPjt43OO+Bf4aAzeKO2VJtse6sO39yXCqkkFXLx3fSS8+5DPY449MC/NNlwS7B6A3h5Kyh9c3zU13gnQbRCSwIDDD8ymbfPrqVcl3raXbOtmP2z6ndIzHq+zFwCq+f9dGjE9wFX81aHgSFN5VauhYU3KiezXPmcEY33dsMwEBg/1bN+2WCENOQFf6AzGk3PyEPqL99zvabyxQwDHzyZwW7/jgzCwCdSZdARYEPZTUIh1sANF2xnJi35cAlLKvxG4GrU1HHfxi3V6ghukaZfXY6DFttO9bTF9xtU4ib17M9blls0BhJJbZGJHoicw209ev8kGeJY46ldmFtjIlY03OEOvE66Q1k1sMxnsqyWCRRNAgfiWdjyxWlhhvfSEaz30kAY9F/9M6qE8uNkkIjPkz7ked79fhHwZod8Ze2vRsxdbrayLn+pTMxf0G3Fi+H1F/8lfui8UkypdDZuPJrjzIlrGhAhg/6p4sJ56bIw2G9UZ3LIXPEeN2OGnj8aTeiLm5lB68ZVC2dYn5XxcFTYL3PYb+yYpQ9VOVzPWati7uFyrLMS4sWr8oZ7a9aHp3dqSfS7A+1k86oPVZ6NDQl+7R23SVjjUg7rVJffkXf/W31WlIUE44AT7YwNsJTaxaeOwkq+L9M9HmQJ1TVmp3QUosAv1wID8SoHRQdkAFpJZucCGNwUc5x1kKNXd6aOBT5E9pVze89VLs7Do7Qw+nGYcZiLmFumeWp48LL65z3yY7fc0UbgJ9Mk5zGFTKKkOO9N+AaBVE1QFGYNd23iW0KuEyDZ1OvoHb/l70p6PocdDg0RHyvW6cn6cjVt8aK97jLF8yCjx4gkZSKq9PxPa6Zx8dlFgdh7EeyjFPOlS5xIvxiO4RmXVAzyDrFnAFbR1we067zIEO8A4YDLikYSnQiwsb1ydYiRJx09fr6ettvA3wJz3D8Uwj3ECr73+sEzJWkwJHMcrY3AJHzmc7Rwwo4t7TiycORik+J00ZrNiL9Jw4x+S97OuuhtAManaALOU7y4t9PTNf6YD5HuoZ9ibxO1LOkW1DEG+UUgBsZEBiGvh9qROxS209MDKrymG5BcyUJT8n6ZtNW/pfO+y9iy/aC+T2v72eDg6m09jBA2Wa146Xl450U5ccnzOHY5eyNpJ2kMbAhDQMXc+AVfwEMBu9q27zMv91/5Q5WgYnB7xxj8FyCC1Hg3+L73bZNHWu15s8et6eNgT9bMFn5pt8FtqAHJ2MrW++3+PbWUNpU1YvYb/jpme3rBz9W3xOuSFtkm+qlTB1iefsdb0FDdsO5bUB+jp7YTHZTRfxs2ObrIdyEabeP/LpzLC1Seb1a7o/y8KkRqMH4XE6jjiTbtavg0fPe7uBlGRv9pgdsl1g68kclDDkJQe0QeC57ZHX6xzqVA8nwHy7Z6+htvz0b/sNvHbLOe8xH3GDaD/P67ifs8EEfk/9wfu93uczZ2dWlp/yPxro8nUdqPdKbBpZj+z5bSB1rGXp4hvvbz29efv2nFqMR3uRo1vrJsrG1rt+j/SKwatLOyPoAq6/bQftnOx5nOTbh+qRTuTbzACtEzMJ4JgvXvHz+RwVVgZRuTZbl93sLGlrnUr+OiAdo++ln8xrbbM7iHUA5znRL99lxv1egy13HmRgLn0lzdSy2Adfxmf2Sz0Ggn593wYO9Uz3/6KcO8MqPmNpMMvySPsAshyYMhtR6zhLKz0X9ikUgNV9IA9PA/xoXqm+ql+rPDpPp9XoE8zMTfQGDblxufnNpbw8qVjgluLmBlv0fD9XvyuTtGW512fozEqe2DI+/TJ9a/48fg6rpk55KPmgSlm/CGyVDp6bQ5RNjuv2uXUjwXnaefK2beDHR2zAdnIMwZOU+UQu3vJU+bNOZV89z/x59FODe9s3SdzAPdjR6slyJZ/FWfUlMqdXKOjjmLFU4diMZqlz+RtHBqu/cK752Q2cysJzys756NFJmRS/N8jTa0E+ayBIvKHvXt1n/Zr6tgAsy1/uj1U2qeLEAmNrDgc87UKV877m++LReg7VZYThLlUXvtRjjTFER4G0GQFOf5nJa84mnFRUJmT89+N7NnpVD9/kkcqZLKD1I9qFZCl4JTecA53eIzlxlZvH35WRZuzmTaXGlD9vzLW89OgItE1QU88WL26emKAi75u6utcFoj9aF9EfKm4Z2aIEiDcwah25zjIeoKNdUPeEFJwxDz97/4s//m1OMVPcA8D6VM27jfPXPK13lv20kxfgGMtLscNQStDZPTJsUsZibIEDdlhp8LWC2r3LErESVgIKNPwGGulQaC4d2DNYdaZmZMSF0ouFoKNtQyBnKQdzdlTiWgMYVLw0SA04uveA5krG9O8Sytm7K5sKV1DkOfH52XnwlGIpU0QM0VkbgxZFa9JvrHHtLNN5D8DY12xj5jHn8yAhnAdBmVyr4inTeRhNOIfbiaNzcgukTEe+ewvWoG+kTi/DGu90ZmIrilnqzDnbmD0FuA22s1W3oZ3OVjjfWjvT2mvotgX53eonRMc+T05HZpsMnLIPDFQ6c4y8dN5TvEE6kq+p/jYfHOeuMkbNgzGmTc8j3yiz5VqTLlwvj+sGqBCw4Ngsn0NmRunbPJGPsuh13vO+OU+bV9JA1iZA00ZXUf57/aa+DH3n6ywfey0yS7sAWAZzv1qzqqFIx8wHuZj2J2NwAV3WeV43v5O8ttdv6zHdG3N0qb6y1UXLNrCm7dx5fgb8m0c3IEb9GjTObLzq4WK54PoOZzP4wzvKyN7hGvMZeyx7vQkwmIa0K3F/HqTjwAiNnn09+biDk26XQJ2/xzl4c5SYta2I6RJg9zqcLLK1YUNdduTjvTa8ymRTN/1KP9IW3XSM6cvnUUdYpkz323X+zlUWfE/+jgxG0je/iv9FVk2C+F3uut+TcqodQoT1ehN9lBsQZV7kdeaxIxMAo6iDqFNIK+o88iTXwrqS+vNBmxcfREn0bW382e89x/SzbXpmSGtDWs7vzBqaGzKKypxBOPWfMgnP/HHQx7DLGSBW5JgOf49+8y7XKHWgAdbV7J/03zzwSkZJM96/eXLLSVy7dcurd7ziv7le0xcpLi7gx9ko93YHW/dv3uNczhwJVopY4q0a1I2Wc51bF2Z2Fzbfb88w6LWfcaPZq/nY/lFOt2zxXmYubnnvEtN7hubUbaL/BoU2j5gGnKOgu2fvMfkbuwJNCMPr9Qtd2GCZATe+j0Gp/JjmMvo+BlV6nTuzp/0Dj/6skmJVAmoZkz03RE1vgwDOyIk5R7YYAd9bhum0Zdbn3YbDtP5V3CV+6bF1thfBP7Vloj42/eV39QnaBhn4vWj87L/t+VsPdRUIAVEfCDRB5X3v1oe76sM2Je4jPW5+19Zj5+9U+QXqhO9xAFzwj9X10B0CkkaGo9UJREtg3Swzpy1sHi4gujK4AuPoeMl0moCUQLNWXn5u8hBL6e1j9jTP5Ai43jLdCEZxPVIU6tRtAlK5huvQQ6tZy8KZ8wK6NJfKqitg3uMLgJoZlq0/U6MMPjZGl/ujdbBNVqZU8oEB1AT9itdDlMVfKpGOaww4mi935WXHVwEwto9yiJv+gHtudnVS0HFn3kfGpMHNlrOQUW6uNqjLMmHSl+tpAO8JEj7Haj9ENGk+0/NmK4rWoROknjLWf5mHbMcYp8Rn7hnburH6hh4Q3Jv1/czYNLgdQJgg77/8q/+R6QexsaAXRAmsFJbKOzPUzKdpMDHj7tnFgVqRmQkYVPs7H8qxnQdbTy94smqUxH6ZJ1YzqDzKy4FQnUBo5vxeu/79zAbz4n2Z3VGGKcd8UWgap9M/u7ef3+2TQW0Gk0ZF+8g4i78ZTNFpIO1ylxf9m3QaaSv9AWpWn78G3LqpA6/bAbTXZTtHVFYGhjzuDILLif4VoJFjoSO/SrPNWywhfBXobOeuFVgbBwoGnX+t61JyxR/ucZX8XTtLce/O4qDS2Y45x2KZ8DP8977G4+Ozrg43skJcXp7X2fF2g2KWGpURocE3XU1HHxhA59PvjzF5E2A7q+Q/ztGf989O6fbc3b7Acx/PMniN3pzbobW+2LxAveF5poGIQwMyV7xBu80XBGyOU4YA3mMPgIWbBOS1uOYmY5smGyjkPPzuzpuZYMRNLjzvPf9XssHP/b6Ui+L75MWqVaD8e9yRcb6ffdPnNz1uuscGjuj1AR1YZQ/2xXwAwgVg2zLC9dzgiOcY77MOi02ScGY4vz3eo5vDGGKDxjqEY9gBRdOqs2033Y+Nqo2kNsviI44nnrcB6tbx4pHNZ9bp1O0pA9mwzeUw/R7PS9cIYOQzTGOXDNOG7PVQqUf3MKST5zI2zpd2h+8kzXbguPWHZYNj2Xpq2NjSj5tOmnQDTJTPDG7zEA7Nz+B66vc6Ai4ymZ315koGz480jnv495BF8Jve3z13b3Tfsu95096139ZB543WtyDwV7J81jH6QhExQGUG13rz7eaDnaWv+edITxsUHoh3eKselL0pq/IjN6HdxDyzfw2m2N97lojbTmy7YztHPtz8pVHOzUQ+Z8viq+9e8e1e58mbz8zR+J76b+u7m87gemi8eRQbsqycxTM/C7906wvrRY/zlFHqwvOqzXOjxreu8tWjL/xlE/7Ix8gcqgAQ2e3p27kEfJ8QeuFdz4G+0tAnmA/tEdeYspt81rW/om+Vs8UBj7lux79zVkpn+Zl4u4xNuqYBk25p0xt6DFTF770cLW9dsujeY+KnzoSizu15qrcz7XCfDtygIsfpuTR9lEHV+n+wS27sbNDt1uPPsrz1HNdHc28As2nDfnrNq76XIPA+MMIlgWKJJ3DVmWQGhylLnUGY469Xk9bOTj10y1jYPN5l/y13sWFZNFsy4/6ttJu2TdvGuoT89zIczX9pF3H4Q2eozlZe2/5z3fL3o1jL5hZDmm9Hz73SLSfT0QBz4RjmO/alv+nxwzOgf1aHoS+o9Gln+23dufX9sfcFCvA06Drc+2QstlxyQ51yPd/WAKmIFfKTYy3amR6iGaovH60Adsl/9/CLd7i/qPHeQDVyNY/e0biGHH21TdTnOdbcBKyDjpIeAoKdrZzjL30TuGDOpTIXPwO0RZZofM5/288yP7ulHwFf2cc69bh6Vop+nfxwdH9k4uXpzo5VJHN1bjlwmT7gipsqAhwbCPyeh7O0b7fpphC/Wy/E5ke0c2i50qxD37p0udh/rEHz0gTSzcsGc5tfvQ4u23ZCnNpJGAQWGB1YoLC4Q2fMyfRtAFM88P5//ee/zcNsaEQ1sQC4FKzJkavTlwK+riDOL3sF9tx2OezAWdkEWizCCOiJcQjkFJD5q39usryN+/cECjsjxYJGg+N3Zm4s/mW/J/RU3MpXuqZBNxuEHfAajItAzdd4YW4Nc7dznyf/+rCS2t0i+Kdnxm7/k0IcU3HmIxA89Pfttb65pgga6ayaZqRJznPtjsY9u1xv3AtptKN+1mPvRBdfcMfCAvJw3HGo0Aik0WdtOh0JdyfAZkCVzuHNsWQAF9fSaTZAYId/G9Q9XjuxVsB+NsfAQIcArmnA95uG20n2M5gFyN9Jz9vzNoe1A9o9F/0M/nR2ZSs0lolI5js4rmZXAAg1D4GXnIPHMwBbWVp9VdtzlDvfTwfOzzGPJ/0RrBFQ55pIPz77XcZzHDhM8eGZAAAgAElEQVTz+u3UbXpe9VJd5LU0T5mmWy95TAQBzzVBkux30mXHph0NrO/NrC0fxrAAKDscuzzzZng85scOIeZmnic9qUu3vHqtqC93EHIc7gIeWsVdlOUlQI37NyjENZQxnX2DnbW7HRbqtXYCZwZGzrHgqm3Ltq7jupM3nlYANn2ZUcqC5SHt7jqg5KFf0/jdD4nhuEwrjm/Tb8smdQHHRPrd5JX6ZvPK1qPmxwMYZv88OvbVsyqd3qrMwOEr2x5sm83x0b7u67bs7nETMOQa0K5Q/2/9elu3m47h+mx9tmWGc8i5nQyMfaiCsj17DPJjbOu2XiSvOGNx2+6j+wDqcS22VHOu2zf9PeCTtLy9l88jjfa1nsNe282v++9fyrd3sevFN1sWX5m/b3O17lIA2i2HuGYJiF0OQdx8NdeukSIDApvvI8shGvS3jlTpNO0Egb2nTkOKEGyIdET+//yUNPd8b3pizHn1Yua7tz7rdVcgd7uWn/k9mxc9brkrE3za2brKFNxZd6x+6swSgcWOq3LmpyRWdstjli73BjT1blxHXjQv+fA/6u+bjbb++5Uu81ptffjUow283njwZgepH7z2W5d6XTVWvWPLDPkznuM1dMm0QQjat8EPYA9uKN/096FH3XO3v9jYWL4ZeZz+ydFNVTbK66jvyOe3jE7qO7ralln2//ShP+R9S+jQCz7RpTLazlmVPASoSucTsKiS3Z2ldsDzwgxercek0eyFt/WNx5mbWc7AS2FFJlsAUeVfe/16baOtWl/u1o0E+r2pJj6THiMgZVCIGwxuYRHXR/ZYZp0BxrgdKLMz3dzyYANCOYdV2hzYba5xZtKKSjGeyuconStd+DX7SGrTpM5rOwfQxIXff1NmYs4bZwPEZov1YfcxVgm8wWtvgOSF3iwo0HH7N61DKhOybEOWSAeAWkB9wVlZVq3WGiF8EkBm5eXYTiZyDuCA0OL/y6Ey6Gks0L70bbY/0gj3pg9l7PAfbCR1lmzbPaN2bi51hrf6rjan0z5u/ndIfdz+BE5lc74aKa9khgq5n2Xm//df/f0nhTGMUxIsezXMHmc0/nEPg6le0Llbs5U/jYmfYcLnwPMwjz5umwrhKPtyIgjo5HcZqEnoRqBnIlR5IceegEA0tKyc33RhMkNz7hRP4lsYqs9DBWY2PgFYueejDa2ZhUzj+dD53qWg8V4aaSuxfW87ju3wH0CynEnPm2viAJ/zs3NBQLPBCe2Qeh65djB0vtfjDg0RGUzb6d3O8Q1KJj39XDo+LO/0+w6wmUq/+1V6vDfwgs6I6WjD2MZzlgbF+J35t2nPNSLg48/JC8mnlxLnuOYRpEDRbGcpnh3AvOlg+pJepMHO2nwlv5Y/BqDi7d75MY+b7z22GL+VoOmYe2rsTwJZ9nM2kC79pP9Md9LYzpTHSh3DtbVu8XoZoDctEsQ20FMGbzt5NACmdVyTtF+Zjx6HW5o4k8EtH/he8xudPMur6WH6bJ4aDlsNMNerMp3dT5VrySDeupLvIY9ys4D08H3NOwpat3PHd20DOuxDLHE6cj7oo50LfSUPrJ382ZM3DwtDLzU3teV4qHeoQwm6cbx7/f0srsF+zl7Dmw7YdDg2wMA1MiLoPN14e8uo/zafu0UCbQ/fT/si+1c74nWReNM2tbMivTET129dbBqQ9ptP93ec2xgT7Mur9di6lTTbc91j27aUui6AY2Yzb93O92zf5aY7xp6pDgbOf84WcV+iY18vvQF1gzZ9Uy6QhZ12FG2fPF7zBPV8adTekc/DT/qkx3juLn15NA2qB2oX3nNZfXhOxNPlNrdxdcaAR9mbUFuGk7frhZtvKKPWmf1E0WuDPb/S8zfdTB2x9d15VsYquVDn9Rqro8Gm05bNkVnM7Ka93ida6NYopu0GQzkP+fbqz739eNKT62TdSX1DujI+EGc3IioazX7PvPeWze1xEfTZY6VPY5+dtos2c/NC39vAHf2F/p3eqYCA9s16Fvvzk11VruPMPuoMGV0HmDwTO9RHLAPIdbib/QLKMgEvVgltG+212zbqrBbAzm1rkn8q20a0bOBvP3frY641f9+ycxsf+W3b0v2sucfsrCVnQpZ+8kFkBSqb8kqi6fg1rpb/bL02geCbzrCMtT+xszLV8qjXrjZ9AVTTJzLPvtJPW6/7uVuGk9dhFyyroQf0jKZkxzzPHnGiSQMNfH/M2d+xBQ5BFJW/RuuR4p/McpvZgbxefFR8dqCf8gVDtSZw04PfLQkm0DK5kDRNIE8t8ZNOewwD+3BF44dlQBl/siuq91QikgCytI316g0s0eZ1n09drDHMuVGHDP1Sf+T8y7wYsHS8NYDRGpCStPpAPYOpfn9iLCdrTYfv2R+yzZ8gpXpkUo6VwVl9T00HlP4GatNAGTOBxbDKKH3abfFi+RSf6vUrHuxsQF4Tx+yKnn0gyViPOAQqQfjedDbHJH5RyS6em9sy+AyCzWvmIY9dICP4GWvme/0s8r1lqnmy20v96p2tC1q+D09AFCbI2ePTAcUWOjOxeuubt3N1YAvicmZvvv+L//SnBBhTwHI9+zCOVP6fdbpuzliLTKM+RXZmQo7+i+UYWagJ9Fh4N6Bih4ZOfH5WDmIeGhPURxN33yPnuHfOd8mXn5mHCRRgxsCVAKEWWwg05x6/56k6NZ4syassJhkYBWYC2NqZHMFPcQidKNG9s1yiTx+dZjpjpmc4FS6vk5CpxP04mVWC5NK1M4YYVymb7XR4PfwMAzl01JzhGoIZCtrXht06pYof0cdTgJwOt1GmqrPTjhAzUDrHtDfdDZYxmO019glru6RHPTCCeZ1dRifSwOcOkOmM0wkyDbbBb4Ndx3yCZxiwkv8ljCpb9fqbbylnZ60QaJsnmSVMoO0GLNLpYLAgJdyA4RnXKNmfQZLm2y0DIoXaY5Kh1Q74ARbpwaAc1vIU13J9pvFvg/U131kcg8DNSp8GmeOxUy66KnPC93DuhSv2yWWrx5Zp42dTJghBh43fwdvhX5wWz2BhgCo4qXAAdOi5yeBBusip+MrM3Tzsv6kX6cxar1DPkfcP/5T1o/PrZ1O2yGNbt2z+M8/Qkdt6zmtr3cw5k/eHfl0WdXyH3pheG+uiLd/bzvE6yvfmK9KPPGp68eAurterQJo87d9vNnivA+0Xx3uT/fjsZNmrmOVkwZjOti+3dgEel2m99R/Hu22Lx3MLJLkm1Bv7PaTRK33gMXB9NqiZ9+IgJfK4W8n4+abH5q+Ub7cBQHb+fr/n1sFd9QmqoN68Ez2rrTNssyjDno/7TqZ9wwEDW69umpJvRlC1+nFa9s94yxN96pzYrGYLgVcn1yvI4OYs57Xl29Zoy9dNTnkN+YFz5XqQD/g80sp+g+c/dU63Hkg+HocMyfaQv/370UGVHUqeeCWnRw+V/89+zeRN6p6tt2++wk0P3mhNfUd/89iKlQnPz73x4bGRhoe/CpS0fXill8UfC2w/PmRnp3Hu+p3BF0vNpfM43tYr8x6VJ8/qDM7JDf1J06fOzqfnx63bniXrW/9vG2BI90anV5+dGKEGZf7059tWkw9MQwJzpjHn4vXzvCk3vO6ml6kHJAeik2MqjpN24cZX+9A3r2/cxxPXfW+CFWgdEJlz/MwHVljveT2YWXSTpaQHWozEczyGPjymNvsKcN5yG38btNB7n0Dh3CCKUOjpF05e7fLKJ7DRffI4RuoZl4c+15ttqQpwylYWlQmGnoRRRdQgVUtKXhv/K0f78IXO9jjzJ7CjuZ0VOKWoW697vRIHmUWNRx4ja+tHlb4SROn1LTDxnMQdh0W+c39pgC8G3domYZOh1hP5O/maBqIqk8wnEle/yLzmy9Rj4vEaZfX16zYwU++oLF+A3gFLoVdT7mrTbGe5jm1pgLTxLCZ95Rzc37IGpgp3y7XP9dDaBY/HPZHZqRZ7BWJVSTbly/ohDnwxD+213v5A/l0nBOfYKtXUtM7TsLMvIzYqUHIuHp6bodtuyF94thKTHozkoD6YONacYOTWda0j9Rt5wrRp29abfNIvBl/nvX7miTUrkfOc5L3aIMTzf0QZdR24ZLDZh+i49cX7v/xPf/vpgC3ANitIKwgTKh2Xymi0YFuxGxjoibehpMLPZ0YqKQ410aS7R9RY/MhGxMmZHlMuyjpBNt6YQT12/HfmzVZ6VqxiynZ86Sh91ImfcU047duJohNOJ9jPpOFhoKWxdTbgNqIEC+zMai0C5Kxm3ElHlWDnuBwE8GTik0Y7+/TkuDPttxgtmL9AsZ1BSgGlQ2nHw59tp4HB6Db8EhqVcngt+R7yEp3xG431fffN8rOPQU5l0AftcFwc+3HAMqibuyoGoUOZZJPob99OJsTPyILNU9S9Q/88cKeNSNF7ZabS+dO4e72kwLps1cEsaUQnkLJred6g0V47ruteB9LcwIfX+lUQSjm2nB0en3b0vI40Gnxd2moHB+SLQT/udO5y/9qgiGfloa15Fiz69EU4/gr0r5GS1r7WnxEY4pj271K0vTkRf2YGXm0mbH7hmng9rFv4zi2fV5mChTINCdpRF9FQ+nev5yPoX4GzX+Pn8f6tM/zMfc3W2a/0z+SdJ4NR/xxgNkDZkl2/x9c95NU9ZUFQXnPWt1puSH8HtNMtQCgrmzbkj/xu9BPWQSOycc8NFPIBdfDWxw9eSCevadV89XMEPwGQ2XbdwJcbH2y773Xdeu5XdNhrOnwDlOEOvVDlSvzsJgNJ4ksmtflw2J90qvswu60Dc060peg/bP275Zd8tuflaxn4P2QdmaaRocwcK/oyGwCjvqKcn75560CxB19aB+bPjsSoJ2hz4nfqJ9LBz+YhfTe5Iy+ZWwnKTdn1Sboz48H0M1/YZ/K91Duv+OWmv5p/Je/kH/tWP9/6FOXB05dSpePgA2iKe9xGJW7Zcze9bzZjyAE39uoQI/ID5Zi8ceNh6vTkhBd2a8uhafKKt1/ph8hOYaXMlhn61r/SNdN/nH2xeu2m/dCazGwuyotKFpkVY3/CZY8EMlt/d+aPP2NftJlJZzmizxMZ+sceFiAQz7zplknXZ1bdptleB4ME5Bfq7uTROozkZBWVjvKYdmZRzEWHbOpJW9/vMVvlGEBqHnRG2/uJ/zyeR8YYlpbPzzGCnuL5zkLz+M78R+9I948t8A7Vb6TRBh1d7uuDLPLaynpr+9NZopmsEvTiwQ95IjSq3NZpuA3GFY1Pj9smBNuEGAhhv8Om93OdTGcDc77foIfnodYIKo1NfAkYAPVL8ln1n1O5bT3BmbUrqaDXZfbTa504eb0BGBH7BkY6q5C+keTP828LofuRFVdVBXpPV9BpnA0GmV6HTqZHJvxM/cNMRa11lagOIHb2AN00DQBbp/3WnOFH5vNhiz6++PAntoL7zAQ0/UNbFGRLWmaOzLl0y0tYoKLAy4p/soY8Yp+5Hr2uNd/AOHIApfPKkFCH7Fg0nrF97lfx0c3vcFsKg6MW+Z0F6PVvHcZknGcZ9LZdBv0CjElg8YcA2Yj5OyN4AspJrZFYb3uRXH3kJlySfFbFIUcfgcUoA8lbxX8+sIc6zOuf96jKvcBV/ew+vPX5X/znv8sMRjuBaSiL247jlg5sZdFlKfI8dZfBIrNjHk6Ae/e86O/VY7AT9a6sSmQFMhMxGagE05+bGOkUfHzN73fQZQdcTsE8gTmCqQRjMppr8NMOaYzH2Qt2ngywGsSRkp2ZbDT6dGpt2GNMsXvfhkVCvEtHsnSmsiEzszGA0S9f816XyG5hURblzFDzsz1/Ooykiz9ngCll+yyR9bxNBz+HvNVC6LRpHGZTCsHrdUrOCh43vQMUkKMYmZCd3bmVxy4391w5BoPmVsges9clsk+1M9O8Es91Jua5LtYvGopDlvweBkCp4AvQovIzff08zsXlwcHLXtvtoB/QxEo1S2u6zL8V9hN84Tr5+bdx7KDCcrnn3Oa3gQkre2bL8h07QFH/0Q4Sk+Z58Eg3IPf3h1+Rms/1jH5qD522smWd8WMeix2rGz9TdrecOTjcjgXliXMOWhz9gxIpvsPrRj11W8vpLHerCb87dAOzXfN6FGYxcEjDgYzTLLH2ASPvPFE3yrDFY37/DpA3H+XYQz/WYVg742bbDK4jeTM+p3yT5jce3rKWPCoGqvE7iHT55Mwm0fx8WnAZ89q48Jy+5MmUDbqkTEbpTNlO0fy5ixmfk24bkNHWj97JzYUBJCFKIV9uenKd6TjQ4adNyiyjdcgXbbzXh7puZ55uB4W66mmrOmieOvBpc0gzv99ZUZ4DddGWm3lqeV9JsOJX93Nem66tK5Phi916DeN7+4d7rFtf+G/aYtKb9ngAEDVAP3/aIXn4BCRo48k3XIdzCnx6t88Mq+FHQhZufEieM3hEOX5lH1JHH+I3GM9Mo5sOSJqjMmT/vdeaESH1q6/jOt14Jhx19jnc62D+HTah9C5B7JQx6GqOxaBO+gYI3MkfClQEgnHD/sxDHskotd9yTdrcaGta7LnYnga73Gh4kyFl0cwDPuI6+gi5dui57fc8dB/owoSD/V5lE7VupvzuTDnykOj0BOyoa1QxIXClg9Muc/O1PnRAz5+l2Ifm9cI4kNJrlDRfGUMGnSh3vv7pa81+0j0e2fY9loceHdVR82Tqo5fRK8xzaX3mrLrpS2yfZoO8D3nFB/ve+Hufxmygy6f8wuURbeuQh+TtzOqS1lFwXWWUCOYH8OlDwlgKCiE+um9ly+XhEkk0TWaAs9gUi/E4IyruiYyt8/cpKa6ewgXe5CbZaedFn038ZoCA8eKjRzFAOfKBMTECugbzCOQZpImx7BjStFVZrP71M/S3QVovNYE6xgPnWQD2pO8nj20gNO9LZdCZXhl+OkOwJqAexAPhOWslXdRg4h7LBL2L9mOcDSapZ2DT4gCMpzx7SsEGi0wz04Y+APlZPS1r3HVIyQGqkGzDt1mXJXhclWU5b9OoaJAZgGvtEsyvg4E+TmsCZ04GvhRxRtsMlidvenpM0uGti69r6+xHH/gyDvTRWrh/qE9HFiOKJ6kj/Py8DudyWC5uWczxneLK7ptJ2fH6MXvYSKJ00GzZwOvyOagynpjC1CmbNmdeeXJ4y4gzKVNnj5skpNE7sw77PvrKl2XY+P/81Z+OlLDcKWnq2vvicJfXGsGOF7onhxZ9pl8fJRCiWOCLr5vKqe9jM8x0iODE6vk20ujnY8SVuc0r6BWDFyiWZRfdqD8W5WsAGjh92DudvsflvgQOg3BxWq7nssumdtCR8znlwTNzxM6uaRaBkh0BB5LVkCAv2Y54OI75PvQQyb9rjUh3BiF0DO3w0oHkujIQagfMPRCqLPb0OaidnaAtus4GvwQw6vVoR0BO5T5x7+7Yy9Ds3nTqENGfM5A1XTdQc3i0eCjomM7IlzhoSN/KOVG5/Q5qR+BU88qMzOztGRlMOt1YY6meBvXSPTf/zcCjd/6qUNHAUDkKG1jZDqXXksEjFQ+v97MMrB0nCADDBjJvvMh50fFP0Gr1FSH9X9GDwcltfn6H1+oRZCDwSqOGTQcGCymD55Q+ZTS38eqMghM0rbJBXpsZqHBAUp+UEd86kLJwAwh8vcajtgs5miyzqTL1yrLKQ6oSxEJ/r4BXnT1+oqEyVtiNpKyfidcvDZxJzzCgDjA4MkxOb46yxDG24SDWYSbJX9nGQSAyTzF/6JWV2UBQjbpr6ynz5eYv0jpPZStHso08ncYZFDMwoh3gu6k7bZRHX8iyky73scO7A3OPU1uCDTCa9uSTRzBVgQj1tWlF3tu6j2v+vrI5zn08YdTZMhXo09/eOqA3R6qHS07w2ZNv64A9BynkKqYpeUhHpwAvj8G8eO4/vXzW1i3KErl2fO+WBf7dGz3dJ+hBY2xmEOh2sGe9xZ+vNpDMUxkEuQdjDcitNjJUQHsKrrM/lx7v/lXWaTE+yqB5j7ow/Vhsznrc5k3Og9/5GTc97zGe/k4ioj6ubF5697RNR1bqIdtu7b97/WYPRNGgMpnyosoEWFkz2wbdKj4yYL9kg9I2mU/sF9K2znUqGoDxSMujf1bWY4nKy3Yg577iT667M/RyHAU+cnNjv39sGmR1jABNz2PyVOvVu3zLT7LWu/EyeZo03To6gAwGRvx+82OPt8AjZNXE+1wKZ5+BNrbLmzk3Be3eFG2gxbrCgNW0OTd9c3izgC7OOX3htYa/0lmaS7dT4bU5twKc86CGysLqklCvTGXKGA3KfpEdgDMezawY9B9rWna2cYNzh2tL9Jnx2UAFM+w8/g0QulyX8rqvOXw0ek+67xtsBQC/E/ATrMISij+6ZJ5+4NYdBI80c9Hfm3o9N4POosf3F2W8BmEj6D/g4NlAsE41Xz7BcWII5jHrAo3lmaCg+eo7A35U3/nM6sOnRzw3pjZdjps6dJ7+MC9Onmkwsnvj6frpizwzCTXPBo/fKg6NirSYEA9nec6vK92czWUYQuNr8FZj6YzHMcfAI1AyH9+5DP3I/u+oie0HEuAaNtdgKdaBY/Hv9N29PvzupmOOnqh3qEqs16GzH/2ZfnqskTTUm2veFJjZeqbpBGrnOjPbdF+3eYs8z+/SF8FhJuJp9VFsbKZ6b9YsvTG2n7lL3e3D5vvQiiMB5GzDEIlj1oV+L3znyhaMPDbbJeoKx/AaB3Czsqt2nW9reHRHJkdUC4OqtjMfMLOSsk79mjz3l3/8+8+9k+qXEnASwPI9CR5GJx3gKtkyGKcU3Mj8UTZdC1qfFhvP/FalJO4h1DsZyiJJEK4U9BQaM2KXHnRQ0ALJQOEYEIIF9WELjXr/7KCIQfRxcqrno50LKjA7S3ZAXjnUAxxcTYV9j2m/MwIcWDYDvSetM0hHRmeW0pWU2QG2g2hHyuPkM5uBnuWaG7BjsJRKAgZXSqOzwCycvwXYlqcJ6uTmW7DhneYxXqQE08HbgJ/XYzu0dFLPvNHfagtamHkKLNdyg7suTdfhQB2gbXqRL/n7dtY1vjjsyKdOzdIr25kb7Uh3079PuNoZHK3A9thayRfgWgBr77K3Qt9yQ9nwulOWvEbBB8662I4AM5H2mlKmNw/udd/P3TIa17PA0Gvx4zRtVrY2gyWDXHSK0hh/dtN8ylbs8rjXHsdzG+vhrS9S7KPPWm2K+BncEEo61s5Tfv8TPaGSJ7Vrpl6tUd4/Ha02mH2Ak2Vmgx1NfwdiAhzj2ZbHm03xfP0z7vmOthyRNbp1t//evE4Q3DxGGfY6M4CNZ5hmtlPZr7j65Jmufh71DHWBf7d8kT7+LjbG+Jz4/fQ1PC0tGgymDjDwGfdQ1+TfAx/rLEvPwWt2aHLJWnpll0zrHOtxuDvTIZ95cXKnjbZDAnC+Mu3PfKrVStt9bPaVE3fT1/meAti9rrsNSvJU2RbauVqM+tEnqW7+IC+ZX9ifd8q85qg1crAGHYvTxnnf4ema6423fE3yFg7ioP4YPB47/rkpPANA86j17LEJ2ECmzBnsJ6+SL268k58BRKUcUncPf+AzNnrk75HHeyPD2VO9WUJ5op8U4+PmLmk9x9Ig8LBZCo0foCnl/Ng09MDd8n14strq+J7NM54v6U47tv2GhHTAA/R5/Az6g3x+iis2wjgW3xM2nT3VqM+OPoE/bp6n/ht0rg2mvQ6SJ55iPJMS/N7odZa+7D6huXqg8V3pe2X5tHyJ4CeeVL15kTreGxym4c5w5DqQX8yj1B3UZeYLxk98b+pqyKmDUq2byuLOHLDRw/ftee3WGUOXV+8vjkdrY2Ve4Ao21L12EeS+OrG3/Rdn9WlU1jUarwGVXuvOROxMzWLTkz00adc6DXsOY7PfYEhn4vWzCRoY+PT1aSO4iRm9NDODqyv2khcB7AYQJBlQwJ+gQPRnC2gQ9pHgwQZtkjbAvj0u08ugXvJJvk66y2WuwfLyT+wDNJ19z/aZaDty/JWUxHeSPrq+8Xm3h6Jc+/0beDr3XfyFnEf06+8ivwFMGqgmkKi+dBrPBms8fskVysWXj2sey2c5U3RlpXHO9pF9X/Ne2BsBTb7GY/Yaxef8jPIYz9vrlge29X7aTBaDsGd7rgS51Jbrt+oJSX1A8P10mOPBNZUhmpmvkX0XxCg5bd98+hGHP1Mn11jXXm32bix5MEjl7ETLfGRzuy3CponnoH62z6zwV75nAMrqGznX32vpn7unKEHAcU2Bas68jOsaAJ1l19TJ8oOq2qDGbx4wPxxMrCBt64jDd+V3u/eh/MritSLQjpFMtwP6oVLDB9ZwM/nwSgaMolva2jpsKXp4Kq/BOFvJamV/tg/YOujwR7ZeaXq9/6u//p8JMNoo2tGKeTJDTIPqUp/tPMTfv52eA04DVZ86OynpQMSx6o/DUKRAX5W7hiPgrDcvqIJ8OStpJOBE0TGgs+XPDbi5DNDjG05nOEKX09t8zQjuUeLGwODQ9KTlKliwFR4nBRYg5+fHTwbp/D0Pt6ksIq9DrlU5vwYWSZf43etpR46O6nEkkYnqd5iGNzDP78g5Zd8ABl1aF2b/ZUl3BZgGJKLc+DjwCDApSEpQkbUijfj+bVBvf3tNZGD7hMdfOfuWD40xhEeWUYDN9wf/taK00sNp7LVDLHKpdHeXwW9HUu9rsKkFXNZ/g2zNdzOj2HNsx7AziOgg7wDGz3fW1nHIVuBCg0Ha7/edwCs3KaYHknOP2bK/EPq1GNwjD/B3rm/T0V3zg1x1eELpqhOAox9bykKmf/98ew9dNcphuNvpXU+VwoWyJg0sZxqHnifj3AfgkO6UHTbXNc8HgM/5HUNhB7n0oFo2hK6J9HVlZku3MrOpWxNsfm2D1X1L+S6NU/o6/m3w+AZIei0Gb1d2jGVYDnvLCm0MA45XBvZmk0y75jkdwJDPgINkQO3mlHPur37nu6OHToAnN76Mz2g7qHdVUlmnA9cYqfdTZ7lcvTJxDyZFwx8AACAASURBVD/kbt9cj80rw76VnqZ9jt/Nj1yvw3/oDStIBnqtCHOT+0EztDHYfDL02sqS83gCfGC5+KFJvYTPSElFVUX7Bb2xZTtrHiR/mh7Um+Z307b9C2eadqXElk+Pbb+DY37Y5lXWy3s3vyePn5ypnrujxP3+zZ9e52HTMYltZ+hn3XyZuP5XNtn05UbzzUZ5XFv2Dlh6AdDIyzyALJ+Vekb0OSfWF51pq7zGw66dILDKD0v3CtzSttiWs20TCKJSRrkeg49x4J1pQL7mMzKQS+MlMC+ycLiJd5sTn/nU85rP7le61+kKSmaSctWW4cHHzp3D1iTTR8bDRqOaaI9J45nAytnkJWxW1zgLj+twmyf5LMfoE79ftHSi/O1yuD7sQm869qfGpOt7g2iMp+x8BM5xsIHXjCXC2tDsKiGuq8fl1k2br5rHkSZ69CezrCQj45/xLi9rRZbnKpfnroo6gkB8pIAEaS1nv7yywb6PZbuHd09ZrTPBnDtaP09qjVsHqa8ufTTphi7x3ONQEK7gWbq27OUBZptSKXPh27/oGUiZjd/P4TFBN5So5pzXEoihGoAxGGP+ll5DphwWkIChSbKBrdMbEjzhOLuSKwfwGJc5Y2xm753zrc4IDGid5aikyg0oEfSU/IyE9tH3jUCg5W7qVb1+v+P01CtdQzCItOFYw+fdGw/x/emjd2IV85L4sbMbW88d2cJhVCbUAAn33LNfe8SPHb9OIeWCd7sj2XV95+fLTjaDHaAI4PNQAQXwuofiHu+Rx3pkRK43H6ABR2TIFXgZ54VuHcH123wb3zkZx5nD1CukDUFGAcSz9UHq1eNF6U7yXmejQw9kbFf9LZFhax5umlS24zn0rb4hg9VEyzK0jXDyMdZO8xbQLGBbByn5d683dS9toPkvaBJgqvlY90N/oPeo+YUgv6+nHjl0+4s//ukzbmKTfzo38Xs7vco6I2hnZ3SAlO8CYHRdLCBPEVQmR/zTiYHVyQBE9tHpUe6X2ZLRS7GcVWfr9TgEMuYcsgFu71wx8JXy0HW//Yj3KsB2po+UhogcP7MsBH1pmknUp4WGKcYW/337Gg6mAAQHhgxA2NMjFzrfFSBLpwX7PXTgor9BWBmDK6ckp7KWXmVYZU/A3A2efbT2+toZZ/DSiiN25hRO5r/YIS6mzj8rCzH7qmHnPujrTJLcafntN4ktDgp6lORDq/C5SdX67jinOFl7BAA4wTiu3aAqHT3P9zjrp1n3z8zGtFxwLXx/jN08mD+jTygOJIp1P4Ac5pUKrfGumXWGYHIqPpeydTYRA4xTVn70lVK743+UVWay8vnb8Y75jLIv0JT8qfn/SEctM8He+lRpKZgGD7l+HlN8toMt6deZ8Uw+o9zxfsr6dorVA286yzE2NUuOUvgeJ/uy0TEnsNm6rQFaBuU748lZZw/eSxBVulCOJMbhMR2jcfMy23Ty2dug5QFBMFAaf7yznR3q9QysTtN+b96IhpSF25qS75+80g590t8qpaZ9/l6nlxPg1y6b7UtklvYhKm6RQN5ToNhBmvWS+czXGryl89jU1W83fk4eqfGG/PN+j/uj2m+cd63M7RtYsOWTtCZfcoz+3GvA8Y71XZtItN1P3olST7zllCIr8uE4972mscGJPZ6td+acBdht4MJSYJtlmqYuKJmhPYvv2wbIjvq9pglpeHQHnPe05Yi6zlqkT6E133rsgDp5mFS/8xW9KCupS+oD2urNj5y7BXzbQt6/dafvv/H17V3s4Rrfc20IMG7bRb4Qr0fv5Gc/xLbHLt+e+oLPtZx57DKxc4PH/MfTiv0Z7eLh02WvzEcP+4DNTs9t8+mv7OvmgdsakR9ucrXt3ZYlz8k2kvYpHNj0sXXRyDi76bwcX53wvTNF+729nnn9PlyNKmSBVnl9HVzAwJfzJridvOPqqTyltfuBb9nOahlsfG99aT52ULZ1wdGplx6VfFeMnyBjPI99JOO5ew7hC6cvWPSg/o7PHIRHLLJBAMuuxi//0PLD7+gLbV6QT1QzriBZeqQzkahj0o9iZU/JXN5z7GBTMJ/NUl4YEm8T5UEaNQb7F0GHPv1Yz2uZ6Q3eYl/p89qYu4FxD53rzDYc1OL1SV46IMy9TyDBvWMc7TieYLyAk+U3uN9jggFVErt5Lt7/0zzrSprKmjw8gp6QZ81Wy55XtsN89Ssgoqj+BJgLcMlx7IOPwE/i/wYejzt75MQnr+fqFu/egcTWhZ2d2OOb8kPg6obMGmQc5fxx2FDa8Ge8Mnmv++cl6LR8agJKzuRLGVuHw3gM/PnUuxNQbV5XJqcwj/z0AKcb4HHuRmYT5sEhMejIvmR1Xr+nQbr+ns/M8eZ7a0Oo+nbGe1L/HOCsW1w4UYT+WqmLo3hUtarki5xPYTDSZ09g2bxEQNi87GfFvQf0rTcdkHwR+2mPL3wYoD8zfsMnrMzwHMcPrUvwfPskDejylcKP+hO/P9e19PD042ozFEkwome1latkJ7eiiOdHBvxo58eWWefcEiYgGdc6eQpDL8u3fmZdy0dvAL1MucDvuONf/PHvIiG1kM+2NtmEv4A7MbdNQiv8/Jwl0wVEiDjK6hEh1sms3NR03xsQwMp+97nSQrhkRgCOHdUcVZXb5K/utzjSRUVQg5UjmCxuzXec+WquMXcfey6m77JRjzUvzLKfz7ePUwL2NZ0bHbDSJ0p5DGaxHfzZeTyBi1IxlAGV49R7BEo0k3jep6zSqdgIELfTHIo1lmuCIkFKBO5rd980odKQ8yS6f//+2xlX/C2AVDt68S71WfhaGYA4nTOzrgosjpLc6lfpeT0cBauoEhgGQKSpeKbfQ+GlU3ac8HJg97rYsZVhbaJm/84ApZGtq1LUOJTk/s9z4fvJS3IwZ4ZQKt7qY+drCTxYARbT5o9wVMRPz91oG7gbXa0JDJRzDZS51sG/7i+83GDR6d0QDbJV+iO+afDdOoIB+ubP4cRjvZn1qXWBc1AggvpHWBfoe2aEhbPM0jDzqGqtJqA3N1AmsBj36cCl6ju1eugk8HyyXxXQqb9R9QDLbOxpmBLgq+ekDBXouwMG8qHXiJlDpKd5zfqZjp2CjSeATSfNY2SgtJ3YHSxRV1BfqGdUBbq1MSENUU5cZgM10HKM9mm+XU2gT3Ay1+vG0wQBLJUp8wUYUCb5PWnsbJgM1lb2reeaPUOd9VqbUclba6fStmsE/2JCAfYIPG9jPzRZWXp77lx3vyvvjbFV2fzRI97MQeApWigqa+euy9m5xvzdY761INhj51xTbtNk9u7yAbCgTsM+hOCQfpsf6YSz2mHrAp0gWoEsysNTlsoHSJK42zuyATxn29CTsb/We+v6h+2puREIMN9Qz3N9p0yfB9SSSedZM9rfSV1WwGd+X5thx5fCBsPh2+JF+kav+MxL1PKERbNc5DukA/SvABVUpHz/oQ3tZL2SnzxNuQIdLVMxqrM3qQauNq913JlvtS/YIDFtxZlLVT7oVPENXU4bu9ebVKA+8Hp7Eytm6xJZ6/24ngAx+ddj2z/znqHTLcYV0Fc9V7nrh87Zy1PR8uEfLb8ys7efFN9EppY3+n8FtlI/jN7KRRzaCNsZr4Pnd3RwBVYH8DklXM0XFYOP7Divw7ZVTT/Zcj93AHjV51upqtLztlJXP+qwZwNjpzfgyYSrDfx1rWje96V/+SKdTUHr7Km65dA8RztHkNFZKcd+sVRRH6oEsoCV2QZw99WTC+Xy6i711ZyS59W+XhqgDpLIzep8b2f7UI3aZz1reCbZqmDImctBK/7IORi4OEF+9UYvkND2amRln/i3YlBkP1mLpc9WfuMB8R5CD5W1Du9IbFNO/im/Jp/dgOQhT5B18uK0F535SB2i55QmPv3/5sb0BrDKhRtABJ/j35ntZMBIcaB6c5rHze6U2V3Wal5ILvSAisYEDQU4Na/RFp0w2qanfKHQYZvXJDO9iGaD9E/qc4Jgpwdh2tUGFx9scAHO5jV9IM2Rl7CNJZP+LO7J1u7HZ9RTLFtnnOf07nkIi2xgAWGZzNCM8LQrJa/nEKqKqfzuTJfqOKJjB10nW7QzAr2MUVqrQabvjMMjDRR6HfSTJdFzXFzfjnHvQKX1n8ZlfpwZnopTvcnhBJh+v3lksKPByFpU01LtL4QJ7SzAo8oWb9g+H95rl6ezFRfY3bx0yZitL9t37DUTUMydl9PwXDF/reF1zsWGrqNJ2kYG43Req1dX9DFaIJOVmQd/doEriD8OVTmJ+X2ivG18kqFTKLrJsB274ZioJPyxK0cwYgddGZzCAfK1DmboYIuZBHzpgJQ61KEARgZANoYMzuz05BjyEIV5UmQ8O8u6nY2wTi80zQng5FgiaCpnuh1OMgB21d6V2RnP2uXsDFIc8OT61E6DHTln6nE88bvfzexI9oMLRZDA2jhMQpmYvGcHUSOwTIe1ezUOhw/BpcEkBgAMKv35Wc86VMVj2/2kyA/mzTysx0HUKomh4ucY6fimAkXPS/6dCr+CuJ0F4mebTpsfDi8AbMo1DzoXz+0+ZJlRVdYvr43uMLVDd8ZfysJlvTtodXC/5+j7PS7qBBok7bpLpsybYmxl+Jo+BMM2OOB3cK1vwVQ+rJRu6Ky4RjyhXTWfoN4K3O0HAsRuoNSbJbtk3XMkr/NZnov5ytdzI8PrS3lwib5lMcF1A7OXEnHSg/QjD3FdOEYGp3se1KM32eC89rzbcM6yU66T5cKfhR/BMViH0Q5tvp82qj0+Psvv8b1D18AGcb7+/SOy5avX5tYzpLvXKtcWGw2W79SdcEi3fOy//bzbuvnam1xwHSiT/pw/N19y44LAuWhhOzbBksMXBUByfcmLeyy5zit7eNuazV/KCuws5huoFc+IDHnJfmW4e4Oz9K1oq6xF28PtM6RuWVlEiqRnRtArvUe5dsY++T3XFRuWe64HxDKI6f6cyHLd8sFncC1vYNTWl+QL69XbhgH54mbDbzqBemjqO/WwpTzmsh2nXcp705g2yetG+ds8br9lf+7nDP+ibP2eu8dIPfh7MnV01XDMdRd929tzxlgPeNWHz1AvJOBxQInnZpB5/ATsFT1FI5bkkzztU7TOv3NjrKtnfD/XimuaNKmIjdfQtmyQ1tft3os5htKT4kMFnltnc/5+VlyzbTT5QnygvlzO0LzpV/LDsFdfe2tLdspqZvIwbZjfz/FvQKZp2aBFXo+SuWcGZ7et0ByaYygf8/eoOgJYgrYUlrMN1G3e7LEL1HjIbmZRHfV7buc4lI9U64qNhZKMyoRSkgqBJz/MunEDzDkHDJjv9DpvnuLfvMaPYTbUKzl1j3X5r/MM4Ruf5jtfjHPbz/ZvdMOmR+sjgh3Wm0/ZMXCyS3O1/keMH6XOei/jdT17Z1yZ30lLAkBNT2aBPil7AG6Z3Jp7tX4q1Iy8Sr404OoMKtPNYw3q+LwI63lnfcluFi0KGDNtOEoetOK5/qpfotfN4OnuF7llmO/0vZ4j7b7LWE9Shryaa9ZyXnORKYGuBfZV9uHRJ0l/bbJuWWkbaTll5dNsbSDdrIQW2r58bk5+6o0boEtQENquMsK7caev27qMepff5d4keju2XtfnLEu3bmNWIK9vIFn0pL+TZcvFhBHjxe8ak9sFPpMN+Azy37FjUbn1dY6fYxZfKckr/tHP9frRbioLlZnhLXsxI2bMb55t/nQymNZbhOgt43zvX/6Xf9CGgaogMtvI/+yw2ZBupXIUe50wc8onUJLg042HAazr98JwwjxJyz2tbg6in7uJGIscE4vF9em1XDg6s/q+HDZQ04FCMs/PZ687OhV63k85bJF9B8kJhcQyKT43XncE+KRofyrF9Ag7StEcDBUjBUDis4kZiJmWXEsHwaTDcAg2sPYeO+kBNNcOR73bpwo6QNnreHPODw8Vs8W9fXqsy0Sb6ZW/1EHHDrL2/DyG6RxHhlSXdXjNWSrMACOsqHun7TmYdr6ejjQdbNPW97/iOa4Lr9mAXnznEks+07SXAVXGQW5klfOd9I2TfRFIMUhL+mVZkkDADk5sYLQWN7CFIPIOCLaMngC6Mp17fcr9RLsB8hHXl7Jasxx9/44jlw6dHL/QYycISaPirOOPcnq5Q6hAS4pV9Ni09t88ETidj8PPcpA8Vgf+M+CYJaXbaR+6AJsMN/4gv0f7ga1T/D31oj/j8/bv5APzEtsM7DUirTgfAhR87zmlu+ZHOdh0P/fFARYFEJqu5uU4JIbAovlm67WbXNIpSB6qQ3R8r7+37uI8lE0yHQu/Y+iUZey3Phj0YxZrpS6o1IZ9YiZvvloPruMGeElzjTWplh97rpumsoHdY1fPwEmZSGc5OiCdSp1E52cPWV4bj607oiS5ZYnBGJ0kPou6KsvgcTCTRtp2ljqRNuwm8/yePD38GfTIo77kWG8yt5/BjcBNL17L9fN6Ue+mHiu9v2nH+VAmBh3qi02PPSYGz5uvda2Zop3wcd0ClDiHLUtnkxE9o2KOzvSzn5l8K0M4SH7jFX5meaH+9nw3nQY/oZ3DjQYbYBw67tK1/tAg+0RW1pg9+gVUU65vtmSPn+Mz6E3+0Ltnlhy/7w3YAjReMMDmVftOHqO/d9/bLRsOAl+Blabh3hgzD5Nvz+/OOD8ZbJV2s3hdzzgSdm0BcZNl6x/qzQ6UedLsDM5PBUX1zWOZpt/jE5ilT1SO1jqgf3cwfEC9RGzXIlUAaL+Mz2lw5GlT47rQySz7TtoWsfotBou7H+yWvZSf6iHJYHXaBukP+ta/B9Y916WqvPKLmZ2maycPeFyvQNxBK6gYPuVB11fMUp+TR/T+uV4NLPWDxAcd1M/egd3T7tWrmXG3QS2B/A1CUvcZyDO4orG3b8K5+zlRxMVMQumkBliyZ17qa72J4FAtW372vQ7UqQjxALxuiXbmin6GBPkEcnizjxlqujP9jZE5Bp+rHp6ymbG8ASnNY4MxpDtpfePPuRYzC1i08nrOzPvgk0yiXGXdR9+dHt3dPsHZoOZ9AVQ60I8A2ND5SI7ZtoK8GweDxIgaZK4FLRB3t3jgvDfop/eYH1oeRsFDye4odV9JrZuPDch1GX2D5z2XuUrP9WNJ8FN/xN0RL337Fu367IZ4Pr2WISsC7rs03zRiKfdZz8/3t69Hlhrwj020bs3RVTi0Q11O79i+x217Qz4beo5yWSCxIULKat+/NjsigzEPXQEYMRW9CEHHK4lTmiIncgS3ASIrSwmgyiL9ezr/dZLwR1CtQpB8R/WHSaH/8qWYH73kkP1IoCgBRQhjPMuf5RiRbWIHxSWIaYOrF03BHudZbqL55T1OxVavxRRulGA7SMsUa6fTlsKK/l92fNRzshH4vfOrXUd7D9g1RD+9nGP0bllgIIMfji+zckrwm+nEYAJdOkg+pTFlfMOIRZmSeys243WpOecQ6/rtD9/yMmat2Xm3U+vDc6Jn5imDqwZsYtruzcfsPDqQ5imvs/mlDV5noVBR+/fkxcwAbaGXey16qAfnE+GP+7cTwXfzXXT6n458K7IbqEgZVA9KljvP/lUek7O5TKekTcqqd60UfAWIGsBiOIs+cMlrZLnlTwexdOg9egYPI3iCnh5OSO3iiGY6KTuyDrPhdmUfniCrrBWDv91PcQcz6m6tnUvz7Q0MTv45fWRET4JxpL/pmTrMBymhLJXXMlv2yGRlmY81rdNuXwVLlCuDngT6PFZmFbsvqDO79hysy7yenpfllXzjz6wzqPcIoO01t46nfhrADPqcUiZuBu7oG/fzWId55TzqUANlqqrv642mdBvIX7Y5CYXBVm19YlmmPeO6bNkgXcg/+93m7QRIVgZU3gewhDbH47Ndtc7nOC3DB+Q/ZWe1kVJZvgajPOZh25cce/7H8Tnf69CXs6ZS4/VvFtPJAfuWtn47s0PWR8uV1yWi1rn0M8j7e+3N/54Ldd3W37fn8DPT/5YlT/m6Pdfj4L1urUGZoY6lTeG8LJNnDZHltXnXY/G89xqEsSEwtu2YeX2DmPO5BBjR9gCAnPyd5oEBGCHO3jqe+ofyaJlIO47NgqNHoD/Iv9QX1qd00Mf7029AW5owzC7rWpsmm87pbyJw2pnOXE///lib+oI8yPFRj3KOztwhz5uvJjDQAIXBJAdmfp4rAjJLxe1JvIn+ggaUBT9v2qcO+tMnXHpH6+EMEAdscxNUh+49++bRrnuDK+bi67cNc5/BLWtN28avHZgy2PJnDuj9HPa+S9emDoU7fF/gpk8vNQl8n/hJ1VatO6q9CmwkeScPDvupxNcc1/Fx7cc6C4pZlasM3pt72YOryvvieXUYCePDlrW3bA8lG9mB/Mkaw2EwN7oSHGjgc7avIjAxdbwBLIO5ZYzc9j79PgXpCrBjMOA4/lrjHGDKAgFz/OiDKb1aI5r7HEPE45pb3zvS0G0HpNt6rTgEARUO7HV3qqWhQ/U5M9j4njsQ1kCEwaitoyZo1e+27jPv7phJuudLHlbicl6Oh3Lc+kLr6LW4xWGWC/PdoKUqb8+/mZGmmCjGk3qt4kJ2SjKWx89Ml/8TPTD4wvK4NsJ0TVdvaM0kj8IXHLt3bBp2xAe+9DoS+O05t57SZsVnJChlqfo58gZtcATKd/z0+fbxTTo2/kUFo09vDoAxS5wdM5/DkCZPNB/5wNSZvZzkqBO+uT6ig57lz8nzuzze19ultg6OdY0elAbAtc59YIueH7GE3kc50sGbKn2P+wS0SxeLz1H14lii5L9gssO7fm7Pqc8O2SzhNfPP3oSa75R+sJw33uZxdl/G7klvh+QAw2koekOYfE19cpL2ssFi7Q+UP+Bx5ObZv/p//3RUoIVSPU40UAI5OrZaDqEbtzvI2k6gGc3POIwH55WGfTv7FjIL3Ll2ZWbt6+w08f1+hsdNoT3fOfsLwCGd3+kgTcfYpVEM8va44j0EGINut4A/q7PsBFiTVQNjKk+rjBNgOiU3jq+vQxDiQUrXVQ9MAlkd6CaljiKRoqmd7Bf33NZNRlaluX52vDvmHJmt/owBdgo9e0FRsj4niMqgwmtmGsRzrAQTwK1DHXbQRT7I3wt49Xy4xnlvlSHz83iXA+RWWhJm9lxMehQ44DmnM7563cU4DJQ7g4WKaowNZbOk43CQ0wi1UWKgah7wfGzkyUt0+q3MZyDQ2Y4MZnnNDYg0rXga5eYFzmPPz3rEtDHNGERlW4LKXHr7tOL34U0BtIaR7rJ+jdO76Tqsxiz49etHPavLLJNOuZvaO+vUJaSB9VnSGAdEbNpw/J7/0LnIkht6DOBLB35qmTD/tdHZ9B3AH06t53tG0J+6v1poVIYoZdD9Nc1fnJv18QGBYJApA6abeTXlKvTXykCjbh62BydTcw08zpBJly9wfHwe6Refm69s67Zt2fqI92+9e7OTR/5OL1M5kvnudbjIls+Ui9qiMxb5lB2FlV5LjiFpcMmQ3DrvJutTfuVkNDDeu7dce9ODNMx+z+uAK+pT8+kGtk33o1+L96kzzQNH/8AJ5Pg3n9/ozPdsWXcFBGm8qxZs8ykzBLJIp82b3HC48ZCvp4ybd/nd0Y+XQIbXaROqDlOqbF2Pz3P/NU9EOW716cRG0U1W9nxyHOmAdmddrtW241LLL7rTjU1ngijPA4SOPlwZoDEW7Xs6P74zcG58sul0+3vrCF+z1528vN9F+hP0u/EOfU2OZ/d1k9zPBFCvz+2n5WvrzHyHFkYdB2rj2IHgaLjvjCAfXAF9lPqtTrl8ZsF0UDbpOTOMOEbqmXju93qn8SXOMRNIK9sqetXm2EdWigPq173W/Awf9JB0cWlx9XFLdvdBEJiIx2IgSus/M9zyI/R620BHPC4BHASN5xUoC9w2rX2RaquUSRW608G51rQzeiy2Ak+fPOTsy+13ejzku0P3y0Eie605dveT+1XA3Pw/nrQ2u5rOHNfCFg8QxSeVqhhJ1FumGugxTZuX+d3UjaR1bwQQcDEosgHaEVoh646fc30bqPChIhonASoBmzOp6MafDRAiO3iURM9MMvcNNJ8ZxNxAy1njlB9lXpvOzuzKv0tqomOCKwup98zUCcavTEqKmzMcqV+LKi1SBvFXr0Hzs/o8NiClLMtWBF/y0NeyL6sCRJWEykrO58V1qHqZPPhsO5AgF/pSyt71dTwURaqmDk37dJbdtJlDeqDL/PmHeaOMwTHrZRvSX0xs/zMPSVHbgYnI21645YPWZ5bw/6ocfdLEB9SIp+NZu4SdskdwMUcXGxI/uneoTlqeZ2tYt2itnjrE/Em5pny0bpptQ2aWYiefqYdpAMw906Tp6QOPMdQltL1tL0RTb2712A02Mhtz2iDzkH2MeLmrXt//8o9/9xnOawZ+n33yjIErKRV5AEZC47MdyKZjUo7e2DEsZyHAF2bbKBOplZOd4X7fzHo0oOBxHTCmmJhg0g3g2AaADoU1Zwp+jYnB9zh5tBzZyMD485//nALuzD8HoA7OYswGPM1QZzeiwJC455QKl/FmRsk0ps1YG3ALNnCgRibdzrvHs+8/glElov6b7z9BGnbhvV58j4FMrxVPZttrQ/oo2N0mytmzMwg1jePAmOPFZvKatylfBwHtPOnUcSkaldQep90NuCvI36X+O2gLOliOdBTUs4fXuSd22pHRu4NDBql0jn0il04eVjbt2RQIDY0munxG9oHwCetH6blEWAqknVll/nLjwP0aNnAxnPFilFvwaR46hjnLgTormUFUz2kqMX9OvmQwbeCCAbvnYR5NnveZ6Lsn2LuysrkWp9cOshsJAhMwoP4agXrtPu5g/BZUm3bOcnYwdAvkzRdHxn5Z2t0lB3wv1zyNVPV/lTzJwLlfpubUxsY0zfgRAAKff0DgPJvq6zkUhe+lXjSfpC3Kw5/7fTEO2482ig12mx4GMON+67jor0j7QPtkuTX/+Dn8e2dRmwc9w45iRQAAIABJREFUdvPc4W+AoSmHPrBnGaF9YvlNl9LWxpjmu7Qm2QakNkQ4N19PWy0nb7YBSJVQUe+RcegErq+nQNmj7bjpBN5DXXN+X3QZGwUYx7aF1AWkPR27LUuveHXPh2uxf7fc+z1J39Kr06mchxRRN1HneY0p51znfe1NhhcJR4sHHzC314k02wBm06n6jV3smYAf9YzeQKmrf7eO3mvIMfg7+iY515Nd0brm6B9vglYkSBv1Kz9QuH0HM8wUbt/iGTzQlh1b50gJk9ty8Mp2Uh42LbZ+fmUzWg85QO6+gVqb7tu25ZfZcT18heQbBOl7KxvuEkQ7WPL6UEY3H5MXpHc72GUQNLJTaskaXAjfJio16MMAGDzxwSzljCwWZgpmoF66xj7VrVzZSRae38ngQt+6QQMH8Oj/NQDGIsLhlwJUDa5sukygqDJslo4kCGZgQzzdFEdl5VYdAxkk7ziYncBPHyLINeHLTI8OkvuVG7ATv+j70ANxYObUGVrn8EkpLzE2vWcCm5OngwfmCbqUP62p361B7DFvsOtJPH1iH8Xz0d+dgWswZwf783pkqVWGIumz13m+U/L0BC80PssU7znATfhrRYcBGheY3Dzl6rc4LK7BF+qOAMQ6i/FZTkyQkGPKcVd7UmZ5eZ3tqpoG+X77i2UL8rCPGpefXefCiS4xn2o5EPPVuXLBQJ11mz5wye7J1qMQ5j0qmz7r7l6HPjQo+Lj0TchhsHTTtQ8WUSD6GpTiWrZtEMgYGYyUccW01nmdkdZZ8z6FuBVqxOnkb9M2gFnqIcuMYzLqCJFGux6qIJvy7F68Gf8Z6C4gM+3DmX9VIFYsEpmWBoWJEBAg4+fk261jCHRKz3Q28633YMFfR9TP8iPuSX/iPIf6zcBdtytTbNG9deP5cfBL+1A4+HYd9NpZk11JqdOrA2FsjOTIRSXR0B+hj8oMT/pq29e4+cfi9wI4c6NOfyc64bj3X/91ZzA6IPHDT0B3ylo6c8+Bk0tRAoCJcssswSywhsGvAzc1lX72kdpAHB0yB0gH9CgFkoamUHwyPYOKAQ6iRIYHYSSTuVSnnOXbjm+8PzOgChySoUMJeKLcs5+dlPkO6BpYdaNzL5aNpnts7GBmX2dWlo/bz6VzTUeVRtnBAcu2yTRkygFIAhwy3VM4SqExiNsGeDvanA/vexXwG0DYQYDuddr1dEpcCut3MfvtOL0pFhNo8/rmmNFDkMEfr5GCrIy1lXkmRRaGRqX2Lsvn/Dc4sGm3exalLi9ZuoEmDs5M1/x5eoqLb4MWzXPK7jMdDKZ57Jr37GVDZbXllECz53LWP4Zep637faSF12UHiZtHyM+cR9wfvQnZDN5y6HGyZ0js1kU7APPVadKbYHH8n09J74OVfGq4DYZLl07giTYNfi4D8XY4mbLeLQtMDwJEfg7nvUHZ5kmn+M8+fgTbjv4oEJX60oC715/zOm5EeX/ZMxe1I9QXvk8tbMRzG5DYPEC+ioYF/pel79HjdgG3uQGQGarStQJ94gCvz7dvX76Nd5Lupqf5jXQlz1LXbz71+9iDc89x68RtzDM7qmwHaUEdnLamyjFNH5Zrpk1bQND+W/exOXjtqO+SqtJfDep22az9BPOFZKyD+qNTj2fX/L1tkea0ykvguNh+Hpld3qJ5n3xMnUF58bvJz6QPbcoeJ/mRz9n6iOPY93gu5iX+TV1/s5F87rZT/Lv5t/vxbBpYfuxz7Wdv3rTefEU3maGOgDd9bjqP13Du+16uieVuz588cFsbX5/jKOQz+e5kqwi43/Yqr7EHXoMkX2x/59ARG7BbT1Gnm09pc7e927TbtCJNKHdb7nWdy++eLVYm0DADStNF9Giw8uigWPofFaRVutAucZzAWAfDz/dqhhbzuE/gQAEmAKBMi9QNldWTQSju19o31fy+pDkO4Tg2M+xHBmzeUEvPWg84wfMEkDTg2T/t2BhnZeb3eaH8CWQt+u98Ra5RB/+URc9FMoE51a+k2U2mBdo0+Owsk93zy89nIC4e1UsNdDAY//5b2PTYoK/MJ6R+kW9YUutMG6+J9FH77uSNeD3LFqWLXgFlZ/bV5wzx1omRGuRpkMJZTZPPCXw3XZtH3UfTgJ75redV5aiVyUvwYwJ4k/ett4LunDufvzMWe308Pq235Mh0kBp0L0HqCoE4E2glv5FW5kevr//2uhiYyT5/XwNEmWWgnpPvZyaaMk0qRqn7qPsev7slWQlqzqmquVKGUF67dY7Fuw+ZKXFfh9tUC8YyIZVAUvrFbGsVcd5ReEiM5fARTiQWrQTIpQ1lJtoqe9+yJz7QQiozs1sCOCZp0E3f+VDXAGpDxzmreETMueE8N5GSIpXAo77gvUE3s0ELRK5SYtPBWejULeaX1O/Wr9jo0Xw73jzAbNF8ryN1YoOAR3EPlknbxQ2XTDQyAD5jXNOd9E81Vye+S34abDsga76ijU/QiT1saUtJw5MJWHhE+5hND8vz9H2mD94TZquI1o2ej8d7o2fbzt3rkVhT6xUD2/Hs3Az4N//lT53e4ncj7dkgoYNNBW4doASybCcweXAFOcnodSrkMeKrFw7vp2G00+fPaGzj9zyluYIlBoj5ngrWTvCHgyzocPvQhpvyciDFzMvoGRkgUvxjEJ2/V29EC4YZ5VVwJKc8MtEmgz6vn2WpreQbqP2Vw0765RoNh2unu4qJ4/AEO5BJ6yi1zkCyASiDWwysWyngJaUovEY7KNxgaAJfSZc+adzrKH3qNHOpxfMdQD1nMkqRiAe3A/5qze/OeYHrCSL3ToGUZDuX5x0EfCvtfa/Dvtffkz6mPcGxLQeUme2Qco4bwGxlXz01KqvWNP3Vs55ztnMmAGiPyWuUa1vgj/VF/DQYSFDzRlcHfeQN64nz2dmU0y8EmPcabJp4TTZPmiZ7XgS8T1CBUk3P2/PaASN5zfLmMW/+bGMrfeDrN5gnPetS5j459MHv9Qzqt9/jLW9iUMdZT1K/m443unkN9/p6HATwNw9mmHOChKlj9vNIF+oJ67GbPEj3Bm3pcjmjh7vLdejJI5DSfRxLOwhaM4P63AijnUrgHXrWAXauuZ0OLKacnXZlNh/ONdDcSFeNz/85mJ+bNFxPPp8gtNff62c79gD2EQmbNtQFlMGbjn5l6/b7Xq3BTSeSRl4j8hllc3/u95imnJM/I4A1bGgNhs8n/1A/bP7mGm59JR8BvdSQaey53ujIsZtO49k4wM866HbPns8rPbD18V6bvfm5ZYvXW4Yo6wQVOQbKZACF3lBK3Vt+x/6Z9BqHhLQu8rg2L+Tn2vocOnvL08uxXfjjRm/JTwdG0rETDEx8NdvmMHiswBMZUszcs4/AZvDkC4tyA3cTHDQYtWUmPndWkQEQ0WAGSa0qCnyqwPbBu+swkxNsZnbPBEynPm6gif3pGEAfO5tRnTP7DUI2B96yQbcOemVfDQ5kb69L/zIHegLlZnksgcVfBYmD51eWnWk/5Y9+7QRVlUnDQNzxQgeb+Uzw1ZH1w0CwkwCABDw1oGkg5Zld1JlZBJFvc9HcNV7vGewea75P4HKXKG76+rrOfIqYqquJvod8lQusHorSEwTnHiAXQJN8flVyGfzteznnyuRM4RdRdV3TjjIVA4my1QA5AsilzA6ZqH565DPpq5Zt6ZEJqu8Sa6/JWZsCrjRS6KcDXVvZ1VzqT3b9GRl2ubGhnqQJ/lXvvnx6vYt8wT6BnM+RLQJdFITqXRnZjskLn8o4U3btpMG6rYrZwr5MkFv0643Xc9BKZPP9nOWxtg2MC5mZ6Uxsy8f3mpD/tg7O9TNv1Sa8E5kMkJIvkydKr+bnRQeVeSNjtIBc2xzTlryX+t79LQ9m9Mw2Tn1RmzUGhaN3oH1f14TQnkQG+/FJVVAhWViLwbnZP5JvGusZN+p3+9LmC809bP9zoyJAxvaH5+nLortxh/YVhs0M7Kf6t8Zwg7Y/v88Mxvh8YyZjndahyY9NTQiu5TzjOPSS9jkI5rVUKTUu+jSWXflaBLSVEdzgs/Ts+7/5678/UZptdNyc/QKrdx4DP+0WRmqx8qkyqHB6LsqVOSgzww6IdwBoftj35jvqv1GutjIrSdhkkqNkakfQPa5Gc3krZl2/Ay//rbErxT6zdZbDzoWhA5hCl6dK24I2QMagUs9Dds55C41GgXvIFIxdQ46FQQ4DddPWjMogm6CwFV+cqdsOamfe6VrQrP5IIDqVyJdxYjYVgcfJ4CNpXppoO2NHGADoSYk1sHij+3Y+t2PFe56Bds/N4/U7HcD68x04H8W2AHTtailLgorZbQNM/wf/Fm21QzrBe46F62dlxODPwa3nYfrw7946ayfMMvd7gfbS4/mnx6d3qfScYzqyj2xmjufmmCc4WbURDDzjuamjypGz83vouvp63IJ5z4EA4C3Tzvzi8ZO28d0GV6g/qMNueobywWD5lW4Jj0oNh9WgOv+lME2waN/v+W++8OcGwOJ7X8NnXOW4dGp85yxd8o3X0+Wv1PGWz/hJIJY8vkH3G30OX7/IRKacUAaor2P8BFSO7fIzs+TZJlNe19ZxN1pt3UCd7Xdyvjxa8Wngy+66+T4OzrjpOoOVHIPe35LbQVQFrwZyKyv7XFkX5pgKIeD6mWfiM8/nQUM8g7xE2TMNLTNhV9rJnZtf1Hl8nulGHqZe2by99Txl1GtEXfew88h227pj64H97P0330Ne55yon1unabPylS250ceMcOtieLPB1JW/8pe2f+P7tm7f8jL8A2zebXrTnmQGmTOsUh5qo6DK3nwt5c5B/LYHpP3+3X26qD+4tgQjbs+5bWib7871J53jKPQTLPl+jjnfuU4WJhjgx8m/fQJ4BtM6A6vBmNY9Cih3Nlf7grOaZ4d3Xa45dY7WdAKhDMD8++6VlfKIHoIMuHKcyHwhwJF0Aejl+0iXXRZ7xlDxttbrWc79DGAniOpA3/zO6/WZaFMddvL3igNb/dZvXgt/TxDG6yl/pA9HaP1P3d9gFHl302V/57EpI4cJELMEmc9hWXYGnzVXxZFNK9JCut0ljA0Oti55Al8j+J57kKNkszO+qjWW+5bFwQUHnRCId+i4spVu8p68ajIUMDP17rAiqjxz7/013tdrdr45fOJPxD+243ujQRsMHx9dUr71FHnGvK6XNI+qUrH5k/w3eAc9CfX5BK0NHqd+LvfVh75QDyhhxA0Va1OkbhC/++YCPQAw5nPYq7DWlyfwWp4G7/kZAKs2aEV/a+tW0ZXZyH0Ke2YPF+HN/373BnJZIi47ViihN5bRHuJsBJXuSNAnMQtnYO/V7jUMk0l9c+haPLl1ia8lkOxycr03UNS2G4c/kSG7S7Ktn+W/KL6x7DDLjzym7+cGSMtvvXVkZPYGjdeIfo7fJ/wodIN8T20WMMlgElX+jmWkgUet6wSNXemomEc9LrdP0fPupIX9rK0fdiwj/dkHE+/vd+xie5zzrTTW7cdtfynvGXE8ePvf/td/SPYxQ1ABeDI+lXRnXPBFj2Cigv4mQAfffq7Bgpvz14Tsw0niHSZWBqookyMIyn6NBoEOodH/bhMq/o7MOb17Z3ngYIdiBtNjO8TBLNGjkSeaxjNjXPG5Hcpdqsu/c5egsgXoSBNkOYFb7Ua4RHMHalSCDDx2jzpnPJixp+Nc2ZJVKuz1cZCTzmuWMSjL0YCAmdPAQtxH4PNz98IDOGA6McCievTnNyDV1xEs2PceRYJG8K0EZ9nqGDMj86M8ntmkDmAjwFe/iWp6X3M0jTYopeu6bIsloeZjplETcE2gN+fTCks9GzulvYOGZ6uCDcJ4LSUPVqjtBWWpxTndrk8SY/DuFH4qM4/Z8ua15tgIuBxerFebJryePGnaJn/mTroMg8fQO0vPHUjKJ/l133/jJwbcm2+p57yOHDPlduth02JssKwDs17xNz/3+pLe1NGpA+ugHBoj6pqtH0gX6wPT7baevmZnRFPPmY6+f+/gbZk3vz11ojLdt425zZ904ri3U0l6NY1UhsM5nGdkQCt9sml6W2fbrFfAWD4Dh4FFxiN12eYjl/JzQ287DVzDnMMlC/PmjHAdaC9uc73R1+/leg+A93J4B2WXz2SJ/rDttSG3fRRt/PSakcee61S76JC5u7zpoeavxztXtjv1RfQTltPeetm8YF/J7zz6c/VAvNlK89G2hczG22vn97yyFeRzrjV5ZGejbz2x58nnbHu79fx+p3t60+/wGm4ZO2MP/wo2oXVHZ2fw3vj9Y2ywss9VBzg70NzvHzwLnaBx6VtXtbCfWX8+W16Irv3UUA/qyzQBrrxi9P/SPU1b/R250OF/us9ZB28K+hRs1XzHuazi3ZN9HWWBefE908yAA9uuNGAmgLiBybLT65AmrzHlfes5r0d+Xqle3oLbdDMtPecBVhWOy/Xk9+M9Z0PVNOb6dH+8E8TX156Pg2nKDMGsySf2bWagzQxRzotAwR4/eXOA1Ku8t2aFKqeWheUen0cSYMx1xibXAJNOAgNlobMl2bUg5ST+h56qpF29RXzNA4zCb62RbRo8szMJynemsHUNYyqvp33liG/2vJOuIWM1aa15AxBeKwJ4J5lHVDvZRZwTn2PwzMCt12vrE/K5dEGDz6ZLdUYaGYzUv/l7Zd2Rf+L3aFGjisf+xqXQQy9mehxXC2CXgc0DpJWWsm/v6g2AtN5E8Mm/Q17eGgjyeahHx8U7csE6kcV0lU0X/XW916yvNxhoQGpvRMQzlK2YTcb1s9o7mEJbvzT4OQ8o2D7y1oUZC2Zyh6oW9wbRrTVCmYiSl96c2Dbt6KKUq7C+z3Yi8RCeEB5uatKHAHjxhW2WgWLFCPZDZaN4CI03UcpgqUVFJWXZPj3sPuS95YGgd20aqcnGMapa604q4GYIMRP6M15LZnnHuFwiXVXxyowsfzHL1qsl12hncDmMi/bubgOtU4TFMP7xOFnh0HZHbWRiTJlNH+P5qsQoVlJlUovjjppF82+luATdIoORTmn+jrRfToTBqQfEINEveOXkesFfOX6+n+AAgQQqtQNkIeuFjoUdfI/f3zGIyLJZlP1SwLdjzedxwUJw93zj78gAtKF10EBQyIEH+wBJqORIGbwctCjL6s9ufb7o4JtekUFpxhZzKeA1k2wG9d/TuZl9styL1XNvplUvo33vNkj+vhWFTlhmybuf7QAp18D7Pih7js/imu/hERfRT0l/9BhMA9ROLvmUc/Uac/xp93wqUjkp06FogIr8zUAnD3TJngTdOy6vrTJqv9frn7RKDa7/aEhOD8fTMLqbw35+qp/iw+kIRV28E3RQM9/uv0i5PsHXxUukEjrjZyK6DWbtmoi/uqzewYdVtU7861LfsITq0TrLM0nX5O9qkGuDb+PnstYI1O0ATGOtMlKf0GsefBiG2g2lPPoa6kPy/k13ka6UB/Kf5cI8sB00/r1BNj/T/Lqfu0E30yIdj+hNGAdvLVnlO1KPrQN/OA/KjudBOt30yO0zzmPbGNN7P3cDjFvfeI6liPIHeYEyRxqf99WHe47kmfj9RnvyiK8hjxHE9zgtJ9TfWy/EdwO4X4dr7MBaYw+elxfH+XvOc37KfiMQZTnfeoE2g3qBNOGcOS/aCl9PIO0KWoaOZ5Ti6olLe4p4Jnmf67Ft3fAZZH6KZbrnpNPDPC7f89Atq8qi9TZ3vWeKyqFR2oPWhTf+pC/A9cv54VCyoVODTpll9LrkfesN8wrX4fd0GXW07w9bFf+4cWr5eaUHfO/tuscY1pQ2v1F/83k8mZ2yf+hQoHbb8A66m9e1pgzSmo76zd8Z6OnP9B1Pftb4zHszu9jO/c5k8T0EEQJYiDG69O0GRBlk/BKlkMWO28beNlXkx7Ye0b1zY9WTaH09MyZ7HTTX6SMzw7LBMhUizkwsP4eB742POX/2UEz/oDu5VAbJLDP3fE8GXVcMDrBlA3FcS/LEBJ96veNz8tEJ3hGIx3M2YDj1zxNk3mt7G5cYtTM+D9jmk71vAvIL3hYI0FmpnMtS3xde8ss6q/LF68/H/fxnZtzmrQMiFViqE3Vn5tOmEdf2jA4q/AbQ7TF7fZ8l3jNjjHrCspE8WHIyfTPGl7M1QgyP2V62Vy5tPXOuDL0hh9m169mzLfniyOCMeZIGLh8FPffam1Y3vZhjSgBKmwBHp60T5bcP1/rEoJ91So/xBtY4NuFabf/IIKH9hzwIpvTfzyqjP+8PZjpt2Mz/YpTdOiFte9kYysRNXj2mLO92iTN6nefaneJIHJxbm92HPwuAZ8ziA1UmGBqVKUWVk62nw3DypOeTAe54vSnI50mw6hRqg/tn46BthmnbMXUGv6MP6JFjpmFWFuolTJ2bc8uu0t9zT0StUSf/kCdsc3P+AN+3rCbCQHqdNdpyKoA5s6fDZ0PlwZHL00tzyVmtaSu/xjTEj3Nz+hZL2K5n3ILYe/N6hdmukK+Esdm7nbaiY/rikWxN8vPt/d//t//16QNOTGhnFUnxNOhFJ3UHuzfH3UHDdsRvJXgEZNiPjc7pdroTLEBmGJk1Po9swfgX/QStUPJnOUVxv+fKzCAuVAJX33X4g48e93x0dHr31rFTdTKAyjp4jDswSfpgeyuuI3jlQMFKIdN10Yyc8+WYYy4x5kObE1xKcxD4MfgZNHdA4DEcw7SyEvMZKMPyMz1ePt+CGzSJ5+/Awvw1jHLWvuiTW3B4AMeQlnTU5wEt8f4sP/4UkOJ/pgcFzzzuawy8EdjYcrCDKY+H4+CaewwE2zxGPptreMaYdLjnUJH3BKB27wbSc9PwgPZ5vH33zpFRfypaBust90q9z5bqlaHJAza8rl7z5KV49siklDNAunlz4wZOpC5II9/r7R1FXW+PyeVaAeg+G9qncq2AfAMnXPcNHnmtGMCT18nLfK71pvVCB1+9rlt/bsNr3vAzvL7zWe1g+HrOQYHnR242mD89pw2exHOte01jXduZoNRVW844LvIfx+Nr/BzbC+uTLbeD30uu/YxNP/7t7GE+7yYfw9aV50f7wmeSP7d+8HfbpsR13GSifiO9j74fSrF1IfUsdRltMteD6QM+GX3zRe/ML3t2MqIJkk0eIGC69Sn5kNdt+tE+k19c++S+u+T7G9gamwtVfDcyAbfONw2ZGbjlkutt3oh3pn2NjSv01eOaxe/Uo3JSu0n2zZ544+wm9+Rbbjy+4uFBv9W/h3Pc/ojXyry4+XO/zzy0dSb/3n1VyQ/kgT1mHsYS3xkUtDnMtQl9FmVUsPG0VewhdLOt+/1nvZE1u0ER25M4FXQDRgQ0tMYTROKzjnN+ua7OSkxy3wC0Pd8h6yvI2GtmHWody7Wi/rvLS2die/MzAi2fgOmx+nRQ+bMNdnIsOzAUrSogPxm8bCyvuxuErZ7Yxw506x7OkTTMBzBDCwC1y5Jrj1uXnoBYv3fvvtl7KvlAcfFYM67xr4A20mLzW8v+5KU9R/ctFB2nv+iMsV1mzl7seo/mJb0wT4BNUlQG0gZF5us6KGYG3paVTd/dv489GMk3/t0BvgPjW2Zer30H34d/hH+Mf1t+p+zM7L7bd68yQyVrE0zk+rX8dqYfQZ9gLmUkTxBV+hcb9NAlhf3nHJ/gdfvEt3EMn8oIZ9HrplO3LXef0px3mWNmq1KWxBcl9187Ezf5A6CJ+GWuI/XrnuPWvZpnAzDuQ8kNkpabzvgKGqcPmFUdstJ+9uCXYqa0nfkFZbAZTZmlPq25N/7eMTdn/TlzNOXxZF4DRFzga+vyt7cf3+cYAqA8uuRkB92fJTozO1N0O8k9qQc+8x3y2QscRv9D6uqfn0oaOfdjs5t+Fe1vjqBO9jaPWHa91sOXuRxKk9fjQJ3Y/PC/eIbtljMjez0nZhCKLzJd45Ci5MPAF77pYMMzTx/cVS1IsgUE2pGYf4OPDPTrgORutbFtoviVm5ulpSuT9pTD386AKD0efsoBSbVTJ78FCkwxjk+2XpsVmeNkujVP0efwYUqijcdYPRj/43///z5/i9NTcThLXPI9y3XmYRpSlH2IAx1UOtTb4XGQRkVkxbaD76NsyuIY4Bs51iDOdhINrqXqxWnH2+haafgkQM/NgYfnRsVGgNVzmoamnR4Hkgw8xIzN5HfgRkGogxQDXvlucKAFk5kvuXOFEzkPUAjlpfu8qzL75mwa8W8HHV7nc5o8lMUGKW6O7xG0dVDKDsZbeCcIs8cUzzONhhFyk5caH/nWvOfxxU8DYabrDQD0mrCENK732E0bOuqbP8wDOziTMy6Dw+cc/s6S6d5yt+ELw9FOYWcqmS45R/c3QemdDj6ZJduirTMzxIP+t+WMyt10p5H07ogBTNKcdDQ9TDOXOUbWTX4XZVY4NOZnZOMYuA8jOHp0hfzJmFk+aZwaxLBC7UwnWwpmutKhoT7Ya2qd4Y0Tz2/w43HcZ0aq76WeIHCy6b75husT3txNz8XhU0HPQxMNrLK3G5RuZ9NBxixt0buaZyx3LIVsJ2cGOXseBEpJZ8rHbS6Dr7kQcEA30O8S4XV5LTn6R9UzeD91NsdJ3eE13HqF499grByo5oVjwmtDz2ArnzmMesmm37F1Tq+lZn3G7kzmymLn/bTh+2Rnr99tA2K/a9Ms34GsY7FRyG6NLf0e7MaWRxQbFinvyL7zPP1ZyDt5bvsPdsL0pk7Z8Hxcuk5bTNu+15TXmZ9YSeDre3za6ee4+HsHMLLvm2eoH6krbnxxW0vSq3WiARK7mS3nnt/m9a3vj85nBvoCt5outba5jt0r0Wt+e5dWKzZ1O0g4tHX50uePt69fvqbD7+wX8aeboqtiIBuYv9isdOuMETRCdaWYuRz4UibaZWddviaf3IcuOYsDHS4zK6m/p17KoGPLdtEsKm7Sx1u+Ov1wP4t8yrWjDvEaxme79QZ5qeVrBtcGQWy7yPP57BpMNq73EawA7sTbnRGeD5PBAAAgAElEQVSZpC4fSLza/rL42CCN/WyCuM9NWJHR/hECbp+q+7WzK12meFwgHJbRgeLOEmzQwmeSRIA1Mg3LpSLg0TZ7WiT7vATPxMvzvb6Lz9wAFAE98jaBvPAmT0gRGScVaDpRKEFTrKP4pfshHrCuZMTrSXrlJszKuBr8jkjX920A01bCwfirrOGbHQrawX0sW9g8d9aifkl1U0F992h9ASoRhC7zMoC06hNqGt/tpF4c/GNQ9evXautTvUldd2M5dnayAca2a5KLPL21xCH+vtGLYIaBjHiOeG0hr0t3zvV7thiSuZewUrcPObI5rofl5eYvZ8/6bIejI8qKw5c2TxLQm6DMHB+/m9K3ZVG9RUP3i32LoKDNWc9Cc3MOAPKUO1QbtrWWaS9QURdXSN8TvCl557ucvZaHwBgoda/P9p2s08XoUUnpMdgHqV2V3JzzAQjIWB0bMG274lkqN6/yYfC+5LKdOeOrJpvtgzcDt20hj3D8vi/jqbKnhLry2pUBmPQEVKJs3OYbr7/xmR3XcWweS9rb4EEccLd5Z8/Jdu0JGuok77DkISOZlFNZoWfuyM7ctDnX1Mnh+d7KiOUGx9FrzlxNf0OH1CU345AW6or8HKC/fE6DkiVLIRbll+dBRXVCusem6kux9Pt/+Jv/VWIgbSiFpGYI7qXCpv0EzjxQZhnSQbAAatCzBx2daTISF9XPcoBoYt+CJwY+zIbwM8wAeXgNLA6Dk87YmacEx5icxRj37t6F8X0wSmQ13Bw7BpcMIOjs+RoDqi7xNY3j56EHskpiKY9zWIxzMqUcxFbWI9drl+tSYBzI3EAVByzvH3LeGYz5GRvAvDmrO6g4AgGj5PG249WHuzBY6vc2SBfAVvQmI423Y25eZwCbdI5T4OJEsp2Kvvr/MCPNfLsDMf/tMRqUic+9bruErFTA2bUibRhM5Dp9kVw5E6cDSnm2HUi303DGVHK5s2J2QMJglvJ5eNPeLECTzIqugVtmJOf6sAMaAQTk/x0Uu7F9rl/u5ulApqMHCrww+Ob13LSnLFme4ucOjMhP2o3tcknLBsfo6w+gn1kbH2Ner3iN+uCmT5NWESCjlJkBHXXLz5/KWvYYOQ/ygb8PgDlK0tOAh46o09qoawz4Zq5q9sAVvfg8y1Wsk22FdRX1yo2P09SuHTi/n7rF15jXe56oc3vhCLsMnLxrG0Fgz7o3MmSjq4x1Ofl384rlztnfnuO2M3y3eceeT67hAhzNl6TN2VQoA77BPuo6rw/HS17j+lDP0x5uW+73+T2/Aht57eGvS+sM8rXXO5wXOaeh32qFKtgwv9z4ijr20Lg+tMzQ7jlbOsbw8WW2r7Asbjt1owHlhWvgZ8R7+BzT2DL1ai6U8y3Ld1nSp7SNfC/fYzk6tq90+OYXj9XrlD3FTtZ7P5F2beu0o2NXydQNGPO1uSY4yT3loBzzCIy+vIdz/pYneWZmQh2sEKLx228/lW1Q6GAUJZEuP6IiBZtQ2SM5e6LFYXzPrMPugWX63rJpAuT0hnyA53XKPDZ8/0/WecswN5unDeggc/sE6S9n4/iZ0X7TsyVmRZ8C/KLM+rJB3/B8Z2PZ9HNs9psM7g+fF0QwXU98jRJM2rHMNsqmarq5AajKKIkfUcJW+oWVRb1hWiVpB3jRcx59yWr9O0sGIKTefmZAIIzgya9009nwDF7xo7IvGbJZvgTYJ2Ds9Lp8HHbUmS+39x0wVv33R9ZVgobZly2CXB9u2bQlcHnKw1FObFzCCaAGxgg47kM/bmMcmTW4wGd5mAdkqyv/SQUz6Z9/L/CAJajk8daRMxNoj4UA4C5njSXKbRFsLiQXxMb+OZwoPoiBCQjpjFG3HOmsIOshL76y4LUgCYZ+NNi4+7fpvdI9cRp0XJ98mhsuAqh6nDNjzzIoUFkgka5tnRU85/ZBtO1aV1brMavKvfFKOM/J9Y1MC3BCuWeB8BalE98Vnb3esuHdZinGqgxA6+HZt9K6gevptQ4bsXlSPY9ntUFc//NnzLV5zltBfpbA0D5F1/xAnZW/gz8S9Co/INfi9F1U+XE/e2aXak5Ne+tZttdgfLb5P32I7BxmoK1oVtVufj7fr/Hpk9NTMuPhiI2rN6JB4GgzB0X4kJ+w2dW5zMCf+2LGs9hXcWws1ID4WX70IgPdciX7mc1moKmtW3tDdfpjmmes+cYCpv89N3rMp353l+Krh7EB83yXMbAqmc9sZMgUddU5kCh5RHKTNCvdR7/cvHGyIgHsK87jJpyJOrMr3QvWuj4O1I5NBvnetUH3o6sRxBd1Jkn5m4dlanfq86cyJ9//w3/7h09NQif2OLMiJnnKJ6s3Gks87cQ2YWYvli1sfq4zIxgY9wIJEKJTm7/jOG06z343QT1/ZgKcQBIgAd89gvUACLM+pcHQeF9ev0pHGYhtJRD3H0exVpg7zzRwDoQctDsLapcTk0Y5t5I8KhcDBy55P8xZAKO/35/72Z4TaWz6nGcXY8XfUXp+U2hmwFuQe1Nom35Szp0FIGcv/p6nR3PuVDAHSMx5/+hnleXZQfRZj5OuLKMjg1Z7QDi9er/X8+S6ml7+jKV4m76bJgz+tQPTfQx57avsRcrmHisNScpVfXD49Sh2OtJzJzLAEyvijyift2MPINsK1fwTj51OiwJ6Gf57abdP2c61dXlD7QAKwKwTvgAsWZ52kGua7LUyfTbIe3RKKFnImulvQ/+Q/cMElbpQf1sPkc432bG+YWZy+I68r52ikD/0fqnM5817pC8Na228aqepTgve9OGzRNt5Gjh1SYCV2lwIORUQzGR8nQTYWSlbXrxGB8xI4uoq0spzaH7SRT6Yi4H1K3pTLm5OxU0nbR66ycwG68j/pG3+PsLVBoa2feD8qY95ncfrd/Dnft7ggbXFunUjwWSPw/SiHeUzrb8sUzxMZOiBtZPvcVr2qKsOH+am1ty2pt3y8z1WP+Omo+1XsLejn3UDZ278Gp8N0BIZWNQVfu4GXmn/b+tpWdg0J39uPeLvSAPSiDv6trX6admeGZcxhlzfXC84vasKweu+eTDj3wKstsycOScQErYggj7ZXqdXOVg4cv/+9vbt25e3jygb/B7tUCILIAK17ncV5Vs/v6t8N1pBypdV56ucf/gvEVGXiop2KilbNU/9bhv4zOQ+IEwq51kQp3m0TTPvbh1+k/MH7eqibABfJZI7U4H+gh39BEqrlG3rzubFCXycYK6ydmKO6snfpcpYFhbUDB19BQDRB/ZWjaRgrEE28XBycAI8Dhdv/KPAaNoayoABMFbd+PlWfwk2LhCJQJtkSYtxwLt2kc5Stgw0eOl7hi9m0ACHezAYdLDX6rkCvcp0M2BS4VGX64GpbsFlZlXVCc7BunGowHv1FxsB/gFaO6i2R9NZmnO9/OqOvebBAK2L+5nB09LZDQB5TtZfBsJ4vzJii0kAGjffPAPrvZ6Uv11imyBhZbCRxgcgXid0m9YN5vr04D4cVLLdfCTA5bnxLx07QdEpd5XduzZUu6y8gRveF4CyNdXtvdY9nxlm+ZTpWSFlH4hroXWKzWe2q6q52c+BrOQwSj8dWwRgv7XpbCvSvGI51EM1pl5Nj1FznDrOV936XUo+m60i9gpeJ5hnYDn1xffaaOG7RbqxrvSN2t6Vz+q+kwtJu/orNVfqNsuO+dL08MnEvjbsoeIG6fOz1qtqIq9PgLX4L3nsmaUa6xfrkZt73dFMWt6bdFWKm7RyZn7xgfiywMA6NCxDmVNaXHohY/C5oXWSSVkZstqIDV17STzwmKgDZKfXhhIOPNy8bz3X9riqDzrJc2Tob33jzYi0XeuEdTG2DoXJdcsNtBkHDRlsV0WHSnldS9b4boL9OQcp0pXooTseWZH1HicfssRb4V2DuJmo9e//5h8yozHBGyCmOb/3t8zKs4MUThiBFzpOZlg70HawHCwYYEtnFSCVB8r727BosM4g2Y4078kAvgQ9S6NjsuOI89YCca0D/tJQNUeX26rnov9l0Pz142TsxTfMyNy9GXeAuwNTjjt7OQG88ty3AuB4AtRhieEOajMoWTvn28l8liTPU6C8tg4uGHh6jOYRg6/O2rkF2YPB+Uel2lIh8F3xuY9Lb2Myj23neOigb57ac6GiboPbGpAlXPFpgM8OCOPZO5M1MsAsHzQQknHxcoyB5di8zr+bNxmwpbAWT6rhrx2zZ7YtAw7PketvmWTWSVyn3iEzuPSYN+2DHsGHDoBfASv5jjrkhmPeBjQDugU07gwpOg68ntfxHXzeAZ0hF5QpzUM7l624oQOq5yjBBF93dNwCazZwdfRo6lTzsHSRlHkF1ktYnJFx1sYldsxWxKnzrbe0npQJ8y/pseWH87fMvNrZm8Gtgb5uFbF19is9sOU/n4TyS2eB+X2+3mvsOTLDfDvRonNnX3r947pe1+45bN7ffJibcWVH+Qzyk9fT9KZeJ73jd7f12M8iqOTn7bXd9Jx2q3fDKW+kGZ/ne82P8bfHYHmjzhw6jhsw1dCMY/HvzMga9y8gOde3Y6/SoCos9U5zO3itA7dM7zXZOmjrHNLT8ur1Yv9MP8e8s+lIO0Ga8Xc/bzvD/tv0oQxte7H5ao8/761jfvicbSP4nG1bbjTMcZSPmNeX73jVE1XquuXR/afp/2x5TnphUyKKnU3zTFwsm/Ht2/tb/Pf9tx9vf/j4moDjj99+ZsbFP/vDx1u0484shbfKTHl/e/un79GHSf8F0JIZPIUmGGxKVq7NrZRBZP2Y1sOXrA8HIBDBVWWpdMZRBwumy6aznjt7C3Zg3MH1tqX7UAMGn5s/Wtc/s7QOTzvjDYAIeSl9tKwikH8U71cAxwPoNN8Gi9o2pXd0NvUNwDjvVPZrB36imTeck3vP+3x9fBpZbh1Q2xZOrbljEIMSmmNyIMrsXtPpBuhRLzxPFG1QtcxdVQj0+FyyOvW6vh+Amfb05GWeUvIJhmYZrg/wrFOU9Vmv9MwG1OfEPjzHYGcfBjJ5qgN08yVPK00Zqo38uQqv/7oDnzQOawOgk12lO+rRDRBP4Mq05FwJPMfnO6PVY5pyULRK+s9EmVnW7GQJ+SPSZ+Kz7I89DvtqcKWzWRt8lBvZttLjcdmq53GAgAIfYlEjno/MYOO0zub9vg6K1PwnUCqSdvZarPXpEdkJcM1Zlz5vybJVmWCwlT6aNxi0Lg3Oyv4bFDGPNlAdc5ZtaLtEGTbILh1SwErGd+IUZawWCFdZY4c3tNvvI1pS1rLUtQ43ysxgt4So2dN3ehN6q/d8nSBy6sfYBcFhmUNeThWH7qffEO9N2n1Giy1lvJm2WcaaGbIRe6o6p2WzY+njd/hE8MsGypbSIGHYWANg3kz0dShCGLfKL3GsLazmVAqU7BiIPhs6OKjmoS2qnyFluf2oZx9S2iLqea/zzr5veW+dnfa5qmyENynxy8BhjvtL+Pcze9bv2JsIHG/abPTuJqDnda3cEq1z+VjdmqB47MQp4rXcuMocOtvs6I05e8Se56/Nj23fEhercnRWAjjrMef57/7mf37aKTyN1GtXS5lwDrx5WEKDMAmyoBR1B7MZfAO4yPINlCVuh9nO1s0BPkybykb9d6IvzbN0wsIXpaNRKvv1Lcpi4qdr+T9Pv7JG0XcQZsXWzGyUt0tvGYRIGag0hY52zCnANx6i4u+zlPfSX5F0c0ZkAHm8lgHhYU5kWnIt7Ig7eLRD52cwmPE8rMRawSsQd7m4Du0osKu4z2a/Dd3s83fKDfPh3i1iz7dqWlwHh+S4ygLSEb855f5sAwIev+fO+WxFlUF1ZWrYMLTgt1NPg9t8YnCiwSOWKee7Tv+lOrAHQCEDztw9Q1+ysya566ysyhEA1+5P00UvC/nttQVIWQbYO12pfKAxDriqqGycBp1AWDlB4itRcSvlYwBLo5L+5n/SVkp/oAqjzDhpMID/3uViuWlKdF1nPtf42kniultm/fygPQ+B8bjMi7u9AJ3Mmz7bn20+3HomaVqBbOrWOqgm+bHoo/m5V4+iADr8NposFMiNl+ptSbqTVqT/DlwpN1tv3GTK8sPnuxw/gSasU4wts4zsXJf1PWP48p56h3qV47utAXWcDGo3RT+baqm/7MACXK7N/hSJoDt2fc07WgqerNbl9n1NZwCYRmcTLm1TZ+2T/4dsozWD76Vz6Xf5HurGGeTPsWg8NdFai7g+7leLDgf7T0/T/KWf7TR3aYp1YSk9AN1HZxRIdbLxcyJljzsaPEDz7+l/3V6BXbVoUBgyWyoUtFFka31z0/NcR/L4BugZRHDDUTGMZNVykGBI6OVoHm57nYHLQVnHBucYA1qIULdRn4kMtWGYDer1LWXE/gCvpf3kO3mfaZCyZNsM3rE85HOr1U7aVEceUO/s88nxpS3KzKYq06k+ik7/0Y6/Us4iyyjiwgzWqidv+Ib//A8fGbT/9ufvWXb4z759ffvDNwWeX6OtyPuXt3/88fb2j//0+fb//9Pn2z/++WeCjD/L9kveYzOiSo3du7QAzdSr2cdYaysUsn6tJU85qswsZticTKMIpJgZ5yyG059xgmvTwfdmINe2fYKbf2TA0nbaB3Y13/eztM7WbzoMseXGgM4EeRwrNMDo77FRN0rQe7OAm2hHny2mbtPfzzvVLQjqHWzLVnRmhmSClVaaH3Vp2hSAdxNY6g3Y7b8IxO0BqxCqsn5HLznouPLBpLf7/g1uHZ2I7JrWJfVOlntf+pJ5PdWbvoDH0rZJl9BGpcZ94M1KCsKm2tQnspEA18oXJMjFWMTr6IA3nsbekJsW5Pu023XYDMslj76Swq+xOivb4z1XSS59MAN4kixHUMGrJo7Rv/hZruLwxbriatrNCdSqxLZ9Zsgunjb0wzmwYh0G40yyJS/HP8wy2QbldnwatBc4qJSzhO5Pe6ieQ+jHkzmbvQYbSZTMNL3bq0AaG5IXmJFsPaONBoGu5leW0G45dXYXwd7kpdNapd5dPkravChtLp9OctDpZi5ptt2xn05f9+imBNhthkoz7vZe9j3CFynbcCYGf2DEPEW4Ld85Rzd6vayzewxLd/hU+AJQs+1X6z7Jk2xXvgd6q1yV5xuc7O/xlYwnPyz5uckvH9iQTWVV1hCoa50NZz5hVp7dTb4nZ12b0r1eLfek8d7oSZD0JL3Nthked/fVrXih+qsefjg6VXGYfT7x8SuktmOPvALm0uuglgDtW5zs2LIZR6MlOF16yZWJ1TlBc59jcPuNTNLO+HJiA6Znjr82hEKH+HA7379BUur2/C4ARit/7bJM60Tnsp2W7mmTA8FO8i1Y3cGond8MZgA2tvC+hs4p9GfclWasZpNqDC/FrOfY+Y/3ukeYm8MPcAGlxB7jLp1kgJzKrCyjHPYq5liK5lXgws/5OzPjvNAeDwFM0oICFL8fhb+asDuwYDDhwNTBJYNbr8kOSPKaan66FXHcw2yP+LsFuBzzEqYbDSg05q94F4GZTXsqMAIb5D0a1v0s8p7uEe943qY7+XvPS2Ddz1NW/Vq5NFCZz3O/hhqEaUKa81nD0EIxZO+a7D0ZmQTdQ45ADPmdNEjgdwGa9sCexm465U37u9zm/QDHdsDK+WxZ2byg09zW4Swovz68D4aYxkXOC3n9ZGkdp7EPwIl7DSi2/nPfoga9SKPN05bhTcc9LhsZvsdrt2kkxRbKnwfaCNSxroh7E8grgPgh+0VL8n6+u9ZqgCbsWYaMS9OSepbgi8fjubOfYfBqHuQBI8wx5vjR44VByuEhddIWObDRRRryIK+tJ6gr/G4F4rJxRwbL4R7PTXCxe5352s0LT92iT7ZO3frC7/J6mo82fSnft981HtOpQcY5F1JmOkXRosHv9lXSHa5oeLZweMfGxuR/lcHm/N3ioGjL9fWabR3oZ5HHqU8MdW49bdrGtS/ib/HQst2kCuXV1+2NxP/N2Jv16pYc2WH7THdgTWSz2UYDliGgf7EtwDAgQC+G7Qc/tGUZ+geGZEPwIOqtBUOWGy02WRyqbtWdzmTEWrEiVsbO71QfonjP+b49ZEbGuDIiErppVA9EZnjZIQXxm36UehfAFgPD53uLBnD+1j7Dc009e3FmF/qa7nTT3KgrHZRrJz9hp7/92XgvwMCWlbhX5TcKFEp3CQFBY8UABJmR2EEWS+JCRO9uro+7KB9+ypKt0BkPj8iux049Gwodr++uj7tXx/HqNjLvMbrj02NU6Fwd3717OO7RYyj0OheIttBq3zihbsxuDnuMRR6DNtATJucGbC7savdaJpuuuWGEvnjyXRt4UmAosLrpLnnt0rfJtw6I6bvwj1dbY8CMgdLPBcrFmqnkcALz4kOeGj2zIKYdW7TNKTBs/2ja0mkDWg90RgY0U7bz8PcQ0BLQ0t9wrJ3JM3WH/91y36WXLher/ZWeJ13V+p1gJEE9YQYV9Jv+8ffusv5WfnKAcy1pbOAz+aP668tfe0Zm7sy8itF79g1omraEff/WTQuo8c2BSDu9CTpmCT/1iK0UxT4zbtaTVpt3BYCvwK76N1KXrzYNQKg8e7bBQ1A+pHxbnlx7aFmiHnOK/q9uo2U/VnvXY5iZnOJdZSbyyq6gsP2myvbSCe24LnXqRfomoC4gbqWd+wT8xnvICXh3vkOm3q0OgknezpODRR+Bbk56B4hX8Lz7+Sm3IdUsHj5lwvndf6dMKluXeikyy6Yt9DJhlPfeto4lyJJI15UOgVz7C07fSus8de1iF7V5PcqmxStThnuNWpe7j7r4SEEjK6XHzJPw1HUGfJpcLv0wUw+tktJ/rTSnGylAWlmh6qm4o8P8TOsr4PCU4SgsLMttsYFnAOAlepXMGa6g0vaghbJrKXPijfZBfAN4Bc0anPMNB2F+ktniwXQuWYqe31YSUdsM6ZwFVLXNRtHNddiSe5M63P22Xpf2Yxs0lzy1XgxWCd0Q7WZ8g0xyI3sQ/yIvJeVCa6j3VdKPbZJJfq/+y3/1e8CXEObcnfUsCQmCM74Uo9wqBeuVbWPOyTxAwp9HZuGTuUDriaZiJgdF8FlmUMVWlju3Kh29OjJT0bJ9ZtN9ZEBayavmJxAKRKvdBMLTJ2OSGXzF3NkrbwatMX531tuwZG8jK48U6KPrJwCqXn5SYq7k3BkTeAtli3FytZAxuTlUA88xbeCMK6U2A+hT8CelbgdjzIDtZtPY9MRjq8VdMi+KDyM4DVDMO/eO8Rc9UhFPJYpTGQ2AnY5kAw7K6GlAKZ7dwFNnrMYzqvdY0sMN3eqAMizx67X+xefqHaoehJ7BVinzrZWL90KJGrjuRm+RGT/JVru60fA+10k0c53gPLkGpm3UndYVXNdcEnDc9alCqdPjcZugRivas8MwHSvXUWEF/XuXjbguaB5BqBwhrDUixX6P9Jr3nm1ZTwA6MztA3xQi7AzmkzEG8+UQtgLA655fvLdzDXcOo2RE6xtroHJTloBdL6c1go9yN1PNhP2wLuig9Pw8+JuASbx3nsIcMie9rnkrs3Lqd+cD6b05P9crko+6bxjSJeiaKRYbgMh1cduZDsBc9px/Vr7WyZKZdbzpOer63YNV8F3uIEJucow+rrjGec3nOOkXf0/5m3+7fHPO1OxO97Iv2ZTee/rqHViLsuXtjIMnMquWYAJbQ0xZDWDo8fGh9BDEIO/TO3x+Pg99HnTxlhLTVuBv/bfZKd7rCNGDNyI7yw4v4vz22c7qz1z9AS/uTncWoTZtseZZvzh9iZi75JD54by/fS3OVM/SGkNfQWdSz2AduLtIEo7sV+cDvdOB9bmGi7yp52Jd1FG8z8dlp8aZwbDLmINekgfyBUvhNda72xse04JytAcAM29e3xyvXvGwhceH6KeYJUXZt4jryWqEx+fgz+N4dRegY5RMk5c/f34GwPjh42M60NyUZqBGruK8sic0xoBmDcedbEdm/L6+uUZWJPyJyAh6eMD9N7c3x+fHBx7IkM+u1o4Jbbh/wLWIjvprH7ZmsxVEbN3dAbmv4dQfOz9gJ1PgvQEkTx2idV43SpSNp77Ze58A62wZWT4Gl1l9Pj8rvsoJlp8Zh20A+er1g31MMEhZ53Fb4AsBJPuzcaCapZK0GHVGNjM01QZkDdz0/JMNTx1Fvy4DTfPlIOfZC3EJJEfm8XyuwJtdiZp4RkGs80Kqhm35s/fd0vNLJFK1uLzPjYsZFLPFQPZ7vKCjRU/wlAGM1Addwue0me+pWPImNg442/gsMVGvBed3qIVdgchK9vHDJDJrsq4dyRGX5GJne5xvlW3WPM4x8xqNP4Hc4vPMsBqHrnQ230BV83myZ3xuy6S3U/CNi8poyse5D4glMvriWkNpBXoRLO11mPx3WbZDvs79PX3zeY2n+WQBR9FDUD/ec5CxVZewAiO39hdTx+gZ0xeMz6fPWtfWfFcaL3ok3+l6U+viNNvRZ8bTfiowxpXxBsY82wNkmEh5mpsQsiubTLqc3Mq7m76MuwW+8BkALVTdjecIWNzoCddFLScrv5Me5Dtl0k+dMUE9DdFByI5ZJZOZpT308aUx6fNlGgnyXiKTgE3O7byB4npw9wxubtrhYZ5VHxu1BgD6+PQuyHWC0r0Zwn1W9cesMnZlqes0alQQZEWWVzP+V//qW3pPOSsdP+3Owy6Dp4VPWXtEQ3VtOO0eGKyB3DNLl/N46wL17DTcSUB3jFzR6LpwDBnj0LGYgijl0Ycn2E6ROeGatwDGAk9t912CH6/ijtLt2g9hAJuvXr3CdU/Zz3ICuDG2U8aMEcDnznl12boETQ5hzN6DFYwVgOw5Y2Y6aQIYPajYKVcq8wY4eg36cBynfx3JHg639e3TvHaZPEVjT6vPnmDiJfb2U0YOcwXQFxDpwsl/SA9nFpeAXhkIP61uBjsr/7USczCduzkECOcBSL5mmoto4sErFWFb53PgyVKKCVD3unTAEQ572yjoU7kAACAASURBVNaINldQoZ1irjSemc138Z36eAzeuxhs53Uaf8tlz2mCGgLF4todL3gwrmEsIIN6JeaJxZd6kfKUaZZAMAOLIByD9nj3bQKCCjDoJUFJZz78Lmh2vpZidvqU/hgHILgceYbyDPLjnbHe3Vi6M84UhDsvuJy40fW1ln6ZchYbD9CWaQUn2Cba+pyRSeyNoROohH6znpDSLTvecd4NXc1rIgsOktkW3QB63JMg7tTtooHAmBn8OA/qd9fBvjauk5xuOrXcn3V7c8sMJYECTpeNB4B7ddJsZrurrJ1r02vxZH1yeqML2r3K6RSIcEwCANdmzT3ezW58NpAWPU/Oa24+AICDw6N399/eh0nvmjYj9G9sBoG248AiJ9Pk62ljxFPq4Qyw3jZRLulwl4UZUMR3sCPZYkAZtqUfBcSnjPj7fOzcQ/AtOis5yd5ndX22PQigAWX/VzeVGab+SJLlaRsgsal4WHaVGcc6+A1eYrt0vrbts0nm1tydAho157S9O9tDPUrdtLN1srEqo0YJ5uhb7HKr+YLu2qmhJ4e/X90y+1GZ+W9fXx93d/TYH5+i9yKzFMKIPcR2ewHjCCmz53amGvppxZG1iI3X5+MZZX/PaHKvsYEmHBz7KWUZdpzientzdXzx5hrN/l/fFiYJugSw/vrNHZ79w49Px8dPAWJeoQSbG5tPx/P1K7zHA6CS5dQTXD+uHIOCte+Z6OZrQT2orJ7mySnfuqf6s1nJLuyQbWpOvbnYBG1SZDk4xymQpIHSFRBi1tzOZs1ntyzwWbvgvu2uNspZMgYfIBUogcMsC4yN97Q2Syua4B3LTJNt0tgn3/tYChwuQe++kIs9xMF4HdDz2b4JxLzjemfyK0C6wK0b108fR3K4D0w1nJO/v4l71mdnby/Y6ARjAJ43f2k/Q6rIA1DogMwYrxDTN4Os5NZ1qQe8+t0Dbp2kHGuuLBrvUQ6/1+Qq9Ed1VVBT1RHEL7pcfcXsEAsyamdWli16wZ4tz8zFbBvJtdplDU455TUETZBBeiq5bwA2rmt5Dv6jvETvvQah5fO2LNAfVxZvZ4/C51L5p3zqKsUst2ORY9rIGCY3uSWbbYfpozALPWxg9yAPB8FLPSeAQ5AwYxfzt+qdVtEStgBkTyCx1yxlLXsNKoZ0OdmtnQCYsqmZxSuzH2XIsIV5c54RtGRigo0MbyGfMr7j8yMBKBOCss+pEhT8UJA+kDd1aFaWF72mL6oMzzT5iTPbPqRtXIluUAadpdyl9A7qte/pNLv0u8Y3fcW5zvPvnGUxHGziALYx3DJ3CVwGUB0Huk2dtbpqSfsG9RxoA78hCzJ7LNrmX/FMV9qvmzbjPXhubqBCqlMv1Psw8WkXXeeHb6E+x7KHa09ZZWarVQPoEu802+l6R3qI8TJ1Q+gC8mP37a3s5ASou41Cr3bi2336+D8JgDF/Xgo0FCjCaGTmkQRdQu8BcBBRn+seVwwQNOsTJEUEY2/KuJ2gtRmpM/DMntBiKQWRY2+hcAXeBGWZV/UAs5RmlDJkRsOSnYZGrbcIEk7KC+nkBB59/uhttdmVdNo7PVs507l0Gnr5tjuYvjvR5SpdYqxMET1bYA+cylRMSzaJl3iN8q9aBzulGwydgUeDTqSDeES/L3wwwMTpNPt4xTtal2l4BNhiTqOksxytDHgQVCZt3QnTmiDQHdm1NCTe4a4VsfpUKjDz52i+4gv96zKIa6ofnYB7zxDqMt8K7tKNdnkBb6dycVl02vt7Xa41Th979d4cZffOk64nFOUxw4kAgwOCnjPr73GnfeobGJAMvpx2zArs3bDpTMdzkLV4e5u9JumoVb8023XBfBIId0N4ca0sQpwBfTtVa6DnMuI6YhdcaY12Y5nOm9ZtJ4Mla6lfA2DUD4P3PWDgvMDxdZDLMTGLSs3JJZvSrS638SxsAvjRcDmI6XRoPM6XTp8JEvr66J1Tnn2+c63cpvhY9CzX4/G9dIyvz1wP53l/DpWh7Rb7ywVWmR2sgy42vM/18Y2lfhjnjyvywwZPBJxMWfehgEa28RB/O+C0yjvvdN0cf0dWkHhBfDnfqWcyA4+grQBl99hUfiz6O4+AE4d9As1TPpsWrat9vAkvYQ6ShxiPl1uJNr2WmWWY9qD0+sg4dz70NgHaEHL6oOIgQeuTzhl8Invq4KrTxnnTaQ86JcCsQ0zmu6Y8TAB49+wTj5uvM3WyX6vAgGMgsFH6CKBe9KUlrSNYxqEur47jNkv23r8P/dVVJwEYUsa8by1TlrDBFM3uc2MQB11Y39vJm4T1+bwAFuM01lc3Vyi3DoAxejveFXYZWZGMIl/dsBz7/cNxfPfu/vjhI4Hs8OJirE+5oUX9ybJozN+ROOPpznxsOdOauu5WtU0Eqr0JfgYcF973gDR9Xx36pne4Tl3el4yw459d2e3UL1j7YbudV309JJu7MfVnFHnJlgfGbpMchJ18e0kW/LqTbFplkMvGTiaopxpc7izzBp3Uq9Plpr2Ic98sZxsV9kyZW2m/gtvqM0Z6D0WDz0JuuvbPDx2Jq+P+AItmRuP5SbIRtEWXMop0X8czLGsF3V7oc1EyJJkEzpX9UDUxtAdg5l3NW+uRLc+EFLEfbGbVwfdVTFfWoHoZr35D03HdvGWW8o7G4vUpI3Md/T1+z86n6RhsZnWt4xDI6OPihpwym5TswHVLmC5BNWeY1jWUMfqL7gvvxim/QXNlEpKqFG3zdZxxALkfxOx3qXVZ+wYFehpOtqPvYp/wEgEwApsn0NZjLNAxS4p3MqB1U39v9ylaPzRdmQ7QGdPLM4t3z5mF5BU6m5fs82zB4HF7y3P6+puN9FX3XM5u3AOHtICK4er4l6X8e8WF2s++3PsfY0ogUnTrjaJVx/n4cRsqIILWBkaPlg4bU90tItLtnO0XfM1886Q0SbJUA7GUNMphbzb6uz17fZ1fbzy5PVIGs/qbzjXxDc2yBRtM2TeNtO/t70EGqQBGVwArEbpMR47xBBglKMHIEpYTIGmZWrsMnAUAyawwGq21bw8UgSGtARiU45MzxkEGI/V5UWgJvOj57tx7GeFU9uGQk1H5Is0D5Y7bHoE8eVpBGY3pvselK18PFvi+fTqzj++S895OUINSbOC/lvtiThacKXDBO0ZJpL+315mOOzOcGoBYgErMnz2Vds6ZfzYVod6jecoYheGO7zxbVllhzuwCUSfNtJ6gR45bmTMazwnIKCWQINU4WGcaT8iFldzF37PsdsqcyuQ03laoaWRUupo6VLoU/IXdB5XwdAYc1iLXyGXLeTp+n/0zT3JQJz6ugJ7oJv71gKSfQYdjl22EjEbVthhBnBdRBpjgH3RWlJjboTc+l50T5s4vyuvV6Nhk0/lHzyjeHH2rnMd8vnO9BKx2BrWfmi0jcnbC9HzpDfH95BcH1P27ogc2T+ggxc/MSp90k85yR4Oyt2bcsi9TbxyUHko6TTogkBxAENY3Laav2RYUt3LfyEzaBVDi/S0d7EMHkSavzLX0Z7pe2MnGlKf57CnTGhLeYf2M/bp6RuRjZa9X15H+DgWuLWNZz2S2C+C66a0dUOi8LTrv/AT/zu9Z5lUZb8yE3NG75uORt4+581trFXfrMteOpSG9wTXXTOt1pmED7js9rF6SeB+y/uw068wOnqDQ5Em3eVM2pw3c3eu2xvWkPgcPWC+m3fo4wOjyKvmb9szH5dfs5G1uWi3jzdhJAb520Jl1wi9hswIIDXAjdHXOJ/rZvXoVrWeO4/4+gI0GhQNMYB9iIggCypwvCHxx49ltZWRKPj8GSNhB8fHMCogYVpRrB9j46jr6Oh7H29dXx21m3UQCUACPsXcSQMub26vj1V1kOh7o9/j+0/Pxw8fH4/rqFjb2x8+PGFt043uO8erU4wQfTroNZabn01xdBmbJXMtgZvMtYLsyiVgW3Gvf1yI+s+ACZc1Zlk9dcC63i3eu+uQMqMAHymyfXaC1s6sUsw5yJbceIPnvVil5SgCY9s7/1lq7f+CbntN3dX0i++yy6HpWiQ5qrL8Gex7AuzQloDPK5i5l+cxgtPphWrkx5zslttfds1o5P/cd+sRgAVBS2f633uEZYkEfZsL0yz2g3QW72/XNElrnP4GO3Gw7g6TeFw3P9FAsHWhhMTU8bD5k9iYyIQ3izT6fnMu66dptUnqjpO2kPhNgpSzwVZYa2OM6TRDIVy8kOPyh5sUGo1qW+o7niClTB3L8PMFaWYy++V86JMDCOnCwAVLSat1AX/04PsH5jTK/ZlpP37aw4Nor6qx537iAr3pmZXyiUu67uzypONcT9GRr6dwQbfBGYwWwjNYFCaqHnvdDoTpR/jQ3kSNJe2F0+f7q6tA+ylkOCLv1gW39SIQxFwhw0s8GomvNpp/BdWCrAmzOJP3dHrUP3BnqOz4zjkseaL4UFJKHdyeT5EnatjG5gm2rPep3vpxcgvXOzQwBa5oP5isfzhPRMO+QkxhT7ERQF8wf8TW2Lw1nh920suipb52/pTfFj+6rwFZmdrE2nXid9NzEh4zqaTO4iceWILLbi93NXpxY11yQCaBeGj/b83BXhnrXdEEAjDtHFoZgOOVOWCkDAUiT+Twjxg2s3jWDGwp1p2x7eZ4T/e7uDs5ZvE/OrWc/zEBc1wk0mE6bHIEZ3FVwlplkGt9CvKR4fBYAl4AOOYECvuicRIr6moFIGj+edhVI04beRWN9zhLPBulcMbcRW3vf0Ei2M13gqPrgWSDngpca+FR2PQVBRqYCinTcBQAu2T7Pa3+8GRBCGaTGdHo7P855+jpqrTz42QWi4me/t2iUWUTqN3eiSd7cinbV8D7uORf9LSBP/Oz8r119zUVjVdaZB24VtFlZLlsQkQfk7Md14FHrMyg+0BrMgNGDL5cBAVSro9gOQI9bykZOchvR0xpuysWnDtJaQemilCCzNLO/GQ+B6XfF2wJUnQBcPcd6/KmhsI+rNgjyXW7QTsZtgGrOX/G7B13zHa7/pu6dutWfO78rXhi6dAHd06D6e5zPloA1dZz67C06LIPPvp4BkubJnf81mIiVmSeBu27WmPpUvMEvWVdH48deW5OPJk3OGzatG6c98HVwG+a8L97xHr7TxolvZmCquXomb+mKar7PFZ52eWZMO//h/RmzTV3lc9QuuPT3nNd87y6w9rlOPbfjXfcbJu9q01L6hIASj9hQ72DeQ3sYmV87fyW+C902+yrHteon65sLbr+kh32u/v0luzPt+U5upr7Y2aHTOm+qBHZjEK3nvE4yZwGCr0Xp9pFtqfvpv7C0bv7s7Jvz1K5E1z9TANP8kCVIKBXLfGj5VxH4qqwI/14fNzfPyGKMcTw8MMhBf2ockIIZdGZ1PC9L/J2OHbgwwAi/OsDAmO9DlrvxSU88kCPL0COJ6/b6+XgTJ1XH99jTi77FT8ebVyx/RYuW6+N4/er6eH0bmwI8ICNOrH54vjoC8v/u/dPx4eM9AjgUYl/fIgx6yEoSgh0rGO8b+M5LzHpdg6wY+yx/nvKnv/26AD1ndt+UDax1gjhBU+8beuKxiLJMbum/ro3lnQ/8foYgsXgWtKDk3QIlPN/BFZaEKRbEGmWjf+ftqwCTdeCKlZT7XLIJj2VGe/ZdbxK2/9RgFEvZWo9TDydHob0PM267uirLFNUlpMpdBdBmNo1QsCrGdPBmAj09d8SAdUgPs/cwRvXRssNWnC6U69TCSzUTP8/Ycqfmq1R5B/g5sFjPKRum9zVYuAS4l8DRLAlGiV/2DtP4vR9fDXb0WnSAUWNq/3nd4VrATQ+qBZyn3eo1n5lda8KK/Ao/dmbvnzTd9b1voskRKIAgN0BKXyBDJ+2obdg+o2Q4Mqv7kBM0mFhaH6ybBRNclHy1D+JZuuvv4VOyFJPgpu4NQAfAe56ABP3yEz3VZwajdB/WHv1/O/uSuGHLFHVdlqB78gTARAKRsIFZOgxdaBtTiNtGqfyMi/Y+y4LLMrP9eEJcY6LdJbMJ+IE6o52FYhfZYLyvQPNzP8udsE5QM3hK4Lrjav/wTOWV3yfY6T4EY1+Niqd/+0bEBLsaHTnPpOMByqt0j89vkauIJXWIo3oLVosKJk35BsqiTwr8ppKkDPWYFhAvUWdAG9XHVJt83buYPu46r/lMt5f6zsfoQCdkIcepDhFai8pitAWGvMVGqW1okXZWRm8Mis0yAPZKcwpznUDyP/lff4NXxwKvQJYOIAlnzk6RzN1LCaQcEWRG5aI8JWgGpgn3PksjMVE0MraU6eiBYyBIsZicnOxxhQlEryLIjfpRcKFKcUry7PRoB0CdqXAPuHgwaPXIooJbd2JXOsXzAljUATIObnpWwFSOzRxdRq5r4pneB8rX5ay81/5sU9Q8ANK9+rcDXCreCCTKibAsNtAsH0w6Uw1KkV3qPehAkGjhcywahFtuJfdaoyijnMCbBwd6f8FX40AV7++30I1/QBlgjN7HY/TN0zvUk8cdeqe1jMcMAp3m7qCvwDOpW9938kYB0uIB8EYCr+WMXEWGRMqnlfa58o7MTAWhAk3i7/jv4fGBWSH2g3mObF29TzTQ/QAstQh1Ohcf5uut+5xWNCrtpLtcKKDTc3x8mptkxf9uR1/HeVG/uA6b6ySek67wdSseyAHENd5DUc6P6y3oxpH5sbtOTpQDBK6jpgGeNHCgDvNOAfb5xecPki/1eskH7fSurwkva1nXWs3S4IV5LEtSdJxy3zxguntscMxeYxqrxqd10bO0LpO/mqfYO5ImYhOd2CSc7pNXbm7uUl4ffvI5O551sHMx2JaZyxes4KzGsQOT5maDZG3qS6fZSTat5yNBvjVQVbuRSV/6AR0A7HS0y/XyvWXVnjcAep1kx0AW7Cgb6FJ5G2vrFtfVk2d8PC634lfXJ1P/uHye5LHKubRL31nkl945n7fTj5j3xkZeWmc8owCYNZN96jP8/YI4qMWK60Rfjx147zSNsQjAhdjBGV2zfVzvTl/p1vrmxv03VzfHLUWQwEZmpIS4RJCqFjtN1yzXk7+36BlmMOJatEbyrKo+0AmgfKYABFh9CzDyGdmJd2jOxOfcZUl0lFGHoonMRvir8V2WYsYI79HX6Or49HAcHz4+ILPxMdIjsGyhrwOATBsycnOmfOlAEsKpvdky18B5tYFVC74y0dWDMAEyE7AAgPrShnS+rPs8rRYCFQyIAxi0N9AUGaqsbZ5uucblp6Z6YAXyATDzHpXKUlPw1kHSTjdTT3QWGQ/meTqubvg55Y13njcjlLlBvnE5o90kaMLPO3N2Xuf6YLeJvFKy/5rZbW7DLume4DUKUgIQ2bOy+SMze7rtax2+dKJfnvJB+jkIS3r6adSesSw59oB4F0xjPpF1lz2IKY9CI89UATBkbq3+VohY8mEtnzGWkIPscaaSWOm+SCJ6RL/A9idVEh6JIuyP3LyGZOt6/rkKzdcl2F6HlKovG3lj1Unuu2AjJuOXyAaOn+iPqfGWjlT/uARKnFoCO4oeGYtrY0kZgAIiALZFpvUDN/M0ut0hfzGk+3vGHio1dbvsPvHqZ2Hm6bd3pqTmKvujOWu+4htmBycdqnUMfYfamL4gSFv7ntnrIcI3t6RxAFJQX8pQu2BDl3mpd+VLdbOXBLzD1u0VrrcmkCb6XPJddjLoft3uhS89K76TvO9c7favpi8+AEkrkZaenDbFNyZ6E+Q8Yurvy2A3nqNtybGWzEzUgYdXyIpl9qs2vBvwZ8aib/T1WATSxScxD3WJmuCpl7J79vSclb5rfZrF5QUs91bFBBw1RtFkZmYWKKt+tpXFvrY7kI7CZk78D0RMOxk0/a//9e+eJxClxfSA0p1uAhJ9QlQF3GMXh4TsbDyWRlHKoFwsC4/Ey5OPsgeRejD1DpKckjQtOCRGzb+5O6iypTjEwQEzOUQo4tYJrmqoKpDJAI9WWmu2CzKklt2K3G2BBeOBKhROzqfmnBk3NJTkgHZY5JSkcQpgE431Q5F1f8BLgZLWxh113JtGHyV1k8MkNPn5PHDDDQ7GmctDrer9vtZm7/FerdfCM+rdJXBYp/c9RR+l6ItH74aOgPjLy3bMeUbQcj5Qxg0W0grSCV7GkfltMUYCuTxcAac/pjO/lYcCWkiZ5V1JrMX5N7DNQTTdNx1AzPnxaSmpn9fs1t8/84AzyoPcSLhh1/h9jX1culbP3o1j3otr5q6e9eWcoI7Tb4IBWJvoT2VBtd7nc/Rg1ANzXYtT7U0rL+uTazjvm9e4Uhc94x5/t4yt/q1nCvDdtGvwDLaQcfC/TrjL3VWVE0v0Skda6wjXUwKPXV+K9zRe58UO0M49U7zXpdsDX0ef96SB84dvQvhaO9i9kyfn0wm8+Lr4dxqH84veI34WDVjv3TZFJoiZSswQR88/0yP4e2Si+1h2pUUqKZxIjvNaAX7iWLMxUw4n3/tzfB2mnOs+BKPYuDMH74p6ew1g1uAmLVqWVmXJjrUwmQFx6UkDnRlsrGUUc83m33hOZpRra7euQUXHOVPb+e8SvU42Tj2hc5MH77RT4ne6YcdvLmPOGy+BhHHdlFGXbbdhbtdcVxfPi2D5QZcBJ91zo9D5eupnl/mFp7K03uWLeOY84qZnro1neD15WIqeXwBmrmN8jpJmnFFmEUFyQAT5CGxrZzGyLGOjjNlYsOfIOezy9ngcS4NWkGgGP6BB+iAKNrAugFXoN95ds0Q6/nt9FydHPx23z1fIYAyA8Wdv4vvO6oo4hKdTMqgILX9vpy1Geff7D0/Hp6fjuH98QpuWp+fIhWQgH1KWlqEIWvY4wUv0YMLY19JQD1w27l8F4Q5OBcjBziFrlNUgYK+rsA9luIqHBKzQDqmETiCtMvwaYCQvpHWLU0UDdMzA3eewB54azCJdLPtD/fKTWdBOJTNTzzZ7zdKbGbjI/KMC3GbzuY+kZ88yTrjOeIjzYmeF+DrIBxVNp58y7frMOHW947qD+iLlwBRGWjl+l3pv6p+djpAcO3BDvTnW4kKvRbBtbIYgM3m1CwpUJx+LD3Rysevgk4+nZ4OdM3aBX7q+a87NwYjWdQ1g6/pOQDm3AdAz5rM0RgBkE0nPMnbYZ7VPyAGs/sLad9B9T2T3RhZUypXe79U+WNtMa5JdKmA8wXCArenruA8Sv3v/f1DWhJP+RYW5pf+UZVj2OO+Z/gv7olNW8J09W/wy7Y/rJ93nvqbLw85magylr6STlt6wbVgvyYLzius15TJNm3P2H1q/+Jj/Ib9f4tmd7v+HPG9es/PLpp75Kbo4fX7K76u1zixvP1uCuimBPW017ABE7UGcWxsv03M2Q13cyCKk76DNk7hVrUr4GPRsNJPZsZX0Pb/07M+2E3lAXcUZ+cyqJOjNlBmzaW2z2p80Mdp42wjpasavl/nM+chPh2f7prNeb3+EWbP0BTMD8r/5334LgDFeqpIkKLZFsBL4A5U5+l2JF9RKpl5LiKlMAjjx9EoSEGm9Vq6pzL02/rEgefgKACCd2Lnu1BbImIHLmr1GsKoBPcu4yIyIXWC12z1EcGQZZpqjlPBzAp7ubGhRXSE6fd1RcMVNT0Y7nk077dB7JlUpTPSc0I7RSiN3qFyhY+wGDMU4BQj4Gs8sJPU8nIZmBwTslI4H/Tvl75k60wD5IR/KkAVwbX2bRGOnPwIF63/YAk5QmKelagcQ514uSmgaWz177ljrpnjW7rt6hwCwzKDw+wIgdaPuwWekYfuzwUO1w8KntOMzeyr2yduPD1GeHyeYcv6SI71XMjD51YmCsjRozgbd9CyXA+c/lwWVbOpad5QmX7iC1HU7MFs0B13Mg/MxrBsTUv693mcduALpzlea7+R9PQMnzUft3aYHK43O2ksQp+QmrxKQ6U0Op0FsXuxA2Nbd6b1id/z8DOjgfPYEYawirQ44cv6YMuk08DF5tqfTR++TTHkGm8Y0+UfjFV9oPK4r9J3GMGkHHTu8ep+Lrys2aCzTGeo4Nzacdm70fYw1fpVfZM8ml3PRRHZgOr9Th+x0aa93S4zL4EIDX9gsG4UMZUaRxiy+k57WvHwNV/nkVqfWxOnvmQYeUe10gusGjAXITPOuzwW6HIAPAxF/p+tOZfNJHp1XdzqK6oxBkutq1/9+39RTuk6yPe2Bj9P5bfKF68KXdLB0oHgIa2XtJugYZ1aHecHQS5J/HDLiM+Hvk95xcrLo4rzY4EmD1sWXlo0LWckdfqwbAMvMBimfs3000UctGkIm6fTyvnCUI4Efp0hjjvRPvaw7xqEsfpc30dR18LIGmdWYXljCfTx9+PYq+jGyv+JdHAT0/HTEydbRlxHtkp4JPOIEy/ArwmajRckzMyDCn70LUJGHwgQsev94HJ/un47P98/4PPQUD4LJg82yhFE0WXojeumr1H4d2rWu6y7gVABFUKGzoFb5YJakApClTHnzTnxvYMOSuYq5aHNeoGO6vEJXMyCrNcEvqtoZVYQJRjhPYpzmsEM+CmAUfzeQ4bzO57AUMtYOxYvIxGNG1a6/o/tL0++jbPKd6lNFHbW+3/XB1OsOWO70xuIjjoMY2l+aMt5gJ5/pgadOK+0MnR1v9Dgziy5lGnoHDzwrFoaS55jQdQ7WoOhjIDSA9fy7gOleTz/0AK+PEAfuV/Ry1QZXX69sOYLTXGvOyQ/BW5HABoObfvNQHtoZPa83NwTAx2FRBYi7Xc4lguxF6b+qXQePCyAUzfgvdyYEFFdmEkLttYUCKsuyDJjKPmWLXZSSQDv9zJiCm7Apu5n5WfKXz3KgZfqMdTBjRujti1J/u+9D3uwDWxY9PQHIoYskK7ssX4zXWktQwySgY/pT85wgl0vTzg9TIpZn3k06+DN2/t2U2B2QuCYs9frNMU0gdj5bPPTSdf7MBTAtIhleMbLC/fq2Q5dLuOHjoVbbgJc8zC2hqOLB1l8rz3r7D86XKxwZ9lY++QAAIABJREFU3KyIbf1W3y+xe+pt2wiT/9G4Vm/utQ/dfs26ebRmU7o94L3KmOe4KsaF30DdVz/4nodfSe+h3UC2DInWLKqVpw1adYDHWsV7Ca5yKK33kHX54LyVc87dWPcrYrki0/fqn/7rv3+WIMMoKuvI+8B4TzzEWLSUDggClMK2kDmYuZQolIaiDVSTWVowhukwuVAhcy8dWwUrsyF9KwxS2h3r+FvGXQCZn0ythZlBKcaVFFJwFaXP+t0DJ4F7d3HATBpkGuY+rVrAXfTwQwlr7vzPQxFEtwJaVAaW2ZQCcEQjMEil4tMKzPl7wDFBW9HO6aTPHKzxQFNz0bt2QbE7V3q2g1zisfjM3+MMrvsU3GlcS1AQ/Pe09q0sPsnF1dpiTOYX6DoBqDsQIj7blX1r7rGeAMZ/4mdV7MyOnMHs7Bfmj1Qz6XmqugPPk856Z/yrDEY6sdq7zAwS68WpeenfWvdwxLIAAgHSOGHYg2i/F72PTNM4/b30X4o8nLidknMgQ9/7v5M3FtpZiRKCyNFjzPlyPicOajjtpGcfR22GTLB9ATNyID7+yMgJukhv6J1af5z2aTvFkhXnF81v0mU51X7pkZE97Kop91oq6fK9NTKmu308U3Z3YgD7vzlpzvnTedd50J83r3eHswMmAvE+RtftOxrO5+gafT6dPOd9Nf53vYv1J+qC4e/e3zROzgdPrJnlvrZOh0tOpzuqUzamTdDf/qxyVKKc0w4pg8yYg+W8F9ZZ8h3PatCZPeAWXZDeJE4AtjVanpd87/ziazZtDTIlUv36QVhx3ezb7PTEtdZGQ27XJZ0y+aaeZarf+UYAufSi5rMDGiT/Oz0i2lySH5eVybdOV5edM280iDT1vvPHuiaZT7dEFCuYuHs/Pht6yWVkJ58Aqoce5TilV9iukGZY4LO12ogTmq1vZNHJG7iPlioLjXLDr3gPiU/07cRzURodQGKABPFvlEDHqdJvXx/HXbQtic/Qu+vpuI8ekVlcStkiD4ddBuCovotXx/HweHV8/Px8fPgUB8AEkEWAETmT2uyI/n152Bbmlj3fRCPs89v8aZ9ao1TwWP1sz/Iuekx5Ji33GYYeYLyUIZEskU3zCXK7R8U5ZS6Dbc4QDvEMwjVjs8E6zlXZHJVN5QeEJUHiVQQ61uxtgorKWmm9hhLRAIRzwNCTCTiCznHTSKa4JFNPuYmsMti93puySp6XHe7NPFX0mH0xAFM6x+2Kmh+BBlXy1zFl2wDRpuXK7e3kFT8kUGZR2INALMxiwey6Iq51HMG7oI/rukV/MOA05k6wIBWIeMJL69tunoNtyQrllI+tqgWi1WkbmdXs+l02Vn3YBEhropBfO4iFNEmgXTYtewX6OoGllFW8bBB2yb4OLDmBZSaUAjkqwzgAC/WDk8yVXDTPayyrTdLiceCwDnZuA+PmzvjUgU7QTcrMKhnyuITdYXTQUvSDRGlytalYNAXBmAQol3EKeB72atJ197d4dWeDdb0Dp/5eOSf83qsUV5/40rPnhsO8ruTowkTaRoo31gxpB5hQNJftAMQm0u9ws2x9djygdZQ+L1mzbD/XodQTtplkvX4FjulZRWdlJxoIyP3Fbt3WpGhexDZo+Qe8QocKxe/eSmNds25PJFCY8qfNAlM1if3EvGc7hBjfdXgLBgY6fbQOiA039tlLo7EWAc3BroekCffiWC6CwUgs4TWxsabDttjuoDdRBOa3r71u/LQf3S0f3GKzlUpvbrjIXf2z//3voUmpKBM5jT5jDzydNwKKyBJQcI0T/arMSROUom70lYCbpDxmGP1VOn+hDSMzJ5cS3lBM2W8OgA7SvdlsdhUEMg2ZZ9dwOcuxkcLdHKoyZhEumsqzfibHJ3Dv4eG4ub2tFaz5cEu5+lZ64OKCKHCSDN0N6MEUOhFQwakHpldXx/39PehyKbjMSVeG1hoMzGwr0k9r4s9cgxxq9l4bzqaMqAl7zTMNC2lAAd+dQqw18nGq/1E5rUvWLPucOJCFNUb67d4hRn+nWY5qgLevzXSK5t+aR3wuGlGYm9/KoVAAhWSbBNgygqVLsgKSuo/P6+eLl1uF8X1xsFGA3aAhegDS8fI9/AmyYj6iBYw0ZcGzcPSexUmK0ZpTsgDHyHQNpellpesp7z6OGLvzEtYTvVrXsXdWgitbZeDyWtI9+TrGmJnRV95rLI/simzBVqBMY1ATaaVwe/BIJueotL7KIBTf6ju8V+XyaQVoIFpp61rJvwcOlxwL5ytf/8lz8zsHS7N3d4NDVe60d6QnIFNzHE7ZLvCZ43D5xnO0O34hg1QBiugmvhF9ah2s395lp6wDrik7vi5Tl7rMz/lcBH9Srjzgwbish1sb6uYpybzaMoBGJNrCO61ruz/wHPeOV2ZW3CWbBEcl19cPM3DwW/zcjkVHgrl5fFr+HY/U2log6WN3vSrd5DIjGZ5BnMu2r+HkKR8/5mTjuLT2mvsECutZVt7tvOrv0rzm+yeN5hrt+FOEDsdSG6872fPP9NydTbukW6TvWh7Fu7lxmicLwh8z/SA6Oag+x3JpO87HyY29PnRDz+C7sndW2iYFP+yFn0HFALenrohNMq3tjgbIjDRASbwE/ZrBLd97BUApApjr58jiCXDxCr7K3c3V8eo2SqeZ2RggI/wVlPxmS4EbdEKpn/gd/0Vfs+fn4/4hshoDZIyNWAJZT/KtZpbeKHNyMCVVy5LdQVBz+jCd3eryOHl32iHqm9hU6Aymyd8up9NvIgGypD114CWbEmP2rDQfi9tn6RA9h/OhoqVrmuBoYSPJEwDs+u1guROQ02DB5C3/W2vg9L8krxIjBHgIBLvRf4vYmnWiZ0nfs5eXqpbW7NPSHQbwe+adV5W5zTrrcgF9yvRZqyFk21y+eu2zTQ0OGkkw2Q6xWvmiA39PMhAQwudzDJfW4GQb6YATAVMQXFmw1DkCG1wfKWM14rzYQGD4eM64nNnXbrOcjtO+MaiPJJ0zLed7HOxm5uaCzK4x4ujd/FOAlfOmNgXQoiLne1mvpwTnUBzwzl4UpHe+AIde5WnMABAzUxrtO5SkkxcDsMn7on84tXxukpgxkYyo7YGWepCnpuhuLWm4t0wOBHHdet3Ld8p+r6VjDEyUfWqs4qwB8A7mYy34+Eu6QnyvuDk5uuicq5aqy3VJ2Cdlww08voDYBo8yzyyz5zwb0GWof29ANjOLteYD+6ceP9sfB8gW/Rk8aKcwJwZedno92KfXknGv8SfmmG1XEufJotasaBQ20pmFIwTa6hyXLS+tl66A35B8Ln9C61stZBNz0n6gZFA8p3YrXvnDU8MNC5NlGyXizkueeQ4wNDCEwWye6TmBbGxC1SZv07ZlsHve8rPMfv9v/81vntux6KCeA1JTVIIIvWpZ1kctVIdlaBcQpTfqvaJAqtDeDMRjAAmvQqEmyOjOBDIen8KJo5FSE2tdjz2kzDiLd7N3wwpCxvNggG9uqYilPBOUfMgTqaEM8yhwGWwcAKKdmTzVclmTysrQITj81pVyjE/MtQvC3FDKWa/MJssq0Xsn+OdByhIUh+LOgzz0XBqByDTl0/A3jx/LvlrrjhxoYpLmjoTuXxxRFA9pV249vEPzjAOAgq88ew9OO4CbBsBaea6ZV3gfdvk6YCiQJaW0gLVLGTUDDCqhN8eHrK1ynO7nqED8UvbhDOqmYnGnezr0Dv6dnPWEtfT+6czhb0UQaTqDno8BTGa2A3NQPNrPLIFg8sz6KydrZIAUH4xyXYwnarzi/Sk/6lFa64BsaPWssBYFwxNwICF6Xc3sXXfetD76V2B00WUAQeBXALOXTzAH76rXkgl6bKpEtvI83GU6swtgYIDlBA5chzi/SB8yIlodydX5lYI/O5qeAS5ZFB9XjJUDkDwPO1N/Onjpek3zdkfY127Kk7tyuDf1tDDyomMEetK5lnXqOrLmkrrcwfuAYOY4dkHBpfWYAMTc3AAPWQbfoh+RZsT1mE6568hTAJT6cmk1kTrOx14BIE5QXQ/J0DpOfdLv0oLrrArqNYG6mvcE1XaAg/Q+5A47q+o53Lyo5+H9Ou3dNmZcdn0Mzoc7W6n75j2XaFp8CHFqzQdamn7T8zTfyfdc1G45smy65Ppt12p4qc7HU+a0EfUSv0L/Da/QeWvqFflS+txlB79vAFcP4suBVqnoaKMx5+z6j2Bd0+ySjnEd5eN0GeJ7GtzoZ9FH1XrOvoE+nqKddE8GHZVRkRmuopnmpgCY3nhucAUwgMNdHo8oGY/f727Y8zp+jzLpOGVaukkxjQCuOKEa4GEEqTjUhbIUByI8PV2jVBq9GmPjOzf+2aK6N4qctXalysX7WU5+kQfKh9UBJ0Zds8/Tj2kdr8wlfuJrvpPLyQcu55N/+bzO0PA5uO7dyZ50hY9H7VIiA5Fys2YYOV/N/n6YP3yHkTGCPDb2w0OLqdmL9EJ5cAflGWNlJhl0ufVwx/O4E5XjXX3yAoUSZAzwm6feFqaWLSTWLDFPACHYkRFWyEd2lZrrV3ZfCRu23r4ebp/KbnlPvcEEU4fp77lphneELzniEueTdZM+2zkkXjwBgdIdxmf0TxRrps6pXswq0e3ezD3GPfiq+JTr2PLr9BKvyu64T+jgogMxoby1HicQMHSFAapg9QJcbAziZZVOj5aQu/Vv32nNOFUWMu4ZWcf0A6gzEY+bb8vKAjIE4j/YmLBNhBgfkNBkAGNeGNYcGWaRPQyfkQ9xYIkSs/4U3jwRlKmYfuJv8pJkpn+Xjt/puRUYpEwv4zXb3rb6rP9gTxKsq8M4slTWfVt/9hxP2Q/wUertTd9b35ShDWh8xelNHl4gItsM6KzFWaIrveqHK2Fts52It+TQmFNVFjaDd1sWoADr+NwPQNmNnSB/91ZsP4MUc/tzjp/WteFc0o6mz+KyLJkX30zQUHrtCockq7KPDI+QIDeT/JR5ubJeVaS1nuuFvy/obPEz2hBE9aKqPQRA28Hmsh2tt1N+qyVE88LVf/9/fAuVzZ49TPuOLdUl8L25Oe7j1Kjshwi3bvSX8+tnIE6NnTs1vgCRoWcNh3Eibe1UEESCoCGD6eq4iW3hp+hZE6XL0TtOR9mviiSMjA5JOQWNsV3MNA4waOzIC7RRX8EAHXUybyxmKamUoMVQ5JHyOPE46YLnCJgsJdTl3DI204l2BnSwkPgPS9AEuOpeGLhgvCWzoJ0nD5r8+R6UysC5EpJhDDpF+bg7AbvAFJ/h5FGCvB4QPD2z1Nx/pmPpQS6drFiic/Cq+SxOiU7+tlMUp3FcDtUYhwvtgjR3WgO88nL5OY/pODid21DQevi4XIbmGngQu9A7S5A9iNdz3LHzIFljmA6Mz1HyO0v9ZrDttPLfd3Mh3dg4QuE9NhIeWeLupcGiqctr0QBOb1pfZIK0QtN7F6dMpyXr8AfL3tX17pzp9+AR6QDFBZIT/XsbGxUGhDM9vN2YPKsojVOueQ5YY6xNkZTZmsMI+B1wFn18jZcNhQHszzWPvwXC6jsHq6dcrcawT82cn8ffW0AGA2a/Tz2bYHTuSKe3sASAOFwlI5HM3p4g345np94sWg33cnev61HfNHBwTbIZYz3btg74pNclQy7TvlZz3TR+0QKOdo5dsq/187CRvnwAjqR1bBaFnpJc1tw8+M2SPvG8A/Ogj+yxtUSYJe9xXbwHh22EPKshfcqdeldOXad57uyAdKzrtWm7fR1c58XnolPR0lu1WNbWlCOBbO6YL4Yq/xCPSy+4zse6wWD1ndOe7Z6ptaQuPLcw8DkVj2f/XR8v+DI3cKBb4JxKR56zfVrXmh61k51dJrWGzLRYs22m3EWWypz3tI3+DAZKazmzvp/VKtXDiuojS5K6J1cHNyxZdV7xcU6+2a37OsYMXKWbo6w1yybDqt0ccbjL9XF7x+LHePebVxwfS5oCeAwwn9EXDqJ5vjo+fHrCv8gWCpuePT9jPxCl0bbBybk0aMD5rGVbLH86Z1lN8Fy0cNsi2xbX7gC9He/urnMAZ8dDvg6TxtMfbLveGURzTTUutibSYZL8tHTpAHV2fUb1nNnj0PUVdDsSHmLNE4TDJ9HTtwOqWOYFCLLveMo146jgg/l8Fop1dUjEPG7vGWVmwsQ8sR4M4qXwva2nXn0xVmVqQvauCS5E2EU5XUvvqFf7kCLEcHVycZ/uO/Xy9HkJKqzrMnlKtJ/yOG02SxHXzWo+K8becQqDcQntuvGIbFhk050zEqG/UuDmux0snJmLwQTN/5YlpqxhyGtmmhawlwhYAjPMTOJslnyeAbKDBhaTyWcqXZpM7tmOk65Yj+RpTLcxyNMmFnj/6RmHaQn81nphA0auubKZc7zUMbRt3HDS3KjzanOnAMfy7MuHCXkjfJDnQCTjSNfh/QAi15PKL+mKhe9s0m0vHTTUmpbyr9u9JBb35ibRytd9+BbGUwhVl9lznDogKN89gFHqwqvjOfvHUm/0m3qzQjKW+gjy7dVL2Y90tPi6pK8moK16Adt3Sh2W9kkA45Ipz763wpbKr05dBT4nHEMeRHYdn7f0R9R0Q45iraM9SQHZTQsHAQUwT1vVuqh1Nd6XuoVVhWcgFSpjtB5xHcFnrOXHzYer/lt9qQTeo68p4uMrbBKRzoGBRQZq9D98PG7voqqz17Xf3wD7unnUjFJ8RHDqVFkpfd+0yHWt9WwdN4FXYP0GMEuXXf0P/+Y/4TjJONG5QMtiSoEiykojkQDKWe80ntysDKpM089gg3vM0gprFmJwVYANARzCUOeFM3PQhZap8xRE1KPnbhMlTplmxLiDoPH8mJtKKgX80akPhcl7ULaSGRmRsZQbhl2mm9xPRyMNUw5MTMezBTkJLHztyNBqdC+4PthBQakHVlzoBuTAGJgPMxDLOTSwiQ5aZmhlj4G4Vj8VKOS6YDfWTkMlDR65irkzFBOIpyqTLH6nQUnjgJKmzkgTILwDTqkUG2RrB7KzHLBe5jxUxJbvi+/Vx28Gn+7U6Dl6nzu7zktetu6AAgK2PLzE56LnyekTQKO5FJsbeFIO4qkn0go4as31Xp2COddvjnPX7068ILDXjcwETsSrWp+do7/rWTlpOlsAzHHrPQxiOPe50z1loXaHURb+yL5TphbFD87bzWNwbSh3mNx5N9N5UjKlgEwB+wyEvHQa8pglLqIrngPjaYezWPaT5njiFQywM7IV9Llj6LLm6zXp5gGjA9WllzYlaeIRB788SJMcTD3i/DN5Sxs9Os2++BAOJR3DuCfKFy/9SJbje/HhjjYOkOo9WlPvV+YOwdQhmovLi+tllw3XN04D5yl/3iUgc8pR0XzDM+QF8ywrr18OA+2OlzHrvSUXOGW3gYjl+1Fe5byz00fOE9KZaJ+Si+n8IzqujhUvdNlxG6HfJyC70+fgJg8Yx8EwtRbqqTW9ZGPAXXsE12c9BwU/fXNnAlH+sbGVmd1nHrdDxQYdBFJPejlvOi/TKQyvlBqP00twv1qKuP1NW46s4bXHro/TdQsABtsU0do5z7uMkFtngxA+HXJt7UwmfVs/KnghSNEblz1KgsTpR2Rmiy/v1OEC51y3um7c6SK4RAiG1KaDkIYyGHG6dQQgj0/Hm9fXRxSGYDMlD6XxPkXhXka24qdPXC70Fb2OzQFmZ7Ffo+02gV7Zayw/ZkAmn0+HUzRtnU+0PsvaZERXvuwE4oZ87OSSz10BwHUdz9k3k7Y7fTD9Kb/HAxvn/6l3fT3hU2YiQMx3Znu4PhGNfL7LszMbusaETJuucIFPgn6Z60xxwIZnQefZeJwr13sNTtnaxTN+HKDR+FweGhDIJnaZBcZst0I4eujqwYle+OQnAk/7LKXl8BTrFS9at8yeq47iuVEZplPjJ33nvVoTB30JKEj+OvGjgb2gIZ/E+1f+8+toj7J9QcZXXRq6Ll6BiXmOJAJpgSKjrZPLWoACKoX2DHidOFtnGVijNvLfCkCRvhnAJ6Fq3bNkeuHhPBBj6re4tXxqQ6hW+lkZusm2y4WDW/G8AB4fHvwAls50a/7V5mXqsgJN1/Y9a1afql0OJDgh6cf1ny1TA36XDwxx3RS/O4g0QaiSS5VvZ0baBJ5cB/rYG7CcesA2IJKPJLdwg2kK8K9CRoM2ThtAvhb+Jgd7et5mM9NJExglsE68towfGa47q3ghqAJRum2e+ofK1ugd+/xSfJtoI59fQHR5v+dMflyTt/pYRdvOZFyzXPU5krYFVqUOcR2+Amh8P5MNdAgxJl2tvFILLRsr6/p4dWSmjNuhV/F88Rpl1jeNV/3k8ZCyHDu26Uxj2VXhVar40GaGgEXRW60HSr+nvdCzPX6PZ9w6cK3Nhr/+t7/BKdIzgIQxuYotNaXPNnDmBnfnpO0MPzPw28EVE4hwXLCnyhBxhanFVLZFPAvjzYNoDKMlsJeAxG1kPDpoqSwBSfHoEUcAjTuhwHczEEfGVQIjOKkwOQVOcnIhro3yNaXCw9JxcQOI4OIZaCgBR0ZCK2euRQMUxZSj8T7nmUbUSyqzNDQWzsE6D/6L0ZSlIhAm58NSTTkZPD1PAI0Ur06wjfGxd5I1Rc556j1r1k/2xcxdq+u72y5FRplHZ7qKscVjyjadn68KdBrn3hWbfXzOBicBqVGS1ca1lch0jFvouAshR6HWIJQE+oiSRyTcUg4uUypznTKpd7q8evDtWXelFMohWUv8uG7dq1BzdKBGDslLmV0atzsga+DbyrCVHgNM/biCdH3i1/i1q7Oz7tAs44GDTf6lwr5mNq7tfLmy9HsFMDqvUecw+3Jm1mncBf5n1jXGrZJ+vgB6KzY9MI/R38XXwdfZ13PSa9LS+cSN2tTb0DvZk4/y29mGOoBr55DOsVySRx0uNGWl1jKzzPykb5KLWXnOR+JLAJLZj9Tlw3XrnLPTUdl2ApKdJ10fNEy2ZsNM3akxOm19PcAPecCP08kB+ZO9DP2xceiwFnZYlMBt8F5k1qTdY6/TtlOyOr4Ok89QnTD66/ncdL3rmPrM+Mbt9mU9TdnXwSvSMy77le1xwYOeYwO58lqMIYGE6Z/s5KH0SQUvg/hXKwA+5Q3jzw1F8QH4NU/zXNfyDKZrLvQhzkHgjqZzHiceMlpMfaVrp0+g62b7khdpZpmXZTvS2b8UjK3gH58e9R+91J3VSPn0EVhZK/aBeR+dZIIGWvPmcYENa4li89i+d534lxlCOYarFYzFqdrPzwAaI7Mi+jG+uuPlse/+ECVYGf3UoQ/5qI/38g+ZEYdsnbQXrmP5YQdbgCANbFHvygoKqXK677A5/g7YTNlwmfL3O3+uttfB385u1XM9SJ33UebXDLLJ5xJpb7DfYMjKldTLazbswjUDQMX8jK9cr+9ka/HdsYkjH8AysSyDFD3nPdNI0e94uNNFNFGwjzJBy4zzU4NdP5Yezuxm3B86SwBjvjPaE53sXYKYvIf8pxJyB10EELZ+Y5UR669ZVqef1W7zuWG5tN7uU+xsjMvv9AelD+A6LckIfLt6GipTU6CkZMiBlyqKidNOk1mZOUQ61Gd5Bp96SPoSLsCU9UQVmOq2QvdVJmke8jNbVUz+oyx2VpdC6SmvuE6JMltAaPdkflbjzMxr2ALbiDyDs2vG0lxHyiKeXLQU7ZFrOk5uLtpsWiK4zOv3UwahyZrswZyt6yP/Xc9ye6CxzvYTev8OkBRvwoYra8/no1J7A0lbZtYMT/CewPKxWVH3JOAGm1fXrAsfNkU4ATNf4z15MTKeen0w14z7fX6SCR28434k5lq6NA//yrYct7fEdGibGYuJ1nGuBkG76D8r28Gxe1lzywz9xd0P1tKyZ9sfOG9wLb5Htt6POAjvVUKK0cTllzzBTQ6PwVw+qTfaR8Eyml0S7bqlAGdE38Bj2XWmwpFmEgfeF9mNWXXsNnTGbtj0rCxYbmTMH863N5jc9wKnGD+7LPghWrVmQa9//u9+i1OkcW+mOPJP7RiTy9Ukki8nWKJMt8p4yycHEBROD3EvBjpwwBkFZONOHqrCUEBAHY8jDyIRiOF7/EfgjMiT9OAYi3tmn7cGmTR+vTnTCsk45iyvDlGXLXA4mcWnXYYM5nBPNvWUIYfjcsWsQwY+zAgMB0U9XfBd1dcr9ff61MvRs2A8SKhMnRQAAqxZLmDp6pUBBGqpybAyIrsprJwtKJwQjvauq8dMjEXBkHSbM/R0Fn0VwR/Zc7FSRavBdRo768+5BEJY5xTi1ETlYJlTMMEZvV/jShZHqUSfKFVcVSw3g5W6Px1WgFaZ2hzvKBA0ebEd1+Zi9SMUyCFBd8eM93UGKmWQJ1xPcIsKrnf7tFwqbdcYNIKiV/ZHo/ArA8R2sskmqx5KBes8oudSkYay7nYAfPQZkPO5uqzoeh9rfF8nwiddwX+jWfgEmWIsHhzVM2uHLLyptQx/OrfSQTXfaOxfWbzdB0fjXpxrZEgTTI62C5IZrVXtIDmwV4GQAfYA3HzXbt08EP16R8k7zqlR8jkA9BLmaWjUhzZtynF1pZ26zAy3ckjxX8yrdExuCTaYSy3hehXOha1nXkB+eZAepEHvH/4d+tONv+uIGZScHPEEcur+1OlLf17TJT5ujqPLdjCH7F81edf5nvZlbrKta1I2Ip0u3zxwvmSgE/ahZXaun949Nymc/pyvAG+24Ji06/tbeqQvonIhbE2RZNOncK65/lZmmwO9y9gqC4XZODX/pLXLtX73HdWFHpbN6J9Ph7X5pFus4KA1A2icl+BvyOdQ/2fY8t6o4vt8nSkDLwHikrm5pvG388TUkfP6tj2k37RdL90/ZSuulU31wF7rUrb/uEL2HkmT7SzSyaa8t5Pu72fQTCsdv9PH1Hz3pTl+annL3hqNTdmffknz0ch2GgdJkJYJlpjuI11TBCA/z8fdLTPYsghiWRb3V5mdQV3C3mNnkMblx9dEtJr2ar4e6N0zAAAgAElEQVQMemCzOa2gp+XdgiIDFvh+cfEKyu34zXWgB/El9xaxMEBZwZzdgQp8ZtLY+3xVxvL6/V4O+IClBxgtCXkun3XyG72PqPlCsLAAuTg4jq95j8vKIFrrrES16bdovPh8tFpQDz7a1s5sBT9mb3pl+fRzOBYduigQgQcQdhku5ZOlxNLHWBNlxwqH8HYTtV6cN13wlGsLTF22maGZASajJ5Yvj1LNWockZdMJN1eSw+SlCfqs4E+f/qp4RTx/m1mO2nSUjnT+mc/imETforhlKq2bFQKqxOfii5xRlYIqzC15yH7U9DWNxul/y6Z0maj3RNS6TElY/yY3dcaib6pL5kqPD7mdmbWi025D2ueUwlblrbsMXemcs/5oORdNNH9lYWkzgkDWCpakBgEv7UrR/b2aNwHrppuZe01lISrdvNSlDFTroBJ/DkAwJZoUOtjX+kPFQz4+50seOBaDXNuQlZ/MkVINdCCccX1vnqGkPkFGVUK0nQg3jDf3uiTQFny08bEAbC69rtO+p1+AIWepNFxj/LkGnPjMdP45IM37LpT8th6S39VIRORAn2PIdTPSN7fU6oF6QrGL8LFE9tUbNNtRIM8ai0X9pxPmxYvyH1pP5DdmF8WLnmXqup4JcVzjwDNwPc4dEQbXy/7TmzuK19csUWZit15Z12QvH5CFf/7vflPiA9LjOO4+CIGGlxltWoyeXDOMB4rTEaIBaicXr5Ejnqcp9xBp4WhQGaATVc+damOk+Vzsk5Uj4o5DELoZq5ziPKKI86XK1zPjz+jHpmwZjc8DIgpb94pko1ETogQtVfYKFqi+QyozvwEoxYwT0bgzGt2B17s7kCJ9UDaMrJ6o3V+VDPq4WIakB5y+JgKtdg5rXAeQsXq0rLzgQLDzARVilz0vQXKub4xZQJDoiTVIgnuAAP6LNUrtuoYSvRbuKLRhXx1ZPXfuCGj9Bbg5kFVzM2PrYy6+zu/1bAcOPIjyd+8EXw7iBAv8b9FXz9V4dY34dre+zJztwM7l2h3/GbhDlNIO6D3x7yobzMJ1MHTKkGjXQU4f8iOgSoq4A1jKKZ36DtzhcJveasPSinLSuIL1dNoEDmPu0ejW1rl1TYkBVbq9d9JJ49M105jNv/UOl1E5tMoq5g7Mmt2HcYa//iy9HRsDbagAxlmtAfG0yLiJE1IbtJjyqXHUGh83mWnU2bCigc+FYdt6uJVk0vWDy308p96Xxln3uPwom0itAXSf027Km/PolNd13EazJeMlS84M9NJ9tUkA9UL6i6+mLoXOCZtmZaZxTW1QDNB0JxcCr4hVrvy/03t+jeZefLsAX72mzrf9TGsGns6PdGgd5jQC9R2/Y06brF2KmjJvuONNxypATCsBzfK9SduX9JzTsf0M8ziqLzQzfObPlAv9zU3T1d5Pu+K+UNFLPWLHi6b8XxrH1G3+Dr9HvOgyOvlhvkN+FrMNYlOhr3CAUfOe81f/QwEubnemLd+tha/jBNwYgShTsfm1dbMCoF5D18k+d/A1CON8IPlvPeD8AFtpevUSD2LuI1EVYxy2ttYNjN56WNUiJT85Z3+Gr/nkWeezOWfNdgVO1pXQIW07WdAJnR4Q7cbSfCQ9tYLEK5+q/9VljoDaWDZAXPb2APQEKE5yY7HCpbV02dHvoi9om4ep0IXoHqTlR1bK9xrM+kznuykzfgDEZT1Tujr6DWTwT3dgbV2E2ACxCsv86515mCdOHMr7fW2dhuiPlvKiTCQeKENmVysUZkAmYqB1y0qJx0jpzR/nTQ+eeWBnbqqqXVMG7t1XkQ+hfWoQnDpvzcBRL8KilfzztFfTd3S+j+9ift2yYtUR06++xMHSQ9ZApJRPvS/3IDuZp7OftJkYa1Ml20RoEqzrOYsGMZaZKTjNm38/26D4tRMcoyxoDdZZu553mdPcfXxTD+zeSdlf9fScx+TZl/QbadhZofHkLDgEf9f4K8ZZQS5km2WG55QZjJLLUvK0ynr315w0nXNYQByZNA96lWkH37+kKn9J/CPvm3a/2+isWYeQJx0QlD1myUerbnOdddJlS4kxdQ0qP83+dTZk03bHTyu425sFIHOdSr/S1HWWcnRgo8p3JOCWbVhHpVQm0MG3bv/6XI2hszsmCkFq6HqhMfRl207pd/Jpz0vz7ThJ/iUZi+vYz6EcrjpVn3UWsZhyr51ch666VHNZN1/5PmulkNicnuOVog0wxkXmyMwgN8XlNBk3tkEAd+jc2V4dTe2GB/G8LDVLmzJzbi2pNucxDbAIWURZTq9yhbQGxJ0x1gcOwCHAA3NB86RjPxxEC+nC2oygLCMuRu+sJNLtp9dmGTNpxaBUjANhBhhwDnSozCIbKjNEsVfSWXNO4zotNwDGJQ1tZVJRiYBvOCHRtpyHyfAEpyzlHLvazGxs54LMtWYVUdCY4afvp0Cs6XEGdiVwu6O1lBvGHKWmBgxrPgEOV+9IE8AZ/EeOIA/I4Z0tvJkFZgGkZEBjdgBxLy/Ng3JitEalFIxmc2yG43FstgEl2iqLBs9NkE98ojLM+Ftr4Ouh63ZBiMbr/K/Z7BwIfKedVuMV8eHNDUvh4z8B9z5fByIpz519qPdi3W2DYeUNDgDPVJdWA/8nUDx5FX9nRgP6tUaJU/W3WbN3fP7T0FaG6djiET1RHl1r3oc7XDIUWN/qO9sgnPindEc6PTsT4sDvdBTm9Vojl9e9WVr1aznv3gcv9VWUP8pJF0gx51v0yceudsVGEAcj5ImZ4l/ny7k2ms+8dve3z7N1fbaH2IBJmgP50ss0V7BOGeDTfnggI/4Xn8azd+AMgn+1LbGNO6frIi+2CbYD4Otac6y1lgpUN5jbwhKgOfPNSk8pwPU5eimY9Bdogi/2TpLPZSezpZ9gL9tHED85P+/4uPTiTWeK7OzY7rNLcuG8686feO6i/rQNi8mLvSbrHHdjoB9zpqfrKo7BMkKyAsTppuvjXzqNAn3PDjE2pomyWMbNmnWttXC9P2nxIm3M/ingnpndkx5TLuQrYu6g03qHZyw4GUsGNiXYuk7XOJ2d/13W+GplPzdo6rpsARKUBGHCOIPonX65xH873TnHquf7c91P8rVSwO7jb5+2PRfy19iET2DLk/cYkPWmMO2HYoX+rlrqpJ5zu9Lr0Gu8Ax52NMId6YAtdM3Pz3GO+mitG7ZT/0x/YacT/H2aDz/TRgvpMoPe3X2LHgEI2Rnhive2NLMTZcsnRngkgVmzogVK034leJMHOMTz1fQ/+o/uZJyA5BDGTfm2Mjrdj2GGO2eqZ1dpa8qZ++fVSqNkMJIpmekrnbiCP+2J6/nOM9SP3YfT5QipOQMg83HmqE8bWw408HkroD5p6EDFAhqOqgQBaRMWuQREiq5eWuk8vPBgroH61e0AI6eF6xLKgWLnCej1urovsgM9T/YwJ1o2OS+ofoAD+PH7W58nwJkiXlifiIia77ali91o5G8ZGp4RLQ1k09IesZpztAVxubANi7InEB3xqG8881Am6rK1WmbaCtdD18pUNICx3mXVCTUhyG7jFQ5dqCpWNAkVJH+RQ5PM+YaKZDmTnLWGaXvz6I0qCKIdbcDLeWTZELRqWMh5Pnc9i4F0bECQ2Yocf88x7u/KR47X7bXKpJX1KXv2EuiHnq3pCuv5fG5v/vg7p0+40/+M47wC+SQhpyxO9Y5V25lee+/n2BjXtB+y8bAb/3NmMHpjcz3QA5JLTrcreiyNAmILNC87jQwKdsGpv08Bco9HAYmjzYHqERxjBHYm5OootZPjwjWVv8YhJlS2yXZOlXWxlpol+xnjds6vOyo4SdDKBuM+HWpSmTLqkYBekQ3CcDzsmalkXZWMe9DghjGoGFkKU1BWhuEzlWm4KCL0tFvLMaeT6nRaeUhGswFWB5lcYZ0DozOYGe+R8mpapbMncMBBUGXUmiM7OUYgC043z5LwcJBmgORy4g6I5ksF0eWg2qGWU6PvFci5POjZZSBTwU86L8BNTkSfTXo4aEjbcM4IdFo4T04Q1HmlfvcMOz1/AZ6ygW2+hAZnGKlN1jP4GF7ImjmoQIbAfqasW+kTyvHTG3HHaipkOYrnQKsBo+B3lbhrTfywqEk3ONzZk0yyE/9qbWpc7i0NRkTGrna6EggNelXftyytil1V11+LE27PbF5as4DakKwOs8bt8ntZp6+D31236KCcdxtRjgk92bINR/QG9HXT+oiGvm4uOxp3XBegtgcBJFSC4umEy5HXV/stejkb58zf6yu+42Tohy3SuCcPTABw0Z1ZIhYeCD7X9qs2zA0A9XUSrXb2e65N0JmHt2GrcNkwmjbaZUQOI21EVx6AvMW31qCqgMCE9G3nBPooNq9w6lrrBOniyaM+h6l7nRN38/dniYemLne9qjFojcWzeo6/32V92pV5/Rzn8nf+AZpYuVHw5k4m+tnyAtbMfpdlNuxihUoBwiB52ivbHee6pB6tqha2tgFdho7bySHVkwBSBpFTR2mjDHS/cBhVPGUHlq8+o3ypzAKyvsei401lRzWr1d71UpbF70nv9UAP0dsBjLL7ynKxzfuFF+LzcVqlgDpsokS50yXmeeHzGVDsfDLQ0G2Jlfab2CWwLLvSVJgO9rZvVtojBxVWndNZfatNOgMKE/jVGjpYSb5YSxox4uTRCaL4PHndBC4946THWokPsFGNUbufit8TFMzapCIZeVsN1pK3pL8ZxgCQ03WtVxqEqzVFG+fOeKSO4jNV0odhZPKIgD7M13rvO51EixXUSrtnQB6v4yYp+anngkOJylfl+/GEPE2Z1WnZjx3gAK9XDAm5SAC+SqyT/bxUj9kckt9zZQVW6DkPl3kkoB89y4Km9Je6fFubKKRNt0GRr+U7/Bovnme6ufgvZZsVgV12WfoPJ8V3ZR9KocunSzDIM74WkOAc3MrOEhzQOpBg01bvZUQ0XME9qRmXv2Jt00Hu0515cI21VfYt0HICizn6LFSSv5/jy9Y73GS+6TDxgv9MOKIrIPF7mcZCrvDwkROAz3yu/j2TD1KuxkE7OmWP7OWl68LhUJO5tH+THQw9Gt0Dcmsl5SHlQhmLlT1m1iH7KSKmF1gem/H5LLUt0Zhs6U6/EhPlGJeT6ZHa2BWmbW9T1pNe6Ce8OfFatOwknqR56oUA5XBachyAleNe6jGzP+jU48i8HQlZDjJqgsup6si4Jl/MMv2VZ6TH2PrLfXuPyZVJLLskMFLj1+fOi23D6HN75p+nE4luqhSVH1V9SB3JX84AofzLzvMy8mPbzV5+xNepdyvRzg/ZkX4vvWybSRavU27Sz/sXv2aJ9HRCyklKICuucTBMWTh+n34vEE6BtAEYcU1noJxBPs+wmsGDkaIaZ1aDzup7RAc5+C2cXw8QuAvKHnYO3Gj+lzI8BLAsu2DpuDh4o+d02QQZWFkpot8yr2RaBxoAKl5IS/brcBCCjWMqefwdoKNc4yeWOk+Do92Nvl8GLDPCsnxbgueBffSWQ+Bh2astRP2cKZja6Xx4YG86/Yh3duVnou/cLcT6xCzrQKIMTqwEMK5xkKHWyg768XFPvq61S8cNp3lbDwcaqHN55JUEzwAvrb/PW+tIq7YmViz8h9Y1YVhTOWaZv8vwLgB2+pfCzWecANl0dCa46fw1dcYMKN1q6b4ZkM9r3EG/2J8ng9kJJqiNg8tHPP8U+GnXepRUT9nW2Px5oIcyjOPZad/L0BrAJ5riubZpsAbBZ4Ol+/yZOu198mxc6+MWn6zl5U1lfzedwHVDY8fz/s6zXK/ZCOJ/txMvOTKLIbKMZT/BnTosdmLdUSQAWkbM+mSJBv5ezXUCjH4iucuv00mf610P2j5Nm7nojDjkKwFAza1obMHXfP6ku8vZPNHY5z0PaeJzEq2rfqirDEy5abvOVhsCVae+aGeqeUbjXjY3LpQNaz2cX1EytQkM/LnR28d5dfLT9BHmtdPWlY4pqKt5eOdvzLURP7gOLcAgM2A6EEn/5hSUrzb4xMcDrHvJD0IQnrIRz3HwuvyaxQ5mX2uVCBtBJ5jqsjTp6mOa9mTSXHrYeQ+/54FO6sHdmwzNFtOnmeu/gikrb3r/KAfEeORESoqBYGDFOkl91TdzDaavSPqsmQK7pvRrcK4Aca38AGAx5GjnX/h6ca1Hj0Hb1HPb2ieua44jq8z8D+r0FbTbBW9cpzVLRmNyW9q6j/2cHHycurb5hU+Y7/VAVUDKzs/ZYQ96loKupo/bywYd+90U5gJcMnN9tMs+mT3MJfu54VkorU4YYUysxoYSoZy3gXVT9lCSnGXPWAXrA1/0kFOZ5kGA1E6H1z6GMoZQgcR2CXOeLp/gldigAkC3t/weC3O9G8RZAMm8fQF1CjglcMMY1HgjYz5lp2k8xBgTMNRG3RjeAvrmQ8WrBRDWPZl1FRtqNU4OxA+EallfK9TI830ybAHb8O07k94PVPPhOj876+zkQ/IrnnXdLJlyGVz10yoLS+ljrkXr316HXpOIvxv092frd21MLN+JpvlvvCpKbKkvqnNkZ8rCv85DlQbfhK6/FNdzfdWjXC+bWzoD4HTQHDQQSEmHAvRVNn/E58p41yZqnkshyi56eVYA4vlRspz8Y2c+EKRNcCwOWMoDPFjF1lmCn++fjs+fPx+vX70CEM/DaluXosUab8/A0w+MGTYwK8PA48smRuM4Ao/rkKUq+2+HC7hrhvzRMkG2c8fjrhPqsPWRdarDa7QU4MmBwYccAFCsjN7e1b4kNz6unQ2R7qOfMeORlIelLNpbBZLeOz9KMrtsKCdxRN85Hm5OmC7M90rPy86RMA2aPlsFsdN/6gkqN9lD6W3JCjepZauks8Em/8uvf/PsTrczvhsP32l2gZUSdtDJd9flpMZ1vC8Z2RUzmHDNptkFQhDndOK9BJngQnwndc+z3tHbMMFEjdOdec11eVduEqpHgZx2KuOVkeaC1AnSaMDfJ/ReClLc2RJzKFNS74qgL4JaBxL1HU6IQsZJZxxpbZBm7QPU+LOfojsWoXFc0clZdIeRjks/EUDIY5feam1EJ3f0qkRQOlync2N9urm507eyJSyLAs/EBkrv9slDiZGpBwwFlOANQeX9IRlOAw+gJn/HsAVO+HcCsSF7AuLz4JSd4cA7TtlrrehkrlzpTJ6DMnRga6zxGgilIjEgCcBuKp/gOT8IRmMGz2VZe9Nwz8/j9SfQx9diXuu8IllwvtkpX62TbxKshmmXPXzOGNRztLauH/C7nI/cpuRYlKq+boxo/SUDu3GvY9Sp8lxM15FpIizTZ2+E4rrQFQGal/7KXq6RsTmjMW2uAKysCKYzBnzjwXlXJ/0+hLCnDtGatj5e9YLW0Oflenfqdv9b66Hx4r4EGP0655PJVzXXuau2AW7c3nlLgdbNvKKAmwSop56bf2usU/cvtKnT9Sz9w3QknpmyPsHReA5LKtZIbo4b40BUeAYGlY2FawyM17ouum6WvosXmlNrLHNjYo5J3zvAOO2z1gWzyyzIn5LzHU8437kT6DI6dcluw0U877YWcp8g6bQZviGlQHHqBVaGq7zPMqRsovG+uQ762uc77Y1vMjn93ebpua579f3c6HD7uNP5c27O5yVjmRfhMke5Sed4OCwedLrsO+C10yV6vq5j83oJEwVqJ5/6XH3IdzKuz3wNTvrQYlSX/zPd+pMZMKx2fO1fdUl/ToBmF4QowJrgR6/JCu7GSfXyTanP6QcrcOF9a7baDgBperdO03UNpPBpDjr1XPNNp42aWolNkkQ/z4EqX4cyhcIJBr7AtfXYRM/c+xmXABrclYE/KIYMtg7gJ1+RENIP5gOs7uKSRVXzSqANvJcZdKKr5HKXxdaUVFZkU8r1qOSkAXyBrgyyvdee75aDNjkv0cmDUV+jDl3zQFGBiQkuiAwTYItnwJdJMIqZUPu1WnRWbgzuNg52suG0EtPuZL3n6e0iVh5HInUCH8hgs+wvyJxtoL6kQ5Iz2donS0ZbT6137sA+sGiemO1znu+cMirAanEtNxngy5rHmuSpuVh3IH29IefAMQHQ7ive/Gft1awHqesPjH2U3tOmks7iz76n3zP9lm6fJhe6lYWujaSDzljlda6XdwD7IpM5XmTkQf4zcQV6OJVGguTMaLs+AqSLrwIPuL//fLx+fXfc3XFD4N27D8ePP74/3r59iw3km7vr49XrO4K1ubCZwztOol4VYc0vN0n8W8hgQS8E/p0XJv+UnOehJ4ttyHYCAYpGvBWttarcuDbwOku7eiwuBy0amLkcjukbRgmpls8xWxCs2asxB+2/07fKRLayDyvASHCQGy6FQWfFhlp9SHdNWjn/9jUcn2/KLTatsl47vAOUqLZllcXfgDvWNCtiXRe6zmKcQdxu1+rJ7RZsWoWXtJtX//LXf/+sxvOyaXuFQpbanWKrrDO422MXXddPJ1cOeJTCSQcoyPHJhsLHqcspmQLUpEylbNa/U1eZ9fGgQUTRGMrRdoOeRroVdIuUypbdqecktIMbjMBMSQ8C3KnV7x7cOJrsJ8ymnqlyGQaNPHgn/hN9mGEVadHdH0Xe4TwUwekKI4bhr4f5aOziCzfUtUZ5sIQHiCe62jo8WG89D9bi3Q4KCmB0vvGgRfeq+bKDCvpuBl3iFXcE3Fn375VOPYOwuAaHY9zcnEDx5f6UUj4/uTMP5HGemrxOJz7+854uYK7kJYIBFSgm8MXntMFtGbbtquQbwFoJwgpI9LUo3lC2nx8EktkVkqGmcUh/H2DhgawroZ1uwbWb9gBzvabBlxxKL2Ft7AANp/PUP3NMftDGqlN67SjjqbVtDXY8uvCyAeoeqFN5t54A+FvOZILiWUihIEwgWIElyhqwfpN6h8uB1nvKkGgU1wbYPPW1BwuXQEjnBd+Icv3hn7uu8Gt2PANeDD06AktfZ9035V1zPtCztuks+vg67zbNpu7HuHMHvW0er5o6xT+LHWjyDb061zmSd/CuZbtXOcZmA4bjDh2kLFSWC03+9zHF73FgWczT13zaoZ18ik61OWEXFV8F4J26fWbQ+nx9jTyD1HnCxyB6u5707z2LawKIPle/R+8q/kh9OG31zmdoUDAPGxvrOeexlse13gVNYxMnez27HIB30t3QHIpPMqNzp+fEcxNcnGt6etcmgN2t2SXeeOlzrPfIGhA4EDIdMWaV9LGOs8p4plw1H3bJoQdvVbaGgw/WgwrnGDGuQjHW6yugXfzHUaKeD9zy7eY0dn+/gzvzsIGX5O8SPabu0cmn4TLP3oiLbNVG5QimEgWKfwAi5U2tKyZYwhX1YJpr1QkBkrWlnZiPL7MjHDDy0jUPzMW/u8xKBV3Vg8/6uqHiBw9SZdF6QMgEBycfdJmon4Z+XrEFKPOG/HXicnj6TIIATUHvBldqHLYhtnmLOJB6f1OZRL5QGfeaXar3lj7egPuxp0i6J+iSRnhmsmG+MCvJUGazdvzselYyjYzdTGBwG+F6aPXFhUTzDeDVUd2yp1lPdNqU6YsoOJfcxffNVw36Al8xQM1tkp4x/U/xFrIwBwjc4+7y2gDjCFp4rzoG8QrqF12IjLYzwKVn74AuznNbVLCWu2Nzm4CKn7LsGwsVnnpbj2VBzicmR7Ed+AAB78qQXt6qx7hPueOz4iMriZ4xBO/rrI2dD6ln7+8tQwDCrT7NmZbUg0pQyLfjz95ghN+OcxDI2MEjAVwqY7HPrQh84fr4+OHz8f7D++Px4Qnr8s3Pvz7u7u7AkwE4vnv3Q/m/b968Od68eXW8ehXgnaqrxCc8ZA9+D5KHJFl5gn35p5yX9IDzjOvfh4cnAJ3S6eR5vivAXcmSsvLChY37H+6fjh9++BHfv379+ri7u8Vz4nk//vjjEXOIz+I+z6hG5Wi06Lm1hAezcTvboASPmGlvqioRrtcHtjSLQdsOyp7sS47BWYteUAl4JweI1o0ROE+QHgFsSpY1B5d1ZAnnJm3ZrLTd1K/rPMSDwBgKM9hJED+DPrM2OgIcW5eAScfhjZSrq3/5b39DBERML2f7ioEdAjN6ComgtuM2gzz14ZEzPAO56Sz7Zlw7DZ0l5IZoBqgOzM3AVEarnEwEqczAESPpGnyQWWd+9J839IQjsOmb5ooO5EwuScj0dIquO4K9nOrPty5w+778jZkc58ypcB+EqMd8HTis4FzNoS8cxKLsGL2TinTfuHgXnAnoVIBczzOeEaOC3NqcKdB401PRdsVFW5VOTr6aAIOvbQtT7rxbMMkgQ2Aec7khSLEzpLIgSHSCrzleAa3sUsGtA1xfZRiZObmU7a/p5hpjPAO9lrzDeR6XgHLLKAXxbFg7yKSEP4Opq4MgwxpAqmGtp6Jr9yazmkZJNncLaXzUxxNGz45yq6wDARbWE0zBWwULcRqXnmlrj3VM59D5quWERogZtiOzIgNt0G0APDPg8meLxyf44EDLTk7nZ67j8P7UERoLnVGGZuolhnVJokhp1y6iyTbZbF0jPnft5al5Uc+lN2LZOcVjyHJuvfr09Lg4ym2susxPz/Q+IcHo4fh4RgfeUX2I6Jyc5A9tIMjUdfhUrtmlTCtpw5jjshmSAJ/TOeh6E/14TJ9cAqR8bA4OyFY4HzhQpvV24GLK3w6knA7rIp/oldNHcHF/i7151MPKDwEjTYLG3M1W0O7/gt9Gf15xE+aL9crNCxxmlH2w6A6Ur730vhnyNXWM9PGyWZbOqGi0kx+tod/vz67NozyB15/lz/P3ilfKRmSLLsmeiVZlDotnUY5uzfqdrq6TYk0azMwgEJn1qV1ys0enoaJNRto94MzWF6p0F3ws9RbsnecZ1Pi8A9D1oHte68G503rKp8uafl/+NcBg7YbKq2QbCkSCl5tlhEsmePpI1WtNtqpLCKGLoPrWAD5xjspGYl+7LnPu44V6POIFp5HPSwDVBKZ3vDr12qRTuM9eM5tNGSAAACAASURBVDKd+i1d26VbSqU8UPf7dsCnPis+MpBA69+2s22l+wgTBL/0LFbZrhn1HRgZ6FjJd9lbuQIcW9PaMOqMC6cZ7E7GJD8FJEwacVO9feUZ0LcNE/+uvgXlqJ+6gi5rpkuvydm/Ix0FaPY75Begj6796D0A3S0jBc8R0DfGhtvr2rMvhO8zg1e9o13+J1/ufJ+pR/zv8kFQatfvnwEz39kYJGmzB7OgLatFZfafDl/YQNSQNWRw4SE65CLX0zJFp247j4tjVjZmu2gr/0wQ5Uy33jisNiVDFl2u4CYtvRJJj9lfbgES5D4m3SjD8iDbv/ex8vCd7OtpoJCPf4Lx8nUEJJQfn2uI0CB7CFbG0jjkhAfvrGAuedU+0+jn4T6XlKX5tlr3AlysLYD4u3wva+dc4/UDzowPfQ3WOAqrlxmFqbOqJ6L6+XHg7ns6v/laaooa/9Q3eM5QAm7fwz8MMPH+c7QvOI4//em74/vv3yHj75e//CUAxrBZHz9/Ot6/f398/Pjx+O67746vvvrq+MUvfnF8882Xx93dKoDuqwad4vnff/89QL4vv/wZT9peeHrV3ZofQMKHR5Rmv337hll311cADgNYjI3uiOU/fPgAHvnlL3+xgK4P94+Yz/sffsA8YsyRCINy7tsbjOfVq5hfZvRJjVrpNAeKbXr6CemPzgQI+i4E0ZhZ2EBvy1eC+tWuIq/BhhX/W2Xkcsa0bJHzwrT3DiISU0ldZDI2s4XFdwJrZ39T4XcuWh0Lr4Cxz8fHttsM9Yxn53vQO+L2f/Hr36qhBIGJkohcoQSw4mM57WoA74DDMnDrHwPHTBlyCcgsQVdybDj2/JwGRWDlBBLd6W8HKrP48llheKJ0UAIphenCPwM/XBtMtmRSJaME2GolYjsDSyOVB0zk6svxFgBX10Q688PDcXt3W4EimbkzQKehDwFDwFsATQNJmqfWJ8oZcfBE7dj22jX41yXPYMaRmaZgV2WYol2qGO0ZFo07QG9OcGCsmM+AlLiyBYgZVPEc0i0A4bU3kQz0osAT2CveRICo4KMzOWtXMcEQ7hoyfZkgobaLE+xEY5sOVrQe7tgIYJSxU3YSgN6lnwY9Kzan7iw17ADd0EloXiH9sMNdTSfacE0aTCOocdJpSKc3DTlOy86sV/TqqNJD9rijnMiIKHF+PRmeAOyBsv3WB/Q8pJClQqaMtVHlS+D4nDJNvGFwAqBp1MTnyy4yTl1rGvbz1MwWsAF74xVrZrZnbVxmBm8FT9J9zMpaQaV0aG19d075Ki9NU9eTri9cl2kdqsRvATSKiil79J7WXfPR02uToeS6cbdOU3fqmkuB9u4ZZwctWDo3rJwQ+ftuTJvL1o/kI2WwIZ6k5U+nPbM8BZZnGiEOSpn2RDraMxQ1j52s+bo5fzs99MyZdSYARN/783e0cD2PNW82HQDF6uBw9/u8OaXnadyl46wKQbZT1/r6O+1cf2leAmh/itdcpwkcnXO9xAfLmuTOv56he1QNAC1hsrAEuBnTkn8Y6LWd6TJ0t/1be/QT2YCiX2p0bmbhD/6/GnIzuKPGIt/YBgFKu0bbB224WCnMGuisGSH+nXSVr7+yDud8R2JJmShshqeCRVlt+CCm2339fA00R+fFl+xG2RwD2AuwsQ1U18mTh+d3Wkdfz5f0TtGp8OQLwE7arR1o0J81uCqemPI412D3vTKbZsBKHm/L53R24I3vkL9zDpAu+RnTF17XeaUigzHf6OzvtwF24ifyER2AJP/3/UjG2ZzkKl/EM+R8VJfAXF1DHUfAcQWZXD9oM1CB7EgHtCwSf+7La9a0cpppHRwUpu5dwb2mNXXLIu8ZkIsHC2CngmQySQ502o1LNtqvk13wuUqvalzSOdLVblf4jtzrMqB3BvLcCO/DYWrQCxBFv3ulWwNz5PleWwEG1AXNKQ2erBt7nlHYc2qAWicql8xuMor8XbvgXvZI+glj4bLWj8uGzjhoP7xBEMkM5pxlssqO8jH2YUBScr35SCzZDq+Z/TbTEDiPTnvzD9Gvi97LQ0z8vpnBvNNzU05Ap1p+3ywwRrMN1ZMP65iurqsDg1KD26MWH2PwlNY9xtTZ0XxG3YcekQ2C81pec3//cPzpj98fd3evcP/vf/972Nxf/epXkJ+3b18f7z98Pv7j//cfAci9efMacvDNN98cX3zx9nj9OqrwYikzllM27HEc33//w/H9d++OL7/68vj66y9Z7lp45GrvVnAtwMWn4/37D8ef/vQngJ1ffvkG4314OI7vvv/hePfuezzr/Q/vj9ev3xy/+os/P7766g2y9ECH5ytkMAYAeX9/f9zc3h73Dw/H/cPn4+c//wbYzqtXr5gXd32FuakHLWQw7QDjy5TjXHfZOSVJhBApG1c6SlmN7ifkqnBtlGSRAGPJTdJnZ++db+vQL/vQQX7PDK3sZLV5yXsWXWg8SV1hdmhha6umTP1B/sZxmngyfaX9ZpnAxGkTeV/zrdPj6n/69d8/u0OuoL9PkfHGlOdMs52icAPjzt3cSd7tHMf1u7LqFvRAsel86z8pXh/Lzol1Z9adaVdknmZfQXuWDyqI2hldjUHP8l6Kc5xupL0s2sfc2XqZlTYIjWeiwXuDUx6E6J2VzZJlQ2wefgOlpXXStX66MNAnHMgTOyQExZTe4gy4GIHUjAoC4k/PriQTOsf7DhdzI+BoQEoEQiX/BTBXWWt2wukIhiUkUD62cxGfK/DFvNOrqODTy8pxH8vytdYe+KrUML5rYHXtJcm5PyLoinJqgHt5vQIiBWGeEaO12JUZigWmIfUxOI9qHdSPczWhzVDzefqmMvCWrLTOKKtgJQCwAOJSSXE3iHwb18Tc5Qz5+Bxwcd7HPerHkprLA0t5CFof4oTD8ufacwwdrINWpUgTWDa+Ff9gvXXyt8DEKm3Y7VCp5GPdta01uHAoyXTYtRYuV65v3Oh5sOjj3q2n83LLSGdJal0WQ7g5aGBdh7P2n+/x8dZmUSJ/3KFdx1BGrtKT+h3xEbMWzryL95Qj1u0W2miqDBKLzQds1tPH78CFdNkKEPkmjwKVTT/clIe5Lmswo7K9zgAt/r7Qg8l5xG3bXJXJJ5e+n3w2eVPy7DRtuVUGxujxkr1qpu7yMckOiQelp6e/4GujsboPofFBvq10+VKGGvko7Uu4WAOI2Y1ZIJrrsWknFvpGOZDJvr7LbY/aMYc5ihY0UYeTv9PxvT5iw9DXJpnXGpaTlyctnH+mXJNfkPrT/YNlf9FcuEHpSYemc/dl1TUv8ZrreJcF/e6A5LQH04eaPLzTl7v3uT7aPcOD1v3mduoOy4pxkErjpK3ntV5SuupHWeQVoHqJljMb7yzLyqpYg0DK2JqZ5+v6El38HTNgnu8nb+yyOi5/vpvDaW1GtlsDp+esSKu0p7epvnwv9LLzcTf9+dsMniYIBD2SPdA8EJ+08iDS3wG/V4c04OCQSHRgixTnBX+eFY4sY1QGjtOvqxC4/gwUV38p9+VZUq9efFn0Va6/PXSCrdIJ5HdtPuPT0+aXz50yuq72lGWBjUhqxcl6ndHTBNqDHuL7l3rC7XiY6653ZRXN4lOeQeTJ+6B18sZLPCQe+ykwagKsCx/mcNKk0cc1QEvAg3wnjO3CBgjoUaDrpaihqUZTklleODW5Eztc37nOF7/Mz85rYeVVp6xIgUeXDybxFhGigebnSRJab7dfri+dJ33s0puMdiYf82/3Vykf2Z9uyefqmEIHfNGWKF1VSUIsl9V373/8cPzt3/7t8cMP7LMYsvf27RfHl19+CSDu3fffHx8+foT/8M03Xx1vv/gZMgjjHb/4xdfH67tMpY11O6KN0PNx//Hh+Lu/+0/Hb3/7Wzzn62++PP7iL/4CpdXhk8RP2OoM8Up+gw/i+/g3shA/ffqMDMS3P3sFvfLw8IyMyz/84Q/VPu7t258dX3/91XH3in5vJDv9/ts/oQ3Z548f8Vk8I37evf8Rc4x5vH7zmo0hnp8AnErvKnNWOsNB+Dp8B09z/Wc6xRLJBGCe/fY8AfyCaEjHrn7B2kYCCU6G3YimWteEJ0yXMo6uczCsDcuUsZ3vJM7EkFNXTD2rjeynRx1MzLtcz7gtqWcaHcrPEIX/+v/+LQ558RNxJTTudKxKgzvU/L6BFR+wnMUyNoaK7rIU5LDvgoieSCuueT0WBoh2g48KIBAUDiu2c77xWcFo3RMrPr9UpiHmqwDAwAsF433CbZcxKqtxdTi1oL1ieD64Lcto7fkCcTSG6G/YjHo+mMRpI+fZFaqf3hrvrAMEss/iDABSfYK0yA6ygF1rpud7v7yYHQ6iENwIo5TllfkuzcOD/BlkuOD73PRugQEcVgOWLsw0AOshN/g+s+s6S1el0mtGgN516Tk7fp7GSvPSOCZgSKElX4d+p+PQAeVu/P5MH+OO31y+6t06iv4mu4qk91MuV7IoQRL+McddIMCitHunRM6laBxZOzJgDTZQInntU1Y/tXOnU3ZFA5fH+Cx4Gq0esqtxhXTWL1VrFztveE9lfqbTGk6yZ3ti0km1tATwsQB+KSk/pWMENTtjpfc7XzhNp/6j0l+BAX0mmvumkUB05wNdL+9nJz/Od5NvXG/sxjff5de/ZACn3pi8K1q99HnxnYH6cf3MuN/ZK1+LaSM8S/Sn5GhnO6euqDXAS+M/9sB1Him9gp1Z2jjdp02ImcHlz9UaFn+M3UmnwW7MkgVkdEbfWekBO0CHz8AbMHYdPDRto/Mox9yy7euu3ye9c+blc3Dz6gz2L/PI/mR6poOWuh92Qic/5oV6ruuXrfxYtoPzps99t564Fm5J6KabLDl7Pu7uAhyPDPFn9EFiKVQDjE4n/9z1H53rzM69CcfUMjWQ96ps8zWDHGMSIJxZP6c+d9eXN3als12Gdr6k266X+O/EuyNSkx6ZNla2r1s5dGXJ3CBw3TXlfdrQ8vHU+qV4pbPNnMc13FmCGNcI5PFnOt16nU+ua7Fh07av6Tmsn/k6vgRkTLDHZZDjWwMO8JqVqE0ZIT346Qy09R3XOUthZUMvZCN6Bq18D/J+v4Of9/scXNkBPXq/7plA4NI3cmyR+7wmABTfnctPO2POQS+O8QwK85kNQDt9d/QMHyZ4fH7XcrZbof6s4wKtW5cMsow4tbAxitNfH0/9t7MtLh+T31Wy7IC6g8qTDpNv/fte33P2LO+7nLUjeXbd/hIFnVe0plNOMQ+cZN8l8jvwcL5nyq3TDIq7NuX32a91vfTWQkRHS7hZfgKrLY56mYv6W/f7ol8jD1bpg1CcvqLxtAk7XnKbGsPiYYSuA86Z4YgHsu+c5NLflXeXhIuvEd9GHzqkSTM2vKRDtY679dSmQGeHalO2gglbGcVJdkZNnBpdJ2aTlgDkfv/H4/0PP8JPCJ/w+jp6Ft6hJDqyAOOz8MmC/vETfwdgGP9GlmP0LNRc43nR0/Fv/uZvjtvbGzwnyqsjE/Ev/rPIjHwC8BhZkD//+Ve10KF3Pn64R1n07e3d8enTR2QZxv2319d4VgCb8Z7ITnz37h3uBQD59i3GF2OJn/t7Jvf88Y9/PD59+oTnRN/FmF9kU759++r49Omh+PP127slbWnhTSuFv47NVPOv97a3N+hkM2e7oLm24gVmVCdv26E3nR94GTs46yu24Qk67JKNpm8kne82xHkb8oJYtd9Utp3BK75w34z0ObcLWe1j4ip5r/RwVQD99a9//wzE3Fi7nTAG9XyJZY1VQ+cOhooQ5vRLCURgohLos0A3wLPLRohhzUySnXKTIiNTKHhpz0Ylq67w4lt9XkrMOum4A0ulSKd9dWzplWNh0jmX489FT6Cu9DfHNg/kmM6yA5qYv4F311d2cmyuqMZf/1rWmTv5HpTN+bmCd2ebzHybWY8B8kRpb2eoyRHX/fGvaODCIYb2zIAuPadHybGqn0sbvWXdEgBS6T3oHDu/EQRXiXWX8Open6943A2Vxor5otdhB2ISvMkD4kXd0++Sc8k4WgKufnW4TgeSGEP3PHvnN+g1DxZygFjyIRnU9TLeMKzs2Ltmq1zx4IvlJHLtuFbTdTm3/AJ0fqKhcOXDnZUGD52u7iA48DXXI65z3nCnVHoA92efDPUym/PdOS31XDNF3Enkrp3nQIaEMhszT/DL/pixXs/Zz5A0l3w/Yy3jILs6QxEtBxKHhLywtFyQ5W6Mvl6lOzdlhtNZ9/tcBvX5Tvf91D2yCdGLMwxz6RUzULUm2QBY6yF21voy84AdnOemnxv5Zb1Vcj8AWrzeytMv0cn1xc6R8DFK1/7Us5x3naf1LP9+riUduJV4LiOrTaN9qHdkuazbBDkYbbdY6CBdIP12CRTd2WHnHX2Pd+ZhMpQX9vtkEM9+kE6LSeudrZ784WPZ8cOkm+tc3ev6fK6Dy9rzciJs7Nn3mrj+xI54/k805Xt955ufcI+h14tXZS9N9uBYNmEwH6hLbqwFwMh39M4xHbTBFWT+00FWzlvtB2RWCbDT7Pafj9vp3fiKWVN9GqJoK77Y+QtzfX09nId8zafue8mm+tq7TDsPuH13/vEyKLwz9bgy7efYK2hU0szsKwyFt5bV6X0CP5xGWheXDz9MzOm7zofrPL93fXFJJprOPTsPei/Jo6smD6hgwzbImQONO2DtJbnvubb8LNdXL9NhbMZDHSwEtpKiKUBxZvnNMsRdRqHLXOGmo1H/kkU6+lfHEB1I8PXwZ2ttHah4xmFkWWGhRIfZi9FK3p33Jk2dVHqH89NPAXI7++mAmfjF1771eL99d4/o7v27pEc1rvkd7d3L/DBp4DTe0WMCB9RLFn5Yr8NVzvfcLQ94pUmDSF5qf9abBsAbWOg8e2nNzmByA2DeN82vW2T21AOxD2BZrN0LvRLDju54ejc2XGeHRxX2IJBDPe03PTp3OnEPMDY96auMDQcdyJyb9St/dBxDeWYLAsSExoLSMzTnfEED7Ov7djwhnm+wU+NMPEGbLMqWv2EW4B//8A59COPnu+++xynSP/7wDiXJyDj8+uf4PoDBAAMD2Iv/fvnLPzu++CJ6KV4fkTkYuiYSxaLHIcFHTu7Dh0/H3/3d3x3ffvs79FB8++Yt5v1nf/ZnAAN1qCz7OF4zM/H+8fjd777Fe+I6xf8hNwEexlgCTAzAMMqev/vTdyi//uKLL/B5/Bcl2xGmvv/08bi5vsVYon9kXB/PUGwfn98/fMJYInvx9vYaIOkuQ19mAXbb+scraaXXoNfLS5zZQzd/Iks3f52yFB+rugr+jLUNAH9koij5ly26yJf9/HPbC1U9kv/ct5kbf5zHyrcadvl02b9+8UuqFcX6fMUXei7HqWtWn5/XMNuWmyfkU8z1f/y/focMRlTFZCNdDcx7KDnIFwRUmegEBZFVZ7tC4WhH3zYvPxJRGQi0g873eor1ugBxnwirIILEUtpxO8gOwJAw+s4Xok//oXGxHUQDEjWudvpaYQXj+EEY8Qx/ji9UBYgJXqgU2B1kjcMNPJ8Rx85T3ft3kZ1VwSROe2Nphd67U8htCFZAyJndGbbkK+mDo9fxE86QFOu+n4XPbaGvBPU6MjUYjhVwlIGUaOnOdNAwlI1nb7Rj02OYQYfe7bwX16jH5Fw3KRLtSiSlKoNnDR6Sb0avM6ezP/+lLIoKUGKdR5PzFI/s05W7rgM0nEHNXP+pdApkT/4vY78Y0i7fdDquMnaW1dbM5yzHyRczYKITknzmgV5aBICzAJbPitVpIL1V4PHIZFPPs2Bt7+XoY6dWkpFh71Lt5OuwDVxDhJHAYip7PRN042DrtGBkCOfRpwJopeO0u/1SgL3TG6tBSNq4XisDKaDCdQqBIzeeO35y3aDx+eZBfD+zq2fgfdZzBNUa7OuWAtjv94ZbueGFDYnswQp+0WFW4uUEctSDKa5R5rQt59gwap04DTZ4yMYxebZ7PDZP+jz997h3nVPfA8AcWW3kPGxGZantDHr5HOq9ztjSHLp59QxuXad3wNzVCL6ePs95mvec007fVH9lAyvAVyMTt+idoBx4JlGDhPsLXJ5y4Xyouc31E81bltfd4QK6ymFasyPdzritlIw4Tf3dyAINWwlx59pcXXGDomxiuq4EK7vM0PWQZGgCze4P+NxXP4vyxF50dG5JXZaXaQ7z2dNXkOxPUH7Kt2jpm61TN00d689wGzn9qS2PWZY/59JPt7N36nPKw4rgTn1K3la2uILH3mB2uk97Nm2/68zJJw7W7NZ2x1e9zp0lt/OD+N6ZjZZzShlcr1n1v2hQ1Ir0HcuUcoBs1QUc4Q58LGAQ5a4EwnuOISNN43ma7OQZ//v0LjtZ08HImhMCPW7M0H5QDjKWWl61nYe1pdutaWf7aQ10GmvSZe62LWu1roNAEiW90b8/lxc7MLeC3ixfpFzJ5p+zYydQfvYxmp8cPLSSjtRv+7U/y1RDWJOX1rUlsWLOMQ8eyDCzaXtTxsG8k0/TeScndtK1BRRZf8Y5vgmeQY5sTQFKZe1sHwiZvI5/dPE4UdkA9rLbkX0le1i3FXxSMrSCI33wWFqdeueluMAJsrMrk2C6JgBG0cf/df2xPvusHyYIl4UFhU1Ir5csax0vZEdLr3nfyZZ9nrzuSRGy2evBTK2LbuJQkYETOOQtHzTeUdnJduDQ4keNygvaOB5aEj9qjwJa5mnOYbufnq6Od+8+IFOQhzUGmPNwvPvu++OHH35Apl9kG37xxVfHt99+iyzG+P5nP/vZ8Y//8X+B+wKwIx0CGLwHKKnsR2UTRvbg//sf/sPxw/fvjl/96s+Pr7/5KoHIGxz8EpmRf/mXf3l89dUXONBFPRfju3hmjOOv/uqvjk8fPtY71Tsx7o1xBD0iO/EGJ0LTF/r666+Ph8eH4/Onz8enTzFO+ii/+tUvsFp/+ON3x3ff/Qn3/qN/9J8n8Ng2I+hFs+LK9dyjVmCZ+7kawyUbwxPfqXMmcB+f3dy2v9D+nwPdeZCfnfMxfcezfHU2smfdkrfXDZdKojFn3+UcPJYb7L6Z7H6i+1riEdqadTvG/V/JmfAxvj574/53/+dvADDqYSVkeSKtJjwf6J/HPVocd6yCsasXmwPBY8C6x8EAEdABzLn7qzGUEcyMs+gxiL4ryg5A9qUca25nCJzwhXLiusO9KONCwrtX1m6su+DGaeyLFtdqbvrcT7OsHk4yMJfq76NhKbJLVqBtrqECrTqlcwnem8XdwMT6+hjpqfeuxwwCWlkzUw+BTJ1ClacKRwbd8wN7Iz6MYC6RcD9swWk6s1Rc2Gaw43+HgE3DORU/hMl6QM7TZGO3J+YbYIVn5noWTe11ZPngFNxVAa0ndmMFKrgewHc5wbm1bUC4Zy2Jfz3ocHlpnuitFqcLlWhn7E55j+e6bCqzSbIQ3xcvG+h+KbvI5W0qXdFK9+rZft264bAC5/Vd9veMTNfEsBlw2+EAJTvPAvS5o61MDvb6IBBWCljmDIFSgF7B15RD0CnlBPcogIElJB850CSao2+mZe+dFTrn6IG+7/AtOgtjyZODU9dP4zQN29QhTnOt65RHXeO6zY3Xoj/yhb6GooXziL53HSm6a/5xva+/01O2SRm8Pi+3VQjgDKBcTXcbc+lOuTD6e+oQ//uSrvJdXqfl1BUue5dk0uXO9ZDWwp2PnVyK16YOmY7MBBg1Vl/zqWciMyd+3Ee4ZHd97jv+p7vJHx+z6yL1cHaenvOP99zWZuhq85hxzrJkB3ym/XZems6p61I/eVl8HGNceClLYahUGDmLJybYOz+fukG0dr65xFOX+M75V+93ek79LtqIf3z+vlZTz0zeXkGLddOKssw+TTv+0bP8RGcH1nnP+ZmTNk5Pn0fzG4Ed14lTTkSP0pXZZ496hptZOx3c+lL6fZ2r04u68QwStfytZbdZhVxLMGkj+lxaIz/U1EHRput6p4/NY6EdWLd7p/xF0kTAfM63sZlOXVxijNQR2YYAtD6dULQGodzwOI9kgpNYWzMQOn9iZkiSBxqQm+CfA9/kk57jBEXiWedya+Ohqjg5A3vsf3bOlpnyrMzemlv2igPPqjS+/M3l7vJlkur15ZTnvmtdU8kLZaw3xvwAhsn7W57xdclNFPnikx+LD1WBlonezgMLn+vk0SwbdD7WxhAZiMELf1X7ENsIt9Ojd2DcSaavOquc/Xv2GyNOQ/FeuH0Rr3Qij0CQkWF3uci0ymcLdPXe9HhRrvp0mnKBBMiIhwWkUYeeM/16nZV8JN4dGxH559Qnep+XIncyRIN/4M0A8+wUYZDWZHYHIut9p9LZpIXW7zSuhT7WemDzEui8amfTwFVkhv37v/l/ABhGH8LIyg97+Lvf/D3KllVSHPdHb8YA9SKbMQC/yBIM8C9Avbg/wMQvv/rZ8eWXd8e3336Pw1nubl/BrgVY+eOPLLtWGXPcE8+Ld0S2ZGQqxmdxXbwrPovS55///OfHN19/je+iNJqHukRp9A/HL3/15/g+nhtZjTpROsb39vUbgJiv374+Pj+w3DsyGKP346vbG2RJ/v73fzjuHx9Rnv3VVz9j2bqySwtfILAe+R7aw2qbqIS05K3MOIdP8f9T9l5PkmfZedip9GW6uquru6fH784u3EKCQgARkkKUgoqQ4RMZ5KNC/5xEPjEkghAlvehJATBICQCxBhB2F4sZTI9p78qkzyzFd8757j335C97oIro6KrMn7nm2O8es1M2q4J7auuF7NYduyIQA2W5ymsH2sx/bLNDmK4dbUezCfwwOJR4MltDNW3IhmmB02gDR7uFdmr124ye1A9OGXINhhEyxXIwUbWnyb+Muq2ySe2Tf/5nT28aJ7B0TSVzt45sMUg1YscmbembaPJgwpQTioZpNGT3GTDZ2AVirPXTQjpuRmm5kHEOXYtbPguRUVxw3WBXpujWrIsMyezdsojGxlQnpqMgvAAAIABJREFUM+5ig5UI0rYCMToEmDujaBpQpgjp3Y7CuCc7Z1HZFuAldChulDGiGh3wyGsfi9ZHQzsTZXSmsAeqOzWCLNYR6VZ8Ze0BqHiEKtPtFJLx4wDOIxa5jePNTksEH5X1AlDOv6sT4PXNPCKo0Kh38dRnu1ZWx680gmkFAwSGAosRxA2GJA8mi5FgOJIBPNq52fbCDN6gmVWfVGeiV9KXW/BR98hTVrMwwKlEdjbjnlpNTe/STlCNe+njYdRg4zw7mLxBZ9CQBh3XvDo7NYI3fq80E5zoKAyzQ8d91n1gGnmIUCFNZKe+VSI1Lbw6hm1zKNKbrqNGO4TIicQoVc5UYMPSFf1CB4Q1Wo6GlZ8SanA+gERlGkudNsvKa4Pp7/XMLa49jUZ9pHpAlpYdeaGApK6Yuu6PcjKvR1xvAOZG31WOx3uh0NnRnvsb9zLKHY4j8mWXHuB89F5VynGNW77GAYqmbfuJWq5DB4MFRhD1RATxsixp1lbfWQvrxzWJdBXvKfv8jmY4vDdHJsWxUA9FmRvfSb5RGgolSOIaZGCH66xLuifqMsvTKDM5z9hwbXe9qs7LeoXP6npHeY4LS8rT2KjJIpTdUQv0APA+jiPLgH2yhPcQRMD/Eaw12WjR8XG9ovzsmmN57nc0kMi01yX/OJ4o17PRGPmLa5xpKe7ju+yuSCNxHvEd0cbJ4DbXxlKtunV/KwPMXmx0ZzBi963vPv6Lc2trK4VItI6HVtBgF03KfL8fIGGk6f7mKc2eF4jM8eMQddPluNsethERUT5kmRGBiuj88B4GrrURN20kBt+5n84rsOaB902gSHSou0Calgf2A6P5/QWKCtFkIfirE2D8LlrSuTJBInQD7QIU9j1LrakScbw/8jOCVPVIvj61C8A0ud2mBeeUbn7fBWQY3cZ31PqDGWzi+Er9Lqa6uV4zGWSLtW99jB6pDwKw7TZ/8aH28CNLQuxrRJRpR/8OgRYmv2K0UJFi5SAnO/J5zHloOyC6N8CxvbGrS3l/+gspCpVgYLbJdLzbNtK6a/xmeu/KKX1e8L26aNRMzOpT7LMLy70BFM06wPa+Sg89rPBhEdDLgGHXnlVZ19IS5964RKnW4bt4M69dlYe78rnKplqnkXOo8zZ6AvQQ+Yhj0Ocn+uO9UW6z+U0jk1kXcM8hE5+jth5gCLd1MY7lciOvX71RsO7o6FD5st8fyBEARAX/Vgr0Ya9wHyIKEY0IOxg1FMfjkTeDEdkAxNOGuVsF+sajiUY+bjZrBf8A7unn47GCkoh0xDO//PJL1eFIb8b3+A7vAHhJwBCUYpGMaPDSU4AT98B+x32wKwFcImIRgCWiGq279bEMhj1ZLNdyfT3VhjDvvfeejEdDmS+WOh8DOeeCrO6zszOVSUjlHg1hG/qhSzhwYVZse/Du+6ulcKpOVjovB01eU9GzhLCXzA7VCOoSwd4eBpuPVvWb2u9a59J2locm3GeVeVZfz8DSIEczX9Pm0meqv+8+fTicin0M1F+PHd+dEBkJHu1z+hkAZlsbzeR5PmynTDD+qJiGrqi/5+Cf/fkzx1Vq8e4IZsVoAKaTMn+chjgddfY7JnFjkHFBGkc1hFxGw6lxNnVDbFfQSZEEYsokNpfRT6zjUnQcVAjvprQUo9kbw0TBmcdSjGitvVZPa7BoSgjllMHqKSFeqaSJl43yim5ee8IEsRFGP0nN6PxzfXW8xZs1ZW+AoYV5c71bgW7RjF3OP+fPqB4i813OVCQ00oIKCi16i0jRqnQag5/dehWQB7hiwAD3rlVYHk7rgBLHQbrKRn/+Ps6bdBHB7bgGOK2q6RNt583oTOGeXFw1OoBddMJmMjY+AyK19IKffrCAgxkHXtS8LF8EjWr0H9er7INn2jJ1UrcgNFyoc61dLAmy8BlVqBiQxHUm79je2IuY2sHakeTIDHhz7SLPc48pwm3e/sPu3x0OZpQB+8Crhs+dhwp44EpD05dZP5EGsIN8XFe8i0B1s+ceXRh5Qsfvp0jkuwwUQAbRrtd73dA3kiDAbtFy9pGnK7IAdeInvj/Sc6Y9nYsDlJjPu8CLrLCK7HOF1cicIJs4juZ+rTNZjd/Ir7wu0lzk/SLZvZxD3HPycKTrrAjxLo3WDrogyqq4b61TXVPvO+dUyNNcQTNcm6PnsgRMj291UatvqhKuNWHjvPh7Bm9a+ahJ4q58zMvBfTkNvUsORnqIvBnnlH/PgGTcD113P4Tj+nXJQoCDdL4zCBzpIPNXNAIzDZnyMIA9AvKuVGqqo+9X0QVapgU1eqGD2hImUbdE+onyIa9rXHvyWgaQM/CZ5WXmwyoWW1rrAhgzj+fxZdrJc+nSp+/k0++SAw3P1NFkfmwbjdR5dvFtXo9IY7FWUZlr7THXGMcRvKvr8u7owS5+j7KirhVBjW75EPeFwJL7EHvjhRq55aV/sn3K53bWnPKhZIDPVZEOmM8jf+J5EXQyemnPP1saM/vAnJQWKKjOdfGXXM9Fugj3+CGD8bAPXpVsPXErAEZEFal2yv0dxRD3MZkSAmwDe5+BcfZAtenT+/NjMghSabW90gAeT0hOYAnXOKqWHaAwnD93jcHkWzftxTEihbEGaYS99syM6AzruGDbF7ukBe64Xg1gUrJA6ihjBKbxi965A5pnulL6L6mo9m0cX1bFFRzlkyqQajRMgM3en/krzgOyFvXcugAlG0hKvAwA246JEOkylP1q9jGXBtgnRnLEopqVtpba9FHVYbUvlJfpqvq9qrNYjieUkOiSE117XOSWR4U1QNs7ZAXpnNG7cZ0y3VVe7N5zXp/pIc6BzyjUYOhGI/PIZ5BdtQqT1YUkaEj5R4CR446yPwrxbAPZvEPZMNZRLOXc2NSquwxLHX+NglutAPKIvHxhgCFqK6+Wa5XV4+FAnj9/rre9//ADBSAB9q1WVn8R4CD+n86uFTCE3ABQB4AOQCOAvOFoqAAfgD74JZcXl5r6zGwLpF7jB4CgdqLebhWERBo2r8Fz8K7p9bWmQZ+coMYiGsz09R9wHAYB4N24FkAj7KMDz+oAwIiyaehCDUAR32NciJSEbBqNx7JeLvT5ABqfPHmiY/6N3/h1GY0GNbky7Huli+qvaHSvl5nQ/dYmwYqV7cidSFcaGdvRNrzLDoaO0c8h0zxd3vRvOTYznRxkY/T1qj5FxqSi2nbwdFAz7FjvuxmjH3jUQymXfaEsispC+s7BbmBD0+hz2bPtIuodPhvRn8zqxHcD1BHe2JwP/qd///ymAgwhNNP40ooOe+ciW0AQQnckkOLHHgFJI5gDi4tfgUqbdDbs/dWNMiLDFUPdwTvTRwZhMDoM16oz4XWpKlBii6Q11JJUiuPYl7oWnYYIdrJ+gc6jRFugaLptCAkmzrNuVgmB8ilavUXCFLw3bnY1EGt0G5uAxNRaLqCCoblZAotHEwQtyrKNW48KmXtQDV6fHxx97eRgyLVGNroy1s89apCGnBIoaIg+s54ms61GyiuhYeLcw2dQF9f6l1b3zoi/RvJx/GXtm9RjC1SNzNMI9uyoer3LCKw3+2JwR6gRw8YOlTFbJk2RkIXZrUs7FWNxCF0mcc4a+UMh2li9rBOI5NyQRuWnbrbV9jCuTwZPqyDxRiYeOYXPLcoHKYS2z2V8BE0V+bbaq/ZRTGy0FeZ7Y8fZ1pFyg6kY2W1DKeNtnqr7d+VAw6M0bWf17SrjNCTcXL0oxDmeajzsvkujq8JhAiau8/a58Hk87Ue0Z9EhNz0F5FmI3urdYn5QEt6UihG0PmY70KJyQsSeh8NrJKQDtUz3dxresjOhKw5Ggem6NsXi6cB5DbaSfrZr4UZ6jTRhyilE2GikQt3bCJhpuYdyIIQo3ioXs1LuAr7iNXyu8mB4ZxxnBnsgh1U3pEg+grJ8fgazqe8oEygnTLdVj1GT4EMENK17A8IqLTVyZm/DGxoPlUfs+VVOKau7LiYAGvUt3xPB4jIHdzhcrDYpfEYn5hWzLhn51J7Jk9lqpMU5GU0QYA1pXf7yLvA66/4o6xzLr4eUbL5EI8kbZdka03ZxpzsAw+T/uM8R8OsClEjr+/RupImoM7ge7brtluWI15U5p7qc0cboel8coyFC9arCD3aRn9OWox6VgazpRRnGcZg9uJvaF8eQ7bYuvau2lu5RaCLY0HFr+xUZt2ey1e5x8Ksctrnc8ePo6MRSHlc6ayMEqszfjRaMw4hRBdkmyiAR78sOdHH6g/OZr7HxRGM+7Gm8z1SbbTn+31S6L9ibZ0+U4NLQ2MDSpSvBtLqXcvzd4GGet82FqVIhussjPZhinYG0lq5KTEE9jPQ57qCylGU8rAx2X8PTZI1WbOlrd9e/Rn3pBbHepJobNJQx1+Bw9ethbLxvH99Wedw+s+qRugccZ37W/nWk0VSHG4JKdE5dPhf1VtG3Ia0/gjt5v74L8Pm7jJ/ma9e4opONZ7UHFXWdrDYjofxukKqA1b5EuYkKaTpHixqx1L3ShgYFnLYxMJpR+bfU3qOPa0f1ag8HvyLvqV9VNk7td260po6Dz+sakKTRiI/BOJYp4/bDDYENBx1DNFPc0y5a4lphjApaevlO+mDtAYe91L7bBSEiDeQ94JpXOy/IjrRAJnvJd7GhUgssV3sJEWN1f/i4PN88pnhdvXY3WMn8aqOLd9kRNv/WD6x8UyR2M9uiY6Grkea+sblcXU7l0aOvNBIR70ZTFkQm4o+vHz2S09u3lb/Xq5WCdtiU9x68J2dnd+SrR1/JbDpVYA8pzhgTIg3RDAaAX2/Ql/FoJOd3z+Ty8lqePn2qKc3Qo/if18NGQDo0sA8AjpqVeXAgr1+9UnATz8c96/VSr0HqM56PcQHI1PRrtccP5MH9B4oHjCfoFj0UNH6FX455vXj+XM7u3FH7XQ+2+z0FFmezqTx+/KTYfbfv3JZPPv5Yoynx3s1mJbdOj4p8j/RQfF63I2PmmtosHhSUawOz3AHWnB25o11h+iAAh66vix/hyD/WSufuwT3c9IJtBOM8lnewORitdAXeZBrT60Kdb4ow9h2gjDA6bH0/C7bZ7edBGy3Scrb9iv0Cu++f/fkLY48CuHkhYESWdKRW2YMJ4HijiXICaClGfJ45KV6rLLAODefsAGWjPBpyGRCIDlVm7OgUcPJlTMEqivdp+3qCMXqKx86vZhwjLZBzy4AhAUYqq+jg6rUegdjlMHCOOVqOysvVpyuwGgFocxSN4lH0X42sjZ08+lprh0pPL6+CudZ8i9EiylihrhCJNa5lFwFzXbnOPJ0AZ2vamTvS1Tmoxs2+/TYCqnON69Yawg6VlZMiA8CNrirQqMBjWZOYwmv18lSQa0wZQR1jTSMVA6jM+fbd0Gxngrt1/auCrA5VTEFPurI0A4lORWRWgvVNFItbMXqPg7L5udyn7AhRMNUDBY3v1du71hWf50ic+OwGRNLxVAejCCA/DTfR6JZ+8bRapRwFqDaG8uu5/vbMqox1S7whRgXTLWox0gzfm43XSJNY4+psVmEb9zTKSeUXB7hoCMR9aM4vvDajOvL+aIt+q04txosaKPoON0J1tjSoQhOuUg3EwSvwGaKJi0GSZFyJQtUB2E5UsMhGXWWWO0qxczT5y9P4yQtMm+K8dawe9RrlLccVZRwj4ShfSPdlT/jQVIeSNM3xKi2XViCe6uAHAZn34vrwvebQMV3dwNvMP3UoUXb5YZWDWxxXFw1FfUC58S6Ai1GtNFrt2e24jI7AAH6ookXva13QagAAh7WaoDavXUM46+G4NpXm7V18bpxTI3+8iBGui5GOkY9yF1/lpQDE5vfr/jpA3cjCVCOx69AgyjAzmmrtw/iebnB5F3BXqbT7sQP4uwiGRk4Gmoq0FOVJ5JdWjtBxal9aZPueCNuoW7N8j/yq9OjZBdGmirKdslHX0g+NdD/xtx8UlkY+YfBVvsIxsgwUi7ZxPg0lKSq9dqBAST+ZkHTgtDQ5y3Qdy11w7VpAs8u2iTQU9UUGouJ+xe8q/zsYwGZGZFfaEO9Mj6NdTd1si6rrltNm3Z8hrEJHmfXHoFMaXRjISM/awnJTZ5W0z4axfQx+f6PfYqqo740Oy0GOGnFagkM6nrz/I76rqLUQlUWbXQ/zmWVWEFVGOhstsHHCd748dw7lQZqXgCr3R0HgcpVO4rv4vLk/OI11XNXW7KK7rvHzkKtQSoNZ1MY8Rre7TwgmQ1PuIPKw2SshKst/j9Fp8Zpsb5kMZ1bAboRsfn5dwxb8j58z8pSRSEW4VJYvB6EZUDO5mCI0HairgQdRoPn8W+i7WU+zyxHRs1s2gk+ywwqLRos/TGckgEb9H8FO8jX3C9FDpj/budQ9bmVJ3vlGL4c0S9qmXKOd5jFMDy4Ipx/A+/7G6/kMgo+R1uoe0JerMi8CjyEmcweoi7K4YLEd6fJdz2t1QH13sbt5PsfoNv/b9F8IafWI7i7e4prHteZ7v6skQCNPbg7UR8B7X7++lG+/+UZGw2FpPGKAI7pMv5I//jf/Rr7//e/LRx99ZFGCo6G8eftWrq6v5YMPPpBPP/1Qrq7mSvyza4tCxA+iG9noBWnSSH1++fKlfo4oQvzD9wDyAGB+8cUX+p2BiZZaDcDy/v37Gnm4Xq80yhC/4x78j3To0Xgk19NrTYNGZCQatpyeHptf7Ty5XW9luVjp81n3EaAmxgB7AhGb2LHbd+5osxnWiMR3y+VC60siRduC5Aha72YYFd0a7BHzgoKMQrR3qUlbDwFjmQrSIZ/Hg28+KwZ5lXIU7tMacEdKsSxVHbPrfMrOti5x0BiJqaJNr34Poc9iaxeq9F9MLufskKzH8Hdn4IJfiHdF2XfwP/7ZsxsLna5REop8qIPJKIQIQgSgxbWVGtDuAJTotdDJOE+2MhfAMD9eiHLcF6vbubcmC/pqGhJ6Umt1uaJSM6cqOWfe1VrHVLSLkYCmHTcGKyPcahMbJZrkYNAopSFeAT8Hn7A8IfqNUVuFnLzOXHS0NMrHFXoD8jjyyHnmtS3vxsrS0Q5hsWxeUow/b1jSOHDOXBWI2gWOTDHYQmTneuc71X422yjQsxOU/47EnR1AvpsEz7WLCpQOU2Sudr3AUG1Nr1bh1vqS0aHmWinjbq1JjY7d18P2zgEBBdnbhh0FVFFIYNfa61pPnae1oSi1GnWsfjv3ah8YG51HjCd2VY4KMK55cWKT88+1KM/Y4yyVPfN042qsFpTNaMJTmuupLwRrpa2d+9ww1M8D6GUnxA4CBfrUuSN6kRHNRaRmB6vuhdbg1DAPj8AJc8hGdqNYXIAzSjLySOQxo0k2Cyir7qd6PAEm/dEgNZmFv3DKZ0rIU34D2FKNu2pcloMev88cM1vjXXClbQhT5+ferAPudr8d11sjp2oG0nd1zUHmt9NB16S2jrsgNtcp0mUGnWz9usEIgg9FRhBEZDkAAnYuGLRQNBUkQfBAf+YsG097Vl2RZeQr8nwVA1Fn8uF2uKOlJUxyNpGlRWy4jOe6R1nHcTZASIgc6pJ/WS/yuVzn3DwtO4b1mZbvV+ZcagOFchIHFag3Y8PmqjSWtivK+yi/+f7G+HeCIviusjc1j8p/x7XgnOOhWqazzMfl/lBfMPJz3JcumdC1byArky3dtYvjmOJ84rN0rew4tFP3ds072p98R1xfNXhjx8sGPGEkokWAW/pkd+ZJlCdZ13POpJ+8PqZDXVQEJz6uLU/QCRZXfugGGLvXoh4U0IGL8iXaAPH+SJeRVpqIKq2xTUCkjQCM5L9GtFWJwHdREA5jYxMY7l3EoqqzXESrSRQ3QyhLIjiXne/sDJf3MPrJpFxawjqLygsmy2xf65xpY+pTkgOUx2XXuNkUX5nQxZ3RpPTcDFIReGFUle1zu2YuiSsvuV0RI9bKIiRQkZ+zE3uXPZdpsKwHz1sLaLurzxoZqAPNK2BP75oT3/tdNBDM1TrNjnWtNLV7MBzM3xLFxj3N4+jSL5meyV+mF2qDGz4zO/YauBjoP9OB6h8v21TcvnAPUx73+SBlDiGtPr6v2YNU97ChHW/6YutlNde4o5wrwb26JjXAIe5++T4eu4c54b1d4G8JpFH9XG3QerBg4Ce/K/uofqzNJnbR1d/DASh+La65AjM10hD3tjVAI2CdwN7EOMGN9L3uBovIRZEmy+8aRVMjLeMrduUffZAq04oOIK01D0gDpkEcPub9+TDUJuRr1ZF+y++Xyxu5vprL118+UhANIwTgh1RmAHXffPOtRge+cFAQACMiFQEy/uKXv9QIRUQSfvDhh3JyPNaO1Lj++dNnClZiXIhUxPWPHz+W5WKhkYr9wUCjELUWo9ZJHGoaNNKT2fgFACN+RppqfaRA4LfffqvgIH4HuIhr7f++XF1dajQigMHf/u0fyVCjDzcyGA5Uni2XK5nPl7r4wDIWaAqz2ZjeRJm2zUbnbo1trBM1xgeQE3t5+84tjYjMfMQ9KOUl3A/walqNLKWsgHzQPiP09f2Ak+ClRWftlmBQzgiH48ZLxATiYU8soVQP5zTAqagFBzZdK9OO4jOpK7rslyK7S8k2H0fwAylzo11AmRTlW5Xn9XCDPqfN1fNvIeP++Z9aF2lzoAyQQ4IuBUbM4dYHM/U1GJgUyig2agLIO9448Eew0q4zT6FGv7TdaHUs3p1XjdiymJaeBcMMle3ixGONO0sJ9Tpk6DioqZxWD0+FG3PT/QReF8QK2TVpk2WoRThU8FJTrNPxE4kI/1cwyus2Ej32ZxWjwY95qzPe1mWIRnw00CLY1YADDA/AGntx5fK9g8Wsr1JBMSNa7LOFOTu4oYBrq/xyPkmOYDPlUQvlk650Pxy8JRHzO9JOVuzZCKnGbEhVpVIrBlaNYNRAi9L0BHvC1CiLZowGfGTIOq5oFNf9BpCAdIQ4nk5HKQKwWsy5AjrFOXZ7setZrI9J4cEomAyqMPWT9B3XMRqn9R2tEIwmLe/ltVGAVcFY5x6BdUan0Plc39jBgQLeLsCLj+EGvK67r5M9y0EZjcilw1JTLTPNaDQNGdUxbKvzafutz9b3OxCrYBbTp5lWaUKN0aLGv8YTBAltXHbIoIcIJZQ1xlMac3c57xQhUQGYM41aqhWgL3LLG8GojAwRP5wrZYzJM89d0cfZ3Ou+8WTbxs33F7oIKZlstJSVFPkEESL6jH7fZB8BdPfgLNq9Fjdu+DeExHgVhSojWUOqAyuMaemcq43PdEykb+0O77rH1tsiTA2E2TjmaDRR7D4FatpegJm/GjAdtWQJ7MSIQremNaKVgHdyzLOMIC+YHqkHWJSVFgHuhxR+ceZt8lcBbBPQGNcngyOq71wXFgDVeVHvwwFhA+B65EkH8FP2WnmmhmUwqo0ygTIkGihdn8Wxcs4l4tOje6P+jbQW5xzBxByJrXyq61p1rlKV8wmBVPJ0HmcxC8IvUY9EMK21CTzilJG3bkfFsZJWip53IFGHW8ARHlp5ke/QvIwUXp/T1q+ONkOjV6mPCngZdeAuoJj1Becf7ZOu9SNISGPUUhvNq6ItUm1Kpmu3pQaiTLV3mEzIn8f35+ipOP5sf1R+NWnRyDM91IkHwCGSxefAMXWBMl2ADveMuDM7ZUcnH8/cpCLweBZjl5U8UuROBFMyCNX+vQsaRbCw8qxL126cq6y/ARQxQp9ABuV2K8Nb+RgPxmq0CB++E02V6hvGfSXASNCG9FBtnOo4FtqrKHcFTvzlBw5ORBlW0+ctD6Z4LW3Vgi6R4fjtnoOyTiFTFz7udaQ3YyRf33JQ5h8l8Dg6k5HGyZtxzfF75iEToXSu64DxOR1ys/Hqd9EZ5YEp7Rw6+eaHRGCnAtCtnHWbscgOvycA7RblZxc4LuBZSfXasmbapM+ixKqd4DRP57eR+XxGtVNJDwTWcp1Syrkqq1oAFaKFJVi0Sa7H4GS5UYETWysFEyNQT5r1tbeoKbMJc5Qy7+eaGw9VIC6mf/May3jz+XsEpa51rLXpB8FaP65kOvoBmcY1uXxl8AR5WcfuY0jz2Fk3Ekuova4yW+1/G0+RZU6r5JcuPu5m1EDbaf8ZOU2xUemzPN39xSr7Gt2jtpaXMfN5x0gyHiSqbbMWmc/XcnlxJS9fPFc7erVcKtA31+7ObzXij41EPv7ep3L3zh1tpvL1N98oiDcYDOXs7pncv3sul9NrmV5PFaxUW/9GZD6dyng0luUKAN9cLi4suvHhw4dy7949jVREFCJ/kEaNv1EvEeAl0rXxT1Ouewf63Ww213fAzsHn987vyU9/9hMdN8DHDz/8UD7++FOtpTgc9bT5zGKxkddv3iqBATgE4Gg/NzIZjQz47PcV7JSbjQKVeP5qtdQxnt4GwIiM2iBfHSMBdeQ1xpMjyEjdobIpHAKZHUadTz6x/xVHKaA93+syqsYdlej+KGeVbrQOaCsvGfNgdpPZ1ywLmO0W0h7tSUtDb48JI7jNUlwFl3O2s0AIMCgd0FrkmnrSfBXzX6vf256BHfyLP39WukhbTA230IWqr2x0fiuDV3SVg8Z1sYbhfsMtMGzQPnwOHH4TiNXwKcawp6gaBmCAAGtFcqHKc0L9QdvA6lBm41of5/W16KyXUTogoEQYnFuepEeHJxpLjWHqAES3E6RuZhORENe5jCNo67ix2VguTkQu6ukPimCD0lSIqrA1QPXu3RMirc7VUfOGaxdkrxG2R5Sp6bWnRk50qHJkR3YMNeW6FOR20Dh1VkWLes6JCrAyVXBU/GQE74+0QCCpGqEG3KgS1vVsAUa+i8+JNE96sgG1kYwKdKbaHZX+q1CEkLCmCe39keduNm2KbzTCuLeYl/GmgUS61tyfAIy3/F1pgDS1syeUGTGSkWlFCaTmWDLgpbSSGjCoIE31NCN9FJq7iZHLdd0MoCGIaYCzAsThmawHyDlHUMsEqBunbm3a3u46BLY3rTNsAKd3CItpgQGuAAAgAElEQVSM4bXjlDfC2kU6YqHduAZ4/sbTqFUOEQxx/qVBvDMHBUxDcwzWD3QDziLVDayt/BrqdzrwUrQsI8ijdxIA9UYGeHo40L/CTwRVA2BS1p9KtkNORQCDe19kKT2H4gTZnGz9a+pwlEnl3uCF62dujeJ9fS2hUHnL+JURy053ytqmOeOe1HVwIGuP7OW+09lSud6Ahd1dzqNuiTql6Go/qOOcM/ATZTafFZ9jgHKbFaDGdGmARPnOLqOBLwi6dqQ/x72OsqYYT0lPRNsjF6COeizqsKwP8Z5Sp9hf2nYetv3L+pp7WkuN1OhejtfouiXmqk9i2kkL8is/4wA0ND+Lxl9Zm5IGXQHnbFd10nWit0JngVcz3bDcS8PDvi75s/jOSEuR3uKe5OsjHWSAlfOLYGTVxy26Ffes0HHYkShjYy3FrvnkNcpOvVoCKbU7Ovo2R3tyFI+R9yLYwuvb+dr9PBQ1g76Cr1ZHuEYJ6TO8Xl593r7Z2eftvFpgtpUrLfixC2q1UQwxmtP2vk2J7eLLXdqxtTPb2lLF6M81gGkJk0KzxKqWk1p650LEdch7Hfc5jzGvIe+N/KtyPNjAxS/wRSzRjgpqYU929yEOPvJq56Q8ulHPJT2FMwJGlknjtOnLZcBrlSv4lhG4RsT1TfpraFKhh8Ace3ien8ca/fv9bHAQUwH57gyiF7mQLK1agmq3M3DkOceyAp1XGlWwz8+lA/nUSfqcygc+/lh/sK6p8dEOv/sFkf7jfu0C/T6+XbOy0UdZbuRn5nEYwBZTOyvvv1s6dMkIp5sYIR1SRgt/OOjYJYc8UbLsSz2rbA8UmrqnUdSXNPD2METJNKabh3TxugfcyJqKyr3jfuRoz7xG6m3uyRbJ10YQRsfnsjB+/v9HTtHnBQ+vVlv5m1/+SuvuHh2hO7PI4eRIZvOZpiwjoo9y6JPvfarvxt9MUx4NJ9JHtOLNVhazuXafZvoywMnp9ZXMZzONPnzy+Il2aIYP+vC9hzIcjhTIu7i6VPARv1uzlYW+B6nW1jzmjna5RiQkulqzQSyiJbfrjYxGY7nEe+YLvfb8/J7cvn2q4OjR8Vh6/YGmT19cXTmIDeBwpUApvGaAlvgbz8Vnk5FFRlqatjWmAcCIQy7InJg9U/Y5lPTC+qA5CZomxajDahfXwzKLVufhawXXVN47ME9IT30IzxIlj/A6wxnMa6vvIXZhnyHYz8zLWtqNmFO0Abvs1mgv4R7aYtFHKTqpA5vSNRkgmtTH5HZG0XUbKRld5f2hzILO93/+8TPlbjt74ymDKfYYkUJj2h5knFacUR8Aaj3ReWfEGq6BE69NDlIDDntKOKYyTizRibYRrTFk6LHV/il57PqgEL3m6dLb7bqkdJHJCVgiapGLrkrVOxx5nlCI9qmgXxQixYFwgVPnlrRyOc0xQoLibw04B2m9nlu3g0qBv2tYR4MmglUAnDIYE43cajxVxwqFZJWY8BFrbCTJGY2cDDRFYo31t/TziL4Hh4qPz8/i2PcxQxXadX8qAFbnxOuiI8qx4TvSUHw/gbx4L8cZ50/BHaNV8vt23u8gMlKztQ5fWd/WGM20FmkmCpai2AMY16xZiEbeJ3AKH4dTmqwwy/wpDClIimHZClpeH43XDFBG+cHfo6MZBXKkrbiXla8xEAPRshODE2lzdOyEjgCyRlfGGn+hAHdMP1T56MCXgkuxvmexEhgFHjqA+7Ot9oZHGtH4LFWzq3KJCiDuKwGWOK9Ij61sbufftQ+RfjKtV7lAOdw2xOG9UZZUevPDG08D5Rzqmls3S60V69GgXU4T51vuT41SunjfVJcph7inBoZV65PzpeyPPMHfo3zI/F7/tpPGhi/38k8t60HDpHZW3gUmNUA0gBT6Tv+b8l73vHg39K55UtqmzsZDulaOmZGUeSYCZ2W/Q8Qm1wmN1PCjhy6J7yJfZj4vutP5KqZRR7kfx7pPHmZZ2HVdl+zO1+3Ku9bby4dOeX5deoZjyzIt8y71Y3ymNe1g5HE9aMmyL/J3Fy9FGbrv90YGJrAh3xPXKeukKKO79j/TWh57l1yPtNJFD63D5jKL4GLHXOoz7DeCHO8au63BbkRVfFa0U3O0D9+T3w2Axu7DoXzbEfhd7yvjDrqXJRrUmQqRErt03WFPBwBZnRoH9VoeaQHTSO8R2IjvznqmCzx/1/ia670bc3bK+Y5Yg3EXBG3fkseb9yfPLb6zCzzOn+X1jzQaQaIK7lXgT+/lviZgfx9/l9k5gFgb+NAOjqD4bhpqHhPXIwIwOlZlBPO1lM5qIkPXNjZ0aGvCI9B2DO+iV95SGzHUV8X7dKw68DZ910Dbur5MPMvgUpdcqGMmmECZUSPR3vWcSIddvzd0GlKPCz3W5WrkVNyvsgZMQEyHBwclirhbhvFZfA7HFOVPAUR9keiF4vMSCdm6pvUQJgB/BBjLO9xczDanRmxFv79k8bwjc4z1zEM37cjHja6KY2rsrEpbnbhDABfTdBv6b94VvslygPy/rw5jfE7UlbLBZK3TMmTkq1cv1WBERN+zp081kvHJ48eamfnrv/7rBdwDiAfACD7MYoVGKTPZrNdyeHikICOaqSBqEWAhgMJvvvlGQbyjyaFGFkLHaIPPm61GE2q5lP7Am65cK58dHx1p9CN8JKRSn965o895++aNjIYjLVWFtGbUX7y4eKP33jk7kwf37ytYOTk8lCOvsYgGL2NvZIPrlqulRj/C7tQajC+ea6o1oh+Rkg07H9GcaCyDqEg8Tw9LSLflcMX0bjzYML3n4HMheG+x4k05kTkbKER/pT3f7E/HQXWXz0V8izaA+X/1pEzpwpsV4/n4G5Gp8SfjJtSZ2W+xsVZchDY+a5Lj++j3RJ4sc8P8D9CN3vyLDeu/h0NEjk5pGy7KH/zkma6/dRy1BdQOqCHSxybBk0wMxHLtbcBh0b25QhycLmzIIOF3XBhEETBKSB1LLwZOsohOny1y2zk2LwSRco6Pp6CEsKMTX41KT5vd3igDoXGKPlfnFlKufU3oHGaiyVqWjnJ0Yjku3BuR6OjIYUOQbh5BOj6bTkd+dxRGXcTF+0io5Xlu4K7Wq6a+gKZCdhjoHDfBmTjnLoEYnUsdg9MDPydKToLn8/Y5FtmRjfOKzMVTCFOCrTrIhm5WcMb4tU4WwEDOO4+LdMx7uL9572G0QzjkNcpGY1mXAD7Gd7DBEj6rzYWq0Cn84R1XFUjxIxcFNUM3aLUVPYqu7BMNQQeYuxwvE8ZMaWvLBdCJxD5r8wAXavo5O5dmL6EjkjPSVRxDXucuQWgOW00LjPUc4/6Qh8ozHGDMMiLSamyaFPdOT9e1K3QF5iKP2u/WIV6bsngUYBwr740AT47sUVkd+JLrwbHE9Y50zN+jfIwyhc8lWBjpn9dFHs2KrdK1UlWJzLXTQq9dEg49umRFs+eeakt6KnulG1jXgE2trKt5G4lcaDHUuM3yah+ddckfXNuuH2pPmpxgJFoG5+KYumRlK8f7FmFMOek3qLIOtUWVt4KnpNczIpnRrKE+YVzDLn7Oc7W9r1HOZe1DerLKf7fc+D0jBCNt7Ntno9cW+M38Eg/I4hjzQVmXzojXR96I4+H78uFSlCmRD+LneR2z7m/3tQVgq+1U65FyrpRb8ZCIdk+WLdQx+d3RxnjX2mRZgr+7QKAobxjBlw8A1YbrODiMejDTWdaRmRfzeqs+CQfbfJ7ygkYbe5R24Rsj0NaR2F0tOtP7IljiON4VAcn7Q5JMAVW6QJRaBqQdUwQeIniVgTPbv/beDLp004Z92oIejJzYBRiNB2q2Ut6X/E6O6V0y/rt4ie8sUWtF7u8CpJrB5OFQ3INK9zV91Bz6GnFW5VeKXHZ/JdaZ4z7E2n+VH+1tBiDU3+MaR8AiAkS8njRD0EF5Q41XX3fvQxbXLfPLgdtsjBbcMqIx8APt4TieTFfsQrwj07zJDWWiyij3/6KFHR16q7rVguffRZN5POp7Bqc9A7rK4xbk39QAdVcDS1hB2wJc3ZSRZ/plZKnpzQR27UT/trxEuuUcA1bRgGYKTBT9WWkmy4l4v66jL7TqNPfbo4y3w8kEWIeowjIuD+yJNFzWvZbC9YE5WGAJT/rjEEGRIxiXlb9pQUBQiPGBNYFkV1wtizGwkjrKAwFQrM8KUduRaXwSFRRty+V06Rkds8uQCGDq56lubIxSbPS4U3uxGzrKxXCupVawQiQF2Wrkdaw539grrM3ut6q/AKbGIZSW07Fu0pqCLyKXl1fy6MtH8uzJU61TCFDw0aNHmtI8Gg/k/N49OT29LffvPxD4+ainiEjCq6trpSGAgqi7CP05n860eQvAypcvXijgiJ/79+7Jar3WdGRECqIeI561xPN6fe32DPtvtVrL6a1bGlV4cnKsEYXXV1dqTw76fa3riPUbDHpyeHSoDWRw32Qy0ffMF3P58IOPFIdBlCTARjSowd+D4UjB0Sm6YB8fy8XlhUZbYuyWHm3lKRA5iecbmEoby20wlQUos+dp+qkmL3WElcwyXyZiUcUW7ug7QNqPtlu2QwsvhMxB8qTZocwGctYL/qTRqtGC0YCBotr4x/sL5OZKfF+04bKd3WXLUsZHWQ99wjJQLIVk+Ivxt9pZXsYFcl8Pof7lj58awBgslQya4KGj4UDblxshHWio7PHhkSwWM0W/+wcDbR2ODdUFAEC1RvGIAyUsbGp/OJD1fCkDdBCaT+V4PJHVciHD8VgJkWCTGorIpV+vzIE7QGvyhYwnhxYWC2LtGZq+3Kx1UsPeQBarhSHsBUTB4qNo6FCRbaR7AXHHJljKhUle7STsdfl0LXRvLepkZ2MUVW4jPxrDvwg/Azl04UMqqj45db+M76iKyUcRCFEJQZnI66EFhxr3obawjSWn6tX0ZD0UC8qtyZngyzUYzFIFbWwQaqH2mb8ndoXV6zwKs2idYAkUZ6A8rxaK55rQEeQw+HdUWvuYwRQuAbxQu861pjomnBOBNU8jobObi+97Bqk5NR4BZ9G+DHmvte1M6zJlMEaf1KgizqsBIYJlFoGALMi61iIKj31ABtc28nh10NHV02tJ8ZynGD2mdU1w9GtDJa8ytANUkG/oaBaA1OfvPMXxYBVxEqWAXanN0naxagFjF7jxFNH5KILItt1e56wYJfUo2GpnsUGEy4BU6DbLw8YZCp2jdWYxAhICuMPpC2xVfo0y1pSD0VKkDZ1HBNNKE6sKZOrYGLlnjGcrrXOvTmEGWezKGjVrp1L70+zjHOKzdLyxc7Qtio+BJQwA/tmYYlpqoQVGtoOB6BX4HMq7vM6OARmhjh1rjAQgO68horHLevu8s4xx6rKRhzWnrO46UKm1kdyITvdFuRXlepVzVcdEwAaLVWquBqAQtGDGcDDaSwkKF+z+IrybxkHcu6jn+XkGi7uur/y+rxaeNcyKtWNJCbGkROaFLrqkLIuGWhegHfeQtJSBufwMzaQI8p/6mbUX9+mXTC+8LjfIifdnvaV7Eur/du1jpJN4eMZrTVbYSTbr8OAe0ktZ39C9OMovyrasL/aNRWkoNonrEmYh4kqjtXlgXWqe1UOXKFtNVpptUqNi7FrWas081Eb21vTdAgQU6dOmLkZQIjum2anvutZFfROVFYG0fIhJx9meVSMV23cR1KM8I18HECzYBxlMzFvB73mog+8zeJ7lEPcjOhRdPBrvy3wXaap+Z7+1IGb75Go312vjFRlIyvu2771xnXZwiZBqnoHnuDekM96v/3vziqojbLSF9gi+lMPZXXCqa312acvsFdTbLEWrQrkiyrriN5i34gBbzVyKBzGtXLFaYXoQGMZaadbQntDbyhEgfXOtEeagUDq/9303UNFqidIeaAHxuLappH1xS0hDXKMu8WP2X/2GwMsuHXftR0e6bSmBUPmwPov9BRzoIaBssw6+o6Wpl1RJ/5YBSvQ5CCo4glrKFqlryruLjeUoqn+uGVCwbUp9AANRGA0N+hhoVBYafpqchc2ttgwiu1AvsYCGXsqnMAGi05wv3Syznod2UG7unvlFtkdWxqnQt26Yjc+AJ8+KPLDarAjEwrs5VnyGaQIsGY1gC29koEEUZrv1UUoPANTSwOTVmjWU7XPdc9T91F4CtjcqXT1xiHaJhg0RVPKI3wji6mHFwDM5Lc6q+MDsX8DACZZXUlAK/gyiujTV1nwa6k6TGwYc4dm1FiaANuNzsyXdNxE0DkVur8hoYADOds268jcyGfdltdzIaGjle9bLG/n26+fyi1/8UhbrtSxmM9kul/LizSv1J/6D3/5tee+99xSIA/AIsBB1GD//4nMFAs/unOl6I+pvtVrIs2fPvMHKXO7cuS3T2VQWi6X0D/oKHk6nl1bOTXpy/8E9efX6tdZxBObDZjCHk4m8ef1aaz4CAEWXZ1gGb1+/laurK8WKTm+f6vgBdgK0BCD5+PET+eSTj2U8nmgHawCZ3//sBxpBiaYw0/lUcaGDm74GdPSGPTk8nqjdiYg6rNvprWNN+Tb0qfaVMPrsqiVNuq1NjdnguMpYB8P9UNxkTi2JBb5o5C2RyiCE6ENk3974p5VD+RA922fVh6j+7o5e6AAxeY3xTC33E21NfhcP+Gkf7PhWngUKfan84PKHWMrBH/zkifJXNZRNl6jzyegvbN5yJa9evpBf/PznMp9eyXg0kKuLtxqrMhwMZbXYiGxWMhmPFeleLZZKjAhtBWEhKhDdgcaDoUZALtZLOUQ3odC5sDcYaF4/iA3SB8z64P4DBTMRyvvixUslYC3oj+5J47EK1AG6D2Giy4UcHZ+Y06/hvEMNMQUoeXxyS87Oz+W3fuc/lKv5QoubIsR4rSmP1lVXGd0JQjewGEjdHR8rur17cp4djSJ4w6bnDYz1IbNyjETJ3yPBZgLl+5VQUeg2ACEkaPyfI5oq4ZoyIkFmxyuCopXooOwMOLSILhYoIQgCi7dGRtIJzk4mnZ/4fVy/uDbRYe66r2ve2fEjMxcwzZm9RAkFhzSuHZkyvjc7bmwYEveM749Rdnm/Waw504393YKWeQ3y+nANshPBsZpRYhFg/Nm3rpGudvfETCJckx39LPwy0EFHSO9lI6YQbZnXOgrKuo4RXLPRmZyvXW6js11p3eftqRhsGhVpvKyLvVhpvDpP7UFEpBG9zreMHcCrsjCjLkZFRloscyS47YMotORRoZRD7FYeG21UWiAw1MqCrjninrjefEb8TNcRZQ+cV3T/cKrqACHXNoMkmhYYouUbGgp1+zL92b7ZQtIGrqAhuzF7NXR/aObFTHORb+k4kT6iAm940w91tEat00KUMZHu49ryXSZTYkRbQBB40BeAmV1e9ppkTlMFmHZipMzkHpLnSZNdf2fZHmVAlp/lTDehHftkdqV1xrVw2dp5xzFEecXP98mmvD5dcgLXdMmjfG9cs7z/Wb+SN6PBFWVSF/3yez/RVa8465jyDK9dq89JdZS79iuON4/VOs7TsXLwINRv5Tt3gLYAFFZ+riBYwxdBNkUdob8HpCg/pzSCSGm9ERiKpNbYHRG9KjxvkUEtsFRpr46tTXPMc8lg3g5Q1dwQgISddxcx0USvNMlWLWu04gYR4AGoiF/m/XJxVA7FsVaI5MDtTWONjo3LOnufTIjrEMEpbkUG96Lzbrq4lkDSqKUAQuZ9PvBi+ZwnDxz5P6fhyRRNGimv0Xdqk48K4nLcudEF149gV2zYHDLXTO+H1Dsdh+Eu+hMjWYGvNSBlcTAcQNoTIccxsNEiDvwzDVqKcnVMMed96e0mAyuhxQYHTqHFntH1jrXmCTCxp16gH4J7kediFCnHpwDQnu7qppvayNS4N/G7uJb7gGS9hmeVrmay3Rffab8Huyik3DHFko0XCm2UTsoGSvQR3XGwleEIqNyBXE+thwBAbP2835PJ5EAQcwMAjPs6Gh3IZm3EMxxaCuJ6pa60LJYrmUxGai8dTpgt4c2SHDkDuIjGp+oR34hcvlmov4x6crPZQharjQaLYIwM4hmOJnJ9daFhcK9evdbadwBrLIwQ/x1If2DRaGpbDyzPerGYq08H2wcZGzf4dyPqX/cORno/0msBAAEgWq8WGrwzvZ6rL75cLTQgCTSK2ntY82F/pK9FWivScqfXM7l990yftVzMZa1jWMlg2NcAI3QRHo8PNaUWz9Qgo+Wy1OMDSLVAYJJnT2G9h6OxNQPx0g+LGQKRegK8AdFxGAfWhgdeN+uNHoQvV2utIYg0XKT1jsd95Xv12zUl3UAlrNEaOIfXtgeYulisFBicL6ba8ATrieehriDwD/Xdb25kOp0XW3uz3igQudnObL9WG91XrBnWGPY9og17vRvZrteyXtoe4HnXl1eyWW5ktdnI0WgsP/zkY3n5+pVM1ysZHR7Km4s3upaorXh+/56MAQC+8gYqw6FiBNjM1WKh0YTbm40B5JuNDDWbcSO379yWm5u1NnMZ9Ecymy/l7u0zuZ5eyXy5kMOjYzk5uaV7AgARHahxDfZne7OWYX8gh5Ox0ghqLYI1ri4vZDGfagQiUILZYim3j491n3v9oa6d6S84FyIHg56+C8Fik8lYBmNo0o18/OHHcuvsoWy2PfneZz+Q07M7cqN15w1vUHDRD/uK/tCybVXuqPzUk00TGm1UOeV4rYVImxfyJmYnUrcza5F2ZdXPuwo42jX4nfZqPCCMMopPiPZ1lw2Nz3Lqc5fdRv3f2hfhwCDhVvQj6G9U38zuKXbxv/rxY+0iHQ3i1jESuQExr5byzddfy/Mn38rTrz6X9WIlr1+9lMPRUA4QebPeymI5k8loLGAU5NtPRkOZza6tUGTvQENbhyKy3m6kP7RjDMg1bMitk1tyfX2pYCVy7UfDsTIeQnT7fXQJupHxcKKEiTDa6/lMRuOhDAAO9kQmhyPp9YZKzKe3b2szBD1BW63k1smpLFdbuf/++/Lf/pN/IrN+T16DIVcbWd5YS+2Dg4ECmltPXTRiYE1CS5XmuuxEGXW0IedGVQOgmpRMJdNNsvCfGoHAelaKv4dIpJJ6sRu9GI2M+LsGDEPQOuiX35eNyPi3GiNMsXCtHp3IQuBqNFjkFQFPrk92sLOSjzTXrLfaBx7dg3MSP3Eyoq5RWbwnvi+f2Gfazn9nZsv3VwaqUUORufMc6p61JwvNvqSo1Ow86zMDqNRl7Me1jOBcHA/nykjc+F0Ft1uBWQ1Cr6/maWdxf/Oc8zt3BdgumKDrGkBoO9CokWZapByGG4B/Bz+5F3w+6Y0GIsfBOXD+8e9IM1E406bM12aaLSfSKQU1GqlYq0j7GlpOGmbUtAOpuJaFdON4eUqshylNlKTzJb0AXwxz5F1IxPellJXIZ5Fu8lpF+RX3k3sUgZF4UOLxYdY0JvxkGs571Hho5eW22pQ78Z2Zz7j++Z1cl0ijhRf9xDPyeLmunMwzyqgFJLpkVzx1jOOJ+xejSiPN7MhGnwhdwkhPhQ+cNip4VhuyVAfbAGxek4G2KJfyPkd5H6/ruify0t/VKMrGUSzEjQPJSJ9d9PguuRjlfNd4u2RWlD+7Muy7P2n3uUMKphPlApC7p0w+irQQ6TzTXNRD++i/REzGZneaxgJjejdyMOs2G0vECNsyBHkMXTSdV6LyPoGFlsfs+l0gM0aKRbAKV9vBhoMwpeFh13PraN5lC7AhRgY+9gGXu/TU6ryyTgXjiamEbbRlK8PqXzrnnce26YGdvElgT+uqx+fVA7koX3aAZgfB3nUNwS1GweX3RLutgEe+TzFFcYdWKm7XwYAG7HbVvISarVGwbZRhBEa7uLrg1g60uV/apjfyTLIDGDfadCouANduNFzeS64daSwDuCYL7Ln5+fmz+H0El+lImu1kh6QVqGvrd96E4A8QXqEtRFN6CR59r0eJZQC0lWM8FK9JCqXXnM+ngootb1QZU8eaU+G5Z0VWNfUhdw8YVNanSHYeTlkjS4C1lhVlB8AAEj0TbGOZcfis19vI5cVCLi5m8vbtK601t14DaFvJ7/2935WT01ONwnvy+Fv54z/6IwXNDLxb2UEpolQ9GgrjUbBsCd92UsAr+D/DYV8BG4yRzS0AiiHMdDjoa2CH2sprNPMYGSCjni3SKe27JbIEvcwEfDaAawACASRq9sF6q8DOwcFGAUfYckhLtei/G1kt1zLoDWU0BihokZMELwb9QYlgNMBlo768BvoMx7Jc2HwPj8YaHYcx6b/+QK9DwJ7VlzsQRL9h7RWommO9hgq2ApxCoJE2a+wPZL1eyXw5lxEyFNdrzbBEXUE8F6m1L56/kMPJUIOW8Ey1TZWOtzrXycQalFAPY8xIrwVOgaxJ1Ca8ur6W+cyamQADATC52a5LeRdz1QayXG80GpA8AHxjuZpLvzcu2AHAQtQKtIaLWwXkQBsADS0N6EZGo6HuBZqvWAdk0XlhbbYbi+QcDg5kpEFdoD/civ3aysWba3n6/KW8fv5Spm8v5Ka3lc18LYPJWO48vC/HR8eynM2VrsaHE30GwDpECSqQt17LV4++lFcvnstqu9Hrzo6O5O6dM3l19Vabvdy5faprtlysZXY9ldn0Wo4Ox7pHb96+0fU6u31LIy9fv3ohJ7fP5L37D+TevXO5uHwj6+VKhsOBgsMA1EfofbGcy5u3FxbEKz05v3Oq4OLby2uB74T9xX1YG+BIG+nLYDBWXTg+GshaNnLr5FyOTu/IaIIajkcyQvBZb6BNSIoc9Yhc+mdmbxme0Og8x9kpS3IKfT4Upl7UBqIdJ5FmV1b8oD0YYbBKW1or6lqT+23wT/YHcI3JdOOjHZ/RhWiXzUybLdpuWS/m+/IhX9b3vP7gf/3p09JFOjt96uRbEQ1Fyr9+9Ej+4sd/LtvVVF4+fSZjOJHrjZ5U6InGBsx/IGukPQ+RNs14h60i4BAIOA1AhKK1uPeahyrA7G98h6kqzXwAACAASURBVPtwa3VcLbWOBSmBDKtjjnoACMs9ECVCza73UHCcopwcHftzQNBj6R0eyj/4p/9YNoeHcnWJ0xGE1fa8NkNf0KDV6lnVrnXFCSgFHGKdIhsnnTY1dzzVEM/pIwoTc2PXvxA1kB36aBh2OePd38cUB57QtqdxUclHx2/XAGyjNKMjWhRvSdFsAekd4uNRru+p1psLqa10kDOYVw2JYMz4h6UepZ+sqnJyu6GMNTX5gHDh2LJjHZ0LOtJ8fwSQd3gigfFdINZ3OYJ4T2bQQkNR+oCeYkquCxmuXxY6/Lu6jTRy21MFOtIUXF3gQelw2GWBdwi8CDJFgaWCL0RcZkcsgjJ5XkVIpTXnkDI953lQ6ObTIHuuOSfxnWp8NynGxkvk4wh4RHrKc8rKQVOR/LlljDiVgzEXnD4a/xbxaGnQkVbMiatgEcce+SZvlz6jI4dJx+E1ZjuVyYGBpByDGcE4yU6n/XsUagSP8vujTGplR+sAx3lxbaoS1N9K2nWkOcor0neXPFW+ZRqLH1VGHiSPZNCQY+L3+2g280Adtxk1Wf7G52WgKgTHNPTa0B0Mr446jCbb+sXg6JJNWbeUazy1PM6lpg52NxPKMjy+LwJqGFeWU11rps8L+rNrT7vmFN+Va7B2AaDvAgd1j8OWZbnbJUf5WaSXrIu6+CDLjn3v2rtWe+R11zi6+N7GlEH1UGLAZVJcr6hLK51HGmfd7AoQ2DwZlVxHUmlx955dAIPpawReukC9yj37jGvKliizdngwgMB5j0yWeuZPOGzW54X64117aeRtkex5HSut1+iz/AzKjbLubi8ouNbWgy+LnEGqeLgW31mAtpIJ0GYIRCAs3mdjacEwG2d15iLt0UvAZ12Rbian7Y4MfsbnROCSekodO6dna9wW7ihF8BLdeDqyXsnmEX4f996eW7iqC/n1xpOWUtz1QysEargLlOQ6NmsVhhrXuOv5sV7kzp6nGyJNx/u63h31RXXO6wEc77G9qnQdu1i/W0xVWuG6ZN6vtFfpQumjNB6xrAalOeUtt7md17CdsOsAZAHsGSB6EFGEfZHZbCsvXr7WOnRIaX329LlcX17L24sLBbIuAYZs1tYvoN+Xw8mh3Do90Qivk9Pb0u+NZDSZyA9+8KkGrmAOV9dTbcYBAAv+7WCEiDwbO3xiqxO5teala+MIBNKcnh7KemXRjWZ+AVTCoTuiGgeyXG1kPOrJYma1Zrdb+Mk2L4CMNzc9WW9wf1/WK4CPsB+Nz1bLG1mtEJAD4O5GJiO8s5ZG0jVxe49ZMkNcM7f98cpf6tvfbJnFZz74aAggFNF4Jn97AHvc/0Wmy2B4IMtlTbmGTl7MtzK9XsrtMwQXsdSGPW84Qpk0q9voqqOkV3tSiNXhPADgap2WLV3TwBb+0xTmQU+GA0RNWmQc1gvfE+DUHhQ3A7m4mMrd8yNN6UYpQiRPov0EaGk0FplO11o6Dms0GIpGrVp6t6dHaxQkMI+hfPH5Y/nlL34l/9l//vsyGvdkMgbwyWa65qcC3C11hJkFiAj2zVbHOp8v5ej4UK12beIKcA7RkvOFzKaIlBzK06fPtZM0gFgAgb/8i7+Q9x4+lE9/8AM5PDnR8R6OxrJAM5TtVm7fuqVYzYtnzzRgDPcCmMY6AQw/PzuThw/f0zTnjz58X6NdAXAv5wsFEFHi7vz8rnazfvX8hWw3iA490M+xEO8/fCjvf/CBRhtijxFBCVB8s14pUAsAcTmfyRBRmYhaxWegn/GJSH8ivdFYhqNDve71m7f6jIvrK13j8dGh3Lv3QHlocjjW+YHaRocTK7viQsLow3uBmHPVRH53gYtV19RAG8oy9d1DVsk+/6JbJu82O97n50Z7hAAlm7zEw2jqXupYRqrv812K1uoIPqmyuwU0yT/RR6K9wlqV2uk82UkHf/iTJ7bkxdliHQCPHtHFNGcY6czr+UL+/Z/83/L//vjHMoThDULZoHPPWokG9QeWS4REw6khiGgh1qaMLFEQjGTNM+w9Pc9hB7Nj8XB6gR+2+IYyAFSB3HpE6gB9Rzgr3oETHLvPIGoQMzYC1xqQ05e+DGW6Wsnv/zf/tdz/3sdyeYWwY4R6W01DpDKstweC5iZKgNp8xoQco3G05kVwSlVxNc6i1y3RFDcz1DWNwUxp14S+hW6RonYlAS2CTpUwEkCGSESty4Jnm1XCdFI7AbFnR+eYQIp+RWDFsJUSVRUZoThrbjmQsMyIjkZVfU92svE8CAsypCHr1SGt77Bu4O/qXtRl9JOhONcIvMTv3m3EuHPizqvVlLD0AGs+wOhSS2fAd10RJtFpjCBbNKzw2AyGZQeGUXpR2HD8DeDp3d7jukQBU++vgjSvQwbcuI77HLB80h4NzLzeDejBtKTAI5x313Uch/G98XKkrbg25BWOpcvJ5diw9vvS0TM4wbnu7DXTd0P6cOS1Lh6KYyrz3vGB7YMIiMR1iOsb5xx/35mD03J0nCO9ZQCdYy80SqG8o4g7It3LyZwm/vqeBflS6nzU6DqOV8VQSv+uyj+sqEZkWvfuONcI+FpKTL2n64QtrgHXhnfYd4yyaA2QzMtVscbU+Eqrke5aB8velvksy7i8/+QHzCkWuydv5GfG/a2sF1LkSyd4KyqtmVFh8fbJFugb2wdGurgiYe2pCMKRFqL2c0suyo9Wf0bAKNUZdfCf3d117wNoz+wu25vaNT7LvgjIdH1X12EXQCVUVY4ngk7L8jzKpbyfGaDK4+DfXc+wz9o7bMwROYnraM5qfGf9nfZgfKA5ZOSfLHO7dEWzn3vKY0Q+y3K9iwe71qTjLCPIgzZKKR9cdfFc1C1xDl37k3Vekf1+iM5oOePFGkWQdQDnRX2fU1qzXqTz065xlHM12stAlJqCTDCNz+zqVsp7SFTkqbxfmSY5z/i5aoBig9o3xm+7wG906gjOxs8MWIqRH5aWbAfV5XxQpQwzf83GtYyoHBXZBUzq88zo02dYA6F0/qPpeZTb3ZGDe0HPUDexyNSQuqtqNqda+4JmgBbv4HsyHxCE25dWzL0yeqhAYLUDPe02pgnvkW120BgPCnxtQt1C0p1eVzoAu0wKNYRbHg8pyl43sNTK64hiJQ2QtFjn15x/Q7iRVovN0xr4KNOl6Z5bmU3XcjWdyvX1XC6v3spmuZaXL18piPL69SslKAX9+n25c3ZHbt85lZPjE7lz90yOTxAdNdJoqrOzI6sjqGWokWZrzTfw/8Xllfqfw+FYAWYdr9IDgUDzCAEeaSMUrCt8IfUpbxRsstI+Ax8/Mzn4LNwL/iBPGJGa3K4yH3XzyDQqi1w+aXmw7VqDfpAVqD6a1idELxEeJBhDmZx0/vCoVmsyQWbX8/Aie+K+YnbRlm7S5C10SZ+NPUKdP+zR8eGhgnqsVWh7ZzUeLUU7HsYYY6CRpZWH9HDaEuxTS+uUrCAdIGUVwex6+ICoQtQ4RFovUtS1WYUKSgfMvXSDnQq0QAzwBMzhq0dfy3vvPZCT40ONZn3+/IW8evNWayHeOr2lwCbKzCmNekkoJQjdoK0CtqhHae8GTW1kOgWwttVISZWNB325vrqW6+lM+gdDjfZENCTqLH756Et5+/aNRgZi/T/56BP54IMP5OOPP1JyAKAI2jvSSMaBNmL59uuv5cmTJzJbTAUNoxC0NRgNtFYiyt398LPPPGXZolO//NvPZbtdy63jY1nOpzK9eiMnR8hcxeZtZL2Yyc1gjLxmOb51pq1VegB3lS9RCmAjl9OZRpj2ZC3nZ8ey2iykf/KepjofHADjsRRX7D949MnjJ3J5famp2AA6v/f978vZ+Zlmrd46PZUeomEDuOh4ouslHpx6g5ciC4PtpPtpvFR0ceh1YVgVA8tamyvSfbbpWz8gRmjXZrLUxdmeijYB7dfsk5iMrwEzUX+z4VDVzVZMuLWJWh2d/UW1CRUHqePFGNR+sTL8pfEM1w73HPzrH3/jflWb+mIMZQVTzWGBGLyRg81GvvnqK/nFz34mm+m1vH7+TKMbNfx6tdB5afi6gzT2nK1GGUIaW/g2GGijJwnqGJAgvKYBBo2Q65sbELKFfeIHdRDoSEJ4gzEgiLXDECIZHZRArj9+Rxg13qnh4zc9OTo8kfNPP5Hf/nu/q+HJuBenFRAA8+VaayTA0ICAQC0AyA92cgODg5zw3QA1HRTMtFqP+Fzz/AFOecTIVgFTc8BoKOmzzKu2jouMEPImCfZ9jddFOHB0lLOR3Bp3NIKqcxwJlc5443wGjthnQEcHQxVYiWqqSqxVIDUKyeooGCiqSt7BBB1DqD1nZo8RaYO662kjky59fsG62YkKC/OJgF7XnCPAQIGU0fnKpHYqZQo6m+B++rReW3Fgr19qDOozU6FVGTg78/uAgkZgsbObprVEJ6IVFATxUX8iCskskLJDHGkpj49rxflHX5YCj110+R428+iaa2OAKB3UZjnZ0VMh1eFZZkHLMcZ55ndHodsI/OIURWeNYFkWxO2pvJkqJsOiIohrT2C+BEwYomP30YDTiO3a5Ts6pnG94hziNZnGScvNONz5pzKKSinSQ3awuVb6DliSQZGx0VNe98ybUfmVd3kEJd8Xx8woxHYdzAIz3rb9iZG2FXAMXZYDoBfpoe6V8UmcR8N3ydHidxHg1c9cAcd17HwfvS9Pp8iuN2VBpHvWuaQ5k/cn00fX91HeZX7KY0bmQpcBkyNDST8apd9RN5LAftYh75I9f1earHRdrHK1C2ECuNYtbmnXemR9t0PzXk8pr1XYvuawEQ5bBkvLvSndnp/znbvj4/q3Oxvl8L41zHI88t2+7/B55LcoM6jbI29mORr/5r1d9kSm0yxzuvnT9GvtjkgnIUZV1mi5rnd08XOXnumSs10ynbxZgbFdXVGez/TiEBlvoNhuxGJXA6wu3rb3V5Cnrr/9ptlBe74ncGd73gJLhT6CPiQ/UgXHLpX7AE3SQAY0Y1prBMz0HcQGeA4eoiCrScyGFjbSRkbpwbDRQQTiGqCRkYw8+HSBSrozC9/XsHhj7Tqz8oe+Ox6o+XhtvZwes3APm0lXwObR0m/eW0YU8lq+I9/Hxxv4sxtRmA/dWkC32pRdEYzUS2Yr25jr+huoG+eSgchCWwnE5OdxbFEHkv667NdIA+qFqcNm4AC60z598kRr+yGS6+3bCw2CUfm9tYw3pHwCrEEDCdSku3P3RE5ORjIYDTXNWRtpIFUZ6q0nslxB5iCbD80R8TqvfaiPdGALw9iK1itEzT4ASAheIEgNSleHX3mUKbuBMJyukbYMnxORYe2+RloxTUd6Y+3wstYapWmMBR0NO5t+CPbY6vrdKMAIHjAgAhaVNW+JvGMAI0AtoxPtbKxy2YJn6qFjnYvSSUifj7pTr/KDGK3+qHUYMR7RSDwD+g0cxKEm9GumL7pV1UY8UGCMILpe74BQpWnyRSuzK/hiwCbqGgL4OlUw0Gpp1hqm1D1ObqyrrQmdN7KYA7B+LUdHY434u7y4lMdPnipYjL+5p2iqgiY8kZ/xO3h3PjO6Xa4W8v779zR68/WrNzof7Buiaz/+6GO5uLjUPXv/g3uyXGzl4uJKXr16JW80VX+te/vTn/5Uvve972nZuo8+/kjun9/TaMX5bKp6fzIayXg0lqdPHsv/8+/+rbx88Uwmw5GcAG9BGvNkLPfvnssnn3wih0dH+v6/+vlfyXg4kM++96m+44u/+Vxevngqt26dyK3T23Jwg7TtpVxM1/L64lL+49/9/dJMF+88v3su88VCa4Biyy4u3spmM5Px6ECOT+7LZIxakxakNp9P5dHX38jjb58oYI+GMeBRAKo/+tGP5IOPPlT+1cxYRKMq/lQ9bh4a2R67P9fI73C4oQdUlTbYUC/KIfNXCcI7z3jmQsvJ4Vks9abs6M01U3BF9mHjs2hzRDm4Wy7O+Ai0S/+4K9JR+UUbC7Vl+Ox5kbbbMkUEazku6oEiu4NS47od/O8/eawp0iZgatFxhMiydp+inTwy2m7lyZNv5G/+8q9kcX0t06sLubp4I6v5zCrTeig6JgnQz2xrq11BIAciNxp42nXJOwCbo2dRiZZSjRoN6GJraD7qV6BeAABIOx26kcmhERfChHGNdpgeD5XIUNvRAGlEH/blg0++J7//n/ynMpiM5ABRlvgXjBpL3RZZs+Ojd3bFcyHwIcQBRmp8m4c1Q9iCmVHQFKAarkPhXe1YDZRXG9uY4kMRVo201DoMpqisHhLABQsTNoOndpXF3DB/izrsWXXGoKhprBq4VU9m6hoH5VHAqVbA7lPglZjsejqT0dkh89UT0dDoxUGTyKBt5FFr1HEc0TGK4Gh0vGlgFIWa5la+d8Yh88TojH1ATJ4fx89nRvqlgRoByuywtYIHpzKWwmCn6BYtyWd2OXO4P447O3Acb13baBiz85+l6topZrV+Y/Qc1yiuaZx73MfoIGdHPNNN3Cu7lvPNIvndf5MudMweTWzAl51u6rNDMXNdF+epSp8G5FXFHhVMFbJxzFU2xgYdNtZq4LRRrpUvoiCnQ5ENnPb0KdJ5jG7F5/nvDIxHwKILxMjOdZ7DLuBRT/PwHcE47rk6BG5kZlnAtSk0rRaj07KiQbWgsaZQpWirTA3xnZn/CTZ2KVVe24IYOtodguOYu5Q6528Ge6Uj5c/0pPiuKM9wWTwA2Ufx+3iKDhif0z23agDl/Y3zqwZFrIGKs+a2Nmt9Ro3ozzJCx0GmSgBABmo49n3y9+8qFepxFjsA2p0NuFmiuupeVxrX+CU/2IJB6wczWm6lNjnjwY0es+5xkuMeIy2dP+3nYQyUxiUy1Ds2q0NVZUaUL9yHnWcnUChfF/cq7nmkw+904kMt2Mx7cTzKC54O966Dvqizumgp8l8X/UQ6jvTSzq+CaJFPyEOUFX8XetPnurzo2pN9cjPLrMJLQfTk+VnTjG6EqgtcDGynU6Ezz88jGBXBn+z0xwjpsqcFiGvBsPgO6mLbs/b9ra0UnhEiA+OYI0DY7qv9VUDEYivvpoMb+GnAkD0vHB4qBtHqfIKlZW88elJTPIsjWCO3I7gY16FElLF5gO2Gp2j6unicgQ+jrFfphGwYSYw1sHk30Y60m2vkVSSXCABGGoh8m/knAoeMeslOrPGWAUv6XN+4fbRqtQu9MVkC1RWg8v0skfSUryFjSOVJIIROXRKijlCv7a//+q+tFt/Rkdy7d9d+R624YV9r2wHEwT8AR8slFpu+L0pmwYdDqqZlwRV7QrPadiVFBKcMz9tqLUBNh051T4ucc1CyBR9tQRFYg2g+vBfv5/ON5momoC69F7LUvVNMjrlyAZxzWVzLD1jwC2ohavMTNHEpkUk3rP5vtlgJ/YBuqp2x0RTEIIE6JgM7DwTBNZoJ1hwWhKgt8oaCk9VOQfMPdI5Gyi5/2Ond8/YsH8LnaB2hvYal+70R+MEwYBPGgxSbp/kfFJIsYUAaxr4bfWxkMkHDWQsE8EDTJlKzyCqXuVDbGq346pUcH57I8cmxnN29JZeX19rQBYFVqA+IyEh8p3sbwDDMGw1wDEwbynQ6UxAcjVdWm7WCe6gRic8Rgfj+++8r5nD3/Fx108VbdGm+1kYsoJ8HDx/Kn/3Zn8rXX30lf+/3fk8ePrBu0ujwvF2vNA0apcYePHggf/vFF/LF55/LxatXslzO1D+9ms3l7O5duXd+Jt//7FO52VoqNwD8y8sLOTo8lKPDI/3s4u0bBQo//OhjBQAno4n0hgMFOwHi37t3TztGo3wdmvEizXs+nek8//Lnf6U1L9Ek+OjwWO7dP9e6iwAvAaI+ffZcm8Mo7x/caIAYShJ8+NFHcvf8rvQ1GnRYUuiRmo59BH5kwWZtp3nFU5hRm/SsYV3UNTGbo22UFXVFtHcKj3udV14XdUzUd7sSpep+6i3qsGhjRPkdAzqaIK0wj3ZcrR0bx1BtG+dnlvbTrvH1AC/qGNrKeE7Myjj4P376pNZgDJ3DuCg8CkXNCQ1rXS9lenUpf/Lv/q3Ggl++eSWr2bXML640RRrGOq4xwxKRi0h3tmg/wxUqY6M2nxbG1BM3M6jxGYgCJyjRmdbajFqs1gq84j6g6VRSkLPD3oHWZMSzUH8P36O4LADIydGhrNYbObl9Kv/oH/1jReURqqtdvignI1Ht1F2iQrWabNhoAIMqdXTRTWhhHAj9RRHU+RIMvNLOyShar4ryxgQ7GJKnVAQWsQSI8NSITgVYAWTW6Bp05DKg0tJ5CyF4ZJ2un6YcVxCpKAhVRDeaAo71ocMU6+K0jmutmWHM0DqsCnZ5xGgkrpZZXJAn4yAb9dEAf5czxTFEwDEKAihm7kM1nCuQkwGBKCDi76okw2l2dFj0+W5lKEAY6jwyik3hYY9o0zUNgJruUar5lgVMdEjjc+K9Xc5M1zqagLIw5vhjkJAZEFoj03+y8YZT/Qy47BOIFGxRwOnaaeSA8QbHGA3SKkR3QbY8nrgeCvo5EMI92llLGgbhxJ3rqNGxSihuPGCt8MwAVBNIijwQnRXSfqFpGtHOn+SAOI/oWEfaqnuq1BgiVeu68N3xviKrOzamSyHF6Lu8D5EO4r5k/siv0sCAoJjjGnHt7F0sReDAohvgeR3y/XxfTyx11gyNlrepQ5pn1RJcOw67ysbkMBTwXQ+A6ulkBDu6nCkzHnB4ZPOzAyGr83iA2rA+Aa59PoBwn7KTD7uAlLg+WWbGvYn8lnmplZ1t2gYM/a4frj3GTxBPr/MIxkbGBJ0R6Za/xzXoAmH2jTfToq2tRVR0yqZ9ckfTtyoNURboWND8zb3oaLxxrpCd6500k/r2SCMW9WXftZ9XUDTvMedOWiYtdtFe3JMop5RmQY+sfeX7wWfuzCuMr4t/Mxip6+38s9t8xObKcUda4xjroc3uruV57qP3SFdqirltto923wWo7pOjJfK84wDTSV9fF8G6fanKkVfjnHI0Yff6WxRNTXkyosrAUicTpOv2XRPNhNh0KYOGDahCk96dZYazZfAyP4OoURl/eKGBoDUjJOv3Zt918eta7ICmbvxg7fUQstSVq1Gcrcyse6nABiMeU4PBaFMRtNWhqF4Je0Pwn6Cci9YKbDAisI3ApIorYGmRIeFcjEF7XHvoG09hLuBHiTiss7T17E6NJk3x/XE9+Tuj27q1REtd+3S52kYaBahv1HXWAhw4RKVs9UhBvURt6vrspnmN2/7R3gEYg87BiCI0Z5hAEaG6Ngq2AqHozAsfyZqcVDuj7YTNdXLz3qKaoDc2G1nMZ9rQIx92RnA2ygwDoW08q82NXF1dab09NPiA8U7XOa6sAaQWmIKGPBUQNCrUsB04wqGkCaMUccVyaU1jNB3c1xb/r2/MLlbw05uteWqWAoDs0Fx1TU/BIvC9RWdaRgPevL2xtdft88HrXij4XyOkMAfU50M9y96gBh/YgV897MzRtSY7WH7H91jTzU12sIRYAUMYpRWEJr+jLYBsLDSBAY0bRlABcl0XT9UmKVqpNJs7/HN073718pWCxJcXb+T87l1tqLNcLBVgA+iNaEDdo0HfgbOtRhGqX7ZBiv2lTOdI4bcIRUQ73j69rV2tUYvw9Zs3ipNMJofq3yE6Eo1uV8ulPH/2VG3R1XIlH73/ofzkJz+Rn/7sp/I7v/M78lu/+ZtyPDmU+XwmUzTE0clv5JtHj+T5k6cKYKLG4Rqdnccjzeo8vXNX8Yjvf/qJnJ+fy/VsLl98+aWu7fHJifmXqOF5NFHeRek5BFEBa1ksF9oMBmA7ohu//Nsv5OT4SMaHh3JxeSFfP/pKmwITH/m1z34gn/3w17TGKXgAQD3midqnr169UcDx+upSg8wOj4/k7Pyu3D2/J3fv31cwHrSL9ULzGtx7cuu2ApioJ2r8VSONQYSg92ojG/2QTrO+irIl6p8uW6XYuCkAhTwT7wEGhTWjvRRtwSg74/sxx6gTM17BZ1UeNeaLOt3k167NbO9nsIDJpOZdoZcIn4HxRN+m6J7/7WdP9QigAFEeuYcX9AcGMqmzhBOPxUyefPOtNntBY5fF9YU8/+prQadwFPUEMSLqEASLCEa8BMwGhHs46uuGY7M5KExkjOg8dJZGerIvGogHtoXWH0BzF0QZ9voyX6DI6ZFcI1JRDpTYhuOx/a/1FkUOx4dK6G8vLxVYnF5P5ezOHbm8uhC0sP/+Z5/Jf/H3/76eHgzQiMZqtOqPRV/spkTaHjgQEU5cbOFriLoJUm80Q9BGw8StVka51vSp1u7AKQT+gEIDkSHVHM9dLje2noiI1EK1PRU4pmdRr2KhygURkVpDo9/Tgq9mDOGRADXdGNU9tRqW+E31IGv5UUs6iFgYx8IlbV1yxEao0USFl6Pr6KyhToSmz7qiYC01X4IyDl3LJo2oOvg2FI8cAyHHbsNNCqPtpI23Bc2qQby7v6RHMhLnFJmvrgEjeLxDt1OOGRm1bqAZBF77qklXrgxt4EMbARcFA9c0ConosHFMGUTITmxk/Jjibc9iDJdZqPsEpxpzbvDr/zaoYkhoYWQoTI1ArlZgF+1otFswFOP4u8Bqfs9nUU7Etcp7aGN0B9sNJhOS1vAivifvszNZmUd2ZuJ4lGZpYYbolloYCl3uzQCydbF/2eiOysOW1iLK+Xn5XYW70bjVKKp5YTDKrZIOjLf978DcY43LuHb5d/4deSLuLz/P/0fa5PURRNO0F29KEk+dy7UdBYjzPsQxNXviRmCR63yWluOo9eiiSC/7oUxJb40HK5YyFOm96IvihdUVUPoieOkpF7r/+tgKjHYBMOEpRfkX41hxL3e6mXXAKNDIUPs2JcjyLhnXdVvkDf295no5JVfZnHVFfF6WSZHns0EVeSPTWtdzsjGFYdJRNT1TwXrlGV0HFn83cML4yJ3zAMihDnOUv/n3OMfqiLfyjRFMJn8q/WXZGOfa+u7dtQAAIABJREFUZfjZ/d2lGGgU6nh8jnr4asbAzhyKbkqbHvko83zcpygX3iXLmv3DxhTVUQ+uuvbbOrm2TVIyfeXx5PXj9/H5BJcU3HQaMLPNpUU2uPeAyF22gS99WVE+ch8NVxlJgGkX9Gnpqx7yZn3ByjExhbnlv0b0NPq3rGtoEMMIOs4pg0wRYIzv4bmEyiwXo7R48hJbw4qWnrO+y3Tate4R6Oscl3c9phmfeSvuT47Ya9Y/BSJw3RDVg59aD88dMq1X6zEVofZi9PJ0LA5+BdXQcGUECksUWkL2gxlQwbTkO5p/05J6URvuu/CwtfB+SOdvQOUmwrLbZ6Jer81dEJwRZdFWo6fUHgTQ1buR0cFKNjd9WauQbus2F73qg9tnD+Br2BYASyz9NzaMqoc9CiY4/bEEEvfU0qmt6SjomPUgYznRmLpeT1pEA1nQuAIlvdiYlJGHeCY7OTMIp5WzRmRoCoMUbgCkJZpZSYVdp1k2gmnI/Nw2WcEujxTUcephk/mmpHftCj2wCEYDXixABfuFv+nP4nuzlx00dP1Y9G4B7NGEBf6eyTEAoMPhgazWAM8s8AWAp6ZaawCR7QUCa+D/Isrv/O5tHZ8G6qwtBd3sVfASItK8b4P2hbBmJBalZn9jvQAO4nNEQm6VkKzGo5VtM9qwhhTGnLhHaanHSOOevH17qfM9PjrU6DcL0qDXbGpM/XockLteBlCGknJYuyePn8r19VSePUWa/lru37+vEX/ARxAtCKAO+ApqJl5fXykAB7wCzXEWa5HH3z5WgO32rVNN9Yf9qd2eERXY72kEIjCM83v3ZHp9rV2nP/jgPcUQvv32W41MRAQgrv35z38un3/+udy/d09+9Fs/ks8++0xuNht59fKFzK+n8vrlCwX6EDiFiESAmqN+T26fnOg63PT7cuvU8BJMHKnbyB59/eqVrivSyPvjIzm7fy6XV9eymM7kwf37cgBwdjjS6xaKXQBEnsvJ8bFmx15eXclqsZKxdgdHb2hdVI1EPD+/p2OeHB4q7S7mSxmMxzLXdw91PUZHR3J460ROz+7K7TuolXpHBsOJLNYreXt5Ia9fv5az8/tydnZmUYwetFb1kNFGDIgxr7EGVMVgKGuc1h7Ek3ejr04ZYrqzPWSNNkun35kAyWwbR/uMv3P8UY8Vmwdz1kOoNsOHY4tzL3YAS2B5xLSW8+vAgbINQj5tDn7+8MdPbsh4GDAEsi062pTfKNoOQY2cfCiH50+fyed/8yuZzS7l6vWFvHzyWBZXF7KcoWkKWtGvRW7WyuC66Ad9dXrRpvzZs2eaK4/vEDYLhkE3Imw+mGW5WioYBSIHgAbmR+owcvqBTiM0+Hd/73cVUVegsgfhOFBkH8VshxOr74gwW43kW6+VoNGSHR25To6OtC7CRx8/1PcgsgpMHgt0w1aw0xWGmPv5WomEoaD1EHCWTKT/6RCCVq00XNYMjwZQqfYDQqbNkDZBWgnSigFDKJvgN2dBaz3hlGC9kiEa4fi9FiVmQOR6I/LmaimvXl/LdLFWYJLp5VZD0Wtm6MCsAUZpZOMCG+uNz0EPCDfGekOwYD6I/tTQf9TxwGc6bgOWtB6mnogx1RRdw9EBzIFSqWMH4IwoSFXCCoqgCKwX99/eaBg4BAmiT5F2jo5niPCECMC+YuNwwoSTGq2CwtoGUChYG48yNeXiFlHV5gb80Fhxx9lNkVJrkU4dLtMurc58GLOtm7JeARP1BBD1GDEnrcO5kZsDjAV7XOMDrEmPnTAykoPgnBke6GTmzmGIytBn4jszI3zfSKNmPNAwqILODA77vKYAl+gW77QXDTZGNsbIlOjgRuEShVd2GIoBHUA18kZ2HvJpL4Ug51EdMs7XgcIQhVSBCzcaPEozjtdwEnPW49jjNSx0bYcv9aQnKxLjP1NI0UiFsaMd4ULN0OxoEmzcdaJ4akva8nGWcTi46KCvYSNUjSYSQCN4Lvcj0liMFo+lFxjpxHU3WmoFVyymrnNL6Wf1+ja8nu83Q86NMoDRfmBAkDaCNFGBFonpfKzORij2rfP0sVQWb4EVytYuhz/vAa/R//00Pq8FD+a0Hq+OBzrFxhEVskbvEpjTA6kKMhWDwUEvRhPHucR1iAYP+Vyfl9K3ovES9co+pyyPKV6X+bIABskY4mkwU/jJKy3vBYDXN6prrFVDBl0ZIshImxx3V3QdOFfLr4QIpkjbkSbruprMpf7KuG2mnUgnLQ2xEHhNs45z0vcFZy+DHlH24XQf74kd5MuzmLMXPN9iXAZDudCQR9Tb3hRz2uZcAMkqd+JhiPKbl4bJ74iGcN67uGZljRjhEmwe8hrTV+NzClBDmgspTu4SlMNKt4vtdvKuOw7ZoK46kpe39JkNfOvaV6Me8lwJBrHeYKT9uA4ZyIogUgbzWlnSHbEY98OnzenXg1uVQ/X+cjaSagA26+7iv+rebiw28kkF2sLOhJpXPKA0eyKD8WXbmjpXeX7NuvuBOT/TZ9ZeD6ZaLPe7idjoWrO4Jowq43Mhk2vtzKpbuni3S37t0Iqvu9XvcyeO6aNurtJ8IH1kkJafl07ZASA3WmfkTo2qLPMJqp000wVyVqC87k21ZbHWlsVVaUC1kduaG7NMwDMOXqmv4tF+CDTbchKbmTy8P5HpsidX11b4MB4+MnI32iU89OacDK8FgASAzW0gBxirjOcBohFGX1FOZOdhHn3dYwS8wNa27DsDqCgfoedpR8P/QAdh2PzaTFQbCopGeR0fj2W1WCu4dnSESLWNnBz35eoSwF5PRgP4JeYbaqAJhqNAq8hXX72Q9z+8p/NHXTqtqenNRdbLtRyOEdUlcnm1kMnRSDtPA9i0BiVIfUYWYE9ms2vpDdDPwBulHNzIGh2EN2u5vpzKeDS0lGTdpK35Ul5n2/wXq9VYSoc4fc7mC88whB4RBdPgz1nK+dptIIAbBvihnqHJYnveeNgX9EqAnz6bz/R+RH5iLBj7nbO76uOiOzfW9vp6prgA6ByRlwxWsjJsBzIeIHpvLaMxotUONJtxPp3rtNCoBM84PTnSaDotsTYcaVASulLrugHg0mchGrCvwBqiA4EXINIOYN16s5LN+kB6N2u52a5kg5qc/a1cXbxG8UXprVey1g7UIldv3spsuZBLAMXjsdw6OZbjo4nMZlONNi0NjBQIRvfsK62RiA7PlgG5Mn8fzXM3awO6t/b7eDyRAXpQjPHZgQZVIfX/8ZMncnh8qMCDBiFNZ7JaA1Oxhi14PjCXfh9BXltZTK80pRo0ezhBtC0i6ZYyn17L4WAsh8OJXCxm2pilf7OR5Wwl2+FApquZ0s8xUrdHY5lfTWV9s5Gzs3OlnYs3b2W7RRr0oUxncwMHh2iMNNJnYZ/GwGogpAE6a5S4N/ZUzASdpVdao/HweKIBalrCQHl0rZ/3RkPpTQ7l9N49GUwmcu/Be9Lrj2U0OZbPfvhDWW6sZB32+OjoWMaHwLXqiYvRdsVbwOOMYGVwSBWl7m+mEg/mg+wekrX6sx4K7/p53WXRqq41cFClFKMIWQZMcQCPNPbGi5xDrRXaahydRUcjGO0r4k2Vo93P+UX9xuNqC9SoOrX6MQbCF3n8L3/8VP0hEDjy563F+UZPIrB4GiqOoqcAmYAaA2js9eTq8o3MLmdy+fa1bFcz2S43MgeSvriW0cii1hYQrkMUzIXw7Wmu/J07ZzqZX/u1H6jhA4YDkASCvXd+T9+L6xlmC4GDewFEYSy375zJvfv3daFw3ePHTxTphwDD+yC8AH5BiNy9e1e7fQFsGo5HMuwPFYn/9NOPlMFQXwFjwPVac1LBOZyCoKu0gaPW5r4nb99cymAwUrABYwODgHGwdosVCrKutCArGs/cv38mJycTLYJKp12TUZESXjpfY1wViMMaW9MbB6s8PqQtHG/by03WRgc1S8kMyhIjRfjCTr3UvkJ3MlW8BzKbb1URXE+Xum4Qpvgba/z1V1/L9fRari6vlIgR2g3hisKyUAL43JjvQEO3UdMBADH2EcAwisdiT1AHwv7hNOhGhRtOcm6fncnprVPtqIVCrRdvL1SIQ7AvIVQmhwpEK5Cq4OZA34PaFJgyAGPUnIAgfqu1JvrasQsCDLUe6OAeHY20oxuJH/QyGVsE7Xa9ladPn8n5+ZnWyARjIQz79PaR3gMaxfPVmMAp12CgYCvowU4HoZBsN0A7euLnp3ygjwEibh08VymBfe8NZIgGQYg81dMlc0JRm0PHFFPZvGg5Iy14dgYsA527tMaXe116qqLRvvaTnb9uhxPgV+3Umt8fhco+51FBEO9qXo373QibOKZiHGIiamB7J9sA4ikgE0ABjj8rBArACIJWwKGNpKxGdbeTsQMcuNGraYCsexhq1BaB6vUECd5GECtGc6ocKJFUHokS5H/ZoxS5l0Gxsi+MQvYICDWrU6FhzoklHboANr6Xxns01Llv9bNdwI7XtMAXQZoagcBU9qx8yzoG5U2gitfuizbNdBUVfvMeRnDpDYxa8GLmpWYYTzNrlJk9rz1oovLmaWhNf62gdwGdKJB3eNIAYYtG4IFVe0oY1z6vUaHlqsebaNvd/bJPjDfq73FPigOREbWGL6OJ1pyZlefX98RmVC3dZF7LdJlB/zz/LJvy6Ww2kjimsi5lAe2ght9zHJQhHCfBy33gYtd48MwMekYDU2k8gDdGmhahQXqP8+YYDeAgXzHXsm0wE9NlyBMtP9TUsagz4t41RmUo+5AjEAudujXexc9dhqqOJzU/eyeIFCfQ8BNRksAMgWYrMGNyP9JKnmOzRilLIj6n0kt359RCXiG1KAKNaSrNnzz8imOrNNreGcGmHLlYnSPzUArtKjhan9MFbNqedo8yX5+fZcyUx1kf1oKs+6NxI6/s26dIL3Fvu1LIb9BxN6Q623pVmmgPUVpZzENktXc8u6DQfZAfecW66LkAgrgYtlNNFCoLZw6lP40ywnxDt/kYZeOHiRpJ1S56lYH12pa+29FyH5tDK7XPbACQTSp3vOGJ2Zx2dgPp09fKfVZaoqCNilbaGrMW/wiRbGst5m6NUfT85UA2BzfyZ3/ypxrR9cNf/w1trqK10PRAxEAIrVvvxMXoY7v7wDExOxhar2zMCEhB7ToDsq1MSfGddB/Xslos5OLijXz00UNZLKxuPgrvwD4HeAgfEcEm1thhowEeSC8F4LGYr+TVqwt5oQ0zAHrNtdMt0luREvvf/cN/KKenJ/LHf/R/yd/+7RfqE8AOBHiCcc2mF3LUGyoAt7jZyBrVHxdrWWyWGtXFFtxaikmJ70Amk7ECtUghPewNZLTaSg8AHsY4GctKQ1z76vMi+w0RZJi4HTjbOsCvZS1/RJ8xGw5rpjyCIJ3JofpRDDLBWsLnxRqiVh7qCMLvefnqpfpr/eFEIzaRFgzfWw/wNcjC0+C1Fr/Vlrx3fleBTaw9/Cj4bZeXM+1UPBr2Zbqc61wBMGqwxhB+Fxq+ojajIbIAJDVFGGmxq5XIdqH+FgKhtpuFHGy3Mh6O5T/6zc/k/M6pN5UdyturS/mbR9/Kr754JBev36ifaZiBlV17+wZpuIcakATixvuPJhN578F7PheRcR/hlRdy//xQPnz/gdy984HuN4DE6cywiNn1XH78058psLZczmUyRqq7NWjBtfARESyD56NeIYKhQKGgu/V2Zes8OdLIPzSGQeQjrkdWo/pH2usB/jqiRjHntQbn4DOsMcDbW0hfvoGvan69BsUgKxLPQFTgei7jwVBG8LuXS+XJSb8no9WNruMIzW2Ah/QOZLaaowadjIH/TKwpzPRmLU96K7lEL47rmR00lN4RG2/Kq5LDIlE1MMbtF8y251mow6FloMIHX6xluV7KoD+Uo6NblvCDrLPeULEidHCHH33T68vw5ER6kyMZHx9Lf3wot2/f1ahd4DGgHVyHOaO79NAbB3VF8hWVRTml4qPNsNBrUl1k6qUo06Oez/Yi7YZ9dmQNArGDFZYIiSU9zN2r5RSKFPeap8zQ4btqR/hdG7xLx+6z3+KYo33M381n80wMV0W6d3/wkyf0rEpI+F/+xV9ad58NQKilRZmsQZjWRh71FnBygIn3D9ZyffVWRsNDGfYGslxMZb1ceNge0naX5fQHk1bgcb5Q4A8h4A8/eF8ZEv/wntFwIPffeyCT8UTz6BE6DFT94u2l5u1DMAJQQujsaDhWAff2zYWi2lB0QPjBpEDOIbiwMFaDY6uCFGHIYGYsBmpkbMQ6W+NUBAISTKAMOhmrMAajIjRYgc5+T7s0MbgMghSLCIEBQBKt2qE4IIzBMABNoQiHvaGCm+gsNhgMFWiDBME4lTn05MSV4tWlvgdjwnxwcgGmwPwQmbnZrPSEC44IBCsEDAqeqsJQMNR212oXjOTk+EQuLq9lsbKaIsu1dfpGRKAy3y20ewcwu9Y9wdwxTnRdo2JWW2gLwYVoU0QjrlxJmXUEAwACcDKcGJTpkYwwQvA5TlyUbtgBVut/2CkXDAoVlIic7BnQBwAbJ0EYH4QhBL4aA6ul7vtsOVeADXPQVEsYEH00/8H4bX5cB4vEtZRQRBqpkaEp6EsVrqANCH1Vhlrj02pi9Hp26gWFrvP1WiUQ8AgPXyxnKvhBVx988IHcObujSvdwMpb3HtyXe+e3NTUACgLg7Pm92/KTn/y1/OG/+tcOuFuU7OmtM/n000/l/PyunJ0BEB/pOx++98CO3VVDm8DbrG+04zlO3LC2qqj0NNIUkhU1x280pcz4gpApac0+f3N+zcnD71pP1FPRd6L0Ung0hRod6FjLi591gSJdApeGenYWNEWYJRq8EUiXw673F9u6CtH4/l3wqxrXXQLVnmnSEgJbAWtGwTptFfoK5SVq3S2N8zH+QeSxN3hikFFJbY7gDaOZPOLG0ddCrxH8KEC08ztrz1kXwVDSgNP0qEFb/+qQG2n54qn8caXqLdiaNdRTMi8w7kaE0YsBxFiv7BRT+cTnUKYUEM492XKNj5nzIH0U5ew02uW8acqKp4cWDig1UKtM4DO7AJysPLmEURkXDz2AwRohnUpHlDk2Y26B72qkeJSCp4Z20WXknzL/1KE4gmt5jVS2egkDOuTZ6OkC1Uh7ee/i2kDGWCpcG7naNYbKfQQ9jSZpYEW6yTIjgw3RwIlz5x53yaMybq/biPuirov00TWW/J64hrEbeaQlyqA4/p16OIprmBPIKGOmp0Q5qVyrer5Gwyq9M6I3ATxdAD3nHMeTaxRzL9Vu02j9CqJ3GeqRpyPNdPFqpAG1IUJDHQMTdqN8TXT1vIprdQCKjAgyqACnDsywjl55rx/gZfrPMqwZJ58VwLdSisIjDaIcswYMUT/Z00qUmIN9+Dt2WLYxteBlCwC1ozKnoy2y3MgrytSIBpqSq8uRohh1jDqQ9C49A9/toMwxm/NTIzN497tog3uQ5UL8e5/tEGVQoQP/sImO9DppRpdlVE25lLz3PDTMNMC61O14697uo/e4/LiG9oLmEekeWtwf0EXaCFW+tZGeXA+O2bO0m6HaNTUCoQE3O2i5rGWxA3xOHlxXwhvcRtEkIa3Fjswj+A9964qLclrzG5leIYNsKrOrS5nNp/Lq1UsF367fXMnbN29l09/KP/gv/yt5/+FDGW5W8n/+i/9FXqyX8k//h/9eAQyYTfC9VBZ651a1cTRzwupZ0LFVR9ozOeAH0caHPwnDWBtAOIAwHDB9+EZ+9fNfaSombPBPv/+xvHnxQl4+fy3ffPONLFYrLceF96N2Hl6JvV9vrMcAbHfM/fzeXZlMTiw6bDhUYAfA1YP30NkXkVTXcng4EiTdoaQixjceQ8b3NTsMvvQAaC1qscEO3CCiUXQt0bW6P7DsNcxppE1JbfygFS2f1e/LIfwyEMEBgoFu5OSorxGO09lC/Qk/z9f9gN+MWtavX8/l1q1xPYA4wPh6slogghP+hdl2282BjEYHMl9sPFDCasbh++GgJ9dX8PEt0hNgkGWLWcYXQFWQIP5bLb1OMjNjtCM34Cf4YPC753L37qnWoORBLiIM0dEb7wcZWOq2R8AiOtHDpW9krc8BGIYOxhjAo799JBdvn8rHH74vt09O5dahdSZ+8vy1Ng2Zz67k/2PsvWJ0y7LzsPXnWDndurFzT+fuCZzAmTFFDUnLsq0RYcqmCdOwDdN+E2AYMgT4xTZfCBh6lA34xbIhCRKDSZOiLVMcTQ+HSZrpMN09M51vThX/qj9H4/vWXuess+vUHRXQfav+cM4+O6zwrW+ttbGxRYC01WrL0dGh+kmzoqY6E9hdyGnnUJaXwXrECZjJbDSU7v4tqcmxyHQujdaqlGptmYjWSQRmcNwZyseffiztdiOx/5l1mWQFaYan6WbqfOASzJ4AjjIigIq9VwSLFQ1gCwuZgNwiSngBDgMQeV4oSr1cUbyB+0fr6sOPhmLBPYA79EcDqZbK0gDo2B/Kar0pk8GAc4qmtq1aTRaDoWy1l2Xc79OPncwn9LsJaOL+Q/jeBSk3G3KzeyR3ZgMFNWUmtarOI0u2oZcGah+WwSBsknCEvVxBV3aW6yyyPmOpArZyX5baa1zXzsmxDPozqTbboJ7ynNVbLdk7PJEiMidDw9zuYCDVRlOuPf44nw14R6PRVhygUZVut09ZA5sG919dXwtMfi0WZ2hYxh5zDcriOqPBBece935onr8Q65GY5Wh/m34yXW960Gwz3yxFVbHVqz3ry8T6IFXsaRDPdIS3/b3u9fb9udeLsAAfmLPrpr6LSOH/ZpMXS/EDC0vk4d6enHZOyT4jiDVBJEOjCQBmcOisWDIP3HQkpWJNDwf1ozIDlLmo7eeB5LOY5xzIvdZd5IBY2FfrQ2DnLWaaXopxQHjjwOM72EQQ+PhBJIM02WIpoOShOUy1wpqLeF1rTWhjCU1yVIq7KifQzoH6o6sK2JF4T6+R1OgitqPFayE8EdEoV2o8xCozAzCDyABo9In2VgMG84ZxUjmC/kvqtzUo0OVnG/lKTWtCCGjMVRmOBprWFdrRA6gESAWgFSAm6i0g+gPgDWBU77THwq9adF6NTJ2bIkFDrAW+t9Rqs+YBIjVakwOWYkEOjo84h6QhF4TKiILPKPvBwmSNSFD7QjVHrSsJUK6gdShUvSTPq2CEObTmPGoTBD2UGtVQpqiliKeWOwQowE6suzkz7GLGtGbdf2QZIlIRnC0Anfp8Gk1NDDoNOzvhoHuSdejC6+z2HWoNQEjpHOgzMy4D0JNOlj4XBTsBcUSVxloKAM2K5gpk499aHeA4wEvhfgNVG9+dTWBgKGUbtHdcG2cN31PQWDtyQcAAeGfTH4DN5bI8+xyiu1WuF6KcTz75pFRrZWm26oyqlssKjAMsRkSPKfCcD2VIEpRldnaoUwnFZXOQsJzSucL3KCDMeQsKUiPvqSMRCyT9ijIRDcyk0LYuwcG7ToWxOszWHIO7A+Bx2EccRyBfexYW7xtAFmP2JGM2YegKQ2lwyqp9Gi0g7F7v1FrdlqQDXwqiqQIIzx8iqq1Wg0ZJcMF1/WsITIjMx6g9MmM9Wux33e6EIJPGFKZU1EgLdZloL+rcF0NBK02tVzCQcGLirabrkXFw7Pshgpw4nqHenO1/dRpNeQa/JLxmBwmXIrM9gA0ZxRnOtAfZ8pxCG1sMvqRKNduZ2Zi7iYOaIAeOuRRqJBl2eobRFubU2LbGHqQMDEik7nGV62QVxs64A4MTx82dF92HujaeU6XPqbvXzyPPY6gJyRpcroYGgTYYiVbCIdOUIMv6SZV5SDWJUmnzjAl/bj1r2gN88Rkyo8obV/YZXk/h6fCYeu45Ng/GJIhFWnbAB8X0WfzsOeaVB+MT6yn95TxAxfa12Ru233VsKWgWgwIm8wyCT+sDu0YDJohUuuYCKzZCW6eM8ZnIETMY0wJp5NfmpdJHgHwM5vj9YOtjhmOGIR/NZ7KuTp7Y9/x1/NT7OcuedVenyG39BLQKF0kCFmFfJLLB7YJ4XSgfI6DT9m3ee/61bCAKzq2T/67fk4kYZ9IlxzcNfGSZ8PG8x7ox7+8UEvS8KrWjVF+rTWJLknzKjzXEH2H72E/enMVHhuNxmGQMPtm9/Bm3AFQKdqJkjwU19WJ+z6TjceaxBZnDDTxb1zs42bU0sDWdmzwHKO817nlAD65esZZE8gxrPzup3eiBeV2TtEN2WsIivGZ2UrhUfHb5bM4g1fujBJSB6ymS64HRVF+eZZX6dabzeAYk1j1BZhF1ZGCYmC0cOvAmMi4p5+TGulhIvRH2oCCbaUQyxp3be3J4cMx0R/gbDx6gTpzIyfEx77mEOmvFEkkczWadLKknrlySerkqvaN9ubi2Jq989mk5GoqUbx/K4Vs/kJPb96W+syNX/trX5f5kJEOAZaxrrqWcYAPN6QRo8zTqm7CWyMoKSojAEBhdvW6XNfRA+OidnrJj7aCvdfGQsdc/OpZmrSarrRYbk6JpV6vZkkatLq3VJWmsrUprbUVKrPPflKV2U5pLJanWitLroUYjwDQVcGy4UgZosmCvAPgmc6TNhmZo0OesTQj2oNUdTew7kVmwp4vIMJtNCL7Av2N9wMDehMU4R3pusItNvzKbwo4/bLZQ3F2BcBCB1AYhQwxMNVmQUYeyVfAplImqdjrlDmuWmg+gfhq2F6tSBLIGG2rSPglBfZTy4hFRMFTli9Nh4fmYQRLqJwI0Vn0MZjn6N8yY7k3fn4F9awOv9+U4wleIY8MOTZpBKcsTKdqlwkKWV0ryr/7yXQJlSNW9sLMjW6h7WCzIrZu3mfmI+8JfBOAKcA9joa/dQHkwrU+pTYhGcvPGu/LsM4/L2uqWDHpTmfaOZXB8V5ZqNRkMT+XgaC5/9vbH9N0pa4plefqZK7K9tSnFQpnzhOcGIMpUe3aEnnIykCFI5u0UKdhTsvdGwFmQ4YYSYYtdThneAAAgAElEQVSiNOclKQInqNVkVBT2alhptYkDoJksgHhgFZgPgLpgKq6urAj8ksVUs3XQXRoAY6tYlnqxLLsXtmV4ciJHe/v0O+ulipRnc6kAF5gM5E7nUIq1qswWEzJiC4uxwGtFWvSd3oncLYxlBt+2VJFiucpMRmQlghx1eHBAvxjgNBAeAIwgwoBl2euiG3QFLCkZTgc8Q1euPM7Mypt3bsp4UZVLV69x/bvBLx7NpnLp8jVpL7VIzNrff0ggH/eEv16tN6TRaHEP90Z9JWTVW9rNvdVkzUswRW0vG2kH+z21bcOuZxOipDkB8SnTRyZzf5JvE4OK3t+xe3p9nbFTclKxVZCjBJMPCjrj2vkiuJfZ/eoe67lGAxwflPb3zNgOVvaP300DvQp4ppZBMges3RzCT84+pe79PTIYgwAKABWiS0gfxeZFzQJseit6C5pqxTUtUCGXXD7JC0+dNxhyQN9TQM7Snc0gwb8YPIaJ+yACABmJDUlBzdCFAiTqwGqtvwSwC7OjE6nva43F0D0sdDymkgf9LzADrdt0wi4IjigARWPcARSFEDZhSaBpAQWmAlmjAxAgavhiDFabL2EfBGOGLLoAHnLOyUqbKnPOhDsENyOaCgAqo0GBO3N6QOMPpgMPoaZhKxiBMbBeR6gJpkwI/bTVBsTvCnyqssb1bFPqXGhdCN3UlpKl0RJuSrevTYHaWpJ1iEY/bNKjEUabG44/sNGSAxBYGAZCGTVY/XWtZxjfI2FahRQOWwM9xKmha4cGQhz3xvgBbmNNWe+RHQX1YdKogq6pGaAGmtrf9jlGlsx4CEoXY4VRwLkggKNGKRQVwENEUnTPKHhg65GsLcBzRrmCNueaTVh7pNs9lQrqUyLFAnPCtSuxluloNAigZIcUdp3vBQFIjV6W5cKFi7K2tipr62tUOrgWzlyzvUzgE9EmGDZ6zhYynIzJyEQZANaetHqFAeCNnRjbPyaAYG94x8/2x3kAhf9+0ukrnClvrGeMaux7pJ3k0Nlt7clehQyJ6wmGD3jBz5qJ5wAciYNIdtGcEThjDKKGzz/+h/9IOkdHctrpsNQBZA/AZXhg40VBnn/hGfmVX/5F2d87ZjrI+uaW1OvVJJrGFHekAhG4VisMqc1Im4GJzTVApBv8nRkin6FjccLYU2ZPwv4JABWNuDkYuEg50aAAHA7KbR7/bFMqMjV59i0QENXJiprHZNbGOkQHZ+s8R9eDLOcBCF6Bx0BGnjPvFWRiKLuGJBlgJxEMKYAVj4mAevhc1hl1JSocuyfel1lALguUGQibOBpB/yZ70dW1VHmuZRkYvnPgAuUWdn8o75GCYOfXkcsYEhGIGoMgZoDYWti8xsaV/9sbN3bmbW7z1oBzm4StdHR+HKYn8uRGbCBZLRldC2V1oQK0ju+sMWbfzwNZcT/IMI8h+nHpQNWg96ClBznOfD6K/sbjd9syqN6zIBacRn7P72HT0zkpPDZ/8dxznOz4GQrbu0ASncBoMPZ9m6v4vNC2SuxCBA3jp8myVf27qdEeMPhgw3rZkrDDz4xMnVoP0J+9809+JdnDwZ71MsY/a/qM5xv3ft97/eKfx9be1sfvBX+e8sDTUNVT4xWQ4YH9nuyNR7DJbZ3MfonH9Kix47PgAXgZkidPzshSBzya/cT7BDvJ7mn7wIgK5gQyvY7RGAWW8s5JLDeScQHksBTZbDzOlYswwNHAa5UXyXgip06fz5ebCNZ4GFwKBHugXVmfWRZjmm2g4/dzm33KPD0Zy2F8w4OTBhonAa7ECQwShBtJM4WgQ9AJFmm/H3/wgbTb2nzi6PhQHu49lPkA4MdMRou5NNsNuXjxgqysrMrq6rqsb66ReLG13VS5NYMdVZECa44jWFaQ0bgrjVKFTu47/+T35Nm1ddm9dkFa86ncev27ssxmIwWZVcqy9MQTUnn2M9JfXZXRbCI1ZpxVpVOrygC0Sdoo2iSTpjKDWdq8D6W8Tk868uabb9IWx9rXkS3XrEu71aDNhW62O9srUh4XZHD9hvR+/I5cevIxab34BTksLGTIJi1zyn8L7ocSnpoqHnSxgnZKkLCAmmZMzZi50mjUZDiYswwUQC7YheOxZv/RFUqYqlrACvdizf3ChL43mpIOh2M+pGVYse6aNehEaS9LfQ3NTLAnaMcm5V1C+aYAMnZPT2XvwQOmO6M25DPPXJPTUwA+uvd1zwBY02uQL0dfNGiEgpKQ1CedwnHXteA+gh8Le1ybpcH8hbsL+wXNS9SvSoO4xQLSoyskXPT6Qz4VgC7Yt+020mPDnJj/wTGCEBQATypoPSfIcKuy1JXIbDKivNjfP5B7967TR7iwdZHgYrms4CpKZBUWJe5zMCeRHYixgKl6cnQi/QGy/say/3Cf93jisUtSrSI1V4k7IAZViwspznry6Yc/lOMTkU8eHslkNJQGCFQAGJ+4IBU2sVmQWKA+CDIay2Si4sygXwIbtNLPQ/3FKdN/p5OhzGcT2v5lMHmnBZkj9Xc2lq0LO7K2tCq1UpmAHmixY7AZx2OC+fDjauWiXNzZkWajred471BOj09lpb1EUhJqaA4mE6kC6xgqixa1D5E52CtNZFIuyl7nWOqtpnS6Hek8fCDt+YI1JbsoIQC3QsBirQc/cSL7e/ucQ4D06+trsntplxmfIJehxBkyPpH9N5+V5LBzLEd9ZEmiBF5JllaWmJF3//5DKZbrLIWH3hu3b98mSIhO3DhDAAvRofvu3TtaixLErSJkDTLeSlKpleV//wf/B4FjlGJ74aWX5HOf/7xcu3aFXbMxDspNks00yObB9STQFkojxboutum8nRDbNF6ne/1kn0vtYj0jsX3tdbOeRegyIwdldUdqQ5kuSnWPHyPOBSBzb0/n2dZmd5AvbSCjK8NhdnGeDsro4t9968Ei/VCB9SDAptrf3ycogogP0PA051+7/RhwlTVYbKLShhJmaRo4hZunDTLUMOTEBkHBmgSh4KRfTABx3gjkhgoAjy0ONip+4NizQGoAx2ZgUAZgL3GWkJYcig6rYlYwzIwdm3SCkIFhqKCpjhn39+lmBEID0GSAkaUceaOK9wpMDbuHgnIKpNl8esNUwSgF9whEhmhUDOCokkrrDOHgYO2wpZTph5T1iabCo0gq5gsMRHbW1WczACzrMKQNMWx+VRkFZF8RrQx4iOiLbbQUVLXIVLb2lYYhTVGo8cO1CIrb1odrkaSHWVqb1piwPUMHCEwrA2ytiUSYFxuLd5TsOYySzveC0Y5x5BnhljJm84Qx2vrbYU/XtyDLy8vy9NPPyMHBgdy4eYPXJGiP+Figw2NsBCgR6SpozRLt2FVJutHZuJWpqenorOeIcRKkL5AtCeUVMCSZY+0RjQsGBBiww36XihXp1qipiZOzub7KruSXHntcOt0ehfs3fv7nmO4BYjnvzcYlZ9PXbD8oOKV7EJHW5Dy51NWsUNa6Ofo5XN8JztBhUN8Mr9u9rZZeKIBr7DM1/MmNSe4dNqKe3RCkwL8MDGRAqCD6A2jgnUltbpLWPEN+igZKYNgU5e/8t/+NHDy8H4pZl+Q//c/+C3nmM89p7RR0TDs6kOeeuipf+PzTjGTf2+vKJzcesL7LZNiV7mmH10d0sFosytrKEg2c4lyktbKk0clghJZLZRo52BeQdXhea55VrqKeyoyg8cO9fTk6OdHufJub/Nza2rK0l1dp6E9nBRlP5kzTMeOW/6I8QcipsVq8XLMQtMB1DHROggcBJDL5yjUIBqKvl+SVa57TZO9birnJkNhRt31lssErWBuDd3RjZR0rxsxaO4aUnev4+zbOzL85HYL1fdvfWVZa2NaBQWydLo0NmG2wo3hQyLe0Qs2utpqXQ35u/PhsPnx01c+R/6yfw/N+z/u8rVf8ntetfi6TdXP7Jzbi4mvlva9zE2wJwK4OGYyNL78Hba68PrPv8sQleikAcYYCoJ6VfjkBIvyz2/6PjTf7jMqoLOMLY7AgquE4XJ8kgGvG5dkU1BjotGfMwmDZXWtgTd4eOM9wZDTfRamT70bdFTmfibg828Ewb496veDnLZElEXMxliXxmYz1dnxGrEO4Pxd5eyuWU36cfu7y9tl57ye2k2MI/KTnydu3eevkr+3nOe/c5d3zPPnpz0qyvxzb4rx9ZHZHhvDrGH/xOunfGlTJPp9nOEdBm5zAhNdFOgbHBnXnWnVIetYDSS66tz7xI89TxDzxZz2Ww9wroUtyav+kqfIJSzSAjvHc+fnPk/Hp+5Z1gy64mqkFaID3DJ2tkVaqduScacxvvfmGXNzdIRi3ubVOptMITTimItPKQlrtNu0rgGVzsPjmRXZ3JeMLpInJSPq9U4KPSFedFifsVnt61JH+R5/Kg29/W37ty1+VQlHZWkRZFlOynpbXtuXSk09Ir38qxUpdjlot6WxtyslKW/rFkoyY/mxraVAuZzqZBrLs4EvNUQdObTytVgD/dkZmIVMnZzN58uSe3PuLP5by+pZMnv+yHLVXZVyY0S6qlKuJj2ds1uPjQ+mjCUYdvQjK0l5qMN0Zaa2lUo0NLQ/3Twl0fvjhx7J94SJZV4vFkMAPRomg/xRZTHVY3WkDRsxFrVKXvYMOWXboOgxg9Ke+8Kq0l2qslQ823JiloRZSryv78LQ7YA1E+IjalEYb+mCNBv2xHB2dss77+uq63L1zhzYrstZu3rhO9hyu8Vd+5quyuYVxapFN9R1xnbISXkoBLJyAqRmYimhmM5xJtztk+jSbtM40gwvzDRsUjEnYk6wRyCws9GeAj4C081OWvBoOBhzXhx9+QEba5csX5fnnn5d6syawdbtkITbJUBz0Mfay9AfwnbTTdLuNrC2wQ2EkIZ26LIA5O8dzqTWwJ+d8/u7pUJZaS1yvRgM+sTaCwf6djsGW68r9+/dlNNZsMta+pBJDjf9dslzxjKUSyrdh3gqyvrpJoL3RKkmpXpd6VRm3GEuzUZYm/9YMRkwkMAmwGMH8tX150kHvgql0T3pyetKXo6N99raYjkEcAcBMBFcuX7lCn3F7fV0ev3SFgCFqIw5nUxnOkKXYkqUlANklWV6ucw7Q/OV0MJJGtSI19CRAav1sIR00wAlZd/2+1tocDnT9ZDSUAepfTqZkYwI/uXPjBlm1uBbOQhU9dovQ6yC04Logp6gthP19+fJlgrcvv/SEbG+uSL1mPQPUN8NewMxOZSqTRUl6A5GPr5/I/T0woHFum3J0fMznTbKKgvTtnp5Ip9Oh/wq5Dp95f39PhqOePNw7kAcP96VWb3JMxTLqYg7kpVdeltc++5p86Usvy2CA/aw1Suk3B+mR6s3ABg8SJc/+9bZebHfEutFjDZkA2zk2amyD2N9kE8IPpBA/WxIlbxxm85j8MhvFbE0+M8vMnfcUacaI18XeZlL9aRieli8wbKrw29+/u1BjTjcevohCqA8ePGCHZ1DiF+yypCxGbDqAFyxYy+hNULzB6bSUyMQBRXow0vNCsxQ4sCjASYYA8ysCS85qvgTDw6Iw3GBB29pkmWGO15Hjb4YPr+lqBSFlmKnS7P6bTpQxxwwgNGah1qELNPGQyojPWvQ0ZjoYKGkglAFMfrx4zbPwaOgEcEQNFkWuE+cicjq4IQKV2+ZC65CkTqttGnCYNPKqm9BYW6CfW5oso2EEYlOA0Ix5NcKsM5ICUrqpXDHs8L7NhTEgLCJuG1nXRruX4T8P8Fqp5tjgVcq6zgVAGDZ9YQHeEtO/8R6B6sCygpFkG9k7D7xfKKhs40kQ+ZD+zOfEPAbarz+IuB8ARm98eyHBOfEgSxAUKYVYD5zNJxQcUqJ//hd+ga+jpgqAQy0GDIVyzAK2bAqDmjNzFPCdS6NeZ43KO7fvUKAa6xLrx9qbDS3EzBqeTHMINZ8y6T8wHnWPFSsa6cHcwKhEzUoEJt9++2358TvvyG/8+q9Lud6QbgCmcfb5EyxuWxdjYGb3ixr/6jjr3MYGtq23F3J5v/N7LsUa5xed5rSh0DKNP0S17KyzxiRlRDZ91Dum/kwaO40jDE1a8L6CFPrIqVDXtU7WEob4ZMx6ocR3C3MWmkZkmNE0NlQEeKwGFJK8YZ3hTJZLC9naXGMaBwyM45NTWapW5Fu/81uyWW9IvdqUE3yniKZbHdYh6g760q6j7qgWtca1UQdUweiagtQz1K8ZSbXWZJ0VAAd4D3Voh5OpHHa7yowEQ2E8kTpqh1arsnlhR775i78oly5fptGOPccI9GIhN+/c4N5EpBfrjQaLKBi+tromWztbPDeHh12WdoeyNmfdO3WBB5KbNmcy28sAA6FSRa/1nHhNS4OPAJ/YGTYFbtfwZ5g7FAZUUtIh1V1e4WbuH/aCjdeP2+8TgqguQOWvZ+wAfN5qSKm8VPnI142ZZsyDIMsNMLd78XMBuPU6IzZq8uY3z4TInIucZ/XfsTPg19iMCz5FeBYPtNj1fTAsvacGFWIQzjd+8vfPY8/9mzyT3wN582TXtTm2z2jFmxzKVHhWS1fR502f5VFz7/clySqhYUs8rlifJfsPrMmIoXYWSMmm0SR2k6sZ6mWxf+74PPm543WcIRqfseQ6JkOjxeF+DbaEbvpsmipML78W5521+HVeytVw9DLlvP1he9SulQTQcuoHZvRc0qgrjezHhrff/7x+Tt1YXtOCZnGpERfEjtc2Xo+8uYjP7JlndfvAv+f3Qcp+S/X4eefP7xn/u10jtp38vvGfTwMfmpHzk/ZiPO9+3b1cy+7/tMSBNjCJaxsiuJY2J/PnMjs/Vicu8C1DYNR/Pu/cWRCEPkVA+EPsLkmFt5hnsgZOBMV1W/15iVOrK5WCgkGLmdQbcPDhBwHcELl395iAAYDA0+MTlgKC+D49OZWTzqHMwW5C+R8EqksovVORnQsX5PEnHpPNzW2Zz5EGyt3HdYJNRnCL3YqnbPi5vKJdf5G9XJ/NZfjh+/LJd78rxcVMlttrUh2N5OlqXTaqALFQQ73KayykJL1CQ45efk6OL+7IAKw92LghGYsMnGDHM2jsak/7QCHXi6x/ZRmyHBHSf1Fvrl6VteNjaX/4ppw8uCXzpYas/vTX5UHjAjNOrEFjvYEyTMg0E4JAe3sPyYRD5hAaW9y8eUOGwz4bcgBQg10PkAr/IS304i5sK8zriQJfzKALtbIBYKEaImr8oxQW0zobZLddvXqVmTd4Pmb1VcqsVQfjELYdfPN6vclzAl8ABEbYYfAprH4v7EWQD5BmCt9kdXVF7cUQXGfNTNa0m8nR0ZEst9vac6GwkMeuPi4vPv+EPPn0KrtsD3sFOTmdcQxIjQcD7oc//oA1KVE6DHoMhARgCHgGkmKQbovagGDnNVsyQ8Cce0mzcxSoqsig3+N7CMQj42dRBmikNTir1Xqwn8FYRRaaEmWw/qyND9tzBiIGUsrR0Ef7RiAtvlrGfhJZXl4XNLP53Bc+I5evrcr7P7oj3/3OGyH4r01kmS3E/gSoHzoie5CgKKqflYvSaC5LuYwyYmBujmQ2wzpWSG4ZTfpkQ+Lz7K6NzDDY7PDnAKiCtHFpNwDwQmwFtrX68+ononY/CANlsBsryGRC/Uqc1ZGMhwMpoQ5jXbT/ANKc2ys8J/B9kNoPsBsBC7IiFyID9EsoiAxPe1JvAgSvkWRy5coV+n/oXXF4dMjzDnICXgOYiKa8UizrulJWoLriXGrFoozRxHXSlUJFM0hlXpH20ioZomBCYO1ZEgyfDU2SkGUHP7NYgD/bZI3KlbUlgWxaX0MWV0su7DalXEWT1YIc7I/kz/7ibfn0xk2WSGMGXiChaZbdjLVJUeIAYLjqfeAhpFGRXDGbw4eGeTElUH9wfCzLqxhnUbZ3tuSJJx6XF198kWcsqefqbF/eL/iCgexIsX5Gr7usDdMNJNZEDeJiG0R1k5bZ8vo8sfHCi1nbXMsWpI3KUvJOnr6PdWf8N0aQYHQk44XMrCBPPSHAng3XyOr30GcAzxOa0lgGqpYoXEjht998SAajTQomCDThvQcPGVmAI48Hxb+g6IIBZ4qces/laWO+4GhZFN4enGl5VudRpX7yQ9+R0TRjMqqxjv9IPQelE5uFNRg07ZQsKhfN9s6cXzB8Bxs+dsQ8K81SrZNnCk0dOMxSkZscN/YAGsEaKjgFwWwxbIPEDhPm1oQ+DrpF0GzeE1ZdaCaB6/j7eXaerRPGCwGFH/88ybOSAKgTjXnA9XBvmw9cB68r2y2tRWXLYx1pobw0KqY/EGDayCWOCKd0dR2DXpP/hcNrhWnNgOO8GYAQrm9zB6o2r2OX1YukyLjV/eLaAASe0/mhsnAgoncOcIu0kH0K0PrDZKBVfMB0jbKgmXe47eCReBn2s+0HAqPTiXzzm98kOxjd6TbWV1hfZThEEV3tEIbr4X1cC9FjKGdEcVBj8/S0IxPUTGEdibl0e2iMNCLTGMobZQ1GUD48G0V20wYoB6WFNYaRpTUZhV3wUod/IW//4C159wc/kNPOifwP/9Ovy8Wr19iAiVE82/usGSik+jPCqYgClYvNmQHsqeDMNnzwDoDOlwraPMeAxn+QS9i33/mT78jNT69zX01mc/n6139GHrt2LRS3D8XR2dBDIykAcTHvrEMaCLPciSGCnwgZpjqD9aoCXM+MMigYxdXK0mlxaexJsKwDaGhFp+2sqQLUOTFmAkYHA4ZEAdQJxbOhOx6i0LWKvPMvvyNldOzjPRGxmzFVIZUDqeONdcN+wX8AXJV5jKANGNAw1ANztQR2owYn1re35ZXXXpWTTofr/NGHH7Epy33I+BEMoqrUm3W5cGGLhthoMJJp70QOHu7TeFtbXZcxmO3DgXSnIoNZQb74139Bfu7f/gYjmP3BhHOCa9LxsFpQPL8hcTs4AVzriL1i58Q7nsbgMOVm+9V0jgFapvTtfQ9SZhV0fiTO64s8hzURfIEB7T9P2Rox2Gxfm37wz0F5T4cnQbFTpm3opml16TwDNzsvqdzyOis2fmycMYDg5Zr/jj+DplP8fJx3Pa974/HYd6i74bQHvW/Aiv3NAvduT/gxx0CB/9vLdq+D/Vht//jr47OmX/3rfp7z9mQ8lzyfASS0Z4/3ULJ/cn7xNlceAJv9iu4Z7eZ6lsEY70s/1rx1jJ81b/x+7mw+DGCMv2/3T86p3/guYBNPg+0frcOtIK3d154hft54HeJn9Xr5vHlJ9Y8SRKyMSnqtiJka0uVZK9z9JLaepRCmyRzJp2Lj3kAZpPqdZ7QnaxZsYB8QftSeynuP9n/ILMhbU8yXdV5O50t/s/WJgfZYZ8d7zPZHDFTimvG99E7ZgK4HGP0a5u1lD2Am+ynomWTfWh3mIGfs7GVkTY4Tac9h90jlJ0oWaYDA7hHrG7+P/TMkc+cARvOPVD+qk8pML7D7kC0VGvHZ85sNjb9ZJmk2l+s3bsjm5hpBJQBaCEQeHx7Jg3v32XUXdh+cfQQKYW8uLa3I6tqyLK+2CbyhaeFSG3XMAGC0WHpnc2uV/heYVagDPxyC7ZQoeCWmwE4KrEFl2SC42pXlpRY5SgDk2q2qvP2HfyTjDz6UUQE2SkX6Dx/Il9aW5anWslRYpxyleyoyq7Tk3ZVNmf/0T8mUTMS5zMuAczT4rraZAmpGpBiPBrK/dyi7OxeSLBiMs92qa3krMFRZ2mbB+egCdDg+ku7tD+Rh70SK1WUZr6xJcW1Lm7t0e0yzhM3MZhRsIlmTWqWsqddsVDmQbu9UWX+LiiwvryiwNp3K3sM9jo92fVFrqRNAAoAa/JSkX8EcQFyZNv7HH30kqytlWV5ZFQEzbFaSza1taTQBbmEuNNiKNcc6YynMD7QMKIBrIB9gbzBjbY7mkAC7dC7B6MJ5A6CEz0IXgjmI9TV/F74a5gD+xqCPfVOTSg1NN9S+A4iIH8yRNsXUhqrm2uu+9fIDIJi+S98+YAUAFQEwKmEDwFWFtfIQrCduIAiKKwsSACLGCgCxXEINyTHtYKwHxoA5xrgwPvPz0HQVpak2N9fl7r3bcu/Ofe6ztY01grb4MQIQeWHwLyZg783Y0Xo2H0ulirHUtHsx6jSy2WlFE+9QF9R6Hwy1sSx+aF8AOGw2tbEseksAeBuNeT+UvMI8IM0XP2M2gMV+qRCUROYSs3gA7qKDt/kbhYJUqmjMUyTwhx4LZnfj+UnGmWhGH8bFJrPoFF2t8rlIGgl+OQgFWFeQx/BZgNz4nM6H+k/07UJNeKR/4zUcPowdADjWSPskKJ0AAUTWlwyZd3huNqcluB/IWyHlHWsK/wzY0tLSsnR7aIbUJGANDAo/WD/LaoVsVFKY9hIgwBgAZyunrOXxNMMKz/TRRx/Lpzc+kaWVtmxswr9ZlVdffVU+//nPkp3tZXTCmHe1Q71Mj3Ee3f9aks77smnQ56x/6/Vzng6NbR5yeyIf2T7jyRTexrDf817z9/S6T/ewNc8KwKGVRYsJfq6sTqJ7IwakYT4EGE1B2sHARr137x4XmUVh56Ba97mgZP9ZyhcpPHrIVCFqXTID0wwINAZH8uAOKPJGjNZhDIzGYEQn14oAxdjR0PunacoKqmlatU1CunhphSFjzKWGVCoU7R5w3q3ZhBpjoXNxYPtgyDjQeM87LpqNqXPDehWs/YjWawEsY7FX7XBsYwStl2AWgdWzxrbfoGeZHxHbItRBVDaZXo81CEMtRa4H5i0II2NTmNFLJp+bdz4HU19RKzOkbIex8/BZt9ygZBlBQy2/0M0b3yfYFdLE4WhabSW7Z+IcWH0xF1kge5EdyXRcrM3JTtW6zlhLE/C4B97Hs/mDZPfBfdmwyNINw6Hx6fu2pgp4K8MN/7KWI4sja6cx/UlTaLHW2jQoVahY97/5N/89OTjocJzXP/2UhgsMOoCBSLtAGvXW1qacnnYJItoehpFCwc5CwQV2JB+MhjRgUPPCuqevra6EJjNjNhRRp+1BFjgAACAASURBVAQg+ZD1XAyo1/02IysSgNJv/MZvyI9/+B5TfQEwosBuu12VTmcgg5EyllHfQjHBlJ1owLbtJ6vbZ+xF+9vOhIHxmHsWOA7ORm7ikTVDWYgc7u3Lv/rTP5XaAgDssXRnY3nuldfkC1/8Mtce0Vco7MeeeJzd6GB8PXx4Ty7ubqmRYrWRXGdMk4d67gPXLpEhGuTA3sXYuWdCsxdlwenYYxlkMkTlnKaKa6q+5iIxAsVX51LC882nrA906933pN851OjQHECj7ikak+YQWSCB+3rKqCTBQQfYaf1ONTiQkLK0sk75ctA55j74zDPPyrVLF2WDHc/LMl2A2TyRUR9MxZmgSd5o0JURuh6i3gmcDKRX1Bs8K/fu35dPbtyUH73xobz34Q2ZVhvy5Fd+Wn723/0bstJakt5w5FIPdFWnLDCfFhc2+eWVX3wG7TMmC+xs2Tm27+L1vALMXonmrVOiD/im3s3WMplvi0IGNq4fY/J5Bzoq7n6WQWufTccUUqF9Spc1hnGsHa+T854nlml+/Pb5dH9qHSb9O9V9/jt+zr2O8ev1qHvq/laGmv34rnV2NvyZsc8BYEzXNEhTx7KKx5NnmOU9i98v8f3j542fza9b5v4BPbdI9YK1U610uD4HdZEzyvz+isduwdjIPnN7Ei5Wmg7jv+/PUN76+WeK95BfV3svD3wmk9xNgL+nBxP9vfL2T9758fvU5s2OpDVTMxmQ2Acs5gHnJnSvjwB+m+t47ZMxOSDQAO70s4EN4VhReYBpPO9nn907FgHANJCVNc3SIEEsn/zfqaMSvPIzE+vZd8aiTXWGyRBfosaur0HB0Pk1sG/93Plx+Nued87i/XTec+SdM3z2PGCa13UZBLEOyJMF+IwPOPn1iuXMo2RL/nykNrmejDiN+6z8snvauM7qsfCdUOgPfjhSbeG8QseB7cOuwuY64H0lJMpJ55SASbc7kP/vD/8FnXmAU7sXdvldsO7aS22pNsqye2lTM3ZEpN/Vel4AuRGwVSa51pqHw4y9h4A1gSoCiEi/RfBam4bQ3Kc9rmAoUoJhE6N+PoCkTudYLu5uMIDeqJfkW//s/5VP/+Iv5ZkL26j/Q+C0NlvI87ORPF4sSaU4Y/NCsLK6a5fkrdUNqX3uNalXG8FGn6FLgfQGPTntnjC7g2BUcSH7e/fltDuU5ZU1WV/f5NgPDw9lMBgyOwh7BEF6BO8hqRkAhh87n0oFDLHBWE6KYENVZbzQ5h6YJPMlzA/whAgGAudzOTjco9+J6JmWrJnK/Yd7nPutrW2m+BIQWmBN0fQTpWlC40jWv7ZyHgpU0Yee9tVXrMFmt9IpekZQ0kgDZKEEmMtkw+s+UMWjQ4ZG6kuCJcpmIiE9lLoq+HD2O1iG8PMopULG2lkZEmpeBnKKP4dW3sb2fQLghegwPgvbWq8Z7MNQLsDKL2nWXjbwaN3BY7Bfr2/p5vB31C7W/6ymuIKHFhBQYFIzuuy/RA6Bv0fyUFUbhobUZtXzAJbVbwT7lCCeb5ATylbZtYIiDw1fUzzCACnMEZveBh8Dz4Gn5l6DHAul3bBnkZ4d2Dr0K6ahBiWeabZQn8R+TJdbEz1bHzx3krEZfBvdM6o/uBcCUGx+NgRNFouALalgNcBLCBLLSrW9xowq+P2oHxk+Y4Euv0/NLqNvz5qnqU6ylH9bQ83SQ019A0HTLEGcC84hQVeis4G+ooxRrBn6D7z08gvywotPy8bGqoxG+hwWBNOsOSWWU0YH8psFf2JdYYEyX+Iilu1kTIfSXJC72rxIe0BgDUlQCL5lojNxFuAzOdvGrmv619tThgPl2WBe38W622RPxsai5ErnNU+v230s1pq1M1XmJOP87TfvL7whgw8DUUYnaSgvAIygDBPVn4355Urm0GrXKv+QfCgwnwKgRQUUBJpNrqW8gdqLn8kUnZRCeiyAoaRbahbw80LDC4fYgPZRHUuJNkHgDQ4faMf7KfIPNlTKJMS4DSDRjZxGL/24VUmggUYK5Nki+YW0z/FaAWQ0g1D/VaXvf/IMFL9pCF4YABQxCOyZDSi19WJTh/Bsdn8DiAxQM4aaCk3tjJ2wTINTnSDZrqaQCSWbH/07W7ieoFmILmdTyQHYKkMIxWQp+AKWBxnEa4VUaDbTCDY4hDXmIAX3Ah02MDltLxLmCQAu18AZsTYPNrdonAJpo5EUVeKJAki6zqpRawITwI5221X3EELkF37h5/hMUGzGnIUhhNosPp2cXcFDww8IOaRJG2sN9zBlnxjSvE9Ru1kzhQIgLv6eaCcvFn4G01a7nWtRajVUtrbW5O/+d/+9nBw9lP/17/890tcnM3S1Q7e1fQEO2Fpqsg4K63eQkaY/sUGTlDNEwIGKOwDngTKPlBGMGQbc7sVtFrBGLRpbO5rT3PNGB9d0kHfefUf+7Dt/Iq1qVe7euSuD2VR+6itflr/xzX+fYNsH738kh8fH8qUvf0FOOl1pt1ry/o9+yEzYZ559ikqOCo/RL23QZMW6rSFSYmQx5RdGnrIX0REwScPhg1uNPJ0DL+gTYR4MR68MyNDhs4HNKAFgnEmpUpCb770nw9MOG8eAGWm1NxnpDQ2eMD4oSQsI4MhgnMZILqHANRsKsSy3DKcLWdvc1tpKAGGPT5gCzWDQfCr7RwdJfaFGo8ruci9/5ll58enHZNw71gLTpRJTFACoAohEgyw0ikENTy1NU5Z7t+/JJ/f3ZWX7mpwsKjIt1uTC5asEzpn+gjqfiAOw0LUyXwGgqhFjjNKzAF9s+PloXVYmpg2IbE96pehlbyxLjRUUgzwZxz5wa9JGQuezx2IDJFG8oWC6N9IoYxxy43WSN1JivWZ7yit1kwO4ppfDqT5RJyZ2xnE+84wS+14cwDo7f/qKD5Cl98ymOEIeKDtTxwHjxADIiBR27pj8eYvn2t47b4z27P7fWM77scfPbsahrZNfL867igaVCVE9wryx+deof1yjknis/pniNYz3erxf4ntnbJ+oLI3pL9OHeXN83ljitfF2Sbyf4zWys37m3OXoZAQUkzMQasnlXT+Vy1iQsywzP29Zw1sbEdDMdjZU/Dz2ff+6P5vx3OWtSzyG+CxmZEL4cKJjwt+P2g95ssLWKZZFZrdk50Jv4h3oeP39mfG6ML5OfF7iNYufI7HH/P0tEOMGkTdevZc2rMgbUzyHfk7iOTt7fQ1GetmhoEVWL+TJibx9mqx5SDFDY4pBbyA3rl+nrYKmDSi/cnx0TJsErEIVNdpdGGwlBLRr9ZasNJuyvrIkhycdGUxQI05LqkD/r6xtyFe+9lVptOoauAZQheyr0OyAtmqw6QDsgGmFNEcEF2EvLARpukUyxxg8WWhtNqQhIqi7d39fltstOTo8lIf378lk2KcDPRkO5fjkSCbdU9mu1WU+6LHONGyrJgDG+VCeRTfc6UAQrClVlmT+0ufkx1vbslhdkxJSJBmfnLH24K3rN6Rar8ul3YtShG8wGshkeCrdGerKN6VYgB0kTGE+PuoEppP6tJRrwcnXutAi0zFqkN+Xbn8iS0urTAu1skkADtU3STNb/P43m8wSEjCvt2/fkdFwJNeuPcZ5Zlmb4OOafLOzZzXBqQ8J8mgOuAL/CuJq/1+db31ff6ifgr6hP+aa8sW63vY35WxozsJ9bQHscE5MBiS+oSuZZfvdCCpeVtv3vPxKAEnYewCyHAjnZYZ+R+WtnlX4z660Vln9zdh3x/eyPmfqR9rn9UyqP64dqUNGFcoV0c7WzIoYlDWijXbXNoAIYJ8yR+15Y1vLfELfT8E+60Fcr2f92iTrinUm+K+MVa4VMRcFi3Fu1ZYKe5hAoZaiw7UB1lmjTCthl+y5sHd4/l06rM5vSijiuOgvWlqsjiPFAkIglTUY1G9jWncg/2hTytB5PAoQmb3qx2T4iuFE3v6yOUTmn6beqm1p5VbsevgcZB32OFigaBzzmWefk8tXtqXVhDOFUgf4jCYRGbCoJ8rkujbC1MxZMJ6NJJQa616n6PoJfTrlcYXgITNNUv3DsxeRmfw5OE+vxnZDbG9kbIQoKG/7M8+u8Nf164F5n03DngsAf3ae0pH6/e9LygFUTdbkn75xl9rSJtIYO3fv3mXEB23bQbNm7UU43WwWEmqkBTaEHf5kwzAqo4KCOdmhdp49lDHjqOjYFUsXIvMfBFOov+gnQzdemg+PayhtNj4AaftxQ859tNG+4x1XAmtJ+hE2mUYFrE4i54lOGcnUqujDIii4kkY3PeAKJJ5RrsBGMuGL6BbmFmOA4DYFg2cxJp0Jv1T46+a3uQoXpbIgXZcpBAp2xYKTmzEAkDZvaMaiDK50Tv3vOvfpIVPnI3STdgLK6kMaWGgb3yjN5rSkytScXo0C2fdMiKEOhD+AsaC2zyOCanUf4Kjic7inRYWSw2GsgYJGoGw8dlyKC3xPlZkZFXQyikWNyvq0VwcMADSyhjIGTuN7iBIqu1GvAXDt85//vFy6fJFGhwLgul8wnzZme35sK3yPlPaFsHZfvz9Kome2h0zg2HzzO+MxATUy2nj9tAu5gu0A7ipMPQBL+X/7X/6+/L3/+X+Uzc0VjeqUIKAL8kf/4rvye3/wz+XC7q78R7/8H8twiLmeSiGkFsBoQ5FmUN/Z8ISsSwBYxtPjyWEdjze+/3154803+ZyoN7K2siy/9l/9qhx3+jIczGR9rclO8+PxVIanfVmwKyCitHO5efMmyzUg+trrd3UO2J0w1B4J+/Dy5QuysbGubKjFVAookTAeyuHhkRzs3ZcvfuEVee6pK6xbgjll9IhrhQLnSP+fyTgwNsdTTb847pyGxi1aCJdnC0xrKnPU1EHUX1P5TeHZHqI8BMMp6dCn9TBLUD5gDKCKS7kkH//4h/Lem29Iu9Fg1B0R70a1SscB7MzNzQ3KQowH4B4jXwxKFGU0HEh7ua2pLRXtBolaJcDcrz7+hKxtbsq/9fWvMI250+nK4fGBdPs96TPtBSlPPUb50XxI6/+UpYm0HswfUxTKsrbWYLFqvLexts7ukIhYYi7Q4bxzgnSPorSWluWDT+7IrbsH8q/fflfmsNBKZdnavSgvvvwK09efevJpqWHPVBYyGEGWFKQ/HLJ2SuJUwpjibGIPqOJmlDAwIe3MmpyLHb5HKdSw9InO8YqdyjVE5FPwL2XXGfDg9Zg3ktTYCKwilpBI2S3pWFPgzUfGqVscAzI2HOza/tm9seFft2tZKrJ/xrzrxNekbHQ1ix81tvja540vdq4p+XCWnOEVjy0GnOLntTmye/r5zpub88aa93qek3YGdIwMZ3+deO1tPF5ex7I77zn8NW0P2XPH+9zPXzzfXpem66nBnLP7w9epO9vQy1/LmIZ5z56uwVmG6qOePd7LZ+2/1BlNHdOzNozew0o2ZJ9D9xafJDmnmbVxrGa7vx+HX6t4bv06xPvgUec43s95MoPXc5Ptv5M3znjMeX+ft/85VmcXJvMTfUF5dvqTN0fxWYrPQAxg+n1uTnDeGP0ZzzsL58nQ+PzgOmZfni9LUmAxb3+e7bse7Gky4JXBrz/qhLPBAEEhWiAkVKD+2ofvf0qbYnsHthj00Ugq1YLsXliW2azAoAwbhKDLgogMhn02EZkhiiclGQ3UrjYG5GAwlVoNaawzluaBLwInHD93b92S8ehUXnn5JTLj1tZqcrA3lBvXb8nyypLWY55NZDg4lcOjjgz6M3n44C4zX2DPEkxYLGSpvcSstjFqPSN9cThgEBmdeJHVtLyyzNpuFdiew4kstRpSQPfg/lQuLaMLbV0eHHakLT1ZLq/K0kufldOr29LeuiBF2FZoqDWfsx4k/FLUHtzZ3gxMxIXcunVHer0O05E3NjaZSovGhdevX5ejTofXJ4kiEGPYYALZR5j7EBXHHsS80ScNPoD3LQ0Uyjvb/B4r6fhsKvVJ9fOpf2o2YWaPk62nnwm5NPye+eR2nYRZBjslAGdI5TXwyp8/fMf7uPjbSAwWlKaPSNBMfR77Dhq9GrBkZ8yDCdqkJZvVhe9od+y0wRrBuEAeSUDLEGSkbxp6CfjzqM+sjDkbv59zEAJiPWgEIqtnqGc51Ei1esWu3q8/v7QyE/wgG4S1z8U+uJVGQNYPxgLmraYAaxq+Nk7VVPlUPgPcVXae2YzcU5wD3Ttco8AgjPegfSddV81+pOwCaBxYcLxmYK5ynlCGA3s7zKftc5N5Jve8rmEmClmAwe/3WQyuER3tt4QcpKXoztg3oVGXf2bMgclr0xf2/DYOu07i5wcyAgMDAXfyesVKx2jKuKZWb29vy7XHLsvuxZ3Q5T0Ai5S72MBnbR/e37HS8+zI+EzgedjeysDyALDZfPhn89eL9ZfXV7Eu/Un2Umxn5I3bz1d8vXisdn/1UvXHnsN/1851Ofg9xAbR6Msa6Pzmm/d0lgPIZAL24cOHpJkDAAPIgaYEpOKGfH06L2FT243xXS3+mS6cbhitzYiB4cYANzRXHq+pE+lBMxP0PLwhvdby8G2S/IGzh7TD48GXDMoaJsFvbmPrpTUHA321nKYt+3txcp3g5MRzUpWh4e9HJRHy2E1gmpA3QVNEoVZQ5nEQnbELZRgbPYkgdoaf0aljARRv0FQop0VIMfFQVD76he9hjVADDmMnGKzx4JBeZzTkNMLPcTK9MzT5SNLlQ6deC/GFTZqCeLpxfSq9F0Q2l1r3z+oCaPoCFRdTtkPaPqjkIVXf2IFzsK5C+h1Ze6jBgnVFPcJAo7f1wftJl1b1fZOmKgaS4saW7g8w2CseE+xMj2bRYGF6hEVGAIx95Stflgvb26x7A5AM86CdsMJ5CfudKRmBaWfMRcwF6mWYMkzSNtC0pVTmewD88IPuXRgn6sfgHpgjAIDKrNWO5CiDgMj4D955S77y5c/Js09f1flcFGQ8mjBa3O2NZX/vhGuLcVYrNdna2WB0CLVTJqOx1uqZzGQwBlNSFQw6umG7DMfoTgwgcyr7+4cs1oz74tkRXUaazze+8SX55MM78hfffV2+9a1vy9d+5q/KV7/0U6zJgRRyPOf1G7d4DQXztbYh9LjW/Umjbu1Gk01g0BwHwQFE/8huXSzk+OhQNjbWpN1EQWqw8Aqys7UR/k6dNos/qWNldHmNqACYnIwXrEc4nszktDeQ4Xgm+wdHNGrBGEW8GSCsddCm4E8UqgpfniQXTe+h03PnkAawGS8AOAFksp6kIHV5yAGh1ibSlsaDIQE/1kxB+lK1IuPFTGaDgZQWIvv7R7J95aIM5hO5evGyvPrKy7K8UpHxSFMysM5gRSAtfmtzWTonI9nb3xcYiqjbdLC3TwYD9jlqKuFeAEc7nSMWVIYRSJZitSxLZCCMZWtrQ7a3N2RlpUUQdG//SPb2juSf//FfyJ9898+V/YC0EyigYkEuPXZVnn72WXn+xZfk6mNXREpVqaEzYqku49mMaf6sNYRoa4hkM1U/RDFN0VE+mSwjIun8OaccU6UbanaaHI2YqPxcpokWpdQZBXue8aH6RaPPCfPt7JBUpoW94Y3oRKPn/GK6y7+VMbRCQM+cE28c2O/JuMMmN22dGHccTLa0iOmy1GAO02yBGx75kJdCAzeV2ao7fPDORWhynjE2wvw98+cmlcs2F7Fz5uct0aNGoI3Y/vHc+rWJjcJHrdWj3vMGoV0/zwj39/bPoN/XQK53DmK97/9ObQBzfPPTO9Nuu9k9n332lHnu99hZwzVld/n5iJ8/fk79bDhHtCFtLMoYsPf9nvbnIH49XovMnEV0BhtbvNb/JkZ7/JnYacgz8vPGlsg2x3rIzBGn5+yZis+Kf5a89+JnTT4TnEdvq+WtWbwSeZ+J5yDveb1Nbs9lcl3fM6f0/FOVMOKDvcn7Zs52tqGLOVU6ldmam2f3dBZgjJ/Tr6uvOc91nAPcQ5BamYPW1XY6gX0yk+PDjpyensoATf/6fbIUOyfHDHhvbu3Iq6++JkvLS1prkYEf69gJG8gC4tqcRoPtCGoq4YCMH6ZAT9mVdjTqyff+8nuytroha6ur8g//z38g9+7elZWlZfnMc8/IlYsXZHDSCxkuJWk22vL4tcuyubHGestjBAy3tzmva2uoIy4EN9/9wbvy3W99W+aTqVTBtByPZFpA/eu5tJeXWLuwVa7IpNtnk7XG8hKzTkoISn58S2YVMIvKUqxX5Ju/9Evy7HPPyWw0l3nwixCLny5mcuvmDQKJFy6gLiHsYXQWnsiwP2LQFM+L4Dr8RbAYYRMDkFU7bC7qCKd+iooZAI3KCIOqQvqu/Riw6MEuC0TaEeTaO9ADryuBQAOoBnyZP5MEzhhvTkEaXs9Y8GHfpq5BSirxDDnsCfq/LiDiZR/BTfqlKZhq/jKJDSFD5jy9oVUUsqnKamsFOzYh5KiWhz1uhA/DEkzWesCTPnrwzbSmP2dL18meyZ1JpuOHHyNBsRZm0otAQVpNuVbSSiJTgv/qr8FnCMFk/1n652ENDNyKZWQiEwODEGuIayDozrRa1hMu0ibnLAVigqU3+/2XyCClvwWQDntQ09i9PqVfCd+QdePTjDlcz5qt8vMOXOa9Qxo3sr1Iegn4DMdYLrPJkP++xkNsI1oZPJA5XACeNf2HbERjjFFmD4Yxquy1skG6cBibsXB1D6baw9bU/jUWKdYUnyV5x+0H3fNpMAB7Wdd0SnwJe2Pnwo488dRTLI+AzC6OIZQZ/DfRSV7f5mmdPN3J9eReDvZRbgA3P2hresif35+oK8MHYtsnz1bJu1Z8r8Q29hlPIQOE+zO6SGxfJEF4I9X8k+/f4TKrc6uCFwIMeesoAAsQAiAjCspCGVqOPYWAq6Wo7C8DV9LaBLZPEdFinj7rbygdFz9Z8M5qAYRDGZhtidPgurtlgLzgvzDxMYp8GPMME+HTUG0DWxIyD6kD+GKwUpWFIrPsiOzy22j8qisZ0k8RMUgVh9/MBkppZ7CKFmUNHbpZNNV1OLX1METdFo/REdRSSLopZ4unamTEpYeoqkvm25htOv9KrzYlYILXup16p8TGbgfBDr/9nRinVncggMrcWw58VEGjzFX835rY8DohdTmNXKRp6t4p4HrRgQ9drwkK6L4zYwJXAxVe8QLd3xa9g4JkKmxQRHbttF5IgJrAbPTU8cC6MUo3928RUagi0/5SI14PI8ZCQ282ky9/+Yuysb4ms+mY0RUAXZrioqxgXBNCe29vj6kx6+vrBA4JRoI5qBJPlU6ISOJ3qwlizEU79JhDA+hZaHo8YuQZTWGatQYN2Ndf/7b8l7/2H8g/+sf/jzx8cEDmIiLlOKMo8Iy9zTHOEWgYslEIgCcAS61Wk8beCy+8JI12i01FdCxCoAhR685JV+7c22ezGgCCADfRuQylF65/8jFBv6VWUy5tbjIFu96qyd/9O/+5Kp+kRo3VsQINX4GN4xOwC08YoMD+Ou125catO/Lg3h158fnnZGNdmYx47lazxu987423ZIJOZ7OpHO4fcKzNZpsFrrEvsBcBBAM4Q+fm1z77qqyvrcjycqgLEtjMWIbRECnEVemDeSfo9idy0h3IzRt3ZEJQFwcwgJ/Yey4qy33ODH/dg3A6tFYJ6iKm9U4I2tNACGyvUOOWBgGjlwpYJlFL1FGsalAAqT4wptFxjd0IZSYnJx25f+8hgwUABLGfVpaX5bFrl9lwqNlqSqPWpNEABkShCOcFZ2Yu9+/tS7FQltGwL0cHB3L79t2wV7XJEGpgIoqLfTXon5JVcfHirly+8pi8/6OPBQErpMQP0QlRFtJht+yifP1rX5Xf+p3fkSEcI7AzwXBtNWXn8iV5/vmXZHN7lyzMCxd3GY1FvlR/AONmzCL2LBztwMDEZAkGDpmqQStyvqksg65Tq5Y/mXRl7caTqFKNmgZ5kIONWVd1ZVrqtVMjPi4JEe6nGzz1fx3bMRTa0XHF9cecXPe63j7nDYbktdB5ONEnUcODPFDEX8+PwY/JGyPeGFP5YykoYY5pCBjyG+bE6i4lIGU6V3GgLs840iYZKWMifo4EBHB1984zss7MgUtv8d/xwEIMMvi9Z/or1Qf6bvy6f9/Pc05wPaPX0kyLdEPG94qf1dYo73PekYn3n9fFxrrPu5bf9+lcKCDibSC/V/yetPIYfN85zIlDHjHk/PzH+9+vhT3beZ+PHYX4XPm/43N93h6InzFei3gfmU2UXYc0s8fmyV/Xflc9oQfOi6fUHjNbxqWXJ+yqsyUf7Br+TMTyICPj8jaak12xzEickJzgSnIGovVn87ycFLP4nMTy0hhhfl71d/svHXx8Fo2ooONXtm8sC81/YUknB1TaVUHIePutt5gNhiwB2BloOgG7DF1919c2ZandlkajJhtbS9JolWU2RXmbOe2WQX8q44mW+VFrN8hVAi4KGsEfKRWQtQNbDXodSm8qywimLiYEbKqlgty/fUv2H96Vjz/8SBqNlmzuXJQ33vi+3Lv7QFbX1mVtZU221tfZ8KVcATOrJr3uVLqDIbvKFisNWd+5IH/1Z78mB4fakAE1n2EXvvfu2/Knr79O/dqWgjQqIhvbq2w0CD3dbiI7oiKHhwcynIyl3l6Wo15BOsOBHHWHMiuWpV6pyvLqhvzyr/wtqTVaMpkpOws6v0i7aCF37+/RFr569SLRAtih+3vHLOMF+xk+qoKKKOk1Y+YLCRMhGy6WfWQ2Jo0KNWPGgB3P7LOMKK+XYCOb7o/1H9bZ9grGgmwh7Dv6H4IuyRWpsOuxGiAKmJiXluoJvEfiTvCX8XlkR03HU24E2OYkgbj68yx7ZfWK2CglXJ917hSQJJATWNwcKwPyKguGoz4ZYMhO4p6mn68dwg3I1L5YSspI7IDQkRP3Rk15821xL/gxqMVnNQVtvvy5NJmCNdGMPrVx8S/AYvMTzUfF/lPShD4jvq/PfbYkhtrIKh8BymvgWtdoyKyhIjq/VwAAIABJREFUCusJMqU9SQ0NoFSwT1LwC7a62vaYQ5QTYCdr4B84nyA/wL9vw5bW3gx8Nut8DoYjykexNJkDQ0N9VKSbAiS3+cC1DIvDuvBZeC5Sf9f2ickdZjgFEg51BwhdRg6z8WD9wvxhjPyPdcUDSzQJzqjdZvYWmJv4AT6krNUAjAYgUDszq7y2cZkN4fEZW0fbPwD2qcoo2zT4jhJZ8FPLlVCvMGBUyfXAWAyAqj6DBlawfy5fuSRXr15ijwP7MeYyxxVs6az60jJS9vMo2yDPToh1JnKxvP6zfR/rKf+6lyXebvKyxwejvUzzc36uPex0q9kd8f39GGz8prft3viu1+X+GsnzGcDIxeGVFD3HgQbICME8Hg6Zl22CmoImAIyW7smFQAFbFlw1JysEFMJAKLgdo88bfmEVktReKAooKy3MqgV3waQkywxINYt9KsswMdqB9YTGK9hoeli047ExJAEqwEFPKOlIswRdn81L0i1jYJodcgVWweZRFpwJGwPrbCMm13UIMI0gqz0VqNM2boxXm5dogXxLszXjxgNgJgTIbnRROLsWGzWEgrH22URoh3RNbxhakVGLQNgz+41MYeaiVJwnV3/PNlXsBAQEhd/FM5FJFwBobj4KpsBcJV1egUGCp2EPqQl4traN7RswG2NHNBHkUNaIFoeUaVOqiUFoKQluHr0RzacMkR4Fpl1UJ2mYYFGZEEUMa2zjx9wgBRYGGwy/z372NXn6yacE+DRqI6Jrm3Y6RmexiabOQAmgfmOIio0nI6YG7+5uEugBkxiNNwaDPo01/KA5DPYRjC08J5q/EMxnU6EK71OplqRWVUV8cooO1BOeg9/93T+QDoG6guzuXmR6rQosjfBhvmichSLVfl/5tQerDuur66wBBBjlWlRYmZy4rKWnY5x4D4aIrfvW5qYsLbXlz//8z2R9bVVGvVP5d/7az8uFC+vyJ3/6fTk66sjG2posLbVkfX1N+r2eXL22w3QZAJYbm+vy6Ue3ZNIfSbvZFmRqQzWjWxiAzbfe/oEMhiPpo0sy5nem4BvlFTp497pSKla0qDnk3mQkU4C/i7mMBj2CrWDStVttmU3G8rN/5etM/1laWWa9kZu3HsrD/WPWC5rPkDKuqb4GaJnyBuOUUW2dQJ1jrDkZuLqn2EU9rAE+6538ROYFIN8YsNhnBi5CxwM0xLVazTpTmwEqwqjB62BUgJVKdmKlIr3TE8o21Pu08441a5INiuKbWsahe9qTWr0i2zurlMWnp0NpNbUJ0Q/f+1SNqMVM3vj+GzLojwkmwyxdXm6H9R5KpVzl2Wq1G/Laq6/IfD7mPNerVbl96658+ukN+fT2xzIajmXQHclsXpDecCjFSklWNrek2mzJ5774JfnK174mwxHqrwYGamA58VBk0pNDunIw4BNjKulAj7qQqi+MHcI0+gygkVALomvb5zQ0qulwxvg22qIHGbOOaGwEeIPCFLteTb/n9VJ8FmPDJLm2Axi9zqVsdVkI6bqrHuRn3ZwakOHvGztsfgz+ennPaa/Fjj2tU5di7r8bdxo2jR2Pw+u9zPfdvihISEvzTp4Dh8344rWtmFFqIoSIfJou5vXHeQajfd2ubWtsYzTbKeXYpsCKXzt7XlVRCt6mjXzc+oUb+n1l65K31/LWxNbbG5ZuGnJ/jefivM/n7jl39vz65n7WAVmxoZ1neNu48t6L18b0kn/uR30/b45tfe3c+nnw8xo/m3dA0j0C5lqoTxQxI/z1/dzn3TeeUz9G/wwZe8gF7uPP8PuP2BAxYJn7fbfm/rzis95mNV2XmWsLEuXsm8yaJqNMbVo/bAb9AnCS1D8Pwdw0EhQaHLAJANNcQqBPZ8HSWLUuY2iWMoINV5dCcS6tVoXg4WioKcv0SxDwQupnqMOIcicGpiixCXYKbgXiArJj9LwDiOCZl4V0T0/k/R++zQAhAf3JQPoHP5TOw4cyGsykUmrJSqMs48WA2SbVUoU20ElfmwXubKzJ7s66ZpcV5vqv1OTW3kQuXXtZjo4O5ZOP35fhfCFra6tkQiEw26rXaXstZgO5c+uOnBx3pDwfS7MGEE0ZQ6srK1ItVQkwHXY6sra5wZIo1+/2ZDCbycFJT0ZT2Joiz7/4ovzKr36TGSuwtfq9oYyHfen2JjKdFmQ4mspk1JfnX3iCweXjY5TA6Uh/2GdGDQBFdIHeOzgQlD1qhC69ts44y9DRKmfVP/DyEPsKaccWEMZ7ZGY5XWGyGwCLlTZK1ytlRxpjDvNjtrTdD3OBUji2v5PGEgStNNic+HVOR+M5YI8zIA7fN+wFrKERPuwe+OwYfkUFRAG1IQm8jrUhj4J3M/omsMeKrPOzkOF8KtVGneQBDYKGjI4Qx2AGSgC2rX8A/TD2UtBuyT3MDcvaKBagtSg1+O3PtOlJrw+T8bsmOLAFTdPxuUMZLJXReo5M1nkdFuszuw98FJwzmxcDvgCE2r4wGWNy0ABPxc0MWMUZD3UmA8Bp8gpzbHKD93UkJo4ZQGoV5Yy0h4DNhclj+kqBzUkwFzVB2Tld7UliA/NQazakWeO7Buzyd2AogQlpRCb7jPkU/t/zwKMUY9HyCuYXeoY7PpMhC6UUxUzA3e5v+8CeF0xj89O5rmS5prX+2RMjEIIIniZlTtQE0qZAAFYL9JmfefZZ+fxr19gcqz8Q6Q0AXIbapZoAmdEtMZbg18TrG/uc14+25vYsyYJyX+o2SGx3Yzxwwa0GqX4DsinlQ4c9EYgLzDbNCbLZvsmzTfwzeL1q4/Tnzl/H78V4HrytkswB68zrJ21eeY7/6ffuLKyGQ3r4ZgQYwaQie2qsUSFMLDcUAD5ETkIkRJtGaNcd/QzYVsoesvp0yaBC10V7QAoqS3/LIO4hnSCM2gtwA9+46OBwW4pyMEZwbQXGsCGnZGOZ447lMyPeKNUcG+mzGtlJGtBYd2eLGi6UoUUl5epQIKpgc5hsRJe7TkJMpCTwOQUP9dDYPJiS8FT5eONz/qfKpMT8gvXGxWR6ptYXBHDC6A7ZKhZBUcPKBIQCuBCOgGHShjL42wBZ3BvgrgkYrVunP4kzZHUZHEPD1teeE+AMIkUWFTPjPe7kaN+zFDfdY1qV1WrZAPzRIrKI2lYzDKYYiFFhlj63yrw0amgpBmYMxIeH0cEgHFLKeragcCJ8jcIdCjTje+xIx0M3kycee0yef/55WSB1u4j6eUNpt+qytrYsR8cdKjwoONQWXIRUYKzDcDjgecR7rUaTnbi90W2dwVjOYIISBFXZ3FyXRrMijWZRer2ZHBx25PAALEIYGpi3Gtf4o08+ZK0aRLTxvUqtlgBfGYq+q9Nie99qnyRGEgVglq2iZ0v/MwGr3bdgHGlBYsYMWMdmJk89/aT86L13CQVh7b/4hc/LlcsXCcDubtflwcMh5+ndd96hUY2u0gOAlOy6V5OXX3hRnnriSbJE0ZRkNBnKYAgwF2njCxr6AGcBesJwZOoxI4Jl+fH7H3CuAXoORzMpkimoaSQ0nhiVFllbWZJXX3lBXnjumoQeNQQS9w578qMfXWctykJB68/CVIWMMmPRygFYB08afTOkXKNeiwLuPFdkGaYFpbnHQsRUhb9FDdWgwJ6G44H5rgLULmo9F8z1crvJKB7ARNTDxKUwt0ydmE3D55T13GzUQ5OguRx3OmQ4YmAwpjE2dDj/6KMP+DcadG2ub3Judy8qowCpXu32kqysLMlsOpBypSAPH3Tkzp270jnpkAlPPTOdyK2bt/jMp6cn1AFIMwfYubWxIeNJX7Y31uXS7q7U6y2BCHj3vffk7v6e3N/bE5hk//Xf/tvSH41lwfVD58PUWUjOsQeUEmZdAPm4NmkAI0mZCTUIE4VNFCewHkNk1stkk/mQsxoQSyPfyqDJssw4NhfhVZl0NmoaGw6UI844yYAQJDVnHSYzDPy/Xj5mGmY4YzA2LryMjo0qm2dvyHtD38tTb6jY748yinQc2i1Yf4wFmTLFM3MdPUN8D9NX3li0Zz0DIoWSJwZ2Jp9zbFat4aO6JGF2hG6Mfp7su7Ex59fFzyOf8hywJH49cJqSgu9eL/j9Y9/LrL+7j+ndxLlz71mdTHzmPOM6z3jN2795zxyvU96+PW+u4nn2zxHvrby9+qh7xQ6r/77pvPi5/bN4u8Dv/fi78R7OW/vzzkk8Jn8O834/73n9s9r4Mna2C7Y8anx+/v1cxDLFPmcOpbclU3mqV/D3Uxchm84csxj9c8f7hoGkqOlPej1NPdY59d8MDB71aWmvKLboPsSGEem4Uj8Aul+Z1uPxkME53ATp0cgWIeAyg64uSrNekgcPDkmcuLi7wnIm/d6IIAP8GAQETzsnBCJhl5x0TlgOZnt7R07270v/5FAWkxHrWsNeeuLasqy12zIa9mTWO5TCeCD3Dk/lvU9uSHu5KY9ffUzu3j8kA3FzY5XAYaXRkHK1KrXakoxGFbmz15HOYMT6zChZwgYKYFqxsQjqLzZZo7xWRfdoFHxayM0PfyzNepVBTDTdm8/GLMPSaNel0x/I5vYVOe1O5b0PPpW79x/IjAHUkpTKNZI3UKJFqWCoXX4qo8FYWkttqbDWndr95WKF9cNNZ8NWUzaV6gnYyo8//jiD77D1lCmmpRaSoLloEzv1j9KOsihxo8FyrXPNLrhhH6pfqdewYDnu5fecrb35iem/aUYCAvK4Fv1J55OqXaxpof7H9JPJYNzDWJmKdymTD9lQdm45TsutC+OmbkF9IfpqaWCAnZdJ6VKSDr4L30obhmRrE2p9PsyD/qfvh2yb0BwLc42gPu831zqRplvM1/I+vdcViaxkcBMgmp7JJPsMNnlFwTbrH8BrW0Zk+J0khwDC2jPYWpjcxFpbNiV8NWuOovOTptMrc18BNJt7Ayfxt/ry+q/97v1m7Ful5tgeYCXQxI+zdfVZltxjkzEDEdTrLvsm43uTxafgnLJKUx8sm9asJDGdC107m3cvh6euZiN8H5738GypDaVNXcCghR9lviCfj1UhcE5ZZTZh5tp36dsHkJbNU4ElBQyIZydgDLZntCW0YkyJbgi2F2RhuYK0cchT4B3IOBRZWlrS8k1Ly9Lt9aVar8ozTz9FUgNBPdfAJ9bNeTZrnt70tgfOTow9eL1uQCL2smEr1oXa7Eh/30SvRyxL/xlv07GMXE4dd8tk9brYzqH1IIh1pPmq8euxXj53nlxmUuG3vneHEKoKTW18gIlCc4Hbt29zHwz7qN2hFHQamDgqocOOuUXYYBT23GFmGKiAtpo+3GChlgoOtTIaU8fKO22kMpPGnXZs1gXU7lfcvEEIU/hqvmAiDO0g+8OfLni2DTe+ag0+jLHhcKikNocxMK0wMAQead8FMIK0azTul7Sdd4aQPZsdMowPQBkEAujz1hLeautlNnSgLtuz+PfYDQspAKy9onNK4JECXYW6Nq9RxcJNEQwhrdWia26HOhGSgVWJ8RpIjDmmIArCVHe01Ub0zRDSeiFUJgs00ABoqWCy0t/BtoKC0IiIbXpu4oRNawZcGhVkB+AQhcTnlEFq3dFSRUYQNkTdvQAx48AsSIzJFDLGmlHOroitggcaHfF7y8au5yLhXPI3zC/2P+ewVJCNzQ157jOfoTGG92BcHB3uE4T8zHNPEyDong6py1Azx+6DOUZ9P/zAmLEaJzywAZTCTF25ukZ22J3bB2zo8eGHH3M/lCoVaS8tSb1Wkyq68oVoJkBFgGr7+1pvr1KvJ2kCqSLU9G5Lx8frviu7GttpZy+ba4g7FGQm8O6KOWfWOax7MncL1JmsynDYlzlSDEpl+Vv/4Tel2+2zBmAJxb4LaKyCdZ9JvVaiYc7UErDcuoj8wwjAGDVFAPMMkAsaZdifSr+PWpLVwFSYyWw8ksPjE87vabcv7daSrK0hwg7QXh0KGAqoV9gbDBhVr1ZLsr2xIhd31wkOsjatLOS0N5R//b0PQpqzylSkSmMuoPyw50yG2dlUBuOC91cjUmvmKGCmysj2KAw7nhsL7DBiqEYCAxOUY1CwBTJnkR7NVJxSUXZ3dnjWEE0n8E0nIRSER7QcXR0bVWm3q+ooTUOElgscnoPKvMhaR72uppWgYQz2DupH9XpaWB3RfhgNqPG0urIsF3fRfGeVIC7Z10WR5SVlchzsd6VQmsr9u3us14hnv3v3toxGKC7fp4OBZjSlEtJrylJt1KTeaoqUq/KVr35du8aRKSrsQpkY+k5IBpESACrVE1ZzJtmvQYeYrMwoZD3NqXGTYTaGyGRoVpaRB0nqrwWytXaR/0mYCyHyR31IW93R6d39YqVuRk78et45M0cg+U5EO0pkY/R8BoYnqj3B+RxAmwByKePOy11vjNnrMaiRmXMP0gYHxwyfPEMH3/VOmNezibGWpPxkluAMgwXX9+BK1vCz4v0pc9GPO9FYrqPfeWuU0UsR2JcxTsMHE9Aik1FggIlmWHgj167h97ixpm2fZubS6V7vMNtesjmODWGvK7Izm/0r3gN2nby9cd51Mka9m4fMmToHaPbznejWjJxImcZ+bLGz7++VNxdeBqhjGBjWilMlATw/x/F6+HXx+zffyFe7Lv3xv1t9Ut4hgGPm6KZpbHp//Uy8z85bi3h/PWrN7PkedS1/frNzbCnK6XiTfUDbNX3dj8lsbr13aDznbBHTC9aDRZ1bmwhfOzlNPQcYmLosmpLH0H6wg2BQk3CRIJHIY8APdOJAtndavMdpB/WrKzIaakreZDyT119/nWnUKGeiAcAC62lDn2OMAMMQ8IONhFrH+w/3taD+HFkvU6mXivLwzg0plasE344Pbki7XmdTvWeubbPb8rsf35B3fviBXL10QY57M7l1+0jWd1bls597WZaXL0qpsSK1Zl0G/RFrQwJoQy1v6HP4OqjZzNcGPdpnWu9wJrPJiDW60VwPgUFko7SXV6XRbMnlixdlPO7L3uG+/Oij63Lr9h6bziFLAw3fao0mU3KbjaYMpyjFg4aiarcqiaIk04X6D4WZkJEH2xk/sEFAdkFZGjRtIaliUZBT2A2NOu9fLimoS+BFFrQZbG+QnRjpBfxtwWQDF00GKGCmTFVq6UDs8DJQ7eEAOgW5zmaeoHEwOwl+kN6XnwXrikHikOY70+vGbDCTw5Ztxyy/YCeALWdgq+7FVD+Z3uRzspyX2j+WMaXgkmUboXGPKngF3lJmoCeXmB4xvzeVgwa0qV6CHW8Ao+kPO7v0Vd24k3JOid2ULZkS3FQFVgNxw+bMssaM6GM+DkG5UMNXmY6ads2yREFP0FcgiJbWbTT548EW3z8hTz8YPsLGjiFT057VQEdc13wAzDnWgOscoha8rpUTg1UbkZmMKGVyOu08rr65t/s8gGvjxT0tBdrWg0H2yMbE54kPkEmYNsHC/VGOgfPOsSkxIlG5viZnJoso9euJcUQBK+uIbTogAY6JEaTkpxj8QkNSZpYFX0+JbdqBHXJSs6eWZXVtRZ5++kn6R3iN7NJz6u7a2sc6OAEEwwe8LeJjTboG6rvl2QreZrD9a/vCGOn2Pa/7/Z7z8ia2QWJ7yv9tz2S2dzI+XZDkT28D2Iv+O74RDuaT2JORK7jUIX3//3rz/sIWjYegoGmave6p3L17hw4pHEjUfNCGCemmN8Tc6k0Ygwab3yjcAE8UTNI0ZA4yCC0DdFLDBumVPtqhaZTsJstIBKJkZaYuQsmoGNQNpqiwOhk2OYaAkyXI1E1lS1mExhSLAhwiQO55oICEOwcHURxulgSZT1kvSS21cLjNkDIF5inhfrOxW1QYU7KZAmOSgiwUOMei2TUzCxwYSEltMCo0fX5TmmlUQZ0Pi+Alhm1Qura58bqBpEyxDawputcFpbf7+U0PohlwULxa04RqMwGejImlhiCVacLqTGtnUKkyGhF3fAxjZxt6HZfVsEwFto7GCyADZjLmdqjDiOfE3sJc4T8oNyp+ABkEwtUbMDDPH3Q73BCwYGRxn6FYMppRhCiSgVuIoujvRWm1GvLKKy/RQIWBiJRfsOkA5qM+3ksvPy9bW+vsejyfaPoLlUZg9gKIBrtRhT7bTCd7A6mon3z8sTzz9JPyxBNX5P79fTLJSuUKWWdW75NMsVpZZjwTIr/5m7+tHZAD+FuuVLl+WkxYf6w+qz13ymxEuokVjy4QbGMUFXuNhpMyATifIa1Cm1+EeEBSPJZXVh3L1GCw8Racr29842el2+2xaU4lAc5TAFvPRqBlz6dk0IFRp0bTjA1RYLwyYDFHWgS6cmu1GzVwitKoV5nmi7EOB1Pp9gY0TjkPAQDEvkMaDkpF9E67cmF3UzY3mnQekFKEZx2O5vKnf/6eSKnGJjlgfSPSqjUNNfUce8bOJ+aBnaFrFdk/OJTT7kC6gx5rWwLU0ah+WWutsOSSRvrjUg6oHaOydxwi7iWp1zB+AIxFdqfe2dliasychrqmX9v6KhiOQEJBWi04F0MWb19aqkm1osmaxLLZWEdkNEYdzZ4sCmWZgiE+T4MqYFNzzms1dpvEvgLjFPOO696/d4/1ksCwQNp0vV6V7Z0d2dzYIFMR46jXK4LyP6gLBNk7mS7k7oNj6XQGUm82ZWN9Re482JNma0kdR2c4A9Smgg8GngLcKcOMuoAGp8qyQG3nPrfotbEd8sAML8ONeKjzmDbp8p9RmZQyADJGujOks98JDJoQaKHs0QGeMQCSYEwYv8kM+3iMqcVyLPM8Z9IRc+qzRWM244/M3HAxvYfOSWxMcT6SYuahIHZ4Ls63dUFUlDX5sSClRp9DelCUzszvuzq4uBaZ0EkxeQV4YoPLwMh88MaltyMyS3ZyvMJn/7ZrxfdKHIBgoJtsN90O9opKw9Sotu9ABgD8j4FWdWhDp3VjSIR5NDvEdD7+9cCLNyTtPZWpIaAWpbSdBz4RSEtYN6FhQriOPwPhJLp0mhTssnpUyVq7abXxnzfz8diTcdquNADI9mho4pamS0Zo+zksUtvPtmdio9/mzsbJtNeou2YiN1y6k82dgRN599EzrfWp2OgspwmA7Tf/rzHf/T3iecyeU5/xcXZe7Lt+TfKcpmTfOgcxnp9knkKNw1gOeiGQ50gl17PGBVFgwo9VG26oGNWgOp5zLsvL0M+azstKQsGmSBzE4FuAj4PtBPOVgT9LXwxN54IaCkwqtR+RbgsG0uF+T37/9/5A7t25r6BhSRloLzz3gly7dk2++93vUjJC0m9t7YSuzmssb/PVr70mk6EwPRhsvzvXb5Nl2FppSavRkAbqvJVFjo+P5C///DsymRblYO9QdlabstoqSrE8lSEYj4OZDEYlWV1ap64/RrmoAmplt6WCYHgZ9oFIbWlZhv25fPj+ewRF0Zzt9PRYuzFPtSQJApgop7K9uS1bW1uytbMsTzx+TcoMnlfk3fc+kT/6o2/JYDBkYzr4a7BFl1ZWmUWysrZOvY3XAZRRTpcQdEQqtNqPun+CT0cLKw30GYimcjNt8kU5EIgwsJ0w97ZPDYAxBp2epxSY0b1kdkAo1RRASQOwYLvZ2YcctWtpxmZa5olEiODDgSXna7sTfAwsQpX1esb8eWHduVBbkFs6NLCkj4ZAs/0dmnjY971MCEwFzSQMDEIGNNErgCh5CoT4ZzEZpIxIa55xtqml2bT6OTAB047U5kuirFm9WkuuY/6jAbCWsWfjjwN7Wd2sdgWuYf/BX4QPltgVid2nqdMpwSktVWT7wOw/yGgEqQ0fwAwpeUhBWwVajSwSahUGX9lAZgXZUoad2UVYK5OgXm+TVQumKNfBQFwdB4srhAYy9pyqQwN+4v7VPax38IC0PSNe1zlMQR8F52PwVn05+k30OzVzj4B98Pst49HbEprtyK4wKZs4lMhTQ0ZlWiqHsRd9yScXnCGZTE+DPRM7kRtYB/Eb/DoDezFe+O5sGEx32OwQ/bfVrpPNuLOzLbu7O/S1LMiHqdfrp6QhnsEgCGKAcQE/j9Xs9OykYB1kjt7b1lP3/5x+GfYXfjSFW3/0u2ZfZ21StRf0evZZtW+Cj+yC18kFze6z+prBFvN2aGJj+vVxrEfbv7grCVouSOHlk7KCzzZ+im1LnqffeeMOx5DUMAiNTOAQwhlEcWJsoEFvGMAl5tQG51zRZR4RZ+xDqVrtBS6Go1jT8GEnW2Vo0bENnYLUePIMCHwOwmNBBlyxCHoyUYikloMaWwH8CmNInB5cK3TYMkVA0A0Ansvlp7Bzi6YgUWraGEiCZ2H0xCmTBPDBgkbsNnyeACMFmP6YEsHvXAC9eALsKbiojpDfjLZ4nilJpREJNq9gzhwciy6EKBaub7U+vOOg85c2jlEhkR2/KRA7OFonzoRMuvmMhpsazhpJTo3FtK4AXrO19IdbmbEa+jcA1IStfceup/9mI1EWMTHlRpDJHSzck4YD0+2t0G1a7NkbFNn7LMQK3mItILgJWKLeiBMSAM3G4yENyZ/64mty58492d25wDqCYH0h2gzgB2nQEJbPPfe49HtTTf0NtXxYq3M6kQkKS4du07aHsCc3NjZICf/+99+U7e1NClN0Etbi3xXuTQB0SHtgB+bFggDYP/uDP0yA1BYByTKLcaszogrNRwVtf2F9bP8qo1VrnSbplKGILsAn7n4rPB1qq9neTpwUpHfik2AAs8bpWB5//DH54pc+J53jk7QzHeqMkqWoNV3wg+fHeAAUWnFkzCOeD9eHgjGAFX9bJ2uMn8GDBWoUoSZOhQEMZUSC4o91tC5mClZgPZDO/Mf/8nX58Q/fl6X2srSWltg4platsYkOuiaSmUijGUzCqlSY1h5SCpCKDiC9UJL9vT3Z2GjJX//5r5K12mzVpIDUiEVR9u4fy0kHBcvBjuzLjdt3tNh1ScdYpvFcJCiOej5MbwcLtF5jgx2Mp1JCt8dl2d7aSAIaqrsWSZquyeJ79x5wD2PM6LIG69JGAAAgAElEQVSOJkMAYAHYYrwG/oH9OBioYYH/GAQKBaotjYXngV21F1IpVXldrBnqZ8L5wftI78Lrk+lY7ty9J71uj/OHfV4pVqTVasnSyhKdkMvXrpLVWKtU5fgENZfGsrK2poCUlYEIhgL2Y9JJ0DxKFb6hrGoW+IoNCS937ez710yOe2auvYZ/vWwy8MfkhvIesgaFXdsKpvM7QcnHOiBz78QESQEhr2NiICrVKFnmkn89uX5wlrxTn5xZ0wVOJ2C8NPKiCHbYasktTJ6lrNIU402j86mB6eeVur+Q1hpMGEiqUdRwDLYs1xRr7/RosgYOqI3lkN8LefMSv3beZ7xhF+thnZPUqcyOIWWDJ7IxYxNl7+ifyX/e5s0DVvH7No5Yp+F1C4ya05wBrBxw6O+j1zcnK/t8ed9/1Lnz+9icUTPs857jvDnV2ToLzKfPbEG6tMnhedc/7/zYs/n5tOAmQagAMJrBnt3T2cYhedfy+8ea7JizkJEPdgaMTRzOgD0r2xw4UNMHquJzFu/ZdFzmGKVlhx41L486L2oLe8fcO6IuiB+dVy+T0rBGeifzRXTvalMv3QZWZBFBPpHeaUc+eP+6fPrxbblx/YY2SEEpn9AwBDoPYBjm2poqInBnGTwAr2Dz9np96jI1R7DeIvWadrhFkweAdwDm0OhE02mR0aN6FicGvlez3VJxNV+wBA6Cv2UwcBYzOTo+lJXVdbl29Zo06i259/A+uz5Dx8Nq+tEHn8h0NpRqUcuM9EYjOe0N2ISF4Aid3TGBPIy/zKyjiZQLVSlWilKtlWRldVUu714iI2406kupPJLbtx+izYI0Gm1ptBqyvNyU9bUlaTbLtGfX1+osn7WQkpz25nL/wb689eYP5Ac/eE9WVjf5rJoxU0m6X2MpUZ6HmQfm2FNdq6BmuajAskrPk9azVGFuNTkD2cGc8ODPGfBg9oYBa7iWkQhMJhrjTPehAi6eEGK4eCoPNDDJs+fSYQnK0E9VvargjoIXCiwCkda9nWRJBbIKx+KCXnbODCBSX9RY87qNUVcR2SDBcdfO5FEQQ+cu9afxN4gz2mgk9bG9fWOAmz2bAWwW/Df/Cf96ezojg0LjF/XZlCkYyzv7PK6D+TFgzBq7mF2vc6BBdatTmAJCxrDUEl8cW/DZ7fxj3NaMRefDbI0UUNL1KLMxi+03lRv8y4FIKZmDcxlIHwSKw32xBgS3HZaApo22Ngbick2LYC6iqWEaLCXg5NZGo7SqP8zWzrNH7XltHjkOZ78pmyxl1do+tL3KcCabveoZIKgaSECwrS0FWp9Ze2CYTDTVyhRwzGXAVpIxBB/S1tzW1jAf8+d57kJGlZ2H2H619bU5sOdOz4rKB9uvYF7Cf7l48aJcunRJtrY2kvqV+t0AEpqpGMXSTIfbfXU90swub78kzYK550MwBNmpJMgFCgIyx0I2o1YZUPBR9YYWEgNwl2AHgQjjiQWxTYj9oYGwVF+m9zs/Eo6xG5HCn99U5up3k+xXfD4Qx8zGtjW2NfX7zs5O4be/fyvY4ulgMGCkwaHJCxxabAKkSRP5BrU6pOL6CIdfdDgCPspgB8wbN37DpR2jVNDbxsF1qGxC1JbRgHmaommCKxXqWccxWQwojrICQP4QeUOFEYtQe8KuZ+MwpUOqdTCiFWgB2q+MAl4r1NUydh0+YxEvjiV0czLAxi8s7gXmFw6o1dbgArvoL77nAUa/2ajkQop2IgCDI8P6j8bGA4ruOmrb4UznXCOrFtlTZZzSyXEdMPIA+GLHYF5TQaVPlAjUwCZCKoQ5CamjkR46vUfK7LK95NdHI0kp6GmK2kd17PM6v6rYLOXc5sc+742LNBKHZiSpwevBWpsnvx68nwnFpIOZduZlQyIaTbo3UNtvZbkl/8mv/hIbYxwcHLGhCdhqYN2xq29IzcDf62trpHZrCooCaHaALdLk5wf1UldWVrk/wIBENHt5GR2Ql6hktZ4MlBrqaZZkba0td+/sye///h8Q4MTzbW1ts2sX5kzPtrIzvTNsv+O5MRdgE9u4cL7qtYYUQsFpgG4qpFR8GthMAw17IyACnCUEHLhPNE16PpvIT//0V+TChW1lwx0fExhUYE4VvIGMAFYRCMF1ACZiXPYMVtoBn/fMXq5jcLasvAP2PJ4PIBeeu9lqMSUaToZGG8E6npI9+u3X/4S1gba2d7RhDPO0Qo2TuRqqAIOZWiu6F/U8a/dH/DDdfjaTztGx3L97VxZodjJHV8CiLNVXZOX/p+xNgzS9rvOw2/s6PT3TM4MhMDNYiAEIAiBIiSQALiJt2WXJlFyObdn5EyeuVKUqzvLDFVeqnPxKUqWkUl5jR4nLllSpiiRSsiiJKlMCKUgEKUIUARIgNgrEDmL2rfft6+7U8zznufe873xDOV3V1d1ff9/73vfec8895znPOWfxUBlFTtDBXllcWiJA/dADZ+ggENgb7JfV9e1y/eoya3hevnJFrFgUlZ+eLEePHitHFo+WE8cOlzvvPFW2tvZYo5ORMDJulfYEXB0y8YPXX2fXbwCKYLhCBtEh2pEzbj/uUxm32B802qmjW71I64AWtVf6ifce0/GZmtQKgCtwI8NcTggipyjyvlk2NrfIbL6+vEwD59Lly2V7Z7d84IMPsllUBRiFyqlREg9n6YtslCk6a4ezBZao/yJYVRcrgBYb1tbH1vdMhQljTg5/t1YR5WtI5DkbJtbhNCoSc8xz6LOiD/TkMebrhQKuKS/WZ/5p3ZyBjHwO+XfrlnzGcI56nSMdCfc85HHFadAAHi5u7AMzVKpJqNfz+eB7t9c0vzirxfxVuYf2zFrDqitTOuTN4xoO8nne87xpLtRFNs9f1ot53vJ8ijXVjZDfrE+bE9K/b/u7Rb+z3s+/e+xei3zf/vP3/5f/7jsx+bPda8uYz7J0qzXr3K/HNuuue5fNk8+9LJOcwyGNd4atc10by15iDGnf5hqfN7N2b3XN/jrU54Ae6RVjz/ujW3+159UkHWBZI+c3Nw3sUWg5F6F7+vu7rxs6+37I/HX1QmZcyOnO47C86R5d+aw6sgdGd8dzM3ukP96+/qn7s69re/ep+0b+cBlBJ3kS1sVyfuWVV8ofP/VN7s3pqYmyf7BDG212+lDZ20XX4V2VIhnsETxE9oiafaCciWweBA1hXyBDAteFHbKzvUlWPkDFcBXKLFiG05HJAqbP/l6Znpksm2sbBBPJth8pZNnsMZV2tLx37iKDdiwpsn9QDi8ulSPHj5cv/vYXy70fOFv+47/1M2VpYbZcvrRS/vjbz5XRqUNlcmKadtWN61cYOGWg7QDPoD26tbNJyZ+dmyljEyiRAvtuokyMzpc7Th4qf/mzHyhTI/vl6uZI2d4/KOsbo+X8hevl/IWLTJEeDGCL7pd33nmHXZzP3HF7mZmeKVeuXi9PfeMbZX19s8zNqRTP9CxqOU8RTMRNzUxT2Zem76rfGL4T9Drsg1rLG7ZjnKPZFsX65nO56VSd9/aF7CfYHjQEwZrfNdutMQ8J0gTDUEEz70/9VOOT6DXAUk1xJgQIngFKv4+yGPayn5dZfAH4k+uYmk3a18C8uWlpfqbu2Sz9VcGQlJ4NeTSDzv/Xfmq1/3Bf22XeM/aNUF5nZ2e7/t+6MgMKBMtgu0SWoK+Rx0u7oaNnG8Dp5zbghM/7syAUYbxeS7Pw+nOFvYrzeXwS7LRu9lsGmH0tz5+zrwDyAHy3rw5fxOWtMJ6cxYbP1ufnw6ordQ4aZx/RNTB9hvh/Hpf1W5YbNRRC3VV1/cbF3ahF+IjAKZOmRNhp9SENpOvM8fu1J9CjQVml7Uzx2nhelbioa7p/gf4X4KIbzKQ6oPbPPbf42+Qlv0ZZSd9ZVjgvUQ4qNzPJ9gbmg2B9LcvWCFJtPgtTutm3gf7/KP0m1GMFuQEZIJ3O3Tg3Yot7Lbr7a4S6udl0Ok+ox6ibJAO0DtkgGRlXIOBpX6nHQ/MTQPKptT1JQAFjVaQafCPjTMRBoeGq/y8cwUS9bC/5d5/Lfoa8p6v908uYyGd9x5bFg4VtYHntn8Nel4zVaCx63nrPf/fsOwf6sL4teFtbO+XcuXN03MEEQnodqOsEqyIlxwaHlUJ+OF9vGOOsA9IUp8WKbQhl4U7Rph8o8hDRyKitl0E4KzDc31EXH2j8X6RtZsWUBVcFaeFsiwrtug0GMjiJrL+XWH1h0OAgr4dGHDJto0qRC4Rz2kmrGUOgKIrYA4TLwmKKMl7LQFeu0dg1BrsUbTumVqq8dlCrqxEXUa98YHj9c509PkPQpBslPFiZAG/ZuRjRWEeMtSnscJPANjYWdTy94QRcuXCr1ly1NXmvoC5Tpmq3JwPXdmzaxtf7YPypNoubq+Ba/s6sWf/uK6jTsRQrDpR2yMqggGxi7hHJ9nwIKGvACrsPI/SMFBIWlYaSFQALkBapn48++tHy8MP3ltXVbXZy9ny6kzSujWsAMASD6/Tp0wHmyAnC+7xGPhiQggrQZ2dHBXfxDcMXQKUUL+YDxp6il0hhvXjxAmusnjt3UWnDpZT5+QXWYERabwijUrEjLUFyDpBfXc+hMQjmGNiGXoICZZfkKDBNUD0AxuSMVtmFgQazfU/z6sghmpT83M/9De27ynJwhFnp7S7GDUDy8OJ82VjbEospmiDxZ3R+ZwrHGBT4JB0CR0SxRjgEyGYcxPq5oDBLN+IzYB0o6uj9+OQf/mGZmgb9/nAUvI5UXCorpctK9+Fb6QliMrcIm+r47Jczp46Xhx+6p4yPjLAr4u4Aqc3oBD5gAXbMyczkWHnfifnClQknCYcPa/pxLWwIi6WHQ3F5dbM8+eSflk9+8iPlxLGFsr4Jg1j6BAw/rN3WJjo4lzI5NVVef/ONcvnqddahRKADADhAazUPieLmjBbLGMMXwOn5+Xmydn2oEYyhsRBpGEwhk/zaoNUeDQZ8GG2sKRQ6dmtrUCanVKcIQDVYjOgsCWARnbtX1tYTSz72WJxrrHvZq8tFnUwQ2DUOE3MoMcSwzzkGj72pmLr29ToBQFo/Z6IN75eAABstlHEHYXrX5vz0/uf58JnZcQaGXMe6vTpuZkgEA0T3Dkc7ShhwGJmyH+Pqny/Ug7FHu0aY1cXNYEn/EW0j9I2bujPSJHZqP6azFfoK84C9XB0II9N5Ld18LoEP9eyLgQFo92tiKLcgZZXfXrryTc8UzBqlELlDaWr4kFha2VDzHObrZUcsG3Gx7Wuk2k5oHXtn3rrRbNsjvk9eg1u95kAv17zntPWfPxun/Wt3Phumcl9GrRdsx/n62WjO6+bnAQCT3+uxpm1eC0GYBVL3IR0DRf5l/uZ179c0bIxfjymPR7ZHgMg0VsL6Dbu6L+sdY52D7u6fPGfa/3IG67xF2mYrJeM6gDeDo3lt6lzVpMzuc2VZ0Oe64LhtFa9X1+lITkXHIfOZ3p4xf06HAmHqVsuwDVS/MWkpdEtNne2yM/q6Ku8dZmfR/g0K08F+eeO118sTv/9EOXz4CG06LiGaHSpOKDIAgmKRBp33AW2ixIrFSJBVgaUiQ2UUDuMoQcZD89P0Z5BhgE/BvsK5htqAl65co75A6ZVr16+X2247Sdvs5PHby133vL/MzKvUy6uvvln+9DvfVTOzg1Jm5ubL0rFjDLzhORcXl8rSkcWyvrFWtneQkrxaUOoGdhlqJS5fX2Zq8oMPPcjyJFsbG7QVUbvxrXfeKMeO31bOnb9Yxsb2y2f/wo+RBfnu28vl3PnLZWV1mQ7j9hayQRCkHY866iqBAhsT2TNynJ3yGcGYUQCyKldCeUrNJVT6CXUAVTqGzjhfA4NyK0pljLJslf3SppvtD0Z9edqVrm3nwFEqbVGbfjZwSGe8MvFwf9jp8rmUosoyPwF4wG400w46Xu5+NPQAyALmVqrFqIBnk3cGg1ljO4gWCPaD6bW3J+B6stWBhBySUUe/Cj6VbEltA+1vMwzlo4jJJ19VWU6SffhsreYirxe+kJhygLGbPWafJ/uNXpd61kdtQT8fXqc/Gvqu6SiBXwAnAUrZFxew7LJnrcakAQmc5337wHYPyAUiPTgA5XVGLftt+VnwuUJPwmbnGoea6Ooq6VL6LtFotXZrHsX4dujTkrnH3gay/TFOkxSsX6wXvMYGI613KSdxNtsm81oCwKVMh83p3g74P5mf9AVFLtE8tAB2BvTwfgQKDNLi/QIsu0Cu1mSnEoP6dgGuI1xFbF/LjHEQj0PP0Ri6tHnoNwvUYypw2PSQeYOnyLyi3cIaifKl8GUyEGqp0i+vvR60Xwyo2j6gzFPfNtkyOUHrLTINgjfwDW87ebLcc89drGGrbHdgPHjWIH7Qb1UASke5fBfaBMR+gv0a84/13Iu69IMI3sCHRGCEpQtsd9K2jNUOeyNgjgAOXSc1MkQP9hmcwdggG+TeoyGnI1XhO8SsNbtMR3Ul5nXP5253dY1He4j7LvxH4hhikNTgKGeyk45dqboJ7DQhsEu20Lrul5HffPadAxq1NpDCGYYRf/480tbW2P0XICM2Nw4oFiCuEZfmFGangx2kUjcjs/mcQsdNC0UXgIAPDwJbkdaM1ypAKc+rY2h5cxsVz8aUDXUqFi64jDRfr2sIy3lGB1MXf4WBjU2Dsfi9RtnVgKHbXYvKCIdV3TZR/D+idXms3MhREBMptjaOFMlqNR50XwmhHRfPk69XPxsOvN9nAFaHZ9DpA8xxNEtSJg1sJWCF7nWqRu2QCJTH4sNNIHB0C44aIwAGEP2086ayZ2Esx9p4Q5inbufJikxlP3Ug+vkyyOZx4DWwWtAkRBvISgiwTNSXIACYwdgu29YOPQwbRhcqZXmEwJSBRy+z703QhuCbdruUg5gvBs3m5+fKfWfvKUvHjpY77zzNtUUzlqzo/Xzb25tk7OELa3HixElF2yNaDiPM4Bj3WjTj8fph/dHpF5/Z2dliMfHtHcwLjEDsg4Pyg9feYLqvGXxgs4GxZsPBc6gDqxnVMs5aBAw1UAjfuDmCa9zFniOYlWpdyFDwOqDupQzn3Z0tGkh33X1Xuf/sveX0mdsIwiL9BMYW62OOjXDv8EAbDGjkYt9i7DhACNkN1PSIRmvU41HHZMzBdjk0jzSfWY5ZmQ42WpROhP1CABPMUaYz6YAH+9OH7B//8dMEzRYWFyP9GULVmEp20PYAzkXqOAx+sqBx/oYDBx04NTXOIus4oCULOAAV/cJaICK2v7tbXnrx+TIzO8N0pkNz82VsdIINeiBXSHM6ujjPTpBzMxoHjvt//W9+rczNzpVD84vlxvXr5a67bi93nbmrLC7OlcXFGTakgY5bXhuUp7723QLSJbqPg7WJwxn1leBURFiN+8hGA84I6D0wv1EvSHoKRq+MCkXf216zLkaKj42FpC4rswHPTXM6zhkZFNBhKkOBLbaxtanDXDtdl0lgEbRF31i1rsz7rTktTXN7bH5/1U9psD63uu/RG/LnOSfxOXIHEuiYn/1Wv9/0DB3XNt0v6dL+tRAh7X612i/5dYN8fIZgXuN3O9w83/WANahGfR/s5GGpHHn8ec76cyvboc1VLCh/2JhnOv3ubpmZmS7Xr9+grse3uoTGGRe1XOXMtLM0n5MekzDJVuuwM6ZUn7gjN8Y14izNOrI/7/lzgSpX+ci20rC56KxLrxi5P+v3eH48h9nu6rN+8mes99r9DYr2pCUBjP1x9eXzlnIcItgCld2AqJ2vHBHP89K/r/ZVF0Twe5w2219zj9V7NK9Bq5TV9lTXRmxgnD/H8y5AZXwqB7UttxxnsgHzcwBApy7imy3xYeMmx5gBnnAivJXzGPJz+b5e2/x3X24yk9JzkvWyx51f8zi6jsetVr3N5a3GwT2a1FPWx/kZMnDff8Zh+8F7gkxSM1QJhCgw+sLz3yvPffc7tO9gK3CddgU4eE3zvhq6njFw/AA3AddVMLKUqYm9csfJBeQNldHR6bLLRi475djhJdXQG5kp11bQNE6BvvGpKTLyr169RrsNtgoyKWCDoGmL7Q6ct9CBKlsCm2eGKYDQnXBKT5xYKMvLyPSYKK+89HJ56aWXCQIiUwY+nEvIwB+CzYSgKgJ277zzNv29+87eX87cdTdlmU5uAAE6z1Weyutiu9HNOeyHUZaoVm/Wv3WPhj/RX1dcE8+NezCIOSLbop7ZccZzzXt6KfsGrqHndfPYMshD/RDEC4MzliXYjbZRfV18FiAJABKME6XA6IeEP8f/29dKW4J2KJqgslGO6vrl/ZbnhAAjwc5gBqayBm6cAD8TX57/bGd15XSPAO30zEzY9Lqm07V9X4NjnuO+Psn7jX51ZBBxzuL8x3vsW4N5iGtyjlIpNI/TIBJ1JrKl6O8DdJUNaR/MgXSMB2c/Xs/rks9Xf4YdjCk7k7VLs9d2sLdb9ax9g1iIur+8/vg/mhg5GIzrZxmxDy2QSjVx8XNtdTWCVS4753p6zY7BPRwYJZnDZWUisKGAks/H5sNwvmIvyP+Vr415cMdq7U1dH3YzGHx5DXa2d6iHAKg5mE3dN6Qhqs8zVn/r1e1rOkDsWfhoMkG7wU0RE/R5gYDyt+3j+3fbjmJZKnMOus/39Vp7nX1OsP4ifOzQJ3jdpB6UzEK5qqWlo+XMnWfKBOrD4rmxx9C9mg2IsJeRiTVlThyHwgBM2Lnwv1gaK5qdYlzcv3sG4JTJqtJMrQO8fXEVwmhzrGc2qCngWBlMaiCmZp3qvw2iEpiN1Ansh2B7QoQxXVeNxOAbGzykLR0YRlJFnYwf+yKc48hyZX3+6svdOnMir7N1WbWXwmYn8eIL33rjAOg3o67spBRsm719HjhgUqH2FUCE3ZquKfAEFzR7Q5hDdI4K8MHKwIKKv21gcgPzAAkGHD19LJiEhYM9ONCBKOxeef9Ru8OC6o3qv1uh0ygYHwrHOepON/WBDWUoSryEGcrOzrJbvqt9fUvdJvgQ0c66QaBgA2BxdMHpzGYdZoMei4LXASJJWbQDGRKmFBuKT9203DgR7aDwIGWzpiaKKZUVpzcl5hCRUfyNiAjqwji91JFjG9iYA6eSe1P0BTQbzN7wPlh9T6xHBjkN9Oj9Wl9E78YnxT7Ct5VJrSXBI0LROI9Fm1gb1rLXcRSqolTDGTigGBMZjSGXLlDqz0sBdxWfadpOCc8OkBW9NxTmg1EYzn8A7qwliH1lZar/feYzn+ZriDTffvv7CA7BAIQc+OCh3CAVdXyCqdZuogRgDYAa1nJ+bp4pvDBcHL3gHJIpp3t6/gFKbW8DzLzBaOnSsUPl6aefK2+88RaViYIH+gyi11BuMKT8hcNfxqbYXZRjdAaPLuiSq2Y0abGUAsy1i87juh4YvapRuXcwINCmfSfg4pFHPlTOnD6lKCIjrtALMPak1H2QWl4wbzDIsc4o54CfSGlCRBITA9AOnc4sI5gbNkCJaC7lMXSEDUTLGlP7UagdRkTIJ+oz4TB66qmnmG58+PBhGurqChiBl4j8ZBn1XApYtJGOeUQjmunykY98mDJA3UNHiNW71YV6BCDkTHnpxRfLiy+9RHmAYwDgFs8LAJ8MTBZLRyRtq8xMTZF9CP32mZ/4TNnZXSdgCIfkmWe+RcYCGJ9478/97b9FBuPTf/JtRv1m59TVEQzGY8eO0QFE527MGSPkOPjQCR4AaBwm3sM+bOrhioPS7McAfFnfxQCBtAH/5nkSRbH9eelMRaYRfgQ7FnOysr4WdrKipTIwgqGYGWu8MIQrMdUqoNxYMNmZ9Vj6Bncf8HDU1M52X79nvTns91sZ8nr25px5TrV74isBlcMADDLzoii0G5Zlg1zWlIH1Njf18kY8FNdTECwCgp4fLAAdjjB0+s9z03wRoGxrlEh30gwp8CRbu7s+OBdQWgKyh8ZYNlIXFxfL7PSMhs6AQYCGjvzyAQLECQMc+4R7P5UgyePNZ0p33m5m9GXZ6X8uy1I9LzL7Ka2jrzPsGll+/P+6DjF3TTRkx7W/b5bzvFa6r7/1fFU6PG/DBDii39rMDXT+D5H7PKfZZuiPOc9tX57yffr/s1xWozft+WHz7GvVPRxyPwxI8/z3gcz+Wv+H6BTbrXkt3QSR+xd2dth1w/SFHUPfq78f///MmfdgnrO+I5Flz+cmt13PAbX9nkMbGUjsr0EFFdpCDBUjs4H64+oIvCazabDc/Alg4Oho+dNv/Wl5/rnn5LBbB7BxC7xG2ZjemrmRYx639F40FQBTi00IVGN+f7BfThw7Tqfv2vUV2tsA+Y4cOcYA89VrN8og+RQbmxvl3rNnaQMos2BTP7c2yne/+92yvLxaHnjgg+XRxx6nnePgHs5S6EP5aWIn0SZAU7qNDdWfjjImsBu2mBEBG3+XWQFmhK2tLvN+YCMCkNK2V90t+W9R+zbpGtv0sFMdYCaI1GI2NciX5cN6O5+vBrn8/D5TkGLtbAkhGM7ASDkbqbGBbPFWjsVgRbYbPW6emxL6do8U0MokC7wXdjebcCSgS77bgQK10RHYY8/j4D4MRqRLRkFn5v3peRkbl3/EPZHY0LBlXc4Jw2bTx7i/iSm2+SsYFkASs8x4DqYSMQkIwPUyINg/H7L/Y1vPvre2W/ORvTf5/MwMUvYQyUMgF7AM0jTtal4rAVhZNvDsGrMZfPJv7cNnfWtlQbseIC/3v+Yxny/2zTGxYPDSlgagFXPNo6wCPo0hl/1cviewDl/bOIDLtzQ9qVp/Wb9bXxJDYRPCqP8ZOos+epRKw33hn/VtS8+3/W5nc2T91D/TfEbL35O/xvPiAOWWBrT5nVVEnIY2d5CswretjUd77Ffc12dRflbLCuUn2eWWJ8sZ/FifhZnEk/0K7tcA8fN1WW89mJNOP8b74FfB9z12/BgBRoLZgnuU3gwgcXdHGavAK6JmKoxI/M65jHqrkA8AjT4UxBCORpHMdFM5P2Area365xm7LgsAACAASURBVFwO+DY7ApeN8j7sQyDMByAoWbPQB6OlTEQjzvExY2bRAwL6i6Wi2pFpsH+YDeg95nroek+UbDAhItdqDtupTy5A5+y8t6SeoZelV4mvfP5P3jhAYwNJm9BXC8t7771XblxfLhvrGzz45MQOGOFzhMjodHYyrJizEHuiWRQ10rZq7TtOnBQUJhYK2CwnbBylemqMBpi8OHnB8HlfMystXtMC02OYsD6JEeVoygBphU6gko/aBnR8k9VuIE+59+6+pJ9+foN4FUxNh3PdWEzPbCCiFJXqH2gTNeWaD6B8MOF9FKgwqQxI3WSExQbHZ9Esgf+P5+R943mpwOMg1xo2cBXzrWiS1subLFPHPTYbEPlQ8GdcB2RwIGXqObQiJ5jFaFtrQES5RBfoUEb9zSuHVNaN52p8onWsonJMETcb1F4vHxJer6GOe9SmICgWUSJ2veNBLzaqALPktLNrbyHD7uOPfoy1IPCeV//s++Xhhx8ucJBXVm7QIMQ+Y3Sa9G508Z2oIDQihzY+t7d22B0anxUYpNqDnj+krDr1uYyCJThNBYmtfmRppjzxxDfLW2++Q2AM1wJog2iajYaJ0AWU0xFdtz1zsiCji50NHf0MhzbYuAB6vVZQ8g2MxnrIcMU6QS+8/+67y8MPPVS2tjejRmDs+8EOa0JCzjBGMueiViTKOHDeD0Y5h5iPHHUjswDNbSIdJh9ajJRFGoL1Hg3aMQH8ULuYcxu5WGtER5955pmysrJW5ubmaTxhHh0etW7A5/A7Oj4qlSR2KIBDsl3F3kQ9009/+jFeDwAjIqcCwQ/K7t4O6fgYx+zMNB2Jc++dKz944/Vy48ZymRjXtRnMQRH36aly+szpcvrU6fLMt75dysGg/Ed/86cgfWVjE6mlB2V2dr5AJtBUZn1th3v96JGF8qUvfZldpHEwj09MlePHlsrx48fKwd5BmZwQk6DWu0kp0d4nKpSuNCMZYU5xOGAk3eUPmKZhAxpR1ijwDMcMhcjR5Xx3V/qWRir1jFL3d3ZhDO2VrZ1tGtg6VQViymiIWqUp3dUGj8fps4qNyFJ0cZhznnXJMH3QN+J4jQCQrAsIdqcGYNb9+azNujof2prHxsbLet/6q5kVjWXl/2VHwa+pq7KKoteQfjAV++MYZiz6tb4hlUECr12+v+fXPzn3DfuqBmb9DOqHhSEMGQeT9oUXXi4PP/yB8tprb9cgChw/sHonplDOoqW32mBtxr5mCgGHPFbrg/w8ntP8Ps9WBpQ91nzm5TnD+DNrpX+9bDfldcwNOKocRZ3QbIfUtUj18bLM9NfK9+C4UxmAvlz5fflMyePL180y8+ftET9//xl8f9t92aG1HdEZe/zh6zgFurJBAh3yZ7POHybjec08f1kf+P/9/dTfZ31ZyzKY59TjEe8l5HKIfdj/fF/efE07731d0JfLPIe3WnO/x7ZatrOq7kzOomUkv68/L3m9h+mkLE+0vXugeV/2/ry/O/eLzVRTOff3y3ee/U55/vnnpQ/CLjgIOw62mxv26TroBt3AEZzPngc71WSP7CszZLA/UuYX5su977+rLK8sl7HRsEcIHE3SBkPzPdQ+hq0E/YBa2e9///tZlgo647YTyhz45tNPk60NLJPMtQN0mT5elo4c5Rl49epV2fGlsKQOALm8Xzw++E14v4KYkxr/CBxB2fHImBBzBs0O4dSiNrNt2MYUJgs/ADYy6Aayd20fWe9nACETTDDftiOzvrX9qCZvmmuXpbFPN4xlzIY7rGeNWpNdxlPWXWK6R1kmgFTR4I8ZajEm26X2p+y3YMwZwPHz8/9saKo6kX5Oy37dRywrJtuEfQxSMK3uwWgygzHkMl/eKxxTKiFjss7K6mptkpL3pv0f+2XWu/l6+eyhnYWa6juws1vNcK+X9VW+brOnYJ81YMXzh5/5etZluD7WQ3teZCXPXT7r+ucKDBbgB7arq86IJHLLFRm1zKporEEDdlUvRSASrFLs/wY8KmODdjsaG7r7NscqnCLrx7zWuL9ZpZBjPKPISQ07qD48QXv5Sgess9eq2Jr1Jz9CPoTGp4ygfDZ6fXxW5fqLWUciqyvv25v0eGIGk+ADeUaH7kgR5zlVS1iJPVevsX/AxkN5LHVewCiMbuiZMeeSSR4TPxulrfCQ1UeAb4VxJCYs5EJAaARDgVkFS7LpY/gRk2UGne5PHi+nTp/meNmscqyUzS3Ueh2EX8L2og14jImz7WY9YhmR3mqBhmxbZPuH73O9SJN/gjHtueL7OyQLGeI8q8i0FPiIwcFuByN1fBRNxCbK5LhSvTEPkZVeg2KZlMUzLoJozaZp5U9Iv6CfLywMZxPXLzao9XSWGRBjcjYWxHmSZ0dhY1HUAiZ57fN//PoBIlm8GNllrRYNGIzXripaRtp+1JJgp6NITM8Ky9RrHzI+NHgjMx1o1LZae/kg8uJQ6ZL0qSgOhEs1MVr3aLUlb3RULn7Q+HUwBSOOXWybEefoBw+xALF8X9yLHVrD8Vd9xHS4pjo92FAEXAMMrYorRUxcIFXr1C2CbbYTU6tRa421ERTdyddCNEv0VdGjdVC0uDDmn3MUaR74rBl5rM8WKTiM0EQ0yJ/hIZ7Aw2wo4rnZ0c0dgjPTgh2QtMHIlEmAng8FMQ/bs+B6rJ0VdRqZasD0T9GhyWyLJju+dquBokgeVzJ+sohqAI6aXxgkGq8+b9p6KKEYP58XhiBkqtc4RnIXtGfi7SI3Y3+Qrm/Qk6SoxuZzTTA9ryjaXLM6ZxrTtavXyl/7mc8xKn1s6Wg5ceK28vY7b5aLly6V++67j8AYDiZEqJ0Gg4gywEMd2vusT4P13R2oDhnet7K8yoN3/tAhyvQsC2xPqibGyChZa1DIO2jMg67K87Ply7//ZLl06RI7/JGdvLvLz9TaJeUgIuH6jA/vKps0kmSI4LFplByItWrGLueDYt9SMqtjNap1EJAPVoG0+p13nin333cfQYCOA3Swp6h9pC1gfQGE2YDC/qFRgMMxvkzZN8vAeqkdCDpUsIfZTToMLLMbefgH01iKWUYi7vv1r6Oo+UaZmZ0nuAhmXQYeDGb6kOLejXQt0tCpz8VQwaHx0Y/+OOsc4UvGdWPtkvMYc4yxw3C5cgWOxWgAyweUnSuXLxEolrE/Ur7+9a9zvj7+2EdZJ1GLobpFjBLuAThFR2rVRPnqV79KBiNrKk6MlxMnllgcGc1sJgE+M0qnmjQ2Fq2/baBifhAhZbdM1FON4EEGWfBZp234oMXnbJzhd4PHjnri+dFJG0AS9uXOYI81qGSoxHhqbeBgkrr8hoGsyl7LjcS6LD7rL8tQ32n282YHVvonB2uCcx9ngQ0hXTMhaj1Awfoi62Ffu8l0ClykboHi+OvaeczaQzE+74v680c1tGjnnp1s3aPVKcz3qpsufmmMfOjTNq7cuc8gmmRJ3TQ5v1QbI5RxyDUMwZXVFdoBCL4sHFooz37nWbJrISfQY2A+A1z3/q+d/7g2WmPrk6xX7IxnBywbidnJ6ctEXpvsLDe939iO/bWtMpNq6+V79eUr3ztfvz/vt/q7L9fWgfk++bod3ZtlKgUp8728T/tz62v6dY+jymViFmubNmbSsGvl6+Tzuy+LP2qO+vNstm/eY75efx7yuv1564DPmoHTnwdeP1ly1qd/3jXznNsxaPtdrIz2HJEN6XntMbezJuJYo2ZU1bnVoYz9G/ZXHkNfrqqcJn3UBpQYDyKO1X2pYvbtb/xm5zP7CB2ZuwUrlXOYsl7osIsSrfvt7Zevfe1r5dVXX2W2A+rLG2Qwe8i2K4kUtAMjcyOxNTnvwcoeG4FTLrsQ5ytsRjQXgA2BgCR9LHlsrN0M+xc1EzHUzU1lMam2MQLL47QDDcRYJkgcCNtbDSZbqqGBqazjrNsky8oYUpdm2Tr4yqAYiQ1wXlG/LjFYVCZKMw/H0SwnZVIoswQBcaeJIgjJ7J0IYME28lgkZ41ZlnWt7VmkcRK0C98rr/+w87npFJU18pjy50320HvN1muNIO1zaH8rOMqgbQA7KOgFoEMNFnUN/M9kDpB0CO5EHXhnaXhvgu1jGwn2UR4PdbGrvNivign3OjWdFT5pKBDcH3YxfZRgDfksw0/X+XPgRYGYoEXGHnUvAM8/fH0E7azrLH+eI69hBl76+s2BItvU+ExmPPYBRe736KjsWsYcM5liCDS2Jhe+JkomGa9Q5kIDr810FkkgutUnjcu0bJcginJK9q+NM/j5qk5zoy36iM2mcUm3aktEDU/4mNQFSG8VVbaTqef51f5sjX6gA1QmqNlyVY6ivifm2+dfJkDgfXn8XhfKWKhAsgXZI6CVNMOz14xDN+lgzfhmP+V5UNpXA3D3D7pB27xnq43RY5Nm2c7YDu7JPRysWNl08q1VZ1QBCH9GKHVbD6Al0LHYg7AXT9x2gizGrZ2dMha+EQFRBFKYot50u54xap0649F12VOw30Ad5zdq/fvMqs8b2Iv3i9eTn0nMZPztZ8r2BrsYoI8D2Z8HrNFPVjl9SehpEIJQ2m+MviR+FxEXMgAQGFcQQYt9BgYKdlNPmL0d9hz2GPYa7o+SV5yFUdXZbDYilZjOjCCMKDgDAs9ImYq0bgZbkPWG2AsARh2SSpHOyCyiY2AxbqwrfdOMKAqGrQOCBFrcnALBwygOs6aQVIvPX1KAEU2rrzYnwzUnMJvYTAARrJisRJmnD3YDaPp2UGxIWCGQnWdWjephyJFRNMQ1RDB+pv4RqGiMyqAydRgWVPgjqo8HcAKHjw82RcLEwswbXAuV0kxjw9u4JPgZtUuqchlRMft8MJtyLQWhw1AKPXUajgiDAQ4reB/ueQ38uze8N4oPWB6M4jGGE9tSmjmPBOFkRPhZOs5BMJkIyMbcZwfHv1fQMtHbLUeeR4FW6MosowwbhZsGoIkZqOz2pgM3X5vKFyBbHPYq5itl0lEYvKkOBhep9pywVkIYXObx4fM7PKRsxDYmoc4VbWwwcT/3uZ8uH37kdHnyyWfLPXffU+44dby8/fb58u67PyRQBaMUIOL6xmZlJGLOkIoLZSnbWYYRIhpi640yPQbKEvPiOjtraxsyKAMcdV0SRKaeeOKrvN721m5NkcY1zQzEahv8hhGOuWbh3xrxhaEihhoaQvExo1Ymft8d7AjkjA7YBgJpWDFyD+Za1PajoVzKYHennD51qtx///1sSIMvFL1VqrD2PyKOaraE8QmkVi0i1cfkvER0MBs9fcNb7wW4J72BcTr4YMeGyhUNe+gcBIsu2IpPPfX1srK6RjCOz0QQukWFDDDKSFHkUVEo7SPoB9d4BYPxE594jOtgcFYNk/ARRQrBwG7dnKWboHswJ+707Mgu53Z8ovz7fw9G4lx58MEHWMwev9OIqCx1/A66PeZxtPze7/0er7t4+HBZPHKUQPR9951l3V2CueNgcqB7L+pAaT2sp6zrHSkG29b6xEZPBoMhG/6yYSdmdHQODIYF9zBYFtTtMvBVG1MBky2khUXdEwVDbg7mVF2aDDYZQHh/M1yyjPTZEtYl+WdfNw2TN77HujP0muI+AS+kQ7MaZdA6qZmB3isjORtl3fu3lD7P6zCwIuvlugDxSz5j8lngZ87zk1/r/z//3Yx0pSzZkCbQ7RpmtRxIGxHYRG+9/TYZugCTwdYGaI1UaMjL6voanfCjS0tM8UFgwoG3Oo/w6hydjbXnaqfaXX3wwkZ3fo8NrHyW92Uqz/Wwec/z2X9vvWekZvXXRY6Wm4k1J8Xsnf5a9Ne4OacNUvJa+9m8LjyDw5DtnOExqD4o1X/WHyVfeU77Y+6vk1Nc89x7jMOu0x+H5zTP5Y+6f3+N8x6qcyQXsTJIvP8sQ30dwbmQoKRgY0IA0+AYRIp/af5v9dUNLvfnZ9inhq1/lt88d14/20MMmrF00pBxx3ln/d723S0HX+1DvAP2SwX9OnOkz+d57ctVfzx5beEgeUyRKFnHD1AB+uPJJ58s7777rlI40dRvV+mSvo+c93SeD/ZqALwjW+GbsMwUa/GBYXiinLnzLupslFQBu8tNQXBd26S4TtapeF46iQGs4Cx1phhsOjZBqaWEGhHEdrMZeJ47XV/nG0GZqCttdovf53PFOgF6lvZz2MuuacbniwAy3ms7E7WpSRoJuwLP135XuQYCW71gimXMc4Jr4ndkzHHOqs4DRSfKXFh/56wqAgBxj5hTfNbp0bZps4wIHNRaQB4y4KcGdeok7j3NueUfkk35OdrbJDWE426581xZ/m6lj7Kc5+e1f4u6cfbDDAD5f9y3kXaNPSrSjBhfrAVvUDjmxKBfnodhNovIPQ306utqy29+ve63OFsNQvvcy2OmbIQtw7mLHgnUCaneJuUozj7MgYG80ZSOnW2WXFIFToaA1NaEwoAc/XsAVNH/wD6xgfdhTNQ2T7IvXZ+v2TPNrkCKqMFEzpVJVZ0+Bq30V14Dg2YYi0usdXWSzmcDqJ5nr5f2XStFR4JRLT0j4o3WJOXTZnVN/xYZn9G8FqWzErHK61jPHRIWAOnJT8k2Evd37Ol8BmX9l8/Mds3YXykYIZ3VbzoW+mgCbOt4HlFiSfhg0GViohxZWipHji4pK9Np1pNqhtr/sk7yfHqsHH9vP2G8Bjr9fP58nievaefMipJDw+6X54Ry5LIG/AlwD8QUbW8BfPCllcXFYBj/4XqlSit3fwzqLTSkGeA82CEW4nnA/mLDKu4N4GLye2m/UB9E6jaz7HQfNjBGRizYlGMuEzhSxrH1AED/2jdePQDSy5oFRi4DHYcBf+HCJTqSiGrAAcYAEfHTxASVmN2umkHQN1qVmtp1OGudxR6zgEU72ZVLFHm3gDd44IPLm86K38y/vpDXRY1uVmYDNkciRCysO18/K0Qr9qqYOdutGC2vFRGBbGxZcalLkgw0CWQDvrT5Y0OB/h0FTpESyTFwlYJp4gM8uv+0uidddiSMJjMIpahaOjPnNpR4/6DwYUBFSxnt1tXA+PkeGJYU6K6x7U1pYDU7VUyDjSiJjRRfT4YVWH+q4enx2TntG2L4XB+s5Dy6Hg6NhjBeDX4nBqZq+gmM4k+eQ9oRnhOvnY03A7UCkRqDKxv4ZmDpubXe2vjuqr1fHv/Eo+XE8aNlaWmxvP7620xBRbQQNcXQgASbHkwcsA4JxuJeoyPce7ju7Iw6C7J5ToC1ANesxPDTkdX1jS12+QWgiLUE6DQxOV0uXLhYXn/9de7r3R0xA01Jh2FHgwzFZZMC7htpirhoLqD8XbfT6ebN2Wgp6jzgx8TwlGE1UkbJ8qDk0Kg7trRUPvrRj6oDHuoJTYyXKTRv2d8v65FCjntB+eEbz+vojxiYkzVIYLnBXsDV/Dee18EAzP2YFWmKACu1Q3UOfYjDkMYcQrb+9NvfYToTQDvUwsSBhgY62eCwjGXjiwYhO1rLeEIB353d7fITP/EprpX3FOpsyIgV01asEjXH4fozLbp1LcdreCbvrePHF8pv/daXCx7hgw/cV86cOcP3A5yr+kf8e+qfqYmp8qu/8itlYWGB6VroKD43N1PuYj3MQZmbmyLbGKDw9uZWZdW65ox0VdBRR+Q48YwACyAxS7N+9lxJ14YshSOL1/ys3KdkwSuIgWvApOGzUHcGpZ86QM+TnR3rpa4dJSXeDt6o4RjnkY1Z7mWXO4hOyzk1wOdQNtqzIZGdd+q7lDaBw91MkWys589kwyU/h1/3/fufHzaGrKtuPSeNOeL5yve41Wt0HoMpyffQGmtOsD8nmW4lFrj2tUZafRejrW++9RZfIEt7ZYV7DWsNHXj77SfLr/zKr5W770GQ5o5y111nWOoATBrN881p0H7mauxGcCzLYccITIC0z4U8h9nOyYZ1/xpZ7obJC9dOcfOaup3tD+uRPPf6PbrIJxA136tdt73aOQYTaJTlN9tYlqt6BaNgQ+7Zl5M6P8kpz3Jwq33i6wz7meXc65mNea+DbQdeI7Cx/Iz1eUTRkMgOAdGyjTTs//0xZhnrj7V///z30LH1FzP+7uuUEPib3p2dujxXt1qXvjxbh9fXY1v39UjWRR5E1b8N5+gA+36GfF7mB/C8W1fk/de/P+c5NROrMmvGR2UfjpC1NDk5Xr74xd9mejEBIoCLkQFBuakZF6onlc9v24VedzWvQz31SPkcHStn77ufKYOuAUc9GF1daYOE/V/lI7qe5j3v5zbYkWu7ZbnyPJrBaFsIr/v8xFiVBdZN0c3OseZX56bL0HienUYswEqhN9ilqAuJ99JG7tVRzzJqn4OfDhAiM9j8GuYFdtc2HN84/7O+MGKmDJAWUGPgsgLUOtMNzOLzBg99HpEtn/a6593rLtlFUHeXLKhhOivre41fLDsDKvhcPudolyFQTVaYasu7nh1lovYKgCyrxJID+FZgtg3znvhR51XzcSULBqCzzpLiE2jm93OFk070PVSyqstAzXor61yTE2yX1j3pTtQhnwbiPCYBSQ7IJFZaZKbVexD40tpU3ywWKge3EWygPxzMv6zj+ucVPp7f531v/9TnsLt5m2UL+xD6x/4YsBR+xQ/mCUZA2b6+90KVvV4T1RyI0Byb0diAX/umGnfv/Mpsy7C38tkoH7bVz/b6UL+Ny8+gPCQbVU1j5ON4riyjIkO0gO6wue3/f9jfsgeDRVwBvIaR+L7Wb7yPogs6BmMy8GwMSM/PMetpdn5BjX5Lob+NUkw54EGgLLFDfV5WuQ05Mzbh/9c5jWyFzhkaetGvWXbpF4UepG9Xu343+8973D0VrIOq/uS1JWOQb7Y6iDUlEgIdGemB8mPDro969u51wjM+nXdq5KVMEme/ykRS3UfXK8Zr+HtnZ7tMT0+qjj5LvMo/41wC+/jVp145oLJGjTA7eixyOaBDjy6liMLpe4u1SOysaxKUfuCI6zDBgvAh9SArZS+QJ70pCjkI2WjJxgaub5ZP3fCByqKWAZ8zWdGcwNSuPTu4VUgSAOFDt69UstENMLNbc0KOIwuB7qKbUmP46X5CgNH11VG1alhFuoCFzrVfwNqR7o801ES39UGj/3drDkJAMNcGULDRgDa78YeNRis4btQ44Lx5rNwk1K3WgOcg08/zhs9r5msJCBF4ZIcen8FceRPhJw+/8Du9RlR2jp5XuraiK5xjBy06zJhY/xq58mbW+riwsoweRFjEqlTNA4coVDuBMgBwLgXvASQZYPQBVDd/KGXMJ9h16KzFVM8AhBFZfPzxR8upU3fwIzYaCTJF6jPGtbm5zjp56nRcytQM0gTVQRXX3tzc5gFw9OhRsnjMAMNrUKqoy4ju0Kjdc/HiRbmuPNCR9jxdXn/jzXLjxkpl7GG+XWMVNR+RVqt09WacyejsOWIR1cE8GNREhOVmAy72MzEdpM3qQMa8OEUaqBfW89ixpfLYY4/WDtxIzUVzKdSUxLUh21UpI8K/NyD46hIBWDM39sFreDb8BAPUEVyst/+Hw8ZAqvWKGYvbO6rTYe3G15kONFq++50Xy9tvv11mZ9WRGuxQsupS5DfLt6KYAlcoN6g9CjB3fJRz/9ijH1dgBQV82YBGkUED6daJHhsZPrXjNUBDMRqtX/As6HSNe913373l1KlTTJFSqYag9R9g3bcJ3KABzC/+4i8ROASDcWH+EJu8XLt2rbz2gx/wUJ6bmQ0aPtLwZ8v83AyL0T/00EOsdZJTtgCMZn2S2RUAiTpGcjq888GNZ8c1xycmaehTL5HZIAcBMi5dJBCf0UmF75p11wMO+meQ9242urPRzPEkgKQZwsPrIubzr3+dfK98xmUjZti5l3V2vobv1T/vnHw57P4qzdFl8eVnt473ffLY8tr056vKfZovfpbGi62DfNX2ezN8tUcgK6+/+lrs9z1mUWCPA/w+cmSJpSYeeeSR8quf/7Vy7Pjxcvr0aaZLo4nCwuICL8x9P1BzM4+tP35nbgwflV4dZs/8qPfnew2by/66+1o805npI+ezRuRTYET2TurMmsDajmEb51hjwkVqaK/cS18eb/VcqtkZqfFswtcYlcPkozPfIQ+2iW7lZPg6lFkaqRqN57A/l/3r9MfRf5b6/lTvqC/jzSbDnlc5lj7To7PXklM1bO7y/vPn+vvGZ0K+bp6//Ln+M+b/dUCxlMFjB/Y/ZK3rGALsGLbH+9fJ+jQDKv356Dv4We6z7HrN8xwMm9u+HT/CjqpObYumCRFscjF7BpMYfBovX/rS75bLl87X8xgsfWQ22eHy/W1f4ywz0YA161EbnQ4rbHuVLkI5kN29vfLBBx4mwMhzfFRBUDDcnFZru7EBkC6LIj0pYme3aRL2vhj+Crzl8xP2jsEGz2V1YiuLqNXXsw3itfPeaiw+2X2Z8eZ1se3F8zbVtPZ9bUPl9bWP1z2VW3ql9wA+s7O9yzPfNdp8Xdds78pkI21EiJJzl5l+nhfrnyy/fob8HvtrVRdUtqIUUpb37hq1DDmvb7YVSOAJPcr5CLDOwCLHF0B5Ow+bb2d59LqiQYl9VDDxAGCLiRoyHM0081pnfSG/rNWMr/JUlHrPrLQob9PWoO1EM+EECJnhFGxBkoNaKRfabWRcNdae4o+SoQza9G0ZjUupsfjK78/zX8+H6N6Rwc58hvsz3T0g/4VlfQi6AauQneQahMYF/HnLjvcF7u8Av+Ups33z+daXQf9tncZrh0+O+40HEJjvnfEIHFQgZPn/2X+nhuplw+SzOOsRjMPAfD5vvZbZL7c8ytRogD3uhTr1wEf4uaixT7Z62FMGn/t7zHWUaQsF2Ge922+25mcYwI+szVaiiSBlRTUkQb5h46q5uTI2PsFmlgwaBFnLso3r56yqKjOBI+S5t75yMMdri/nJeFaeZ92nsbBvJQN+7gowx1nQD9IQGwlQr61FK3lUa2eiXGDoHVxjmE2aX/Oa+Jxx89K8XwDalk9xvQAAIABJREFUgyDjxqsMruzu8fyLnPoKoI780leePYAwqCCp6oRQiR0clNW1jXLu3HlunM3tbaZhErgKZ9kAH8GrcCT6wqvBt/qJHqhZbn7oLksQtM1Wt8NGngUcChVgjTR+M54xOZlizYmH4jaaH52DvCB5w4A2ykVNijUfSrg2xkTafBSlBbOH7Bx0Y8OYooYEHGA3QZECVpQT4IrBtGokRH6/BcubOQsUD6wAGPXMQvi1mWXIKE0ac9LmAAKA90yOo1sclKZSQcUeVZopNhULP4+HITQ6VtPWxT5S/r5TxwkWRwclKVQBoNjI9fCn1hWIBOHWRmxdjfFvs8LMINKauE5JdH1OdXioaFMjIM5TFHi2Qseh21fW3jycL6D6oZC04VVTTKmxaq6D5iZcKigLdQpihIC1Ocmk6lLBTWOnItzRBvY3xsLaBgEUAe3/wP33lQcf/CBTTiEXBEj2Vch3MEDKqSKwaMixsHg40pdVDzErejT7uHT5MguD6wBWnRyAijBE77zzLn4Wf9Ow3T8oGxvoTLhX3n7nXTIa0UnQ6Zpgz1E5lpEyC1ZfpPcrMi7GnL5aDTYZDtHtnICPmIFQNGLJ6VDB/qP8BKtTkRZ1c6z1CKOMxuHDC+VTn/okO0wzck7jRQD1xsZ6sJictqz6Ehg3WYmMbGu+Ma94DXMGuUGaN776jokVKRjaUMrTM9Nl4fBhMfuig7RTaSDjUtylvPvDH5aXX36VNRgnp1Tz0un0TY4lKz7EaDwFW5Z14UAxRzrC7i5rMBJU3N8nY3N/D6nIKNi+T/Y4dC/GCh2EceA519bXWa8T10WqNjpLr66K6YX3Pv30n3DvIn30jjvu4OcAzuM1XBu6C3Uk5w7N8zO//du/w+dbOrpUpien+drO1lY5f16F5+VzS08ijR8MUuifn/iJT5fbbjtBHciup2yqpUBLNh5lhCV2YxRbN0CeDWsbRl4HyC/0rPUqO74RcIn0vWrQSh77hmrfMciHsg2EYYa07n+zkWY9k412789s0PraVTH1WHH5Ovn+2UDvPwvVa4qC5ve2e+dUytb1ML83jyn/np/JrxvA6M9VfW8UP8n7q38d11X23FMD00BNgQs2IJsqzz//vVoW5a233mKAAGD37befKm+/9Xb57Gc/yxRHFLmH/CLQcs89d5fFo4t8LyT12vWrNC7NlqFhmAJ1eW3685IDpnHYSpdlCmAHxg7t2GMFSmP2AAMd3rpemnjZANKvluE8h7a3+Lmw0fpy7MthHdw9PA952L7oy72AgFY3NzZ+rSdop9KlmrrOToDXBkbFve4AtTxzXB81Be/y/s92pOddwYTGivW4xe6+NYjN7Mq6LnF+YUzBivF86+wNVkACY7V+sVpD7tOf026n9B/N6hi2t4etaV+n5H3IayRm6a32sm3MvmPX1wPD9Fh/fu2Y+vxE92QHnr12ZkB0U8RTcOOg1eLrxyA8Bu7ZCBxpDqj9aqYAx0UbIcA+onNu0CbAfox/C7iGLzI5OVq+8IVfL6vLq5JzBCN21E3Wc8N7cZIDaI57M0tmbLwCYG4yRnCTpYImy9mz93M0tKHCL6L8oekF79F0hedK9ls7L/26/SLMgYOoDpDiKrCr8A0bH19wqqvO6QU719bWO1kB7laeZQmBQ4ABHktjKLVsJa99H5zI/pdlynJz05kShIy6h2NSYLOh7Ene21p3ZRhYhg0EGhSFjYf1IsGCZIaWJdZs1xYwyvsp/255lh6Wvdh3wPMzNb0iAJFB0ciOwv9kI0teXYuSa6tNTnqIr8/5xLxEAz1+Js5561yTHSinRWWL5L9I3tq9lUWVdXPe/9pX3Z1/q/XzM9p3xaeqL57m56b3kdUHX72x3vod2cn6AysuhsJrxHOToR/sUIy3uw6NuejSTH4+NI6Ev+vGsfX84AMrMIx5sk/r9a/Pn4Aiv+asH5XhsU63fHQbv2RZlwwJyHVw33sbUsD1IgGJtC3OAn2GkAuvv8fY9GEXxDXIxnM/ZSjKv27rbP3W9reeR7KTA/RNR/k8sjy2nwKHPWb/pJ3vRkGpKU49p+rZ2gSQPnddd2mwvC65RTKuU8G9aP5LeUTwBc8/PsH7o+kf9hzSo8FiJCYBfGN6qrIV8znmEk55jjJgqB4QzWDRHvS6ugxErCEYtkzbFvtU50CzU/xs2V7O8p3nEoEs4QjBLOyRJrL+zmelzxTLRA4oNBm+Oe3c+0MyJSzLMsDTN0gcfv6ma4VviWgSJS7+5RefOoDjOTMjFg6FIAxcAE8XLl4qm1vbwRKS8sSFM1MPAAwOpb7z7o1mENEPaipxNiK8qJgUsnCGFLuVcykH15EyOvyxoRj9j4MagjbM2dHCNQAQY/HhLZB1nLUZ5MSr1h9q9VEJxPXheIPZiW5um5sbBUyn5hwIjGFDiokpbgSwgwROtsPK9cuggDNyXhlK4XxUtiDArYM9ssvc9Q5jYv0YzH9ESOHwT01OEOwBwHTkyBHOp4AwAHAR3R1Tfj2enU0ZAoBRCqUYmngd9d0APoItBDlDE5C9gZQYQCmnatZUiXB8UAQ3O8F0s7AhCQgN1Kk2ImRwHMmQmpvjfGNcOZ0aa4E5QjHsnW3VtDHrDIYpxoI1EntOByui0VDY6v4mai+aaLibnKNLYwBpo4Yl1gzgGoz1yfEx1tPZ2tllCiwO9q2dzbK9rbV2BJA1C8zGjMgd2HaO0lAOeZhBJrbYNOODH7yfz0oDgOxeyLABWIHHHh+NxtjoACgRgZmcENiI11966SU61Hgd92UwYGuLKYVHjx7j+zBvmxtbnLf33jtfrl6/VmCDobOvUkrVmAPvRbdlPA/mH/PmSKW6b7X0Rhn2MpK8L2j4sjhvi36GfxmHvcbMQ/JgwHSlFhAAixX3HS0/9VN/pezsbHEcWL+V5Rvl8MKhsra2Eh2bHRBR7U3X48R1vS4YB0A5Hp5kNYIZraZCkCHN1yRTKn1gOUXZ18HjAchSDTRdGyzA1bU1XvuFF14o83OHBOjhuaLpFO4J2fH9VfdD6VnSSZgfFqIkgxEy8Pjjj1EeAJRAvhYXFljHkoA+UqpTypDHh9cgj9U4I0iNvT7OMaHOJtb1zrvuLvfee7bDfLCelD5UI6Pf/M0vcnyoa3dofoFsRqRDv/02UlUBhMsQWV9fI/CLFGrosU99+hPlxInjNdjA/bgvZw1zZgMYugPzide9P6CbXGOWhxf2XaRx21CB4UC54SGr7oBw1PDsLm6uwzs5rDfVMGxGVv/c8X+yAVUP7QAn8v98rvnQ7eq5W7PemnHYBUPy9YaNJX/Ov2cHrmvQdq9tQya/38ZF/3/9Zxz6/w4kpqtyPm+RVtWfU977IJX0YNdt7C8Z1gCDIBs/+MFr7JiO39944w3aJ+++80M2Gzpx8gT/diocO4IO9spf/dznymBfHd8hl1evXeb5h7PFa+7xZoMpv9akpGuUp79+JJiV56wZyLcGvPP9PEY7nTYyBXREreC2kBXQGba2NEpTLb8s8/V5U6rgsPlhXTXqPtWjo87oG8nFjSZymYLGTmIgtWqotjd8fhjks6OidZGN1v9yQznvAe+7W+1fr7EZmGb2OqBh9nzeD5xzNnAI54dnVZfxG1JPue3L01Cwtcco9P2c1lX3UNTKymuVHZy+zOLv6pT0UtdvJe94va+H6ngSKJNfy8+Ic9vXyA5g/379z98k5wxmClioNm6PKW7nL98fTMUygrI2e2UGDiQydMYFlgwGstdln6njK2sMj+yVuTnZhrDBdzYPyi//0v9btndgI2wLYATwBwe7gskasTvAQo5dLx5TjSIdXBveB4Gv8bK1vV0OLSyUhx76UNnc3grZQIBa5yCuwYZy7OgajPxeAz36EXHO2i4h4BBN0Cwz9r+qLMcZaRnp73fce2VtTQ5gAAm2Y31+OM3a9pz3pNZS+zHLo32nbEtYtrz+njfasMG8lG/HmW7AfVybWXJR6oVdgyNwJZkzMQL7UeCZxzgepA/PFa7tdE7MtYAer2mXHZrPXwMV9kcVYBRxgOIZ5Bqfa5brCkAFwOhrejwgurhBhcftNfUe7tsVfd3Cv4OBLRBKDVA8Vq+b/hYokUEFz5VBa72vdXA2qcUgpfe5ZckAXgYxhtkStLkTyJWZU7xHlLrJNm1fBwrUEOuAzTwjy60+z4j2U5Z3X6MBNfIjUZIoP7ufA7u4r6/zmaK1a9mIWYfp3vq8n8/XNT7BeUoZCF4nA97Wb3g9E4qqLh1S+9B7EOPy2L0nsx3YnqPt3f552gm8xuaQD60MwboHwgc1fpGB0GF6H5mkyJazziNgHGXCzKyrZ3NNiXZmRmNw+3zD8+UGmhhX1UPAhOLB4MvhvmCPw7+D7MzNHypLx08Q9EK21sT0lHw/NN5iUEYA4XiUyaLMR63BPp7Vnz/8bSzLOrBvS+Q97GfWudlA6f4Zr3U1EaNbUshrZpnLY/J6ZZnOZ3WeT5/dlpP80/JoeXJd/O6ZrjC0AXfbqNL/KqTBWO0v//53WTKAzMVxgArNUYaRfunSZQE7OzsF3b3gNOPC+fBvv0cXmvEJbawwmLIi8Xuz8mKUJ3K88dObrR4WqZ5T3kw8gNl5TfXocOh4kv2+tnhiUjYlHh1V2Z0a6aTXyzvvvKNaT0j32wU7T+zAyraLZi4AcHB40WDge9RBDCCXD0Ec4hBkOD9kDRL8AMi3LybRYFCWjh0rZ87cWZCWarDNUZU4CrvRLfkZtfED3oMx4FBGuuaNG9eok6mMRwG6iVEmcE7gGtYRDtfyyg3eQp24orlNdHB0xB5jxbOB6QbAAinzusYur/HQww+X6Vl1KGYkcUSsU4NIBhYATAko2Sso3o+xvPjiC5wvpChXhZ8ObwmqUnrxfwAv77/nXjJY2PkJKf4pejI+Ol4G+62rHZXS/i6bp2A9AQQvzM8xxR9GJWouzM/NF0S78DcBYdT1m5jkHOFg4gZhwdjRsra6Wo4eOcrjHetJMG+v0aoxFnTg9eaGIsUc0WmO7t+Qs5Mnbysf/OADZXJqokyhdgw2YqwpOimTBcdIKNI/FQVBfSAAstiyG+vrLF8wMzNHsBY1GzFesBNRtxHfMpJcYwI1Uwdldm6m3H7H8fLEE0+V8+cvi71IBlEckNh/wTg0eM89yRqSkkYahRHR5z5K0Zy8Fp6DZrCIHeovAkXocIXIHqJ20SmOHe9GS/npn/7psrm+xlTxI0cXy0jq5nXt+hUCvlPjauwyOztZNrcHbFYTSRg8+PcHiqS4NIOMOtXAgSOAOkwGtjB21L1EIwlS62H8I/q6NygbW5t8TIBjCBhgrFj/8xculO+98EJZPHw0QOsJRcg4L1pDGcr7ZQAwNYwIyzrLhsARGh1hHQukSHPcTFffLDOsw4nGNQP+jfdivNBTAJSxRgwauEwFDvVdvFeOzeLi4fLCCy+Wl19+mfUXH374Ycrj7s5A3dQIII+x8RADTLNz5be++NtlJmQIAA7YDGBPvvnmm2S2KiAnxi8YE+pQeFAefOiDZEjK6RH7nA4b6yYqmonx45vlDQKskAy463sz1Gh4hy6g0Yx9DmYqdMhAOh4sh+vLy8FWw1q19FrLWTbchxvhjV3kw9+fzWnRfcNimCMw7D3DnOxsrN/KiR/2+jDDxbJkY2GYATTMSMrjpwHkGsC9It15HBx3GA19A4bvc0H2mi3QItBtbrU3NF6z9QQwIoOAOmZkhCnR7779DmUPadE/+MEPKMMAHFU2YL+cOn2qrNxY5rlwY3WlfOCBB8qHPvQhMng8vuWQj/GJ1ljN8+99yqyVjl3QIrpVFjpR6+aU9J0TP2eeX51jufh5Kq5uy9ggtqzRuow/Sn5suOa176xXOKNKowk5vxmzC9aA3oMyDjdfV0yeqrd6DMJsqPaf1Q9i+y7PAz4HHeaSDr5vdprwHhu+fjYHETTHLU3HTNj2vsZ0NIOxGcxyylm6pDJGzRxV8NllGDrdSCPDgtdxsXyky8ZXvnfWQQ30uBlo7nZSl5zcaj8Pu35dr8o+8Vnd5MzXGzY3w2S8r9+y45rH1pHzaKiUZdC2oHVvf/xsthcOvEAvchM5JOUtOE1dc4Jg3OREYdPJixculZXllXL92jXaPzj3jh07Wu6+8zRtvLffeLNsbm3SLkITuosXL/B1ZKIgmI59IZsdTRrVQM0MQWd1GAgwIINziAFUB1VS91GWzhlV19J77ztbBruNqZ91N/aCgRGX8uAZlzqVHiD91SmGALujdhDP1PCpsv8l30L2QH+NPVacuwiMOuPIr5u1Y90lm0g2q/0ev9djtz1rsAfzJTsxshdijixbKm+jTKCuvgBQIMqwguiqp43nxJrivbYP6hyi30vY07CNm20qsFF2fwCCZkn3gBqzka1rso7Je8X6p+k1sdFcv43Pa6sz7A+vbdZ19oMJpgcjr28jY67amqYyGBEowvloHZd2tkBEM3yjsYvrkfo40fgFard0VhOJGivUNfncUAx2Wp+VjHFncpHnK4OTBFvYREQ1TIUFSLcxfZaAr/5noCTrEhBYMphczwoA89H8x/Ka5d1z7rnFe1SeqlvOpu2/mwFGfAYglWXJ9246rOvLVH2IkglRXzOoahL/OMMMOsptgq4RacCy18YUZ20iS+G5eIaGP6p9BrspfQW714CXdK/WwOev3t0aS5mJZptMz2JbKZh4tZnSmAIwY2Jqk5QD/eduxGHnVF8+safzWeh1I3t3T6XRvL+831T3VmvD0nMkEInYQ9lK9+K8TkyyNAX/Rx/jgIAhvycmywz8fNa6H5T5hUNR5mqSmWcmKln+OLe9DCiPWYC9fDnjNfK1ZbOxsVLKLiLxKDGLXSrIa57t9/rsyX4Wuadl/2Z/xmOyzGc92c7rlkWY1wBzlv0uXyuqHVS33thFFjPoEMiu9511FvyyrPMcTBn5N7/7zAEXObrw1I0wPsb6ZlevXItDGky+XTHD6iEHRpqOyTxBjhT7NXayrYV5GzgJRQ8WkTa1wL/64EyDiD1KTanfCV4xwqz3qx5il6Lsg9AAAsaB33FoWRH6MMSGA7gEZ+a5554rewPVugOACMaZjKBIEY7OclCfBKHGIXBi4xgYBJMQCtSpyGgMQRAgunADZCSwMD7Oef34o48RvHMXXAmd6slkFltePD+7QVWM99VXXy03lq8FQLFFAAAsMG9IAnwpMoHnJ9g4DSbIAenEZOhHC/NtAmSzZJvYUOT92AFshOlqDzzwQDl79izvaePG9wN4oAMujPjoegQQBJvmm9/8ppTLqAw7PBPAPbzbCsXywz4Lo+iYPFM+cP8HappsVma6WTsssXYAMP/oj/6I4AhAOgA56MpGIyRECiAs7klnB/8PsBoAFFJjxZCSAQgjdmFhkesJ5qiMJsjWFB3hj3/843yN3XqDmaU5EAsNACPqJt5z910EuI4ePcJIOKQXzU6UijkgS3XA7sCzZA0emp+ncba+tlHGJsZY7w7jnJ4q5fqyOg/je3JypKys7pSLly6jJTzHtba2Wnb2VJv08pWr5bvffYGgMlNuQS+PDrw8elLKGBic3iNwwBvoCDnS4WjDmAoq2IhdJdMFjarii/2MlFqmhARTknI2Plr+0l/6S2Vmaoop0evrq2UWbNex0bK0dISpTPslGtNs75erV68RZLz//lNl5TrSnEfL7j4OwR2Bx1sa+8SEajNC9qQfUGwdQDyAwL1y7cZ11nPDGNjZDmzNvVKwD7CnxV6Ac4FOxiPl6tXL5Vvf+nZZWDhcJieUsjwGwDgsXpieuC6+WfAd82UHnuA42JrQFYV65qGHHyRg1/bMfmXGWkZ5oBMU1r7CcwEgREMWOE0w5BEgwRpgvABknn322fKBD5wtH/vYI+XatU1eHwewgwBmEM7MTpTf+I0vMTUan52emSrTUzOcDwCMaOyFtVGTGrEOof/ACn7o4YfKvWffT9AaX2aQEZRE6oVZ50iTR1AGUewJ7UPefwpAqgwaBDQwZw6kqAM6wP7Rsr6xXhYXj1IvAmB89733yCLHgbexucW95eeqhl/VQXGW9Gpb9d/XB+RuMphSjV8fsvkAzr8bLPCa3grs6zuFBiT6hki+dh53Nh6qI5ZTPBMzqu3pBqjkJhi+VjX6XBzacp1qK/m5+PlKaG6gkM91MHz8XoyPaXBbW2XxyBGC3VevXFezJNSc3d8v33/llXLn6TPla1/7GuXc9VPxmRHUVcW9IgCEwNrJ224v9953b7n7nrsZObWxjr3AFGnUfI3xD5s3G7Nt7jo4X2d5KxhbC9Hn9NtbSUJHKmrUPI+lGmxDLpHlqDqXZhik9/t9ZLl0iayyzxI4CNnKNYnZTC6l3tRzvLKXZIw5COV7NccrA3SNSexrVqfPxjiv221O19kHvJ2N1u4c+9zJ92568+YJ9Pss+01HD28GJee3pVgKbNR14VhlWW5zptYN/rvKWyq75PXu79H6erCA+zKa57pv81in5DqZPsf7INStpDPb7sP2R/+Zmo5wyKF75eqkhTxl+e28k2lUCDLCWXUKM8rtTJapSWRTwMlEeRo4tyNlZ/ugPPvMC+Xb3/p2uXDhPIOMOofGyvbWFvXENMqKuNmTSwsxc0brCRYLy6fgrCL7CL6JwAGcOzhLzL7CWD2X/D1KzVRgwOVi4KswuKjaxHfefRftZjuheb1FSnADKtnWtp8FCHTLcWAjW5+BsZ/3qOVatp8yMfyazw7u2TH4MttleWWFis1Akm0IPw/eKzuv1d7OMuS1s4z4fxy/Qb8AoPwe15XFGMh4jNRzBPjNyjaLDp9xrXGDqb6nfR7qrbgX/ufn9LmvOWh71Psl26r1bOsEw1rdN6eVai4j7Tr8zbr3ww6r6xF+kmXmZplvNQn9TN67ko8GnOioCn0Lfwvplm5SUoNVAb66vEgtA9GagQiggK0ngNdjtV9JQCz8M65XpXS3IIebHHnMWa7yXoYfNAwA6eiTxOSupJ14zZ/F+1tadNsflJ9oukibMtbDaadugmK9i+t531g2WDcOIH3Nbmxj9v0zI43gZ84vjgf2PXz9fM++bOVszWaD0KNUA9fEgst6luevnwGkId87JIMlHwLoEuW/ATx5zjl+AGYRAPI9LHuSU9gLAufz+eLARtP3UeMWa0TgW6zevHZ+fp+1VcbhH6LMVqqF4XPHxDB8xviMbWDOWRq7r5vlENgVwEP76QM+0BjLXcG3mD8k/2h+YaGsbaxzZ01Ny4fOwRJf23vcz1LXxf0gej6FgTjqC9ZXbdm82nYKQ2TdYN2VZTTbM9Ve4r3gc6nUQj3vgyHssea9CEyqjj3sLe+HfF1iLgwoNYYwy86Fn5rvJV1vn1aEOfY+2NF5JlZ+a4haba5/+fk/Yg1GKHsKANgliF4BFR4Myo3r18vKyirBGUZiIs3Ph6aQ5ehYFkAMk1QTLRaKSwpBE+RcdioHpBXScW6FQnkYoGgpDMyYLHfyxHVzwVA7236gPNHZoLPwcPKIt4QiBqA2GBDIQCrW8vJ1XgKAENhhpKpGbYwIXJMdJSaXNqdQcHVfo+JkxEQHaH9BTf32of7Agw8SOJNzBYU33unGedNGPUAUUJvaDS8ywMjXURuS8605leJQ0wj8DWHAWuLnBJhgqLvCwqcGatXqnZVtDDqFc0G6eims/Ybi+g8++GACmF0LEqnsOpipIMzi4A4DIDdRvvGNbxAAzPU5HBHVTmxRJDFmFTUAEwv15gDistEOi+F2mReYD9WkHC1PPPEEAToqTkaZ8Oz79aBpcqOaO9gsAJvhmHo8eA1fYM4FxzA6DIdRciDD9Sd/8ier0jfoDXYqmf6j6ig9Pz9Xjh87RnlDs5fDh+bLGKn2opVPj4+WV198rhw7DJbrVtna3CDw6rGMjIyXsclpyuYPz58ve/sjZWN7t9xx6hSVJqI1MzPz5a573l+++9xz5egRgJgCpq5eWy6//5Uny+gYaoYOysLhhTI5jWfSF8S8RocjWoTVxjGC+qJWZjaIOcfusBvxSh30Asgr3Z7XErtVe6sVl9ZBoRQ8OXb75fFHH2ONVTSrQaMcMEsFGKOuxng5dGiOg52eBkW7lOXVrbK8slXmZ6bLkaPTZXZmtKBUKv4HFjxqY+5sQ9ZxsEyW7W0AxGpiNTc7xy7rN5aV9jyPtOCo3chDAMYZ9gYYjbstWrW2tlz+4A/+qBw5AgbjjFKkI21dirk1MVIgwOnmSlnQ87Z8LDC0wKIEmMoGKdAjjDRpbjx3GeDA+Fh/icETsHel5DF+zPGlS5fKn/3Zn5X7o+7npUtXyqH5Q2yUgvdpnyhAszvYK3/yJ9/ifsLfYDtOTyIdf7K88tKL6oZOGUWtqij7QINhv5y+83T5+KOPltUVpXfbmRAQLaAWX0yXjno01FMA6mvqS6sFw8MsdCccDhUwn2DACwaD2JEj5a133uE1L1y4UE6+7w7qBVzX5Rosr3XuEpMhnxPN8LuZ0ej/+f1kG2emF0did6AxlPLZk8cx7F7VGUuFp/vGXt+QyP/35/NY/cz5OfvXqIZodTTau7ODVK8FmY2aMtzKZBw1vZDn2Q1/+FqkRNOAPDgoFy5eJBC+uQ5W/TQdX4AD9957L2X+D7761XLfvWfJvsVzgpn4zDPPqD4oQAQwa7e2eGZeunixvO/228vhI4vl5MmT1NHIMMCeADD+4UceIbO97/zoSYdQ+hLI1l97fiIBt525tYP3IxhoeU6zzPTXyMZo821aPUQDXdUxtAoRTaRTb6kv49YdfXnzuFD2wDWqskNaZT/ARt9br+dUqgbkVnuLgIICXP3xWF7yz/7+MJOE12OVlQYe3Dxv3fXJ853Xrjk2yZHusFRdZzgaYvlGqfmJXxoG5nX2WXaogpHnZxQLJVhcvfm51bNlB/DPe34/c3ffq3YbbWwH8NOz93VE/lt7uTFih92/TlXeBykzpStLYMkxHVwWAAAgAElEQVThlR2E7MvG+nZ5661zZW1lvbz3w3fL+uqNsrayUs6fO1eQoTIzNV2OHz/KJmRwttZXwchDYzMx8ufm5xmox5cdVIEVqgEH2xW1rRlER4Ax6mKxnm8EA/HZ3FCCOivOI5+VtAEd7HOgARkLe/sMlJy+8wyDuLRPI9HDzhp+1t+j7jsCrTOzqHsdQdtIbZXOUrkAnIMG9Ah8RIAXtoVZiCY5eO/hM/6fs3Tc6RhzgICk6kY7/XiEpWQMMKo0TCtwwCYMtSNv1BcMvceSOuE/uPyT5TyzlNy91P/TM0r48VxklEaZJgNhfkY/v3WCn81rjXlidlPV02ZeC0gyKJF1eD6zsmz2dYRlqumjSGN0XV9sjbALbN9mIMwypUhFdHlFCngAhiyRFHLcxg8Cw4DZaFK18l9oDzJtVKw2PBfnKgLcnCeCQADnFdzzM4f7G3MuH5X/10bXbegvCHDM89PXdQbu+LwBcMk/km1AwJI1/N3124zz1gE86zNfHzaiQJoIFhInyLV3NUbu4ChL5OFbRhC8577lZ9WIBmcbXrc/h7MEz+A1rWscYKzG3Ww6gzYN3OpmO2RACtfCvbZ3VAce88hgOvxBM+FN6hoMqLdo6wYWhc9w/zLtV34ASwyhcejEBAO0sM29nq53r2CpWGa4v5u+2i63Pu/bh/m8BhvN9gn941hP1bDFnMvocP8Eg4Ji6Pp81v7A+2j3s/EL/CiRDjCerW2UwQJwrHrzeDbXWSUwanJSgKCZNci1ilJqABhZ8zHIMqNw+iLtGbr/2InjZYe1PsdJmpqdP6Tghmu2Bvtf4i/ZdKYE5EnzLyad5sklU0Q+oy4Oubc8c04i3ZxXDX1d5zWASM1nYwq3moeaX8tax3ZMZ+uw1/Oe1REvZmpec1oBqV5nteOAQXkzce0bBgTczSQ9ZA7lkhMcR5Q5ynbzyD/+xX9/MA4UE7M2NkLhpYOGw/GglOXlG0QqkSZd0wgg/NvbdDoBVFCR0pmUI+4FAXvPAo2Hwcae4qbwodWiad7kVLjRf9ugY40oRlHobPyy41VKxfYmzwdYVfiR7srki/iMIoq7TEMEwIg6b1AKYA3pOdA1W5Rm1U0D0LDHjU9HF4fa5ARrlpFZSXacFhRsK0RUVTso0sIAlIVSQwrmAx98iAAFjCPVVRgTuDbVDgYffBJ/da+TYKFTpoyrV155pVy9fCXYf9sUhPxlxesDDWANNujoxARThVnDkWeMNj8j9T0qMq5H2i8AymBJfeQjH6nRU1wAc6R6CYqYYQ6ZMgk5iYgMnEukwV29epXsEn9l4wvNVho9P4oXH4yUxz/xODcMUjmV3jYMXIRM7NFp/fKXv1xp8qqjKV8HawjDThttu4wW1PQYMFqyurLJFFPJmRQ9vtyR1DLme0/PzJbr166Xn/rpz1GZ+qs+2cFomZ4h7aacOH60/O2/85Pl/Pnr5XvP/1k5fep9ZXpiugzKTtnf2S0rq9tl9Y3XysnFnVIOBmVnsF0LV8M43NjcLDNToHxPlN/5yhNlE+vIlJLxsjnYKdMzh8szz71Y/o9/9Qvl7//X/205sni0rG1slsOLR3gYkUE7Nlp+eO5C+U//3n8uujMiE8Hsg6JnbREYyOG0RrnzAL+09nRQItIq5aJC6/kQ9h6szV2iuZDTBGz0UBmjltHYWNna3Cp/9z/5O+XG6mYZB/NpBI2Gtsr//D/9r1oHgPojo2Vmeq78l//N3y+HFpfK2vUr5d/95u+wviX2FGqQHl6YL1OT4/ydnhSiNdOzZWR0otxx4kQ5ujRbpudHy4Xzy+X6jZVy8n3vK1MzY2VjHQbceFk8VMrmDhh2cAhGytbmDgG3wY7o+yur18rXv/7H5dD8IosG5wj6sDmQc6aULx5SQd7x4QxwZXZ2mkxb2B2LC7MYMmuAArxkYfndvbKyfJ06ANG5ncFemZqcLisry9QxmB+AbChDALm+euUqAcZTp8+Ue8+e5b4h2xU16hjxc52iUmZnp8qTT36N4Lrq8aJGJdL4x8q5d94ia/EAA/Jhzv2P7pUjZA4+8uGPsLhyNia1zjI2cU84J7jn0UXU/B0vyGq/sbJTtsDMcPMbAJ9sSBWpGABnaZCAhTEgSxR6AYAoAHaU7cBznr3vPupeGGqOTGb914zCboOUjpK8xR/5TBkGMPmQh6FjPetzb9gls1GQ9Zf3S/8efYfIYJn3Yb5eDmjZSfIY+kBONgQsm30DNBs4/f91DZT2pHU8Hbaa0qNlsO2zHMmbb71TTp85U15/7bVy7/vfz+ALGhK99965sru9S7vj5ZdeKsePHWdpgNffeL088MAH+D7IGc5r1FgEuAy5PX7ieDl739ly/sLlMj01QVb/Jz75ibK9i7q9Ote6MtFllfT1up8X97Je7xvm/fX1s2cAOOuD/vudBsptEk6UP2sbJcsFQcSQMzsFWQ4kf80Zi+hfbY6E+1tGPBtZDnxP22Ocs3Ay5Ps0HZ9lvC+zfVnOf/u9nhdcJ8+r31v3VWLNOoXWn6lnTGo2MAwcHbbnMrPAe+WmcTh4HmeX61P1r5fHmp+rY7v1wGenEXr9oLX7e6wvL32Ho792fb0jLaoT3I52lqv8HPn3YXJteyx3+xz2fFkHcTwJyGRAgkXvxQ6DT/Abn/982dvZpu0Iexl7DQFUnN2XL16gjzEF4IgA3izL8mBPIouGAQ9wIPcLs0imZ8S6d1ozsweQjQETAPUXd3fL7p7uzXq+0cQQjEax6OXsMagYcpn3Yz0L6EtEp1QG3eXLwOY8febOCrzj/bgWiBLwVWzj9vc238egbGtcJ5ZXY89iPPatHBy0rM/NzLaaZxF4hB/DLAnUTd7coD6V/SRZQFsU+1YYD2ywqUnYMuMsIWQGsZ5fjrVSIqVfcj01Axh43aWRqHOjlBTG7rOxBXtaUNYp0QBC83nF4CdLrwQQFimHjQUqe6oy6MKmqTZqdGHFXOK+LVB/M3hm3ShnW8H2xmhrQZ78HB22UAB1yF4imBKAbNUHCBxHPXjIOszSycmxsrJ8jRlPqMujRhXIEFG3WxyhWxsbZXISTTQL12h6crJswMFHcxf4aSxBpVreALg5V6OjBNOxXzY31mkvgcU1Nj5ZG3AgoD4yCnsQ2TkCHOjbRdpqICoCyiE3rBkfJCHuEdU5tUxar8N3RuAetbqRSQcge2dP2YNYSwLhOFMJLg1o70EtAHzD+k9Pz9JfpO8cQJv9b/haGOvmpoA71NLDmBzAYvYRezXonMt62SWIzBbN9pEJR034IkvSZzLH6DIAkjkTB/JZBDmzjDE4sAd216D2SoB9ivV0PwS8f3ZWNaJRt1W1+JE6PFZWVm6wzAPsH9R+n2YzyXESIw4tHOIcwJeG7wVCBnw3ZVNJry0sHGLZJ1wPcgf/tZ1zmaEvEgk+p/Rw2WleT2hFED1od+/uMMOO5+QIGoeu19JreA2luDAekCU217cok5Bj1MaG/wlyAoK/hw4tEHcBMLi1uclrQ8+zdmKUyoEsI1jsLFGfzRUU5rnWAgewiyDPhJ9ZsmK07I+McA4mZ2fK0tKxcvupO+inqNk4bCk1t/Het47A3w4QYP0gl6jRj7FjHnNww59RYEZ+s0FsyxMblgbzUSxu6Sxk4wF/U5Ph8KtJhlKzKp338pts72VbK9s/2a7K9ky2+9t7hG1YjoVrKdPOvUysk2n/MXNNmYO0KHrNr5BWxL3mWp7OAvn5X/h3B1jEKRRCHxslQ+Tw4UWy1AA6gqmGic30fCsKdZZsBUENqFBZuRt1pd26rkQXSfUE2TH1wctDORDcOlmUg4iyeONHbbMsIEpx1uGvTZOi3gQwJVz4XltdYdQOYOD3v/9yWVtfI0sHjE38HxvKEV8qEh747XBiR9bpGTrlOOR9P+T/Y+Po3vKyvblYOD3SAT78kR8vc3PzvAbeozqNe9HQQJG3jpKMdFtel2wxNbk49957dNrA6lAkoD2zHUHW0URtkyjOCWWMDXPittvY0IGAxdRUuX7jBqOxFnilAwstoOMBYylqyXzyE5+gYwSwOYNrVsY+jGmUjKljLpTo66+/ztpauJ4/h+esjk2q8ykj6oBpw5/81KepRLzBs4HdQNQBNyxSZP/wD5/kweVmJVhbgOGQIh+MeN/omFMLJsjYdYMUHiJFDEU1jFHxYfyEwQZFBrDn8qWr5ac/91d54IKhya7Trr9ANi+6YEOBjJfPfe4vl3vuPlbOnbtRrl1dLnOTs2X3AADWSPmNX/9COT6yUT76obNld0f19CyreL6NzXWmVE9Mz5UvfeWpMjo2VQ5Ql250tmzsY4yz5fee+MPyT//Fvyj/5J/+87KwuMj13t1TJ2mAYxjb2+++V/7uf/b3lDajzcM153rwGQ9owCh4gM+MlmtXLpVXvv9K+cmf/MsE3q2I7HCIuSi31XJLQy8idVmOs9KzUwQ2K+b0Z3/2Z8okak7uwwDdL7Nzu+W/+4f/W7n/vg+U8cmpsry6Wp7++lPlF3/p/yrL63vl0Pxe+Uf/wz9mAwgoQKQG3/G+kwRKwQBFl+7B1nr5t7/8C+X85eWys7lbLl+5VI4sLZZjR5YIEP7iL/5yefPNt8i2QmOjzY1VKkuwKLG3jx8/Vv7m3/wbLAxP3HV/u3z1K18thw8facWCo7aMZTL/pGzWuoKtJo2NTwMn21swCqfL8vJGmZ2TsQ/2JnQHAD9E+1S/EYAimmFFCj/SPwZo2LReDh1eoE6Ynh4tv/u7Xyl3nb6rPP7JR1lPd/n6jXJ08UiZnZvnmu9iPxBAmWSJiIsXLxKkREr53PRsOTx/qLzy8gtlDNbwAbpDqxu9I4zYh+jQ9qmf+FS5cvm6wL1x7A8FqKD6KBPRwR776de/8IXyw7ffKR/92MfLZ/7iX6R2hDHJD4wcsJ6K0qfkCHEPwmAoY0ytBjgKoPHZ73yX59Lq6no5ffoMuwlD/+F5pAediub0Te3xrDMsk3bc88HcHKEu08mf4d4MC0IBpC4NSQHROCsYqZSRoQM6mPTJceoDYDfvEbHW8T4AqxcvXiLTenYOpSwaW54GYtTtqgZz+iUbItmZy7+bGeEH9HP6CYftZX+e/2tHdQQkUK9HL8KeeO2116jH4fSsLC/zrMTXxz/28XLl8pUoj7BeduEEjYyQnfjVP/hqmZmcKKfuuINzCeMakekf/+jHyGIFiH3PPfeU1fU1Bq+w5z74wP3l0uXL5fbbb69ni5cpr6NsjcSAS41ozKQZNlfVxoiJqsZfMPi1hlHwOugJGcSyfudYPLlm/Vm2egyzEOIIWppB6Kh6t/YlbCE3r8IZn89ahKA9Bx5TX3flNe3IR5JbfUbMBmZhxB7Lz2k9N0xufM/++/OY/Lu7md88zm4GjINYZpt5nvPP/n5Vh2ClivXXKM+T17w6YGxO1E33znOVOyT7LNe9xXzIDkMGpvley04Cx281T/k64T7UGmjDqa0trT1/Nq95fW6zY6PuHJ2kIbWqrF8t95klLG6T0vkIV7AeWym/81u/zVrEuB7OOdhK8CsAniB4RKcWpYfAUpybq2ld129cp4PKORsZL/OH5gkwqi6xnDwFkFWGBQEqgBkoSiNARemjUMUoVyQQQx1ICTIm2zvrUT4b2V1N5wqomaC9ADb19NRs/Yh8AiabVpAtg5b4XewcAQt9u4GmQ8ik/ST87UwLljQhMCimZlc+NQwQRBCEUf1j3yMxsAiEosblJEGMvCft4/E8dB2lmN+OzR4MfN0xwMsIMmaZ9R6Aws1ABl4nezHqzdX3DTvEeq8ZaPA2xLhyuiuu5ZqbWg+x5PAe2OsCnCM4k8o0GTgVaIpaTakebZIPszD7uqOCA1wXZACClLJXXn7pxTKyv1Umxg7KxOh+mcS+QiPBMlH24AexKed+2VxfZwYWaoLv7gOgU4kf1GRHBJqElLERlghAdg57AqBkAEkHILhMMjAMwBLyTYAP6fQFfsoMQS0A8GNo7jiJxpuTPFMxRyAlLBxeJDipJYWC146mrKXaws62WVtdY1PAiZBjnOvwKVFSiOULDkQ0go1NHV0Ky+wAcILtb1AXmQiwcQA0ej9jDdfXN1STdGS0HFlcLB965JHaZInryi7CyGzzmStfRiR67VlmJab0ejwaLbOR0PvBRM32F9Kr+ezRrRj/E5GoBfNq4E4AA9cCTRJB0sJ6b25sEHCDH4sxsixaNCNdXV+PAGPh/GMt1bi04SXQTbTrZ2c4N1PT6qkAud7a3BaQF2uHz0FXfuiRHyOwphIK0nsYc2XUBlhUDdlUFsIgvYFZgIkI2l66dKFsbSBLRDrLZcXwvDOz07WhiwgFTV6YsTRA/4AZkrgwh+x3ERlf8kNUzgGvr29ssonmzNxsOX7iRDl2TCWsACoDJKyNUgLIh/6FP4767cw8A4AdAVlc+8jSUpk7dKjMgkAxOSWGJBnIYANba6nUiYNpzGRFGZ+rVymfzDZFdtcMSlKJ7IDLUNeMoIzblIgUI8JltjeRpTlBfIWZrlECAHoBZx38KdwDhA43TCFJhM6Pat1QxlyTOHxsgI8scROBOnFXFAjiGVBtsPA1aYYKt2HGMOQXfQqQ0RlgP0Bs13x0fUwyQ0NmfD/aBBGQ4E/20YD/Kd0NJjbOsxnUOv5HP/9vud0ALE6iW+/0LAUX6bIEybZ3yrVr1wW2bYum7whVPgj1UALSlIKANEilXRuJ5YGBxY9NKQ+ydRv2mcFNFWmxqM+iye5GnKgUIu3SB5MPWIzRKHt22nSwoI5gczJ32MRB1Prvfe/5sra+Una2gZqDObXP6AI2u7vTXUZ9u6iXYQMDY4FDe+L4UpmbUZoerolO0zgUwPaE8dQcVqHuELz77n+AB8GJ205yvlQnzgV922Fm8EyHoA5iG/WIBAFcfOeH74qVF2kYkD8x0nSd9bU13guvI5JLgd7b5+ZFiibS17BxwaK6sbzMqAkOJzwL1hHghyjNShvH5vrxH/tImZ6dpkJACikjv4m5gs+6WKko4HKkzp07R4DRh32uY9nAGDfiUYdhHFaf/exfZBQOX06FtCFi2UROJk3Zg/3yzLPf5jNYCeA9AI8BZkFhOroMMIcHyMFouXTlUrntxEnVLgkGo0COqKuzf0DlB6Xt6MX16zfKz/zsX1OHqrFxgnTVgUXzm7JVpmm8TZfTZ24vp973vvLww2fK1atrZWMVnbPVlOR3f/M3y51zu+Xs3bdx3p3uDvCXxu9gv8zMTJbr6xvliT98mvfb2xspW3v7ZXuwXw4vLJUv/PoXy7/8V79Q/sk//2eUKyjZ3f1Sjhw9zqLo2APnzl0sP/vX/3o9HKR/lKKPL4AUtTgy2KSDnbKxeqP88L33ysMf+nB9Nqe4M3LH4sytk3s1dqN2hecDc5nTEswuwlyiEPlf+am/UmZmD5X9AxgHg7K4NFL+wT/4X4KFhxqUM+WPfv/L5Vd+5V+XC1e2y/yhg/IP//v/vdxzz71Md37xxRfLsWNLrHGpCPBaefabT5Xf+71fK+eurgPGp6HG+d0blMNH5sv//X//UtncgmEFuZAhPj83x7W8fPF8WVu7Uf7FP/v5cuO6mNw4GL70pS+V9932vjI1JVYoAmGOBGbDw/sBTihlOzrSi1IO3bZfbr/9ZLn99qPl//yF/4d7cWJytLz9FurLnSy3nbyNhuJnPvPR8u1nvl+Wjh0tx44C2Bwt166tcc+yDhPZ54hcb5WFQ3Pl3XMXy5NPPlXuOHmyfOrTnyo7u5tlcWGmrK1ucD+z2Q7YoDOj5cqVjfLSCy+WK5cvRw2sSRqEd505U57+xjeoMxQk2a3BBKcrHjm2VD72sY8rhRxnNmtqul5I7AOU1kBX9+nJ8p3vPFu++IVfL/fcdXf5L/6rv1+WlxFlReMY1BIdi7Qy6XzMHZrzIP0Bc7dLMH2EB/kfPPk11hV95MM/Vq7duEHdB0MVczE1Mx3Bi7HqnFKPhRMm2VQqhAtfZ8e679MQIOk1hKDxlMCffB4aUOGsJTAmn3H+fNUTcb2O7PBNrVMkHAScNU8//XQ5ceIEAUYbJL4Pn9HnZgJ78n30O0MC8h3ifMW5hyAbmCxqUpWLw4vBlufJe7zjQPbqVMKZUU0tnUM3bizTUVjf2KKeBvsb6w+gEUxe1BUF8wIKGemRGAu614KxdPTwYvn+979P3fv444+Xr3z1q+Xn/s7fJsCIe9x22208VxEYxTwg0g+HCsa8mhKpuUMznvU0fI7RBFIxjKPXM4Oxv1Z5fdt1bFb3pUhBWwcos1xkRyJf0+PM89w+p71GozEAKMwjzlk8r8eOUgnej5yfYPNwlHDEXAs1asDaXvC5msdmubaMZtnJc0Mbj+ZgV14yoHDz7HTBfz9zBt2G7tFIf/W4b9qXZiv0AgC+VgYAh+3VzjgT8Jxf9/xrzlQiw4HlPEfeJ54rP2N/HrHTmJ3TC4iYyZD3W32OAJfATMuv5WsPk1fblgbU/FmC7kwFlnzJab8ZWMx6L5f08LPlOma0yyI4zprE+/vl1z//q2UumtPhEJWOUTrohXPnFWAdGVF626xqBGPMaOJUyQOj42Qw5rrrBKvIbozSQMEiPChjqhccXYlhzy4vr0YgDMxE7f2897Js0XapwKUYS3BoEfjC/lo6fqxMTsCObwAE1hOBs6x3vIYtKNtSR21Hab+M0OnOQTC8DtsQ16AzNzPDZ79ZjvQc+IZehayjiy9rglvvJxmbnZ/jvnVGBhhYkEHWwQwmIwkKUUvSDVyazGPpUupvlGLB+DFGOOms0YzyLAX+jmwXzbfreUWn8gA/fG73dXbeQ64hB3BN7LDInkJ6Juu+K30dMoGAy9y8miTiGmDH4x74P86QjbX1CKq3xjO43u2nbq91svvgMwDkLDP+nU4/A26M8GPmys7WVnn22WfKBBmBem1yYqzs7QCkwNk9oC1DptWeyDLIZAEwsrMFJhlIMqqH3W1GB99mh7YPGMDwX6CHAC46rRagC33PYFjiUIa87x2oCSLSY1e3NuhX3HPP+9n8zyUGuI+M4EbJKj3bAUEFzOW1q1fL8899p5w8cRvnGSxG+M8A+EFYABghcgwgBpFn3PiUgBpLDWj9qr1GeVMZA5I3UC9/MCinTp8ud91zb828OwCIv7fPuQKABBvXpYuY8hpp1biuQX2fR9luR5MlZHQR6IZRD5sddilLGzVCjOe+c05FeSjsG3we8oTMwpdfeoH+60Q8M9bVtcmrsmaZOmQPChwHiQN7BvYe9iMCyahDDj8e6++yVfg8WI1i3KmmLIMxhw6VD3/4x8uRI0uBzIgc47RyE50wfowT/gnXZv+gbINBTgap/GgEgNBEFjXd8bW6skLAHJki9OfYY0KMxV2A3GSRjhBoRqo+fbwY3+Bgj835sN9kPre0adzfOpz+JH3uiXLvvWdZBkypxrqWcBjINwIE8hXYYLMyGVFvXnXw8TU+pcaZzqpCSTF8YV6xRzDP0AUo24MxbKxvMjsV+gqBLgS0WT5wbIxnDUBD4CRs+Bpl1MAkpe4uI7RJ/fr8PIK7+NxhEtqg69AfAYQV6GUTI4CVwIfB34i+MeMM+38LGIGCJLlpJvYyHhtrTsJUlJBR127pQJ5XkCeW0JJuxt7k1LMe8Q5Bb+rJA2Rqhq1cFICpmBQb86DsgnyGzXX0PNjmXkYj2WXa3Gq8Bf3FUib/48//2wMY4KRpYrFmZkiZxkOhCPu1G8vlylVEEZEip4Mf6QQ1mtVjcZjFZAoqnyEehIGEUIxU0KRoarNT2TOVWEamO7apdqCUNzaPDiN3H1NTACsM3ibQcDjbBkLlVCr1Wt0q5QibwszGD4NdpmBdv3a1bO8AYNShpAWKbkmIimER6SzD0BIIA0YfABkoTColCr1o5zjwTBtlJ9RAygcDMRuQWnh06TjnfGxC6SFmtzQnXQe6jVfXvKThTSa+WCFw3KGgRW0VAE6mGRrG7OyyyzEmGI1stnYAlOyzSCf+j8NMnZQnSWtHWpnWKuryjRhwRtoFOjLtkrn02GOPifkKdt8oosxaDwCreE0R18JoDDY62IP4gpOJAv3o7qz110Hcoqs6RBGZZiem0dGyvLxSPvvZv1Cb6viwpIFLqVbNAtZ5ozFUyvPPf491NfHsUFQ4ALF2O5ECPzYyXg4tzJW5uYWIJuyUSxcvE4AEaAqQhcj9/8fWe8DpWVZ5/2fKM73PZJLJpHdSIAkdBQGxg6667rvFXXXd/1+3vBa2WPd1xb5roeiCqAgoIqhUBSkCAiEhBBJIQgqkl0mZyfQ+z8z7+f7OdZ7ngX3Hj5+EzMz93Pd1X9cpv/M7vyM6+FByWD4YJLQu2GcYpne98wofzJLETnX4ZRAJIjBMGPcpo63cJsettrrWFi6cqf3TPwhjrdoevfs+69m/xS44d6WAadZkbAx6vprTrHXaNCXb+w4fsQcffkIsoMmiCpsqLRfASKv+XXfda9ffeKN9+aqv2ryFMCGZHDxujS3TbHBwWNVOBsG8+bLLxJ5FwzKSyWA68LnO1vSl9dnz46pmsk/5flnS6/G8jWfLsxfzTtPPaEzljDOaB9vzQTh7H4Dx4ksuFhOhuBg2XLHVNWTsy1/6trXNmp2mS5ptWrfOfvLjH1jfCLc2Zv/nqv+0hYir25T21fz58+RMqI4CUj758AN2/32/tt6hIYHI5L04JdYFUeD7fvt76+0b1tmlLYHkBaBPUyOzE7Zx/ZP2s5tvVICn6lHplP32tw9bfX2tnBN7P9ga7BetZ9i9pF0X7DWvOoWMAIDDhLUJYGy2a6+9Sdeb1tpiFDMWLFxsXV2dtn7dU/bDH//Abr31DgFxz25YZzfeeI0d7cDplRn6aTW1lXbzzbeoIIRh4Plmz5lvjXVV9u73vsluufW3Wj90M3HeOEMcxEUXXaQK6IH9+62j46g1NbgTxCEuX3aa3XPXr9Vy7sXDZOAAACAASURBVAH9pD7fpRR8j1Ccectb3+KtGKVeRQY8Yk80T2tSYAXLFhZwbX29/eSmm2zPzh22dMli+/BH/1bJnYJJ1ilNmA5QAZtqRT4Qi3svr6h2e5AptUcfe9RKMpUScT5ytMMa6hv1zrFHOEUqnYBwBDwUjfiMutragq2Z14YDLI1WG1cG8PfnxTDX+3H/lWe5qc2hAGD09iFnX8aX+7h8q3jo1rwGjCmoUhcCB4UgYPg4gpGWaS325FNPyTZRRV29enWujYzvR/U67iF/1vKJnwL7FHY6aOG+C8dBWz3r1zajTXsgBgjIzqYAJveAr2erpUd3N+cPzl6hAIOdpKW5o+OY2lYwKfhpzlt9Xb09s26dzZ+/ILevpk9vlS87fOiAqv/YVjR/AVcJcAlgCOKwp8QomfJyO/30VWIsEsDy/ptbmnX/BIr8PvsqnsffU2I6FLynQtBHhZ/E7HY3k+QgXlfwdGXi1wJkcc7FustpNEKBSdpmaYLua8DDgqS/8N/j2kpqpNXsbCW+clNK070y+MoDZirtldI6Onz4kPwZQ5Fy3R0kXGlKIb4G0N6f1RMNJWgJWIoKegSocT+vSfJf14LOz3igmwcZ3SQ6uO8xSpoWrL3Cw/szvfYdFLKDkeZwfxw/pzVIbBpnqfjW89gyaUAqOeTwxucldnHoj75umFGhGD3pCdcl5uHaMOVll9K7Qm6FeNVtGHq2Pu03Yhnv4MszmXWv2gaJEUbokjTLPWrDrngcqXgtiyYvTHXXH9f7TkyaoIn7z6ZWVs8bEmvHT6r2SgID3AfnheBDt0uslji/yquzAuJ4V2pbHh1LwH8qkvlHJK3vAruYihcxeCEARidkBAvOE3eG2917993ejSPW4pRaR/ldknC6EZxBTBdKidVUV8k24YPx0eEn1G3QSNEt5QPB7KAoJmCPomB05VAkzwKbap3wVzwnDC+BjgVauP4e89IXwdzPyxQQ43k7LNdsa2vXfWg/pMEyvj8dJA1AI+xnXJ9zFezF1xeYFKeMeDdLAKpOufMCGfE4gBDnNoq3UQhwYobrTfb3063ivkzPBOCV5Ki0l9MUbN8Cfr6ik0vhtToDqnN6YthtyA28B5JNsVeUaJMk16qrAIBpx8vbbWBwMMeuUstzMT660ubOm2Pts9pTR9SE4i2d/bS30ubN6fxrHZNdKYyj0jBqJ/2k8wqTDhmNaOUG3IwzGkSNWDPWSxJIU6aCHbkQwAWxK3ESIMPatWfqPeveckNTfNJrDAcq9Ithw9wOpY6zqSkbHhqwZ5/dYMzMU/shOan2/qTiOMfw0n6QjfS9G3lQIajovr2gyymxMLFVnpMhD+BxlWKIVFQXaIxNwZ6VVyi3YA+pYDUxZW1tbepswwcQ1wFCyJJDdFDc6JJh4UvpDGMtj3V02K5dO62htk750sQEskaAg2kKcNqPal8N/boUL+XPhssFBDAuEgfMRA37yw83XL5ylbXPnqPcygdvkrN7NxZ7We9Ow4QciIq4LGKpOGeyxwX+30vJPnyxgs9k+BPrWgopyLvYIl/id4UPRBErpjcjXwaLdHTUuk912ob163MFdJ6H+LqsPJN7RtZKwDj5HjqLEHpGR1SwAJzii8GLp7pOCdRCW58ibDACDx48oKJt6LHDTq1vbBQZhDPrsyo8P3eCd3SbOUNOYKhkIvK6+rwfSVdp4Oy4DQ0O2tYXt0jbvUrsSyS5iEFLdOZg5nLGAjcRCzyl5sRmvBPkberq68XQBWAEtzh6tEO5QRQ12I/E8WLPQSQqr7D2mbOkd6+cWuvvBDPeLx155DtsI2ExaVAVIFf/0KA6fXwewKQ09j1+cJxA7dZp8C6fiZ0qLmi7VpG6tlbxJIV3cl7uoamxSbEVM0pgNcaQXq4PAMzP9Pb0Wnc3sZjnUrB7G+rrvEM4AXvsEZe7cMkBx5Am1bGDbB5dWeTrkKE4c9gkngNQk8+tra2RzeTdjYx5DCcil9rzHSQnRua9kwPhvxigSowCkQzSGIvZP9DvLfSTUxoaCrmG96PuuVQY00C2KZ9jIOLV6LAND43oZ/RzDDQdGxVAy76UxMGXv33rlICckhINiVA7YxKVpeLGQ7HhoyVWjjqxf/T2XyNInFouUlImh5jaFcLYAujwd4EJfb1i5kTbiw6BhEDdEEYQF+0KTkP3CrFXBz2RzyVQU7QCeIWMrwikhZIVTF5lklQ4TA4XhweA8cjhg3bixHE585HRoRzzJIYm5AwLwwYqyr1FIbWJsOgEKSR88XwcHq8C+GEGKHIE2idP8/vLl6+ylmmtVlVTl6Z9pQEMSYcsHFYEFm4cHaSTYaOLP+vB1vatWxMzzBmOYmuaM05J7AAOScxcqNMHPHBPJF6hfeLToAl4XSA3wBL+nY2MI/eNXqbJ00xOVlVA9+NTmXSNJIgegY4Dtl7BZePCuNy1c6dVV7m4LZ+v6ltqlURvIoJHzD/fI3l+x9vfqYOVB79K3Nkn9CYSudDQROtx3/79ui6VCj6HtUArhwoChhFmTICcpN379u6VIeK5CN5YnxiY45XYauvp7rGBgcFUmcnoGm972zt03Rj2EwBjBP7cJodu6eLFVllRbpky2HL9Nmtmu9ivIyNjduDFbfbA7T+xd//JRbo/7kEGJUP7gw/uwTgSnB09dtT6Bgasq3vIxrJltvPAAaurn2a33X6n/eSmW+0zn/28pm5TXB0eH9cULYAkksj+oSFbc+ZarQXXjyQkzhPvLdbYQZFgOAZo6o7JfyYlK+nMxXt7fbClayfdh/he5KRxRnC0DMtBskHVqKIimz6ryv71yqusbfZcKy51JsWmdevt1p9db+MlE1ZdkbGP/+OXbP68RTLWONv2mW22ds1q27d3n01mh+2h++6z3/32HjvV36fkW8wtADKCkZIi+809D9mhw8e1tuzV7p5eW33G6XbsZJdNjI7Ys089Zj/5yY9seHhMFPmi4nG7567fWXNzjfZWcREsO7dFUQyIAKaQ4VG4Jm4ffQDQzPY2mz692Xa/csCWLltot//yXlHOZ82daxVV5XbzDTfYzT+7yX774B+srrrW7vn17fbD679nXd1jNlUEVX/CMuVFdtOPbrGZs2YLnKX1jBZkApEr/uTN9pUvX23z5s61vXtesQsuvFCO685f/cp+dOO1dtV/fEtOcHrrNJs3d45a17Cb5519tt1/331Wnmt9dq1Mgrqws2PjI/bOd77d+noG7WTXMTnksvIqq65BJ4Zizbh0GikyMKDjZzf/zLa+tNnmzJppn/zEJ6xvyLWA2NuZcmc8MkeLfdXUWGk9fcNWmilWyzgFs+6eIQVIR44dso0bt1rLtDZrn9Vmfb39NqiWlF6dQz4TW8P74D5aWlqspqZKRQ2eL9rj8kxGBypc+yq1dyQpjTgLcVbyDNxgneSZ+CHOrBV8vVZJEpZmr0S7W6EPU+hXAFAKGEisKfYWwWpjU4sdOnRIgQwV5Y9+9CM2PDIm34ddBVTl+d1HeGAVezH2nwDGAMHTP/JZVGn379+fGPnTFIxof0fxIBUj+JX4t8JnzLE8GfWcu65JcxdZjCVLlqpVHx+LXwLwImAlUcWG8m8EV3PnzhW4QNDDs1ZVlueCJtr4ARFPW7Fc71qgspmtXrPGWltbbOfu3SoytDRPU2s07U0kT8GUwXcXgsDxHAJ2ckVFWE7eohTr6PvCNVi9cuwi9v78edmDiEf03rReeZ1oSwzx19uB+G9PWPLsyfwavrYFPz8wjyo9DIJSSZvgl2nn4fnnzZsn+46e8ObNW2ze/Dk6DwTYzjzxLxJbfI9aftLnK0BkXYsdDIw9JKgsgatipRRoNRXurUJwFMAo9nSsZ7QjOqBZ5m1SwtOc4SJtr4KzE8WZAA+8yOx+S8wNfxCIzg6mTaFfBjDgTB/8gvu4OBMTNlUwlTHOXSG440CHJ5Mk2ezH7t4eARCLFs1R7LRv70HuwGa0tVpNTakdPHjCTp3q0V4jbliwcLZY16yn2gZhso2zthnr7u5VYbq1tc5e3XNQdhcmFHkVBejOzpOKV3jOxYvn5daDpA0AgcIO72ZsjFbibsl4VFUSK1ET4zppzxT9z8E42ucTDlyRHDS3tASm5IX3yaySv40bN9rs2e2pi2fY1pxB4dNlgpjwLMlwYvFUMIt6C7bcE2atrP7nJymv91VWXKSuqHvvuktxquJV3mFq91KnxeEjufiZz2xubszJ41DU5f7jXGNLwt5FHuCSpM4aHmZQ5aSzPTTkEC3GkAsCHIv1CkA2bWjtswCWQlsK4CFv4vRUvONZs+ZoqEDoa0YRgARaST0a5bGvE1GBM+ExI6CID18LoDnAzdgHhbacEF3xdmofD7vDmrD3vEspCBKeG4l5mQNNHYUOuxZ7lmR269aXtLbYQB8ekxVrh2JWEAdEGMhmxRanRfv4sWMarIXt5mdWrlypwhD68GIrmcmWA14tXLhQHV7cp+JrJF4KuuNigkCAQeybwq6X8D9hA2KIXrTzcV9bt25VNwsgjSZ0J9kQzrgAc1pVpfE4pmIMk7C5l7YZ7T5UR8U0tDMBZ/tVyPK2ege63Pa5bUPPMPLNwuJIvD/5AIGMU5Lt2fTcc5ICcKYau8fzLQGO/0PeJFULpI2eB7tzpyq1g0d+qs6UXKt8/u8Rj8TaBTED4EfnluIuhIvaWumZC7RW3uEdR3SvuG6p6xxir0tFFPJ75ucOHzpoxzqOatYCsTxMPsDCaPcNO6v7KwAZw49oD4soQgzoTFb/HT83OfZ9cYkYluTO0eESrFjiOi9KuHYkMixu+5POZAwufV2R0BmA/o5CE9DF+jhoSRKhKMW/xa+d2ux+szjhAfJOzjCezNqB/fts146dqSMMeKXIi38V5QKuAlvxHF+9J45JZLOK5bwLkffoAB7ryjuaPq1V74S9CtCFNAxAU3mmwoozpVbX2GxnnnWOSEOc+5LScpua9Jwt1jMf7zrLWfYq9DjV+uqAPaQrPuelzS+49u1UVrGhiDiVFfq5wQGk9Hx2Be+WNuhgtCmGLGFwZ6OVlDn5y7tapnS2hLFPod1YYQ2NTVZTB1DH7I9hySMtXrzEqqtq8u9fMUy+yJePK5y4hS0VG3loWMCrznOy+27T6GopF37FHuGeiTUDZ+FPnkXdUBCz0P0cHfG1zGatpgrChROlfLCYt0SDTQDMYpOFiaShm9wfeQfroKLNpMuBKN5IGBoMZXC44bFxEVec8Vinezpy9KiYjZI+orO2ulr3xTprQNDQiOaHEBOwnvwb+QFFIN6rJPCk718sJrS0FCV3kfXiVQzjJLYVA7RYLG/2lzMfiy1TysRpCk3jWjvwJNaYGM4LdKNGqz+Atn9WqRVd+e/XTXEzAlMyGaGPaDJA96fiBlsR3RKYS2oT1f7zagpBULAOI7jkRgT8va712emxHCA3IKI5iyaf9apIajvg51gEKjZeAc63Lbmx9oCXa0U7Z4BYSpoS/ZoXTsDshiXflignpd2cB01wXuNjo24cj3VoI3CgggHpgKZrTYZjErWc6mEmL4acBzRT4B6ahWpD8n9D4yLN2dVLWbr0NJvWOkNUdAxjpsyNIWseU+EiqOAABnhBYOqBvkIGbZKNGzZI2BUDpGls4wCJbmjZqPU1NQqSI7mTQdHAiCr9XxX6XMUfQWFvJYmJSk579qCVdUSr8I1vvFCaEKrQ037BMxD44pCSaCmOGrSc+8Bw8n1QdQT862prctVLru2Ms0TtFejgaz48MqoBJ29769u1gaPaof3EQc6kVpXUkiGdxaIiO3zokO1+5RWBiwH88n7DcVER5941rAhwaGLMOo4cEsWeSjQGLg5s0JV5Lz6inaocE3errH9g0M4//w1aZ34u2ngUOMqIofzjE7QXLpivVh9YNQiZ9/T2CeCub6i1wZ4Be+LXd9i73nKGFUuzMT91mXvWxESMFwnY+ITVJyHfvoFh+8OT622iqM4efeoF+8q3/tO+9vWv2vx58zQwgWSKxnFn7U7ZwPCQLV+5UqCLr0VeC8rPcMH0KAU1+UlwrGMM0vBzmKYfwtYtmLJaCPznErgEoIRYNFTCfPLpCc+5555rcxfM1WAV1q5hWoV95l/+w5afzkChStt3YI9tfPpJ+9GPr7epTJVVl2fsk5/6N1uxarUN9jN18oj0H8499xyvrg/12aZnnrYbfnidjU44y4Q9jSOHETKanbBnNrxgW17cYaWlTDMbs46jHfaeP3m37dz1qk1NjNu6xx60226/xfbsO2Rz58y00tKs/eyW3wgM8TYh2qbymmaFIFFh4h1rFes7ic5k8aTauWfOarM9e/fbWeessptvuUtgbOvMNqtvqLPvfv2bdtsdt9o99z1g5SXl9sgD9wtg7OuftEnaXijUlmTtlp/+zKa3tVtLc6vd8MMb7S1veauSn//1F5fbDdf/wpYvW27PrH/SLnjDRTYyMmQ3/Pf1dvc9t9kPf3ir2hw4ByS6BLzQ5s8772x7+PcPe5WyiCCFINSHrlAB5zlwbJdedqntO3jQDh/u0PmcMWOaDY+O2pEjx8RSW7Z4kc2aNdOKMyV2xx2/tv07d1lzXY19/kuftSOd/VaaqbR77r7HKqsrLVNRbmvXrLHnntskP8PkeMApHCpatWvWrrKyTLGt37DFOo4dt/kLFuvMwcDEb6GDxT7nLCIJMDA4lGxgvcAz9kV7e6ONZ2lB4DlgJ03Z2MSQ9fXB/p5SpREAIUBA9oneaaqs8zOSUEiAsgfvrrPk7KoI1NxH5plBPllPRZg0kCMy+/8XMB/nht/B5u3Z86qSNQKbI4ePaEDKhz7yEQUE6Gv69MdiBaaFQVLsO91ZSozFBkm6rPw74CLBE9fGx6PViX127dnXDkjR8yemjxg/hLAhXp2GzcZD8++AgiePd6oyqqotgXB5pd4H/oqBTDw/PrepqVkJDkAOFdqOjg5NkZ47Z7YdOHjAmpuaFOROnzFD+wIbxr7ldwDVtr/8suwzgAN/NjQ2WFNzswdJ6PRk/LNchycxr5LPYV9r0urkpD4XgJL7jfZD/p22vnh+98159lYACuwX/zt+8X+y8sImFP7JzwfYHP+eTxSDfZpss37Wi30ALV40JA5wJkC0iDc2Ndj0lmlapxUrlitpU1wU4EjSD/JAMbXT4KtKEI2vSEUeB4k8SfZnkZRBimQUXiXg3O1e4q+mdSkg+TrYlArQ0tlLg+EoPZGkqMNBOsF0LAwpv2toqLVTp/pSkJtRcHv48BFrbm7SvUiPWQMGvW1DLV0611P29LpN1jqjzaqrYDqXWV8fVfxiq6tnYFexa7+me2KPnzjRKRArz1Lxy5IInjzRaSdOers56zM0OCT2hexAUWI+KSYo8iSptkbDw1pa6uzAgcMGIxetpRe3vCTb1NfTpzhozpzZtn37Nlt9xmq9fyQwWEJAYmQDsGdrz1pqBw8ct66uPp1F4hnYIMQO/X393vY6OaHBAJmyUjvrrLU2bVqjjY5yptiz3rINsAywSKI5PDKk2IYzgk5XT0+3AFFs2PDwhPX3DdqGDRsFmlHwZU/Nmt1m8+a3WmlZkWXH6eqA+Q3j0oeoeAzsTFQ6N6TdPVks9ovLxkyJyYM96Dx53KbGJ2zb1i1qtROZjk6d7KSNJ7bF8Y6OXLEHf0PcRLGId8hz+7twQJ514nnYD4BV01tbtS+8E5u2v3EbZqBYDF4BLFF7IC2Rbr+8IzIfkwQwkYtfYlCPMm+fnOn2tFhMmLa2mWLoONPKE2kV5wtIGVHEyMVYYtwTC5Y7KANYk/IbMbDMW6QL70WxlYqTzrB35tKYbdv6khMH0DqrqJRUzKzZs/T5QyPDOTZmYc4UvoF1JMnGFjz91NNWT0F6ZNhmzWqXXUV/7fTTT08dUp5Q+7ONaxDF/v37VPC69JJLBR6G7u0f//hHa29vl51+btMmm9k+M7FjxmzO7NlixMn2iTHp/ldWpAAQYt8EWBdnUy3CBVqZ4YuzWeLGUnvxxRd1hiIm9993cka+WOSfpY4cMf6KbOGixToTATbg33p6+8Wej7yDfeKAZ15exMHOxP8M/fXUeebr7XkQdg+2PuCcDnrSZdP+1zP71GDZyYJ1cA20lPclVjj7JSRS9PxpTcTbTrmTFwxCV3ZKEmjS1xc06HE/ub/0SRMYwfuura0XUC72XzG5J36BPe1sxJDAIE4Vc3Uqa0cOH9YEeMBa5VmpWydlxPojF+ekWCrkJBLJOvnNfA4dBa1gXQJUUbxespSBb+hTEvOQ/7mcgJ8T3ulr5briOlEwyMXiaY0DpBKIE4MtkiyEXzQ/3AJmX3SjhN/W+0oMRmxxdnxM3TvEETt3vCxGtrqHtCdcbzCfLzmoqantae/wrolhZF34PTT4h4Z1RsgDYZ/FLAJyYxVOZXccCKJjbc2ZZ7k0ABpZyUbhr6KYWnim8mC3v0/uVT5ZrbcT1tPVaS9t2WJDgwOy72oaTxJoYA3k9UEiIv93Vqf7gNq6Oquurs3Zar7JPeNXJwSOuGQc57KxucXb9bNTqVXdbMmSJcor1LWYijSstxd6XfMyChDOBHddxKGhERWwY53jnWvKdGo9Bvvid/kevoACizogxUJP7d0F3Xn4X30WzNY074P/du3PVEzWpPg0tEk6oqlDKu017Dus4MCrwFqCfU9+KpBPLNpRnVfpGaoDw+0iv+f4lDNlAf2C8OFdtG6X2I/ExjFhXkN6tacZ6DQhtqZGgobEoUBbtwm+Hkw+L9NzCSxOTC6ur6JDmg7OunFu8Dv6KvI4uuh/ffRzU4jIMqAk9BIZDMFIbwLwUdrLxKYDEXb6uqYKhbhyqsjHoXCnkNr/9JR5A+xhqh96gZW+CjK6ysuSPoESl5wIq6P6gbSHw/YgIN8m5ELEsIeSDtxrmFIeAUeyqAEcaTKPtxC7vl9X50nbvXunDg9VXTlq6QbmQc5IIFhwjYlP1RAF56X5F+NBtLcuV4F2Q+NO0yj1nOYBfGvrdAVwBCckzxwspSVpLcLJRnCRB3Qc6ANAjDHvj//hUTf8ZgoM2HTxBXLe1NAgvauR0WE5CT4HR8nBBdgMx63kK+NUWxn1RAkPpmk4cgLXtWvXpqEQtNjnWW0+OapA5DUFgoA3vPZTp7rsyaf+qLZGMUGSYSZAlsMLFkcuIfFWjPPOPd9mzmzPMXJYL5iVGJ3cuyny98Z/o50ArZuKEQacIELUdQ73+LjV1qID4QmRNCgmJqynp0tBeUNTo/4dIxgGCocmoHTcKxy8Q97dqe5TdsnFb85NcZPBSTqMACzsz6xElzN2/vnn2JGjh5QgzJk9V1oZXR3HbHRiyLLjRfb7W26x919xtmXKijTUJQIdByWmbCQZHVUes7R7e4D84LonbHikyja+sMc++el/tu98979szuw5YiQjlHuqpy8Fz8XS7Fi8dKnNmTtPgWK0MYfRjv2bD0w86Q5gMRxb7H8ZJECooCSqjS/PMNZ1UptDBOu59rkE3ETL7dKlS23ewvliNRFFV9dl7NOf+rz1j4xbQ1OdrMirL71s37v621bd2KDE5Fvf/J7bpYkJ6++lFSirFn5Ac2lBZMftc5+/UuW4cenYTJH3KABCa/albbvtkYeflKYdbTWIGJ//hgusJFNhlcXFtm3jOvvyN/7djp8gKeu1xUtn2I033CHGFAndlJKpvDi6BwV57bxIguLftQZKEqgW0d7VYPMXzhZodvbZZ9nvfv+I9XR127IVp2mf/fzGH9ktt91k99z7gKrDTzz+iH3us/9imQxDTZhkj+PN2IO//b0NDI/Y6atW27U/+IG94cKLrLK81P78ry63715zsy1euFR6MJdcfJkdPLjfbr31VvvZz39q3/7P74q9eOJ4h2QPZHfGx+y8c8+xp598ygs6JS5QzX6OfeJshnF781sutS1bt9j+fR3W3Nxq09ualCR1nui1kvJym9M+XRPTy6vK7M5f3mUbn3jS2lta7d+/+kU71D1gFVXVdvevf2PN01oFhr/lsvPtzl/db00tLbZixWl2zz332aIFC5X4XnzxBXo/z2/aYn944lFbvHiZ2sQP7N8rtgJ7jTPOOnFWe/v7FMy4lghA2oDsMv4NnzZ79kz5rJMnO+U/aIX41JX/WwnizJltNjREcldsR491CMAm6CNoQwuQ38M+zJ49W8WDhoY6gQaNjQ3W3t5me/YctJltbXrX0sccSkFVKmg0NdbnmFgBVBUGQ5Fsxb559dU9tuHZZ5X8+T43e9fllwtwwK+RuO/avcsWLFyopBBGY11dg5hs0nF5jSi5+yT8JuAi9pV9iq1kLQD0Qm8lz87wJCTui5jh9V9oZOZBJU/CWSMYJdOaW1JbxajuD+CL++rpPiUpAJJBbNG7332FkgXWBAYuQTrJIoAk98j9VFaU6awC8pPA8oXt2PT88zZr1iyd5e3bt9vc+Qtkt9ir6EwHu6GqplbPgW4r9j5E5jlvfAYawWhCsi4wW7g3QBjstieoHuzhS7jHKD4G0By2MDTNXB4kz0R0GPq1rb56zylgDr8UiVEufkrdxGp3nMzapk3Paw3Zg3wm90tQjZ+44oq3W8+pXjt2/LhYQw7ocX69rUsFgqFBtZcDCqA5y7/VNzYpjoA57F1msAuK7FhHj7W0NCpwZ7gSVe1MBsHzNMBILz7fEl24l+UrSgDiyuzQoeM20D9sy5fPs6ef3uyAZlm5vfTSNgWxSH3QXkkcdOmll+qseSIAuFap/eBJcK1YyeVlJAwmEA6w8viJLhsaGRFzhDNMjInuM5riyCSITS0ApkVsX84rRVtkclatWikQU7pIE1MC+U4c79TZinZLaRildx9V/HhWABMYBjCoI27D5pAQ8j3ul2dBjgKAoKSoJPngEiUSleWVVlbuBXixe0tJomCLACQhgj+mNit8W4n2Lu2JMNRgjzAAq8wWzF8o+RPs0ejYsM1uzBm8TQAAIABJREFUn6Nzp0nFJTAB6+3AgSO2ZcuLue6I2toqO/Os0+3YsZPWcfSEDQwMCVSdMWO6zZ4zS3sfkLG8vEpnevqMaVZbVyMGp7PvzGa0TTMIHydP9grUgqVBkYffnd0+0+bPn6PhdU8+8UdpGxdPZK2ijMTJgcUitAL7+q2j44jsN4mtGE0BAJX4EABPsmJgQbHAGs4nhehovQToE/CcWuIoeI2r1dRZjWPY+oEBn5qcCuIxgfb1Zy8AubB1SjDTdXyInSdu7e2z1dbWPxCsmUndFzF2JPXBpkUyJ1jExBC00219aavrOU/we/ViDPKlPUaLWroBj9U93ubMqzNqYsJe3EKsi1bbkM4Nw7TY4xBEGOYZX3lgIz+QL6O2Uu8gWLdunQqbALaAjlyDv5955pk5NrC39rmvbW5sEgCJv6EDBTsNU5HrPfPMM7LHxM4UimbPnaM1wWYBQnLvPAP3H6QO7pNry2aondNb/rzTwYsYASIUgszKTdLU1y1bNkvyivsnweaL63OtABh1fdYQMA4fUZGxhfOIM5DLcTCINGZodMSWLVuWB2h1H56M696lEejJtQONblu5l7z99v1K/Lh582addWfIhfwVAPeEyxGl32fvEzfH/cY+DFBLBV+eWS2j7heDEae/Jx+lnKoUHT+GiXphCmQ8AGJ1MSbghne2ePFiDSoKzUV+l3xuYsxlDMjPsDv4BXW6pWc9eGC/bASa7dqzyvfy0gBe/HGGIRhDrFfsx8hvHfjKM6/FPE/tzgBoM2bOtJnts7ytG9kIit6AJel9CXcokDaI51SHmy9uGpJhxr6Pz9e9WtalKNIcBmEOqatTlJxEosjFQTmWZZHWQXjFlBfKmOB95Mhh271zh0hMmqpMDjLhhJvCcxgxHn/yHPjWadNa5TP5uYqyCnV/cLa5T3xYaZkDqxOj45aVJBdt62hWm7VMny4CE2cNvMGLp4DJDHwpkq8PTEQ5ZjoHKoBoEKqDUyVFxDijNtzXZy+9uMW6TqHTTleLA66OzzgoHlJ0jnB50Y/9RPGHmJn3gF/Cl9IByHMBtIksho2vKLfZc+fJxyGNhI1gD1PYCJkM2d4ANwtwnijccN4DLMW/Eg85sJgvknvHpbf4cxaivdzPsBO2eJPgFMQH5A744ch7tT81cNPBRu4/QL9cAaRgToTYkCUu80GszV4AV4L1ycsiByVmAMuAkAAeFxqZkWMTn/i5d+AWG4UNod0e+TgRu1KRmnsBCOa63DtgcQCwhfE62onyiUn3mMKAk1idRMiXsJhcIcd9bcTKxSUQqJy053Q1bBH7hz08ZUV/8/efn5JoLFWIyawCH+ij1TV1muTKFCl00XwSrYOLgBpcIK9DEaw23+xRfcnRyb2coJsV0yd5SS0Wh+M1hiSq3244Y1HCaL/emQQAVwh0xN+jEhnGWIv0Oqo8xp074wB1dp20Xbt2aIMRkIoemqqZQfXWEJUClpYSWU3HckDFNRd9opCqxdJ89LZOAQpK8GiVESneFs5faDNnzfJBDRl0w3CEJWL65ACzAgqADAH6hklTg+PgmoMTtm7dM5rsBCildWVis/T/vKID25KXD/LOtTlM0P8ZmoGOWQydcGfkB8advImlFTpC/LuDdONiSOGYBEgl7UHNkUwVF312wSRVIedoXmaz9uSTT1pFGZVrNCBcKFZ0Xe87F8DkjqVMU5vQnzjnrLOtkqnb6I8RyeZYrXn9TgDX+AyMy8ZnnxXIBOiqYAaDOTpqoyNjVlNVKYfD4Qwgm8OK4UTslHVAnyCez0fUezAHE1DvkgE6g0N2/vkXyJDiAPPVQwe8cTiuhTlmH//YB214sN9OdfZaT/+gzZw+XZ+PsC7v75rP/Yf9xXsvsOoqkkWEUwGdSQycgeAT2kusob7B29tgqhaZ3fngIzY2VmO7Xzlol7/3PXb7bb8Qe2N0ZFw0c3RE1HoKM5lBIPUNds7553srjapq3sykpCgA/qjAhm5W0moJwMFFd/PTCCOYkpEtaM0MFrCcJ5Mi017BaFNQAMigQoeRgrG2fMUSGxvFUI1bRVWJffUr/yUmWhH7cKrYjh89an//j39np606XQbuC5/5ohWJfTihthw+Y9Zsnxw7Ngy4scW++a2vCZzGKKYYQ2eQxO3VPfvs2mt+LFo4RxYtjnIxfZjuN2Enjhy0+377K+vpHdY0yvrGKvvpj2+1NgawVFQI3HMCRmJ0pnWRLH6yFwE45oN81z3CJsEgnr9goT2/6QU78+wz7fGn1tnWzS8JSCqpyFj/yU775D/9vT3+zHqB/xue+oN99sp/8mfGjk6UWqYqY8+se8b27DuodXr22c12ycUXCUj/i7+53L7/g1+I2fjqq6/Ymy+9zAYG++2JRx+xL3z+s3btf99gVRVVNtzfZ0uWLHSK/9SkrVyx3J566o9WKZ1J18xVUpPWBrARJs/Fl1xkx08et9/cdb+dccYaa2iqtmktzfbM+s1W01BvKxcvsGVLFtlUpsQefeQJW/+HdVZVNmVf+daX7VjXkDW2VNoPb7pTQuqjQ6P2J+++xG79+d3WUNdoi05bYhvWPSOmdE/XKfvYxz6kNj2E0tEbBVirqKiyoeEhOT9po6IpV17hwReMxIYG2QuSb5JQghveLeeLhGzaNM5gRtVw7GZb23Sx5LDLJHqAGbDnTp48rnMHkPX4448nO5D1pOrAAckrdHae0J7+4Af/2g4dOizm2MbnnlV7ZWODA30E4UuXLrbVq5cnxnOVgC6CiKGhMSUuYX8LxftffWWP7d+3T8OWSNhoR1u1cqWuCfD5+4cethPHTtjipUvEBN6wYb30DkmOCGoRyla1bZJAGuH/PiWOAGy8x2CwwDoHmGFNsLXRJsWZZlK5S38Ui4Ud7bauSRnt2O67VUg0QMJSO3Cgw7q7egXI9fX1ao04Oz3dvbIV9Q3Y6BE7dOSwXXLppXq+8K/8CeD3yiu7tV4EoAA4u3ftsDqAlMZG7Q+CaT6T9qlDh4/oHpYtWy6ADZ8+e84cWTdYUHPnt9nGjSTkriuGDQfAQrOwsYGE+RUtVXNTs67b1jbDjnZ0aD8ASPkEQYqlY/bC85vFAmMvMUmRdYR5B1jjyXCxWlijxamtrUVrrlgp2T+qwTD1WAM+K2If15725IBYD3+sAuGU2bFjx23v3n1a45WrVolBwrshaN+5Y4cAAWwZ9w/gyhfMEtZzwYKZtm37q1qL+oZm7YPW1mliwdXX1xnsRz5k565XpK1Fe9OePXt1fyQLp512mp4T8BpQOnTkCDYB04knaL0mAObzamszdujQCdu1a7e0kWHAYY8B0aR3xrkdH9e1A6x1vwT4f9I1cQHVUts/7MA5c+ekmKnIXn755QSAeetZAMUU0J314T7YOzJM+wHtT97JnLlzxTiknRMwhfViLYkTkMQgDqL1nL/zJaZoQXwKc0islwQw0LbOvcKcJfajXcy7Efxdoq87A78vYIg4zVsN43l5ZvaiA4KuHSm/nNgLkYyGT4ExAkAsXyS5I++EUUKb2MdqDQMYl76hD3CJzwD85BnCr3PvdGaIEqA20nEXg89mfX+l4iprpeRLQvtT6qBhnUjsHISdlPYT/r22utraZ06Xfd23b4+VlRZZGTaAGCBp1JHUE6cdO3pUiTX4hU+W9nwgPjuSyRwQA2OnsVHJpNrYUjFZQ/yMGBe/7oVnCuFW7BNAexlWIB+MvyssCgbTNr/usea5vEKN3U6SAKTEp6xYsdJO9XTbtu0vKyFmPbG9FEC0hgkcTTXV3OAwngsm8r49e11eaJKuhib5HZhYmrqaJl8Xxlv+/C5Xwppvf3m74nn20SWXXCJfj18gVuecC9BJPDt17BQMiOJe5QOzWXvqqad0DgDXq6uqvYU4kxH4DkslWN7sITq/FixYoGLR4cOH7U1vepN0z7BhnEOuBZGC2P/IkaM2q71dNnpsYszOPvtsxdOcydhjWl/2eqF0a2IwevtsXppBnUECRfMyDIAixNFPPPGEbBprm9cKBPDLv2cv8UxZaerKYs9jkyLf5E/YX5KzWrlCsbJYU8XosDrIqBzJXIbBAVKPowtBav7RpSayGvqx/8A+72riDCbCTW5PF+R7PhV2UudaudHrvjxPczY+3+dZ4z40rRcZrxSfxzPFfYlRLBYucgGuuUsnGD932mkr5H/zgG4wSvN67SopidU+4fqHWT/XA3RCiMHnQ13Ee+IgJ/3MeDzOes5+JekBrhPdEoo1E3jqnSPoRfrwljnz5qvTAVk3XUPvIWmdwuwNEDMRHgT2CvhI8UnS/tW+cF6oSEe+Vr6XAjD2d8fnp86UAhDZAeqY8RB7kP0LtuFMxR07d9iunS+rC4h1EQiX2ORh0yOudvDcwXb3Cfga3rtrCxJrMChUnibpCTsQ5ZI3gIfsy4HBYTE8GXwpWRTtVQfCtH8LyFiulVhgC4QN+ERhiiDk5gBih/bvt1df2SVdRtakqrLCxsdHpMWngbCBgRRIvPhe87VjPwWxzMFIZZl+1jgDIoeVWllVhc6VY0VF0iKkUzJYww6Khg5jEt5InSSsZzD5+Cx8EICeANUyQFGYtXRJMmCKNn7vmPQzXezAYkmRjQwN6+/sacBUfDZgHvEu907eE3YIO89MVBEYUhEDP8P/0ZNUJ24BS5bnrcGmKpZw8hw2QLnU0LCA477+vsSAH08dTwycNYHCdPtAbuOdhJPHxwM8q/uocJ8WFVkV9yAtS2+V97PqA5MG+vvlN/QqkBKCRVpc6oOW/NXpPUVhNfJZgZxm3qYt/8M5Klb388AIcncTAlSLvvCf10zh2Jyq6cwDnz7lCPTo5ISVUVEtQ1y/yLIgoUVURjA0bFRa5/IVCmmPpLHaOVuoE5w3uKKepoWNKkAECsHWipfnyHO+UhebOLQPHbxxtDVXcUpGJIDFQrDMqZ2p3S0FYAR4bCD0rXbv3qUAZwTmWNIJ0MYbHnKR1hTcRkVJzMV0oGKTkiRG/36uehUqxJriVZqGQhRZU3OTrTpjjY0zICHjjpB1dlHWvK5XrIdrWjIl2zUp+D999qOjw7Z7126jPQA2poJrcdgB86iKefuQnHFMdhMAWWJMHYPBGI6eazraXpw0FXwqIr8bWjBUWElcLr74YtfvSRUBafNgCJPTdRQ86q4p4PWYzdY9vU4HD3o1rTGsKX388dwyQDKipnUZ6O2ztWeeaTX1gHg+IaxURsPfJ+i/3kWRVxMxNLAWNm18zlpamgTuxeRbnB/Gp7aaCrwXuT2pGVXSzfcJlllvAHauj6GOagVrSJLBmvF/grfFS5Yq4QcA4p5Cu8aH8vi7mpwYtYbGWnvbZRfbzPZmO3S01yYmRvU+0SOqram0G676ul32hmVWXw812tts3DmgvYQ2jFdim5taZMRq62vtVF+P/e7hx62nq8x6BwdtJcyzp59V24MmixHoE5yphQkQesTaZs60FatW5Sa0BViP0ceR+zRyZyzlWKwC0d0+5EFUB9fjPYTT9JYO38ce3Li+UgQVnsxES2m+JWbN2rW2ZOkCGx+bsvGJUausKrVv/+d11tV9yophz1mpgrS//Iv32/IVp1t1dYV9+9tX29DImDsFTcnqlwaQ/t7Xbc9ueMa+/vWrFDixftg4rzhNWqa8WODQV7/6HbFWuV9YoatPXyO2b1lJkf3hwd/Z/ff/2kbHXH8KUP+uX/9KYtZ61xjapGEW6xLrEGfZg4fCJNFbtFiZ2toGW7R4iT3++B/tkkvfZBs2brLt23a4Fpllbf1jj9ntt91sD/zhcX3+uicesqu+8M9W3zLdJiaLbWK02ErKzZ7d+Lw9vW69VdXVCDx569su03O+908vt1/e/hujQE7SMTpG0Dxsxw4fsttuvdm+94Pr5bRKJqds0aL5qR40Zeeec7bBjHbgjvuP6rqzHYLx8Ja3XWZHOo7a967+b2lArlix2Jadtsxu/untSiQuf8dbbc2a0628psoe+v2j9vB9D1lrS6198ztftsOHB6y5qcauu/7H1jqj1fbs3mP/+m+fsM99/j9U+HjrO95me/fstQOHDtr4YL+Ym6MjWbHNb7nlFxKcFjhUXCKHJ7Hi1F4l5zgxaUzHpCUXbVXOMwAVtozzwT5saaGddsSDcwKYkmKBAFQVaaOEKUUwPjLs4ApfJE8IdRMQsDL1tXXSFA69KAIOsQYJxqqrpU9FoiWB5xGfCso9AGYAgHIvsM4qq6rsogvfkGPQA9RiBLFl27Zvl90CRIdNcOGFF9q01lax/5YsXWg7XnbwhvO76ozT9ZkEdtKWamuztrZmO9nVZ42N9dbZ2WMHDxzKtdMCUCxevEhMQcAunhlQigSVe8UeIpxPQAJQAajX0Fiv5yOwAeiFicOZI6hj6iBJJqEFLZLYe54XEWlVScfHbFb7TCVPM2bMtBc2b9H7gWnT3NJoZ5xxht5lMNf4jN8/9JD19fTYYP+AfAKFkvAFAIP8nbUkASGZJWEkuZZ9UruhqXoe1XQSUM4lATIBZGjV8E5Yb/Z3C4zVqipNrTx44KBVlFdqmiMi+PsPHlIgyF5g7yCevWrVCq2p/hvZkSKTXs3ChfNzrDSuBxBJAKoA2NBoHtewGhK+ADAZUnOs45i6ILwVzhk3tbUOpu7csdOOHDqqNQcQiOQx7oehN89tes7OOussgSE8e1+vi5BTmYdJw5rxLN3dXfLV/DvrziRQgD1V3OmUSBOqAa/Qb120eLHV1dcJgCApZx0CZABQ4Xvc77JlC+3QwWManvbC8y8oQBdQJOa8S+IUnlfipwBOBIgkYIj3LfH3xHTy5N8TFfYd33OmlxeI1R7fADPRgW73o0kyJwXrXJPfp7jHnyoWo9k45q3n7P/4fe47YscA+sTgSB0YsfYqwCbmEmsLyMq+wI5E6xNryvtTy7400L0dKuIodSukdkmXpyDpdD8ePjX8qoDDkoz19jmYIrmjxI7x6zvIGEUC2ScNrkp+WewTL47B+iTxIUGIwrkTBUpl/2QbE7MLPxQ+HlCNODBAXZKXiFkBF4gESFRJjni7Q0MDAhYrKPqYTykFZCQeGOrvlxY6eowqTAJEpJa2QuA52DesB+9RUz17enKMsfz3Ce4yipMovhNnu2bilGIGnB2JuTND8rGq2h3SdE7tE0Rmip11pGcToJykZBQ7jtuy007TAD2Y5sTV3C9ssBnTZ2ptIn7mWiSLoVnLz3HWTqVppS4PUSsAXQXhpMVJa7vAmvSl4YES/K/Q78Po5lzU1tXaqtNPtxPHj6t9Wf4uFZIDaIq9FjEJ1+Gd9/X0qr2Ys4Md4T74gm0IEzFA8LinHTu2y2aw9vzbG9/4RhUN8DcUox548AH93Vk1Qyriet5WZJe86WL5M3Ii1kKDFHMDVPKda5xrDStJcWew/eMseAdbXsaBrgoKgLINqUjm+9a7ugpBN8UwialTU+1FO3xJtJ1zT/w8BWClUcrLOA95KSHfNnlQKh9L+54SUAhgU1oqv7Jzx3a9f74A4Hke5ZSAYBo25MC+iAxpKE8UVzx+dq0TgROJdSo7kOxGgALBDuW//az6vcQ7j32UA4cY4DIxaWefc46ALPwSOYPn6fy6X8OHUGFMPbcUI2tyUky9/p5unXN9hgaoMsHW/Sv5BM8BGN9QV+uANnloymdlX7AXCVyT5iNse4pP6p4ps7LqamtpnW7T2tpBEhV7QxPyDkYHQNlbr8kj04Nq7wfgilaeCgsucxK+JvKTALqj4yH2Pd+Pd8Pv5PerszPZYywxXZAw4I4ePigQnlxcdhA/wjUkCeJ6ffgqfjfsthN4/H1yfb17TQXyL82cSTZehTNp/vmEaGwZ2E377Fm2bOlyMfUFhGOvU3t0dC+EveMzYOvHxXO6mXRvTk5Iz+/w4YO2f98emxgf1QwBCvi897Exb9suXIvIdRiiyVrFs6lYNYrmug+jrapGIg0ZvjFhEDzD2HheooLOCuRG3nDBG21MMwhc3sOxHc/j4ivOtOfoxSouECf2DSCbUeZT4ifoPPTW5Hivzmr2teWeGAorRriKCbB8AfX8PSBlwefwfe+2KdHvYK+jazJXgKIYmAogOj9q4fciIjE17xbbKk/M8JTyMuEAfX2DAovBV7p7uvyMAzAnUhnnrTI0ewHe0XJNQ6AgjHkx1clx5HiKm8rLrbK8QvaVWIc/sdfaX2lwIc8JmEpOy8AYziTzVyQXQdypGgH5FGxXNq/PlCAmIq8bkfxIsbQiu3v6HMz/yCc+M6WqxwTfhC0GVdUrNGwC2B8OmJQhdOc0Wpys6Mg+yQdWn35eqKZXcSWeDPiGRqFAhXSCC1g+sbkDhNPiUxEgEaDFMoGS8XMykmmzCpdIybpTM/MARRjP2HC+GYNJ5ABjOBltLMCXsVG1brz00ot6KYMDBP0JDFA1Abq7o8l5qqpXfLl23vG58fcmb5niFBxGtcYrjiGs2zqjXeL0o+NeQeIg+GbnCr5m0oQoAGhDUzL0EnHiDFqA3TI02OcTU9PIcjeeSdsh0eVlTNEoAHgUMy6jYIh3qsm7o+guOn1+WIi60/zZlAw4wRDovwcHVYFEX4GJSprkVKATAprtVTn/feoxMqrpQD/22GM6uASevE9NHIvWCHQ5E0uKkJoEufPkSTtzzZk2bcaMxBaFkeTtLfl37JoP7D3eDcny5heeF9PMAyL/rGBhkvh5gO+VK8Blgio3Jg4U8rOiamezCrAIvkkgmIyK4aZdib+vXHW6tCJwiuEYopXD9z9txKV23nnn2KmuTps7e65VVGa09zhDBNL9o4N2549+bFecu9DqazNWpe9PWBnCvcW03A+kgMMBVhgWYsaWFNu6Tc9b18ms9fUVW9PcNgFyRw53qH1CwL2EyQFsSwxJDpLIs88516s2KeDT4BOxVdmB3rpe6IDDeIczCUcSzjzAdp2HNIjI1xAjmh92kDsvqqb5SeELnSCq4Wefc6ZkBQD/q2qK7fbb77HnN2+xcqjjxrS6I/YP//hhMVoHhsbtp7fcbj2nesSe4HdoN5LIOFqZIyO2e/d2+/SnP2HnncfzOhAddqWsAk3Qo/bFf/+W2pvYsyTi5597nrXOmCGq+X13/tLuuffXGiZAjFJTU2n33fegFdOenMBu2HHahzx3atn3ABB2pjvHcGRe0OFY+1TH2vomO235crvnnvvtHe94h218bpNtfvElq6utUzX+/jt/ab+84xb73cN/1Dvds2OrffbKT1nr7HYbn0LjatSKSielHXnTT2+xusZ627fvsICq2so6e+e732oPPvS4PfzQo2JsLll8ms2ZO8uu//61ds9vfmX/dc33raay2vq6u23NalihPvzqrLVr7flNz+U1a1WBDQ1Bt0/oul365ottcHjQvvWd71tNbYOdfsYyu/jiC+273/mBHNubL73Izjn3TE3tfvWVfXbLT2616c019q3vfNkOdThQd9Mtt7oo9qsH7XvXfs0+feUXraam3i7/k3fb4f0H7dmNz9nIYJ9de+3XbLBvwl7e8bLdesttzk5gyl7ScBkb9wTf96ozq/k7hRgCEge5eM+IV4/KtgLqiUE76QALVT6JhutZSwWwimWb9ZY3tSKqTSJr2TRZmeAD4EgwbAiJp2EgmHDOIbuDe+PMafp4aYkSLD6TdeXv3AOOm78PDvTrDBKco0/LtRF8rqupEdDFPff09Wu63YzprUo62GO0qtEuDnNPLe3FxTZr9hydfy4CkMl+BMDl+gNDQ3pefq6zs0tgFfYegAU76Fq+GZ0vdL24f7GlUmtbBF0RtAkUGiXw8qEifT3ddrzjqIJS+Uw6IsYQ4R6SrRxEvHx4WCAeunJ8D0YSgRItpVxXDC3eRYlPTmX9AWo0QEC0HBIRs8rqak1ePNnZpT95Lp4X4IQ2uEj+aOHki/dGMIn/CR00rs8z8w6UeNOKUskUageWaUmnss5EbDGEErNFLUW5wN+BTXR+aY3FjwO8sIeiIEMLKiw3Jgx6t8OkwGHWiWeTBnJKNLlvBNW5TufJTu0RNDLlV2BcaHgd75+p3afEzOReYfx7bDWh9iT8eV1tvZ6XSnlR0nLzFjuPATS4jfOATxoYsBOdnQKUlbCmoF6MgzSll6CyfdZsAdokj4BRvDuuAxNLzJ7JSevt6bbKyjTpUEm9V8tdF9d/R61SGaQX3GZGYs274l2o8yIx6aKoFUysCK4jVuTcY1tU4BPwB/PTpT4okka8FaxIjx09wYnicbAzxGQpkL5w3+faagLMU2E7EpaISfL+dUqt9D4x1CfyOsto2HX3UkGb/exTKR0MwX7KzqaBEPLV6bNibWiPjqKqtKwK4iL2DN8LhlMk0FrP3PCGKWOoI7FLJEEOMCYbnwrpJPD+leJpzqJaHX3Ka+g3CRhMUjc+ERaQ0NsDxZ2maJmSJvxrfW21lRVN2cjQkA0zsRO75/xAj4InXd6GOE1xnIbhOLgcOQExojQMU+E94nL2a2lZhVXV1iRB+xKbKs64JuPwqIpJ2DZpU4UOquJtL5r6noh2TSdH+P/8gYjduAY/iw8/eOiQHTx4OEnGlNjq1Wv0nj3h86E9in+SVi2/xztnAMqxox02MTauKbEV1VViMGJb8Bk8b+HwsYgnIAOwj7GPAPwS+B8clHQEZw89Xp5TZ0Mxv3/p8xNYyn+zfvw3jHeASrZ3tMIBNnItgEKBNGK9eUFl2/atVl1ZqbXn/9wzP49P4+w8/sTjmroqoEmTaZ0pSXynwkd0iU1N2tCwy1MU5my+/onpk7SQ4x2zBjFIQj+XroUd++1vf6t19vZG8jTfL7K9BdO1tRfRTaeFuLJSdixARfacNILLy232nLmpeyjp6yaZCY8jHWyMs5NrF01r7XsVkCFrhw4e1Lv2ZrqC4S6ooaX9R5HNW1nzoJJaXFP7X4D3sT8DNA7bEP/uUlMOTrBPXW4hyYUlgNSPlw+P5KxD8SIKAAAgAElEQVSQf5MXcPZLS8py0889pvF3E0Qgus54ruz4qFVXVNiOrS/a6IgPdwmmHs65stwBG+/w82Ee6Kxi/yk0soLsJYpuUxPO+C4Ru5tzB4vO7Qu5aVlNjc1asMAq0YiEJYVGfJIoiAnJjge4nfK1yOMPGjSVilqRr+QOBTZesW8+T9T6aF4BtQgHMnN2Iodr+ORr+RHZbR/U0tN1QiD/7l07JSMSe9BjxIhRXcM6ZxeSfY//znVDYtcSYBWMds606797R6mY2FaiKc3zFyywuXMWKJ7w9mcATPAF9kSeFS9mfSrucD06B5W3T44JEAX34JkYnvnqKztz8Zfv8QnPX5M0XZyB2Ic+nGbKY5rKCjHJm5unCeTifcI4V047SUGrUoxUOkG4Jl/IG9HBuGrl6eo+CjDduwc5cx435NpiUzci/g+SyYmTXblJz6w5sQd+ULFfylG9K9GZ27yzgd4eDczjswID8A4Nl6Lg/zkgXxPeAdCdZYy79A7KfCFQBfB01vgM918TNtDfp0KQZlsk+TAHksFJ0HhkxgLxuQ8RZJ0AxAVuq1gzKNxFsYo0xel0RL7A9YwhVA1BglJ+hPzIlA0PDgGAuaxK2md0fqFRTWEDIgTnX/ecOnDBGPgagaCVG3LlYKzH02A8U1YKg5Op9KX4VjoFzIr+9lOfm3LHhWqtL6CMmhIRDFNGQAaVguJS2i+YXOOThsW0S0LJsZFcyy0/7IAbi+CN4DqQ1XCO/iJShSeJMUdyFo6lMKCSI6DdkwORYh02jtRJ0vQjDE5hK018PtdhYbmPuLaSfwVutFYOCmDk8wHtBDwKrIPBlQbIuLnLJZBcxzUE80yt3CHQFCYNPc+tiZIgfbqzAVtbZ9jyFSvSBO9StUr6QJy8YDDP49R7bx3mK4Jvb/mBITJgr+zeZSdPHBc0iUEIJyD9P2mouTPwANiBUQWBauXIOLuNhBFAMVXF+CwOo4xYGs7jh5HR5gO2atUZNmNmmzvDlCT4cJ5om/X2eD1zuge1UJWW2iMPP5SbQhbisJrWNDwsZB9DEAAu+4spTgRr7e2zcoGf2qTT8JKi0lSR982p56OSunHjs9KTEdybaNPhoH1Cl49e57kwbAz64Z1zFgi6cnoPAhlKxRykjZqW3ZzmZ0lGLVyAYz7lmiDKKymqUieAAibsOeecreEFfMGcLZOOEu3qkzajpcWu+c537M2rplldZYnVVlXKmEgzJSU/npy6U4mAta6hztZt2Wc7XjlmJdkSm6ooVaK9bdvLOrs6ZxhjsXholZ+yweFRu+wtb83pzSiZwBBqmpwbGd6ci8bGUCHfvaFLGo46AhoJZafkX4FNYguHTcjZmpxH93MTwvz8HVbU+9//Njt8BHaRWXVNqf3h0afs7rvvtYbmRtmgU6c67awz19j73n+FWr1hytGWw3vB8PX39kpUX1oiWbOOjkP23vdeYR/4wPttcIA2fAcQuD/pYJVm7DOf/aJVVFbrXQyNDFn79OlW19BkFRUl9uA999kdv/llClpMzuTee++zqspqB4oKzksuyEt2Icdg1OTiPLDJWmQ1abZYwObKlcvtllt+Zu973wfspW3bxS5qqKuzoYEBe/Lxx+1b3/yaPf/8CxJSR4j4U5/6J+kZyYnApMUOjI7aZz73JTHAenv7be3qtUpq//wvr7CHHnnKfv/7xzRhtaa2yubMmmd33Har3ffg3fa9716vloe+/l5buWSZodTA/S1busT2792bJgg6AIK9c5vqQQ3O5NI3v9mykyN21de/J1CqrrbK/vajH7Kvfe2/9HPveMdlduGFF9jg0Kgd3HfIbrrhh9ZYVWHf/O7X7cTAqNXXVtmPf/xTO3DgqHWdPGHXXPM9+7uP/6NNa260d1/xDpuYzNhjjz9mPZ2ddt1137bJyXGd0+v/+ydKnrBxDXUNuUII+5DAAZtHpY6zGRPq2NdUN2tqEbQfs96eIYm4Dw4N6NwDGEmAWoFPAsUnp1SVpxWbs4sPiWFa8e4Jjvk704ujlU8AT2JUBrDHz2Db2Kfck85m9BxQ+VarE4yUE1p3WN2w/lQtHR5SUSGA/vBt/JkpdeCGZwsACxuIL6xrqLdaGGUMNRp1cXC+h41AYxlNPcktjI1Kp66+rsEr7YmlGm0nAO+8XwfO3UZ4u3Ref1g+MQXwAiKwbeMTeq4YMqYCDm0e2QkbHXPbRjLBlHGADrRhxMypLNfUOwBe9qPaz0kaM6UKtk51d+vZHBzwTlKCHs4x1Vc+h4qrWKMw5WE7ZcrEeoWhhn33CaMeT+DnSYIAn2C0+jO61jK2ET85yBTyEgZOVGmtY1K5Fy5TYTG1xHnbWRSx/Oyz/p6oJJFyTVx0TSZ/bx5PiHHGXu3rc/AIKYDKckmc5P0//npcsimRXPOM0RqHAaV4iE/FL6kgLMbalJgEUSzwBNi1yLh+TVWF2ngApKsbGnQmuju7pNcIy3IcgCEBdfjE0L8m2AbMZV0a6xu0Ripa8R40MK5weJj7RwB7wJGIcSLpUyJbwC7QeqVukfgZfp89jz8ggXEWLYCxxywsJOxGfjeKfmqTTSAU55B7jAQj/FMkBDnQP0tSXJkGenl8Ge8qJIG4lp9H2sFc35NrAw4htxDt5OjTcQ+t051xygRoPzO0cb2WxcJ9wRCFGe1t8a756TW5/ERzipAeT3h3kbf8+l6ESYMrCmajx1QwQWhjYk960gNDMs5xsGEckAldpvD9vncDMPMWvNfGv1Fo4P7FPvP5WAJVOMvs1ezEiP4+SRERAL+kSBq3w4ODOQ1xznokkIpH0C9L00cDYJQdq6jSOcS+hKSEnxG6XMhhMgLsxpAlSOwmumwYzhc6jbG3+G8VAZL2X2ATPuDIgcRgkqZgKHVFlNiCRQvtaMcxO3K0Qw9M3PaGN7wxAcZeqA4AOorgeq6iIu2RI0eOKFnlGdhDgHWss4B3bGTB0BAPoXzqJ9cAVERGggSTPcjaoyFLMS0YzaxVCPOLqJBaCvl3EnzWEIYdhXnselfXydSVg02t0GAtDfoUAOHsFvRRSSq7e7oVDxC7rz79DO0tNN+fe36Tt2mWut/jvjQ52gBfV+eAfDGkBSjlmaQRd+pcZl3+Js4+98C1xI7KvBbgAyR54IEH9LOACoUJf8SqWj0BNpwFZxExmXfa9Fbr7jrl8X9NtfX1D4o9t3z5Cp8kC+Em9MaLPHbn+2xyfAaxmOxxkFqKmbIee79Eg9kO7j/gA/ME2Adg7X6T/IhOJTEaYdCmIr9AWbprpBPnQJfWAluuac0BhrtcA+8kl1unOEaSCyl/wH7kOv9UVPE8s7Kmzs4+52wnSpSVy56Mj2WTSlsCe1NOEC2epUVmA329YjCWoccLaEXOCvMdMInBGGmoi4NYLrcTNkuAXjpoKWxOQHCJJKCwTXLuxcUqmC1bdbpVVntMpPyYYjHMuGitTYBgFJ4KAcXwneEPvFAU7c28J8/1o6ATuYuveR5EDtZlLt4RAOt6obK7I0PWd+qUuj7273tVmtECY9L8h1xbtArPHk9FUct9iq913F/cY9h1tUXn4h7PI/glYtQGCgvT2mz+/IXqtuKsqXMyDSbUFGmnbDuYlTTyfdq34yTgHPgIvccppmH7c2Q0a8LbvFW0S7YJhiUxlwhWeg+eG0BIAgjDDrE4SMxEjCK/Mz6ZmyvAz1GsdH804QzqmnrJZgEw5myDCGb57tZ4R5LbkpasE6IOHjykXAlwN7RC0QjnmShcQz6hmEtBRO88C2Dq3U1RyFRszUBAd3JaCxW1Fcs5zqLhxKW0CscwYwC+cQ0UDP1DYRVpyBTvVjrQxM6JzBNDfgIhInfRO1cBxHUQKep6Xu3dOGlBnGQku+zFrpz+aJJu0bUYUIiUgjpciQkoTDNPwpmayodTAUdgdUHOH/fGOrOfJIsnWQFa9/E3k5rXEixNdWrwMx/55OenosIog13uo695jgCkWNyS0iorTtOJSPAnpwgSaBV0w+StsGHkAzSIgMQTa74KwT7fLB4shyHgMgHaxEGKA5ZLqtSbnx/mop+Tvh2DSzzR4AEjiIzqVxjgqDR4sp+GzQC8oVu0a4eCXVqkcWjBvmMilJxdon0XAmgBVgmpz8DIc8dXWMn2iV2pYigwwls02dhLpWWEA6byXCbEWQEgwGsS3RT9Pq1TGJ0AZrjPiooyMfUARAf6e5TQxdoGpzSqznnKtxACrzBIaBkgGSAxm5s0qjZkAVT5QNMZrlCQB9XWSauU6LBq5XEwqxB44vOgSQQqHtLWTz/9lBUnzbPQH+L3qJTK2Y1PKFEJ+jXg0bnnXZB0xLztniDMk0s/eOHUAYwxFlRIHn/sUbXqebXHExKYIWpTJIGifZKx62kSH4lnJGixZ+R4Kyu9BancJ+3BWiR5xNCxZwF7CEIAiQO4VBU+ATKizY8M20UXXSh9R9YJcNHP36SEpFsaG+2G719nb1013Zpqy6UXmQv6U8IQSb9rl7q+BRWirTsP2RPP7rDmhhY73tst57Jh40YZALUOaKpaqf4bQ0VwDcAo9jKbU8za1D6R3rGPSXxtYhHJF8+Wr+S5Lgf7PgKhAL/j/vMWMT/VLu88fc+gD0Zb4EVvOt+KpjyQGxsftm1bX7Z77rvPKhmyU5KxgcFuW7RoqX3wrz6ooA49z40bNup+CHoJGJ3WjphxiXX3dNqll15iH/jA+6RxpwmpnClVsiaturrSPvb//5PVJvF8QJZyNPFKy62yqsxe2rTJfvmrn9vkJAGgWVNzrd1//wMKfABAsJVuE511ES0k8e4DhHJH4DaKLzn/IhhSZbZo8SK744477S///K/s5Z0vS0NobGSc2W9y7F/4wpXWcfSk3XPPvdpvH/rwh2zevDlWWVmrxLS4xLVMPv73n7IZ7TOtt2fA1qxeq0Tpz/78CnvscQDGP8huMxSmPFNh2zZvsmt/+H177JE/Kng/eGi/nbf2LCstK1GlUppsvT16L4DzAWL4+UYOoUTBwQUXXGDllRn77nU3inHT29Npn/nsZ+2679+oadUXnHe2Xf6Oy7T2Hcc77Oqrr7PFc+fbP/zTx2xwDIZ4id19792aOn3syEG77vvX2Ceu/Kyq4pe86Q1WUd1o6zest72vvmo3/uhaieif6uqy2352h3We7FIwRFLd29OjidwkMDA/FRxkMtJgJQCCiQazTsNcBvqUNPE+OR/YiqNHj6hqyFskQGmbMUP2kAIFbSHoN+ITwqcE8KYzocR5SoBOilgT67vSdetqqnOtTwIJ5LY8mOWzABEEIgL8TGa9siumqwdy2KcDB/eLkaKWQRiaqkxjs5kOTHuTM10oCpEEy7ajV8vAm/IyBaQAZLBLXEOxTABjBNQEiPhWdAedncY7h7Hg1fae3l6xPQGLYPEJgKOoCDsviYfHGVACpzbWCRvocZ1F7o8vWgG5f+4tgmR8SHWVB6HcT7R2u79z0Ez6Tok9yrAOfLUKcjH5tbjI6usbZZdhZXL+AsAkWObYqVVVWQBnt1JtPqw3a+yadF49JmEhviHxhpUnbTferxidDmCh4UbATIVb7MXUnsPnAGwEYMW/s9cUgFMIVVDqchMq+pGwJZDJATtyVBfyplLN9G1iBXVaoLmLj05FNAFzyGAk0XEBIIjEqxDo8Rn3Lr0/fi61HDsA5/6DdxTMe/wcTFwWq/NUl/Rc8ZcAnE1NDdZ1qlsgcIDMDhb44AASY4n806ZZU6u2H505yZMQXjgAJ8CvzJNzho/w38HsdOa7Fymx3949MKHCMoXk0FOLGIw/EYeP5+Z+YmhRtFWzHt725CwyvmrrqnXm1RY/6v4d2RN8MzFAfAHc8DvEJWjCzmxvk3Yr/x7nhmEq7EVnPA1by7TW3DU4awGK8SwAONwrRSCdjQFnSIX+Kb4Ee8vaIPnQ0tws5moAmugmkaQS73Lmo5iiVqYUewHUk5yxP9m7rAmsZPYEa8v9lCbdrZCK8DPhQxrzTFESCE9GHVR09hLvVxNck5xE8INUKFRM5IVvxc/qZkKyhqIA3mxKSQ77tSxTakMDvdba1GDlmYwYrqF/pfMQ8Y8As1LtyVjLXLKpdnfYJhVKaCPhBZhRa7eVaH+UJLBEAKJavQDDYU+labo5sC1JOqWug0jsPUbSkyXQJ8kyYXsSg3HZacttJ4X+zlPa9/gVhqaFLdTEahWL87rVMGwBf9GXZd+ODCOfUSKNTgBCtLUAsORzC8C3eH7ZnFRIA2BkOAT+BD/BYCf2FuePvS0QbwxJKLc7XDNsVjBzAGlhQlJEI/4+55xznH03NWUtzS05wJjOBfYcRSc+T0OiMhkVJgAOeX+nunts28vbtLf50tCYCiS3KrRvly9fnjvrxFIOUARL1k9gaPyyh7B9ObBwyvXWIrdULFnkw0zY+w899JD2KGCDg3E++TgPoicGbGoRxEDh95g+DhFA7NmSUgFcFPg40wKjaalXMQi2mBeCeK9iFya5BOWJ5Kjy8Z6fkJIjW7X9pRcFYAp4YF3Vcuxtx8FXjGdUy7TAXABDABafrEsMry6AJMUg25ZkIAAMsDnEEZJ+Sv6AddFgEOXinnPwjiVnJdtM/JBVwf605SusrMK70iQDkF7JpNpTU7t05FsADoq7h2zL5hdkP9mpYmDnWLf5DkKekfuOHj+9DwqWKRfVa0zakNLYp9iGv0vat7PmzLW1Z57trbRJuz2kC2Jae9gqj8l8jZXvJ98j31EwGTgkoCKnxq55y3t+P3ockm+Ld/wgdSwl4Fat+gWM5+6uTtu+favi0uHhfhXxydHF5E6dnbxjFYay/lmBG3j+5B0JkWcFCMm/48sTl0YkFtimEIOMAbKVlbZs6Wk2e/YcnxkkwoiTcZxx7sP38liCF4AAqLAPfFNEKth4AonHbe/eV+3woQNiwTojHV9BcZo4yztDdZ+J2e9g+ZS6DJkvgV+gGMzQwdirff39NoxMhTpJ3AfC7FcBA8BvfFJxJprnYAthR3XfYgV6d5hPMh+3SkmEOOAFYazz5ImklEvBKApwWbH5iOfxbW1NzbZk7jwbGhu1Vw7ut+GhUdk1aQiLFzUpgNRLAf6c7iv9eWVPUwt1gObYdGESaWAKw9nEXk1wImi9Ot9S27NscWBEJCQqxvne9bjG2d/yAfib9Cc/57KE8lLOq0/Dp5zt7uc1ui8kk5Dk2riWJoILrPUuGCFcobNfwHCO4q/2nfAcdoebO2wsObgGKInQMKauLuU4H/7f/yriUlRw5UAleoxhoYLuE+wyGQRfmRTMRmRqqjMDoOMqYEzADch4gIjhKKLKlDuQciB5ECqCtHDkYkUm2vr/E2QEeJcWpG90AVZs7myaEpaMZ4glywQUMAYC7dbUHbcGmr5De+wrr+yyU91dEi6lwh8oNiCEV+48QeLXfBCCV9ww8FHVjntWwiLNxXxQ7Qcw6SdMejUJzbmq6jqxN1xDgWEDoZfgmzoS2sJqJv/GM0BhxokiUL53z6tqyZrMeqClitcogEsysC6koSdQkJoCb3fSHmxw3dcAwWIkRnUsTQjVQJZRW7BokZ22bLmqahr8kKaqBZrO2nglznUuoh2WPzesd00uWmJ0aFlT2KWAW1as9WWTohfo1P1SGcz58xektkcPzGR0uHux5SCjuO7HRNbf32OPPZoC/yFramiUIUJjxaeHelKoKZaA60VFmlBJ8M6/q9qbJtCRQNNiBhOIROH48ZMK5gBY0C4644zVtnDhopyhdEPuA2S8pZJ3MWJLliyWiD7nAlCBoFsaV7AmS4rsvt/8yt62us0qS6esvq5a64yh5kuJQbpuDGXioQkmXt590P6wcYfNn7vUXti+zd71rnfbbbf/UgGdpnqLSgeISGA0ZcdOHLf3vOd9qTXSNXG0d5MN4O8Sgk56qQr2EkAWzCsHCL0SHvqk/IyzCFJgVVBtiaTUHXg6Q3L6HqzD0GFd/vQDb7f+gVQFLZ7QYIBrrvtv6c0ByA3096pd53Of/2fp7zHQ5N577tU1COBHh4dz7CRNlu7vtbVrV9unPvXJNBXYraP2pWWtsana/uwDf2N19c2SCmCQVUkJ7RK0ZZnt3rrdbvzptdbePtdOnGAwSKU9/fQ67R+fbuZn2YuC3s4jpyvgKZ8s872QflBSLea4n7m3vvVCu+GGm+3yd15ue/YfEMBIogt4cOzoYfvkJ/7BRobH7P77f2cDQwP24Q//jQZ5YO9HxmA5jMgZf+xj/2iz588WwLh48VK1Wb/p4jfazp3b7cEHH3FgUPazxF7YuM5+8OMbbNuWHXbk0EHr6e2yNStXy/Zzn0wQBTDAhqgtKg2l8EDH20+wIW9529ukAXbXfb8Ty+7Ikf32jW98w66+9gbt7+bGevvLP/9TGx4es1lz6uz/fPHb1lDbaO9+3+Wuf5Utst8//JB1dffYnl0v23evucauv/Enatk+bekiW7R0pT3xxOO2fdt2+8Y3viK7ykS9r171FckW0H7PggN8sX9g4uHo0A0MFsiJk8e15wAUOBNdXUxEBXQb155hohsaixqGhV0szSjZ4B1RGMBphmgzukGca8D5CTGG/HdcL7BEzLqmluZcOzQBC7p0ESAqQCFpLs2IkQhwFD6YdSfBiUmWBHsUuFRphqmQCnn4CQAIroU9ikJXBKjYTlqtCOpclN6n7zFNldYMTRG0KRstYMT19KKl1qwiCiCmB9A+6Y+qLUkk68e9xTCOsAtuiN1msGf5EkiSKbPuri61Z2C7KGL2Ii9h6AcDvNaq6owcBwkDTCOAfz6HNeVPAjha90aHhlIho1T3Ems+rXW69iEsoMamRrW4ELAqkM2Oa0CJNHWzk2ofJsGpkByJM8GwAcFsgJ3oExddt484LYCqw4ePCFBkrTu7TulPQOhIwhTLTDq4pwBY79mBNa4xWYQOr7NNaH1U+5LYJUlKIYGcasNKgWD4UO45EiHeLcmU+6jQF3S7E8UwvieW7cSE1dbVa2+Wl1Gtd53ZfQcP+rRGNGUBghLYQLKsAkvSNCQuCMYroHW0DYaPFAgyOChQErkUng3QAaCC9+3yA1n9N4mvdGWTDiP3l+tUkA4grUZl8v18ppiTSQtx/vz5eoYXXnjBgZiRESUkrDnnGP0guhu4fzGQ+9Fe8nYdAAcH3tH/It4oMa7X3DQtl9Th9/k81nDPnn25GMgBhNEckBe6qpw9TwyZOoqW9Liq+PijYGGwVqHdzJnhWjGtvSzjwwFHx5KOqJhFzrCtr6sRUHL06GF9BmeDNQmWNCAORXCeX230agX1WAgwkeE+sjWAyeMT9sgjjyjBRHaAYprOziR+cUDnnOtGPMx1AICIh9VOX1+v9UbPlDjsxMmTer8kFppQ+popsQ7AB4jD81L8QiphzRlnKOnb9+qrintgK06ged3bbbXVlQJR0VkdQ9YEIEkgfr6NN5h+wS6J4q/ORzFMNW/TJQeJLw0wKC7VwEoBQgpCiYWcyTeIzUnSMQFq5wZ5JGZTXCueSX8qJvd4SZ+RWteWLV9um7e86MNjxJ6rsrVr1+pMwAILVlTkOnG2eWcwW48dO6afCX0vALho+/a4wrtHCu+Fa3OuAAXVepu00kVeWLrUz8CoA4x8FRbHAmDgT84dewPZBwZH8Xvoka1YuUKdQO0z221aC/EXcZMzfThLtHUD4PLZfI974ZkBCwcHhmzjxuesqblBZ499BDse+woTnvuLPAV7xlmNZ3v9ugerK+x0rJ3cTmrb9mf3QZEAjNgLsajTc+eG1Ik5S/GOjgwHe7gPZEWI7ZCNILKFpT0yPqFYs6GxWf5SjEnINukG+Wh+1yfApr0H+JO0Tn0bIVOVFXNv2+Yt1td7ypnzGraUHwAjELI0AAWHI7wYw3DKIuWkis/T5HIKVJwHnjN0/OLcq6mXPZO06wTEpC4a7JJinZyvhumO5MqUlVZW2cLFS6yyqsZ1RhPApRkMBdIEAukEQnnrN11/dN3USRYFhrKz36JQKTYlnYDCDRxwjDhIeUQCYzynyAPLPvzDh0CyINPbZtry5StVBFaBTnmJD7uRht+YF+AKz0jEKPxbAOrRNq3icDrTelOpWKli75iD8oEZFJ6XyJPjftlbEIwACt0Pj9uxjsO2betW2T33EXStZFx+RDqWr5Xk4BreXet7gvcUBCzikgB4gqnu+vpug8rLKgUWV1bUKMY6/YwzbNq0GbI72j/F/L6zFXNnS8xGh7Yka5GAPTAFZ7g7072/t88O7N9rHR2HBf66Li5DZSCFDBacrzxBxYEoxxSkW15UYvUNDZLzcXZsmXJtCkDYSkg+PBc5Ns/JEFZiVc7egvnzbSLlwIpJKa4WtCG7LYAMhR/MqCMF5mL3qeMiSlSU0+HjsZKK8+rgdB1cSYGk4WsAmtgE4iE6o+iUZT+FHJDbSfezYpAmRrkXjJyFGvvCh7Y60BiYUBDpsH8BHIePiz3mYGmekZzD05hvnorr/IzOdwJz6bjxApRLHYBnCCtQHJuXhnAQ39v/+X//gBf+OaMRW8b9h5/gWf0e8jGyvpeQJOJEnQtJFUyJqKc4mP391/9w5RSbOlhHuXZT0HNAO02NrbFMWY0EXjGgiK7SZhlBNeCIbiDrVUtt0kBbBYIB3Dhb0asIvuBxMMNBBPNNBwA2kFDqPHuKQNiDDKr7rrGXM1JJUyQ+WwBXEnwVJTmhs4EYS2sSWug4VWLfBEy23LHjZRsaHhBAQcDIC3WBXmd5aHPn9FjcWAFOanOI7ZfXzJBGAQ6JzSwqKWvmiDP3B5iGDgyT51pb23yKVylMA9p2GfTiLUG5il0K5AJNVhVBU55gflTarl07pe8xNjYiXR8CRh9s4mAH9x7ATsJVkxakr7EDbe4g40BwnyQl3IPLdOT1Hgi0581bYCtWrdRaM0SEd+1t1x54542vOyMMgL+DSdu8+QXrPuUipjhBtaFT4U2OOtq0OTwhSANUjT0AACAASURBVI4+ypIlS2V4MbiqJCaaPPftn+nOCwPPGsFu8wDEWQo4dlgsBDi7d+/OPTfXYqrkyRMn7PjxDp/IltrJAS/1mcWlCqAQQoat0dV5Sgeaw7xo4UJbufJ0/V4VE9gS88aDST8XJCpr16yWjhnVXIbyNDc1qcWnf2jAqipL7a47fmEXLKi36U21Aoo5C4Cc4yPDei72B45EziU3tbjIdh06buu37LJp0+bZxme32If/v4/YD394k+5bwJcCaT/D3NDhI0ftive8R4L2PvxF4Yyf5fQOg5kgHSr2iJxRCBuHCLe3ovEVjAqv8DoYHfqTsf/izOq8J1awaN8A/gjtjozaR//urzWIhLUdGBmU/sfVV18rwV9E2rPZERvs7bcbfvR9Gx2fsqeeeMbu/NUd0qoj2Txx7LiANQFgE+MCyBYtnG//8m//KuYtyWG0dxAsNzXX24c+/HGrqW3Sc/TQ0lZV4dXqkozt27vH/vWfP23nX3CBWIsEc+vXr88FHjg3x2adrcGfEbg48yQNwcm5dte9cZvnTmnNWWfanXfeaZdffrkdPHTENmzYoKCdFSeh+5sP/bW1NNbaT376c+lhfPAv/szOveACGx3N2ujAiI1kkVxosr//+Cds7tx51tl10pYsOU379Yor3m57971iP73p576HqPwXl9iBvTvsqq9+3TY894K9sH699Pf+9E/fnxPp1nATbGNvrw98mmTKKywzklff1zCLr7j8XbJFX/n6d6yupsp6ujrsW1dfY//2z5+z1pYWtSNceeU/WGdntx3r6LTvX3etvfH88+19f/ZeGx6bspKpEnt550u2/tlN1nniuH3pqqvs2uuu1wRwmJ1rzz7PfvGzn1tfz0m7+upvWX/vkJ08fty+8IUvW3t7mwfCOP+k8aeptEwnLS2xhtTSO711ut5bx9GjuWTHX0ea1Jjxtur+vl6BGmjswXwk2Q0nH4xFf9/edkuLPOcQ/VA2MIAprFZ0BWlP7+rqNibZSsdPQyrQHhxWQYXPAGCURERqDxNbb2REgCcsTI4WLDY2WBUaRUkbT0BAar+NFslcUJ0GyERyQrIngEttFp7AErDT8iqgUPIQnHGf9se7jXPqttRblkkoWYMQ/6d9U3tbTMoA7D1057lgI+HX8E9dnZ0KVCmuoPuC/VIQpKmHA74WBHOVMH9gnKGXM2ozZrjul3z7GACOT0Um+GNq6Zo1awQsIqgOS9QlUFycW8WXBI6Kx5AAUNYXH0CURUIQ4BMPzvOKeVderuSeZwcM4j7QqOGeaTXp6+2XLcbnASgDNiMbwvtnTQFLxHpM7Al1NSiG8IKuQMVSl0qJfaWW4AKNJ4FXSScvglpPhnzYlAaaoB+pBNf3Ke+Gz+d9sz4MZ2DtSJApQLC3YdHhw9iPtDABtnji7H6bn5k+nSmwrvOjeEkxghf9uJ4zC519621VaDx66xB7AnYo7wkGVhSmAmyT0LqKLV6YYs91dXbZyNCI/ADrzLXFNlQBOLV9J11n7oXWR7EdaYuicyTJAfD52uupjZ8/Y6IqMQNrwruFYYkfxn75/sqq8ADQyjphK2LQDz8PyMK0+QDyI2aSfvKkt7CKbZSKtqwL56OhscFlOKT/6qAMewAmCG8S4J3PI0knfKRgRfw2s22aNTXSukUC76Lj6Ephe9gvASx60snvxlDAKevr69fasS58GCChbEE65/hzihVeZKMgm5WfYA0pnhD3cH2xlbPoOvdr70r7NIG/rCmJPyL6nF32YbQd8g5cDonk19cWFh7nDlY6LKfpTQ1WhObu3n3W2tyUA7SKzdthlaDmgCG6VVxDMQB1vhd+taqiUnsXOynCRpHnCkqEpmgbrHBZFGAfwAoVTbIqDnu840UA5SIFuoQqn4aebgI+lAMkPx6ab7w42Px0sLz40lZNce0fHBBgfebas/S+WY/oxinMf1gz9ivsQ8BnnpEzy/tCcseBaZc1iCQ0Ykq1niYgc+fOHQIoo+jAeq1cuUq2TFrUai1nbVw3MsY0i02VtApZp0OHD+iMRNu1bO3oiJ199jmSCSC34x1g3/t6+6z7FDFwSW7ADmecAV1uR07Z9u3bZBdCUiSKNdNnzBTIL6aL2othtXo3WoDHhbFihE6ei0TslOP8pdgUm+iA0P3335cb8sQaS/KjQMveGbIJJJ50uzubad+a2gt4lRFxAFINxUHsp9i5AvhoWQzGhLcWh10MwJ1k3p/DwSLXFJ2ybS+9JAa0JZ1Clwwo4NGmzeVa/86Cijg6n5flAbrYnzH/wLsJ82SAQsBW7EV1ozF52QRYCljgLrNZq66otOrGZpuzaLFivMhZ6Xox9HITW1Pro85FlxnKjjlzHZCcAi33rXgitbZHHqGfzeXReQwgclSeBTaymNhp0rETmFIuUVJiM2fNsfkLFybNSM9ZAZ9i3WlbDbsRMXisBz/DvsaGya4W4BAeu/u7inxZcUwCGaMA4WfP9038m/ZpTDpn/2V9YjwD6bZs2awCMbmfbO7/Zes9oCy9qiv/U7m6Uld17lbnIHVLanW3MhIyGmPG4NGAxDgMSYBJAgsQGDwYj2wRbMAmeP4GDGIwJsgmY0kEGaGIUEA5qxVa6pwr5zjrt/c97z1Y/9LS6u6qV+993/3uPWGfffZROzSEjkJW+i15mQQoa3NxnwMzT/PzbVsdv0JIymuS5vJsnSYvd83vsT6f5mgYs6nq6FaHJuWZ0roBjjK0h2fLM56ZUjfIE088FsMDfQLvAEfJBfi7ZlPU5eBP7z1AYfkLxRRNJe9u1uC3Rvlmx5cMMhETU/MZiBnaPBhFMaOHdlE0hLhjspfZ39gS4sMsfAIiSuOXAbjIJfDeQ4PRN3Bch4fiVWMDzwi2aJMYtyrWS8KM4akm7iRhRF0lxf+wXhT9zDg00K38ruSu+r0ic5T+QhO/a4A9YRpl9gfro6IPdq8MC+NcuOBhu1Y2sAk+xcQZhLf8W/XLbfKpd6yJ8o10qkxXOj0gT+DTGQYDySnBxfFJtCgnY5YhQQDviqEqqXzFhmTsRh4o4Lz4IfleoAQxbU1CMzHRhVwVjt58+RVzbGQWiUBCi9ncgr/wRpbmIiKYTP5CHJnT55HnbApVFxrcdsqmzoeUTA2YBzqwUYRdy3Qb2CG56D7Yru7xvw5WEavXsJqyUTkgyeLgAWXlKx8YyUci/NJfQoxcWjMWmM4DmICUHlgBINjsVFTRQGGCnRg7bNJh68BR0qoAfQWRTuOVhzOdohyQSegF0eZjihipH5uMJzuHrbR5yymxePESVY0B88rYv+JUjArnVyZ7gJyiwCpBMpC3f+9etVmw1gi486D1M4IbaTxhjO0MHSS7VZPrz4mBaZi5NoAotHFgBakCy6ZRUGr0nQRq62nbYvPmzaaqTxu40L7RQTTCjjHFUFFBcCu0DcXjjz8eRw4fqiRYXAegmyYrleEBcssM0mhqUTJPSzSGk/dNkNFANDocOUjHLTwa6FJXFzffcktliiJJJYE9wTEsgGd2PlUR4Ob7GB8q971Hjzk4lzPxxOhMjgC5PAq+Tg6V1gnWgoDuv/23i+S41DZWKpcVkFXvNhurVy2Nl/7eeRrwsndPv6b20QI311AXHfNa4uv/9+rYtrwl1p2wWIOH+Jw1a9fFgX179VxpweYzAJnS2VC13XNkX9z10HOxZNkpceONt8cHPvzhuOqqjwrA1OvQShD7CQ2hiOO9vfHKi1/lluIakWpey3TuDGa1lqVFAUNUO0k9dXzYW9JYqgGp8+8JMObZzADD5wRDXaoDxfkzGfb97780pmbqYmwcsGUqjh47HO/78z+PlQzGaesMJClGBgbjU5/+RBzvH4oDew9Jv5CAiAmsO596SoMwsEsWmJ6IngXd8alP/V0c7x0Uyxdb0t8/qP2wZFlnvP7175RDJqIbGGCQAxXBGTGjGTB06aWvifPOO1+JYlfXvLjxxtsqOm4WfnY10sGSIHz9mYl7LcNTYEkBTXi+tOEwMAndoJe97L+qfZ2/P/vsszoPAKav+IPfj22nnhKf/8LVYhqcsWNrXPSqV8XExDS91ipWLFmyMC677M9ixQkro7e/N07eslWtcS95yfnR23c0vvD5r5g1VQD4w/uej/f/+Xvj0NHheOTB++Lee++Pd7z9rdoTnC+mrGPHGO7BVybzfmjW1WlubIwzzzozWjva412XX6HpgHuefSq+8d0fxhted2msWL5IzLMvfP6fpHXIXv3cP3wmzjn7nDjjvHNiwaKlMTMxFS/seS6++i9fjwN7d8d1P7s+rrzy4zExOBiLFy2I173pLfGRqz4iRs+/f+db0j6JuYl429veG0uWLlRbM0ED1UtsGSCFiwkOBLMo47YDEnV0vibc4pQaMtKfndK+gG2FFiggFYEioCo2iSoryTe2IHUUAZZYU02CY6BCEWBmPyxauliggJlMHbFy5SolgdjS3uO92qNcH4wXbK2q+EUPinPDZ8M6Ymo6ASpApYZu4UPUnuwClBw/QBjMBICfmgIf180eZEI67Zj4ea5f++rIETFNaP8ETIEhnHoy8lSlYEYwRJtPxgp8Hr/fhURFzbAFrmF0eCR60LSZntQ68z1YjNhVWG78rgFGBl20iQ0CoAVQgV84/fQdYqABRgCcLl++QnIUAJMD/YPai8liymR8eGRQADfPj3tlHZQYT0/H8V7a5hdUxPqXLF6sqYj4QpKHjD14TyVwiNDPa9XgAhg3CZz19HjIAc+P9eM6YNQfPnREzx8gbf/+fbGUiamzc2aGkzyINOVJpYrIShFHrNeircw1ZBzhIqwrzJk8isWGnVby6GQcMEBJbQHUsgWd76GVxrODIcDrNDCnFD7YP9gXvTc6lpq8ayF8wESKL0/t3Fl8YRkAJpDFZ2H+fA/OIajOyjb+WdOX8yyVc8O1dHehkemEk/tMECpjRAbU8XeKA7SjA1yk9iJnGZarAlfJXhg4VOwodLFoYytB937NeJHlTpCY95eecjkr0gqftiaewWi3s8v3aa0B9w0yJwACuNI5f/5vaK86CSQWMUiU98+aox2FDWJvi4WiAVkGZhP8pB0MKQ4BoAT8Ewb+OHYUvShQ6Lpo0tGABDNjkhWR7CkxhyXMbkYK+3NkxCx+kjhPr6al0nvSMbNbpbmWHOYhG9/YLJaJmZoG6wxwAErgz5wcwL5OvSdyBgr0rFW2a6IB7HMK8O0JlTCzYfEgozG/oz2akEUZGYqOFutrjRVZCAr6GW8nyJ42N89KBcgpYvzyaVNVtpGvzXkKz4n4eoKfYz0ZYDg27mFX9bTwNVm7snRoVHIFxclmh2SsJX+ivVKGfRToiNecsnVr3P/Ag5JlEODa0qwJqMSL2VJfC1TwXmmvHnroIe1rXkfxO1uINfmTfVESyywqu1XPe5f99sQTj8fx3mOFBDEnm7dly8nyFQbv2IO015nVwo7ItaUoz/qyX57a+YQSe66F3wOEp/Nmy+YtLkxpD7s7CPtI5xRnAL8OIwi/8Du/8zsxPjIaR44djcefeKJyjnJvst8XL1kmxqAA26JNq+sqLZy55oqVarQnM99JsE32MgdtFgkr9h1TpCnI4bP5PAEUsk/+PCXzYh+TY9HmG5qgih0HUGHfALoDzm/YuFH7h7hCsc+c90WCQGhH5nUpzi05U/JNtFfnpvV9NBgpiOHPzVB0AcXXUyOzQa5VJlCreMDzKi3RtXtRe7a0WqZ9y31sJr61AcUgTG213+i0qZOmLtfIngP4XbJ8hfIMtz3ab7kpwbqiundyWr0rZ2FOBT5AcjoDlMvP2N7rvkoxidfre+StdIeRE5Z9rXwAW1OIEwzqwO5XfEpDoxhtm07aHBs3bpJOcurbk5N6H/l6bePK+9XMLMiYJnP3PEu5f2oBRxNddOzlK7KYkdeZZ6fyu6W7UUByYSgePrA/Hrj/Xj9rDVtF2oSiYfFbpQ1agFXJsZ3bu22ar9rPEQCr4qRtskc1uI2c66DYie1ZsmRp7NhxuvOZwmjDYbo71OtjDKCqu5v21OeKe7CuM7jY0aOH4ynIVwyjm0ajENY9Of9UkYZJW2iJDJG3ioyM9OGRTujscqs0bfkqLnvwWGl2UbzBecpnw8AX4rdVa9ao2CkpoAJuAfbVgrzymXVz0doMSDghDVQ0MFn/trYmaTC6O6DJAHYh5qhQUQZ2ZdEi4wA/+bKf6OKQPrKvL31QTmDOwcSVQWel2FgbQ2M3FbvQBYJsGczYssGEzUgWznaVa0Hr3YC0n1fiNpwX7ZUJ4xvpnzSQELwuQjJIXCN+1tPjQ90z/B6fw5e6JguIKpYz5CERBauvy3sl3iD2gqzH+/K7SAvZ/3iSO/Ehz5AYAdISe6DujX92xVyiwNnKpxe5MbtoPTRFc0uXKhg5QZoJa4ASYuGURFo3IdZgPhgotGY3cVgyYBAaX6bvJUstFyon/Erz5f+nkpWbQIevGGWuM1lAZuZVK30ytKJY50F01UILnexAWtImxtUOAGNIFbnZGdGaVQUWZR3UPtujS+WjGLDcrPkw8oCoUlEo2QZOLYbu5NCTNAHlNp14YqxZty4am1rLevt+XJnww87DxI1IW0tTtbT9FbhyDb3Hjsajjz6qf2s4jdoZbaBUKy9Gi6TKlaTZ0uruIBPnksFnHgwFQPVNAhlxBgCjPGMCVgwZCdb2008vzFKvqRH+akAmdhq6DTgUfS76VhMCT/bt21upIibArAoTbSwCQqvBA/uSIP/0M89SwMKmzgBfgKiYHUlHtj4E3/vlL39ZEonQREm1ApVWyf379ml91UY+xwTZTl1b3/E+HRY+RwnBnJMIkuEEjDgLI6MjMqjo5rDOl1zy6pJE8TonBHbuNhKswcqVK2LN6pUCvLq62lVBIMlHw7K1uSl+9N1vR+fowThp/QmuutSj39Uek+OwaabEmpFzATyurxM4oenfkxH/dt1/xuJlJ8fPb/rPeP2b3xbfuuaa6J7f7WBYorszAg9Zuxde2B1/8prXlImyBh7zjKI9k3sugxZVP4sYdFb4uDeqR7w2A2f9vQj764yVwKaSUJaKdSWYL0Oe7ADd0vGyl79UVftFC5do4Ep/f1/8/ac/KxHuOumcTsTAsd74wpc/F8f7xuPg3kMCD2kLWrRkcTz5+BOxhNeWatjY8KBElj/7uU9r0AifLcfX3BTogBDMfOQjH7dQckTs3b9fdH6CGPYBrLc3Xfra+N2X/peYnJyNnp72eOD+R+O5XbusV6ZHXPRpClvZ3zIgm0FJ7bnSvWoCl/fsBRdcED/8jx+p7RnJgVtuvT0efeRRBf6D/b2xfdupcfGrLo6rPv6pmN/ZGqdu3hx/8prXRUNTg6brEoh1dDTFW976nujpWaS28PXrNgXMvR07TpUt/usrPyawWknS7GQc2v1C/Nnlb4j+4ea477674p67H4i3vvmNmgyNXwBgXNAzP3Y995xtBIw5VdUcUGTQddJJm2LzqRvjkv/xhti8cWM8u/Ox+Nb3vh9veN2bY9XKFXF43+748fXfit7hKTGVPnjFh+JVr3hlnHn+WdFJm+LMTBw4/EJ845vfjed2PhX/9u//Fh//5D+C/kVT/Uy8452Xx6f+4dPx5OOPxve+93UVvDgL/+MPXxMbNq4T67W9tUXJBP+jicaXGDeqhLuownPIBB92llguVFuLU+cc8fNDhw8pyWMK85o1q7W3VTQQwwhGuhlVsJg1Oa44an6WGn0kWqwRz4G9QJKTNhZ2Iu9JQYnfhU0FkJIgTLIZ3QXB9PgRM9PaOouov3VmUr+VPST939lZie1j5/g794O94LpgGQGKEZNqqmkZqgbwB2DE2XEiXvUDeUa5RoA1s5bqKgMreF+0bMWea2wQg0ig0vwuBUf83VPynPxzPYCHKghVfIrX9plnn5E93bRpk7oKaDXl9Xw2ia0Y6TOz+gwnaGYewhKyn/YQgbTPLgg1xvHjvQJDCIo7OtvNXq4plGBMHTCavQDABaskkxsBjLT5zsyoTVDgHu2cAwNaM6ZeEzRzTdwvzz07JAAi8B1i0AhM4LOrQ9oygUhby2dw/UghCCAvwWHGGHyfn/N+7PN9+/frc9ev36A2VEBi2E/yYX19+hlJPNczr71N10vcMTrCtF23Qr+we4/lDmSrabFtrzBCaKXlvWDzOOGvU3DJuioAK8yS1OhzRE4Nsqo1KxtRNJLMpjdzvby0qoBXKvT6WU2VPoEEXp/BcRbvtLeEfhX/WtMdk79HrOWWLq4JqRsn01lUBbxh3ycDLxlgrHkWstlLSDGwRzQUprlJLEvAO+IY1jMnwTt5M6DGe7AnUvsM3VDHWk6yuC4KxezdbEFKHwx7GZ3ITGClIac2qd8chME1wfzMs8J647NUvCuF2nzP1LjLPSQ/UCZMs778XcOxiI91TUVQvrQQ5gTVlIQgbmb5sYPcbzJYYaeyrtby9LA36ccBupMnICyvxH0qRoeHYgGacaOjMTI8aHkbiigleSq6Olp37GA1Rq22CmcHFoV0+1UXO+2faMFr1P8apoQkh5KwCU/WFmvVuowJTFjWqJp8a+9rf3r4YtpOJ6BuS8OmbTnlFLUEo3fNfmKPXHDB74gByrUnaJYJPr/LdVJgpvWfn2OjAQexI5u3bBGI50FmRXMtGTQluctn+ehjjwhA43PEimxtibPPPkfJHjZLIKVACduYPGP2i7RjNun5PfPsTrXQc22sD8VM9ulZZ55VIRBomNP4hAZQwXZkXfk7z4j/0WSmQIRe61NP7awwWthbsm/j43HyqafIngJ4cEZEUikFlIrWXZHoyGduEMkJZu7p2vzIoF+dimG33XqbCiucC+5rYpI1MNCj51YYQ34W1iqc38nU1noP8tKQMfTWZ2LLKSdHs+RPbAczx8znqdbAAv5lfpvXqWsu7Y285oH77pcv99APF0akV1hAPpFhnEIXXTZPkU1t4/QF/JznzJqm/EKuk15TmIk5HV3xuU120XFjH3vP180ijcZMhblYvmpVrF67zrJUmpI+F/U6M9X8oPZs+D7nNHTviccft/6jCnfWBq52/FU7fKzNyrUUAL/oMDqPKICI8vgCJvB9CoctzXHCCauUd6YGuOAwKQ3BWE5w0cBQre9IH5vai7mHvGaOxWv3WQWTKLlNAsh65rz3bw2zTUkHdb5j3xrqJAfx1JOPmSgi21FayqXN73vT+5YcKgvalWstxKhcB6+PgUexosuUbQp8IntJCqdROprbT98R87t6/PoCLjrH08KX96iC7TkUzQVjqCjqURWDkYGDTz3xWAwN9Mc8kbto1XdbNUATZ7oC/CsuwO5CWrM/gQFIEaq1rd3sUeLBaZjxgwIakZLAhqoVuQGZNGImTxFfs26tchjHZ1VgPwFSAefSEFS9MerrZ2OSmHZiPAaPHw5mwxB20X3Y1NDsIWO6r+I/KI7A7i6EKOyjsZqqLnTO7VDnV8GNlIOXuB98Q9dWCsWyr4UKq07TUpzjNdKqZthVDkeZnFQhitegQUwxHltIQb1WF5HfUwRAjFhv/4INRptVxSC6JEr+aukAsJs6MS9VfMQfaliMu2iI+camLJvBvfIaaQkX66P8RIQsa9lD4OMXwezsDx03I3dCbK3BgcT+3d1x6PARs7Jff9l7NeQlk2AF3k1u0dUFFcdc30D1prVoA8JK9CAYHLMHvdTSbb3xtAFK642Q2+LYzCg0xRQ2ZFaUMmFl4ZzEVg9Bvn8ajPw3r80HrkUqgUFtdUlovGi9DhJsVJOiiXZBiwIkEiKGCNBmzO9owuigtTISPYZ+OjU5VjmcVUNQJiWmpp9QbotwJ/ndDiGZYQ58YGcRRGzbfrqmEhP8wIbQw6phhvhzTEetTlZ06wlgDs/w+ed3aaIbVQVpg7F50HQA2EMKqlBvbYRdkbauk5l6ah8p1Vpt1DIgoAhvKihTIjbD1OUW6WSR+J159lkSQc7kKIOurCzakBMwOsDX505OlAnPv65SeYvWRVZu0vk6yGWCICBfqzQfFy5aJKMkJm1B5vPa85ng5LiN2267Vc9SQZeoy6apUxkeHSZZbDE6X1i0BCUETQqWNe2Jip3brjAKJGB8NqxFjDrBPPuQwPCP/uiPKhXpTA4zuNZ1zUxLI+ykk05Ui15HG0mkEzKSFrb8A/f8Og4+cH9sO22h2ihop1y8hCSave7pr1SU0McDHCARZ9+Mj8/E9bfcFF2LN8f3r/1JvP2yy+L737tWlRclH1SC1frRooCB9vA/uOgi7X/pN+Ggi4Cs2KcloUvHUaI67R2CuAy0cqpwMhbz+VWBdgcgeb75s5IkSb+u0M2TCh5zcekb/zCGhwBQza4+euxg/OWHrtQ04KbWeTExPRF7dj0fn/jU30XUwx6biis/fKU0gnj93n37YtmSxabvx1xMjiJ5MB7//KUvxviU2SAzVJQ1XKEuFi2ZF+/786tietpVJAabzGub5wCwoTmOHT0WL3nxufHa1wLIMiSmJZ7ftUvV+85O2N3Wt+TMVBNCt2+kI/R5MCiUiQWBKeAYQSxi8I8++kisOGGFdBl//p83x+NPPRGtza0xMtwbmzdviMsvf1+87R3viuWLF8XJmzfF2y57Y/QNTEU9lcmZ6Vi8uDXecOm7YuHCZdq3q05YGWtWr4k1a5fFgkXd8bcf+1x0z18gjcLmloYYHTwWv//yP4im1s6449Zb456774mLL7k4li1ZpHui5XT5sqXx+KOPRmszQ3eUtlo3hZaQRljsc7F9x47YuGVNvPrVr4+TNm6Mxx56IL7x3W/H2972Z7Fm5arYvevpuPrLX9JrJ6dG4q8+9Fdx0UUXx9YdW81iiDoNMPn6v3wrDh3cH1/8ytXxz1/+v9pyxw7ujyuv/N/xmf/zT/HcM0/ED7739RgYmI72jqb4/ZdfFKdtOTV6uufLPsl3AIC1mlFk3Rn7I/kOsVwYbA/UEgAAIABJREFUoDIaA4MDauNUIFn02QSYTYxHz8IFYrPnIAPsDV/NLY0VTSdYdfm+JCKAPQsXLVBLGgFCS1NLLF60SKxL6ZcBahMkN7WIkQeorTZZKn9qnwQwm9VwF/6dAJcGNBUgoK29U/af3+W1ZqKaUWDtuiYVy7LqL+ZkZ1tJLGHkDysZxK/T9i7NPIBBQLOWFiVYAJWNjcQAtLp4KjVJozSeir4lryMp5hyL+UdlvbFBbYGsIVIF2L2m+oY41t/vRCm7EurqdB1qhQOwgtlWqtkANqduPTUOHzyke8ZuEQWQ5GLrkBthbWFeYs+zqkxFGHvL72O/YbtnEpQstLQ/6adIfpJRKR8lEJp97cSEfZFry3sQDGN/WFO3uZqlmPEK4Kc+N0JJVrIO1aKkgS8AjE3SKs73FcO/hq2fSQ+fsWjRYmnkJfjtQJ32ccu5sA48Gz6fVnf2F8Ede5Y1GBzsF6Nk2/btYuE0tpilx3XDMuXvMFqfee553UdDfZOue+Wq1Yrz1m/YEHfefXfsfOZZ6UMzJEPxIdrI+NACQkkrkqr1lKdeC6wjaIbJQJxHMjFDnOH9LoCPViZ0s5DNkVg2zCUH6Ngy65cVQCdtqqS2yxRfEnIBaPYdYt0WZkLGiEqOCxjHGqaelZhM0sem7bZdwzAwDTDacq3Vzk7yQGv25JTWLxmNmgxd2l0V1xZGM7+DlEWCR1wPOlBOtJ1QAUzThi3woExexgcZeDNdaI6YLWZV3LHGIsB4h4q89p0WfM9uEQ0CGh7Rc8+4VwCZCsgUWVxY4Z4ZUpUFBCUdBSzJaejJXNf1FS1lFXPL1Hmm6FbE/Gta0fFXxFhK3isgkO0qmqNKjMvP3JZqyRpYbgO9vbGA4kadgSFiVooWJgWYocFampVpRrRzt5IfzFr71smbGczZ3cRzdUt3i7XKLBNroJwiEQUQJeBOpz0durCfCvM7Y38BRab/2PaKAWi/0kRXQEScf/4Fce1116ngQGGBZ4JfHx2bsM0rwJj8f9nLyUC88847dY/EntgZzvLKVascp8KoM5WsxFEGUDP542e0YuJnYN9z/tk7W7Zs0WeSiNLy/huxV6XjwkB6AnFPPfm4ADbWkJbtJUs82GXHtu3R3jEvRkdg/ToX4Hlk4WnXrl3yE7wPYCSJ+p49++RHeVbssTxD3Dvsyvk9DK6y/0qAUa12WTgoAK7kw3PAgMcLVHyvwHC93m2ZrAvXffutt6l7g3+TrMMQBthM7XXwnYwJ0gYv6OlRHEEhYEhAbYtkL+guke54kenietNHpL3Bxjm3dDeL379aDFCLeszEg/c/IPBVhU/lRXMxNeGityol2MSS+4qx1ljkwmQfEmQGJHaMk8URnof2fTnv7NsskCgOFbmlsNeK9t8U8ehcs85eXUzFzGy92qOx/WMTxAkUnaoMZilNFQZVFWQkDyUnORq06bNOyhNp65/zs03mnoadKubhfQ28qBOvyCW5NboKfKbPVi6hgX0AjCtjGcC0GHvWe3WLplvWOcIqLBT7kHlv2rTqsysdGmJcuU1fuWsZrmpSUHXAit5PDQQ577oG5C5sYDQJuRfALTbBoYN74+GHHhRzOzX4GfRjll+10Oic1d1PWdjKzkXZl8Kw114vOYXy1RmGVQEmQwrzVHQGxjJhe+up2xRbCzCDNEabu0hRlsCCJJR7V2xSFRp4HgBZHoqCfvXk2Ej0HzumIS+HDx2Iea2Wv6JFWvZEE9MtW6dYmvkR5MQiFDn3JJfiWWGLTQ6zrMcgQ0YgXNUzqdmyZzCYuQe+sBmbS75vNq+TxPRbsuTCMkzekcZoMFhwQrZpqK83GprqormJoYjGh1RcFzvY3QRgP+R0Lqw1KjcS2Fb2Q34e653PRnacDldNqLbOtIb7ouleYiz2Tw575ZmRc7BOJihwJqrSQ2nLKaIDknLtnO0slrv4UPJmdWt4gjP3rCFt2JYC2mcnh1uW7Y+5t56FPUWKBZvSGEeOHwv8OdfL9VPQQvICpujY+FhhJVYBR/Y058QdHXQbjCrOl3wcseU0MRRa0RSwPdCo7jVvfRdbo0aY2RpSGSi6oEQ1rCPmaI1W4gPYAwqtpS892NXN6gdT9JhqHlJqniU4aCdhR5kbvQKCiXCYdRy/Jh9cPvha0FHGvqZ6IR2KAqKpIF4OQToFIbHF4EofBjbE9JQ0AWkzzkopwZ31YHyYhCBLd8LXXAFZSrAt8KpMD0vgk3XytMhkJrLJXL2CBQiVmRbpJuisZZhJBWTTAbLDqiL2OmNiVnqq2oxYF8ePH42nd+7UNC++Pz1Je5MPINdkx2BwI6dppSB9CpZmcJz3pnZDTeKzKL2NngFXBgHwTM578fnR3s7ESGsi+tAbcE5jXvs9/s7QBBzSr371K21s68MY1OI+xW6p6Fl6ap/fsz5+93dfGvPa2pW05YChBBXzuo2um0HzwH33xeHDhwSGTk5NqA2H17k6aw0xDmAace4N9ofa9zRZ2m1FCTIuWbpc902VV2B8Yd71HeuLl7/85QpmUhvHRrHanoAWh0DZs86otJcKhJZ+hx3XC888EztvuyVO37E0UA1iDZnqy3ClbKujRQU2JwH92NiwjN3EzGz88Kc/jvYFG+OmW+6NV1786vjFTT+P1tZON9lzZj1PLeoamuLI0SPx0pf9ngAPyQkUcF7PKgeW1DAwtf8kSq2aqxJG7UMld66Cp2MnmMmzUYfFrGE5Z/DoCacsn/VJBVzW1ctgXvrGV6s9mn1JutnSUh9ve+u7Yu26DdGAzuf0RDz3xBPxgx99K473A5bVxaWXXhbLlq9QkMmzQT+PKZWwQ9CIGew7Ft+85mvR10+S1BjTMRXT03OaGrZ4aWd88u8/H4eP0Io6Hv39wzG/u1OvI/4ZHOyLHadtiQ9+4L0xOOT2pwMHDsUjDz8c3T1uq5bKaKmC5t7XeiTbr1Smdf5+S78Fw3zeeefGgw89oPZGkvlf3HSb9ItamttibnYiFi2cH1e874Nx+buviNUrlkf7vOa48qN/Ecd7JyMY2Dc3G4sWtMab3/xnsWz5CWIs9Mzv1iCmNWuXx9o1K+Kv//pT0dzs1mH20mjf0TjzzLPj5O1nxE0/vyHuvPOueO1r/qeq6zwQzsDqlSvjvl/fE23oG5bJzB5Mhk6emXLrN66PU7Ztizf96Tti/do1ceftt8YPfvbTePfl74t1a1fHQ/ffGT+59kdqT4+G6Xjv5e+P333p78cZZ54e69evU+va4aMH4nvf/lE8+/TT8anPfDq++q/f0F47uH9P/O3HPhaf/PvPxKOPPBRf/MI/xcxMfbTMa44P/q8PxYkbAOtpjbCofGMjAtIOMGm5FBdcLEO3c9gmhZyptZlg23iivFsGXVHGjnZ1dWiPw86hKLJwCSLwbXp+TnZhjAxr8Edvb5/aGnJYFEkrvpT2+vaOtjJ8iyCsQVqXVCpVFFN1EYa/pR4AlahwZqFJBarCWG4qxaAMcFT0kWi6g/YFCxfoumD8Ap7w3vN7egRoEtAlmEHxCiagGIlFWwl/xVAbcewL2zOTdf4tcFLTdBdWWsMIiJM9wVQ++b8SgFO40NkriWiyo1hzbH8ypaQpWVqQJMNRQGL+RKuN37NNtaQChSNafwFqCKp4FugjYs8p8ixfvkx73wCzfVUCTAk8cA21QJGTHgevrAN+gy9eT5CbiSoSHU5GZ8oU2nFVv9WuqEKk19gMUZJmtG/QsaZ91iBb+kgn6cReFsnm+lnfnKZIMmUbaXa4fFudGaYM42GfmAlgfUzulb1IUsG55P1I7hn4oUCztETxPgY4Iw4cPBi0spKgAE4sXLQ4xiemondwKAbZR2jvzdVFz5LFYlXPFj+hYU+aHm7lLycWHmClJK0UMWUPy8/VpEux0PSPaECihb/TSlrEfzh7Q/39YpoCznWXQT+0tPOMmoteI5/BvlMxQVII3mcKtmuGZHjoh8912mQxMsUehrHVVtG707TD8swFRpbCuVhuLa1a29pYoZbN4E4IPyczld1arb0/PFwp7iarWYlSAU0EDKgFttqireJ+0bUEEIF9nGCp9w2SQr4n/idJgiWiszRriRYNqJOYfGEEFTBUxfsC+CU4QUusEh9AQwoVGlJUJEzQrC7DqzKeS9BNsU8B3dKvGUguIH0BiOTbSyFcmiMllkajbKD3eJlaH+om8NTS6rCPvMe81vwcx7X2pXnWk9WcZ8bnuWiuCWDUvEzt1fEJABBP6CXOs4KX/Xh2c2mtf5uppDg68xHfp8DY1lYxie+97/6KPj3ampw/ku7Uc82CbWY30gPt7JSmM38ndlm2bJkARv6kaMIezDgiAdc88zl04J577inarwyhaxO4uXXr1sJ0ATw3KJa2zTGI2f188Xn4OWIQt8fPqbNH8gqTU5KuUIfQrLsA+DkMaewj14RNpkAB+/KUU07R5zz55E75DZ4HewzNV5JSElr0JcWWlr5ktYvARZ4cKllamYv8jve9i0dmkLlNvMw2KM8OoHog7rr7Lg32SlsPqGeiAYMxzdISKaGw2fN8pe/A/za3uABJV4kYcqVrrQJGVcB0OrpgddXkacWm8VoVBdCtnRiNu351pwEM+XvvX1hVik9K4SNVsbT3S+7jadRVjTZ+hq1JmyXgXZpu1i80UO6OQg/mwMcV3y6gGxsOUMT6WcoKG7hm/fpYtXqNCC4UaLHR5LBi/ioOqTJ7ud70sQDju3Y9p2sy4MFpKtIf/E5Fi1KX7CJDYVPmtFzvyWyvrWIKiqMZiDc5GRs3bYrlK1ZWBn06Z3V3YG1BQvlkGcCXhWC+p9kERSYsbUnmp/nv/DPPXPrfBFXT3xhxLBRKI8oCU2HQ8RlHjxyKe+6+S0Ue1VcKO5D9QJFYhSVYZkU3mmeXz9ifYY1LF9N8Jtg77Glii0mK0lplT5tWvDY5K5+2detp0bNgkQoqbn1NqbbqwJy0JfqzkK5UBCzDL9FaHBkciKOHD8ae556NkeGBaGh0nqMYQoQJx6AiP6k1XE+6sBABNudifneP8ktkgiRZUTpfKGwnDiQgEn33csbcDj0XDJFD3ofry3PH2njZPWqEZn3FOOzp0oqO/NqRwwd9BmbonmmK1hL3saaAaPxMsYHIVS4AA1Kzz7BN+AIXk3xesthG7IHP5Z6tY+2hfqx/aosbA7Bma36f91ERU0NEzZL3nixybCU2IgfE7h87clTYDoVwhsjIb8LuLMOZKHrLnhfyGAM1c28bE3GrvdiS2NAm8lkAWDohm0Qs0FR6hmONT2jAlW2phzHhy3nGxBapsZ44XA5ylGxWGbbE/VA0qQ/i1Jaoe81b3jYHg81TbYxga6Nq8IkmQ0iTpaWtM2ZEWwWMYLQ9xpGgtzp5OCsbvE8antpkOhM7DTkpxQB+nuCNAD/ELkvFMt+jtgKRhsCnumgUcc2VwLbQ539Lt7ASpEiDy1V8vvJaNRdublbVw71794huqiEvtB9rQ9hBCMHWyPFiWGoqkp4AldOxq6Kr+dmwfnS/qrg5mOsfGozTtp4Wa9auF2hmoAe0ncPUYCpziueXYNKIv5OfnE7M33t7j6ldZ3iIqa+Io6MfZ5ZjBmOm47vSwKaC1ZbPwELhJSAtjsh090nR5PUs9dz8jACm2FhQsRk9D+BZm5jaiRRtJOmcVNeMZwAL5f77769M/8tARIG79D2d6CvgkKhwnVoufu9l/1WTMAno9Hm/VdXIPcd9j42Pak0OHjgYbfNapBNiUVICPqoEbjEAiMgEhIAKbUXeB12oNDBMhT1y5JjaFGmfNAPEEyn53aeffjZe9ar/Hmh85fra+RUKPkBhAXhf8Qcv1/Njj7VomjnC0XXR0tQkgOWRG34SF/7OBrj23ndzVCMJgm00xOosFUyqKFwrwzK+d93Po7lzRdxz78Nx4YW/Fw8+8oCASc4r2giaF1Uo89zLf3np70ZbMfr6WUlC89nJ+JXEI/exnFxhjmS1xMa0VFprB5yYZF8RoPd62Ajq/cqeUOWpVOYIRP/4T14dTY1UR9inVJRb4vWvfWucsHp1zEl7jsnOj8V3v/9v0Tc4Fl1dLfGmN7wzlixbrlbTvt6+6OrsEMAoxzw3E8cOHojrf3xNHOsHxKiLzh63uo6OTkZ7V1P8/T98OfbtPxIT4yMxOjoVrfOYTNoakxPTMTs9GT1drfG3f/fRmJpG2yvi2Wf3xV133S2mkQZgFeeRYr45zKh0Quh+fR5Yad+vW4HqY3JmIi688DxNpu7qWhSNLS1x768fjPsfvDdaWzp0Te1trfHXf/PRuPzyy2PNypXR0lgf73n/FXG8fyBmJpzRL1rYE1dc8T5pVVLFh5m7dv2G2LxlU6xdsyo+chVt5GiisX8aY3q4PzZt2BgXvPT34/s/+G7cc8+98bo//iNPGWZQSn2j2LZ33vHLmAdgUzQNHdybQg+Yt37T+jh569Z4x2VXxNo1q+On1/0obrj91rjs7ZfHiRs3xQP33xnXfv+7cehYX0zPTMQ/fu7zsfXk02Lbjq2xevUatekPDB2Pb3z927FvzwvxyU99Or79/R+IVfTk44/E1V/6Ynz8bz8Ve/e9EJ/65Eejvr4tuhfNF9i6ft0GaRnCpOC+SMipVo6ODCtp0hTmwlpKn8EZwukixi97CLAwYUYY9p2ojPOJhhNJl7QXpyZiXkeXkv1kpylpGB9XsDI0OBQnnLBCAaxaRzREg4SR4RCLq8OW0D891htDw4MeCNXqKZfVRLYu+voGBKpxPACElZzOIrrtFg0nLQ7e86xmolnf5AnLvvc5sU4OHTpsBnYTwyoOK5DKpE6DfGQPR6URWRuYdDKttrRuM6WUhFUBsBI0+zuAWMBmFRWK5q6CmlaExRHcdhBIAtZRACN99pSBlQywEpCBWUmCjG9bsKBHSS4+oVJ0gxlw4GB2+ej+BRSLoTUuMBD3nBqFmbTzmWY6+RzyfqyJE25Pv+bMEDxm0s/P+DfX7VY0Ty5OFiP+szKBWUXGnGbpIA1/CTOVIQG8d36uballQLJaPjhoAJd7z0C2tmJORwS/D1DA9x2c+4vX816wchctsuYu/969e3eceuqp2n/5GtiJBL4wc5CEAezecfoZ8hG7nt+jYh579ygyIa3zYmx6JhYuXxETABGljRrmizR9Vfl0QdmZTNq4Surl9UY/kdeXCj0ZKz5EyfP4RDQihYCWT1NjdLW3qSI+RktpQWFUKZfEiDtWCGo5nx6eQuICoOIBPAJ/0ZlE+qKx0YxW4qFicwGhsRV8Fl0A+PLU36xlRvDhCTZnIpAxQiZ5lWRvfCJWrVqls6KW1hFPx2ZfAsLwe2qt1pAIx0HuonGilsA6r6Mwlr4kQeEsVGX8yz6g/ayQshXjaajR7JxsEYUCGBPpU3OfJNuY9+f1/Jw1FPNAQ+w8zE6foyGPPltq+a8BT2rBzkoMLSY4bEO/b8bIhTfjQmIZKuNBVVMxMTqmQQicc9aBAYuwmTnL+Rn5XpKB0UAsaFQG9fK5UNTh+pKdWon3s02aa5Kw/oziINjEk1MzYuKSCFlnsjCgCsMxE3r+mWymhjq3/eVzqACtAdjTFlu2nBK33n6bciSeKTIrp595hliwyZDNa07pIDoDKHQzjJA9QvEFewFAuGr1KiWa2V7tgoQLJ7wP+0/nempW02r5N5IcfI//OfuQGZBz8P343PganAf4/5DmNGuMFiQ/h1wh9nhbe4yMDseFF77ExZopDzjEDxJbY9ewk+lziDnOOftFev6PPfaY9j/XNTBkKZ+8ZiZka6hDmUzMe5AAmxXq3CxBb2M3ZngpQU9yR2WWaSluF1YzORy5BQU3YlquaVKMPJMfuD8VslgTYqFiTywz4JwIlhm5DoApAKOKczPT0dRo1pz3p4t/aW+l51Zy2mxXdL5Fvoavm4nbb7vNUjPFDnBmnJdVSRYJGBSlMsXQKhaIK2J6JMU7fBGfh0QTsQ9F5oyx8/ry/FSKaIWIU1lD5gugQ9vQGN1dLbFg8fJYsAgtZuRwYL2780ls9HpIBS7YZByiMzc1HfsP7I9nnn1WXSGVQi66hBUQ1oBugkRZvNTzECPdzzCZWplLcp36LOmpRqxdty42nbhZ5wnQ01+eKQCjL/2p2KPldxVf1XQE+neqEgu1tkQ/Kc8w18jPMEkuv0me0muKXeP5QFBQYWloMA7u2xcvPL9Lz8tFPUti5N5Wq3GCreX+WaOUlco1yGsilpV9nkN2nTjA+pbWj4XoQbG6Sax8OhfqG4j5KJZ5eFgtyak2D8uicIKa9SoMAhZNKa7tO3o4Hrn/XjEB5+qwoaWbkbMoxqC7F9D2xzxLU5iifYOlWZDpQYqC4adq9a2vl99RQXDSBVkRGkT08TBCrhm/RCGCoZUuWlaJS5W1KeQyTYQXkI6UzrQGtaLByNmC/MT+70TCod3EnCQ1aWAN+M6Mwdtcaw8nroLc6UOTsJb7FZsFWIwfyfNvwNsDVVirBKTbmcxe9FprwcUqRhTRe/xYBT+zMoeJRwzeAS9Q7izg0MOVUhYITCXPJXtE+6icP8VMgIQwSKWn6o5iv4ZYzHJu+ZUxFv8WpoUfLbgPfiU7eKo2ugyHLUVSIF8Njn3tn75NAjaARarQaDEs1ihx2GyRlqYHDqjNlWxpNjBlykw8MY1qqti1mjy5MaoBh8WirZ3gYNmIdH1l8pCR8dTxqQYT+SDS+YOypsadjH0K+GoggauMJA4JqonaK30KGySzxhDXxaFOiLr+0IMPKPDNABZHQHuWE5YJAUEGVhz9JrWfzZmbRkanJIJyVsUwew2so4BBwGGtX7c+1q5dK2OJsKn0CxLdFi2sCMS7d6sy5c7rbqeLxek7flxtEtCDOfDj4yOm7arv3sGIi76JyBc9n8Ii5bk2t5gxoum5jegVGlk3IbRelFqALe2N0kZ99jnnxoJFixQksWZu4bcRzhY32KGaqFkGhkyw1mNjccev7lCVFuOktWWCb3+/1pREgUBGA38YEkMbzvRMnHf+BUr4NM02QVeJ6eceNDOO50xryO7dL2jC9oknbpJxZ0osga6Ag5ZmGTomgub+5AAdZBDD5FScdtppDr6bWhRQkahjFFWxKK007F3W6dDBg3HmmWeqGp/MOQmnlsCcNQP4IGA8/4LzDCKryOYpl7SLdXd2xL49e+OuH3wn/uTic2N4ZEDTZFvamtUeh26E2s0AUaiAzczE/v0HZLzbu3ria9/4cbR3nhD3PvZAnP2iC+KxRx+JOqqQ2rANMcVzQ5+prl5B51nnnKPfpYKfwDHvCfvI7JMSuBVGkzybArJqRS0NPToUydisZU5kMG6Gh9u1ZPjKCvJrcg4Ckw24nX3OWdHTAygDCEg7bGO8+Y3v1MTguQaLyj7+0MPxg//4VgyNzUlD5rJ3XBYrVqwU3Z1WNaYXE1Q2NDdGU119PP3Eo3HTbdfFdDTE0PB0HD6Evt7imNfWrPX55y9dE08+sUvsLw3uaG6VjWppao3R0aFoa6mLz3zms3HoUL/aiwkIb73pl2p5x9hXgssKjp5/cWCiIGbGGlQVsLYUdAjmzzh9Wzz//PNRX49gSFM8+vgTcc/dd2qoDQ4ffarPfO5zcdll74zVK1fIyXzoL/8ypmZgfnImJ2PRorZ4y9vfG4uWLHPb1+xsnLzllFh5wopYt2FlfPITnxHA2Nc3GCtOWB7TwwOxsKc1LrrkTfG1b/xr3PmrX8UfXXxxLFy4wDZoZiZ2bN8RN//iRk2CTk1ZAwkhnSdaPlatXRWnnLYt3vyWd8a6davj7jtujetv+M9421svj43r1sS9v/5l/PzGn8aBw33R1FwXH73yY3H6tu2xddspsWHjiTE0MqY1/tY3rtE5uupjH43v/+h6MYkfeei++OIXvxCf/+LVcXD//njfFe+Nto6uWLRkYbz9He+K1avWChTERmOj5BBpDWysFzMEuj72MO0SOQnMOK4/ixoafhARw4NDLjg0t1gYH6c9Pa17x2mjIUOVTxVcWmInPCgA3V4SQoAO9jLsQLXFavJzgyq4nN+pqVlppjI8jHaDBQsXiol35IhbgsW4rGdaM0xMt057qiz6WU68sM/ZspgTh9lP2KFkDLIXCZBUjY46tS47aPAkaD6bM0pQlELN2LY1q1eLYc0ZgPVoth7tcdv0PYa3MHVXPCDYlsNDAnJpz9YUvwIwSa+WaqnONe2RtC3OKOE2SEabqttEOhgkVFenBBVwhuSE9eEZARoBuGSAhsRFsma4NuwJPofnnKwa3gt2PQAfz44/qfYbbCHDtE0jKeN54fOx11n/kh8qEi609rAPqGaLbVGmObIv8C3cn5KXwpSodBtg20vBxUB1m3waXQq8xoLZsOwd53ANTNLGZ+GXEhhifTRRUTposAMAdj3kRZqUkp1JfcSipzcxIZZQgsb4LZ6p9Dip4LczQRwG14TW/MCBg2qJO3zkuJIWaRPV18eR3v6oa2yJidm66Fq2VFL+s0iSNLi9dAZMsXRYGF/M6YcFZEwGHOx8MVXMJFCkxzoSebI/xiYixsdUACR+a6UlcNbs6JwRS/zk73nQTNpTmG6wQ5cuXVL0jl20GR8bE/Ahn9sEe9SMVvYOhU3iU3RCAaPdym2bzN9zGjPPAJaonoUY9r4vnpcYqkWfkOfCl96nxGQTYxMCe80qsZ42EgSO2cxUTOaYYlSSs+kp2QLiDwClTIpzqrHuuaaTx2wqM9BcsK5OvmQPCbhvRvvKxezx0VGd+wTFSF4yjmY/Eb/xGSn54pZQ6wuKHQJIgvROaTdPVg32DIYFz5c9lZpPZqFVk3IDh1yrpSL4u9g+Y+Mq5IyPmalH90p2O2WCYzClTfaWuCyTLsVsGk7h9n8n8UWkvjIwAOCfIS7uhFErNEOYGPIzMSGdPc/sKzqLpVOmltigv2cHUs1wBLWhlymeyASdeNJJcdsdvxR4nBp+p21XD7MxAAAgAElEQVTbpudPvJVFGSen5FrWgua83nfffY4jDx2KtWvXiIWEvcReayBZaWvMvCgBHsX1c/XqBmIgC1p4PEtABvRsITawFyVUU5ilxNaSjioxM6wxioqckV/c+HPZ+WSmY4OxoWhEsy9paaY4j42AtZjToQHu+UyeE3EwPuv++++TxA9ninvIVmyumeGQFPA1qEiDHxn+4T2dMVKlE05AnguBCQ6yhvh42R7AI4GmfvZcF0DpfGkxG6Dy2fPf898amlLiUN7PMgqlFRM/Mo9iT2ts3rK5sHrNJss4Q32uyUoqOV8JNLTY2crPGcUGMR3+6Z1PS99fTF7J4VlKIIFIs+B8H5oAi9QWXYVF+08UD80WmFYrN/5lUkSSog8qRrGhAtM7sovN3xGTXOCmonvtC2J+xiV0ttfH8tUnKvZWjq52WudWns3g3C7XUn9y7sfGYs+e3XH48BH5Uq5f0hA8k5KT++9mYRkrKCxUtTWXPLYApN6rBu5UXClybewpQHcGv3XMn0+WXzNdubTnVoobPpvuLDKYzhfPvnq2C8NT9t+2NF+XcVbta00a8NpqNWvARXlDEQgYYDOtmQ779+zWUB/ZJ2KGsRLXoW+rN8p5EWaeer9kjpRDhFIb1s+s9vpS7sFPBf/QFG0dnbFgwaI4+ZRTxMDlfqemcw5GdpmZBJZa6gZUbR+8R4TOiBE4MjoUg3298dB9v8ZyStXO7dCoXBhAVodoatPqHDBwrF5zBWACC2CkA0oahlWcRIXvFnyU9RaXLV1e8kPs87Se+4mbTlJsnW3wCVJX/HGZbZAFLM4V3UYHD+6PA7tfkHwSph3igQGxBnUcKQatDDA14034Tdkjsq/yFUzK9v4hZzd4515Asx7Jxa1NL9kfAXjGlBRXFmkH7KSGsRF3t7h7KW25saaxCqmB69BkaQ3aocNqzLIJpWOlWfMw5mJcMg7GTrCpSfLJNYIgB5GCtVVhh9iynsIwBIgizVJiXe0B4pLCqFYnQlkPFcLVUWNwnOvQLJBiT93F4jgDfEzdE+AM//ON75jjgWPAuEmmYHphC5MQJmNpzQR8AgCbBK2mujPLhnZrJcMQar98CKxpokldAt8M56ZjVFJXQLisBOVhViNuEXuVLkOyIouRyENmsKJaFckF0M81JbnqVFLHI3/XC2rtMiHYgSD/UDz95FN6mDw4nAIsCwyogbspM+vq3JbhCjDBIFRZGE9m9fEZOXlVrM8cQqKDzOcWHbOGRrELoAGzpiSYMlFavhSoNksvK7p5zxVgFQ0P2IxTk3HHHXcIUCRAoA2ZaqYnPTn44kvBHQGGWnDcJkIwCeNFYNvQiNhbAntQNCggsIV0MYxm23A9GI1Tt26N7gULNB6d58zv8TqCQYEQgFdUDKenih6QwVkShdtvu7UyXMDtig4QAdUAIblmPoOAnQCdzzz9jDMFMKbgMkC3KZpFmwETiaFWy5g1Yh5++OFYu3a1dAFWr1qpIJ5Eg1H2rCefA7DpBK819u87oDWlAsz9JGPy4P4DSsr4Iojji0oaDoRJr7SGMGk0WxcELkoA1vue/2lve8lLLtD9OGCy7hIthkwLBqD4ybe+Fn/x9ovj2PGjqg6iM0kRwCxTV9q19xDvLpNQ2ac/u+nhGB1tjGcO7Yk1G0+O3S/sKvocfAZVQIoIGM3QcILTzzxTQuQJJGfAJNdXzp3Oiz+ycnYzME29lDzTrAftAKqWphhsaY3AsMoplMBWGkQlDIJ2n0w/WEivePkrNA26rdOVp5bW+njrm9+vds9ZnPPMROx89PG45t/+NfqHJmJRT3u88dK3xtp1G3V+AEMA0nBKgMXdHW3x4P33xc233xDP7zkUPT0LBTDcfc+9Onur16yO666/PoZGRqVNOcI08/k9JaiF0Tahtuwvfumz0Xsc6YEG6eZcd91PBcaxR6VBVZJQgR+l+iV2VzJDi15oJpWZ4AE+nHXWGQJ1SGoXLV4cN9x4Szyz88kYp+I3OxdDg33xz1d/Od75zstj+TJaWWfjYx+/Ko4cH4qYAzyqi87OefHu97wvuroXxLzWthjo7YtTd2yPNWvWxLbtJ8cXv/xV6akcPtoXJ598UhzZtzcWLaiPN/7pB+IrX/1q/PquO+OVF/23WL5seYWpdt6Lzo1r/+M/xPTR4CpJZBC0VAenLFm6KC648Px497v/Irq7O+LOO26JG2+8Md717g9oWvvTTz4UP/rRj+J433D0LGyLy976rvgvv3NhrFm/LrZu3y42CVPSr/3hj+LQof1x5VUfiet+ckMMDQ3GPXfdEd/81jfjE5/6rIbb/PdXviqWrVgeS5e3x+te9x4N88FX4DDtP6T4V3HICtwkVl7kKypJVbXNIv1EZSocz6sUSfIZ6dlS7ZPI9ZScNYGLJloriK4OmMpihRNTT0vmr9YWo3WahEeNLdaR5Xezoq48oSpmz2tqbb/9i9lvtV/pj/SZhaWdzK204dil/D32hwJm/vMYQu1Z7Bps+GybpF37nHPOFsCNHzt67IhaGPEhYknKFraJ7e+p0I1i0fE+2NnuhQs0BfDb//4dgfaq7gP6TrsaT5IEiwfwh6SWz8X1Y59h8rDvAEOHacWbow12XEk3dtHMD5iOC8TaZ90BpWGtEa9kwc8JtZDF6qACmP1FO8i+JRkGZkhxJtHnzTPNuqFZia3k/Xr7epUg80XlHv9dGWhV3yQ9Hlib3BOdAOgz4iPxiVzv0aPHBPDyvvip0VFrtGXLLy9MDZ8cSELswOt5rvhq7i/bbvldAnGKKxJLB7gUi6ApuuZ7WjkVdPTi0ISjpV+TnwmECfDFHHLCDgB64OjxmK1rjsHZ2Viyfm0Mj42LPY6vZWycOitqKvwZhyUzwv7Y7CgXNqWKrj0mhgRsY2K3oeFowZZQJO3vDTgEYxOjunexPdQWb6YrGqgJIBHsC6AqrcjJ9kymZq4la8DPAErspxyfzJvXonVCagR2MDbcgI9ZwlkM5llnMM1eAKyVnh5rhdxLATyTQcz3fO4t05JtWEx0TBaNdNfKxG2tm5hi1mnl33lGE4xPUI8kBqkar0eViZuyDbwn549r8tAVDyfiLNK256no/L5b8ZOtyOvZO7xvthu7YAHzz4VMvjQ9kvaqwu5QYkv8VMs4LPFfLWNICm+Am1xffV1laBItXf29vU5o6cIYHTX7qXQMZbwgkJ2J2Jz7wkTKwqaA1DLgKn+mOEQFdVBUYnn04/Fe6hdUuxgDk7hfiqvERdm9oQExJY5VQfy3WqTJeWDhyGeUVjckTbANAGz3/PrXYg0KsG5pjrPOOlvMavx6EgISqE42H/bhuuuuk104fvxYrF69SjqMfJ+J75qkXjp10h4pli/MbmIrhhmyN2FAzp/fHStWnKDYhlgdm1prC80em6zE6mjHsR/Yw/fdd6/2hxg+kARaWmXX0ZLU+pOcFskBOr5su8Y1YGr58qWyR2effbae06233qp1oLgke1ryDIDk008/vYBoMypUyI4qtyogXpG2yvjcoFq14yr1FE0WMQsnW0oZdgl7u7uH4lS13Tpzk7QhGvCm/WzNVf/cBZtkMJKfrduwvqwf28lxvFmt7gSoAm4+D0ni4J4M3nhiNYWzxx55xG2ORVvRrYZVcDzzOxNv6ADw2mRs4vyc+Hw6Fi1cKD3e8cL6BJy3vAMAiFti817xaS6CeLXzzJol6sEffOaWU7cpJ5BEy5zBeJFi1A3kmCntY0qbTIyNxhNPPqkJ3B4MggYjHYBFl68wZivrThtlicPyzBoMLGy8qtOoYATKXSJiybLFGlTY2dUds3Pu9FMhVTqqVY2+HGJUG4t5GEcZfFpDYKo+p+pk9bxWnzu3VgNwpn3PNfClYutd+JA9aqhT/HL08OF47rlnPeQHsHjafkzPtd7kpNTGzPcVUFUKXpU8q6ZLLzGOLKjkfqHIRHxV19gY69ZtjNPPOCOGh8dUHDP27L1di5eUY6drokuRewoYrSrS0/kzKbBubHg47rnrl9qn8smaFVL8lDrs3P1YkcaQvuhstLZZLgSgnvuy5JrBVeINYr4EfLFd+CAX4qc0MZw8Y+OGTWIigzcldpPPK6+fD1Ybesyp0+rwof3CbI4eOqj4u9LeTHeSMBBINj4bBnYpavr+WddkBgsALoPaNOS0fOn8EzeVYiBa9QlMuuiKbSY2NHCba07OKZCxdAXCEOXz+D9BVsdMkBcs5WIQH6ARsLDBckKEspJHYs9FjAwPycfbX7krptYmmTRYWJUpqzJpH5Z+RNdYBtcoBiqxnexvYSbqxfL3VTus56f9bxCT+Jxnrpde+rb3zrHBCbAJgGXIysXhSKm4j4yOCRVHt03GtwyawFFz6LN9ICsb6fhV8ddOKOhw0evJCYTajAV4ywRKNPl8kCx0jVPlrbiBymt+i8ZcAQxLwJYLrNaz1J4oQFSKAbN41fa5OVW99+/Z4zaNubLR5GSb4+hh2icBF/w7GBwEQfVgAFVmZ6KzoyM6ujrVVkDCj7O3CCe0VlfhKgkvzKPG5kBYmMonTDJNUCIZLkENFehSzqtUzysgbKk6kNjJQExNxuOPP66WNSqiGDzWax6MvAMHK0F6Tr8STbYMuSCAgDFCwsj9AVACtPBZOX0uD5db/6wXyX1tPOnE2LBpU6VtpTYQ4l6tzQTo5IRYjkeHuDW+/73vqCpgkV1XYdyuwCAN6x/yvLk+DNjIyFi85IKXxLITVlQrSTgYAoIMEkudzY69TgnXrbfcooEAJBW8P2tEEEl7cgaRHCqSNv7MlhRQ+KTy07alSdaAScXRWCfL6y9m4nnnKyistCvyLAt7VI65sV7i+6985UUK/qnGJ7Ca9Oynnnwy/uM734gPvu7l1ot0HUUtDLMkyNI4cgLMVEi3WDlY/P7P7oyZubbYuXtfLFmxWmLDMPpof1NbEFE2BkZrMB7rN5wYy5YvqxhHJaRlAphtiUKZUm0xqKnnWzOJPYPlNPpp3JLeDfNUAWCyQBJwFO06q6n+DIGmIyPxij94WSxZukKtIVxv1/z6eNMb3yNtrobGeXrW+59/Jr70lc9GXWOH1uT1r39jrFq9XsHQ0ePHpIdHlZzBJfM72+OpJx6Nr3/zmhgZm4yO9tbo6YGNPRPDIxPS/rjxpp/H0SPH4/jxgdi7d3e0trRHS2uTJnQ21M3G8WOH41//9Utx9AjTh2GVjcV3vvM9tcVqamfNFG6CJ6pXWr8aO2WrW638eI3rxb5D44jVBng478Xb4mtfvzYO7jsQz73wfMxMjUffsWPx7R9cEx/8wJUGow8fik9/9u+B/OS4JyeYut0Yn/jEF6K3b1Agwf69++K888/X1L3Np2yKv/zwVdEzf34cOnIsVqxYZvZZU8R73/eB+M53vhN33f4rTcqmQqz9Wlcf27dvi9tuu83Td4velW0BIJyZ0bQdvOTCF8cHP/Dh2HLSSfGrO28V2/IfPv05JTpPP/lIfP6f/r841jciXcP3XP5ncf65L44NmzbGmWefGQO0YfQej+/++7/LFrz9ne+In/38xujr74+x4aH44Ac/GP/7qo/Iwb7zXe+Olnnzor2zIz78l38dSxYvi9Fxn5NatrzAwBJgSzwb1qyCbJ6L7yCDswzknMxktdvBooCUIv5PcpFBTlYfeZ7pA3m9gxapyxlsJ8h2SmDNOR+UNKdmUFT2Dp8HOFEFPyv+tFyvgw5dfXkrv1deg0AKTdWzJk46fiVQJQB2u5OTFwWsqVcMI1+tXOWeSoK0YcO6+OM/+ZNog6mI7kwZasB7MFRGvhn7VCry9hsMGeO6ZhX8/OCHP4yRoeEi7eH2Je5dEz4l6WGgs7+vT0xfMUhnZlTkoUAGgDgw2FdJ6LDBfA/bB6CIT2Zt8LkkhUqLcoBPEcPu7OyyDIvYEzCfGI6FTzfTE99gNgwA0KRA5PQPCeCydvg9JYAUISX3AMuCFiEXO5E7ITEjUMaX4FfRW1bsUNOxkV0PAD9mdXuQSfqCbBuuDRjN/rTeoJN3t5cBamT7ID6F61XhcdYi33xRuVexdy4U66g1VyLxLhzCCFHRay7iaF9/RGNrDDZEtK9Y7sKUCG0MyHKLd0rdJIDo5Kmql12JBVzKLTGCwXg+qGlyKuYNj0UbA1CaGqKzpzNmJibF3ELzEBtqJp2U+6O/r1fFPA3gGxiIro5O7WNADfwLa83asN5HDh/296XBVx+PP/FEmYjtzhuSfny1wLcCfiTgk4dTsiKFNZDBeAKoea9ZkNeJVNu30hL5dhImQIUM3vmTa3GrHFMXPQiQ/7FJbtF0kVWtUDXDE21vSEopvBrwMzOyNVrbCtCtdks9Qa0Hr3dyw/FyC1WyL5Ao4H5V7J00gMW9qNWLB63ig0GstHl690yixdpwSxnrx8fSMeC9WCZXFlAorRUaZGI/e8PEMHtwciLmtdARQkwzIZAxY1ybSu+pnJabuUL+TGBQmWKa9pc/M6HiGmkP8xAXs27F7qczpqFB8REFrvwiIc8zmi3ouY/VVqt4pjrRVHlPfaMHoi1fHmghts2zjAbsyG07tmvfUZhO5nn6nWxl5rnffPPN2rfYLyaWi8HY0621gPiQ91u7J3JdeA0AI2ceW9LZ0RkbN26S38eOesCM93LuUw3bLCALHQDSQJs3L2699ZaaDqDxWLRgoe5l+/btBSyri9HxMT0TWqD5bFiNfAZMa94HgJFncMcdd1ZsVEoGcN54Dd1BshXTs9L7q4LqfhIJ0uW5y/vXsy3FanK0ZO3wc52vhoZ44onHJHMEKI1+mPaTWlyr4JhsMUBxsgULwKj2xiJ3wVno6u6OdevW2SZr+dxpY2Cxeh4qNqMi++Vkn7MNqM8+Jx5/9OGHFK8CfHhYg1uMNQizsL4T7NTQh6LNznUq/q5zp5+GVLXB6h2LiTIRN0ExkXLk5wyIOo5hCfz8TUy2pIm1n+lumouG5lYN7ANcFehCXKJfrYt6sbsNxGiomwA3ZhTMaCL3gf37Yt/e3WZs03Za5hZIw7HkSM4V/H6l7FTAE66hxFtlj6qARDwlUoILBQAb6NNtPW2HchoGVibLWueiyJD5HtnfNayu0ulXOehZ9KrkObY1rCHnVMBPhbzkAgifkbag1kZJoqKxoQCGngeBL9qz+/nYuXNn0ZW03Jrxbu7Xg+XEgC5n0bFeVUrNNVHLVmQcUnsevAe9rwX+ztmubT1tW6xbD9nC+1QAulIpd1bYfmX8WJ5H6TJIXVC1qk/RwjwRhw8yIfwRdUlhNwR0zfrM6vOzMzQnbCezjW6NMjmec8//1ml094bjHl8f55T4RD5O+Autza0C9yFeISvAvVnjt+iRFn+i3FEkGOuZ9vcei2PHjsZAX6/+TezBfpJP0BTpKuiXNhAsh/PF2dTzL4QEfqeWGS//N8vAxxbl3+l/iCn4O51L/IyBarK1Zc+wnyRXV3wHPlPM2tJinvvSEm4GNiX9lx1/sx5gqdgBMK88P/7NWUt/V2XF2lZlHJF+OYsEJhVUyM6VY8H5hTmdsoM6V0VfUwSnhoYYFKDZoe97ejuEDhddPCjWA6nq3vCmd7r5FT0tBNVBlmm7UduINQ8AlOa1dUQL/eMqdPCgrE+hSdLSjzNtUptNVWBE8a31kQg1NZUED9lECNaPTzsgSYebgQIGNBMr/kyHT7Up24ezJUW/X3rdleSUCmceyErVqnx+osmqnMymuC26Q1Nx/NjxePqpp8SoYFIv1yO9DNkEt0lAfZWQpcAjjFBVe4jvtcyjMtwUXR3tMdg/IFq00HGGbJRJY1jZyWkn57Sd42xpl0NDIlurckMoUeDBFSQ8jYrvCwdQRJKnxsXUg0lHYE2gls8kg37eEy0xHVAZucYKWEZwwe8BwnGrTM4VIq2D4GeXBz/Hqs9MzSqAWrpiuZJAQAgF3OVgkHCpWlNo46DvTnRDjJQHH3gg5mZxvow5JxA2Q4NWTJ5PSzPV03YFSRxmDMz5512gz8tqEnsQ3TElYQVkSEeLzR0dGYuf/fSn0dLUoIS0vt7Jd1aesrXV1dOaCb+wWCam9LkyBByyqZlon+dKAdfJs1OSStA/M6MBNLT80TrKGjspJSDwtG4FJnMzcf75LxLzjWuw3mZ1yjJB23e/fnX85aUXxcT4aDS0tkQTgdFcxCjtdtKtcbIgkHFyUn/vXro8vnXdz2NgeCKOHB+Jhqa2WNi9iJxR+2rfocNqE8qkgSQZZiYaFx5Ia32vPI+/XfGQuaph5vHzPNtycA1mE+frcF8ALASWGuhQAneJbLMehSWQVSIn0a7mnH3uWdHZ0RPd3axRQ3TNb9IU6VO3bY8nnn4mGupno/fAobjqY38dDa3t0d3dFpe+5k2xaNGyGBtDXN/aIARurD/alocP7I2vX/MVTZ2m+tbc0KLBzzN1s9E5vzW+94OfxJ2/ujuGh0ekQdvfOygITW1rzQ3Rd/xofO1fvi7n3NKGPmfE//nHf42lS1dUbGDuIc2krGimZsDs1glNR8URqo3ATo89eNppW8T2279/T5x57mnx0xt+HQ/f/1A0tjbH3Mxk7Hthd1z5kY/El79ydTQ3NMbBA/vjr/7qw3Hk6HGLKM9Nx/yujvjqV78m28LZPnjggNiLtECec96O+Mxnr47Vq07QlGCc8RT6euMT8YY3vy7+1wc+FD2d8yWoTOsge3d0eDjOP/98JS8ClWraVvKMQYknETrr7LPjJ9f/JKYmxmN6diredflb4he/uEPntLO9OX7/pRfE3v3D0dTaFB+96m9i0/oN2nsAoIAF7C2KAQQh6zasjf0H2a8zUT8bsWTpEj13BrisW7shDh4+EivXrIgrrvhfkljgOpmAKICrTOiEYUpRQYlHETh3C5VbIbkXzk5ObHPbY1U+QlrBxZ9lQJOJayYZDhqcSFifqGjTFL9H61mepyrj0AAVzCmKQAwNYy9AEnIl3slr/l5+Zq637qfmnPnvABumGdeCprq20vrghbCOru2cgQdFckVrFX/GN0l62BcKjhrMQr/yyisria5/nwpZYY0rSbGOmRkJVfYE10B1+tvf/nbMTtE65GfNe6QNycEynA9YGHv3vhArTjhBrW4nbTpR9zuOXtvQQLUijD0cGYmBgX7p36lToqGh0vbOs/V0vxkxMg4epPUQLR/rQWJXSPzZqxlfMPVadkgt0Az3sB3nC/+tPKeif9akKYKAUMkA97yLEg+hy8p9Sg6lPg4fOSIAwfGM3zPfy636ZixqzSudGm6HS1uiynlhMCbQYpBxOgSeFi3NvHY9pzAAY79cL6kPfBU+FbYntgNWHAAlfkA/n5uNvXsPxmx9Y/TGTHSvWa140MP9aI9xGxTxYkLleY2+P7fzq92qMBhTfw+7Y5WpumienI62wZHoqauLhd1dMT4zIfCgtb1VmrNDA/0GySVVYCA8fbQq/EinNJlRlAmTEgJA1zLIj+dG0P/U008VYXa31bF/GYiTCQDXnV0Jeq8SPHMvmWAk2JUxaX4mRVwF+mUPps4dr+NZCEQvWqZmWJppxPfY+wk8cR8JOrN/+d0KsG2ISMy7BPKTwZb7iHPCZ2WiXJ2TZ1ZKFlBzT+X9sJbJXsQuYSSI17FpmYDJJpXJpypySOrHBUdNaC4SDiQJgCr8DLA8gQazrtAFN8jI88FXwGbFTMKW4b0A0wRYli8BQTMzAoM5J9WkuhqrAVgJLC/6ghnzOw6tNwtTts9abgyvkAYxQP3klMD/ZB/nM819low6LofXV+xtKQoJiKlvjK75XQKibrjhBrGr2LfsrxNPxH55IqrYv7NFR7SQK3iGPDN+j3s83tcr9iIAY/f8bslQODb2gI30C5nYJivohz/8oQorsIKI47dt2ya5HtiD1n90W59IG3RgiSDgBBkbj41mnW+9+WYVv9l7fHFt7EHiAPYPrwdgZO88+eSTeg/2D88GQB3WOfqKyHzcfffdxd7Z3uBj2d/c54YNG4qEUr0GZdlvmO2HH0k9sfS9ed+yKmVIkDWhq2ya9JHoWQ4PD5owkQMy9TpPzM4zr1yxZk3tzxlo4nZgCATIP6nVXH5RVL8K6M11JtMorytjYqDsbCXNfc+Aml3PPB3jY+NRN4eNYoqzpSIEBPjRVDqGuB4DlGZCJxuaPIvJ8cg88JpBSUy0SddY+sqF1ABBA16XpFPQcC7DPjwMxjJehPwUDjgP5J6bNp8c7R2dyhlgMDJPWGBeOeuVQY/Kh7F5+I4mDac8emC/CkV0aCCnpSuec1cY+2ZKDD5ryBvvcyt1gjiyRxCeygwIkYnQWZR8W11M0mE2rz227ThDfo2fATo6P/XAvvTXdqG1RVgXHdJv1ubE1bNeLVLLdwG2FOA5tTLTLv3m71uOCBKN21oBgabj0Ycfjn379ugZ0lFoWYICnpe8vZIvVXx+KS4XUFg+oUiVaR5EAdfyz7Rx5mLwrJvi1FO3qkgxq46EBNRCrcowHCv7v2jZVgA7ge3lDDIAZWJC+AXA8fPP79Lfm0qbMc9+YgomfLOqNhnfwnKX7S8tw5B02ua5qKDBpGUfAS5K87yJ4ZHOjXt6FlQ6EoYGR6TPTqFEZ0OxNHGuC2HKtcp8Ce1J4npeMzsbgwN9GuwKkQhfAzIg4QVsaM2AzTyzORSYh0OJNd+f/DUnzKdfSMBefqlEP+wT4iedoaK/aJnBasu9950q+tpCCfylFqv8YbHHxN+SIRMTFIwJ7dssJNdHHcUI5TV+r4zHWUPeN21cxiNpW/m5OrywZUX7tcKoFA/Q+q7E4LUxp3xuZR+5ozhZ7IqRkcwREzOjwSI/eOmb3zmXm4tWAQyNJlpi9GDliA3BFLmOaJagLA+JCrAHvShDL7oeUxKadhVdG1godwaa1UokSGcVhS9UkmyJLhqDEqytASfTAORhrBgRBf5GWK3c4a/8udotlO3UfE7NVD0zOgqaTWvO6Gg898yz0hyQMe/IYikAACAASURBVCeYL6xK3iErtQ7qp3S4SKCttVenKmZOL+YaUtRYvfOlfUXC3SQ5Y+NaZwKJ1WvWSADV0wNhiFlkWxu9VFESGK2unam4aF3xcFl3rh1DAChC6zbvRQJdrUJ7A6TIvyovDY2FLUIgb8YYi6KgbXraVQccL9c8DsrvyWL8mwP8spf91+iaP1/vWUlkSmW0ZLAVgFbORU7c2g233XyTmIyqWqt9ym2IaDtgiDIhpN0h9+k5554X3QsXFj2tYjxlnKuMo2RUqOV6Zjp++tOfxtIli2V8CJZIrFwJKE63BOZMM+bnRw4f0ZowAZCpigqy0YoBzKNaUNYcg067GYL5BGRr126IVatX6xDzlQMfFBCJGQir9Ui8+pKL1QJMW72SI8BvjFtjvYYwfO7jH4mPvfe1cezQfgUNnT09MT2B7pafTyYUPHMlIhPj8ez+/XH3I7ujfrY9Rusbor9/JOYv6C4MyYgjx3odZJfqIWeMVvNTTjnVE8JTE6w4OjmIAijlnjMIaFFsGdyi3yndqjIAJAPD3AvWjCkTlmvOnlkO1cEwgEGqlNZFbN22NbZu3RIDA7AZYJp0xMc+9nfRNb9TrTjoHT377DPxkY/+TXR0LlDg+slPfCLYG7AGhocAHvoE3gJkc50UDN57xZ9GU2NHTE27EkTwwzNnXR568OF4ZufTnr7b1CwtQFqWaINSlXh8OP7iQ5fH8WPjcfRIb3R0dsS11/1YbOHmFqqCNYOdkEyQrqVb5fjKwDMLH2KtlIld2CG0ZTaftDn++Uv/HBvWrYuBoeF49rnnBT51trfF0iUL45I/uiT+5WvfjMGB/jh5y+Z4yYUXKjjnWVAB7FkwL/7zhtvjwIF9sWzp4jj5ZIDKG2LTiSfGqadsjV/cdLNbUgsDmVbXlStppVoVu3bti2PH+mLnUztjXtFF4VrPPP2M+MmPfyxWc+5jJQI819KeBAPzkldfLAYL5webQ8JFpau/t1+SC9Mz1rVcvmR5XHHFu9Uihd17yUsu1NRH3hPGGIOYWLb53fMVvJJUwQijFXmaBKGxTYUuwLurPvJxtZMzOIbJ0gSb2Xpj34P3KkzcOjtjBbuF5UOCf9FFFwlAJdjJtsN0zGlzBbrlREYBQD7f2AJsJqAIb2ldHTtqnxGzHdgD6eTz/GalsVQ6ShJZ9OuKPUuQpOL/soiXTMSKx6uCVfnaPLNuwCzAVw7h4B4KGyn3owMK26H0YazxxOSYEuX3ve8Kscoy8MhkUBXWAqjbBlf9b64na37NNdfoOggsZQthEBWwtwLkMaRCjJshg0AAAOMTYiKjczk2NmIQoYiLUw02cwb9OAfY1tkdUsIMI8oahrR99+nPbH/Bt8HWpDDGRScgwp96rjXBm85qYXhxDwzQgElx8DDDQgxWsI4CAAoAyfVTaKXIxrpQnBMbT8WpKuuV94MJIlZDGdhSeRY1Os6qqstGo6+MkHzqWZkFxP27eIPO50Aw8TrDvSzsWvDdhU2ug64VAYV8jwJYuA1udGoyBpnSPFsfA5PT0blhTczQVqn4rAwLE+DkZEWM3eLjLBdQis0Zk+U51BU50Ob3Gmemo31gONomp6ILjVda2DRFdDamJylMMVxpSsPa0D5tpoNAWtguqiXIwroJ9KqZKsw+yr3Kvb6we3el1VfD7NTKz0Agn032SwJTCcDpjKuzx6+RSHrRJqrdH57aXAVJdB0F0IMFxf7GliXrVPHjxFh0dXbpOfA8iC0AaPDpADkJ+Ln7w3ubLwB6nWcKZwWQdkxn5oUkaco9ZYt2xgvpm+26KXgBsE3I/lLITQBINoSfa9hFS6VlLwHJpID7mVfB3Yy9db5rknuGzsA4RpIGRowIDkyLBugvs53F2AhaCw8rvqqNc/O+pGNV85WFFvaGYyGTGhxrwdCyxmE97F4StTni5RYPzKtvFAiilnMKGyI1lGntNTqLFfsM4FKYP7UMchJ44niG5a1fty5uufU2ddyQTAPWb9+xXWyWUeL90nKd8UDuT+4LphPPjudO3AFQx14fHRsxo0TFo6LVFnUCcfL38bcPPPCAW6qHhgQ0UrzroXgwOR19A26RrhA8iqakQKMG7x3AOOzKTTfeGF3dXT5fdWarw4g866yz9L0E2/HVAIhsDvRjialhcJLPAB5yT7fd9kvri5eCOJ/D2nCf+P98VupUUgJdAwhp7ma1RV3SQNkvXMM6S99Wu7YPPni/gNbcz7llVPQuLcH4NtlisaU8RIV7k35YQ4Ouk6IGxVnpxCtOr7ZJimlWhpdlPJAdArl3BTRRHJmciDly0amJ2Lv7BfkXFegoSEiPFvDb7ZoUURkmxHo0N5U2ziIzhm9uK90DDNqy7FiI4IAkgodjuNUR38NgLQH8xUcPDTE4q173c+To0Wie165ra21ujNHJqWjpWhAr16y1pqvsOjGNyuWVwk6uJb5ZE4TJsaamYvdzz0T/8WOOcwshw1IHRWO2DKXi9wW85nsW4kw1p092nf0K/kaMR85yc7PO2boNmxSjI/cBFqEhi26ZqvghF/sLW7OmY0WActGBdk47Jn1/acALZPWwFK5HxdlkVpa9o5hQ2Gi1C8VDq3h+XguDjLPS/j94YK9ejx8Zx49xzYU1Tu7BmXYXhAFswEQV6AqOQV6tvZcyP6XAnNiK7rvkY+QA/H/yKVsF1lXY2jEnGYP29i6x63I+RO3Z8ZAUt4Mb1OFsTIgk8tgjD8dzu54V0aG1FR/omEMDgPR8TT6SjmWZ7s7ZcI5nn9TZNd8agKVIip3jjAr0nKtze3RzSzQ00x02ESPDY+qkOu20bZXChq/XZ9D+110R7PFmEdtsE4eHBmLnE4/bZmLzFRt4VoX2WQGfeW0yoBXzF81kxQEVhq+7gCCrcD98ES+pk0Xgs4ttmjdRCm/yk2I8m4HIWed7xJFm5bnLgWsXclEGBPMa8iSWH7tM8cF5gm2I5xh4OJzYyALqq2S8zFcgyIF9TZa2/fT/zkFnBOJzBtL+pj9yDJuFnmpLuvAPNM2RzSD+KwQH20TnujxPrW0Wfyigve7St8wpmGpAc6JFAawNi4FGphDN1TVFPRu3GaS5OeoaaNvF0XnQS23fPQZZwEOhzFbwzOLcapMTXVypLilZKclqxYCVICkPQSVhqnkvHwgHlzL3lYlVTnLyfwf51anR+odPcGF8zIhKW9GSrPOIbsBDFpxgFaBBovVUzMsESn4mqquAqxbprHBNHfTDF4YIDwWqPowQKulDBfBra52noHIew1FYNw6IxE4NeuVaqe0qKfnFeXD5GUjmGiSwCzAiIyIqcH3Ma2+toNUVXS2J/NPeZsCQ1+aQltTlIXHDQWdlkuvhMwhEuWePaPf0ZVV5Gl21yPaFSsAv5qhHyJs566lNBJa333Kzfx/wlecvCrkZZ11dnQo4jhw5qmfA4SZoOW3bjli1Zo2YIWLRSnyeLefWX9iC2jNysq50XH/dtRoWQIseoLAm8TVEDPQ58EoQYPHCRTLwI8PD0tBcvGShABie4eCgB8EsXbqoaBzN81ACKvZoaUH+qW+Mrdu3KdBNlhOOhftPcI4k/dwXnRsrV67QdCuxPmVkvPMXdHfFlR94X7z/0lfEkQN7zAaenZG2hCoEtkiaFilNpjJZ8Y4HHozdR6ZjeGQqWjsWxKNP7Yz5Hd3SFRzlOTe2qBVIk9eKPhcJ1vkvfnGMjXsPe5rmbLTKFniqHazTNKyaFq0qmZOZWgByDmZoAVXYDzgdBxsGolwBIgDykCV0MCziXKZ3lSlt7IXt205Te4/Y1Zynjva4+uqrlVy1tVkrisnar33t/1RQPT09F9/45reke+LEkuSrOTo7mMyOg2tQ0PY//vCS6OxoK4Gi2VxmUkYcO348br7pJgEZPQsWx7x5TbFw4WIGeetezjr71Fi6fHEMDXJv9QIVr/7yv0R7WxV4UxxUAODKGa6psCf4o6SywUwl/s7+2rRpQ5x++rYYG5sQk3r16mVlcAytdi1KvvoGZuLokT45pBNOWCL9tGPH2cPWOwNURWx3dGQwujrbYuGCZfGVr34tduzYEee/+NxgUq2E9KfsSGCoMAQgmR+0Z9NSnm1ROOZtp22LG372M8k/yHFKy8VADtW3rPJecsklWnvWk3PB2YPpzHvT0k6gwfnt6mpTyzMMi1NOPjm2bNmiPYLdEXuKhG/KrfpoT/F9dPj27z+oIJrAv3sB2i4R77niqpibheGNxqs1MFMrNocpEAhzr/wuX8mcJcEY6O8Prvvee++No8eOO9gjsSr7Lm2DgEoA9FIlZh1yyFLtM60kFvgu/U51OIRcTk37VPq19Hduq65ONvRnlaJJRWaitLgVVk8CIenwK4mUiljVNpBMLisAQfGFGah5SqcDy2Rck/wDBk1Ojishec97Lo9x2bIUSffr854NWjkJl+9RAGMAgmf2lS9frbPKNFExr8etq5v+Js+NilnT1kNGQ3jhggUKpHjd2KgBTvkfBt7AAKVi+xtV+VnZiSyMkSAnQ6Ja9CDgz2mqBH4lkasBABJA8pCfjsp9q6tDleksIjkBYA/Kdwvkc8sIz5/Krwp3JU5JtpiH8FhDkrPkmKTKFOFcGrgq7dgqNlLscCAHcFBNytBNtIYaSRLnjy/OOv6H+xZjthQO5XMrgFe9JE/wV7wn7EV82eTkTEwA4M7ORfeaVTFOS5xIAFTQXVyCEcb5r1xH2a+14JDOJD5E7bJu+XOj6lzUT0/F/NGJaB6diM4OBOkj2jroWKDgOCUQChuEXlnGANxLxhwK2gu7o7aAo0Jc2f96NjNTcRAGf02XAvFWsrbYl2kb8P90rSRgkXGVz045j+Us8z2xjAqwp+A8QYtZa0zBRksdSGIT4h/2M7ZQBSyKXAW8Zq/yfZ6bYqkChkxNVmNCzoUGzbW0VPQ6ObN8jzOSRW2u2+3zPtMZJ6Tv5v6w18SAaR/4fDO5zdZjjRQbFWZ07XPOuFPDHgu4m/iP7bB9DIV0DZGhQ6a9TTEgHSsYUwoA1iBz4ZkYEJucyUoChVwz1+UiULW9L+1jxnlOjgzGKn5mgGXRWJSOJnwugImmZsVCFOewuZzdLA7V5hspecD3xI76DUZUjiAiFm+J7p6eOGHlyrjnnnsdQ46Oxto162Ll6lVlqJJzid9eQ9ac501rddop/B163rwWW5b3mQBh5jL8HLYiUi7XX3+9QEJifIA+9h2Ff2wR9qDiS9L255AiGPSlCMN1UGyTpEORYMD28YRe9KIXFRB3MkZgBtXVxa5du7TH+D2uk0IU4CaMP34faRXsMHuRPZC6n5w7YhJ9RmHdmIFqkNft3EVjl9yoxJa552r3gOOYUqguuqe3/fJ2rV3q2dbmgpzVyt4tbdJq7SvFQft8Az/Y+i0nb1EhImUwqkl5YQIBCui6y36AgVk0yvy5MwLSkYZCy27/vr0CBAWsl89UIYCWVPk+M5BsS9ztVYkVCsDNurGWFLlTworONINsboGVDiNTh4nl0ZGF8CDZDE+fzzgIkIgzTNfL4qXLYvPJp/xGS2htcSNJHAbDYJXbF42PjsSuZ54RgGryidmNgCJ8JdEi2/R9Np3HcNY5L9hs52EmszhfoNBRcIawDNVJJ52kriG1P2tuQauITt4DXqvafZIxkTs2nKsq7ilDPurKUEABTOQCZTJ1dhJyf7m/ct/pz5pCKj8XTjA6XCHTsJ+f3/VcjAz1S8IFXXjyhjHmC4yNVdjgKTNi68I9m1iURUDe20xOg85iShYAEn9u1qIZ4xQJsW1bt++IRYuXCFfIIq+mgmuPehBJDnnK/aySUokBWXr8L6Aa5Io9L7ygfLizE5bsqO5leAg2cyGcNOIvCFirnTfYTs5fxk74JfYiuTGfk2x07o04h+eYg8bYo0jzLVu+PFatWlMKRu48yA5WHrbjIHcBQIrg7OBHRoYGYveuZwuJBEDYJBc/P8sDGP5xcc9xsPcfYLPX0gQb1if9UcYYPKccQqO9jC69yHkNwshykI3lz3IAU8EoCkNZA/vUWZXsT+f2Ai0LyxVms/YBxTjasfUZ1r9UzFoTz9TmF5DGNMix5N9qbipFN50r5W4+CxWcKQe41HRI1eJ19oHcS2GQp7xGYUyzthQRKaRCuhGBQQAjQYQCYevqgGFIN66hWYcNQHE2mEBjZg8TTtlYSmDkyE27lN5eDfhHoFqkdoQwZ8LNa1LDye1YrghIaa6Cov/2hOkUAK5WUjK5qjgX1xUq+j7pVAjenOw4yE8joQQCBpY2npkv1maR5TPqXTgAPPQE/jSBp7ARM4gSpb4kn0KIG6xpAgik6nqZgky7Le2zfLam5dVbB0qB728wKwtwKr0kYd2+7sKGkdGzLm/F+LHeOhBFrJXf4/PEkpJRMQ1ezq20p7F2XGu2zmjcfJnylIaaZ0VwIDBJAF7Voadx0oSz4sDyefCn22Z8uLVApdWDA8Oh/+WtN7na29IksWJaZrq7ujSMhcC093hfRUydmhfPYc269bF+40YF2PoMQC1NbjIQ5sqO9bxgaAFOXXvttbFi6bI4fuxYjI0xRXUi2tvm6RAk+Aw7gmmGJL1UhAnUYHsRCKhFXXR+WnUYoGPNIlpPYPrSijc6MRlLliyNM885V9UckbILo8ZC06ndMh2nn749Vq9eGQ3SdMPIeH04hwSrX/nHT8cFJy+M7jYPgqlvaY721nkxMjSa2vLWfygtgbQ6f+Vr34z69p4YnGaS44rYuedwnHHathganYiGEmSzJ0goqLQowY2I7u6FlbNBZZVnUDEsau3XqdGakiSSEEhjkPesVAzNvlQ1R4+5TI+VmHFOSHN7dvXcEjhEMBm2dNR7sNNcxKqVK6W9RmDCG85rbVYr5NhYf7R1tMXQ4KRaONauWxnj424xZRpq/0C/9jMBOhoRAP27nnshTj1tXTy784VYuXJ1jI/DaKRNxiyO/0fXmwZbdlZXgvveN885vUxlKpWpOaVUSkhCSICRBMbIBoOHsl1gu102bre73RFV1T86osrdYUd1RbXD0e52QZftqAqb9kABjYEqBoPNYCQ0IpCQhAAJDTnP+V6+ebxTx1prr3O+l3a/iIzMfO++e8/5zvftYe2112Y9JKufwyMIVqBr1YxTJ8/F9p07K6d76dIsk4hGDIglsGcqPv6xv46+JqakYVpYOtesejrIqZnVbr+V1g71ADNZxjVDIP22Ww8T2N21YzxmLwOkA3sELFkBd9DGIoMWEhUpZwEWFsGZBFIH+oaj3cG0UDAGR+PTn/o0ReOP3I6EpRs7dmxnojx/eZkyFbaNeA/oRH3yk39NeYtbD93CRPuuO+/k+UESrung0KrTfgUAABYugoH3f+D9ZBJOT0/yOa6soP14g9MjGcw2AAY0Yu/e7fHrv/7P4+A1B+OG66+Phx56SHpwm5tM+AEuDPQ34sBBTATvxImTp2N5aZkC+qNjzZibX42jr5+IW249FH/6Z3/F/bzRxjCLQbIROGyjGgymgoiLYNLblS/i9MP1TQKhOGRsUyRDMJnc1FeS79AJgFuQbXGlkIk0f4L1ULmcr0/9Qz7nfwRYtC9yYOq9IhZHFliLdmdWNKukeStT32fQgJjYljUTskxo8d4GaOwffX0czJQaUCyctVB8Qt4Dfz3IdvxVaC65IJOVbgfgfh/93Do5SvZh0//w//pDAWCYzkt9PbQDi6WoQgOEsyVFIaACg40WGaRi6Mzy4iKvA+2osk/SMOIrs5XMuoMAdvBZSL4RrDoxR2IGtpOLPdacVcKk+MXrwoSDMYCKefzMlHnAe3oP4PrgfzgwTUh/JX0gkKYeIGGw0MGakx8OREOUhfOFz2ECiEKm/LO+0BUywABdbbspz5I6eXgdfDWmfDPpIzgvUB/Xjz9mvCl5CzIYOdmR7TxieFGrFwH+ykZE32BcWFuLPYcPxTrORrZ8Q6/Lk3epW3lFNbwMTLkfGBslm5g2txt9AGF7nRhcWo1hSH8MD0R/SkeglRDJGGO3DIZxybBdlgZxG7jXsAYeu7G2ina0YOuVfHeP8gsGTWiP+vuY/DDxATMmJ33jtWSlZhuWzypiArzW+51F7WaTtmnfvr3sGClBawfvYNxwWGBOcCbTOTtHYC9UqBPwhPfEfZVAuDqEsojLmAMTshdjx66dqc0lpgj2EOyI7mmICRwZWS2AumIuYI9Jg7ZuMyOjmFqKYqvhPehr4O9zOrNMW11M8PpQDw6t6wCZE1SBDUZC5iGN2AuIrdRultpM9B2SeGEiAiYUpqwP9MelixerNWbMUfhIMSjSHhcDHHE9+JltoIsVVGWDBiP8HMCMdpdxI7oc1jda9FvIixFL1czyPG15RjioMvMa2f7c+8mmMbCB5PjqAwcZC6LgiVhidWVVTFAUBlh03qr9hevEnsJ1ozPDeYMBP1y7SQu2NwYhuf+SaQcQAFOkcQ047/gbbcpmJWJPsZ0u9YSZR1iHraF8zF1OX/nyl2P7jh2VtuvYyCh9v3QIRYCw3fwuBpagZXptha3cADbxB5IVeB7QlQSIjj2LP/DFGHS1bfu22LtvL/cq2d0pB+D1KQEirrnb+bJIw/ypaAVE0o33AHMHa/roo9+ItY012n/Hm96/paYofkZ7ggI8YxvFcJwOC+Zrs59dVLumd+h9zNhmfOupymCgK5mn5nMm/fRLWTgCG7ud+qIYhgImF5J8+Rxp87HgktOy3QkgYCSZsxmFUGoMZ7V/gIOFFpaWolX4LnoKki1wpsuiv/IjrANyJQGRyPU1/AyvxdCYG286lHG92Fdcj8xhHWvoDOK6NNgN9g3daKNZxMXvQL9PusiITbXOdUeGWJEurBmEIdgDbVpOrU15G8bTKgDi89H1cs0BSJ0A2BEQTJwCBce2ij2OURxfVWuShVmuLzQE8xlIN7cXAxjcl8UR254SfLZfY96ZclLOb1FEW99YZcwMuQeAuk8+8Xjs2LYtBoYQAwTz3JX5ReoDrrc1xJSFDRC6YJPhl8BMHx5mURedEuhEQIcfOjA4+JSDYVQgBdufuW+nx72P+BUt5IfvuCN2Tu9hnoCf8RpTqsVrYz9WxYe5VyAZg/Wg7+204/LsbJw8dZykm/GxUcpZkAEeEWfOn2ERmAhDrq1JG/g5zvv0rt38mUFz+28XwMgUxCDV7RiqqfgUcTkKNFfvvyYOHryWoTVHgmZHUHUP3PdJdCDW0KUMz+LcXMxeOBcrq8tVJwAnziee470k4sHwluKLr9W4lGNC/+09BTAX8TpYqDj7iGv5NzWVYRuELTjWAp7E/Z5nSnZNgCiZ/KbbZhu9cKn0dSD/MAfk2DLFy0yasefhNwccBulZJ34FaQGsp7s5JL2TMkqe2F4UVtgRm1qikNBw8aYsjBmwxgeaHICfM25JhqWurxmNX/zgb7BFmuhmn4JMXiyTZUyHacTKynoMjUzGxLYdMTA0Qu6mqgrQDsuKSQZHMhSiFmMhvem48EWi5eDNBs+Gyw+DyTMOXxpL/J9ASzGhy4hsVVUproGfm4FBHRgl2JXXZcfD4MGtbNUk4qLVi1RYsR3koFU1cCCK6hOHuDQFJLo91++PB8FrlUnmRvCQGQpNV0I5ep0CU1Wz2IKO9tI0rjRsCZS6WozKho1imfi6lYGJW4qR+nW8JurR1O1sddVMw0j8WaxwZeXW1R+vvQ+bEjFVAES/lZPTWiVyz3tSBR9/oPPy9DefjJWFywQtoLHVhWFZW6FhkjahBhX0mHwq2Lx63/64/qabOIAIDC7qf2aVi8zIvCckxlgPgBb/5TOfijuO3EZBdLRyLM7Px9LCQgqmo3rY4NSpsbHhuPbgtXxSJ04c17Q3ULoZ/JbAhRgnMNoWC2/3IsYnJ+Otb3sgVtbXYwATvbLlxlUSVWV7rC5jwh8SQKwDwBdW8aE1tr4en//Yx+JtN+6N6d2otGMK6Xa2S8wvqt0d9cixsQlqlOF+1jY34+tPPBv9AxMxj0Bu5Op45sWX420/+vZq7VClR2jC9eS1I0GSiD6eHwI0fDEhheg6EiEzkrNih+9BEB57U+3DYqIMDQwqKapax3X2yVCG6DOHRyU4lUxlvJfYLGp3xR6Ac0Y4A4DwTffcI304Xqvs56mTR/X65iDFt9E6zaoWpuomIIDklZOnyY4aovYavhB0T06AfYvWyIK9lM/VQLsSejGSQYWHRIJ1dzjhLcshx46fZIsQrtk204USnB+DEjgPOH8MYdiyn9VuChbX52z37l2s6ruy7HOO90ZggevA3rBNxftbc5AT2gb1HPF7ZBQ3m7Fz12T8xZ9/jO1SaFtaW1klgC5wfC3GR8dzEnA3prYNxtzl9fjwh/4kZi5divvuvZef9Ybb74gvfOFzMTU+EZg2ifsBqEIWzaBADYCCH/y1X+YUbOwf6Ej1NQc44IXnPbUPoRk0ONCI//bXfzOuve76uOHgtfHe9747tk/viNdeOUaN0UBL5Npq7Ni+Q0zXwUG2Z188dz4WZxdiYKgvZucWY2z7tnj8m0/HyjoCrl5ssHopNnMlvl653ZS32KJzAiBFzF2sMfawB35x1yWjXb5JIvFuBbXjtd+ije6pfcE2tkx2HSiUAJYS67Rv2SbkQNiX7Sp57SM8ME2sdpwP2eBaiqSceCsGYd02VIKB9kucrZpSCBSdp4+SHWLSNACJlOH41//6X7F12cCbW2nK99S9Z0t63gRYKUhQ//iP/oQsOgwxAPiBQg0CVYDLYHFjYMcGRe3VXqn9L5+CwhCGYw2xlXSDjACAEWBASZdI5x17E/9HcQjPFMwT2zV8H7YSgTvOGIectdsVW01sL31VgVW2r/q54mdgUeB5A+hDMg3gAPdN2RHKrEi70SCNjRfZKZQVUeuugza4L7d+CvjuUrYEwD0FyhF/AEjtacIx1sVgoDtE0HmBtTQwhTUDyAqbCGAL76WBMQDOpP2KoJ2AGOImua7iCAAAIABJREFUDDsDuMgaJeKdTixBJ6zbjLmNzZi87eZYB6hIXSD5PE7OZjEyNagL3VnbLi4m9iD9m8BqnploR1+vEQPdTgzOL8dQqxWTowCf9TqyF9kV0s8iHzoN8HsADAjKjAwRbDx//jz3ErUCk8lhH6pnInY21vXosWMMp3zG8DP4MA7AyTZf7GWzrNwOivehHi0Yh9u28/PwOkzIxPsCeNy75yr+3CAXXoP/c3DG2CivGQVltMh5f7FjhvG22CcEqthypn04NjohRlPKulgQHwUbJMaIa7iWaM3LAiDeY3RYTBAwTujDkymBdcX72S/hvqELSqbJ6GgCcallncAeEl18Vp0M9jM2wJfBfA+LccyOz4D+Hr6wHtAFhs9BTAvWBQo6YJrg7CpZTiY04vBoxJkzZyoZA8fQTvq89/0MaYvQrTA8TB/Jc1ENUVJhXS2GySRhx0svxianmO9Ab3kdbGq2ydZ6p9olGHJhYgP2uuwtYgJKcfBs5nMLSJwciD1X7dN1tLWP1JYtcNjFhRL84F7OBJfM+aZsrRmvuJe5uYUqOcdVOU7H78IFaACiQGHsOT9jgYYArKGvWQOz/Hyy8+TT8GV7hdc999x3qmsFOA1mNOIH/LFfdafCs88+y8+dX5iLxaVFngOwFwEwwgZ/8UtfpJYurmlxYZl7FnsdNnjP3quqLiysjc5xzYCyr8T1VUwbtMIWLOlS4xh+DvEU1g7AJs66NVVtv71O3j+2U/Z1kupQKyDjq04v7r77jSo0ZbcL49rMgZmXJgtSbbzCD8ocjXEA9dzXYubSBQLJ1l2n1hnOCdsLcwhEDjvUc6rbGGs9N8UjAALA+kLuSakL54YEEZSfMu/IjkJOaYZ/ZGtpkmkokyAaDeJz+Mvrrr2RIAm+SjCf952/r6K8AELsEQCM3//ei9KNI7DaZu5AtkEOWPW+d2wqsL5md3ktPYgI8YXxADKSAQZ3OnHjTTfF9PQeAtXwP5pbqcFLInXUwIx9AD7H5BOwYbEGtMnJZiSjLZ+l7rNuA60AuASGXPCwbeY5zJovnudmSwUi6Ae/+NxzPGMYTgn9QrYWt1qxtLyoGD3JPbb/APARA8HP4Q80/3nflAlZ4zBIYwy4JxZoss0adg7PDcXCu+6+J3btmlZHKpn8qetdrE2JTwj4rcIfFd3JMlyMlcWlOHXyZFw4d5a+mGcnGcUYwkhd2tSTpA/zgEN0TQwN0RaYcYufwUZhL16aucSciNIng8O0M9u372QMBduB38Ggmp1kD8uOK8+vi/4cZAiZM+wxDPVhjtWLpfm5uHD2NElL9dlH/I5Bj/V72Ffg/SVjotzMeRT/X5wD6UFLagLPD52WHJaURWDkjMS0StaxAX8D15yDIJ1LdPFA6oIF2tZmtDd0jvG5iLsrbI6FB2l8SppA1wifhI5IAL8ljkQ/2VJsy6E6hcSB9zcLDS6i51nE9xwfQO4KGpzlujCcK6Q2tIdkYkC6AtEH+11yHo1o/Opv/A+UVRQlXMkpEjo4XOoHoVWiC/2gXuy9+gBZWoMYBtMBIq5BL2gBcmu0AmcFka5q+4asT2ED4AdfGxEF3f6i8ckKLxyawAfRWh1w4LD5hv05/n0ETm5fZuKUU4zLBWYYgUVKQIzOm0wOBc402jkZ0wkCDq0fpsFLGjAcyhTMd3VRQUBeY14rH2wKYvteKuAyH4x4qGhQq5mXNgAcH56sTxq7dMqlIRTIq0SkBHu9QXIhU59MLeZei3Kj4lDDgbFaYq2lrGbbARFszJ5+VyN436lHkKC52gF6HQJ5+BvtwT/43gsxe/YcGVcEbQHUYvBGDi5gv39W8Kkz0T/A5PLwbUcYFMuAJs+UHyTtIwoPk+0pVs43Hn44DYWqePv3Xc31HZ/AFDboyrRouOEwMTEcwQ6maKO1newhOFP2QDeiZ2Q3tQhoYFBh6xtku/v9Dz6oarVRMVaYxIax5tj27VNxzxvv5l5G+xcRf+s8NZvxsY/8abzl2um49uBUdLsIdoYYnAPExCFmgAMwEsFxrxGPf/OZOH5iPjY2e7GwsRa7d+2Lx7/1YrztoR8LKhs1NawHQ15ED5fDUVImtoadPc9MDzRtgeVV4JJVy1VM4E6mBDUlClaiznY9Jdln3ecARhWOSwxmTfRV9UXPiYBGfzOmJibYkiPgEdeISaFobVawiXYKPGOAs6urautWIKpkUsGpQCVV7jydXD+fn19gsAvn5kAH4AO+GLDnecDeZ1sCeItgcyAYY1vHRhw4sDs+/vH/GtC1gYNMSmQOaBA7kbYFZ5gt49ZpE9gofSjZNFzvjh3bCDCaJeMglUkypoW7SpRrjvvgOibrDJU03PPS8oqq+cNDBGA/+lcfj5tuuJE6diySwcZn4Ek/SIFesUfA+vwPf/QfY+bSxbjryO2sit5y5Eh8/BOfiKt27Y4OmFaNXoyMDnM/gn2qiuN6/Mp/8/6IrmQXhocHYmRsUGBB9MXsxZkYGRxgsIIK6x//0R+R1YKA+47bb4+br7uBw2X6BvpidWlZto+yBAsxvzhPjScM4EARYqO1Ho2mtO0uryxGF0OX6KQFnms4mfa5A0X5JSXKuFaikBk44Ht45viy/1HwiHfRWUEA5dcrAJYMiJ+5WEnySw4QHLD698pg3Z9TBWTZWi8GpFUQdM1+jfya2+rFdqqByzqpSQJ+ukEH2wnUFwGB/aT3RB1g6xwJeAWLTnbrt3/7twkw8ioyCHcbuoNVXY9gdn/haAJg/E//8T/lYJH5inmFe6B0xfIqzyk0O+Hnse/I8hroJ3txkW2CGB4BIH1QFVoG1tJNhq23LcLnAvRRcNbg1HLsJ5wJBK1IonC9bnvBvSDoRbIG4IDgzMyMEn+8b1FYosYVBfkljTI5BXkEmPpa/wkgtwdzoKijYSF9lWYg2v6RlAkMQXu31hdaUA7wsAYIuG0/yVjMYQQObh0/AcDFZ2jyp/afGUZYB+xvMIUYM/WrLRufA9AScRXsIN5bsZziN/izmflFAozz7TYBxlV+X7pCnC7KoFX3zb3PElndwm/wEzpCFC1ny5H0F7Fv+sHYaLdieH45xnq9GBsEewPrAD1KMITE9APwzA4KgG7DmlLLoLzbITjtc1f7GF2Pvq+pp/g6e+5MgkIKfnE9SOLYlmXNPgIH0u0yAOz41C3IBKeh2TgFsES+BUwiJ62wyadOneKewl4bHRmJuctz/LmnXDNmSgaPAnTtZ+1rtMaP8J59H/jbrfV4ntbQtW3xWcNn7wNwM4COkEWyGuEbwbj3OnEvpg+lRM4AZDKkM41zis/Bz3HuAdzZP3Ideg0CjND5wn2hWAbpGDMZ8Lv4g2t38o59zHb/YTCHwWKUrVpZQSeBYkJ2/STACsaMY1AzJf28/J72jSUowLVIBnLJEsEDBfjOkBJSHWDzDg/HOpmW7Vjb2CRoWMbPtm8CLRIATdus/9muKtHDeUAivX3HrjR/2crHxE17qQQYbUPNLPZZ9lrj/g1KYh9x4rjZ7XnGvWc4zTPNLfYO7BL2Af72ZzJ+z0ITE87UDXbhzOxm20XKUaRtIICdORfzik6H+wnnxnqguB/GWk3p+2F/oo0aupLYD7iHjfUWAX28Bn8DiHReoTZrdVbhWfjMGbT2s7Vun2NSFy6dcCs+3IxHHnmEwAulkPK+8V5YZ0lLiVlPn5+2fGR0hLYQhRl8eS1vveXW2L1njwoVBDnUYlnKgyHpvxKMk8axbJjytW784MUXyXTm9OAkzSAvAsCILzH66pZcedIE4syGyhgb9oK5+ob003kmEszLZrZKosXryZJdElS4poxvBJjCZU/v3h2HDiFOlA9hLJUMJ/mieiq97LjODTTBMZwS640iUmSHmjuf/Pne93zPvGbaWbFyeL0itGRTSJJ58F88O0wZ3nv1/tixYydZi/BbiNE4D4K/ojzWcV/FtM7zZDsJfw3tSNt4x1IE+QcwV2GjAvId2xhIqYpBRVektfK4/6BT2oK+4Gw8+eTjfPbDZGai83FTjLdsVW5jFgF8P55hAsLwvS6UEFjNogLuEExbgHa4BuaUHEKDIga6RaH71xeDQyPxxnvuif37r0kMxuxzlYQdU9h2Mn8uQCMOoUwyF6aez1++HKdPn44zp08y5zIYj4ItCn1YdQwHtO0gwBYCqvC+/AJwlQAe8hgCUcR2zJJLSQLkt2Bi0mYPEEzeszeHaOZ1ca/m2SKwSza8pjHjD0C7xbnZmL14TvrJKfPViw7zFcYhqZ/qgiCu2YOIvEdgz9gGbUAzcQb60WatOc2BZslaxJ4eJoNdA7WqcJg5chKmPOwlz4AKPch32oF2fQ46TRvIGDYJWjqvXRbYUYAWaanuDrVknmMC3BvIUYp/sDLAVYyvaZCWYgLXIOTTqOMJ/7GugUyWHTCgzrNIgFNrCduFPYXiqc+bc/DGb/zWv+wpMMIvDDDYwIegdY5Cljy8EWutdoxOTEazX1OIup1GDA6PUoOHQSnYUVXSkS2S+WDwgNhSnDRnbl4mB7oh/8F1GC1ly1O2qRCQy8pkZSizTYtJBmPcWpDSOgYwWmQvIFhMVqCdrCsaclyY6KrkFBUEGij1hVZBI15PBw/2VTEB0kElrwtVeray6VrMWiuTLzxmMSeQXMiRuiKCzzPr0AbPhlJGPqv/6ZgIxrC1JQtSpf5RJtROZMW4vFIDDO8nQEfJWK1n6U2qZDnZlIVz8muvfB4O8vl72Lx9Go7iASCgGMFh4pAAYDz62itx5rXXpKmXgRzuk2BYB89D7VucBNjXR+AOzL13vvOddEYAti2qr8Mi/RMauY4cCFKh5595JjbWVmjw+Fkp2gq2wOjoRFy19yruPUzcRaUJB+irX/0qgygHGj7QpCWn5orBbbo3aCW22vHen/oZah5CWJzPOIf12FEDSAPAiBbg0RG0QEvsFYL2uC6w9/7sjz8UhyaacejG3dGH4RTNATEcKT7bF6NjqCT1YnV9NVZWO/GFL/59zC5sxkavP1Y7Teo1vvDSsXjHe94Xa9lSi8oYWndkUaTxYW0zBrQdrQvbyHpo+5CT1flUxY97O509focVXwKY0lFiQJR7j0FzTjq3xhTex8LhrDhnUqX9AZ0uBDTtmJ7eGe95z4+TPc1qTj8my2HqMwBnAd4IWAEU3nzTtQHGPooeszMLHLhjVqaS7c3UDbTQrwAFBNC4P7TeMrBNlgEc6HhOFMb+ujw/R2dJ1hRYje1uzMzMkq36xBNPxWuvvRaTE+MRjXo6GyeXJcDlM+Hkx5OynVRwr/Z6BBjfBj3MZDhh/XnGB3Td1qXxc3BSqBZADW7Cl9kFWrfB+PSnP812qcOHb46BvkEyUDnZHVsBjIxOi+w9UOI3V9biLz7y/8SpEyfipiOH46qr98Udtx6O57/97Thz9myMDvfH8uoqBcFbKxsxQhC1F7v3TscDb3trPPnY43wvPG8kH7iHxdk56jdifRG8QNC5vdmOsYmJePrl71KTZmSzQXCx2exScByOHbYCOqwY+DM2Mcmz+PjjT8Raez2u2r0vhjAMAnZ7cjpWcxI3JS5QIeQgin8oi4F9Az0ztgNi+ntOdrVen32S7GZDtp56wp7iCKds6KS2pw5KbMNt8xnMI5gtCme2rTpXyfYDSJMi02RKVi3eqWlcBM30dRJcoMX0vnDrApPUqjVKwWJdhMswJd9fwFB9PxkNimlOnUkxbPHsfv/3fy9mZi5LnN5M/5z6WfoB7euchIiAqS0GI4a8vPzyK6rMJ4AL1q1BDbNxEaDDhuPZTExCj28tjr1+VIL9fSoUwE6MjWl4ANYLgTdWBefZwCGuG+19TO4SBMN7eZIzwB62hELP1hIEuS74GdlXOfXZzxexDwFqsH4Q/2QBlPpRyQJ3myknc7IIK6akfw+/a3YcWVG9blx74GAcO3aM7+uprbALANuYZCdAMTw8qqJpwh5OrM0KMYPRiAPuA7q00EVDQCh7rqTQGst4T7ZQMucTwNjXP8jp9ENDozHXasfILTek/iKCcwRc0kMCQ0sBuFgS3hfe4153dxOgS4ktPvl3b2OdU6Qnet3YNoHp1u1AUkPdMiSpvV5s2zbF5zMMYGhgkPsHawo3RpZmJgHYCwYs8AxUZKpZMmBFgAHja0RiQObs5GQ1fMfJN97HgIR9A9YOQK11sGB3rdUIPweA18AO2IMCMCe5NmSKZneC7T4SThSZ+JmcnCvmqsEda8ZKF1kAk9vLsEfkXyUbQzmf1NSD7yMjhQVLaSw5OSBLLyejej+CTIACJn4P74vBJ3idhyH5/mFJABJiHQDi4LoB0BnwNrDt4gKeC64bvzM40B9TkxPsIAALB/sS4OcACrewNVm0RREXGsiOlezjyvieewugV7b8Skc/pZYSAKH9TV1VglFg37I4jBa2AYKMvV6TRArElGLhpB2sJBq2gjEGaMUWNQtG8TvaaaF5dtW+fdkhIl17AtXQd8y4E3G/ci34BGntmWXnhN97EPdEsJbnod7H+DmKc1h37THphzINKJhXtjN49gSryVQvir+F2Xcsh3tB0R0AIt7LxRX67izcMvba2IjtU9tqJhgHJmIAm7rg/H6I49EqzhwOsScHWklf2bZK4KtspA5nvV/xe2agc33ymmvACiw9gWCIq8moa7epI4nuCso/FG2V+ExpcubwBTyXDUi5rFTyXGDf4pngDz77zW9+M889wScU9y1VkswxtMrax3jfmrAi6YNOdMhy78Xpkyfi3JnTLCpBNqwGR8riJtYae1bsXLPDDCILqIAZBtgP2y32o/NoXB+ANwOpBja8r9gWnLktcivabYIuAH53xq2Hj3AP45zAtuDnHnriZ0uiADvxBC5A2/65557jOSc/K+8N/trxBz4UdqoGh+vBd752/8zP1wMpWVjtU6x+46GbuV/gf0EwoTwJ/RDWtPZB5DM20UlUD4zyGebnFcNSynjGk4HxGoDeAMHweyhS+Nk7P2fenAPzkLcyf4cPAzi1uVFJuEimZEAF+eweUvFSEgjILTBrAPaIXXMDGpjqwiDelwVEMHRXITUwWuUvJEM0awkNPCMA+LSJqS1IMkkCXLB1V9oKgES2tZUtyYIN4gScD4QqiEf4bDDUamQoVlZX+H/7JcRWKELjPtzZCT9irW13YTneto+1fWO3FrWERdgA6WDnjmkBwejbwzC7SjJGBGzkDCYv8do77Zi5cC5mzp9iYdNAGnNYDt30QKCa7er1xjNhoSTviW9Hxnqtseo92tefLL0s+JgsYtawPlefb5BSeIpieo1HoTcTaY5+TUVnyZ3opx42AxATgHSlt4whzDlIB/sTMmIuQokNLcm8/qbkQ+hD8fkpQ4if8zy707DA61z4YlzYlc12QQD3gHstfbJwKxeRQSAaps9t/Npv/Isek01PRR6RRhJRXmrYoDVkIzpozxkajT5ogpFBNcC/STcD85FTM/sJnGFjIDj0gnszV4aGjlCgFidWAnSqJi9m21cCkNTIy+qQ/gZ6XItMWg+OzieZWSVYRsdGUVsZHm5k/lGLA6d/5lRlGCs60aSQeCP5bzts9vzn75WJYAko8ro4pQybuhbYLINh6jPlBi4NHJlO2GhFkikHmsLV2JzpNL1xzeAi2wlGig5DrdhE0wtBWifRMuIC45y0cuOD/lvoiOh1SqwBDKDyY9YknykAvWwh8OYrHQWdhFuxkZxy42us/KmTx+PVV16O/gSDEbxzMEIxDAGGHUCPKju63ne+88cqFoLZeWw/RrXSDBs4GPjO6MXTTz0h3UR8zsYaAWdXLdCOrYOvPYvXQcMJTsHVKj9nw/nSxcxWeVZ/+mOzEzE0Mhr3veWtMTQ0QgfNxIACztALwfNT4D8yNBxvvu9eaj5Cvw9MPScJSKA+8Zd/GWOXL8Y9b9oXg3TSqHqpCgEmXROtqmBxdVtx8fJsfO3rT8R6qz/mN5pxdnY1dk7vi28/+1zc/6PvimZWhFpJl9fz0Bn3/WFvgQ4tfVElD5UhLAI0ny1Ojc4g0WcBBrPex2qdlj5FTee2QRQ4rntKXWqdw/wsOLOf+/mfj9U16UgBYKQtYAVGUgWu4mkiuCplo2OY3jikoUbZfgSH4Xv1/nayxkCj242piUn+vhnPBtDxN74Hg4u9wTZvFFWgqdRqx3MvfDeeeuIpAmjUiQFjlpUdwT+sDMKxm5ksf5JMC7DFkZxIfBmC3XfeeWfqrHYDTFEFw0pCHRx7jW2jfc0ABVxQgf0YGRllgPKXf/WXHKRy9b59DJqpuYsEH2esCxH+NSb3H//of47mRjuGmwOxtrkRJ06fitveeCenjJ959VjMXLwQF86/Fr/6a78Q0UBCEbGOwGlgKNqbXQJFOFvzs/PxsY9+MqAFiX175PbDce7syVhZXompyW3R7oIhG7G0thGnLlyK/vV2PPjgvdHtQo8LAShiBLE8ESgdO3Y8dk+jrdUSBZxPF63WGpm5l9qDcbHbiU0OM9CZUwUw22ZSE9RBrJN9+zxWYjnkQl/0FT2tOfdVSlQw2MipbE4G7Vf0TBSI+j1Kv1H6Pn2KWqPZnkptGBflFHbAxnoP8hzyBSk7UlShbZura09gj34ugcM6KahZhQIcxdiutLgoRaCgBz4TQ5Swb5HgYO/9m3/zu2RF1fcuG176LgOZ8kvZZtRpx8jIWHzoQx/S5OOAHIVaL/Be+FvtfAJ8qZvXasXywmKsrq9Qi2dlaYnTFzkpMzWcJ8ag36WgHkGwdZ3pATBZc20ttu/YrtZftoYOUIcPWrzeA2ajudKu56epfbhWBPIE7sFaJpMZEhHYaQ3KeLAgmvsL64Aix/jkREoi1PIneNYI4l0xN4BFgConam5uKnjHmYX/cCHMQBnBg+K54uewDWViIPDKuthiUnIQGe3BiHZeFlNUgPAUaE9AR9EImpL9cer0mRjoH4kzy0ux+547YoXFPE2ZFmE8NaqvaCnD+1dJZG5MJcsyftjunCwKfwiB94WlGEeLd3+th43di9fgmWloXHBgF4AS+CoEvBwYRJkT2XefoRp8CGrXshq/KRDBrZaMUwA2DKHVWqwqtlsBFEsJka1nWwL6bLFKdpPfSz40uUYJiAB4A9iCgTXLKwBrBIIQdEuRfuxznHxOji0E5ZGkl7rhBhgRn0LSAV8GsWGqcGbMgsX745njuTKhLGwFk0DoM2dhBQmLmGPrnDjqYgc+Z3l1mZp7eD+feRQDhgbEyveX4wTu/dTmw57mpO2cDg2/zTWiBq8G6OEeaUeEJ8lfYujg+jrZ8y5sauBMzQyH39XwCv0u1hLPDSCTAU29HgCjCqja9Cgzg2CPZ9UffYPSNsZPL88vpHxu6tbm4EmflfIeube4j5WkcmgM/m404+pr9rPFTy1zkEvQ0AYOzMmBO070CIDmOfEgkurz0Abn1ttOJ6dPC2B2HMCfZ3EK4ARiEnbXFANw/Iw8NMgghL9fJr2ywYpDmBVULeCZDxDEly8w4GeWNq7JAKTf2zmbk1ACMl13qGnNDIbi911w4ZqkpI6f59bnan3e2o7BR2n/KxnH+/3d3/1djI+NxCAYdVmUdwxvv+PCLvba9dffQD11fG/Hzl1k5RJQzJZ1g8XkyHkIRHaSaH8IiON9cf9omwCI5x4HsLsJZtVlFm/J2gX4j1ySpJNkQHK7bmVwQmJGLcllnKDWROR9yiNT7z1ZmtoHZmMrd8TZoXdLfTQU8lBYQF6wBhZ8yk/dcOgQWb0AUzFEZGNTRQpIY9A/NnJAV/p+2K6L58/Hd1/4Dn0iWZsANAA4ZD6Gg0acIcckqdVabC0UHFS0gJYrbF+/ZHUgpJEDd7pdFKAHY2xiPG66+dYYR+Em2Zc+2/JJAvwrwDIlMbzXK8NV/AN+3T5DnUtqs/V7UCYhZXToi5P9S29WrDf/X03h1XRyThEnuxAFSORsssv09YXGHs5LFb+U/rOa67C1lRz3aEKEwE512SH3APbCmID5Zg1o2b74ur2fSnDPhXD7UxamoC2Zw+JcdDBhRP5FHS++B/tFk8WIQbDlV/vHzGpch5jvKPZLh9YFYj8P5onJOoQ9xWt8bXL4OXarZ111tOZvxtzsxTh/9nT0NeVzMeGo2VDXG84KgHX4DPsW2vNcdxAQgDEZz5HPFmZkiaQmJeTUVu31s00zsQaXB3JW6S9ZBMwJ1b7Hdms9OhvQql+L4ZFR4iO0BwkeKmpSrC1wF8KEKqjBVtiuIUemTaUkg15bxka+PpLkMrfh75rkkDiV19f2WcPu68nSLih67bhuyeg38O48oPHf/Y//giZNwYUcJ7TtDABaSBVDXhp9eCiD0QXTsV/MpWZOnhYYZn0ytFW7JVQ3U4JaMn51H3156P1agmysQGsx5cQ0ubh8YBRxToaFg1pV3VBZyLZPjI4vWiC4L5MSbL0qOHm0M9khXnkY/X1XA13Z4+vyATGwSF0UXKcBI07Uamj6qgMAfL4reQKqPH5cxkyBSU4UdSCVQrzV6HUDg65aFloXzJHzoQtdzjirErmVg8aGcIsq/s8D/I9oQtLoU0RXWjLcKbnuNnaYGFuCrAaoeFqtiwh2TuoaDA0OxA9feSWOvvbD2LF9ihqDmMKFoB8TY71nEJh4kJCf/YMPPkhaMg6kmRNIIGDEkCRXX+yv7sbLL30/Ll26GDu3bxODMicurq8sMwCgLkSyOKkttNmilg6uAYE2vi5enOEz8+EkPT+nzcFIomUb1fDbbr8j9uzbR2eCwASaXTSSAAXhZPr7WNH5wPt/jmw7JPPK2DSlEvvms5/7XJx86dn4zfe8Jbr9vWhudGITCT+mKWL6OCQMBsGiGY9nXvh2PPbES7HeNxGrm30xs7ge4xPb47nnn48ffddPMKjGWWWizb+3CqdrrdDGKyfBs5aC5DbiZuXiZ65e+Flv2buY+gmpAO6P1H5L8XjYF/wMSSM+j4kQgYiNVRx6AAAgAElEQVScHgcBelaIYUQ78b73/SQHIrGlBEEWGTZqIZFvqacEClgHQ1NVFCSvSrK2tkJWRjMDcbx2eXGJiSXa2XRWdFh8nwYyK0eSrGMIdT/19LfikYcfje2Tk9KS6uHewYyAHtdmDA+NMynFc4cDoS5Tux3bJiY5mGRoFBPeO2SM77v6mrj++pu4N1rtjVjNwItMXeiMcJLmaKWRYVvkc6KW80EO58J5sSbbJz/5CeonQS9Ok9zEhuUUMYCnmNC6uRmnj5+Iz/71p+OVl16OobGRuPmWQ3H9zbfEVdPT8a1vPBJ7d10VDz/y+fjTP/tDtq02op+tIEwQG2p5wPu3Nnvx+KNPxdjIeFw8dy527cYk7nVWHyk30Bd83aunzsTJC5di7uSZ+Kc//95YWIBuo4YNgOUojZ8udfPAwKqKOqxEAkhs0WZf6o3GbF8jNimgXIJ8qRmUrTgAKrD2OOu4d6wngx20EnDQQp04lwCi9VQcfHm95avqwQcO3Gwb7WfUziE/aNCifmaoz9WDqWwnK51O6wFWVfLSWyZjxXXQZERSF48TUz31TfvZgYOvwaAIgwyl6wITIcjOtkEMPlALCp7t7/3e/x6Ly4vSa2IiV7dzlfdeglwE0todVug/8pGPUDPPRbZKJ7PXI4sMr/X0Y589J+YArhGcVcNjuu3YPT0t5h1ZKBDpV3LhOGBu/jLb9SQBINYzwZTJKbW7pY4O16aQGbFfw/taHw2vRWsz1hbgOwBTDIrAda6uAhgUawRxBBIWgEe0IXgW8DfJiANA5oKAhq8pyAZQhs8VoKl7cFCHbn4CYJk820apCChb6/YYASBolwZDS4DO5blZMifGx8YJ0OG1AGRdpaY1RSJCFvQgGWdgd33/6OsxOjYZi72IyVtujPVWJzrFEDwW/PTLla92/FYBjFtafOTj5OtUsW/CRs4uxA6CBBGDYCRjqnImepw+iomJqbfpMwVwEH9wH/6eP9Pnz/ZaDKk2fa1lE/wa7DvsTcY9GUdJHqCeDu1J3g7Y8V7qrlGSrH/LtohB0GDLP/YO2Fs4J/C9TLTYRqpzC/2mMkFlDAodpo6YiiV7TIPT6uFSdQKoQqCBYuwttJ5evHiB+wXdEBi+AVsHJisSerXcaq8a1MM9sh0YhZ+lJe4TFKUQj2CgDJ41gO/SLgpYSTZMJjqK1SAnUidvTIQylpXONDOWCtRlXEBtxoEKYPS62NrhOnG9WGN/JmIE6pFlIdG6hdXzryZf4xxK6qeDGBcsRmplifEBSRGALhUWeQWhG++vZ66OFMlweDCcmEHrmy1Ot0VXgzpuBCgLZNTewJra9rqwi/tC0c/ATekfuG85bEkD3qgDn0QDD/zC++DZwS6VOVUVO/d6HNzGQg6krTJ+937xWkl31JIu6uriyc4cQWdJQ4K8/m6Lt+33GSh9m4EdAcJuX00wLDsMSvD1SuDRPlOfCaaSWUe1lBbOIXIJA5H4LGgw4vogd8RCGttvNURD965Jyz67b3zjG6PdytbxjCVtV8neqSbQZudPQRpxsdrrxdw1dYGhJYsKVA+FgdZmLC/MxbGjryk+bUIRXTmumcaIu11cwDo6VqbPtX5etjQiTwDbm3YiNViVJyluEtChIoOH5GCN+lEQRkcfC8zQuB6i/EVjeCimr9obVx24lgAjQHPsYxTSmyAU5X5gnMu8SrkCrmPm7JmYmzkP0XYyZVF0KwEsMBkFkHcY/0mpEfqg0L0XKx/AGIrtKkIqroJm8+rqmnR/ARz29cX1190Q/YMgZoAZq1ZNAKH4MoBvoMNg8P8fwOjzZuAI/y8Lss4FfE6qdc0coLJFaaj4+kLPDqZOWnqKwZxfXQkW8/05iFV5C76AoWAPV1gFWNsZQ+J13nccSNQnRhnPGewesQAU5mqg1Hm6bXhZfMJ619dWE8wcg+iMC+Pxueeaotshh5cYP3COVeZk9lEGCE3iMq4iUFg5l9f8yli5BrlqOSJsRU1TRus5mAmavH7x4tm4AK3T7JJD23QHgyDd/p3dd75nD2DFfZZEDvwcfxwvqj1c1QNgDRzu66JOFlodu+L7ZhQqJvYgSDY10cbCP99yy81x5uRx4gvnL1yMERBkKk3MxICymwgt1FznNljkKkg79qONz/zSfhMH0WfCtk7xUtrz7CD2fkS3H2wO/o9rJpsTVirtiX2+sRLLFHVa2TVaDMCkvfiN3/rnPTs7Bfx9MQgAI1sgsBE2W93o9PpieGSCrCwwFzXAYpBTBcXJ0qY2eEjqcjHkxRvIm8cLTnZO0T6G31cCIyaFA1Y6vNRUArpbgYxYeBgYtB54GIqrimbBkT5eT4f0dfmzpF2WYr3VhMy6Il0GrDw8ZASK7agNKr2aEl339ENuqvwqP9dO2SzDaj1Ia5ZuiwK+ZFUWkzvxc4KV6oze8v5CievnUB/Wum19i9PP6/OG8UYqKf8yVELVQXvFhl7H9ORsI/ez0POvr0hBW63HyQvlM1TlAY7p+PHj8dxzz8ZNN94Qqysr/Bnub272slg0FXKugGB0ZIxJ6Ht+8idZiSddurgHg08ycgpCgDe+8sMfxskTxzmpF88Ghwiss3OnTxFggn4AmUNgugwPM6HBwAo47Ouuu17DGNpdttedPHmS4uD0aRxiIh0mMkUbjXjwHe9g5RTXZzalDb+qeGjv6cYHfvH9VYCwvo73k7NGwPi3X/piPPv4V+J//sCPR6vbioHoi7XWBp03WwM6mzE2MhxDo5Px0U9+Kk6e2oyVDpxSf8yvbkZzcDBeevXVuP/+d8Bq57CgfhRy3E8vjcWsuEoTRm1H1FFagyaZgCrrfVa6FzlJWPtZiS8DQz1gVdJTP80GcCTbZFT1lvFSRaYORDQAoJ6q+cADD8SOXTtYHaNzy61l5+pgFEGjgx9eU2E3lG8X07gKg8r7yuIAp9piyir0ogpdxPKsiFGk9lpc/8T4cPzghWfj2ccejQkEuOtd/i4Cpk53LbbtmKB+Zl8f2uAxmVpixgj65OzFTMM1bjb74+ziWlx7y+HYNT3N1mWAJtDIwp6DmDI+EwkrBp5gDdfWNmMpWxQEsktHhO0rjU5M71I739mzl+PMmfMxvWsXwWmdUwC2kMLoi1UwC0dG4rknvxkby0vcg9947LHoH+qLG289Eo1eK1773tNx8Jrr4ulnno4P/9EfxOzMbHTbsIUtTkfsdZsxMjwcJ48djYFGM06fPB3DA0M8qxreA0anRJpZAW824/TMfLz4yrGIxZV46J1vif4+6FsmCzR3E4BfgAgAASrWNNonoVbR34gNiEX3xmMGlUpWe5XEtDpimSGp6QEFKRghZpE5ECK7KhlQCnzFKmKw0ddPcJe+IoPYMtC5MuEubXyZ5IkpV4uL82ccwAB7iAAp/VPBXrDv49851c/GXkGdhzvkyTNLn2dQ9+GuP5+PMmizb6q+5/ML5kC7RS0bFH2sd/c7v/M7BPvNXq5aO66QOjElmXscSUUbA6nG4t//+w8RSMP6YZ9KoL5uRcXrmcwlSxCJPM7ACPTeRkfj4uwMmca4XsoIRLBNbx2MdIL0WVRI5v75c+di//79FTCH1+Dzh3MoE4B8nGkG9G47zzYRJOVgtiEo4/PmVNGBqlUZIAKKW3gOqwheO90YH5uopgaqzWeIYIOBXt5rVqUBVq6yuNWIqanJFDwPgiho23WSU1XMK/F0ayRqSBP9G0E5Df0RUC69HzKu+5o6gzmYCQDB+ooAplJzCO2kjBtYsAUDezDOn7tIFvIlgGbXXx1NTmOvi30agqF9jI1WghI+WwaiCeDyNRhyJlsO2wje8MjlhRijIDlYhShGavAFfDJsHyQXIGSOG1tYWKoSMPp3Mu41kMGFAqydzyH+BqCmSeRqvSWgDp8FrcOREdoWdVQ0VXwoBP/FXNcEcbP58Hm4Lqy7WU5gTuNZiukhYB4WhHpZBJ9TdzeL0NJRFsOAjHtLkCTbamlJTGF8yd7UDGknawr2a5kd/B/7DlqAOKf4fbDiMX0Ua7eJ+AHT4fmZAptwX3xGCUYzYUZb8+holezRzhBIgNYUug7EmCFMUOl9qiBeJx5g0kiTj0l7WwxWxuHJvKBNy6FGaO/CNlpaXKKEh5Minus8r3VBQCC1Iw58H+Cn9QArm0w/V5+FFdgMtJVBh5TApCQDIHci7VHQXGrppnLAlp6FGMSMg8jMUqxNgKPbjZtuPsTBc6ymuz0xZaZc/DQIxv3Xp/vHWl9pi2m7Md0aQyOS+fyP2W7YLoDkLmKVcTz9GLUuxdzlniwSQD8b/I19jm4aX0d5fs1OYZG3uRXEMZAjX1O3p1Z5mwdnIEkl0aJuKzTpwaCnfQHFTRjP5N7hnlWbuGNNfZ5kEhTPq6BC399qxZe+9CVKKSCeY5zJP0HyAgdCZUEJ6wf21A033Fgl1Y4F7GtZ0HFugJwjz4w/z+eDes2V5BeIGumjO61YQ8t5px2YJn3s9VcZKyHmBrMRZX90LAAoQYCumDGZsSz6AJyTDIJ2XOo85/1jEdiKPjzM/QIZCUwfJhCU8iy4FubJ8KmYaA+mc6CQ2Iu+wYFY62zE6NRUHLzupmgiRk1dUXYndiW/43ujvSBjE/kgpIo2YglTe2cuSD4li1CcXuDzkswr56wAQgj4e5I2W0R1vqQPb6klsMYkM8Bcr9mM229/AwtoYDR6P0kepm4zl/3XezhPwNqwYFXIgZVglr9f4RaFNiZ8P2I0fFX5bjFt2t8vAUmfiXq/qMWXBUDOJ6iJTix4Z0znfWfMosYQ6uEzPp/2dSy+5yRsxpZ+k8RSyuu2D1QurkKm/1auJYZ8GfP6GgzYeu/77/JePVeC6wktz03FdP4q7Y6vS3FCXdQo7QnWlP69KC6pi9S5NPScVaRiS3SnFRfPn4sL589zYCQGxyFfxtlZW9tg9yAkOWwzvIYk15GhLxwM98wuEfoGsce9N9hBl9rFJbMcH0J/7ieQxC78BTIN5QY4CBcEh744eOBAvPNH3x6Hb74uXnrpWPzZn30kNrLAaJkTg66WIMOD5hqmfqLiAJG+zPy3n4GqM+Wm2CWgGSEozKoQkQBGAo4qUOm9/JwJsLa6jDUh4aY1EF6GP/AZIpwp9ub+L6RyGv/Tv/qd3uLyMge6IBlDGw+MUTQwVQ1tnSOxmn330HsYGhqnXgMOO6qAnKbGtjRRoNkAlVV0oaT1ZDZvUomI1+2+DggMbonWWffH+/f8gNXvuxU4AKDTobbW1u9vOfikdtdfPBzFhOb6IJNHvgW+44hxMtbk2HQtW8ee4/1q56SHZxDS9+vDXQbAro7xUFVi/3Iqfj//no2QjVy5drp+OSZ8eeORqZJTI22Y+FkdTI90VdECw3Wg4ATZm9kaml4nO3szGuvnpAnFrqrBLutnWhONa1egOXvpUjz88Ner4B7XxffrSWwfjlJ/rzA4wPu0Ntrxvp/+qUqrql5Ls4TU/sdVSCHZo0dfj8cf+waTFbCucMhQKYApRhsVmFBgGCC5gwHQABnRubHmCF7HQP9PFic+E3sOhxeHDwaZLcy9XvzcL/xC0vQBUAwQbMPFqHKKtejF8spifOADH+BhhJYFmEPtXieWFhdj2/hkPPLIw/G1z340/pff+sXAZBeCUaSKd2JtQ4AbhdPHpuLLX382nn/xeCy11lhphBrZRqMRx06ciLsOvyH6h8fZ/qC9hfZz9SXx+SYFn8YbjKWepqPCUBNYpuOugRGYdARC2utInsHyhP0ajuxsqfSFUH1UW6sYTLAVaoXMahuPmM4InyGLAEooIKJ77733xlW7d6v9jJOhS7dZV3bsHLk3Mtn0KVcBoCfQLwsZrgLS0GaSA5u0urrE9nMI7CP5gDaP5AVgx9rUuFhfb0W3tRF9mBLb6I/ZMy/GtiacVydWKb47FL2slHGIHlrqcM6oTbTV/iDQXSeTCkZlME7NrMaOgzfEjt27qavjYTPY+z7PAK0hIox7wL0iIUarIJIcVIQHh8SYgkbNd5//bkxNjsWFizO8fwAmE2OTnCjbaq1zXzbb7fj2s8/EA295IJ55+Otx6cSpeP8Hfy3+4EN/EO31Vtx80w3RN9gfeyY3Y8/0njhxfhFzXOILf/P52De9Jw7sO0Bm09DoWLzjzffFs994JEaHB8VQAajGJBb/zUnFlb3ti6MXZ+KZF38QU83BuPfew7FtDAWslEfIhAVFB+xN3CMZ4r0WRB2ih4p2ZzM2OhGnh0ZipQsZBSS0qUkbAvwFRpv1KnCBQQPPcV1VHkr9SoN+GjKlYNKBZ2nnXJm0PbXDLYNEtpLmlnXgSb+RrRn+nn1DycCwDac/S11fBWF1kIMKtyfqcUgCWVTQVEmQNqvCLkNV/jMPh/2VfQveX5pP0psk2JetXAi8/u2//d+oF6SWVTBCJFlQgQiVTk3qvBgExTCt8fH4xCc+GavLq9WkU/g3xBG4P9h5BLeSpUDrCabXdmNibCxG+vvizffeG5///N9EczAntve6sbK4SLCd5x4ah2sAkoZ5DwioNjbWCPBQ1zX308WZS2QVgnHMqZpFpda+dmJqMhbnNbnVvoUACxIxajUOMMGBj8MeUnUb7bbDsQ6wPYMv+gSuQU8sEQzPIDNNOmAXL1ygPqw0IFepSerWVz5zDnKs7Rz2pPV8cF0ADslwwGuy7QXP3kEmvsd/d7pksUHPFL4Nell4X4DHagkTY0HvI2RsbHRbvHbqdAz2D8dcI2LqyKFYbXWkfcfgGwVOFfe2BN5F/GUgjLaLnRHYTm0CwbCX2LND8CPnL8b2BpIaJf5mXjBWSH1osER1ljcIHKDoYKCfhd2qe0Rxo1mgSAyRfOMaoYvoL9w/1mZqcjKmd+3kXsf3DAQZvPL7ADg0mwT2A/sZzxW/pynUAqhwXYoTpaOl7hDp4grYFHiq5CilMlKmBvIgBCssq5KxEONxMLpdsM8WbgCfsJcEObOojPOD64NupfZuEFh0HGrdYftMXZPYgfYxtj3WnaMNSvAELBHGcj1P9az1Jb22tge2nwK30m4RrBSICZaX6++w7/AVF8+fVf6R8Sttb59YGlhLMLzE5KqHaiDRQ/v83JyGc9CuVkm2zgD2+cIyOlwg8YRWd9HAUPDDM1vf2KzBCoCPrEnVep045wbyuR45DIlapARuenH77bfHMOR2qOduI6thhygoiA0DgL0G4ljU5MC7+quq0feU/INRatvv54V1YVdMgqu+Jt1/DYJg7T31nHFPwUiw7yLIxhZpFX9LYMGsKsVOSLrqQpvjtq1xme7DuYP9k/5f24pyb+D3S/ZpBYBkLsNYZ2OdcYC1VWu7jE4e6SziC78LrdWnnnoqxscB3Eq/mgVudHgQIMzJ39TYW489e/bEddfewH3iJNnvj/umbEeyyp3zcI2SPeszq86sms3tvUgAJ23ZmVOn4tzZM6m9WDO6sS8Il7DQoDXE+ireRjF6k8U22D8wUX09Xjswh6t1zwEipe+yvSOYy5ZrXSdjDhZ9xe586Cd+IhbmlshMx7nC/mY3TDWFPWUOEJOyY0Q27PzZMwJ0zLRMkAJrD5uBz6FUEO9Lzwp6uJIiqQlDtOX5LMEQoz5qS7IqeP3oxGjcduQISRa4fkvioEPLz5+flTlFGeM4jnP87zNlkNz7HjbVOY/3NtfLQ81yf5dgouyBmPIlQO119nv7/8z50y+yy+GKwUa4F86FKIYHlTZAhC2dRcYm+X+faX/Pa1LHESpccDhMyv2U2ARfR1gj52MUXTf2C74O/+01Mn6z5fznXi7X0etmvKDCDTpXdKdSPk+xqHJVjjvK85F6rPDjlNMDMq8hKfg6efIEJ0n3NteY78MHqrilwgV8J7U1e8h7NbwObEfumyxUw15h/eFfKQuRPsVzP0oGt2IdEWdsl1XAS+yDD1vavfw56qg5ffrcuXP8HNwjsA4UH9DJILAvh+uC2IV8NTEl/Fx6pvXcDq+jrId8h/cP4jZgG94fZUHGe9d7xDk0icochORBuhyVnMVh5B4apinJHPlK3JtjHr7fe37un7FRB21apLRuoJI8GAHhzAYmro0SeMFY9ek9e2NifCrgIjk1B1RKVjZyGAqZTQrmWS1jf7wmVHkykrQP60lPAp0UCFlHwFXZ6uE4aEgHYudKf1f75S1MpXKT1zQOTbhlx24mazykFb28blP2gXCwVB4G/AybxwezOjC+mgoIcetnfZFyTPW9ltepw53i0clglNcwzVkTs7ROMqjeMP4EXxM2WGkA+ZnptCoHjg2fC6j1r7U/dKD/4WAJad5kkOkAOBNJDsZJkBPXUzmORMYd1Kp1PCvz0SWzAGxFBImbmwqGXS2i+DbYI/39DNKRXAAEH83hK04Cq+eUMCaPWA6aAVgGR4bAA0GADLcOP9vusoUCv4NAe3lpOWYuXuSSeigAEhEcPACPrijj/d36ws/PRO4Nb7gzMH0R+1xGIMHVbG1AJQLagu/+iXfHth1T0ULy0o8q/FDMzS/E7p074+sPPxof+9MPxf/5v/5LapHBOY9MjsXY8BAnpqHtGjpGmCB45vxsPPPcD2IFTJpWsF1nfnWZg3J3bt8RwA3nl5Y4iZd6kyH2C1iOYEXi/pHcwADiUjHN9PL8IvcPAAtUZMQu2ow+TKdcWonxscnY3ADwMyENsQZ0jcTKY3UyK2Fsw0udq6GxcdoNgG1bJllXyaFEcWHAMakSeoR7pqc5zIGC/zmpV2dTjtVG0fvf32PCmXosyKHhUPBbqLa6hQR73M/QwRay6507p2Lb1FCcPH051tegmwYnowCPQGUb7Lhe7N65OzaWTkdrbiZ6XTD5MGEZhlfgA6q7nRab0+nQsVfX1jcItKqtQeLMrS6C2G6cv7we73rvT8fC0ip1cQBY4P4A+CK4euzxx+KOO+6opjuCXs+p1qkFKoZFh0BIX3MgXnzhhbj33rviC3/zZU4DxqCX0eExru3S0nxgamJftxvnzpyJOw/fHl/+1KfjwokT8Yu/9sH48J/83zG/vBRvuPMNBHqmJzHxtRer3SaHBj3//HOxa8eOmBqfiuGxMfqINx85HE985cuxe+cO6nqoqop/aFIjGS4o0VMnpBHzrc344ZlTcfal1+N9Dz0QE6Pj0eagA0wpFdiAab4Tk9pjTLzbvehH4NEH74fPGI4TfRHLnIILkETOhz6JyWzN6Kbt7fY0xT7ZfW47pB2RQVVwmYGKWT7eXw7q/De+X9rZrVXo5BtcwaDl/SejvhzcY4CxChRSV4fn8ooWXl4/bGzFzC8CGeYLdbu3rlFMyfK6tQZl1VjVTRhnAIecQEswQKA/GIxqy1CSIFH9eoCK1o7hoPQfU2cJNgF29b/+l8/HD199NYaHhiUaHw1OrVRAJn+F9WM77MZmHD8OrapubKwsx9ve+iOc1o6hVtC/2cTwE7BzT5+K0bGR2Ox04sTJkzEyNBTbt00RRASgBNszOjZMJgtAPDCCsZ7jI8NMXgBAadP0OKEcbCB8Pv17Q62N7nAQ21SBPVh+TIAYfCIIBCNJwaUlTxRIQi6hw8SWIt1gsbS1tmREt+WXyJZkW7WkAcRCVECNdVGxC+CkmDr4Q2CJ7fCKG7j22Wa0sLhAOwzgBmw4fBYGUVFGhN0WbbJBzd7FfbndF/raO3fvjhdf+H4MDI7FpfWNGDt8Y7TY7q3glewiWrYaBC1CseqfDl7FvkFSoCFvLKYDFG+1Ymx+KcY3USEfEHiUE8LNXAfwpAAc4Lf2G1t3MobDh2HfWM8S+9DgHp4J1goggSdOlwkZdGnRroi18uRjfJ4L2I6vDAjyzHSlzYniIlsOyaDXQA689yb1YxVsO9F1Oxs6JwwA43Og00hGAs+TNKap25V6q7ItKTUCPw2NrUxisS8RB3CgWXYTWIvQbHv8H1q+eI3jVhU66zXEv8V+QlIjAMFtYmIbirWKgQdgMxMoyKF7ihGUVDveq2NQd82gAIAinKRpXGBWQVHJ48TEeIwMDcbJ4ycSIFQ86uQf1wOQSLJC0ply9wF+hhhhbn4u2ZiyQbZtuJ+x8YmYRfyHlkoMcoQNztwE2nscFpiyK7a//n3Fy9mRVQEXeAvFu9ArhT276eabY4BFBZxJFT0g7wE5BTJwwPrKoTsGGgwwlkCE8xXcA/UwE0wvE3O/HvfG4Vf5TLWeapOlHysml/Ms5oAP5w4CafoknTLo4ly24xZ+R/5G7by2+eVzti8pwRp/rwIkUBQsCiYEp9LXGtj3HnK7vn+XQxwSaLAtqPJDgNdJOMFexB7BgEYMBDEgqGeKAkrd/umfQUbj6n3XbGFHMv8pBpD6/zZsLOZhD2Yu64JjqWfs19KvkwXfiZdfeomFL64Nvyc9esWtkq1x94RkOzKHzpyxzj2hNz7GfcsBHP2FBEsCIbg/SgjkhVSxMgc6SlcO+4Q2J2Hve+69l0ODFEZpUrYutj5PjsPRmYB7Q2z5/R98L5YWFnguYYddAHDnBfY5QB7cD0HElJRw0d9yOHy2Jg/l1FvsccTgAHTHxsfiyO13BAaT5Y5Q3p8aepW/ScDtH/NJzp9LwK4687pt2QKSYHTuec7zTDl/dv7guKXKqzMvL/cQ37Bgi5vhRkC6kEPLxdbLCdbKruoa6qKHfR7B7SwS+R5sJwx04j7NtMfvlb7U0gr6Xk2I0ucLYLPUlW2O16YEckscosQmyu+XuZptK3N0sFNZcKtB8nLtqn9D4MudHNnRlk+FBUtEI7Cv6K48fepkrC4uRDOl9QAkssswGYl8ZqA9WnewCfBNqz/KgU5tdn/hbxSHHDMgNoR9VWswpGhsT7B20mUsAWb4de8h5jBJWEHhW/ZY/tP3SHtc7T90amUXQLbec5BhEhRkD13sSv9FeT2G7Dq21P6EFIEKpPATBEuT7WgbzrVPsHqjBdksFUZxfexcZee/CgJ4nQBt5SBmz/I8eBEz/mm8/b2/1FcsBz0AACAASURBVHPrFj4M+l0IgPEGCMY9LQ2gBi70wIEDnOjJix0YYABPo5c0VgqeJ/VWG71mgJQHgEyRTCisrZR2rFrsyrkUxt6AgBeGCV0GBwC46oBPB4nBX66EN7XOellNY1NytXltlOx8SyDDh6Q8xP43QbG8Lx8ybuCsavF7VyRleL/ytVwDXG9Wl7iJcsMpQVZg49/xZ1dOvGCGKhFIFg6C8AHp1Amckbi/rwfrZNCUBiRFtMu10I6tJ7n5Z74HOQ5Uva64z2Jgi1pKUp8Gm7fVJqMK74GWPLQs4TAMUdy7djZOKEqnwP1atMeWyTKNPe9UU6UJluIPp/hlwJ4JnPcUW5oz4YZTQ9CF90eAh0PrqaM20g4qfB14f3yPE3mRUA6oZRVDNHDu+LPBfoIna6tL8cY33h2ToBh3NtkOBibjFz/32Vidn4sH3nZ/PP/s0zHFibyNaG+0YnFtIVaWNN0USQzPQE+DSXbt2cVtDnYNzjPWGILu8wsLklDr9uLBt9/PSczc/31N6mtdunAJiimZYzdjcmoi+vpglBoMXF2VgyFBK9H2bbtidXk9dk7vitePH49HHns61OiLdU6mI6kqOIsw4v1k9SyvrMVd97wp9l29nwxosNscnNsu4LpQBZJh68RP//T7AgK427dv2xLsKcDVOSn3rJ9LZeCtj9UvMV4OeTh/ia7T+mMIRu18cR1Yy6NHjxL0BusSIB5aGLGbAGbs3391bJ/cFe3WWmy2uzE/ey5OvfJadBqdGGxAcB/PZpWs2IG+UQ49WV1DgqwqIz+vjTYVgDbYH0PSuhkaYEvl+9//ATIhlSRkAM4qcH+8+uqrrLaDpQJgeWJyqmJliiEI1hY0eQZj29S2ePKpJ+OdP/rm+NLffoP6RdBhhC4izNDY+Airg6N9/fHtZ74dR265LZ75+t/H/MlTkAoiG/bUwkwcPnI77f7spQtx6vjxGIB8ACavbpsiiwcsYHiZoYFm3Hf41njuiSeYKA4NoBWpGZ1Wi5+DBA/2EZpBstEDsbC6Fj84dzpeefbF+IWffBcHigEwwRQ6nCHYJoACLiJsm5qIhdXFmBzdFutL69E/CnZwN2YaA3G524dGo2w7kcIbfVc0eFa4x7qq2ON52zdYgL9iBBTMmTKQvDKQI+iTgZ8TLvuLMkkqwWza1Su0gG1D/X0Hi2LP1IUc74UqqWOCXOvr0KYla4aAc9XmKVtrn+ekyfij/Qe+j6CJoHeo1VLMjT4yzrBmv/u7v8ugi6l5DlZQq4pANfpxDnhTOxOSFuz1/tTV/OSnPh2XIH2BvSqt6kxwMJSsmILIdsqUXYHdXF+LA9fsjx/+8BUC/WDikU1GMWtMu+zjOQXoA51RrBFZYjkpnMn9ZosadKdPnw7IUUAWo9kPFvpQnDhxgvcN3cnxsTHua9h6gJT4gu0AkANAZ2RIGqi0rykOj/XG+hCsLFivNeO1L0ZGh6kni3VbXFjm2iJ3U9ErYt++fRUTns8I2zVbswnLFyLzqkznhGRUqrmQANUAYijpgx3DdV599dV835mZSzE1OR4zly7E+PgY7TX1yZLJrsq79Fs1y2UgTp05F83mYMx3ezF848FoAeAjO1bMfDSpEnhxgbEILsv4SntTbdEAGGkwAHQ0u9Hfasf25bUYWluJsVEwkcSWUxEYLcdrqd0Fxv7QFn/kQXS4XwNoPCdonU9mqxPl+fk5Aq3lOUCQv2Pbdvpjn02fc8QMtF/JAjAYgX1Jf0/ZkQZjA7RLo/hmgA4Bur/MetQ5q1lnWBPsN3yRqZSxjD/fvkzXpSTXmlz6WT0EykC2QGmAXvXUcrdvWb/QDDDbmzKO9p7B/VAvMOMmJg4cHiBygJKseviH/Sd8tgeWMU5mbIICJntzmfVwiA6kYAByU/MOumv9MTUxzuRw5hL8c1n4ENBowNgxF9+f8jeKhQE+iqkn7TIDy4r10Bo7QpYiJDg43AZtr2TNjsTiwlLVeeV4gjYdgO8W7ansWmLBWBJFZsxjXe68667K9uEeUIC9cPFibN+5o2rxK8EA3IPjEMfEjk2x7/AMMLRucTHvK0kNzptw31gXaTDWrd3eezXAuFYlsaWvYkmOybLsZdVZUuQkZWzmFmn7Pe6LAuS37fMZ82f5bxQ9r8ylzBLCMyO7DmA1CAmZR3k97KfIRq8G2dSgo30c7Nm5c2fjO9/5Tg7LUhxS/TzPegmCwGccPHBdFWOageP7sG3w3ijvuQYhlWb63Poz/bzbrQ36lBeeez7GRjXQArtIPiJFxvL3oXHoNavzw5rJ7nUeHlWuBF9dajxX95pgqtfO9wG7pSF4Bg0ldYG84bbbj8TOnbs0JCmJQTi6vJ5kH1axCn1Qmz4MGvfSj0zZI+fT6af82dLLY7Sgs5ISSZXdzXNNwAPrkBIytJHQEZ7cFrfddltV6GKcQaCjjpVwX/7jtlvbFD/3Og5yvqHgyetdxkXl7/g82L/h9S4qez19lvl+OSCm9DvyK7IlhH8TsMFnlnusym2y5RRtvbhTa3T6PcvCjmLWmnmt6xXWYbvhe7fmuAk2+n5BALN2J9gCxdr43rfcZ25+7z3vf69nGUtrPcWC9zr7nPieqnPfE8Apm7O1O9UTyoETCs9oU5sQBKFTx4/G5toqyQhg/4o5Ln1MSfyIbCY2LeKYmrQFCUBc7/LSSgymtFcNhIul6H1LP0gJqNSv5ZnS+9pHlvbC4DqZ4gBEE7sq3x/xNwr9xkQsDeb7xft5qrP3Dnx3abcECCo/wHvbnrAwmsVZxfAumIP0JZuwxq4M+VMCkhstxphY4nI+h98b12P/wwJ7kjN4Bt/6rp/rAYQAswlVeWo4DKKvGlV3C1j28fvbtm+P6d27YnRsnC0/FRuJlWUwboYotuqgzptNAKI0eGycwHDCJkNAootL9huLKjJ8fM/svZdTUY84+9hzYfjwKoS/pn1bwJ4VIRo0Bayugrka4dYiD5qgE82AmJ+Z+nJbgp6iBaA8eOUh8r3b0NkQkeHFqb4wsFn9JtsGlR+03KI9VQbYG6QKPnAocpiOnWxpEBOXzPfe+vwYtnt6UIr2G92uHU0d2FGUNnWprjQu6P+onbbW3FRcHSatmyxC4rtF0CKHIKMFBoeei77HNhjS6WttCLYOUItHGiJ0OqlD4vUtHbrXXu+Zgw7Iyqmp5E4eSmdUMS6Fo2ZLlsAJMbKkt1NpTKQQPJMPaipo8EHJemIAn5UZGCK0/yHQbm2sxW2Hb4lde3awykI7196MP//jP47dGOQx3ONBj55YHa116DqpJQFri2ognVTVNikji0CXTMM+DTfB54O5s7K6Er/8S78US4sLzOw1HRaJMaqwCl7QliuWK6Z6qaJD7agEu+T0EXQDoOtnZecrX300BgfHyJzj0Ce2B6EYAduROkUA/jud2L//QFx94KB0XE2vpiB6El8zgMGzh67aQw+9K3bsQAukz66mlclhqgpa2Zg0puV5g61R0NxkwLlz+3ay4fB/JFGc/JcGHutk4OD0mdN8xhDLl9abKlZPPfkUBXnHRsGiXWcb1KUL5+Jzn/lsjE+Oa3hKoxvNris5CD40Jc2tR54MzyneaFFklRkUS1XE3/Yjb4uJbdsI4rFtjwGKCiXHjh6NPXv2qoUdQUkOkkC7JgM4MCMp9ItkYTCefvqp+LF3PhgPP/wYdQShczo6AtBznYwPrCt4ZPNzs3HnnbfGFz76mWhfuBz9/UMxs7IQzx5/LW655VYyfMCAXVvHoA1NxUY7FZwQHSvYXysr8WP33Rvf+saj1OrA9Q0kdR4A0NoyWK/jYjN6am6rG69cOhvPf/OZ+Nl3/1hMQl+vGXHuwqz05Pr6Ys++/fHok4/H4uWZePdD745vvfxKvPzKK7F3dCzuv/9HMBY0VjqdOB/tgMIdJ3lTmsOaZT22+zDAShAWVUnpiooNzimuqLpXVetsx0/ApEz6badYMEC7Xto72+F6/9UaurJCdQDjYML23UGr/YfSlKyc03bUPP1q4Iyr1mbqpJ9TlVztrgIPyomvbr/Se0v7WJq/1kW1zovaQsQWgnmG0Pq/+3f/Tqw/Fgc0EEJaZKpi4mziZyxwcEofQEBMW0fwMxQf/8Qn4vyFCyxcirEIRyB9G65PskywPmAw4gxwIi3voxcLi0vcbzgPXOec0odCDvc+JEX4+WknG01q9ykAQocGRO81aAttKJ3WZly1dw8ZlfTJ3R6BbezrsZERtqtgz8OO4v4xzVqxRpMFCPzfYF6lU5uyKQDQUTwgA5zDz/qi12xwgMqlS5d4f7jdxeWluO7665PJFtT2JbucbVOaNIpBDwKOVCHniBROFG4TKEHFAKwsMKVwnWL9S08XxZmJ8YmYuXQ+tm2bYEUcU3yHWAVv5fR0AT0AQXs9fB9g43AcPXM2+vtGYr7RiJHrD8Q6glbYLU48RozWJKRPMKdkemQ84LPAZ+tqelMJEOwkDulQux2jy6sxsbkRe6/aGbMzl3Lf8hd4DrCv1AGje8IzwTMgVEm9KLBDFatyzzcbMTkJ2YiUtWn04vLcZQI1SkQ0GR4tR9M7d7HwhOdRJ28oFEpgH/ewQV1FMejZuUOGn6Q/4Gvxf/yt9kadB+tjTk5AhzfbgitmZi3lo7gYgbuAO7Cc+PysFZlt0y6aae8D8IeovYbFAaDDchrwwZCcNhg/ZL9v0PfjGp0EcKo22JYpveA2R7xGhbgEcsnwlbaXpJXEgnaLI5MTSilIp0rdSRi4gcEE0F2EnYXUUlcFAwrO47oV32MwGIaZ4Tnv2DbF9YS2rxPYcoCWJGgUE2LPO+nH3sL5xZldXFhkjKfYWesBG89i8egoOy804VlDsMD+wr9XVteEfxZsdAOMSkcEmmj4YsoDZAFEDCABbYduuZWdK/A3WKfVlTXaOwCMZshjH2G9Gbtk8QK+2kkrPhf3eOHiBRZDAKbIz/SxK8R+we3y8PW4d8gclH4E74f4Ae+NicgGKyo2lAdbQeoiCzLe71eCMX5fDXnJIjK72PSZlARIF1UCd1UOYSArdfJsF0TIUO4AoEwdB9nZgRbaLAzaTzqW1vUoP/LnCvyS9NLx40epuS5WpqZI43ex9hjMh/UvrxMMxoMHrq2IG1sS5PwAxpkVFXArQYV7aROtxrgG+EZgHQJ5rDmKGHxxcSFOHD9WnZ8+rH1qnFNKJgetktno/ct4P6fHkl0HSQTZHDHWNVUdZ7MCfgspFZwZ+DZrGzuvlNOuYxR0MGL9bz50S4yPT7B7RvIbYjiacMJcJ/Noxs+dTlyenaW+PTSFyWCE7mNbw2rY5ZASFgZXsC6aLCxQT9JSYgsyL2TegPtRfgwWH2Y9IO7duWtX3HHnXdHCcBF0QrEgKhZx+dzUCdBUJwrjFOVo1RnPamxpR/gz6gZubeXfkk8WOqAlCOx8nNeQea9ZxHhP780SaOS/q22VMRkL0LU0jwAxAeRk7+Ox0f96xoXkh5TDCxzkucsvtXXrvp3nG0sxqMbzVcWb2ubK6fF81fGp65a/tT3wvWjdhc/UNcYiZjXy7mvymUqyFHOXlA/BdUgDsWYQixAlNrttE309Y1AUsBvS6oZMXnsz5i9fjrOnT8b87GyMUAIuB52ENPKRr3A9UseQ+UIvmM/ClsIv4HvYo2Ck+zkbw6oZiipyIbaDT0R3AfMe6nzqGUjTMTWOISmYk+mBxQD4tG61Y3+ea+pUa28w9qF/UXsyQUQU7lLSpVqPJPipqI+2b8lOuI2bGAJ0XK21XXSiOr8xOAgPinVi0RydIYPQdF3J/VdPJa99CUBW+UXcK6TecI2MVd7zT361R5ANVWtMNJucImsE64MPgI4a2IloxUNSjqCbkw4hIIsKBxOJnPyJhczWaI6OL1BtJR4dTpTkolQC97ooHUAFMEiGZXgkMFsHHGloDekmqm4HZBDPr/cBxtNyxUaJTA1K4t7rzVyz26oTmv8wIIV7EGU7E61Cd7E0RLz+BEDcbmd66plTZznZDe+D5AVtv/g6ePAg1xZfHepg6eCxba2o6tpIlkZLiW7droZN4iRTgIxAWb9nCcTYgNnYesP5QNmg4G+wOs6dPVvpP3kSNvYFHHUJfJIdWbAXnfy52uY9wcAlqzjVfV4hQMvvY39kou7rL52W18PBFP6Pf/sg0KiYf1zQ2KufF/sV+79yPtl7Vq+PwK1qX7ryyAC4xYAA9yZtrtRPooEAwJmTxHvduO7A/hgaGoj9e/ewje/VV1+Oz3z0P8f1aH0NtO10efZg/dBgxmonNJWgS1IxGOSA9MxqAF9Jj9h5YEMhwHn/+9+fbWLt6B9KtmZDbCUE8KhEUgCbE4gHYmgYmmMrMTo6XrBzBCDg3pdX1uPrX3+MbDwkfWjZQECL/4PBxzYhrAG0qIaG4sZDt7L1Dskw7YYn926pKEmnZXNzPR588IG45pr91SAIAKFO1vz8bUCvBIEcbCABQxD+la98Je65+262QCKYXQE7C6ydZI6YBYO1PHXqVGzbntNFaa/wXNvx+muvx7XXIhDVfYGKj4EJjz36aE4xFFBilm95Jm1PXEyhcDXboBUA80xHI+697z7agJGxUemBoSqXFckvf/nL8eCD7yBQB7uBxBHr7KQQ5wrBIfYununpMyc55OLZZ7/DJPzmm2+MW265Lo4fPc/JdgC6ObW1sxnTu/bG33/2U7F56XyMDEKAuxGPvvT9uP7QrUxeNzuoAmK6eJvVLOgbwQwD8KE26+Zm/Ph998Uzjz0eQ6NDsYjhM7g/TBONiB+89jqd5I7x0bh6ehffa63bHxeWVuK5Z5+Ot7/x9ti5czoaAwPx5As/iJOnT8V4X8TP/OKvxMc/8+mYOXkq/vsP/lK8fOp8PP+dF+OG3TvivrvvIti9EL24jKSbei1idFEeiNIHkgpy4kbb2kLglLp1xdAHV/NULBHqjd8zE8120row3mOccFgUz8rnLpOSBqII8uxz/B54FbsGwGyr2kBqkNCJLK8tW6M51TRbLsrkUi26tc5Ubsoi+MtCUraMg2Gk85RDxRiwrVfXgmvEfvv93/99FhjGJyYIGuJ7ZoQieFlcWqavwh5HQHLm7Fn+jSm0CNoQ/ABcs96dgljFAwgM8bv2YUiisA5VK0avR5+zbWqyCnCdNCnoqgNaAG7YX1hLT8p1FdcFrCoZA5uZkwslg8BWVjCd0hfgHu1XqAPX3x+7dkKzb5PDAfA9xkUT47R/YD+iZcwFN9jUV18/Wvk3vB4s5KOvvc5BHAggCRJlonnTdTifx7hHZ+dnc3hcl1M9IZNA7ceBQf4fQA6KvZPbd5FFjoIUngcYztR2bPZRxgBnc3F+hmxisocH+mLfvqtibWUhOmzfhgZbH3X7Vlc3YrPdiLGp7fH6aydiYHg85lrt2Hbj9bEGyUUkdUwkmkzyGFs4OWG7aOprYWiLh9Wg+JasO+wxtMb2ccp5N0ba3RgAW3R5NQaHkIy2CEwxTmuq2AWwbgwDdKiHpOFNBn737L5KCWayCdXiPkA77zgAlfiF5cvU/xzuH4tuZwWyxowv8Swdl5G9m4k6vmdGwBqAZIO82QKF54z3ZwEq7QR9UBp6t3wCyDbjBHsRenrYW/g3CihlYdaxT9kyhdeaBYlr8ufhM2HD8TPaG7B+4c9ymi7ZYC0BoH4/DAgz61PnTC2Y/rmnRHsSJdePbU91jOxY3feM16yDNY9iQAnycuq9mJZV0smkB8xdJa8orAHYxg6CDiakb7A+PqulzqKKf4g9tg7cwnW49Qu2xr+LvS8pJg0IaPYNxuraukBV6I+hlXYT+n3DlC0Bg8vr7/Z0Ex10/lNWSalptutLMkF7tY++G0UHkC/wu7AdiIUACKhlveye0YReThrnYLaaZQQtbA8kwj42axN/87kXcTw6fhAPlAwYFDVgj5FjQILCcaDtmOM3FrszT0H8jp87z3Fs7hzG/k0AU9GVVuUltbxSmQOUOZFzrVLf3vsf+9rXZd9YMbjyTPn7BlMqskgWmxwTfu+7LxBgNDvUDFv8n9PSwSQG0EDQajNuve0wu1UAEKAo5n2wBXyqAB3FfrxHxPk5BKxqkXarbrb/471wXdAHRXH/5R+8xEIPzx80aMnEF3CkNkZJdpTxAf5tkMI5Nf5PWYM27KViVKyXc2Cy68GS6ghUwTrj7Kh9GXFcK5qD0HTr4+NA0Q9DyzDQEhrEYPxyXydDsALssr0Z5xYxOuzDwvx8nDl5Qq2XHFRJ5FJt++iq2Vzj2UbxjgAE2qoHoZndos2w/ZHUSERfJ0HvZGi2O72AR+iHzEOjEVft3Re7du/JIS/S7PXe9tl1DIbzWeIB+L5jJQ5nLRi45AcWLfx+reM/x/A+G/6/zn/RcZRap3jGLLJm14qBKf+/yquZlJdT0esZBX6NP0tAXC0nUxGiCkDahTbFlnUbMGy/f9fX7Pv1PuW+K/QgsW/8fHyP3o8m5JQAXBVXJYvU8W0VK3sgaFGEZHoNXcjES0x4Kd9L11czTBk7tlEUlKyA2oLbBBvRbXXi2OvRRoEF8gnNZIYCdM4J6IoPBcC5e1N4AWh6qQFsUpvBzmJ2iIFoPHZ2EKQ8Dq7Jz5la5ZxLlPESOoMHpHeLdce6im2qvNbPAExFnFvcE21XFkTA7MYQvNo/Fh2DtAD6HKwlugZRSLRNsKQIpQroiwR6az9I4oTPMc88yIWITZ1XO1ZnF+bQEG2VbRSJgimxiK5FgsEZMzR+4Z/9Zg+ByPDICNFpVAVQwcRh45vAgeZ0aSQ0CKI5MQZsnWQHofpROWcAbqjuUqdImjnlF4JkXxidFcKQzL+EKmM6DwJ+AWTevKp01YfLIJ/fWwfRra81JV4HxhpFOX05kwe9txBoa2KVlQg7LBt1/9+L7YNc0lOrQ2IWpkelVZowPVZaAU7gfVoYDDEwwCmSu3btIj0d2mh1oFQ7dN5LUWUtnX9pKLAmaDlwgMSAoBIf1orh/R242og5GPCa29h44/MzehGvvfoqgWYGl+tgQ43F66+/Fvfdd2+K1IMpkiwaTzFzW3RWwb1f9HetxVMdqpyYVhk1rl9Wo9Jpb7muoj3Lhq8EYCujK+SwaLOoAWxtYpnkytEUrQQ0rKy+1UK+YvVJ68ByAASRUudTuioSQUVAp3uN2FxfjZ//2Z8JVDGhDwGg8Wtf+XK8+r0XYwBi8QtzNEa8Hgghc+JaO4bAMqE2hoawbFJDUfRm6utkuxyYCzojYOmpKv62B+5XeyhauVM3ScwjJeP4knFEQAOtxAZBLFRAEfg7GeF+yoExCwvLCaSKvYjJbkiCYYQ2WtBnGYipbTujjcQNjgTFBE7lFKvIeqyu/NgYgDn5pjfdE9fs38+AhUByPwyZ7EUWsStAtw4G5Ww8Tdhn9Wtf+1q8/e1v3xJE+wx4oiYCcdiCH/7wh3Hw4LVbpjvieh77xqNx5MjtLAggQcRaXrpwMR595BvVcCADWRaI1xnVmVNinkLGdMBqIyWQlQErkhRU2XGmqomk0eNzn57eHgsLK3QQYJyDmYBnQ8YvtOtS/2nm0iyd56nTp+LQoZviey9+n3vj4MEDnMKOtcPAGoB/uDgEimMDY/H9bz0Wr373m7F7ciq6fdvjiee/G7fceRdtIxIAA+ZiJgSBCgAuKDqgBejGq/fH33/2s/Hm+++Pv/rkJ6O7vhH7dk7Fz/zsT8Vffe4LMTt7Od5yyw1x95EjnPI83+7G+bn1+Na3vhU/ed+R2Llnd/QaA/HiyQtx/OTZGN5Yip/9wAfiM3/71Tj3ymvxwV/+mTg6txhPfuOpOLR3d9x39+3RbfRirtOLmV4/9xgToUwCAXBzfRN8EqNGYBmdfijBdyBTJk/0PWA9A6wsCg+lrbS99N6rnbHYefA7DghLe1cGlrS1OfCBv19Mqy5tugNl226e1ZwGh8Cx/DI7vNJPSraHg0q9h9aCzUUc6Qt/LVtmUyoWlsHRbtx6663x8suvMqCanZ0Twx3MX7YQr8bI8CiTjdWVVeoiIqbg1NnsNhgZGSWoD/tpYMTrojObBriqaNd+nG0syS5wEoV9bxDLLAGtmQokdSKt56xJeGDuqliD38UZ2xpky/aTLU+mbZ2Q4PVkIGWcwqmcqamGJA+WB8NUAOZjUqfXe2wUHR81Q/bOO94QTzzxBFuVMYAEXR8IktHBcO3BAwluStSerbqMrJHs9UcLephDIwQuyOJu9sfS8mpstNtx8uQp7jdc4z33vIm29ezZM2Sho5gF2wlgGLpwV101HUM5hMl+EvdMFjtal3rNePzxJ6J/aDRmVlbiwN1viAVoaBFMx5FqRAdxIfdMzTbgvWQSx3XNFIcxWMJv/dB6SjbGwEYrGstLMbi+EQevvYbsZzAGoROLZIBi5tDkHRziICDaoASI4GOUaHQorYLrwDNGARSgIl4LbcuH3v6W+PH73hq//Xv/R5yauxQjDcWnSEamp3dJGzeBQqzFUIIP8AeOcfAsDexUcgpI1M2mA6CEielkWigeFjCKydtKJtjBkxPUySjMNmMCp20MoqmneeL3HYeVbUdO9uyrpWeaQ/0KpkiVWKBAwlZkAW0eIijAqNb2xvUYXConiBpM8jllASETehcK1O7fIDte07I1oECi9vVkaYJ6YC8nQQDFPaz3xPiIZGA2N2NhcbFKJJWIi7GpSd5IuGrtTdtRvAd8OABGDxJxbOj4HkVNAokYaJRJFoZbQmYEwAYLfpa8oESB8gbZdkxKrye4WudXa5ODAZp98aZ730RAVwP0MNndTEpNJ7evcS0EZxf3ZZtkEA+HHeDg4tICJ4Ib0PIzsL3C2cLzx1A6gm0JJuCcIMe4cOFCXHPgmqpQxnNJrVUV9N0Sje+TNHIFAYH3l4ws/w7W2gVpxGM63/+QrVQnn2aApo1IkEC2QYk89gV8MljDLvLZzznn8n73ftIayF9cCYrgZ5AlIhs4CQYuhP1kQQAAIABJREFUkrEwvC6ZFmk2NNipAnDdQaU9Hj87rxHvaSCCYEDJKkwwmUXJKjdBrqRkgn5haSnOnz8bp06eTOkN/ZyMpTz/WFs/a9gN7qVkRXqvw9bh2hEjrm9q0AOuGzkGXsMhZHmWbT9sc6SD3SVZgbkC20QFtiIfwDm76eabYseOnfLZxcAa50/uHsK6c3JtrxcLC/PxnW9/m36PpBmAlUODJDXoOYPh1KT2NQGdZIbjLMPngdXl2IkyVQBwKeklnwkJIUQ4OHfIkXfs3BXbd0B2AO3vyleqs2ECSgUcqpvIAxa5v2ijRRqwnfXz5f7KYEr/5hVkZ0bmnwbHSIxADK9XlXkzOt5ovzJn12fJhuA5y9YYKITUld67Xueyb0UXhN+tnmkFSLnrMFnhSXwxaFXlHrkepW92YuL4M2+7AI703gYxDYIBhGOeWLJ7C5DVOQ7vP+V0GCtjUJm1eRLbMYbhWMldLWQoZ7zgeM+sZb1WuTQKkgIY0W6MmLYVc7Mz8cpLP2B8A1lZgHJkgUvtsmYRVhIPBQUgu1ZVxMcez/i/YpLqynwf7r4EcI89hQ4V7HPajhyWwzwehewhafPjfnDe3AFUA2CyadyvzOXr+M+kWPsoAY+yvHhPnl/obyf2pshLcT6eg2QU9HqAfxiOxJyaNkcEI/lbSfIZJCVGlYUt59J4ne20811iHtk9ZU1RAtXv+6e/0mPgkQGsA3QGWvjQjoSG4ZjhCCGu2qCzl5A2IdrUXWLCk3RQMrA9iKTUAcxqHjcJDB0BEdCXBSKY2ciL5TQnuc4rkzkbFDsyOSLR4MtKnBdKlsSVISTIMiM+0D68XrwK2PSpK9gnTBzTINBJ5VdZLfmHv68DgaBqcWGelVw9UK0TAhD8DWFit7PwcFdoSsGoK67bDtr36SCFeosWA8/WaIlGd+jMoaFkg4bfLcFKOzMHnNUaU5C1FWdPnao0j/AzMNy+973vxWG0/O7alYBHPxkOPIzp/HxtZSXEz7U0btSeytYNwgCFhkr5+irQKgzdlWCpDXPFCuDGq418GUCj4uA2fnX0F8yjYh947/pbZmkO9CEBbVVkmkrsn62i2JdqUwcggODn8KGb4g13HKH+IoDmv/vilzCmIjbWVqhHiQSLmiadtpJBCNgmswh0bjh0sGBw2BEgXZ5b4J4q2RcGTcpKFBwENPxQCEB1sARWdA460WKFA8L1awyiYQuwPtCxArAEYwkft766zkD2huuv4zkdhHZmIJFtE0zkPmP7F/6G5ZJILgJrMbZQRVJyIwMl44ZrPHz41rju+oMMVtDOh9cMDQ5UbA1PdPf+3JrY1sOQcO8Ase6///4qkSxBIfzbzCYkKs8880zceOON3OMEq/sitm8fj/VVtSoBkMX3sSYzFy/FJz/x/5IJw+3SM4CldcS1QXLC+0z2MVtLMVEMTPC0j0icj9x+O6vJ09PTDB6xtmzzQSIGpnNDgR2uFzaDAu99cFzaVyAVra4BKO2nGDDW64knvxlz8/Nx3XXXxV60WG+sxcryUuzZvTMOHLiKrTJnjs3G+dOn4sMf/nD0NlCB6sTE1La4+957OJjl0M03xQvf/S4dLoBu3Cqn4WYLALRO7r7plviL//DhePu73x2ff+ThWF6Yjz0Tw/HeH39X/PmnPxfNVsShvdviyO23Ra/RjrV2L5YbY/HVLz0cD9x5bdx44/VQH4kzi2vx+umzMXfmVPzSz78vvvbc9+LE95+Pf/LQe2OurxdPP/lMTHQ24/4330n90JX/j6/3gLKrurJFV+VcpVIoRYQCSCInEU3OYMANOJGcSM7t7tdt2u3Xtnn/+eH02qGdum03xt2OYJuMydEYRDCSUA5ISAJJlfOtW3Wr/phzrXnOrrL/rzE0JFXduvecffZeYa655sI0b6sxSIiLLU77a2DEuftWsqRzwGAJ61/hupjwYbmTdI0TavqGT0oTm+xZRqApZyv7Jl+S+ahoX1OAln8/D0oF8mTJZCS0snFizWivuN+K6etTWlIBdCj4S/2jgmgUNVCAIKs9fAPed7gwmK0BmNi4T2d1QUS/ZMefsNI2btpuvT29HLjCtiy0QppZc2MTAbChEYBDPujAY/OJ8OMOtrrenYJ2b/PyJNHPvQIoTUtmABNVe9nyv5a85mBJbs/o8qPwk/pjJa0Kntx35kUunC0FW/KLBH7h6qMdSb5RdkRAtJ6jiqO4H+g6qlUPN7xixQp7/vnnrdwqbHBg2BYuOpDsTLAYBwf7PRaCjWA7iwecXCbKUqG444UJH1Y2HoUcZ6DDD+Ss7mjVLcdZRZwWunKjo2xjw5pVVTtggHCmtrYh9Gj9EfUPjxge7t6RIZtz+AobBOOmotbbZTls2m021grrQCA+0/XKK/d4c8o4UUbDJ9EiucaAqWpMeO/ttzpqWEKaA+cRE3eh9enFR/gbAIZ4LvBBbAsvwz15kOygo0t21AYjAXsd+pOf/Ogn7A8PPWz7uvfZtvWbrDg0ZqMV8K0VhhmtlOAgk9cHLpANXlVtI5QHcLaN68BWUlO5TIBShH3eyeJJA1r+MgAP2q9oUUKszDZB+AxM0PZ2KvhA93t+hgvDAMcmyPpmTBzriscuJqWYWLgm2RywZ3Ue9BywJtKD5JkaC+Z/TKDUnsb7aZ+jwKk29LQwy7avrEju7D/8HHsPbeUZgFOCvrR3RbDYhTMEiRUkJzTAkGDB80FOUWKBHYkfXtfYUO8dAMWidXZ28HmrSCxbCV/sE2cdFEjjRWeheBsXvvC7bis8hquprrOK6iobGgZgA0PjzLW+wQFqMDK/SZJ7rb+vM1rW/Oz7RGJnMHqRt0RGr75OP/10+mQWEiswvRxMN/+p/E46wRfgFfy3/I5svWwLGWc1VTzXsn1ktkRijL/x3AAOAqRS7IvPwp7Fua6tQUGl3AcPIVdjccRbGXlvwdhKGYzaT/gZ3gvPDUVX7DXoONPmQQomZK9c2sIPROrj0lg8jbdkixGryK+S/RaTT/POplwXT3s23ZvuAxWnOxtXg1LyHZJrqUqHVKAo9rIY6ni9n0sHtLSPQ02Kb8dkPMgFuk+tgevxBvOpFEMQOBzBY0UUcfFZmibPPRFMbdg6FSIYQ4zlYJNyWY+JHSxQcZ7atxP+PQzKQKeOXqPcRcObcJ0AEvCYGmpRoBplh1Sa4+Hf9Y0NHusHK0vnkO/Hie6Jfj4Y9ZRkGrGevl7335Tt8EGdYubiPVoam/j56MhCMZIar+HbpCGKYhDOMK6jr7/fi3lBPmEsQuAU71tHu+FFkdAeTTr8eD4iJ5ysNSkZFvdNshMpMMg9lXSnQfZCe1fFJD6L6CTJ88dcTxCfz5FmeC6SEEn08FLwBudZbdCZDnV0n8B2ys7Tv2pmxaSCt+/0VGsy9wfotnSbrCK5zoXHx/mX3l+xkf4v8o/bn1RuZ9wqq0OOJt5maowlYErrh8KU7GyAD8FK94KHXqdrwNvq+7BBkvHxz3ErDPYd5cnKvbuxMDRoe9/abbvf3EH9xVoW8jBcDJiHPyNErJQkSQoqKg6kMbwYnywds3PQYwLJ6uk5AtTDNSDfQhEX1w+GMO8jGO5kTiM3xwDOyuosT8HZgYwPtOzpq2qqaKvx3vg8XD8l89gtIigbhFdJKLnNVUERvlPPDjEH7hPxEolFwWClnw6yHp8rCoIRSzkhMO+EpK+P+Rypf5E9xvdSG6H/s9sN+e+73n/dhA+GcP02R9W9qlFT00AHhXZKotblONS1TCRIv6YYN0BFr/CxHS3p5cd7siJBPxGi5MkhUYCfB/y5Xp0SBgi7EsuOoAsbFAwpOcb0b21IoLNTN7sHX97LLs1GLlgmGOwtuAoG5MjSZNIdq6aTTp64zM9L9LjEVtI18aAECw/Jvev6YAqkV63wBQeEiqWcijObnI+jIERGMU88/XRrDQmkZdOc/fu5EcwDADpQVih92/L3o8Ii8JRrFVU4fIbrEJZTG0bvq3XGYIwjjjginJMzUFURxT3CsXjC4NfE9xO1OdPPm2zw0kRdxiexiZP+iSBWE2r1XB3vyQ9lblwDcGB1LNaI05m8rTn9XCWfcgIy3nqNf1buuAhwUJdGOg/UDGCFHwEyBdKxn0slDi5YdOABDK77+/rsmaefYII0PjZqVRxw0cNrqa2ushq0cxSGGZTA8EH8npPgUA2J6Y9ocWCCFxpEMoA+kNK1qbCBCY5V1/pUUw69CVAvAnMPLPPJVmRLBktCxkZ7joaEYFsdRZhZvaAdgC6YC+HDXmj4DzVkgj2bAjrcDzyfzmoAILt8+TK29UJHbLgAvbNRGnENTeLvxLpyj4/nFUJ3qq4t1tPdb2++udNOOul4Jn2eBOdsQhlIPydmr7zysi1ZuohdCz791dsoIdquajCuFc+yob7a/vUb37bZbbOz9i1Uy4jaRSCgQIuAfhRCsA58GvhMtnO5JseKQw6z4ZECNcTa2mbw5xgwAVYz1pGMjgkjAMwzjJb7rEADELvSauuqDMxSJOozp8+0l15+jWLzBy9baosWzredO3ZwGA0q2uvWrLbdu3fZmWecbksWL7bvf+8H1ofkpLfPZs5us6OOOYrrfs4559i9d9/jyUywLbUn3MGbLZq3wH72ne/YNddda4++8KK9sWO7HdBQaZddeqk99PzLtnfHNls4o8lOWLmS9zE0btZXNPvT43+yI5bNtcMOO8QGx8bsrd4RW71pk431dNqVf3OZPfnSy7Z7y05796UXWo+N2/Mvvmb1oyW76Kzj2RY6VF5u3VZrIyz8QFMUVTcv3jiLLw+lPLkd9oo5JnAHuwjT4dNED3vCyyOh3xgi2d5Klzt32V219ygx4XTvSNC4r8leDt0otoSo2OUaRLQhUUghu0LADQKWJBjOglO2d0ECAW0+rt/GdkYrJ7MByT0ZY+NmdWDshP4kWKsoEmEvdXX3kGWI9zlu5bGcvozrRBEMrYN33nkX92GZQWaiYOede67dc+/D9o//+I+uyTLuzFYAK2jJwETlF19YZe3tHVZdC10w+SZP2PBHAXPmG5Jp1wzelBhEwqz1FXCcBp9M8sjK8feXnm/mm+KMZMlvXINrQ+UDd7Smk3wqJS2iXQh+PdP8yvWBdH8CRTO959DJRWDIwTHNzd4uZj6tGH7ygQceIBAI8ABDBhw88oIC9QNhH+R/6TcdAJe+Mdi5TJKivWjvvv0cpEQmjnPQ6duYuENmpTpvf0SrNJiCTuDBUB7X0GMCEcLrSHIhvwBQor80bnUHHWhjjLvClxDkJP81cGSPnfT85B/pt6PQ4vEPWmMdOIT2MADGUleXNfGM+sRyJBKQhgDwJ11OavwmsZrANMVrGWgx5pPQ0YqN4B0MeFTskaCAQcQ9ZhM2b85cThlHQkBdpthDapkSMwGAEdhH+j6egYJrfCbWF88UIJWGSel30wDFW548ZtTvg3XJonoixC77QfsU4ESaeKXxJH6OKeE6W3l8k0+m5PqErh0THMbToeEZbbu4N9wDvhzE03C9vPDm/tn/r2vAmqLgiNZraJZSky/8NwAP6jDG/SE2Y+yEIhi6McZK1tQEGZCiNdTXWUN9PUHWwf4BxjXOrHaWkbdAgu3nRVaBoh6L5S3SeN5pfOx7Y5wFD4AxYOeWifU9DlkXaUcS6vCOqUT7XOuOWI57m3qzwaRmjILjUUFbihj3mGOOsf372wn00O9E7EMfPjDgfkjTeOmSMJymht0IKStG4JB3FxTZno/7ykFXgCCw066P5WBQ3toIW9I/MGhvvfUWNZRRvHBAzGMz2VDdH35fQCe+B+CNha6ozsHGc1JxRQUJEOpgwD7PmCwhfaU9mNpUgQR+fqP9c2KC7eTejg9WXrDrkjZtnekUfNC5T+NvnV3XRs+ZxorV3S5xZvgkG6I9rfcnQIY8OGJlFXUEJvIzISVG/UxNFg9ijJDksI8ownJ9E2AJz1EgiZ+1fFCcWKF8fWhz6rzSx4Z/wJkCscCLg7kmHfYY5QdiCI7OnWRHGM+ERqrLrXhbv86ys/NjYm08RMR3AgxcKiEfJCQgU89bTFdcE57p8BCke6q5noihwWbEWcT3nL0FO+3SJLge75b0OAjXhv2gibyUTQuwDdfDAVHUGZYOoRfglNOmzys7S4lvgpwEn02Qg9I9pTOW7T1uHo9dUv+W4gsO1uWxi2w4Xp8BP8lU69R3yX8p9sly11RaLBmipj2K56XiTrqP5X/FiktBwRQrkX/R5xKUikYYtCjry68/ignxTfkwrJVwkmyfBBDqhcScWcrPiSKOX6MAWU29507MYvXJZ1fvk2Muao1GWzStMtPsMRsfHSHAuGPrFso/Ic5j/B1FRMU8IINxn4LxG5OVvUPLzwavMbATFY85swA64+y88+5crCliaBTLfG5BzAmJIT7wHVhrEHKwlvDXnkEYNcUbGuttKGyrg4O+t711v0ScCLrZAAtbmpuosc0C8oTronOYIf1yBaW9MOwQxR8veuKM5IPqVKB0yRMHi7N4OpjGjMIQa8WQLXSnCReRTdHv4fwidkIxFmvlP8exgnwOOi7JYLxmAhfojsJzYg+aasmMqamto3AxRF8RbFZVO0OJWm2YOEgv6wF4FngF6zA1PuxsDGOrje5Jda4boZ8r0dNBZHNN4hixmwggqG8/ZRfSEEzWjMkdVNDqUwHtOCTZtUosN0AjgnsxNU9GRgaMTkLgXBwmGR4YHGLBfHDRhhb/R9C6840dTOTxkDq7u+i4W1qncZokW3DC2eEzUrQYP1PlWd+Xk1DlT84LFPipjp5HOw66KlIyUArctIHSwFbAJTYkNKL27NnDAF4BBgKQk08+OdOTdNA61xVIja58sa5fLAAZFRktXA8+1ytV+f5BkJImMgJundGWaxLq/dLnpd/Dc/XEcHLCkBvoPKBO25J8TLsPD1FiqXUXwMU2oExPwll5vpdzcAKGEcnP0UcdydeuWf2q7d2zx+bPm0PAEUK1aPW67LLLrLur015+6UUrhrHR+wOQCv+XA6Mc4OKacLo+nNssOZNeTQAvaeLM4DI7ky5M/xeONKme+35xAFH7lG18AC1DkwGfjb1AYJPgq5/NFGDwQMqfg9OzvVq3YsVyW7ToQJsxs9WrKkg2olVNAXcGQJAt6y2NcBzNzXU2PFykQ+jvG2A78eLFixykrPJWxzTAE5jU3Fxv3d19ViyMukhuLaq51UxSAU6NlQpWhwow9JuqKm3unBa77bZv2Zy2tqj8BHARATOBhbhnpyB5gqLrxjrJ3iHIuuzyd1lHV49t3LTe5i84wA5edpB19fTzGtA2VVNTSRkFAEmYtrxh00YyddAyCdYr9JvgxL71r9/k6/GeRxx5tM2ZN8+OOupIW7RwkX3yE5+wlmYHkwAYjgwN25Ili+09V1xht//kR9bd0WnDQwNsLzz22GMYYJx5+hl21113EcDQPqF9AMsWAdDYGFvEfnjbV+yScy+wl3Zss91bt1vj+JCdf8F59sqm7bZh0yabUV2yy8670AaHBmxoYtz6xivt6ceetlOPWGaLlyy24Ykx29tXtPWbt9nwvt320Y/eYHc//qxt3bDZrrjoLButrbI/PPSszaqpsneec5oNIvkpr7GuiTIbIZDnBSAwc92fKWj1BAyOm+3eI65DonPCCmOiv8MBRaETDABdNsl9gLOwZHcxmSZlDOl5yk6n54rMwChscU/FdF0wmOGYxajAcwTrFH4WmkhoFyLjdxhadbXUjMLnzGqbRVCmWCjaps1bGLwPDhdsojhuc6a1WtVEyZYfcqhVNNbbzLmzbW5bG6uiW3bstJ/+7Ge013v27LKvfe1r9HMACsGgbW2dYT/+8Y88kbGSjRQH7Jyzz7Hf/OYeu+WWW6ynq5vnTNXcuvoGq29stCcef9JeffXPVgVtUQVowZKW/8R1C6hI7bhs1NTgknFBFtzmvp32JFrVlHC6/ffkn0EgkjjKVES7nzoryjw41LNBgEGmYBLYM3ENvctJgFn4ULZ7s7WsjGvGQA+fjeRN+noIsjB9uhYtiA7OHHfccXbvvfdmlWGcV/dz1WxzxrNVTCYb7vV5fLAAogiC4ePLIbHSQe23psZmHxSXaHpSeB8MPGr7gNWIKfTQBtQ0xVRgPmIrFI4IEpn1jY/bjMOXWz+TVE2OxXpVcv05WGNKAubrVSLTDaw/QDcc1oY2YBabOefdqiE83j9gtYWiDY8MenBPP14iozMD8yEEG194pjqPaayC88Z9pYEzTpwjoI4zj2A8eJdRXEWyXuMVfBTMQ+8Q7y0/iPdEvJa2k+LexHLtH8x/xs4QgD0M7vPYh/EVGac5y8XjQgdDPFnOp7oqWcPvpbGH9oTODH5PfhR/6z3wfa2FzgCLFhFLShqgt6fPGptce0/t5rgusajxu0podZarKh2IRJs9Cm8COPUc/L6Y1UWcij2QFxgAlAyDOQg9PGgPQri+sowsX/gqZyE6uJp/IV6A9meuU4j94ckxtOgg74T96iCcQEa9HvYShSF0VVAzEVIB0ZLLPELTTIMkod/LYkUVhgJg5GdwDzowTRtUUWmnnPIOe/zxx9lyjS6ClmnT7LjjVkbXA5hdPmwgt4MgcQDc9S4G+RNMB5bvwGdJ55zXGu2JiplqKHUCbbucPACWM77AikPLeU9PXwbQpPEcgASsK1q15dedpZmzIbGnwYbEcwEIic4K2UgODAAbOQb4pHmd4l/F2LLpej7YP5s2b+Y1QnpjBFIJwdqX/NVUICZdoyx+iryLCtZJbPoXPw/GpUs1JDsrYVynzz1LvCPXzPZ3FLH5f7T1B4CuWQF/mX/42fb8J9oSw+/rtcp7BfbQXsT50R5EfDo5Pvdzlt1n6LVpD3lXIjoMcma+QCXZAdkGXYeeEWH2ZDBJDuDmwzWn2iYV8bSG+Ln2WjZ4LfJ0fT/di7oWXb9+X6/hOVOBKZ65rld5qvaft0ADqHGQV+vrJUP/ku3ks5kyvAS/K3upIZq8rthjyfbJYgzEctojWd6F+41cRs9JzDOB9PydjHSjInQypCX2SrYPolsgy+fiYuSvfA8F7hBAXvosUz9NexKFLPjyPGfNc2jtDWdz58UBf84e+6QYg7RA9f3UV+t55bYgBy7/Wuyn99VUbJ0LMZXRiVVV4UOHEKmBsVgY6rfOfftsy8b1HPpXXetdVtgT8L/SCcZ7QZJB+1i4iq5bA2F5PxMuLzJcdGICXssBm6H/i7WB5BTiLGAe6NoD8CbZMfjWadNcG7q/f8C7F2pqQnPc5SF8fzgYCh19DJvBZ8FPIv7AFwgukH7QmYDvxb9BRIIshkB/z3HBXByxxoYW+g+8Ttri6VprX+LZorAnW6XcGPgUgkCBk/AFU9nuXLMYspQVHmL4Y9ll77t2It0MHjg5m5F/ylyTEa2P0P4pr6xmuzSmxKJKN0Gg0VkirjvlICWNiuiWaNVNNv2kw8KOhUgEQPuMKgaCAFYME00fDxziZjgVWAoJQfvPBp04CpwGXdrUPkrBv2RwdAjyiU4evNNAB62UrDAuZLTNJdV0TrGMgEiGMg2Q5PhSgypjlBm7GBwjA0BgMxgd6cFMDbgqCDLGOoCpEUFyIwPLm/ae86yypkSPGzhGnfMzSLdC4B33Rl2mSAxCdNTbGvJEzp1MUlWKdpK0FSNzAsl0LO2H9G/cm4y8ggcdBmxmN/g5Y4L3nLEmXb9B76cAPjXK+X7gm2T3obXyadH5PpDzV4Dk7EtRrpFQuoNJQV59RmUwNtyA5BTqJUsw1MdZDFu3buZ0z4suOJ8TTl9+6SV7++237MILz7e1a1Zbx/79ZCoCZOP55F50LUaKPKs6FA5VAJpjWlGpzJhXuTPUmrDSSAFoT+XFqtX5y4L2EDhHq71rrPrEcN4rCw8+PRwBt7caeDEiXUtW/bO293zPINAG6CVHhwEvJ598IhMUVIiwH0aKBRstjVJDDOepr2/IhoZ8MMaMGdPIzHv77bfZjoHhBQctXYgUxrq7exmQIdFEq09NbYUNDzttXHYL4Ax+t6Wl2aY1N1tDYx3b2Nrbu2j4W1sx4KraCiMTNlYct+LIKB3L9777fZsxHWzD2BOR5HC6myqbsU60J2x9BMMz1gh6l8FIO/zII23+woX28qtrGNCj+LB9+zZS/sFyBbP8y1++1W684WarqUSLVLX92799z4YLzrjr6NhnM2ZMt89+9p+subnVyivLbdbMOTZz9kxbtGSprVh+iP3Pz/+LTZ/eYiOFIauprCarE/b57//ub+3+e+62jRvWWfe+dps9u81WrjyOe+HSSy+1X/7ylxmDUUk4AiUm1KVxW75smf37V/6PfeCaq+0pMCN37Lba4qBd9Z732nOvrLbVW7ba4hm1dsHJp1phtGDDmBo6Vm6PPfyYnXboQXbE4Ydb31jBCmXVtnrtRtu7dZ3ddOMN9sDzq2zD6xvsktNPtLJpzfboY89Z08SgvfviC21gqGADEw3WU1FhbLoJIGJsNEApVL+jXYEBKoe1Y0KyV+vx5ZNgfZIn9q4nd85uJtsHVcraWrJQBB7iXEjDVsLJOkvyJ3gffA7+yGHTRmBwxVDoE5WV29Bgv737iiusqbme+w3PHVouaJ+vrqqx/R0d9oUv3cprra2utO/823epJ1bgpGWAVt7yXDY+br+/5/e2Zs06qyqvtpVHH27Llh5gLbPB4qpgQas4NmIDg/020D9ov/vdvSxo9XZ32Uc+8iFb8/rrVkT7/wQ0Outszdo1ZNfB/hZHh+zSS95lP/vZz+zmm28mGwjgJP5GbIB9DT3QJ598ynbseJNsZq431zgB1KVBmthKFtQSJmOaVKT+UP92N+YKPR570AtlHQj6uXwsWjWkY5jFE+WaQpqDilP9P2wagss0MSHjXYx1TDCuruY6sIWmULAli5bY6tfXMspAkIrEHAEZEnhOOrYyO27lcfabO+/M9g901KgSDEAzAAAgAElEQVTBWF1NBqNaxibdRxSNxlGsiOnnFZWum4MJ3bt37+HnzZ13gBd4iNTFvgiGMa0OtLAKANsALKjFWS2lMa2SSSlAmFFO+h0ojVvjwQdasQrBdjQYhr1n5TrWyEkLuU4U/XUkUHxCjKnQVud+q2bcrLGs3Ibb91stCjI2RqF2PiOAcUgQEzRAw+AyvxqgGmOocQcoGPfB98TkxabGRjLmMNEbOtewBWhHwhAjtC+z1Y6TSv13UTTixOLoLElZcQLcsniqLI0FvbBBIFvtXqFnStDRazEZo0/rRD8YXRaMHRPmrorvOENIVnBdGAikeFLAk+Kc/8/CBtncvt+xt/B6ANJIggi6kvXl7ETer9rnkkReWm+ITdTmyUSLBTSBzg4MCoTm9ZOhlBcuB/r7rbWl2SfLuuSr1VRXWGNDHROpnl5IBHhMgERJMZ+3/Ue8FcwRJc5YF9/X0JHOp94qRoQ2MYDRoQI0ZT0+KWIY0rBPWdbgGycyuK1SvJPG0nw+aStwsH4JflZV2QknnGgPPfQQ8yUU/OA7Tj31NMY+8AVYD+qqkpkLUocXjbDue/e+zRgS/hwxE7SSyVIqjbH1P4tdQxdS9rK2roZ7+68BB7gP7HfKWSSAbZo3CLTGMBlKM/B55W12eF9c97Zt22z+/HneymsO4PA8cCq3+39egwd6mT331s18CjLeC8xF2EWwc7D/GhobY308kc8AC+7DyEWyiD8HRfB58h3ag3iZfp8kUrIW0aqYD06h/Q5/o3VJ8xLlw1leFUUsagCHJmPmg5iHqsUzbx+eDPTEEEYMeQgmm+eV+XA4nd2peaRi7JTIkj7LcH4sOAscSPNr6R/j83SPKs7IBvH/wf70fQTgp3JSocYHDbqOnooOaT6rmMfXTOxjLwJkIF88G9k1+Wf+7iQZLCc3OAYROswBloLZz5yGyZSk0/IiMtcGMWkQPHTPlGOjTJXHfFx/FMjiC25NwKDYXQTtMukB2CTXQ9b64+88j8lz0XRdZL+0PoxbkoEeU2Ma7eks7klwBn+ubpum3p/2app/pjZBPlP4hP4P0EpFKp0bSqkk9+mMUvfLuh8AWHl+PvU8+V6kz4/nn8Yy8kVioOpnOpP6DL/fZA5HoufIpwHZhyhUQk4MAONgf691tu+3rZs3EhCtohgmctUyFmek/Y1rgB/zc5fvM9hAstkD0CdtRbYz/CFawxEnIE4//PDD6RGmTW/J5KoAwjW3NFMKgDNLxkskcCDvRCGFfij0hQESgjnc3IxYGh1n062uDuAkmIqVjFVg42HDqSlu5dbR0WMbNmy26a0zOMwOPgMFm7ff3mebN2+hTB260jo62ulj4VfxPHyAmgbP5n1dXO/yXFpENl/+lew+dgiFfw8pGe1/2Vw/Nxhu5hJN7NZ757uvmWhpbHTgAolKVDplZB0gQFW+yqpr6q25ZVq0SFcRZDQglxwC45U8Hq4wwqRks6XYA14O8KFwekI35jQ8iG6PQX6ZFwa8BC0y2CBq23Gn7zR/HS4PZvK2Bt0gR9JPcSA0BObVJIboU6YuIwiV8dC9C6DkAgIFl75LCPfyYEQArAOZGR+yNqCo505QP1d1TgF3ImswKfik/eR073xMvQJcJcfShEgTMv2bAVJUjr09Nte3wmbB76aVegVVJOZAC6AOQLKDnGTahMhuGhiTdpxMSxP4JgdHbc1gx8qZpAY3Na5Tf57qA2mj43cn6VNG1V/B4FQHKyMqcXmtjRicfC64v6Dcc08QVM7ZuLgOGBLutfgjNkRa6dJ+U8CTBQEMJqMNneA4Qx7+3dY2y444/BAD++cXv/il1VSV21VXvZ906ttvv8OWH3QwGXxPPfkEAa7C0DCfDYVto1Il1o0CCK1B+iwEhDgF3KdaY20QmEu3SHuew4FovHNdDD1zPS+tAyZBYy8iSCQ4GS1LBBaZGQbYmCQqsBl+jnw9uf4c9gQ7UOGTpdF+XImJyA123nnnetJXC4MOlqPZ9u1vsU0fzAVMdYaejLdlDNn06a1M4js6uuytt/bavr3tdtDBiwmWsQ0DVa5C0fbu3Uugr6m5mbpq+IL+BTRm0Wo+PAJNVGfKAgRurK/kFNIdu/YQ9Fm4YK41NlRbQ63Z//zCN2zenIUMYumgNFE43ldJiYIL2Ec+P7A2Y5I2nkuxNGorDjvU5sydYZ/+1GfZ2lRTX29z5i2wgf5ea6mroU7ir+/+lV1z9Q22cOEB1rN3p93+Xz+xnp4xq28A+Dlqjc1VdvVV11tzS6s1NDRzPZccdJAtXHigrTzuOPsff/d3Nmf2LOvu6mL7Sl9Pt5UGh+zrX/+6/fRnd9h+DEno7SSrBKzk4eIIAcb/+ukddGgIWnG9Hqj6ZDQEbssPWmY/+N+32nsvv8xe3L7Tdu5508o69tlN13/IHlj1mr25fYfNqKiw88843cZGCjaIoUXzFtjPb/9vO3zuXDv1HcfY0HjRymrqbdPOt2z1H/9on7jhg/bEmvW2+rW1dvnZp9nMhfPs4cefs55du+29l15sQ8ODNgQAuazWhivcP+R7PwDEog80yfxGCKXLQWIPNzY2M5AAEIRzUggniWmeeJ2SWLw3ngv+4Msn9o5wb+H3OQUXYFst9JCiVWEciT0myPZl2kEKbLG/APCddMIJ1LEFe23BwgMIBOAzIZnR2dFpjz72KIGskaEh+9o3vma1dQ1WVVcfiXXRhgb6bOasGXbXnb+zxx9/wmxizI4/7mi76J3nY1YvQVQA9fCpsFEIbD72iY/Z9Obp1tX5lt36v76EUUI2Gq10aL/7zne/a01NDZjMRJ3Y9111tf3oRz+wr371a0w4ARYA3AfwijZ+bPcNGzawMky5BrVgRFDv9sODVAWe+ndWPU8GhqSgY5YJBLiYt9h4YA+7kg7IUcCdBspKBrJgn4lUAjCKDRNsRr9+twF58pFrzuDnBA0gq2FlBHCvuvI99shTTzjDvcxsuG/A6hoaM9AQr1154gn2i1/8gs8T1+LMOr8PteNqXQRMALRAS0xz0zSyw3DOoSunVnxIAuAzceaxN/H701qaGER3k8E0QmY8z2xpNCasKsGVrh3SZ4EskDUBQFxpvSNFm3nECusfG7FRJudefEZrvLeCugC/WBypX6dfiZom7TzjP+jzjFq1VVg1Wos7Oq0ppo1S4gDJAlgkaL2hwmdWAwyZlWhZS+Rf8JmKAxS3YXrpQUsPsiow0CvKbNOmjT7lNGOb+IC/OnbroJju8QX2CUAbrLd8hpIrcUuyglvsDUpVaCghN59fIwoGYufjWatgrSRd+xR/Zy1MKkLGAJlskFEktPhdfE/MBsZxcW6YFHPgkLdGaS1kwzS4Bp+Hrpl2aB4KKISiLSZxshU5BtNEkugtlIg7fM9gz6aAhZIM2d48SRmnhjL2xv59e5kMNTcB9HXwkG2QleXWUFvL98cZwjEUa8XX2Sfm4vtpi7THQB7H4G/FMp6wxh/8PAZYAjD3zitPjgcLI7Rt3s7n8ijgROgZ4R4ycCQ0WJVbsDAZeQT+Xd/QZMesPM4eefRRttkhL2hpabUjjzyK74eCL95fg3F03nFfWH9oROMe0HUA24xJ82D2DXDSPKRZnJEv26Xrwr3DV0DmgOBEhbel6nnIP8lW6XPl+/Ts4deV+ONIox2WBdJgFaKABbak9rg+Hy10bmNziY9Jezxh0Ol3kAxzsA70DCsr+WxThq327FQ7IjvMvYU28P5++mvGjFHwc5ZVDKFIJJAyUC2IJan/1RmUv0n3NePqyPHUwJmRaIKlzng4OvhSu8DrpxRV3oqcgUtRuEy13xSD+/51e5bpAQdBJwW1EDPrK819FJ/rWWeAbbxe58b3sBcBgcMwb+OeV4egWzv5Pg49iu4j7RWtnfIGPSP5d5wFB5KisychpKQ5OKGkIDdITxRYQTkH7bm0EMGgaNvm5wbg6Q7CMYXsPeOs6P/IZ7i+wQzVIBw9a02Rz/Kg6ExIc2vta+VaLIBEa4Vyc+n7a91ErNCzELtQ65blVGM+hE6dcVO1WWmLYFeyXo7JOpLonqPmeyL9ovdmPhZrk+fmXjjXXtPaKNeGLXYgM5mOjSKgBmGxsOl5HmO36LBIc0THF2I6caLVrLOeAs3ak7h/Z0t6jqHzpLgx3SPl6EKhPiG6gvwKxkcKtnHTBnvr7d1WjwJOudEHj2LmBeMe1+0UCI7Pcn3fvFsA+SQ7LzLZDN9rWhu8R0WV6+eC0T2rrc0WLFhAe4TXNDY3WWNTk+3atZtn6aijjuK+RLHT9QInrKEBkkxeFNM5x9lT+zUemEsEOCOVMxnKneyHuItDwHp6qeeNQtWOHTsZh69evZrXATISGIsYtgibCD+BrqP29n2MDzkgJ4D4FD/x+MHBZB2riWjz1tBE+QTqimet0SF5wEJFFHqBr1z07msm6tgm4m0s/CGqb2G7aHRpVGq4+Wtq6626vtmqazG1D1qMCEZCIzCYSvlhUl+2I8hEnVmhzttHOHE6puL64lZkrZSuWeEgI64L95wG+jRyBCRjsmOSuOTO0gfI6EDLQacHC98TYwufg2QJybUcohZUfzszMw9E5JiQYMIpu1HNW7B8PaTRkB9qPkToO/w12jMHfDgz1O891/3KAtlIiLI2mpgI5utirnVBw+KAhvQ9RBRPnYTWR88uBQbxOjd8al2JSZHB5HCH5hWuHPR0bQX8blo1SJ019ARZ/fUPpfH3SpmXtmWIZNB5TThwCVPCh274PnENFt+4ujeAUxkgpmQgBF7l1GCA+by8YEKR53R/THKEMYE0d+huCBQ4CGDUYaRRolaNf4a/MWjUFdZYX2cXXXyebd26w5577jlrmznDLrroAtu1ezdb6M499xy2R+944w1nC4bIszM7nFJNMEtCyFE9xDqgcs3JUv6JWYbm6yRH7HuRQUvSFqB7Y0IYQH3miCPw8T3INwoA3dupWEGLwQrScCHsE4Cjpr4hcfX1CMNNTUOwojXJ1tvXLr74wqCSl6yrq9P6BvopNC69GBhgVNWHhocIJsIWHLBwgU2f3mCFEdiFCuvq6bO6umpOq4QWz2gRzB6ceWcvZu2a5Q4s//JXd1IYHs8QrJcXXnjBOtr3Wx2E6Etj9vNf/Ny6Orrp0GbPabNvf+vbTGRZOMmKKMGyChBc6yj2EXVP457JvsLzrKy0eQcssKOPPtQ+9rG/53XVNzfbUGGEDqPSxu3N7dvsd3ffaTfc/HGbPXOO7di+0e746R1m5QjSR6yvv49MuC988VZrnTaDABAYA0cffbQdcMB8O/PM0+0jH76eyQsc1Dlnn2VlZSV7bdWL9vGP32jf+L/fs679HTY80Et21hlnnmn9g/12+eV/Yz/9yX+SbYAE1EW2VQH2oHT5wSvsW1/6vN34wevsqbXrbM/evTay50372E0ftHv++LLt2bHb6keL9oH3vZdTLgvjE9ZfVm5PPv60HTx7pp1+ynE2MDpinYWibdyyw7avfc0++5mb7Z5nX7A339xrxy5bbNMXLbaHHnrYxro67Pqrr7SRwVErVlXafqsj+xGJEbS1OCUQeqVjRSsM+wQ/0fdh68XYwAODk9+wcRMdL5LzOKQMEmbObGMVG4C27AgnqUbwQ1+A6W20M86AYlDGVnh/JxUi5D/wPdkUJSEHHrDQ3njjjSyBxBmVsDVeqymfSPSampvsje1vcFATzm3ztBa25tY3NllndzeBdySySFQvuugiareg5WLpkiUeOHBYV8n+4bP/YA21DbZv7077f758q9XVTycwimoS3uNLt95qjU11LBiOjA7aRe+82H784zvs29/+jvX0dNO3IHGmnSbbvcpWvbTKXnnlVdeJCcZ2OqRFgUsmiZCwx5XgMPBN/F1Q7sOHeZV0kjZw+Mk0uHWd1XgAEjlPCh0yi/J3k/52D8QvBr7BRoQ/VlGEsQw0+EaLzpwsL7fBgUE78vDDqX3GgHTc/aFE83E9sI/Ye2+++SZFsPH8VHREoIskw5MVJN413npvZTZz5izuz4EBtBFDexEgTz1bPVGgct1XDOUCKKcCkjP0CiPD3D+opGNIWH9ff9hq9534PIKkXB/32T5tFgBilfWMFKzhoANtFMM3KDEMPww7H4xFvj5n78gHa7+7DyznABNMy0RigMp6FYYhFMdsbKDfKoaGra+vh6w1JAuI+NHaJH2lzB/T5UX8Rb/lbexKBL2rAcNbWqlHhDVFwI1zs2f3LrL22BrO4Sk5uIgzLXaRMzomrLu7xxmyCUNP+wafB4Y8i7Wj3irGhDNxt0pW0wJzBm4LjEzYcll8kL2HA/FimPhn+PNSsqu1pj1B8sf96jEf/XjoIOKb2IfwI0igGhsaCWJt3bqV+wx+A/aCwIAGSuj9ylwDTcVd/B5AIrWNp/EpNQNpdxWTe7yDdjWwVwEmYi9g2A1CC+jGAXxsboK+FIo1hVjDnKmG+4dkE76wxlPXSck4zo4ATj8DHsdVUd6pzIaGC9Rvx16FbR0aKRom24Px6yZHshqu55Xu4yzh0qACASJkf5Rzsu1hhx9hDz70kIExibgC4Bf8Ls4RADUVzeVfcH24dvx56qmnsqn20PSaPWcOpxujxRnXNxk0Uk5TFgMvqm3Hju2ZbXEWoK8ZBvG0t+/PulOY48V5YQdFOYYNVZNdoxhPeQ+7E0L+RvtN5zDNjfTvDDxLbLpeLz/I4l20wu/ZvZuJOfys2gQFTOmc4RoEdMpGsz1e7fJimDH29+GDGuyh3JU5RbgC+e50z+K+4Q8Rkyl+x/cEenBfBJOJoMuUjhzcN/a7CvmUyJAWnQqbCgaSQTiU3KHtyIca8f5JrPF95dSEyZ1asiHSEuT1h8xClgvy2DmbNJN3iDyH1+Z08yzeQKyEc8j7YIHB9xz+nwIQAvM9n1Sq5nMN/HWTC3aQ9lGHmBei/lK/2kkqrp/JPRQEGH4PMtJBJEK3BoDBDGSKQoJisannVfuZAD8LrFhXzysnFckVJyQ+X/lj+p5uf9z+ousHuILOpZOhyigNI33M7DozIC8fWuR72fX68J6Uxsn091BASgbYMGZz/VbfFz40TINdXBs2zzeUL/vZc7A9ZfqmcVJ6fxqMo8OSYhh4T5xbAVAiJ8k36dy6nchBRZ0DxVLCLvC6lAEJu8ABazH0EtfFvaCiL/CQwFAoqcYp4EUyp1GwLOfE5ZJVlkq2aePrtn//XmusAuvdQVffC57f6b31LDV7BNcIW5OHjaGfiLkIEbtl98F/uH+m7aqoJOOQ8XhzMwdqogtjeHiELMc5c2aTiQj74/ce3Z+YsQAZwppqL7Rg+BKGG4WdgL+GPYMdh3+DLBbsQn9vP3MVxDYHLV2adaTu3LGTQ2PwBQmU5pYmFt4Qr6mTChI5yNf6+nu5L8C4xFqkA6jwvvBLpaz7yyMbPX9hOoy7orPA1xZ2B4X7GGZ32dUfopghgi6BP04ldfFdJw1iorODf3V1jdbcOoNoqsWEWOp20KGjkhoBajpchNeW04nV+sDAExp4TNyhzeNGy2mpzgDMnV1UKIIJqSCLbiGMlr7HQ8M/AZ5EpVFOzoNRD1TRAgRRS1yTI/Z+LaTUBvVdAaIfXCDiNQzskWjLqfI69QCCKQanhTPiExzzYQFpwKjDTr23aneOBHzK0TIFYxpi7lGV9J/l1G4FVHSGFQ4qqmKlzSBnqSnJcpypIRLqjDXCQSeYS9AtB6Gq1S7Nts+ciaKqRkYlzmjyAWwmdHZVEv0wO9iszaoKPp1/TNcSoMyAPpxLavyVWCiYx9/pnlFyr6CXax/BPUHTYJDos2G0Vd3IKn8JNVyf52CFD0jJ9ht5eN4mjeeABNINuwf8WFMwKfB6DGyByPtZZ55pGzZutA3rX7djjznKjj76KE7rXb9ug11//Yftvnvvtv379lHQW8+6NFbMKo6cVlUR4F6Ft3dmximmREKjS896cmXIg3A4Du1JtWKQ0RsaTL7nHGzEs6ajDZq+mEc8W5XQAoJAf94KwhgkGC807FnSHhP3NDyDFWCvhgksBnB4yiknWXNLI4N1OvCqck6xxVAOXENjc6O9/fZemzt/pjU2VtpgP4Z4mNXUltnwSNG2bnnDtm9/w7o7umz1n19jko6BJedecD6F5Vn5QhAd8RIGX3z+81+0nu4ub2WqqCCAidY0PIPNm9bZ/ffdawP9w6zoz5/XaF/64tdtwYIDqKcqdqyzDnytXHssGJuJJgv2PdiQYIFTNqmizGbMnGWHrDjMPvXJj9usWW3k7wwOFezAAw+0N7ZsJtB59+/usg/deKPNa5trW7dvtl//4udWKKJdHIl0warrqu3Lt91mbbPm8pm8tWePHX/88bZ48YF2xpkn2xVXvM8WL1pi+/bupaPu7ekyNNr+5+232/d/8H3rfHufdXbs571ccOGF1HS74IIL7M5f/ZqCxt6iEqBBVNbR9rt82SH2b1/+gn3qphvt7qf/ZPs7O21ozy676cPvt5e2vW1vbNlqpe59dt37LydTZaK8xkbKa+3BPzxsyxfMtROPPtxGxydsX2nc/uuXv7YZtdV2y6c/Zrf/9j57a/c+u+yCs2zO8hX24x/+wCpGRuwDV/2NlQYnrLyxym5/8AkrTpRZ/2CBA24w8KI0XrSTTzrBRovjbD3FHoedBesCAKvOPJ7VmjVr6GTh5MEsw76Fph32ABzv/v37M20wJfr4GfYGXz9hNmfOHNu7fy+1EwWypwUPJVtiJTBQIljp+mLScWTwHlPe8Nlg1sLZ4zUAFaHjgkADwICCJFW+AVKjaIO9hTOz+61dnFTszKAyK3E6dgWHsMyZ02atLW3W399tp51+qpVK5dYyrZ4tjG1t8+zue++1MTBKDdqMg3b5u6+02398u33xS7dyTZDAStGKbd31DUyU0SZYxwKdNHu8VYr+PpIcT3pyRg7tdhRNNOAtBU+ywC4mj2YBqJjSYkv+/xTjBA4qAWWwnrxen0cWR/wMQVEaMOMe5Ifw/HJgDt356Jmushr4SU5OLothOzm7R5+ZslPYhhVMAcUTOLepb8sgz/IyAkQM5qJTBCC39L3gNwWUyZaj7Vg+ASxr+U9JonC/gfGGJBvgZcQtYHzhMzA9uuqAOVaqxjMLORyDrxmzCrZxelsy26XD5gkMEBBQDeYYAGkCN+NWAR+BM4YYs7vXGsZK1tXZHsAZWjsLBBm9CFlBXSIAUAjSEUCzXbi2xk488UTqGensrF33us2dN5/6sQDPWIzkFO0q27NnN2UEqNlUZlYXQT1ZOdHy6UODvNIICYw0yeIeBDKqohyA5wDSwBDV/s6A7fB1zpDIOyBSWRqsF21SMhE724cRSyjpUnImOyKml+Ja+XjsDRSHxH5VfCx2iPYwXj/UP+CTx2sQ045kMaz2Ht4LsQz+D5C6udmnVotto/2sRBLf17Pwz3UNzNJokT6UtYCJEm0whrzwHsYA8IyxZXZkBCChD3nxgrafN6yh7k97TJ8t1ikn02bArRciGM+SDFFmAwNDVlPfwP2Ke+obGORAJTBC/BzngviKa1IboXXU88GgNSXaOAcHHrjIXnzxRWrRsmNofJy6jPhy5mjOYMV7pOxBaDdqX2Gd22bPtsVLlhDkxjpw0ADytEiytd7yV/fddx99BIZGYe/jDxJbfCZkX3BetJf5QbG3cP3oYoAfw7r667xg6PmQJCg8htUUb+UQU9dH5172GghRZsfMixACF8TcRvyJwXb4meJQXWP+PAMMS1q+yLYNO429iz2MnAwJOGI12Tn8LV8v1k16RuXPdY5ki9NONxgM5RAAGDWdl9dHNlCuYyuf4j5Psf9ETIL1fEFroPxGnRe4f+knYs/KzymH0x7MQPYEHMP3BNTiXtICgO5NXXh6Pz0vrbN3ejgwP7lQ4MChrs3XL8+1tLfgLwSAam9oPdLBH7ov9z15bkzGVuT0BKCCCS4wx4dXSMYgBmpOacfV2ni+4QM1faJu/lmKQ9JcXPeMa9L3RV6RzeW5i+4ugbCMXZQfcfBiruErfCyNfXytHPSSndF+xOcxZ0TnqPwpfG7E2QmBMWMXc0CUNJ8JzsJv5TqqileEj6RnOr0vxWA8V0krv56PzpD2TE78yu8ji8sSUFzPWJ+lvZICjIy3UfxLBtoo7+TakKHo9tztLwq4o9wfYCZiUjRY8ePDQ/bG9m02MNBrlZy0jBjb9wy+XJczP1e6XtrBRKbObYIXN5AHwEfKHmL4nbdQa75AdOZw31RZ6/Rp7DxC0Qb3uGLFMjvyyCMDyCsy38Za8gyWlbEQqqGqBPmgHRmD1/C34n0MT8TvTWtuyXIZxG0gwKA4y2Fz1Nt2DEv7U/GHBsLg+wAd161bRwam7LO+j+tCrOUFXrcDaI9Wbp75hQknZ2hYTgY6R2cBc5ZL33sdNRj5sMEiU/UkDg2+T201VjVL1tjUYo3N083QMl1b75OTQxMIwJcmdXETh/ZKGihnhkzTtRAsQ5tIU24BbEWVQE5KG1QHWQYm2/gx8dZp/V6J0iQ/blJW3H3qoQePoaOUsLPwnqrW+AHFpvaWbtJzGReNs1UaVVhsMk/6oKEjQNIBPv/MfJAFDUmi84NAytkfo1aN72MCKCrxBCOrOYEH98oDF8CujHkeXHkApf/LmY6VHGACwwstpjCsPmHZATpWCgBkBrsNmw5VY9y7B6B5Ww1AVE4Bp4YMhiKUGNT7QXV6MgE1ovc1NojqcwRAfKbSMOSDzKeoyohg3cDKw7XX1mEykh84ToHEyHm2SOUC387ocQCKgxzG3MGg8sN9VRolA0eT6oSmIyHDM8GhYjCNqarUjyT3wdF2jnPHlGIH45xp0uTtZu5KGUhAgwjvxQAhmJu5TocHqBQ4H/NgjYFY7DP+O8iEmJCJ1qGzzjrDnn7mGUMr5tlnnW1z57bZY48+Sm21K664xP77v39j3Z0dMWnWEy5UPb31wlm02HXcFZcAACAASURBVK+omvD7ZtSWyoRdOQ3QGZR8hnRgnrwKDMSzx15OAXoBlTQaZdHGHCBBFjCIxZgUFWgPvOSaTb91tpsPehHw704iH7yguFEVJtdtKrNzzjmbehao8IAd1tvbbU89/pTt3rPLiqUxG+ofsuUrDrX5ixdTwPfpZ54mE4yAUlU1A+3hoUGbQNtmY531dnXYBz9wjb3r8ktsfLyMwByYjB6Eljit+eprr7XWlmlcJ4JONTg3AFrKbeP6tfbwgw9wiAj0b2e31dsXvvB1W7xwaSZm7+ejxOrP1ECZSxABDAsXIRJP/afRks0/YIEddcwx9ulPf4bPA/sZepDHH38i2ZvPPfucffs7X7dPfPLTdEybNqy3u+++0/a3D1GbEsn7tNYm+6dbPmcjI2O27OAVtmHTBjvl1FNZVTv88MPswx/8sC06cKEND0MfrtHGR4u2a8tGu/Ou39pXv/FN6+7stI6uLrYzXnj+edSNOuXU0+zu3//WmuoB9HrRhFM9ox0JCePiRYvsu//rVvvoxz5oL+94y9a9+rqNte+xm66/1h545mXbtmuHTbS/bZ+5+QbrRxWtssb29Aza8y+9ao1jBXv3lRdbd1+/DVY326/u/r2V9w7a333qZrv/6Wds28YtdvY73mGHHH+8fe+7P7Sxvg676UNXW2mkZJUt9favd9xpsw9cYp1dXdQnxNpiSuz1H7ne1q5dx8QLgDLaCHAuly5ZSs08nH/o7K1ft5GOmXpQJVTx3Q7gXOB3wGCkT6OOWS3bkbHNYZ+HwYypQHtqE1/XwxZVD7TT4CoNvBVs5fvD2YDYhzgrsFEALhXYtLe30yfg/VBx5DmJyW/YmxhGBDYIwGSwFdFdQIBxz1sEKLGPkbgKdMDnIqkU2IFBQevXrydwoEnh+J4YC2D1X3/99XbbbbfZwgMP5F4E+wf+SoELAqp9+9u51hhU4NA6IuMcYFRy7uuCM+QtdnnQKj0lZwcoSdHPxS5XkJoWOFJgRoCmbBWepZ6Fgs0UHEkTNxT1yLqMajffI5L7PMCV7XV/r1gE66WAXtevZFw+WraPDJIkY9C18jlHoC1GCPdLxC8SntfrUxujfYWf0U8GwycN5nW9WSGOCZ50lDCNdNRK42U2gnNUUWk9pZI1L5xv4xjgxWno3kKJdcKdQ1xH15s/LwRPDvGgcF3BYjLWFfEU4iNnMzajsr6v3RpGS9bZ1U79IDiQHTvfsKOPPoKts309/QRYtmzbarNntVmxOGzVNRBM77dTTzvdjjjyCNu6fbvt3LmTfvCN7dvJ2gIjD34dMS32PSYUI8hCCAj/UlNdyfgLsSHPAbth8oFO6XPVGosNwSQzzrcDXyEDlHRQKOn03827IpRY4udKNPAeiEk8ufSuCPxc51PgGoAMxEGwZbRHUZhQ/ObF4bwoTNAhBhAJXEH8h5OJ9QEIu+CABbQfvb0+bRjPCAkqYpjCcMHZ0xVgUddRmkHAn84e/VSAvAJMud8IJnkRmYxlFhGQGPqEWEyPrgXbLmuzcMkJ2I+pwApslRd10+EvfgbxM6wj1k/7nUO6goUG4Ako8zBapOG0ue4+CAc2DMxGra/OcZpjpDZIbco8ezqTZWXW0jrDDjnkUHvkkUfIsgLAiCILhrxAQxH3lDHcsonw47x2tKrff//9nmONl6y2pp4FxYULFzqrnsPlghGaABNYD0hqYI888oeHGCOhlQ7MZrwnhrvhjIBtqi6S1KbKLqFoCD+HfQVfJ+kG/Bw+hFqfGAaTsX88J2I+FN8T4CkbLBADeYcmBTtvONchJXGlopxxuZ4tW2ABMSWgkZ4F7XcwAVPAjXsCRYsoEshPOmDiRfHUH6T2UjGvvkegPxjSuge+fwzOIdMsG1Lm98N9F7+j68Jn67W6LsUDytnkw/z9/bzj91Q4SP1FDkQ6wKL70X6FXULu5cy2HNRVMVN7GH/rvbQXMttG/4JKe67ZyvfUEC8y1T0b0uf6NXvuymxKQHj4L2q3RsfUiKZUJ+ztdG38PX2qNO4denFOXnHdYYKPvuQZu5LrEOy9yeBn/jrtzXQ9s7hsCqNSa6N1Shl6zKU9AKAPdCmKKB7y+yCn5PqIfgW5hmAaf/jaSwM5cjHmwp5rKs7Q3p9qj2R7cb3M20ODeCq+gvfRHviLOCGG+fAeYyp5GkPpuTs24jZb1+H7AnFAXCvDOd8XWmdnBOeDwvLYJOYQYBhdAsw72xY5l8BRl2DTWoCAIgIbaWjQ1IRJwOArKxmGvvR0ddqenW+ykA6/UlEZsxkoDQM2rjPpRQSCP5XvJJ4D7KQ0YiMFJ5Pxszk8ssqKiM9hnSKfF9DGzktiA3WMJXDuIb3lvqrEbgEw4oGzYI8gtwCDH/Ey1hut04jpQepxPG2CHbTI1cG8bWpq5BAXXA+YjPAT6GKCbcfJqKmrtbfefpv5Ds5A24yZrv2OAnhpjDYcWAZsLUgoYDbDH+FLBAWBobD/6kLgHg17i9fBD0jDGc9N/hbvA98BwhT2iBdfHG8qu/Td107AqAup1+YAQOStvnBsruGHKWjYBPMOWMQEBiLj5WQiINH0AS9ZAgHUOA6fNrb+loElQBYofhYY8H3GnQo9RRxeAbMAIBkOsfbcKOXORIbIW289WSHtMyojU50i+9LRRoRKamHYNqxfR4eL91TrEliFMuAusk1OaEbtxbUDWAAwh4cNpgmYHhQdDwo6KxPj47wWBp6BqAMwWALNIAg9l2NSUbVXEmByopLI9XUOfgZ0UYeAlR5U0tz5v/jC89bfizZHT5RBvQU4hkMIB45rn9E6PUPTq6oduIOzx2cgacQfrAW+sLFwMADaoE0LBxMbF7RJsjkrq+ygZQdbYxM02lzMHoeF607H72AEnIYMr3fDTlhfX6/96fnnsqBFQKi30oB1BKdeSXAXCQS08JDYn3zKO9xIA2CMd3XQxpNWJN6YzirdG7C7EMBin0BoHoYDewfAFPdNPBeCmOVlnLTrLVtl/D2sH+4VLR14z2nTWvn7SL5ZZa/34BsBK4K9sbEJVlUBIMNw4TWorDLIjrYLTAneumULDTyYdWBCPPDAA3biSScwAUDrNILGwvAgDSQeP9YAn19bXcPKBQ46qxdjY1bAVF1OYvQvfN6cufPtpZde4v8xHRhfQwODBIUBHmHN0MoDMAv/xnVqUjXOiIYwTQ3wMtZnsHphT8WaoROOahOeXZZsgcKgh8UBT14hVwDEIIFSDf69y6+4PIBm398YiHHrF75kc+bMNcxKHejptpXHHWvXfPg6a9/fb7///e/sz39+LQM9CCo3N7qhLJ+wzr1v2+V/c5m956p3W19vgUAI9I1GQoR9+oxWe89732ezZs1kEj00OESBXviUXTt326YNa+3eu++xmtoa7sHW1hr7ym3ftIULFlMvRkk/ixXRPpoGCVoHZy9AN871XSksPD5ui5cusUMOX2E33fBxO3blStu+Y4d1dXTymQ8OD9nbe/bYXb+70/7PbV8ji3X966/Zgw/dZR2dgzZaArNkyJqa6+wrt33Nenv7rbV1pvUP9Nshhx5iy5Yts5UrV9onP/FJmzljhg0N+tASPIH1f37ZfvXr39gP/v1H1Nbbs2uX1VVW2MknnWgV1TV22hmnE/gmU4l22YM86AoClIWtQOv697/6Ffv4jdfYE6tW2+o1r1vjaMH+9qM32ZOvrLcXXnvR6oZ67DM332SdcKiVNbZveNRW/ekVm9i/1z5w3ZU2PDpiPRPV9l93/tYaJ8rtMx+/yR589gVbt36dnX7CMXbwYYfZf97xK7Ohbvsfn7rJuvZ3WcPMGfbP3/qxNbfNIPDrU3Qh6gy7XMW9jkEauFc8F+xbTGfH0BzYTezZl19+mdNuoYmpNi6qg2DAEAoyU0TSvb0PrHNv3VPygKJICiqKvSq/CPuAlgg5d+17+S5coxjzWOvautpsUIz81RgC9dDHZZGqutqOOeYY27ULws6uqRaHiom0q2NM8F5gv5Q4+ZAB11FFoopEVLYe/g7VTdqsSm+veP9VV9m///A/OB2V6wh7FMEWbD40YrGWaufGe+mz5LNZRNI9IvyKYFKgCNeOus3SgsK7eLsa15mC/ZMHs+h31YGB101NKBV4uzyIuixyRpquj3aZMe1fshsFDCpGYhEh2xd5O42q/7Jr6d/+YPIuD5rC8P+y2QzsEruY3R+uLXltCsKkn6G9mCZUiln0Gfqb6xJ6dbJBSKahv1hgcbnCypsarHqaM70KlbDrWMUKw8AZ92PxlXYqIPFDEZII44RVobuFDiFse8hjYIr0WGe3NY+PW3vnfg46m9bayuD77T1vEpiaPn0mWYsN9TV8L4AuS5cuta7OHrK8evq66JtPOeVkmzFrFrVkOSinvNy6u7q5txH/UE+RSbLrNak1dHzMgT08yxS+mrTuMSCKdx8FecWaeg7cqdIuCvaRCqJqj9W+hO2QTRCooLhYg1G8+8Fj8+z5BeNWYKESYRUOEFMK3BMrUkAHzhFsjxh/jQ3NLIjA9+9v38c1xueokIt/4zngb8Q4+CzEJEqs/Ez5OiK2wpcARgd3HAjB9fD/AVyMjeLezZobGylqb2XoXvLuC8RZ+KNzhc9IbaInu7kkEl6HuBl+Htft65QPHSBIW11Du0HwmLpR5QawQ+3+TByTNtPUfqdgfH52XKJBGmb4fkvrdDv00EPt/gcetIaGJhatkf2+45RTaTuRDIZRzgAanHusHUDGxx57jP/mM6+osiVLl2a6XqlupoBsgc8AA7EGjz76qEHqSnty8aKltmz5csYMSCYh95KfeWk0um3He6GwBvsPBmZTcwPzHewPPDcUruDbxdQTywrX1Vhfz3VvamrONEFldwT4yEcxj8ykKxCP+XnB+6h9T/tF1yrQTUCmm0swh3NAn898Ip9oqzPnr82L2DqbqQ0UUCNAUOBdtgcSe4v3KhbzVmjZce1HnVEVjXS+U5acAE29v+IR2QX+nehZpj5Bfk0xQ+YTWQxz0AsgmNZfr2f+l7RwpzGHXpMBwmHn0rXK83U/V8h58IUCfAYmBfuUNjQpuInBqe/lnx1M8kRvVtcgO6riBNeZch2wJ2p3DQBXsU7kV7gerWX6nNN9NQnUityD35N0QFJY1HsRewgpjOz60L4/Fuw981hAr/f18zOna0oBRt8b+TAk2bXU56TPVzZX+wf5nuwtAcRkeAwB6ph0n76H6xvn7D3tV+TYYlNnYHKsS+aT2H0H3WUnY4SKjReBAxxPWZOYd4HPRv6ZfWbiXd2HSo4oHzAydW8qrvHr8u4MJ48hThtj4Qt5sZXGbKwwZCOD/bZ10yb6eCsft+oKl0FB8R4+Bjr9xVEQAnywmxOsRnx4FWM/IOVjnAOCKAGzQIBREfhlWzbYsC5cgPwQYFpaUAYIyrMRuQbappWf42caOId3AGDOWC2mm8Pv41kgh+BZiKG1+DfsMTtcgUVBViSATPp9sBaBMaF1uq+Pkkg6hwLwwfBubG72wWEhYYLPxr8VH6jgIJukeRxYF1/3CgKc+LdeI/+M353d1pb5cMVTZe96/4cn0ioHGYvaQBFMYbEQ8I9PlHPowLTWmQ4uVrqeCTQjxkseeFLfKWmpxGJPqgTFqU+NoIy6ByI54EDQMVpW8BoliHq9DAiTJgzq4Chyb1vmFGu16wQzzhMVZ6F4FSKYiYKqg5HmgFyRouDVVd5Ljo2MIAosMSDVQKPBtMNBxkODk0WCVwP2CZgwsWFxbdi0mNiKygR+Rw4a14vWJk0pRSvHggMWUnetqrqWQKPAXTI8WTVwg4avPGkIBgUG9QChHx8n06qns4MMQTBIqCkTwADZnKrAhA4E+vFxX7h3JOMMHlk9Mg7f4L4gi8NpwUjkx8nA8D+FkRE75/wLGWhAj8C5gb4fMqH8+C7pwKHLxGdVYWwFrqutMgiKclIZEhlEgOGsaNCA1oPR0Oso+wUXXMShQxwuFELACAJ8D7F26oaIjmDM2vftt1defcmqKiuswMlKXqnHtbgT4DhKGgxpa3kLtwdiWHsYKm+nwrCQEVbGYYAAoMLhkllZGrfzLrjAmlqmEVxlEIi2M+6zaC9n4It9Um8DfX1E/5cuXUxA++VXXiGzce3atVnQ9tKqVdbb08Ppl1gXAEnSMwLLgIYZhYKit12ixYzVmNFRe/9732/PPveM6+lEgI51r6tr4B7CRMmzzz6br00rinQ6Fc4snTzAxJPpvXv3ESRvnT49awGncCzWKqOy+3XlQV9UHKfo0OGMSUOTz4IMxgo788wzqXVF/RW2j1TaLf94iy09eJnt69hnY0ND1lBXY1/9v7fZRFmFPfroU/bz//4ljT9ej/VctGSR9XZ1s92/p2OfvevSS+3Sd19m40V3MABKoFOI5zlv3my76qpreL1IFJCgnnjiSrKBwVLbtHG93XzjDdY6bTqn5k5vbbbvffd7HNgDoNptSsgrxPqrlZHBR4AlZL/xeRBl9aBsYsLmLZhvJ596on3g2uutpq6RzAHsHZzLuoZ6e+2VVfbcHx+3z33+fzOp2r51oz326O+tr7fIAhDYa+UVE/bVr33Ttm/fQe22ffv22lFHHW0HLDzQLn7n+faxmz9hrdNayOhBEaOsVLINr73MVmUwGKvKy23j2jXUnMSQF5QETjjpJPvjM8+yIqkADXuOyUMNilFldvihh9r3v/NNu+rSC23dxjft2VdWW81wwT72kSvthXXbbdXaV62qr9M++sFrbRBFnIpKay+UbO2r66xlrGiXXHyG9Q/22mhlk91x9302MdRn//z3n7aHnn3J1q7fZIcunG8nHn+s7e4ctId/f4994mPX2WBft1U2Ntu//PDnNn3GdE5WxhMAkOfVTmi55e2mWEfsCQytAbMHZxcsOgDwLFwAYFRrWJJEypEqABSIg6IJALN0uI+SKPqsZJiYgk2KYyNg44RrT4wApGDKIaWRgmXPNt1UWy2YdHp/Dx6dJQTb40EHQE+whZ3sodcwoIOoPgcwQacSRRCwvZ0pD3sKsFStdPh9H6zgfhJBDFrutm17I2vFoH5yMP10bzjrapGkLQm2gxJF7Z008M7WUgE6zbAH53lCGrpWAnp8clbGckwTIsQCalkDgCw26V8D3nBdSgoUYOna5GOZDGRFrGTwQ5xLt1suxi0wRLFJClZ42JEPA1FyS9wtHYQTDAkPtr1bINtT0WGia03vO01O0jOq1yrJ07XhPT35RJzlrc/eFTFuaI4ugMFWGreBsgmbsWihMxc5uMtZ6gAYKeCfTAAV+MuBAAEK+7tSfZbAHjQY0aoMv1szOmbF7h62SHf3ddOvNdTVWRVsYnGE+rPzFy6wXbvetDK2f4PV7clVV1e3LVlyoF144bk2vbWVewaA+mOPP8G2IvpKTh/1ThTEboiDqMEYwAFY1wOo6gP8Aqsy9A21RoyDFINQF9Kntqvwmu2fYPlQWiZYo2Tuo0AcgKQ/yxg2EFNO4a/53GLCNgm/odsmYEJJH1ul2eo7kDEb8fn4OQrHeG92MkQCod/H3wJx6uvBZmhmvAZ/h/uYNXOWF2EZu4C96r5oektLdNFU2NDICIv+ZBVBrgaxTrCl9JlgUOBLz52FfQIOKN7ivkpsY0MsjU6Y1uYW2irEFtQfw+CVgQEHGCP5UayvNi89D+1v/A0wGdfvIGvO3kIrK64FfhMAGwZYstGuAgzGMZuIfYuJz1rj1Hb/tWQ7B2JCTy7sR2Nziy1evMSeeOJJL8yPjNq8+fPtuJUrqb8IgBGFck1OdZuP4XW1Vt9QT81tDvFCslvfRHCwvrFhEviG9QEbXfYJ6ztj5kyuG5iTyDmkvQsAHkVY+EPoOPoXbD0kobwDR1rmLjdQy32F5HXBvPn27HPP2cHLDuZeQV4DjWlXIvQ9jCLkli1b2PGDbpG2ttnshsDnwm9hnbC3UJzLfAM6YSqr2CkkwBB/axCNfCz0yfRv5X3KI5U3Ks6S3JFej+eN3EFABctJKQsvQA4W/AOc0l5S7sszRT/spAvmt3G+AS64H/EhOFN9hXJOHxzpbbl/zfel9pufG51NNAXZdOScDZaCijoTnrP4GcP3KO8U1yTbLjYk/89p9WxAlnlz/08QKLHXidYrc0wxGuO+GQ9ExxvXO8AU5ae+Ju7DYU9JXko0kWUz9Wxhk1M/pjVN/VYad8F+SPfec+i0jd9BbPnW1Ien4KfWThInmtYt26v1xu9nBVvliUEUygoMkmLL/ODkSdGpTZG99mvOqdva13qWul8Bo77Ok2Pv9H1doi6G7MbfyqPI4BU4FkQrAVspcJ/uFb13jjH4tarwIxanJFB4vcwT/dlr3+Nvxzty7Uw+uyhMyp4LE5H/0Hpo2JeeqZ8lJyZB+oWkZmITRUOhcLi/jwCjd1rC70xYfV29oQOIMmNB/MB9cThpDJnyfe7yaPW11QZ5GPgLkBWQH5LgVF7J3F5zIrT3da1psUK4hUBmxAKDA/ABAA/9OVKPkYSHEYKgzuwHfgZSU7nVQENyAgMm3YZyDSK21f/9XI9bkWzaMp4zdBqoNX/SNcVcDmBkw4Vh+lxcjzRqmbfDp0eRQoC5ng1ziASQ5D1wKF7sPZK0vJvU16bSyv7mqo9MCG3UYeTfAJAmNNYbATuoo6hWoj1sFsW/EWBW19R52Kix1EGXhhNPGUwwPlnlMdqgsVhAiHWYUkPhgbgb80poEYZJ5AEUlTub6hwj6zntxpkaTAoS8W9uXAjRsx8/mShKUDIcSEy4ZqttTY299tprDGjrG2oI3GEiEbUcqI/g1HjQc9XyvG//fgqNIhBUosGHXxzhIcCiZ+25Ex5ggD8Eh9LQ1GAIdOYuOMBaZ88JIXXoXFawoumhed724ec5NF289OJDJsogOj5iG9ats57OdrYmobpnpVGrgq4KWI7YEPh8DD5gIucaJVhbXhMCs7B9/mz8c8SsQZqB+3Nw0RONjs4ue8eZZ1pLy3Q+r3JMs2M/aK6jSbCY1ceiJ0xkNI6Riffk449ZRcUEgTGvbKBCMMH19XbzqJZZOVtjwU4644wzrRaDDgKULq/yCnCWrDFQBko/yqSiff9+e+WVVQG4ehA9PhoJudiv4R0ZVITWRrqXlKRKswlgxBgRfmgYjfKQYKT8FVe938qra6yKOqUu3EwDHkmmqvtw9gB3EZw21DXY+vXrKFA/b94c7j/XqZmwp596ihXmuroaPisYS9dzzIfhiO6M6yaXMMCU973nvfbs08+4AyIggVb3Wps+bTrbOdFaduWVV7JKIseCve2tmg768nkHrR/PR4aG6839UGkTFe7gEDQzuIikWWeB5zuYjUpC1IqNfVaphBR7L9rgTzvtNFt60JIMOIHNuPEjN9lZ555lr65Za7UVVdbX3Wnf+s6/WlffkK197c8GPaO6hhZr7+i0t/bstvPPO5utXutff92G+3ttxfKD7ZOf/jRZBxjWMlQY5BTI0bGiLThgll133Y20MTDUYHUce+wxNtA3yHO+b/cu+/w//5MddPDBvNdZM2vsJz/+pVWWgx6fAx56Fgw4eXTVSuDsMjolTfBjkUGC/uV2ySUX2HXX3WC19Y1cBwgFI9BHe+CjD99nTz75uH3hi1+24ljRXn11lT322EM20O+2CJXD2rpKu+/+h+2xx56kxtS+3W/Y+RdfYtW1jXbppRfZhz74oUzTEvEoWM6vvvCcPfzwY3bL5/7Z2t/abU1VNVZdUWZnnHs2WR+LDlhkGzasyxlbsGU1HjS4o6nklOqnH77Pjl5xsL25f9geffwRq50w+/D7LrINW960VRu3W01fu33oAxjOMmLjlVX21lDJVr/0mlWPDNglF59Fu1FR12L/8as7rePtN+wrt3zWnlm3xZ5+8VU7dvFCO+7YI2xbe5/de9ev7R9v/rAVBrrNGlvt10+/6oAzChQsc7vwOINxMuURGHiwODjYbxddeD4THbZFjo7bq39ezfY0MESYTJgXghgooYjACX14huI4IYgFkO7huge8/rsUyyaw5QBjaj/gFX3QRDpYw/cD9oozn33ghpIaaaso2FMRQJVHDjnA5gvASBNeUQ1ldTVsOX4P7Xc8awDra11LWACbX0OuDySGMgByrAU+B7+TA1XB8puiFaUgUT5DCZx+7y8APdqEfCgLg6xgAyuBUkaEpFi2Q++roFyvga0dG43WKvjqGMKlBCNN0NjGkay1Ajed0UwrJ56jkiP8PK0EK9iUj9e9pgGerjO9XgX1sq+0sXH/PmDB14X2lIkTkl/f41ob7Z00cVOiq9hK51R7MY31FBAi/vBngzNRspHRko2Vl9v+0aK1LV9C5kplGdbLi2qcMh3tbN4m54HlpP2EVhn4CIKkjCSsAvEX9But3OonzAY72q2+rMx6ujtpw0ZLRasqley8U063Pzz9mLXObbPDVhxif3zuWYIoCLzRUgSw5R2nnmSnveMkG2c7kBEAf/a5Z+kvIICJDoLOni6bgGRJVQ1jBw5iCnYF2G/yeVgHCp6XxqylpcmKY966xj0QIJn2Dp49ABRJiyC+E2PQkzDjz9KiuAL0VJdLSRvw3RTgTvdhChbgc1FYQlvr1HOFWAq2XHsRewutVuhkYWfFSIHtszXV0DMct0LR5RBUIMd7y+bQZ1dU2IwZ0xlnAnwCEMRpw9E2xknToz7EaLjgba5qn6cNCK0s7590bTd0jqDAizVqaZlGe0c9b/hEMuL7CTJCt9HXwGNNtDLr/CpmkJ3RGROD0dnH2I/eRdHU3Mg9jSTMCwVeGGPky8KLMzn0pXWVDdCz8LOUJ/I8Q0yqy6152nTqMP/x+ee9cFNeQSbu0Ucfw/a2weHhTLbG7bfD7gAVsX5/eMgBQrZt19fakUccxf/74LGQXWKB0hlEAgYkewHtW/zbpUuqbPnyQ2zevHnspkEchD2E/eD3oBZMP694PT4LMj14zssPWW73MDJ1RQAAIABJREFU33+fHXbYEWSwYiAV2JlOvBhlzqz4EPnUqlUvcn3BbgXrHb+D68ZEUzxjZwq3ZoCqWJuy42qJx3oSDKeOuDstuFy12SpeInAdg2/EpqHdiYLcxIQP8SAYwQFsLhEim0cJgigGTQVlaAsQKBAE8c4xFuyh0UkwL9f898Tbi5eys5nPTGQ/Un+lPSUbSYmW0N1zgo3PMpC9lu9Wsi/gC5+ZgkO8ZrL4XHtVwI0Xsp1Q4qQSfIbLNlVWqxUZGroVPJuMeXA+2RLrxUKuf8Sssl30b9Syza81B7xCqoxnw7t0PG8KNp+4faF96yR3H4qGZ8i8FkM74GPHkTc7KYhzfdkLnhcRZANkR5VjyM8pBkHhQdfn//b8WetJ5cesJzbXMU59WX5/+ZRtn0eGLj0v9uLzBcLxmVkZYyYHMv3cMYrkfAMHQtO4SPJX+izNhOB1mMeHYpjje3kslg+d5bOP/EIxAgoBiIdl21Kfov2Z2jk/F7muaLafIk71uCUvllELMZEE0ufKfmd+ThiAQPHQMMXPgatIokDvhVhYX/i5ry86ZwhScc9C4gmYAops6IYsFgatVByx4siQlU/4e0IXHXt7eHCArGvYIFwjbC9sBUBE+DfFY+mZpYQWdXRHiW3oLMieokgIMpiehzAqrjlAztCexXlh5wLuGW3dlW7HcB/w2yIH6JzU1aIrcZR5fGo3FFMgzs0A39hTuC/IzIjRjW4UrBfIC3rmcMd4tmn8KvviGJzvK9lMPHvpLOJ1JPRVOTsVe0oAPH6X8TTZrsifSlZ2+TU3UoORzlsaA6kxoSH2tlPiFugZb55GYLGq1sFF/IwnlgkYkipUbeHLc0HWdPNxkwe7R0xCGja+PtcO0kNGFUzj0Dl4RBTsqC7z/YiU+xQrDZlIg3w5G4AY2Jz8f1RVuLg4UJyYVeSiAZDasnkjA6OZM1s55hyBEdh9aHseHhpmS8LevXt54PEH74n7cFHuMva9A7ThfYUuhgwQjRIcGFhAAB9RyRseseNPPNmKE0atS7BpAC5C8B3VY02NUqLpASu4BuH0GOAzUrOdO7baW7ve9FACGlj0ruF4QpeEkxPZ9lzJNgo6H4hiV9cw6BuLdjqn8ope7ck71w5rRh2mchscLtjBhx5qi5YsdcYI/vBZQtvIcXwXowdK7m3HrE4A8CyN2wvPP2cYyoi1hSHBLkWLMxN0H86bMWTL0MI1OmrHrTzBpre1ETjA69DKqamcGsBCnSSuU9H279tr69as5oFGJZ3T6AIwYDsXA+F8ypn2jxJyJW2qmrlBcYABawDAFU4QLeTnXXyxVdc1MNikjhJ1HHCO8qnobjTGOZH1zLPOsv6+AVuzZrWdetop1rG/g5po0HuDk3/2mWdsaAitz9466LN3vLqh9qssqQzGC9YZoOq1115rjz78CLUgAKrg2eGamhoa2UKDARZnnnl2zjjJGBehAxpDhfzc5c4VZxdMAJw9BgGhL+jlEx8albX9BHiIn6WT5LIkOVgTrr0YSWqZcQrurLY2VuCoe1pbZ9dde40dcvih1ocW34kK69y7z/7jx/9und291tXZYV/92jdsxoxZfD2GtVx1zfu9FXR4yCrLJmzThtftls991nr7Bsk8dYMOe1Vu02fV2jVXf5T6FTCqnMAVASaAob07t9t3vv1NO/SwQ62srMqam8vtd3c9YAN90P0LdnQkS7J5uF9ndVcwEFFgE33gPsgJA2LYUlZmF1xwvt14400E7iurPZGU4V7z55fs/gcftB/95Ke2Y+cO27plk939+99bV2c3K2TQ2Jg1u83++PyffDJ5W5ttWPdnu+yyy6152gw779yzOUAG9+3SQqhgl9lrq/5kjz76mP3Hj35im9avs+Hefmusq7FTTj+VTOVZ02dQ4yMLbsKZUJIh7Dna3V7641N27GEH2c79/fb0s380Gx60v73hOnt57UZbtXqz1Qx32zXvu4xJBAaStA9P2Isvvmy1YwV71yXnWqlUZqWqOvvFfQ9aoXe/fepDH7J1O3fZ40//yVbMn2vvOPMk2/J2t93z21/bP33kgzZQHLDq+ha746FnbX9XtxdjaNdjCp2Cxpi0h+odbMz555/njpetY2W2cdNmJrcOLvoXbQhbllyPlwCLWA8hSQH4kkUZsmJcAwyvZQKGFuSqykyrVvYEr0cyqLYwBjtlZdxv+KJ2K2x6TH6V4DP2pAJnMJ/h6KljFb5PSYfbJLdLLOKBdY29SfZ0XpBgMBUsJPe13maVJTfBVGDQMQHWUW208wvki7ghYyv7ugmw+muAohKCFHT1c+DBtydoXtAUmIOLUvBPrWIkH/Fc/X3CH4lpRu1ksQr9+eBaUoAxBZXwb3yugFklFUocJ3+WJ2zy9XiGil1gmyEX4EmQ1sLZe/o8Bcvp/9PEJUsgEduw48DlP9K9wzUOO6r1Tu9nKkAi4Er3kQJZeq0zk/ws4AORhPHPRJn1WMlmHbzYBgsjVlYlgNk7F+DP0gEHUwFGgiHy4ThPKIpBpyq6U+rGxq3Q1WHVI6PW1bHP9dfIThhlEWT2nDbbvWs32XRoHQLruKHOmbbQm1227GA7BYOcRos8T53tHfb62rUcUoW7KRRHDYXf5oYmxm4jY2D4V2WSJQBFpI2HawfQctxxx7F1+M+vrXbgO4Ygauif9rDiU+7TLA3KGU4peIE9KLDSuyrcyuSxXIiYYa9HvKTfn7ofGfhH7Opn0xmQ3MM1KLLmbWksZCImRmwbCSAlH8KXKw5mgTnOSHV1BVnf+nwvinuCjPd2GxjAd7REQofWz6L7Ok7/RgswiylIhKBvjcK1xkI52556f5FsYp0BchUwpS00/vCespewYy5e72CR2xnvqMG/dRYFMIIkgftDgo88hSvOOMUF/H0SPXSY82E+eowZ2BDf0DNwaZA4J8ESh2wQfC5ijlWrVnmMV15hbXNm22GHHk7QDnsXsZJYb0rGpAn+AFqrMQ1+dIwdGxjKho4JJL24L3w5O8jBLMoHUb6iis//0cceCRavg+KQRFm4cBEBc3Rn+Bl15oyMk2wNzhL8EQrY2CcYUPDAgw/YCSecwNbp7du320EHHeQ2D/EeNbcw7d59LORFMFm8pbmZg+nw1dHeSWYjugq2bdvqgOu0abx/gI74DBSi8fuaXqqCGWPKiIW0P3mtSbuymHpKsAG+eAGthvmLWPTSQVcsBk0ztiqS/ZQDNHq+eH0K4GAAH77cr/vgUCXovjW81VMknRTA0R7FxiPTivqzzgLnuY/uKjGaSBxAMUYxcrL3WHysrbGhoWHXjI12SbwPmVChXYifU0dewxOdEkmbjlgA+ZjvJ8ThGGDheSVZpzGUjXeVV0E8F4zORj0Pl8kJEk+gl4qT2FkQ6yU2pvtS5HoOZhLkRGdT5A2pjcO7Yl+PFJFz+70gzCRwGjLusr0+AdivQ7EAinEClfV3WkBQniQ7zgna8T7+/Dy+QazBRx62NrX38EM8UxEvUeYk8jmRf2jf6ef8or2IAn29enbIIbYEqMRicxGdQJiN4PtYLGOti4BIduck+v4a5uFTex2szPcWnqsD72mckPp/+WviNrxfB0r1vPEc4FspwRZ6kiCdqNsNrwM4xoJ+6CUqgEahDuQhglVR0Mlip2BV4voKI46dZH449r+Dztg3Il9Irxs+BqxYBxnRDQHcBngFSGC9XZ1WGByw/v5eq66ossamRmtsamBxrLaqmkOvcD2Q/WCBvRJD0ZDrgTkPvVsXj/b8wPWl8buw47KZ2hM697h+2GqsH/asWpohxYH1Gh4cJpOeDEbKx0QMi1kMKApGd6nvYSelQaM4UI8YOBxSYpQWCtkUPBMx0qPrCDYMuAAAzPyceKEUw1pgrwQYy36mhXT8Dp4TfD5cHbAhYR3YI5g9geuCb0fHrnwSXgNCHmTaPD6zHGCkUYuqkAJrIrQK/lmpcIPa1NzKyWxlFVVWVVND1ggTMQYDCCgcYHRmhzs1/C2UFP+Gkcsr+VFxDMBQB0VBmYyHEo4sBQzmgapGNJQQDQ8KvqpsWkxQwTWdOa3wk6ECbUAAAWNFf2DFAgXzh/r7bOaMabZt6xbquDU01NFeF4YwebeKjpbJJSftlCgEiso1Agcgyfgbff84iHDgbI8r8/aBkeGCVZEN4IEPAMZjV55gdU0tNoFqL4I8ag8CaMyDOm4aVhd8Qp+mRvn3XUB9+9bNtufNNz0IwIZCdbsW7J1hbwsdLXJ0emV5pU1rnW6bNm/kxgC63tzUaLPnz/FJr+PjNop2mpFhN1zEE2KIDp0ErgvajQVbsny5LVi4kMAaADdWi1HoCuaaDJs0CMX6GR4css0bN9hAPwKc4iTGgCpLWeJFR1jJEezHHHuczVmwgG0XVVU13HNs44kpxghC8Fn+XEdtfGzU7r/nbmtpaqQxktA83pvV2WS4kAxIds2xj2n0kmTCydre6VpZVcc1QpD8rsuv4HPEASX7Uk4LTp7gjjOWcDjnzZ9DbbzXX19n27Zts0sveac99+yzBHRwBrCPX3zhTwRAVHmDgcJznznTgR8Z5+zsBv0ZmmznnXeevfbqn62+1lvfEZwQxMW/ayoJMJ5wwklMrhTQuy6RV38VbMvgy8uj8gOjSgA9IuD0vAsgESgjY4yXqvqj91YQrfZOmNn+gQG76pqrbc7c2XS4MNo4f9dcfa1NnzHLGlqaUeK09r177Je/usP2tXdbR0ePffaWzxE8RQWor7+fLTOFQpGyBzjXBx+02H52x3ft7X1DdCyc+EqbNWHTWsvthhv+gcMxEBDjvMC5uMDxuO3ducP+5Z//yY446kgbHoETGraXX3jJBvsRcEcbZyKynQWZqR5tTGgk+MSgo4zPhKxZm7ALLzzfPv7RTxgYuWDlyH7iLGzZuNb+6xe/tN/ec59t27LZNq55ze789W+sZ3DAKitqbMasGdbXP2DPPPOM3XnXXbZo0WLbtnUz2b4QHr7umivtln/4nA0MecID+QMAjOtfe8ke/sMj9p3v/dBWv/qKjY0UrR6JzkknWlVtrc2aMdN6+3rZgo/nrmsCDMLgtbzcZrbNtp/f/u921UVn2PB4hd374NM21r3frnrPZbZnYMieeOJFqyj02Qffc5mNjvtwr72D4/b6hs021L7brnn3ZdbfP2yFsip74A+PWM/+vfa5Wz5jq15+xZ7+4ws2e9Ysu+ySC231ph325EP32Y0fvNrKUV1rnW7//chz1t7d7eyrUrQWB2jtgxs8UEKFH1/QHUNSxUCqzGzN6jW8P9fVLbfqKtdWJHskAAFW1yOQBTChhAhnz1syJrhXZDPgB/De9bVgDYaMxcSEtbSGhuEo2iPGKJOA4gHOHoEA2CEOtwKbwwPRFGzIk10H8VMATOd/avIEW5Oy6WTCstejNEJ2OWQ2vCKfJW/hlwEG+GRtD3Q07ZkxwpRuAb1/CqThOvGeslXZz4LBqHhAcYaSGYFraeIjH6R1nQQIaJBbJAZgclI7KAF2vKjobUq0a1FYUsCtmIH2NmHwp2uPf8MmaZ3wfw3ISeOd1H7qnvh50ZWQrlX6b07AVDEvWV+/Bn/u45EAaW0UY02y2QmYlSWO8UG6dwesHKxV0gybiSPUMTxkc1YssyJ0vspC/gQJRxSVCTROmcidPg/5cADDVQAYg10Pm1FbRIt0lzVMTNjunTtigim0i6tYhFi2aLENDQ5aD20PBM4Z+ZNdjlgKLZmnnXaqjRaHbaxYsGktjdbc2Oys41LJ/l/G3gPMsvMq012nTuVc1V3drc5JnRVasoLlIOco28KSLLCNGbABM8BcsIG5Y+ASDNf3jsFgYAhzuYyNA9geWzhIsqzQVs6t1Fmdc1d1V06n6lSded5v/Wvv3W3u89zSo6e7q+qcs/e//3+Fb33rW/0DA/a1b3zb5mZmFJeNjSON4gkoP0dfzjXq5gR2cR/EZjzXAJxjbaMgwL1pmI9in/jKWwz9O3m3SZwNJRbyfWX5cnydF8VJYlxnTMVQ9mqBdRx7Sckq+tkUXpMGUzFGDhCde/PuBm+falZ85Cwu7kF2KZ3FmM4c96xiRkuza6Cnc6/PrbnmbHd3b9ZFEXtHg1lGx8Rgi7iEpJr30H5PzKm2VmxqGoBIm3RTQ7qWYHBXBYhlTMQ0QRa/6lOOvcAZbdpug7wgE/d2yQwY7YPmllbFYcTZ0j2mkAFDS0NV5tVGHPlA0V4FGSCAiLDrbo9ifdmrzQIYFy9eYvfd9yOxZrGTK1evlnbh1OS0g+PIJWV6px5biZHb1GRMgSbe4HfYhzAGldzPuLi+GClJqyvOWktjk7W2NasICoMRrVGKUJxl9JaXLFlqwyMj8ms8c4+NL/YXvBc2i+sgP2EdAP/oAiEmZQ1IyDdu3Jiei4O7GjCQQE5i1ZUrlunzaZXmOZ06dUpnaPWa1bZnz15d09at25S0Eh8zwAbQl8+LXDDsaBSCAmwLmxl5odswwR3OZEzJOq/junbt2iWgkbZDGEecBc6e2Lc1cjifmM37c83RVca/ueZgHnvs5rFEDLHiXOo659PzT1PgyemCTcn1hdaZmnHqvHUReR9ay8kJHQiqCrSQL0sSJoCQXrD01vHIefkdgLnWtrYsJ4g96wxk11EG1OV3VWxoY6jbnEAeBtnxd+yBCA+yTy7RxX7jviFDRJwQ5yC6mjxHcvJMMC7JFZ3pgD1s1L2F5AN7muuXnAZPGiCluTm9lq6caZ1/3pf9rcJFuc6Gh4asCdmo8fFUbKyXnENTM+xcv1Znh7cKd+Dv2icZc/7i4WbhD4vFwsznFWRYiild+MgAwyQPVcAv+N0gdXi3mA8NC/tAniGdbLHfmR5flUQa18Kz1+A+gZq+lyBCgB+oowYPUauzBQsWZkQL2MChFcg+YT3EpEOyrsknHPtal8Wk095SPJO65lJbtFr2C/JqwYCN74WfC98AtlGZmtIzjt9RsWR6Svq57G1mN3CmOzuYV0ABaNZmZ2aEecT7c32S21H775xLYUxO6rkXO0iElUxNa46Dy3FEIdmLKZGbZnYYnMcVrX1Wgs3b5MiwTU9O2PgYfoQ2YJ8fEWe9q7PdDr16UHZ/ZNRtWLAZuX8+E6kpPn9yyp9Z0f7z2UEEkARKmnyNzeD7+K/2tg6tBc9i2coVtnLZcmkv4rd5dnTCcXb6B+h4BS84L0kYQGv+b6gPmSGAU4qJqTMkBkdq6C52vqaODM6A65W6XIhfF6zrGeX8gNcBNLpN804lL3iltuyL9MQ9fhEAjoTNzKwTiSRD54V6ni25I/gQADPP3ItmPlRvasqHaZZu/9lP1kQtTxVQLiRD+6lEKMh17Qy1EszOSyeQB8REOTTmeMTiDopOTnXYqxMBxERyFAc3/s3CBNASgXsEpoHIiwWZogZNZ0ttCcEQCI2H0INRYpUShkxzKlB8tYZFy67To0PDQ2mE9AtxWNDES3bowKs22H9OFYfK1KR6/BV+1yXBU/rzZwDEXDMkc94p6Vu+DPDLq00wHtEB4F4Q2hZFlWpludFqqkg16WFu2LzZWju6rEkTeXhYgFOJSh36U4VgnkUGPAPxVvpb4wDPir146uRJR77RDZjDCHQIcaZFZnZ+3lrbMdKuL0AQgf4Ra8LvLFrk2i5cO4NSmCxL4CujmaYd6uO06WjjrreOnoW2afNmQ4+GIUDsF28vdCF5BUaJ3OE5IC/2KYd79+6x4aHzuk4PGvxQqBImKjsJsDNoeRM2PdODl65YqXYhJYa0axUr+0mDkYQEg09Acs/3v2ftVE4RhU2tT6LfJ2HfMChFhxPJ56V/BiNAA3fczega0Nq57vobbenKlToXTU1UIpyd5mCWa7axHjOzFbvpphvsqqvW21/+5T9qeuBrrr3Bvve9u1JSAIBctaeefNKHUlDBFqvCdU3a2gkMBzNNJk9cE5Og6gHXO9/5TnvumWdkdHCIQdWnQk7ARGBwww03WleXB2AYUQJwBTW8Jp2n0GaIFhtVQWEwpOScs5gFgQRVGmTiVacIlKKS7EFjGhKgNQkH7SAdoDqB59ve8Xa7bMkSVfUJsnsXNNsdt/+cXXPtDTY0Oq72r/6zx+273/2KjYzM2OjEpH30o79ki/t6dJYJ0DWpNgFDc1Wnzn/ta1+z6Wn0oGABwMKhNQ8GUoP91//r8/biy7sVxHDdMcmXfX/66CH77d/6lN34uptsdpagr2SP7PixXbgwqNY9n3jnwBTrF/vqUhAjbKNqC/W8xquPDHz5qds+YL/xv/2Odfb02Jlz/TqjDoyVbP+uF+1bd33bdjz8hPby8PnT9r27vmljU7N2YWjaWlphIzTZE088ZV/5ytds+fJVtv/AXnvPu29RYnjrrbfYZ//gD2xomMDWd21j2eylZ5+y733vB/b1r3/TnnzyMSXxVp21N7/5LTZfX7bVq1cpacBRemXXnT5atKFBR4v/rueetpu3rbahyWm764GnrK4yah+57T02Nleyex983Crnz9vH7rhVHqNWK9tQqcGefeFFGz9z0u689d2SPig1NtveVw/bU489Yr/8iz+vabO4AIoK7V3tVqoRbDC0YUrnp6mlw/716Wft6NHj1tLSboNDo17kspoCUs4bf2eokbcJzdqmjZtkh9mj/BvbDMMpQKJMxD9V/luaWy+qDLvzde1fAQ8CWr1i7GfAg3ydjTTUI6r+se4BQsgf6lznLBMq6rFnwiey5t5alwPZGbyBjUz20kFrf7YKLMLWZkbNU1W3FSnZFlPTpyQqwSuAbkqAUjsJLZahU+dBu9t14oFiABiV9EhUwr/HNQXYGeCLmM1Kulx/NdamGPR6/JAoDCkAiImAbovTz3KSjtsdQk+xHj0txejFn8X3j/uMYCwH33w6ZNixYtKn5D/de6xRvD58yaV+I2MQFYa9xHsnryjGu3++B3t6j0LXhdqUAX5Sy3TEVgHGFu1N7J8ILuMZxO/o+lNrtD8PE1BRmamqxWiUdtY1K6wiqY+GbGJoxH0UQ2MvxfOOe9Z96SZc5AVdJPfnZvXzZm1WspHjx21RW4udPHFcsYt+RtG2MqPAm44U9gTFWGdz0mFSp1bSnt5uDfmAYdHcAig5ZVYr2/TUrATJATOPHj1mHe0dqRW4omtppk14fs5+93c/I2CFacqwvXfv3q3iUuzLYCLAJmCqNuvik9Z9YqTbezQZXWol9kLEuCQvAKQwwEjO+EITV0G52MM+Ifii2FjdRATxLj0SLGTXMixJI1YAWYrVAxQPsAaf60m35/9MauY62Kt8xWCQaMnke9JiShNJiac4/96KTHHWW2NhLLS0tuk96OaJYgvxQ7x3JPr6HQ1U8VnynE3ux2NG2GMl62ht03Ce0DLDDxOHTqc4tFgsESiU7FPYltjXEXMQdwVhPUwdjPW21nbFu6w38Zn0HbVfWmwqPdP4rNyeetEhbLmDjd5e6s/YJ9sqGqur0yRu/Myzzz2fJoiarV631tYAkE9O2fjkRNZK6zGQDwgIsHfHjh0CviKBveqqq3IWiWSWnEWk9t5k+5pbmtTR0X/2rNi2ilMEUDWIhct7j9LaPjXlNjXpCkYhR3GW9DBbDFA5GDrEgVwPoFFPT6/ani+7bImWJob/+fN2f3H/j35kmzZtlk41bdncA2cOwKqzq9P2Hzggu75t2xUq+BIzrF6zVmQFfheANNZff8JyTfFxEcQv2rFEHZPPiiQZP45O+XPPPSv2jxieDZBAptMgTh9EFmwzfCCAKKAcnxtgO9O/iRUgiACE8pwERnNekVyKVtNofZTPjGm3qQ22oKNMTWR0eMiOHDqU1qzmDKcmrq2iQjg2IIruDjJ4KyatwioqzFSsuaHJxkYBKBlI4Ts12GxixKVCnex8xrzjPVwSxYe8VQWAiwVZ32Cj40yVZbhdvWxUL0OXFCunwa5ITyTWqsd5ymRk89g7dF898/TT+rfroM7IgbCX0cAlXmTirSb0pkIkAIsYigKYvNVWDcBIX83PWaO0n10nVWQfSCr19bZi1Rpbu369M8yImOs9Jva80vP6/Cu6MTwucJwhBuB4QTz0FovgY5Ah4n3iPXXtJb/GiF3Yd3TC+TTp1FlWMhsZGrSdO58TYWd8bFT5B8evscEJGYDfzmRLmomJvMC+UsEoFYYCQGHv4cvYkzxvgGPlaLNzaZ+wP2ak+f+6179BQ0jzYWVB8PI8rphnKQosaDt6XODzC7jPofMX7NChA3bq9GlhATPodicfBzsOnxBxEeuL/Y5hssJTyOukz4kcBfF3o3wo9wFzli3M39nv7El8GsDj4iVLbe3adbI9ArLqXecPyxf5pNromRkgX8S1zNhcZcomBi/YyMiQjU5O2NTkhLU0gXc4AMZ7Y0fx003gGqlr1odGefwNc58/iWcB5lR0TThRxI9ZHCjGnhepJbmSmMSKw+fnrKdngewufnN6yokLAMO8Htai9vd8VTkM8n26BwoutFFngzR9ercfSh+4Kv1gnQtvYxYpAcmZcllrLHtV5/MFnEhEPh8SEXM6o36NNfkmzqD7NSfIRX7PHhCLMZGhOMPuu6I44XtLftGYvYDMAh0CnDOKMKlF2jeWUyhjuk4Ex2UE8ucwiDExsyTtslqdV1PUAsubgk4nQwuAFY43Aq1gL+WBtBuAqEaqLSr18eeARNLRSOBDsKm0cRODIpB1OZEUlBcDL72Xno0DOmovTVoJEQS7gZlXhVyqgvx9dtrOnj5lZ0+cEphDhVywTWrPCBQXar4MvarObjCCCadELWnesVEBIDyJ8QqVtOtK9TYj7a1mVRtvev3rrat7IacmsUS9rTZvy3Ah1Xhmot+XTAwYtBcx7ji040cP2YkTx1yDBBZcxVFzNigHprG5RYaIXnoqewcPHZGjD2AELURnOqL3l9OsuW7Ropuc+sw+0HRJRK2XLrerrr5GFWMcVhn9DU1pTcBgoX2Ozcf7sh5gwNqGAAAgAElEQVSwI9HHGxsd0fpipIIdBKPRhU19beUAlGiUZIC2XrFNbRzRputVktDWcABT/Pr5mg0M9NuTjz1qHS3NGmMvdlLSMuH5hxBuMSmOhIHrDFq4t9h4i4U02mDIqOXBtSJZjyuuuNJWrlkrhm8tPe8sQIpJkE2NNjI8Ym9985ts0aJe+9dv3GU3v+n1Njw0Znv2vJIqqxUNgHn00Uft9ImTVqZqwN0nKn93d5eC8qiq6LwVJrPCTqTNeP/eva4fWi5Ll4lKC8+G6juaR1dfdbUt7FuYgcgZyJDA8ghKBWgnTcY8qfV2iUh04vzG2YxuC/9+nMMUqCedRn5GwBLBopx4yey1N73Wli5boSo0ZmbR4ia74/ZfsO7eRRLhxfkceXWfPXj/d+xM/4RNTk/Zr/zKp623py2xYeett7dLmmLSvagzGxy6YN/+9jfswoVRW9DTaSMj4xou0trSaUsva7PP/tHn7dDx0xqQcuTIET2HAE8mhgbt/e97j73j3e/RHkVf46UXX7T+/nOi6mfn0htSLwJW/Rjk2nrOEHdVPw/aEMaes4/+3J326d/+QxscGZHDHxkb1fNlbx05sNu+8Fd/ZQcOHLV7773bzp4+Yf/wt39jtXKTDQ0N24LeHl0DCfP/+4//ZIsvW2L79u2zj374YzY7O2U/9cFb7Y//4PdsYqKSQHdBm3Zkzyv2jW9+y779b9+3B+7/oVecGzxRaWxpsb4lixVkDA5eSO0kaDDS0pEcpOE0m2zgxHHb2N1q47Wa/eDJZ23o6GH75Mdus6HxGfv6vfeZDYzYx3/2p62to12apeP1dfboE0+ajYzbh++41SbGRzVAbPHiRQpMhgYv2OnTp/S5rMGWLdvs4R8/aj29XbZ6FdO90ehtsufODthUqWwd7V22cOESSXhQ+QU80ITk4RElWLBiCfzEEkjtziqopUEdEVhG0hsBprRwEptRLJGCTRN4looZAaBTXb4oIVLU71kBvx82KkCtS8FEfi8SWS9OxPulwliypfEZ8XP2V175xVTmfOsMxEiJkesdeUEhfhbXETpn8V6cRwIMNBxhJ3k7pQfs8rfQg1IhIa49wK7QrQy/HLIJ8XtxDxnbQCzxFFSlM1NcSy+QeODnwFvechrPL2yPAFBYTwzQSe8lYCCxo4rAXrw27H/86ddJi5wnvi5T4XYsJrzG50nTp6CrVFw/B+GcdcVX8fdi/YtJkneBFCZOpwncHtT5M4u9FAll0V/5lsvZmXH/sZbFPwUBArwmQBMQi9ZRq9ZsZKZqXauWW40ptSr4ejzlCJaDLMHyjTWL95a/pmirYB42m8u1NBBQ06KH/vPps9ZeKln/mdMu+aGWqWh5ywvB2fNTm6oDKd6RAoOnIjb/CEOfpP/j9z09PWmNkplwTV3AjWghJvj+zO9+RuxlAv1Vq9fYD+/9ofZ5tG1iP/DxDPAC0JmpzMqmNDUTyDN0zME7kq/oJIi2zJ6ebjEuh4dHUhBfsssvv9yeePxxW8BQmqSVRREQ2+LSOiQas4pXYEVzf8Xz7PFKvU0yMTnZE/xQDEGJToAAuwFqG5Odi9gUgFFJSSoY85liwBigbauY9Ir/05C/i4C+VtdC5FoBvPBX0UKl1xTaCZUcltOgjJAlIkrC1yO1pPyBYiu3O6/kBEkX7oHfiTZXab8m5hSSHr7/87g7JIlIhiIui2499ohaqFUE8V5VTbzX0BqK4MSflYzBzOcG8OoxST7Mw09t2Bp/LiJAmIkJywCd51/YqXiQDq+Vq9eodRh7gxQNOUrEnLwT/pzYGxvy8MMPZx0kPEsY9nx+PBeABbcf88ojNLihoV6dBWdOnbIXXnwxCe67Xbrxxhu1ZgxJYq+IFV/Q0gv7g52HedrS3mYnTx7Xaxf19akDYtXq1Yp5AYvWrV0rn6l2a4AVFVAd5L7nnnsUJ/BzCuR8j/iDfQo4uXPn89azoE/MyPFx7+Zas26tVaZdsonnzNoonlIbSD5dV4BLVkxKbblJg0+shUxmwAu6586etVdefkk65gFGuJ31AlERkNTeq6tT3qN4c55rmc20x8nJtmy7IhUp8XE+wFF5pic1+vxgs/F52Hb3Kc5KpDjKn6PDg7b7lV1W35Br5xKLqlii64tJ5l5sFyOOoVYUWKp+3lhz7lnsKDGM06DA0PQzy7r3JIFTkBATsBSdGAlcUOuxiEGAI412xRV+r+pSS+3oSAmwrsoL8fehs1ebE3hx4fyAPfzwjw12siZ7p445bEZHhw+U0rWnNk7t4WDfa0CcF0OzVmMFSG4PnEWVhqHU1dnSFauka8pj53yRE4rQJM2zpM9YiJWKHWkei7ikU8QssX8iduL7EBmCPh6/Fz4ZgkPkix5nVcXYlH3W8DDaY+vs9OmTtgufIv11f55BYFLXIWAyzzzJC+m6aFuH9S1Ne9NQJdYOti/+Qc+qVrKO9vbE2MbujmiYmeZbzM1ZW0eHbb/mNdazcKGIFR6vetdNHZ0HKZeLWCXOR/hVh43drs5MV2xsdNgef+wxkSjwfwK6NNMA35Hr9UJuIgIIrXDHCJA4acuZl3R3tLdp6jaFDIqGxNHE5suWLbMFCxcJbKTQf/TECbvqyqv1bPmetgRnApJR0uMUoCtAxofF0Xna0li2Ay+/rCLlOOxD5is0uUSRNCKTfIdYd02NIgjIDiabr7+DlSS9zCLDz/0CZ5XuraRVrcZTsBGIRZ7rOSDKUFKPC7hE/RkM26TX6jIJNen+B3PVJfq8kxKCVWifei9wWoNEXggSIDYTohr3FCB+XAN+JPY2v6cWaXXyxCCXPB/18+E5OVqT8Xnhr4rAu/tEt93YOeIpDcWl+7Wz3Wampm26MmnNzY1WuuVD/6HGD4Jpg5EAcfUXu5i3glmNiofR1GS9fYsk/N8gxgdBVrNAMqayaVqghln4ovj75BpEWZJTmCoVSVm0QBSD7CzxiUQjUg+1PLjxU6Cpin4yANJZLE5Uiup/zvyIa8r0g1L1BIDLp91N25kTJ6z/lAOMAHRUHDhMtBWHDgwbzN8D4+56TGiL8LC1gXGgs7OaZASi7cGYBy3Y0MkJWEeAIVUFtVdtv8Z6F19m3b29QvQdvMUYqREpVanypFGsMphasGlqXjkaHx+1wQsDtuvFnVZOLcLRKq0J0gyw4LDPzStggFY7NjHuU/aSaG1UVwJQxOEpkK5QSQPlBwxBjFdzcbVX+hYtsS1bt1lHZ5cCOrGuUttVtFFJj64wWTCEW3c+/7yqezDSqHBhnP1AMCbegUUJh1LZx6mU6+QMr96+3Vrb2r3SL5q6axi5A5j1EfZUV8p1Yg48+9ST1pySHujr7D0H3pwt4JqW6SvpRHK9HNaiCKxanZL+UWjZaYo0VPe5mm2/5hpbtmKldfR0J4F+1ypV4swiMzmRz6yvt/e971124vhpe/yRJ+3nP/4Ru//BB+3M6QE/PzAcqlV75cWXNLUPox36kgT36BhxfVFZjsCbAIQpwefPnbPXveENdu7M2YwZJA0N6SvUtJa06hMIk/woQSDgh0XKqAtVZQqBRWhkpR6uSHIjcCgyk8KmxBkOx1YEQ5LISVpwtxXBMoZFvHHjBtuwcbOdOXvWehh+s6zbfv3XfssmJivW0t6u6uuBfbvt0Ye/b+dH5nQGP/ELv2ZNjT6ICbPZ090hGz096ZWhE8eP2D33/sDOnTuvaiIJ6Wx12urKTdbd3WJ/+zd/Z9MzNVu6bLm0iIIRwpsN9p+2m29+g4bEnD51VrqW6C6dOn3KGstM3fagNYb4eFtCPjnWK65+u7JznAcVNZxhQNDxkY/daf/1C38vVgJ7nOQkAOSTRw7Zn32RCdHH7fvfvctGLpy1z/3xH9jajVts/+ETqkDzbPfu3Wdf+tKXbdHixXb08CH74K2322y1Yj/z4dvsc3/yOTvXP6iWQmQY2JVH9u+2L3/5n+2e+x6wHfff5ywSq9mb3/xmOXXaq0l4B4cGM3BFwX+yidgf9uKpw0dsTVubNbQ22r2PPmZnXj1gv/izH7HO1i6bL9fbkYMHrW/JQgEM2LVKW4M98NCPbfrcefvwHbcp0GJfMtUZxjVMQ5xnYzMVxxmxq2XrCZZnazYzP60z1V8t29GJCSV3AJRqbUo+hj3C2Y3APM6xM1tdA1dMbmlnxVCNHMDx/ZueYQraBeykJDf83P9fMCcCuswHFfr6wl+Gs/ed4uciQJvQBeInoSVFhB6v5c/wqcVryt5DAX4RtIzjl/uVSCqKzBJ8C8BtvA8BmL7S+lw60TEHu3Jxcd8zOdOgCEjF/XkxI1/vvP2pAIamwV5aQ0DU8DOXgPyxfkm01s9dknsJgMV9hQfWYav4exF4LT6zPKaB0TMtkCXuKVpmiuCd3ie1Q8f7x/MpPtfi52eAMutwaftx9rjSULvY54VYK8Bdf/9UhPeegVwr6aL3gcVIXOOJGIPLaFci36iUyta+YqnNFrpVNISL91Ks5RBAsGbj3uMePC8h0eaXSFTnNGCOR9YAyDg8ak2zs3bs0CFpNDaIGejxjpLPNE079IgCBMKfRNW+saFJ8QZ2gnMuTWyYkEoYPC7E7wWIoQS4vd0+/enfVAEG0BA9bQCG7i5aVadl906cOGkVtVrlzHTeo6e7W6uJvAH3yfd4DwX1xAYNnmQtWbJExTx+tmLFctnI55591pYsWqw4iXiFKb2wWwLwcDbhvBhp+V7zJD/sArGR7FYaLMXPgmHA35Xk0K2CnmvqLFA7fyoOc2SxeXl7sWtTxuR4MSlIHAFI9GwdVMcfqeNDMSzFJZ+QLLZEuZwNmIi4IJiLXlB3sMW1GPnTdV1hqTnQUidZIn7OtfF53APvwXVSMKKThZ/FABdiQxW71aXjTI0AF3XWSn7NFdrBYiJsiRauKQF0sIC4h+J5zAsjF2vRaV+nAmGcVQed5tSqj996+ZVdiudhFG278kpbuHCRtzmnBIx96eeDe2pWWzTrRwwRBX2e+w033KDfQ8uQxLYYM8EeDf1DWLfHjx6zw4cOZSxA4vSbbrpJr8HXAaApV4oCp6RvIC44OK9n0NCgDgX23po1q23Hjofsve99r2SSAGABAvjivTgJrFnkibAdr7/+OrFhYMGx/9jTxLYwGHfu3Gm9vQts/eUbNAARPwGowN5V7DpNsT8nZkT47bld0iQUuaCsQlHY5Rj45f7Op5UfP8ZaHNS55J6KzHOBbLLzsJNmVBDl/jmfra1tOvt6rmL6zdiK5Stt46ZNnm8khreksERawH+G5p0/T+USCUAguRaxQa3NgJjj9twzT4utKJ+ciCAYTqSb3N84QKeYOw18idgi9ttFcY3wcmygS2ZoSF3S0XWmN1OsvQtRNjQVt4rDIQCdsXO9CxeKNcZXfdkBkbRjHJSbrykv42wGK4r48MzpU7Jnkoipzqnbr6Wj3ZpbWwRKYUMCpAgpMx94wqvz2DhiFtk7FVV8Wq9sIkWCxiZbt/5ykZuER0ShC137xCZmLdmbRU3g2Et69gJnfRCf1lOfH8MrC5PHU4BexC38zHqMFbqPKtgA8DCUDGY0ZJi6OgH1+/bstfp6L1Z4QdLJTfgk2KhyhewP6XW7/VE7fSrkEsdzRrAF2DeKAJxlbODo8IgN9A/YMZ0xL0rxukWLl9imLdusrQOZHifERM6peCpltnFfkZ9pz8Jex64k0G50bFTsy3179qjdGW1fZ665xMDU5HhmX+SLsmfqdcco4oX/8ZyfAaAtul9k7EJCY8WKldbTu1B26OjRozY2MWnr1q23tjYfgBW+xIfr5tIjnttXk35oycZGBm38wpD0l2H+zpLDUNRkp4XUkeI/1zDkMWe2JL0vZw9plsA98A9eOMjtp9bbF0rrodb/OW8R9qGsJvKF542er+hcya95cYY9RLHSz2bqGgr9zNS9qb2W2JFi+V402C+1c8/Oyn4hB8HPlTvT7ZFayqV7GjNLkm1i/YmB476wvTFU0fEk15Bn7ePMFsH6IAxQFIl7dgm9sM2uFSxplXff9lGF5sEOFK287DTOeNPp0A6Z5/Ca9S5cZN1M31MgCNW/WQwuzUwqiH7nRvHixMUX26m4vJ6vYEhFhSA+O5iNOuC0WaTJNWEYlDRq8iYto7moJddfTBDifZU4iY2QJ1gRxGlyHQEwU30a6u3wgVft1JEjAhvVYZCETlkELXy9D2zgKxgfYnGUXSw8qlLcA4M/0FXBQfOFoYMJNj4x5TTcxK5Zs26drVi73ppbCNgA0qCcunFwWmuAqr7p2RBq/0VPQ5vd6dfnB87a3pdfstZGqOiTadS6sw9ZawJfDwJc10LaAAnRD8ceAzf8OXp/vxsTBnvACsFoeMJGdbihvknAWs+Che6US54AJC6XwEhVj2GbpgoEz4zdsWv3LmkBtjQ3KvirTE66M0uDgvhc7QlNF/ZDiZbZ9u3bVeUA1OUwqx07idFKAFZTptyBAyje/YPvW2dri4J/VQtSm2M5tfrxOWrtSbRgNyxeheL3AyRTu7i2pE9AndWeodrizJrlK1fZ1ddeY/XoHQrwcAmB2GvsGgCOzs5u27hlve3dvc/OnDhj7//A++1HDz7gflFM2lnRuRGuR1smkqo45DoHNX+m7qT8ufCFcYJVsWXTRrHFCJqyCmsyPDhuXksl/KrtV8uJRULqDsqNY1x36NDxPsFKjuQ6HFckzQEex/f5PU/mo6pHMcJb3yMpJbmEsSoAe27Gtl2xxa677lqbmp4RCM75+e//8I8aatLYwlCfBnvxheftnrv/zVCua2lpsJ/5mU8IOMQHcNbRoeDMUijA7KBJ+NhjD9jAAGcPxi9sSYDckrW0Nah9+r77HhJYR/DvTq7O6klMJkds65bN9p8/81/UkovWI8N4jp04Lvujew05gEStZ/3CyMd+DmehYFOAo08rnpmdtg99+A77u3/4sj3xxJNKGrmHeO79x4/ab/7Ob1tbZ7f97X/7bzYyct7+8Pc+Y2s3bLYLF9BQmrXlyxfbiy/utr/+679TZfD08aN2x+0/LSd4y/tusb/4s8/bkaMnra3JtXioYRw7fMD+/PNfsGeffs4euu9em6pMqZqLDhMt/m2trWLOTknc3fcEA4jcTnstn6EwEyMjVj86YqtoL1q20kamJmxg4IKdheEJW2BkWFVosaqtZGM2bwcOHrRTu/bYxz58p9oaFFCgb0ZhATq2KpTYHJ5TSeeuUq1YU6nepq1qlWrNTo9VbQCgloC07Npf7FGxC2TuHazgOXAOqGxmAB8gCpo5mUwCQeHFGmpqdE5ty0VfFQFs+MsiYJSfdSak59MC9f3UslacwlgMdnzPeLU9/GjxT2xSANXYAgJK9nGcVQ+E0zS4FJyET/REyyMtbzpOwXUw8ZPOLO/hbRwe3ADIhBYwn+0Aow/7yoEQR8/juhVUpfYMvuf6T+l5FACxzH6lm9K5ULKRt2IqTkht2dEapb0oMMqTrOLzyO2Wm2X31Z5o8SwjKI7kPQdEL45XYr/Herodo43Y20r93r1uRIuNt3jnX1qLTN8wil954Fq0j9l9Z7RvBxjDhqgFRVIbvj7+/0Ufl7Gk//21cDBV+1TMsbwQDMvBi7YACHQS0Kpbs9HqnPVuWGNTakH3bgrXXmZgi3/KXGKhxbMtArXqnEjC4JojLQYAr61ZfbVqrePT1lmus2NHDtlsqozLd6u9PZI6H+4TU9kjmQ9/LIZI6oDhGrwg48VMSVDUTGCOSzo48NTa0mwf//gvyEcCrrBPgz2nOLE6b2gYIx0j/5FYOIArfQsX6oEv6O2WjWYv0V592WWX2fDQsHWoEOhnFJvJa9GxY2AG4EZPV6c+D39GPOTgkjNDfG97y1X4zLAFzjL1+9L1EtvU+YCXOFvFImNWHEtnLn6Pa4v3D9Zj/NulL1wzENF2L6/4vpGWH3FZ0hcjVsM/keDw5W2SLm/jU9C9NS5aKn1arcdS6AcODQ7Zor6FSmAp4ks3SxI4nrBJ011ySzUbHyOpBQR3LTniZ+IHsQir3i4asb3bEz8b3b090tWiKKWpv7Wa4iGp+AHMFPS3M59QmAysqcXEvJzriybOe0xOvLh8+Uqbmp62Q4cPa29xfZu2bLVFfYskmTNFISJ9jtslnRTr6UY3cUaTzyEhsHbE4zAQ+fv4GO3DfkZ51pJckh9yiSNec+TQQTt25Jj2BWtWmZ22d7ztndpTYyOjNjQ4qHUicSaaZeiNfF0qcpKrAIixf/liDzNs8O1vfbv2P8+bNeTLh6S4PmA8b7prrr/hOl3vyhWr9H2K4dwHEj6wK9kDJOv4u61XXGEL+/oEMnDNYgsnH53b7Lz7I+x0wotzmysGXwz58Fa9vXt2S2oBYCb2cwzVy4E713YKgJLnT8CpVlfFHmXlS6tXr7UNFDiB2FORx/UwvSWa95NpzzSJI65NMgD4SGJutPlnpm3f3t3ub4sFRU13ddDKz7jrIoZ9U8E/KzB663K2RvJjronrxTL3C1E4ixggfHGwuJRDSb6Ki0HrH+3uPlu+bIWDJUoSXCpNAB9+QSw9BrREW6RLb50+fVpDfJCnaKlr0ITeKqx0hm6gbYqMmNbXi4OU01njAHDi2qLTT3Fx6pKT/VBMXJVk0vU33Kg8T9r+OkCeGzt4ms96cC3h3M/GejkglMSsCvs/YvOwtbz3pbFA8d98HjZSOX+y8SKCKEed0dT1ffv3qH3ZGazuj7q7O5y9V51VsYvcwn2DPzNaeYmzKTwwcAQbKIaaclUHeclrWCtkDZRP1/mgVlqoFy1ZYjfe9Hqbm0f/tjEVTR2jCJ8X9s3lEoJK4zMKAM3UXVBiOFrFzp47a7t2vaK4WZIYxIM8U9rY07CvuEatYQxiQr6kpVnxO/6CLwps0h7FrxJXUORobvRZFX2LpV/LGpw5c87GJydt8+atiVSE/Xd7B9PQO1fdr0rKzucuCcyfnBiz00eP6bO859gZioLKAc4IVlJHa8i0KJbJZC/8/Oh8VOcTk7Gg0V2I63j+gOe6JrSpyYfRsy90NfhANCfrsbciDub66Qjmc2J9uPcAapsafWo9v9/KrBPtZdrA6SJuzDAI3offY19QDNYesZrAaOwUNt2Lra4l6QVAxwl4XEhCOasXwDdNg2bvpyJzbtd83kMxxncw0fEVj48dl6pUphJJyG1G6b23fbTmyGeaeBkDWRC6hOlV5wMSqNww8ACAb/Fly6yju1dTe5X4SieQTZBaHAENLmEpZEFtQUw9DnIk3ReHyf6vPMHySbURVLsBcQ3HrAohhDcHFvXaaJFOlXzXuvrJLw8oeVg+NpyK8rnTp+3oqwesWpnW90D5vZLlFHVuMSrikSDx8Pg7B8erQ05fxomi6ZGJmmoYwZyNUtGb88RLOoadXar0Uf1zcWpPslwDxPUSw3jGXfCZOLBoOcbQMab9mSefUKsjDg3KLe21AIlMuoR5RfBApUmVTiZhpyDIaefOJPNA1P+MtY+EK/aHC4GyJi329ne+wzdvS2sKS3M9TlXZkiiuM29yWvHevXvt5PGjnhikahn2j/ZgnDQGmQm5OBQxKTG68/P2zne9yytKeq+yHJGq+rAzx0d1ONFAon0KQ/nDe+8RQ4KkQcZKzNA05S21/KmSo8qHM1RCfF0VtSTUflF7oRickWR7Cw7t4pu2brP2zg4Z+1oCv3lfqt4CJObm7OrtV0v76d577rW3ve1tYpTSnhItT34I5u3QwYOaCkyS5E4ip03zPGLacZYsJzo/+27xokUCvGnB5178vLnRCkdPMLh582YrlTwp0PNOZ0vDR9LziuQlnDGXFxVDZ3R6AASrSGczVdiKzpuf8wwjiIrAWLaE4KPeWzBxwFds22w3ve411tWFEPWcNbfX259//q/t+edftNbuHqsv1dvLLzxnjzz6QxsaqVhDc5P97M/+gushJsr77Oy0NVGV1SCeOtv9wk575pknrH/Q90dDI9UfnDwU+Zp9/av/YvfveESt986UyAX8p8dG7bJFffa5P/u89fcPSDOQYPTxHz8s9ozWIwmp47A1mCDZQj9TObClVhuH+NSSAmtoYnLCbr/9p+wHd99v9913X8YwcQZv2U4dO2S/+qu/bktXrrK//IsvWGVy3H7zN3/Tli5bpZZD2t2h/7P2f/zZz9qSJZfZiaNH7QMfuFXO5tZb32//43/8k+3c+YL0r6YmxqyjpcXOnz1jf/SHf2B79+2z7/zbv9no+QFDU5EBCjA9aJ0DTKW9PIJtzqRjH74+zfV11mN1NnjsuCp4B/fvFyPz8g2XS/d1ZGRY9rWzg6E5ZrOleRtSO/cpO/bCc/ZzH77TqgCHjS0Si2Z/ROINGqLqM6BxpWIjuk9sDEFvi+0aHLSZlnoNcWhr6zQYTexxJcBpKpz7GwffYz35O3sN0BHbGsGGzlHyFK6jmBcHclCpwJL8/2g1zpKBAnAWdtsrs3kF3ZOVmM6Y29t4j9hH8fpoyy5+RhZAXjSh1gPJeD2fQwAVRcXwzXG29btJkzl8Jc8CGxL7N4CtbNBLunYBPk6xzJxsbhsvBiKLgGcEXzmgkrdtu4Uu6E6mpCvshoLExKwufla2LilYuAjAFVs4bH8MsPP1j4QjPjNsqr+Na0SGn8fXehur6w0X95WvQ0pc3So6OFdYm3jvS/+M3/H7Se3gaUnjHr3Qlq8z1xSxVA4+5h0kbpt8X+k9vAbvLkZswZhI7hOk6UrhnoYnpmzJ1k02yZAAJrBmoHJi1SawMt6/6BvkRQMs1ie5XhXvUq7VWV1lxpomp6yzVLJ9+3ZbmRa1BIDi94qgogfqvoY+CXYuA9WKMSSfH8y8SES4b8UWwSoiEahvtNe/4Q1qBYVlhW/HF58+c1bJIbES74tEA2eF5NCfn2k4GF8wGWkpxc5QAFy5coU0kWGfHDt2zONjgXG0/dKyPS0AR8MTdGZI3hrUQSDwMRVDIymJtr7hbvYAACAASURBVCda1tivASwr8ZR+Y67FyPWEP8fkiSygJMdbnhVLpUm10kI0LxpT2MXOotEb68h5jN/1viSPdQEFg/mQFX0T05DPCLAS9lLE5W5znY1GQgiACLuhvd2nahJ7AFwM9J/TNbe3timeCSAiimvB/vM9XHI5pzT9dSppoVLoDqZn2LWFi/rkFxxgpLvKkyr2CXkNunRFu8H7u/13METnwyV2XdQyyfXQqeWdPDWxq9Bz5JnzbwrLl2/YoP00ScsYbcppX/v1MdityRb29tjZM2fs+eeft0Yl5SXtBTQYiX+ULIuNH9p+HrNRnEZQn2SS2PnUCfTWmQrsLOTXvf712u/jo2Pax3qeJJmp/Tb8BAkxMjusB/uP61y2bKk988yz9qY33ZxY/42KO9mTABmsoeuJIjt0XiDETTe9Vt1Z69avF5P42WeeMTToW9vp8Hha1wlLkDVCY40zEOsRg7KQVSJ+jGQ483OF4Z/+LKK4pk3sRQcNj6rZY48+ovNHe6nyk8K046Idd2t8MQjFGpB3EY+xj9euWyetSOJ3L03lsW6xYORSIW5XdQaVI7q+KjgH7wu77cUXXtBgSXVaJTCTRN2n/Lo1vmgfuhZFVkDSu6ecNgoNsT8vBewyG5/FE27l3a44KBv5MZ+xeu0661u4KP+Z9B95ibchF/2zgAUdCFNL+okTx7XvKCSRJ/AcAF88vs8Zg1qjFH9ln58esv6diAappKq8Vz6uXGddXT22ZetWl7VRqyz67zy/pL2YNImj4CQ+kljWuXayznVicmL7KMYXY/M89spxh9iDUVws5sB6v8Q89dkN6IJP28lTJ2zPnt3WAQiIvJqGcuG3PPZkpkFgFxoelDToyUs5e9h83oc9TMswNiCzVwBKqVCrOA6fn+R+li5baVdvvzY9V4BjJwB43ALDMgfAs1gQq8gay0entTLaZKft5MmT9uqBfQIXsSUMT+HaJ6cmEgMzyV0Q8yX5iZCpw4YhxaUBPmgQVqYTaDZvkxOee/t8iibrW7LEFi5apGImOdXUzIxt3rRFDMaQ1Mr2ORhPKnZpHwLQMywHAkJ11o7s32czlSmxROWLVJR00gf2PAreMWDW7aDPdHCA1HP5WDex+9TKnwPYsXd1fkSC8D3I3oO44DqIzrwvnrUcpHapBfYGGrq8DlAZC4atmZqacLsW7G3NpGDwjJPKIBwh88T7Uxzl3lVcA7hmenTq7JDdSXk7P/N9QBcuxUh8Pe3j7i8FVKauJu6lmOMoaisM0mI/qFOzCi5DbuiDjz0+Yj8CpiZW7vt+6qOKmDDuclBMxYHWWQ/a6aLGEuadqbpeyMystaFztWiJWqGVpKBElgT0XVDfwZO4IQcGf5K1oMOKUckYTUkwsqDlFAecPxUQMBgFXbuC4YyEIFoAwhgUX5v9TgJQs8Ah2h4wvoBfKQAlEBocOG979+yykjSEZnzwQWKWELQt7Fsg4AswEbDuPAMZErXdA5maACZcE1VM2A3t7fzb2SMktTOzXommlQIxZgKkdes3WGdXV9I5TGwXX4CE3jsgHPeUMV0iMJqfs6EL5+2Zp59UZRkGH9R8dINA2xE8pwKp4Gq2omcq2nLSk2DwDGBktHZSVQ7Kc+a4AFKVdFKVIPhk2t2sAL+W1nZ/9unguUPggLpT8zVKURs6gI2NduDgAdu/f5+3CtFyxFAdiYFAQ5/NNR9VpfVWYyo473zXuzVJKVhmooEnpqAmwnrqJCPA5z7y8I9l8J22TwDg1SMCWlhVIPE8O6q83BjAbYCJMC5UUUzVf4IEHcY0hTj8P1UlWlNfc/0N1s5UWRxvYglhNII1QtACq4Fz9fjjj9udd96pKjKMuEjKqCxxb1DHH3roIQV6Hijl0604gzFxjn0dTpXrgVK/eEmfNIIIfkkii19UxMQCbmiwK6/afhH7RcYiVQjDsZIkKTFPDOA4l8E4gMWqIAafoxaNRmdKFVg4AbTlxQO/JtoMvAqLdsicTU1WbN26y+2GG67zlqn6sq1Y0WPf+Jfv2D13/8jauntllJ975gm7994f2MR0ydo6Wu3222+3FcuWZRpOfE4zbGCo+w0MSnnFHn74QRscYfKyTyAHWCzVNVhnV9m++Y3v213fv0fVYc5E3Ct/Tk2OWXtzi/35F//ChgdHbHhwyJYsvczu/u73NHQgtFK1BsriLta4c81OZ/Zq3yRGruQlkk1469veZo88/qTdfffdLjxezVlsg+dO2ofuvMO2XnG1ffEv/0pTse+44zYxhyuzHnBzhtjDn/nd37MFfQvtwsB5e93rXqdk8nU3vdbuu+9ee+GFl7Q3WlsarKO1xY4ePmj/5dOfstGzA3by4GEb6D9lJ06ftrWbNmtad1fvAiNRO3LosD9LifY76KaEB52WupL14SDP9Ft9U9ka6+tsdHRQybh+LwaJpNaE+Tqz/tkZO31uzPY//YR9/CMfsYmJUZuj7Qdt2mlnUU6Mjbk2EKBEiXtzVjQFmalZtMjKdrIyb81LLpOgPM5SAINa+KiiO1AiQCuB5+z3ALm5NrHxqBJqkAIJS2KIRztNplfoaxz+LBK1AG7C9zjwlJKlFChcdPC8Q9yTh2QX3bZ6quHtTPnUP34mZoLwu4u1E4sDHCL5dz8VwvNR0Sexz8trxSA/gLU4k2KNJlZ0FBAIfKNA5vfi/Mdi+0QOXLkdCkAy7j2uKZgn4U+kKRatwCndisAmA9HUopOz+WLtnYqRA5ARPCugU8tUro1a/HcGUM55MSS+sjVI3xCLIxUJlBAmrVjeP0u8lPul+Cn9vhIQ2t0ycfmLS5tx79JiLkwkLgaw/vcE2Mo2ppUvAIvFteU6YTpFG5yS78JrinFQgFj8WGXXWmhTOjtVzYRoME7PWNeGtTYrvJQzVLI5sV9JjrylMPZPPAf3hTVmk7tofZbozUuYvTY/aw0UBGnFma5Y63xNgvLyFciikDzIb6fhQzHgRtV1Clc5k0dTXyXV06DzHhIicQYA8Lw1Ehvk/tuZBk322te+VsA5Az+Iv9C8Agy58sor7f7775e+sU85ZXibJy3YFgBE7o+gmom9L7zwglqVeC3i8xR5sK8BEHL/WoMExHOO+D/OmHQkSRrSNFm1ijc0SI4m2A18drFQHwBj+Gb9LGm1xh5WLINeYpow6dOrad/0ohB7m2SW32tq8uspnp8ASInBIpbQHqv4dOP8jHtcEHtKE7g1xMa/B8CiAVip3V3DRZoaBaIxpIekZWR4SL9LizoD7Xjv0DTl+rh/3g/7zj3E9fOa6QqaY84mpvWMoh/FTV7X0tYqkM0oIOkcO4AkOSEYpGhOJRuiicQqjF7canlp/ILdhtlP/E4cv2XbVmkg7z/wqj6jubXNtm7ZJr/JvgJEk/55gbVN4a6no8POnDwpgLG5o11+57LFS+yKbdu03iSQDpSl85RsC99jjfGLL7/8shi4YZvx8+s3bFCuwf7E/sTe4X28syT3RuxZwEoAcvYrnRvsZyZgE5vyGfzJ2seEb+wezwYQgth0+/ardXbo0uJn+/fv13MFVGTCNa3TECxGRsasp7dXOUL4R2JX/k7MLfuUANWLiiGxbml8hUA5DZaI9kXXKXzmmad0ZqOlO1oEww/Fe2odUssh3wt5D655ZGRUz2zVmjW2ccOm1D6YCoEFqQsH0PJCIH8P3TR1z6jzz0G9keFBSTEAQhGfyfYnOaogC7gsFefPdQc1TKY4LyC1+Uq6LLOnifGXGFCZ/Q1piQR2Rj6hfZSABnUD1mpqW12+fIV19/Q60BGSGyl7CrkSscgE7GHLPIcbvHDBjhw+rKEV0rcEDKk5Ezwm26YatEgHUcTU92IaexoIG/6QuNiBQuJMBxnZg1dtJz8hqmbKKh0/XhDmLGpSteJLB2G5x9hfilQKRKPI0X8CcC7I0MRruI6w/8V4LLsPD+BEQAKUA9w6+OoBO33qhMebKpRjlzzPj86zALG0Z6TZ550eC3p7vYMuxS18DsA9v8OAotCDZ01ivVyWpV5a9VdcvV0ArF9W2ebV9ek2j7XxvVUgbjEhO2EzYB+sSWVyQl0hrx44YAf277fmZgfLqkhmJMkuvyd/nvhS31WOaygfqGvICFXcF+eJ3yCukMxCeubdC3rVccQ8BSQWlBs2NNnadeslx0NulgNzSes/zRkQmK1DRLfFDG9uZ08fExNeA1PowBPAPy0sg+fD/cW+iPPLv/Vs6ABK7NTwNdgFz9fzGRCRD2r9UwFVTP/0WnJq5CP4t4pspWIxP7URq7jleQr2Glve3dWjvYYfEet9csr6Fi2Wj2TfoPef7dnanOwtz4y90X/2nJYf+yUoNYHZ8axjDYvYQORvkhZJk6aDWZ8XGl0P2XO8srAYHyilA+xgd6MD+YqRVPj0QX1an/d/8KM1H1LhbQcEXXoImTMWP0WbAxByfGLSOrt6ra2jW28o58cFNGKYPOGkQiggJlVLot0sDFeWMKhKkidBBCRxsAN5LVbktbjYHAaLJHAnd5NOaYykITMABX2iLKBPNFsZMU1/doMmlFaToZjYhibipL0Mvb++ToxAqjb8zI0CLDc3XMuXL9XGQMPHW8pyTUumbuJYccwT45MSPVZQmVWPmSzNPdWLltzc1m5r1q+z9vYuTVZyRN2nFLtP9fYktW2kYEiaAqILx2RQHN+sPfHYYwqWoF5zX7CCeA+uh6p1jITnHtjQCKVHEMxwCConBO3SQUwBsuscunEhwBLqjf7E3LyCmXe9+90yGGJBJp0MAgecpVcj/IDTrhxgWEwje+yRh9V2SfV7emoiiRojeOqVJz1/aXw6xR9dnQ/edrtNpQlbCqoFIvj+c4o/CYULEvf2dNt3vv0/ha5TYQPQ0jS1hgbpvWGHCQQx6Apa0cshgwrWrVgTXhFyHRI3qmJvEsTrVHli0LtggW3avEXaJmG4ojKXgUq1mq1du1qt6kzxu+WWd9k3//Xbzoot+wCBCC5hf9199w/UUoMGKNcaRkNOkP2ZNJB4TQQ2BG9dne22YvlyO3XyzEVAX1RedD/lsr3m2uszpxGizDGoJHNK0nrzc0q7XmhkxTkkqPeqWmpxsXoPBlLiUwTr4mxn31PLizMHMDjcR9+iPnv729+uNgmeGWdkx4M77P4f3WddfQvUFnpgzy77yle/ZA1Nbdbc1mK333anGLpy8HpGVWusYz+WFNzteXmnPfTQj6yuqTWBd74fp6ZmzMrzduz4SfvCF74o48/+jlYR7dfZGWsqle2Lf/vXCkT7z5y1hYsX2Q/vuUeTC7F1rlmL7WfPJ7+bNLxirdkDnsi5nmDomDFY4aabb7ann33efvCDH6j6R+ImQIYzPzFiN9xwvb37vbfYZ//os2pn+PBHPmRvessbbaB/TE6L59rd022/8anfUhWYtoYbrr/ROrs61G7+4IMP2qnTZ+z8+Qtqa17c26MJbDded61ND43YxHl4hRU7Pz5ho1MV6aPAOqStac++vT4xjaBCchD+nNQCN1+1q1Yus+N7dquYYegqpal7Hk9WU1uSF69oKTg6PmIn+8ds9zOP20c+8H6bm562MrqYDU1awzYlHamlk3BbNIJ5qwDekIjMzthMY4s9epIqeruNjo17a0oS/hZjWiiIs90VsKfWQ9dtTXY/AcHRYhctNw6mu85uepKZy7kUiAr0pwi2RMAfZzX2ehGQLDp97dkoFBWS0bCV7v9i+vpPDjcpBo/h7/yzfepp/LwIjBYD7WgjV1FEVUtnINC2xV6MxN5fn7MrvMKZBpek4RV8fjE5vvSzeYGqy5cURXyBCwNMUoLge8jbXASKpQQz3jfAjXhA/nwCqE1JXTat2sH94u/GehX/jJ8H6CJNujTUB7+kYJb2otSqFy0sEesEo4L30VCPS4bLRIKhIU9JdzL2Vf5cvEUvhr4EYzhinPj9DARJNifAxGKMVAQYI9jOg89CCzr60NOAQvU2ODFhXRtX27yAjjqbpeiXNMgA/CO5y55Pel7Sw0rAcZwDIhk8tBJtigRMppyuWGe5bPv27vIJp/IAaTJnSgy9zTH3I35POWsoOkn8OaQdlAoZml5sJZebkNSC711AwHVr16k419XRIfsKy59BFQT1DKoI7Vu1ESWAj/XCx2PjAIFIDkgKaAsToCU2glf00Uz2veAsgPg/SxSJBRObKYuL1TLp+ng6P7AMUstUJEXq4mDIQOhNFsASFU8TsOHAYa7DyL0G4Mjf+ZlAPNgk0o10/cZIgMXwT2xE9Pi6xD73hIwEJ9d6cl2/2O8Sv1enQoMSSnwhZ92nbbrvi1Yw4lGC4P5zZxV/wJSXbmBiqDoT0xNwWhD5PrY7Om14DS3QEfO0tJCwtdjQyIiL6xMXiYlCS7UPTSTe5Vo1tERGtdAKl/Rs49zIl4ccgf6eF0yJfbEyGzZt1vWc6x+wsYkJm52dtw2bNro+fWqFj+cbdkpxZ1u7HTt21Hbv3SM2D8yQtWvWqJuENfCWSpfKYA2KCXK0Ab/00ksCt8NuSZv86u0aOjM0PJQxGL3elJhyKX7jPbu6GcTRYC+//KKzcBob1ea5Zs0akScAHH2QTq77FXuHVmgAvetfc50NjQwLbGePck3dXV0CJp/fuVNnClmm4eFRJcF0h6Axj3+Os6vrl3RIDJvKgRBP5r0AF7ZVE7UT4BW2Ei1L8hZYmQF6xLpw3rNp5ymfiPfyicbRzuhgIkSPNWvXOtFGLbXeJSXvlHxWMc+U305FMnmoBEDyHJls++qB/QLV2euyw6laJJAk6dQ6QuaFO+6J9chA/1Rskg1IuQ65sDP1HNQToFFowXa5BYi3OSAFkzXOuD6jVCf9RcgLTLllOCdddZ5LRfdO0oMrlaVJC7jDup49c1qTpB1MBWDkjKLv7uxzteKmO/K4yPMnf15JXiQVjwT0cm20iOuFnFvWvl7TvNdv2ChWJf8WyCo2uQORcT4jrvH7dpBWAElBXizOYfxuxFzF2CnWsehbi/hBFvulAbEGkFib19Cb40cOSRe1VJ8kPnRftK8605XPI05nXUKb0fe1+6mwDyJ+pMIK5CTWjvZ1bB82yweOMOzEX7dx0xZbs269tXag3eu5aAxYDam5iGNcJgZwHlk4J2b7067Z7NS4tFfRMz118pjISbDV0DHUlHCRTFzzFGsSsnrsP90TQFToMia/5JPQZ+WDdc3sU4GoZrP4NwHkVRVFNm3ealdecVU2oCaeSzGHxGcyLwOtZjJG9tz48KANDpyzanVapKp5gLBgtPN7TOOG1ag8wDtYghmqM53wJbrfKEhxBi4FNzkTKn5mBQ5n6vN8sZH6v6AzHvaaR6RCt6SFXM6E98D3chY5e+jUCoydRP++LjFOy4ozLgwN2vjYmLAQbJX00CmylUqSwACbguQW8Qr7bHKKbq42nTVvtXddY+4JUJOvYlzjexEppE4xTuM88rzEyqSTMbHvycXDL/E6H0aFlEG9pEIo8KlD9ZYP3FHToBa149LOQ+Uv+t4J9EjqqELzcKoKqPoW94nFWG5otga07zTVLA13UdDvOifOmg09IhhnhfacQl96FpSEZhQT9VSZcpZW8UsLlDU5h+lKmyMo6omtJsMiENFbgCIg9UQTYKzOSonRERO2CHzVpkLgNzejab6zTB0lWFXPvQeJEjyFUzPHOPIetfX1n+9X4k1QQGARjoiHzEPyqp+DEABSXAcJsYDE0M+qK9v6TZtV+ZOmDtVGtAULU05rCkC9cUUpcyS/MRkw6RI89+zTAk6YplRKAZ4o5Q0Ndn6gX60YMFoAhMT00RRAgKN6sZU4SAghn+s/p9YIZ3J4cO4U7i49Y1WyzWxqckbT5BYsXKhkFLDJfahv3HhumUZdeipU7qELP7zjIYE0TPB2rQUf4x7i8TJK2l/8yUGv2RtvfrPVNTQqOAutymj74nmzB0TpnZm1js5W2/HQg9L9kXaGBFQ9aaUCATDUUHYheK5HU8IIgmZ9yAu/FwZJFO+LnBb3x16vWgvMhFK9Xf+Gm23hggUy9uEwZSxTkMR6ipk1P2s3vfZagY3/8A9fFuuvZu6ooaQDuBLMw2jj92VEREtx0IOiAFX7ACoE2qcWR54TQeLqlavUilMEHXgtdGu+xz2/+U1vlc6hjGeqzvx7yTbfyxhISZw49noAJyCgXuVvUtASAUCwgTCgTjtn5xQCdioiBXYKAeodd3zQBodGVeHu6Gy2hx580L7+re9YU2Or1Tc12p4Xd9o3vvUVW7x0sezOx3/+N2xw8LwcVouqb7TVN1kjZ6zBbN9LL9iPdtyHJrWNjU77MIOSienA65nO9pnP/L6AeL6CpSQ2h9XsfP+Affvfvmn9A0w4Pm1L+pbYN/71G9Ll0lPR2vmgnGC/8j2d5+SQ3fH4fUcQwHCgsfEJe9/732f7Xt1vX/yrv1EFi2cDODgxPmUzk+N29RUb7Zc/+R/tk5/8VVuyoMve8IbX2htufqucFG1Oq9esViD2O//5f1cQQoB7002v1+TlW97zVrvrrrtsoH8oCQ17VXJ88IL91qd+w378w/vtu1/7lmxve2+3XbZyhS1dsVwOZtHipfbSSyQhLrqI3itJKV/1jfXWUJu1Gy9fZ3ufe0ai3LR84IhiEipJe7AVFJzUlWxirsGe3bvfqiND9omP3mFz0zBNnHUV+xkHzL6HzYHeLoOmrFqy+ToSS5xZ2Z7rH7BT/ThYWv3arK7eJ3+HbYx9TFLD96M4piBUQ7IcJNLvF9t1MmDRfRmsrdgPxeTCgaxcLy6AhCzAyFqkPZCM4NbPhbcSsWcoXMjWJ7aLJKrV7+OgWnx5YuCtfpn9Tz/MhjMlxr3/HHuVdFEu6RAorhPXEGCh278oqDXq9U0tHhBp1GP6igA9WIBxPVwjwGT4XU3OLhQaQts2B+8AUog/Enuh0DKegS/FNl/Zj1w/0v28t37GNQUbJO5R9ild90XAanrOfC/23aUJhceU7v81bIj9CxBS0MqM9ph4re4N+y9WhX8y66TEMIX02V6QhKhPkYxilFpyJVHhAFswrYr2NgMWE2tFIFpiCBTvO14jH5Tta09Ewi950EjgmQYnzJlN1WrWu26NTcBekCaqJ9pK8NhTAbpe1I4HCSJv4U5WzuOoqlfA+V4jkh1Do9ZCcnbujHSSkHpJ9B4ra4BPalsXA87tjYO8HpuyWg5k5hIDmb9JxbbQbswZCV4YoYMA38r/HnxTkGXwRVPS+/R7UOJcmUla1i7TQqFictpZF7TbxXMgxlN76oiDj7HPvFCVn8EI0LUnkt4Z1xTAGkVGQDsVpEMAXnI4hanRFYYMeIuv60K5blfxWYshk8ATB+cchIBVwt8ZxEEhluvURMjEZohic/w+UjXYpxCyj9ZqPjsmU0dxJO5DyY10L+fFxoTprgmgiT2JjWHiL4Hi0OB5P7uJ2aVzptjYfWcwj9w+xQAQB0i4Z0/MScharKOjU4Vn9jJF41lpcKHh64QJYlaSXUD0ovZ42DQHaTx+vNSHhLYjQKXsdF1Zg+i4RqREpmBEYrI1HKRe60wcloMfDlBF/IfPhoGIfyTxW7liuW3ZvEl5xNioMxCjaMzrYu3Yg03NTfbkk49bJWlr8TPi+q1bt+q6KYISB7mOYZK+SblXWzNSJDOKG1jTPXt2qaUbmwYrEf1lXkccFMN/YpggvpivI0eOinl0zdVXqzUZ1iNrDCNTbN5q1Y4cPqJOFP7NwDqARtaezgzv2koFxH9HZsTtZd4xE7Gnno/AFVmubE0CYGxrc+mnSKjd57vvjh4ePY8Cizc+C6CY/YRU1eYtW7V/YFK54QkSR2qrzJjzqfCe7KrsW0GOAomj0dEhaYzCdqMrg5hO2nCFGEN7WAVn14mVT03adm7zSOTZ1zHwM9fmD0Ag8mmd3zSMMkDKzKeluAJfC3iK5h17j3sH2BNDLgo1WGpyV7Xfu/YiufFMZc5Onzho589dsMYGyAZVGx8fk1/TlN4ZtPYT8YccS7FiKvgViqQV5L1SAYH4rToPWNOs+58mL62VJEGwYNFl1trWJr17dO2lty+f6XG1+7WClEqhpT3imozJmgbt8JqwjUHoCHsdQO2lcULEFhTyiW8FcklbcFbDEQ++ut8O7N/nOvBIRQn3mNcwH/FSWItMGieB5uKrBJhbJyk6PlfFooIerOSa1FYNJkNehSwCzP0527Jlm61cs0Ydnk72SsQw7edZEX/CBkVXg3+mnHIG4M9OT9rw+QEbujBghw8f8lhZ076rNqXWd2/HjYGxfo4cr4kYOLQFZaNSEQv9P+yghgZppoRrqlMMQltzcnJajPLlq1bb1q3bBHQrUEh5UgBzsa+VVQeuMT9nk5PjdurkEQ2vhKjAcBrOGn5aGrCJgSl/CpCdfEr4ysgLInbn+3DeIl5krcIWhZ/DPyMJEecrCsz+c+4xH+pJXBOkHmwx/6mISEygzimk2xzYa21tUdFSPoWBwYC36EajcZoKVrFfWJepicmscyvDARJO5eQK77Yp+g/sBO9LS3b4Wh/45cNdWPrwteyfRYsWZvGFtDhT4Sv/HVqmGwVqiunOU37PBz5UQx8OQ+tsRJw5AEe043riROtusHNa2tqsq3uB1Tc2ezJQ51VBiYtG8lGCApqDBwr4wrIHZbngvMMZRPArjEOOx9ka0bIVm0GOI0Tgk4GOh+/OmH3pibBraKVkHuOYQDlRqyXk4EmdgCwSCIK9upK1tTbb008+brXZiui35RqHcF76f2EoqDAE6HOuv19BqQBK6XwFSt2cVZfYMGwigiC1Ic2ba70lXZfxqWm77sbXWiMCnAlc1HAXBe9ejXVAzFsDismZV8b88ACQ7n7lZVXOFIpLN6Om4TFj4+MK4qmm8ewBLKmMuK6KBz+0bDsyP6vWFZhfXpRz/Rs2FSAoWgLQYqmKwW5905veYj29tI7Tl891R/U31Fhzurq36TjwigO7PXZxuQAAIABJREFU/74fWkdbi9XYuCWv+ih5kHNqVCWVRMCTBJN+5c1vfou1t3dqPYPdE4ECf3pLjmtM0B5LMDY6PCyBfjHMmIiXpnpx0N15eJoahkw6R1lSDtWcAMDBBK5NhjCBvXxmS7nRqKK/57YP2jDtH4kBHMxeJfs49lTBoir0vve9R8HHU08+rcoFTgkGLecAZ0SQ/q1vfSvTYIxzEgwFWJccboEfiL4nJgLBIo7v5je+0V55+ZWMURQOGYPnQEXV3vLmt9ro+FhmLOM8FZk1mYMqtOh5hd/fUclOCir43WhxcsMWE01zQxDBkCdnEkbTniCIiSTglz75SzY0PCIgnljioQcesK/+6zett2eh1TU12umjR+1P/uSztnDxYlu8pMs+9anf1SAXCiewL9C9QZNPLTENdXZs3z77l//5DdknYeq05Najn9GoVrnBwSH79V//DRl3DHo4DyUFJRPj9Pvfv8sunB82tLEYrvLkk0/YggW92SCR4h4k0RY4WdDqiMBXzxFblxJ1NIre+MY36rl/9k/+T1u5erUmVG/atNGOHDpi89UpW7Sgx37rt3/HPv3p37H2xgbbtGGdfehnPixhaFjV9Y111tfXa3//918S2EbrW2dnjwR+N21YL93Fw0eO24KFPdbZ1WZdnZ3WUt8kFs+B556zCwcPW315zg6eGrDRObOlq1ao/ZsKG2wE6Yso+XV9L5ihVLDqa3P29muvsWd2PKTCFAzD2hwalLQ9REtyahXUpDPE4uvsoWd32vzYsN3yvjcJlJgnMNIUMgcbAGrPnTunxETANbmfgq8ZMaFKtbIdHh+3vf3DsgtMlQ82PddanCoYgJwn0z5J06unTFFNrWgKTB2o8ugiB8DjzMf5ydkCYTcu1rnzo+BgYAAYSlpDEzG1RXvClOsOurf1IxG+MwCMSHod2MilSOLn+v0EtBWDJ2+BLXQMJPsVwLffaT6wDFsS78/PAlQJcNZtkJ/lXIvRDUH4paJ/8vtIfjh1DeQ2Jmcy5oF2DhgV782LH3nHQqxxtA3p34k1HZX74nksBoxFxkfYtkjCivcegBVgoiawJv08fIf7RMDTfOhAxDNu85xRj42N9fD94D48nqcD2K417c/Jg3BPatOQuQKDp7gPIumJ6/SiRezS/M9ikJwDHiFpE5NQPbCs4Pfm6mxgZsqWXbHVhqcrspPuH9nTJAj4eHxgoecyiixpCJo+PaRnkui6UuVSzZqpmp8fso46s6NHDiWGrIOPAngSaOnrFFrHMVk6BMaLgGl+r7Fn4jsxpE8gBSwDaV4t070S+zh4Ua9hRti1/oEBBykSizJYALxvJBLeDeHC99JbSns/fDHvTcCNL3NQyVkn+BVAmuJez85NrSZtx9h/Djg6M4CVp8DCGeQzYC2EXelhmMnMjIahBBDj9q0qVmV7R5sKYnRXeJuan+lgPWjyrZk6WaIIzPu4faj5NOSpaTHQeD3/81woAkayEvcT+5z3EzBJMZXBhxQtUosVnTWsCVqM2PjhYW8HdukZzstM0pH0TqmwRw6kOJOH7/PeYdcFEDe36Jqqcx6jAQLTmtvS1q68BjvBwBPiCbQZQzYjexZJ6D62dMTZ/BxQTGdNjBefwAtAuX37NYr5SLRd89fPLX8Sb/PaAJT5e9hQwD1ak2E8ccjJJRb2LbSrr7pK0lTolRWBDucMuX0lGeT5Pfrow1nbN8ko+oYAfbGvNZgkAdRus31dGlm/hjrF1Xw99dQTYooRRwwM9KvdGXCN9yP+5vyxznwGrEueJX6ZoiG/w72EdABAH91a5wfOW3//OVuzZq0YNR0dXYnlyFp6LoX/LTLGlO+l6wxwJUD2YhyFkwYYj3Y8XoesAcl5SDoFOOT2OOnzpxwnzogmQ6dBJAIZGvwcbNiwUa2brvvndjm332VJUcS1etuyMxgpmsf7aXhGyezggQM2Ojbs18BABV2PtxQT63K9kaMhY+5nvsEL1dl6JJ+XGm3FipZONaSMxChLjDZi/hLxVykmNYvmIZ9AXuydcH4P+KHLN2607u4ekVmiY9HBeGLeGJBHXluzksYUTIsEdPjAC1abob2UrjrPVbwoOi97g41gmAT2lbWTnl0iHTk7r+JDWuloIVYX2wo9PNibvK0PEG1s7rKO7gXW2t6m82vIXnhJNtM1Dh8Y9jDsftEPSA4iscfSJsvivjgjbqe9s6V4XoJc4+cnRFn9mZMnM4SDovrO55+zc2fPOBFmznXwAgyP4XzkuPoiNw2fTu6TWPrYsZDQKMYu5QYHzZGiGhmfSIUH2HnNYjCuXLXGdYwZxiYmsMe5MLgVXwhPIV5xSRflJDxV/Bc5LzIUtVkbHbpg506dtFOnTojwUVdyXEG5d8hoSI0sBl+ZWJnowAP4knfhVzq6OhOI75jM2Ni4yDDBa+WseY7l7HJ83JLLlkqegLyaZxHMO35OzhZDJR1c9AnRAIlT0xN2/OghBxgZ2oimYUJSG5saZEs5jzobPLNUiI5nLXsgeSYPnHJwNwhs+VnEr7qupg+yiZixuAd977g2t4PNzvJX7Kf/HQuJr8iF2RPK42vMP5n2mRMzFMKY9O3doXFtAYbOak0TtpJkYDJ97WTv43r88/Lir4OMU1m7NnFdFKPCzxCrcJZ9IBidIN5Oj+2P4p8Ax9TxyXqoKPWun/ppMRgx6RwSp+Gj71c1HgoHX5OCCXp1B0xNa7COTrQCmtUnDyOOQ09VwdlqSSMvq+A4hTcH9nIx22LAXTQI3oaZMxHiwTmFOE88vLLvwW32gNJC+4HKh77IwIUodgIacS4KHJLehSrJdSl5Lps9/+zTVkeLMCDUPENgnNGhpUj/46DZZKfOnLmIhpo7N58mFBtAAZKcY70MOu2xGAD628cmp+yGm16nFkExSQm4UpKqXC6J7sbGLCZoGtsO922GQzRjRw6/aqMMVhAM7waCIRhQlTGE9XUlG52YkE4bwRYafQqmmG7X05MdBF6Lg5BzFxjrdGbuicqw02Ghs9fs6u3bbelly8RgCqdLVcrBHK9UxvppAAaVcx3mWXvkxzusWcmbs0w8kcnHrC9fsUKit6Oj4xoiMzg8ZG96y1uspweWIOuZdClTxUOVmWirsHkBxs8+/bSdOnncWhCtnZpM0whxzp78KcEr1WVVbSVxqVoaYGdxXylYTBPJNIgCUK0MmFWyt7/nvVaVCDESBBh413iIVhffDwSKTfaOd77dXnhhpx07ekx6RQSpHFYFGUzjam6yr/zzl62jw7VrIrDh7xrgMjys/UVgzfM8eeqUt+ULYKzYW9/yFnvllVfEwNLeSSzECJ6Hh0bt1ltvteHRkfC7PwFe5MFUrr8XQFkEfi4s68YnWrG8RS1aAPJKXSTh/jM//QHCuXaJP/v/9J9+xc6eG9S6NbU2SSz7z//yi9qj9U1N1n/ipP3+//H7tmzlCuvr67TPfe4vFHQjEiznCoPX6hRQd/Z02Ku7dtmXvvYVTfCW/hnJCw62vqzBJ+fPD9onPvHLroGFfUt2xJ9bSQN37vrOt72q29Rke/bsVcV+IQAjiQQBUkqMY89HIuTAQqxHzhwSGF8yTZVHz2j5ssvsk7/yazZZqagaLL2l1nbr7GTwzIz9yWf/1P7pS/8sBmNPd4e96W1vs5FBhiCV7NixIxJYp4ra2d5ubZ3tNnB+SCDtqhWL7fU3XZkcaM2On7xgjXVm01MViWafOXjQhg4dsumx83Z2uGJnRydt/ZaNVt9Yts6OXrv/wQesp6db54q2KrXF1QPQlqyxNmfvuOE6e+Hxx6zc1GhN6MpJsw7gtsnGJ8ZtrlpRECoXR4DSuMC+/6Mf2/jQObv1AzdrrzeUm8WollZaGZC4Xok0yRcBVmmu3mZ439qszc47m+rs+Jg9e4oBNHXW3tHlfqrsQQ5JDF88C09Snb4fRRoNhUo2XWcrtW4UbWsx2HQf58BR7HXePwKhqBRG0MH5D9ufAYvJ2cX+cMWFixkzGXsxMdo0XT3JiESSGMLovJ2sV/JxHkwkXaKMiXCx/g5njWsNdkz4NL4X/weIxc+8ldIT+mjx8OtP0ihpDYNFEK8NNlOWOEYbWaEdPAdqIwpIrXB4v8JUSH6a/W7oeop16sOz4kuxQKYT6gsQhb8ii1Lrlmkb50N7pFmUEgkxFwssAn/2nt5EESg+NwbRcTb8Wn3Srar1An5TC3xIfhAHCExxH+pTDGHqJXZmatuh0yDsUDz7WAslIgK4EuCcgvKwNU7KzQFcZ9L59fCeaiNLbcQkqgSKJCeuHVlnY3Nz1rF2lc2mARJU2r2gRnKRdEsvsWnaS8UhNElAvk7r5mL/4vzPzFjL2LiVp6dtaKBfoJ8wVeUtWOfw/0l/KQn3x3OLSbBxVsM3xtnTc0+VfN2rOnRci49KvWxKKtpGHMjn4lsIqmEzLujpVdsl3Tt6Bmq79YIpr4nJyXwWz4L4OHgPFTo92jsyViGa1QTlXG8RwI/iRgBpgDXhC7FXfEaRzRJxVDHAj4S0CMawnsQBtKsC+Bw8eEBAEMAQAAC2nPd25i2+kqKNtzbGeeU6vNiBltyY4o2YIsy3Q2cy9mPxGcinJ3CHmEsgm3lbeGvS3OvoaNN+H+inAyh15qR2Se6Jz+c8cW0O1OXapwG0xlr6NdeJEaMERwDgrGsgqqOGzhezSrWqZz8yOq6kNlgyWtdUeI4R6axntkfkb9Sb64Cx2knnpA9HLMJ5Z4eL0qDiLTrEo6ndLLW/pvPIurGWMBdpSeb3eBZLly4VA5HvB/BdZISGreH+2jvabceOB3VPJP+sFyxEmLkBMEYbXJz38IXEQxTKYShi23fufM5WrFhh/f3ntd+vvXa79gngYXQExN5CDorfGR4ZVnxFDEsbNK/nCT7z9NNiUnJf7D/AukOHDulcMSFbz6takuRNFACLdi32Er8Xrb/+7Kvab7EnNaFe3UcOBu3YsUN7xXWaL9bl1WtSK3JxLfh+DF2StmNi8W7fvt26upACa/AuvqSN6LbGAaiwOxTv5EdqVQfYEqudPAwbdurECes/B+jkbbNcHWBH9nrFIHRKteh8hK1nenkeY6dYtRradw5Aeo6SgyLcj3IS8trUcq3pvdG9kYY8UhRW11W5bMtXr7Wmjk6bVyDuTEk6TMK3k5PoR+QkIhNVhA08+/RD1tbcJrCY+0F7jrPMOk5XJpPeJy29bvMD1GXtsDnBGuTYur2rt/FJcs1GySJJ9ml+ztat32hLlq1w/1jf6PF6GQZfTm7I8+18CBt+LQq1jh24zyuCicFqLBYUc9zA47rwpUUwykFG1/aVPacgUl9njz6yQ8CiAKQUQ+i+YWRWpiT/xSArvjgb2utp/9Jt1pjaTaNoEuxhdg1kIGeb14spTV6p3GG+zrZsvdJWrFojKRa3PclPszdS52GGXSTCh+f7PpEZdjm6hRBNL/SftaOHDtqRIwc1rEWYJcIlBTmPAP+whRoyQr4mCTPXN2YvY9881vD4G5aiy2S6P3c2fJ1BWoOghL9Ci3DVmrVp+Kbvw+R+dAaFQbAfkwyBk8Iqdub0KRvoP21loEP8fMm8E5a9z6DdabReU9ePiAwFZnQqDgSuEvFRscugGAv79ThxRISL1F4chbaIt2K/eexcUueLx/keG4oAEVqu5tO61dmi7zkjn33Av6UVHDrlwoF82jTdpdnZbvAiSDzniFt9/7rniJwfwgmvD9mRKDTyu/w9ihxOlKuTrB6fWWT8xpmLtcFW49sBaiVT9u4PfkQ0jay6owTFp0G5BkyDwKFIplhAtO+WLVthDS2tmhwMEOZi3zxMOgYIeJNWUjpYrqCRxMSTUYyHpGC0UDWIiy0GifG7mYFSMpOCETEZ06Sg9NDDuWgzcnjTBnBwL5++x0MU6zAN/cDoajJQyVtxX35xp81MTWjT0tpD3z8OtRiUYhRw6jCbMiAuMZbULs5U6samDI3O7wvmT6OVGsoaE05Aj9G4cvs1YuWpahi6g0n0VvqOqcc/khxphIl2HUNUZm1yYtwOHzrklaOkB9Td06lDQdUKzRaCEKoHQscrFTt+4qiFQ4ugkX0wNTnhwybSQZBz0AZ0B+bTJ+utUp21LVu22tJly9QK7vqRIUyaRLOFrrPl8qRelZFq1aTB2Nyi/v9y0sEJZgiJD0LEVO/PX7igDT8+OWHXXnud9S1alCYuOYAXLXIO5HjLrYsnm+1++SU7d+6MNTd4wCowNqOhOxPFkxJ37ByoaDkKADvWKAIiR/wx4uhsUTWhCl+zD9xxu1XoVaWSlCreavHGyCTdfj6PARyws2iBBmjlf9aDIEFt2Kkl76tf/Yq1psDZDUjSQkQAODkqDHrsxWiXGhsdsXe+8x2aTu0isHVWUkDiBpKziXFH65CAT/efgEIN00gs4jiX3CqixK5HltpKE+jC7wisL7RRs/aRLAW4Fmvpk3tTm2Oq6OQA6rwA0v/4a59UizTvS5vv7l177XOf+7+tb0mfAuQL/bT3fsquec2VNj5etS99+cv22KOPoeluTQ3NVqlWvO5frRmtM2dPHLG/+5u/sb6VKwxMHtYB7EW+COrZn5/4pU9aL9XrOpcDiPuBdXFw/wF75OH7bGBgzBYu6rDnnn3RnnnqOQ19igmZoa+j55QcpPRAL9HVyxxRAkPYd+zzTZs229f+5V+UFIY+kASAB8/bpo0b7MYbbrAH73/A2tta7frrr7PmxmZJNvBsKAyFpirnmGfE1GhA6PXr19nY2Kj2/JLFfdbZ0eXtGLWqNTc12Im9r9rep56ytnLZ9p8+awMTk3b5xssVfCxdttQeeOBBBUdK/Gjnq82piNHUULbZyXH7Dz/9Idu/e5fODeBLg9oEyrZp07U2Nz9l+3Y/b2Vj/3ubjdV32t0PPW3VqTG75W3XCejAxUaBCcdJ8FqZqmQTTBXs0wIqNsycleqb7fjQiO0dnLBSA1PUPCktgmCR0BcDSyJPgD1VCxMAyd5jT1I1D/AvnhmvJUnl9wE9A5AIhx77PhJz/i3wLukmRvASCWL8OxLYeF0EBTqbaeJ85hMTqBFC+Ir5Q9D9JwC7kCTJg4641gxUS/osVFh9EVz2Q34Su4yuUmIbIuvBfYevZrM5oJnrO8U9uJ5QAomS/mjoIYWGIgBPrFncX34v/p7xf3EATARP+Wd5Qi99nKonLt46lTSNUgIQgVUx7pDfRDcv6fMFCMVgomCmKUhUHMHE2RC4rjkLTIUUgmRvKUbDD3A8SwoFZqVBBImJEoFhJC20jvIZGQM9FVpywMiD8WIbv+ynbK2DCrT/KOZRMO8FOhj5+FJsmycDnrgScKvarKm6nqRS8Ix9GDadImG1WrOxmar1XbHFphJ4olRDLH5PHGRbU+yhM5JY8bHedDnrmZVgJPqgAPw/w1zK1aq1jk5ab2PZjh87oiKQtKpK7ovVkR3M3kyzLPyFl3gjGSzGZLH3dN+JXQgwqmJC0o/GnjLh3p9pKYvdAJ74f8/uPZq8jI4id4kGUnQGRGzAmnnbF23JzkyM65F9mKfNtzEDt7mG2NMkc+HrAkDitfydmDLsF/ZmcnIidQlwJvxcFYt5waR0m+J+hiSBlt1BJhGXzHo6O+3ChYEsWQaIWb5iuTTUnFGRYmUVTfMhTc7KcltCyy7nmP/lA6QH7eBKMcEPGxL+nrhaDCBdu7cI0kHDvujqQiZmXgAjrZaKNxIAmwOMDkZEwsfZjKKdzs2MJ2HYqwDpKaaqAKYppjNWKjNwDobhnJ5jU3OrYslosQwfnyWVtD5mw51S8ScBOXrGnNP6Rp3D7dd6O7HAKMkvOWmDogcApmxpMKISSElMXWyh5z1DQoT9B+gV07TzWDNpW6fYFLv1xBNPJN3usooZxH+rV68W2EM3BvubZFqTVpMeKOejMUkeLV6ySLHBkSNHNL360OHDirMBOQHZATxZM9aVe2RfARyiUapYdd4HgAIwLl7cp+f8+ONPCpgcONev4UWXX3657d9/QKAjMbsKWJydij+3OLtR2In4Nu4bUDkKO/yu4skYTqHD7u/xve99z7q6XFMypvGGv8UfREHQbbp3yuD7XOoiFT1TzH/D9ddbTzdFYwdoBGilOIF8DnuqQZLqAEzFHbHQ+J+9zpmpSp/wzOmTGlqXF1gAyZFlqRMBQPlUImFoWmwMFE16jQHSqJ1Skgg+eZYCRuRZFZjHhsSDtzg6XfHiIarqRCyhoY2s2ZzNC8AzW6IhLwtk00PDPvxTBkpJviAXaqlWpu3Rh38sxqjrjSe0L2krCswIgkc6l9p/CRtI1lt2U4xkzo5YmYA/5LngCPx7zjZu3GRLV6zUsFnPn6IAGImU324AOh7TeY4TxRv3+9os6miqzEwpdw3ABHA4y/FSDsP5j8JkSBq5nfDckr+HVjVrMDoyaC+/9IIAZgdknUGqAWT44sYGSW14MRC5i0omn8B5xe6zjOQd2IaITSNO0cR1DfHw+6A1mnWamZtTm/viJZfJrolEnVqQNVw1DkFqawjyjYrBWjiARs/Da3MVmxwb1YDb4cELNl+tWCOgpm+djPiVrQv+noGLlYppWGWpzjo6ISGYhsAW49wo0rHm+E2mg1MA0lASdb3W7LLly8Ryll1OcxsEeKsY63GYx+tVDeAFlGMdx4YG7cjBVyXDEsAvRXkVzdKelAaoNB9hHzsLFcwhCu1FeRGebYDL4W8jpol9wn1Iq5/rENCYdM4LDEi+J7IKcoKJqcx708HFWfAp8nS8essyzwYgNuIoFX3ZK7NVaUO6Xr8TeNh7+HdsAa8PkBA5AjCe1jRVmvclNsFeYc4gbkg6JGllco2SJxDhoEG2GeKb2M4Jn+Fzzw9eUGzkcX/oszv+wb8Dc8CWNTc0W+n9H/p5iZ4EGONJkwMX6qWemhbjLfQZYY7BXGQDkSA0MmYb5iLtAgJZHLCQoUAMXBeRJv+GxkBimBUTqjBmuVHzAQmecLieWziHoIzHTfKnkp7E7CoGubqvFJjKWan126+JLx4iLRR5MiS+sOjes5WK9BSmxkasThvTwZ+gj8bmY/NElS3foO4EVSlP7Th+fQwFYRN5BUw6LWozh07tbb9XXHW1LexblDQYPXkiSMLJ6j41VMG/IpGRYQ2DN0/QO2UnT5ywc2cRzp7Ppg+Pjo5oAyPg3NbRLkAFg0aA8NTTT2QV+ZaWptQa5AFNJFNhwAEUeb4KjJNeMa0127ZtszVr13n1JKZ7QteW83Zn4AbUQSxdf5pIBgDWRCvQFCLCaB96i4wqjJOTmn5NWzbBkBD9mRm76qqrbemy5WI0ir1ZSLbdsDmYKR0nxtgfPmTjo6O2cEGP9CWmp8b1PKKNKZwpiUgwDbmeWGs5+qTfmFW8EiOLLUU9q2xMvp2wOz/2Ma1NtFDjbGNPAMxweZMTU3bb7bfrGh577FG/BwJBugDEMIIN50nk17/6FVWTXNxadSddF4aLa4ykgonRBItcH8/t1Ilj9slf+RW76zvfsb4FfdqDF7GW6urt2PETYjDy5g64UmFNIsyFQUlx1pRgafK8B63hRIqGJ4AItbliSAvT4hwAAgzKJ2PF+/ggId/rVMk/8Uu/aGPjTORss1IdEgQz9gs//wnrWdBrPV2ddv7UKfvIT99pH7jzDqvOley//z//aPfc80NrbCwLqJ+cnpDkQAkheJuzysiw/ekf/5Gt2rzJzg8jyA5DZNo6OlplhMnd3//+O6xv4SLtC9Yx2Gntra22f88r9siP77fBwQnr7G6zQweP2Pe/9wNbtnRpdj9iMQZlPYllR+UqKqax12DDRMWd9Vy9Zq3+/9M//VO1yuFIKAb0Lui1ttZWW7yoT8FzMbHDRkvEPg01onoEcMiZhM3xzLPPKtBfu2aV2pjQ7CCRV7sIrQR1pnbvgaMn7NHvftcWLuyxofFJO3m237ZdfYUC5Xe85x02fOG8nT190g69ekBT5gjUViy/zNavWWVdHW22cEG3zij24aknnrK5SsUmpqs2OjZki/sWeztDzan02LXG9m779j07bHZixN564zYFHKqQp4l2YJCTkxU9m/kaSTwMem+9GB4clJ2Yrs7/L7beA1zS8yoTPBVu1c059e2cgzoqZ8mWbQUbbNlYBowxxjYGdpiwA7Msu8wwLAw7yzI7zDOYGR4wadfGEWwDsowlW5ZktdSt7larW52kzjncfKvurbpVtc/7vuf89bd2W08/6r5d4f//7/tOeM973mPXyhX73ptHbWTJUmsptFk+C8Fl6agFCIc1pvajB6Jah2brWgAsCkSbYHAkOQrpXOQdyYoXXGLvM6B2YC7+/M6zkd4TIRkSfjBiwPi7WGwpFj+LTaJ+xvnQtTYHUSmBbJ5bfmbSb00rdhP7OQBXJC5iLrmAtU9axT3G88Kei6Se3+/BFPxS2BMF32qHwRsDdIh7Su4NPs+HMMW9pAFAvC9ABLLYOXEdYEZTxD7OJM4sJ6J3dvCcUlqhVYMeEHhi1aQt00I5AMhs4Dlx4rgP7ogJwZMT42wprVOzKG8FaO96m6jYZVXr7u5icItADAUA2IgIUMHsKZVRkNBq4p7SrU4450jIaUcNBSy1ASnAzDt7sJkOiGWrz+J+DSkKB8WZKKSGUvBZgpfiA2y0H1zDMPZKwiBQ2x/XhDY82p8FuiPhBJNkplqz/i0bbRaMRupeKnkBGyyAZAabqQJREl/5kAHGZNQ7xh7DDYHBaFaANt/4tPXlM3bqzEkWJAAKSX9bMQ3vkZpZqTQJQJwP6eMZcfZnch48tlMB2f0uknkURZ09A8D8jjvvUFLqwy2QYMGXIi5CnIHXQocafhTgT0yLjNgA/w4fxWnXiId8OnSAjLEv8Pd0ssLE0VmxAitlq/F/2K1gfuDfBKwpVsKvSOyQoEV7Ep5vmuGINWJCQ3BtgaAu/NOpUyf5WbhnfAcLyVaX7iSK4AslPld0BvHeqT2ttQAESbCOAAAgAElEQVRTAs8yngveG5N/kahH0hVJeYD2TF5RQOOgKdljvAayO/D16MogwHjlMsFYMCDwK+wxnjUSJxZRoQ/qzC+2Y3rylrQBeyqNnYL8hAwRXHtVjKc6Bkc4WIakGDamWmlqvSfnBT7KbW/TPgMcccaYy1ywA6nYypiX019xTU60YOHfLBlYE5/H9CqjoUNYg4gDoqCFM46cAfcUcV1cV4Cg+HtXZzvv/5lnnmE+FnkP/DtiQPwb1oqfAT0t7DcfLoL3R2w9umSE4PqhQ28QYESnSwCG+Dk6tBjXYY85UAo2C6Yic70aKuqgLXt0dITXgcnWABfQko+/AzA4fPiwDQ+N2r333ks9f/wc50qBUrOQnfbDEXvFELzIPzhVlQxnZ6W5QgOfRRfyBNl7nBWCgCwc+mBMZ5XhTOh8+/AXTqIvEPwGMLFs+QrlTbkWsrIAeMQaao8roY7nznwOVh0yYyxAalAVOqUO7NunQZwEpgRsZNxPRwcU1gTkD9g/2DqcZ+z7kG/BcxZpy0kmKYkUAXzyt5EDsWXbbQaujZqj5XmC3h1d3TxP6D4strXbpi230F+y4Edmuj/QAATlzXivAGUlI2b20gsv8h7D/uHew++pkKiiN94TkmV6htKXpGn3DrHokAzd/piTAGAFGozLl6/U8FlKn/nQs0S3sKkzl5ynRXUDREt0Glwn02wBdjDdpqrhJWmfGfGLchnFTrHeksmmdgltJDpAMVX74OsHyFKEvatWyortXVse60otSoCo3umlmBHMXA0Ha6CF3gu5wWJUsRPFXmEWGqSp1uc2SpWZPfDQg9be0eVe0zvlyODDhzZnIHBIjGsEcg3oNFHM07padd5mpibt6JHDdunCOetoLyIZZBsy1hMgKdYU18T41id9172ozJkexaK1doCAJpIavg9nC/YI+1p5X04YE0Ev7OkCNXFXrlpjK1etoq+R9mmGRIJEhxxdkyjoeZer9C8rJF9cPH+e6xBrk6mLqIM4HwAuQH4VNzTfAX4OZ0dav81iZdJ1U2tqF2oOhtsbZAIeMxBYZA4n+4Ff+A52x8bARu9uKLbKhiRAJfwF2+SbWuJ4T7DOsW7h1yEdAF+FMwoiSuzriJPx/QTTSY5TIUJ4leJL5hN+PUFaiYJWFHi0Lt7G7UVD3FPI5+FapCesAmbECMiXYLvwXIEZslsWueWHfvLTDRoNVtDxoCQkeQOi10wAJKKKPaox4lmCOWhDa23tIMDIiZ+4CQa1Tq/2h8wD6Cy8cA48UNAEdEAwEmUlKc3W6EjswmAwWIQBZEEpKrUuvu8PET+NoCsqwOnkJiqJNMQepEfbmhBtGX9OV6rX7cLZ0zY1Pm4NTlHCZKEIPBToRWVJFQHQwpVcQFcRv/H6TghOlxdYTcbBwHOUQKaMJAId+I4wgGgnKLTrcMIYwKiGHiMWEAsuwxcAo5BkTVOKic9VO3/+vJ08ddJWr1pJ8ABJWG9fny0ZG2EAAYFlfGew3/a/tofBiIQ6pSuADRDaUfgOCbRqkA8crPcycQMvzIPBuMVWrVkjEWe2SGnyNxN9r57KqCFh0M/wuaiCffeZZ2jEMTF508aNNjw0xPvBvsQULSSGqNhhah0EUOGAtm7bTsYXW8kBaLvxYsUomRQtYXEwT69evmiv79/Pv2s6rbNfU63b6Sonro97LsWMjX0clW62w/hU1Xo2b3kDg2zB3v3Y49SilHCyDLEMsqbDcZDF4qJ99KmnbO++1+z69WsEtaEREdfA/VavsSr75S99SdN6CagDgBTggCDoxo3rdNZ47tDRCTYtq+AzM/bRj/yEfYfBV0/CvAqDhNW4dv2GPfroo2IAEDhpAoyJsfWsWcGa2qY4lddboEUiypBNkACRebTiv0Ofy5M/ghUMyJ3hmWqdjJZpXD8ARlVpigbgG2yOT336U5xu3IkW5uqC3b5zh/3UZz7LwPAv//qv7Ol//C4TGGhWcBhTvWGlmTnr6GqzhZkp+x9+8XN23yPvtlJZgsPSc5XtQKvHz37i56yjE8wK3VME+4P9vXb5wnn7zj9+3WqLRVuolay92GZf+fI3BAo7Y4026x2MmwCUWAlNpvNFezjOigo9a9etteXLVyiwbNGQluGREbfBc4ljR0CIPQAgGINp5kpzCeNRjGM4gVYmj2+ffJstBBs3bGDSCMF12juC/ljsqmXrWZs8e972Pftd2p2p0ry9fuy47bhtF4PlrRu32N7dr1ihpWK33rbBNm3ewOFeeDumzuHZE2ypLlp7sdP+6Zl/YkI5PQO90wWuB+UCaguWB5sIgG+h0771vR9YtjpvD91+i/X29lsBujsMvlCkQaIlsBagBAK0WUyeRcXOB6HUMjmbWGzY88dOWralaP19A7RPSlJVyZazFRiOSjUdbsK0UqtABOgKAHy4gzMJopDDXMiDjPT/yRrCkrsvjeJDEjjE1ErXfIwBXaGpG74ugoE4PxGMJ621qRboGGqha/I8za8t7lUsMImGhx9NBziULvF71TVEoqL2i0h68ekMwnwCbHwWr9dZWc3n12yvDP1WBcPynSGMjaJZJCP4PARKUawL3xz+mlMX3Wfjdfh3FqJSmsexhkweABy4FnIwFMJu4zpxJubmykyC4QcgQQHfhQmCkNJoa22zzq4uVo3HJ8btue9/n88Q9m7DhvXUKwWYqJZetSLh+YDVw6TAF4VAOu1CU/9I+j1ip0bCiuCXCSb16qAbG3qDYkmgSEXfls9Q3oRMmir2sbf5hO2M/YFDmWpFunmvxvo4UO2AcPgxMFJxvrp7+shgLOMcrhizugfhZIZwzQUMNEktsuMEpJEEJ4Unb0ujH3VmB21OzVpRTb86YV2Nup2/eM6K2F+gLTIJR1IqimTECtFhwL0WQ/zC/6Za3d1gOHNShU0yGF0KRzprGXvggQcYmyBu454qaU9BLw7rODs9Y2NjS8j6FsCoQQcx6ATXIdZ7nevBmBMToFtbkyQhpELEeGkCgQlynGgxS+MMLBYA5ATsXE8VMRpsKx494iB8P/ZKGgTDeQhgHvcf+oqIhc6dO08mGrT1YAuxV9HNgM8A6A5TijOBOFESQUhCvYUeyZIzbcDampqe4rWFBiCugR1AzvSFz4oiIc+cJ2MEVbSYTPrQWYKVRgs5Xn/p8kUlaO438ZyjoIHv4/n2QZSRVOE+cB2cVE3GqCZ1Yr2RnKJVEHsSzCcwiVHIR2JG1mq+hWuKJD0SPrVi/X8Hb8Rk42Y+I/gb14Vr3HUrGPquvYgzwXMgQAtJNf1OUnAUMIq2YrK/CHIEI0vnHc8HMQcSu4ibsS5IiKMoSxA6m7Xdu3fzfhDfgyGI+I+sw7rZ1MQ4cw420ojvK801L+Dh2aFIAukhFN/RDfHDF17gz9auWcPPpIwA4hoAtQ6onT13jkzH9g50QM1zgA/s5/DIMCVJjhw5wueC4TXoprjjjjsMuoxLRpfa3XffI509dlaBOShfy9iJQxWa7YGRrMNGs6BAXx7F2+ZQNSAvc6UZsjlxT9DDBvMYZzP8ANmCqUmqYMsGIxNsH3ZdUWdb67ptx3YWpgMwIZCSAu0i2cYC5jKyC/gNZhJztAzyVUmyHDtyxP2VYpiw2wFy0OY5AZA5iQNaZMf54COCap7zRU4b+xb2Jyk+JkXJ9OA4FWGUfzi5hZy1OsHpNevXU9aKzMakeKiCRpJ/e6Ed116dXyDpA8OARKpBR0rV2enNMZssojDPEyuPuYU7jLTtiviHcJez4RH/oTCAAvnaDettdGSJM/Q1YVrIpc5OkC0AcgiUc26Jx3lxTgNwVXzUBAwZx7CV9mbCRPgRxWV+gkLexAsnYKDyjNYX7cL585x9wHZw6hWGpJpyXuR7iINj/WQnvSXev4y+nR0GwjniOSUzLbyFFvYM9g2a4y0trXb/Aw+y+AKWdp7DQ1r47xoWBF+KoqATO6OLlDk+gGj2SVutVjEwU8szM3b4jQM2fuOKdRTz7Dbw6koytIYhjk9WR4kmCoytrSChFTgAWEQSAf0AtqOgQM37QsHaWjsETBG8A86Rp17r0MiIPp1McMQpum4C01UBZ9pXwmsq5TJ1L69cukBGI88XclOeJdlTfMjCQtkWMOzFOxVhNyK3x/XQTtcEooIRjH+LWDRwpYilAlAk07RWTXCZ0EwEcx3nF2uCQgw6SeLfEO8hJkRhXxhHgfcD28AcAjIenGQNspg6TNMxHOIzxBmSPsAsDwF6cY4CMIz8A58Jn07gswIpgzynT4fcBMkYzkjExgPeEtiHMC7Z2rD/xCdyONM5DZ7hoEydKfgMFSBylnnyp36BAKMAjdCW8slHpDdLCwjLBeOK1+KiunugwdieiPfzddgQzmjDA8SOA9IKnT4mKkisHYyAToCYDsGYSFUSqOHqI9hTk3ojeQujJ2Mro6nAChTkohh/rqvTdFxNfaZAhMOQsiLhraiS1kFgpdN+6q3jNn7tsifgqlLMg15LR6+kgAGBD7eZKs3R1kHzZuX6tRwmAjoqZxY7rR0LgQ2MFsLrV68ygZ6anCJQW61Vbc2a1TY8spSfD8HqaEWS5oSCPjky9f6zpcg3QFRSsEMhsHzs2DEbHhpkUo3PB+tLVToFkdAlAAA0NTnJCbTqyV+0rg6Ao57YZ7IUqqY+xlyJawN9OwKTLhis1h8j2Ld6zRoCGChxxfUq2RdQF7+ZtCPyqUMQtGAvvviizc1O2/DwkPX29ftkSAWlAL4xNAJVdgTv+KxXXn3Vli1faZs3b5Hwr0894qHy6Vhw9mT8YYIeRtlPT9nLP3pJU7HQNsJKBoSSmyxArbyCEVToo4raQZZks3LD9kF3uqTtg7uIVtUG2moX7LHHn+B5kDYkqppFCYoDzG8t8rnjID788MOsGgdTAdeEfaBJ13pu0Cv6xte+KhFlBM++7lj/js4Om8ShrkhDtbO7U1XzRVVCLl44bz/zMx+3v/vmt21kZDRhrahbQrqCYGHce+99ZNTCMLBK4o5abXioaijYiAA3zVgIhxnrHIYtGAYBzETSm4CbHgzFZ8b7ovIJ5/O+Rx+lTlB5AQLNOWvJZe2jP/FhGx1bah2gazfM1q5aYb/1v/0qY4A/+dO/sa9/7RvUT0Tr8PjkNXvPex+zl15+2Tife37OnvixD9hP/+wnbHq6lLCB4Xsx8TqbW7TPfe5fWWdnF6v3WJed27ZTi6uyUOY5+dSnPsnzh38bGuyy//bHf2ZdnWoLiEq2EiSsvQKINMCB1m4FLc2WQticXEuewf2ObduZSLZ3uE6TC8WL0aSBTDDs+HOwx+DsoVeDQTX4BUF+OJFlK1fYqZMnbeLGOJkEOF+cVgYgzWpWxSTURt36enqstZKxr/23/2JtnS02PlexF/ccsMc/8IRVSjPW09Fuh/YdsFq2Yvfec6ft2rnTcsUcK/S9rV1Wqs5bW1unHT98xGYmp8heAISE9rRIFMlMhC0k8FKzXOeAvbz/kJ1766S998HbraezwzKZgs1WShxWw3Ndwaj6RSt0FKy1q8P2njjF/bqiu2jLx5ZZLdNu1tVnz+w/aJevTlAkOp/TlDZU6iHMTwBgUUyGSFpgg/kEksBZBZtYq3C4Afpx+ACHXDSBIbKxXWYA5ySKDrEPmOgXpckWPin8V7LXU9N39V1KA2O/oDKcBgeZSHswQPt20zR72T61UakIRhmO1EC1OIMKYAWaMXBjMiM/jH0oaYAmozGSeZ5Vtlio9Y/PFIycjnbaHaz1xPgEbTX1x5wpkthK/PvEhGv8ieGD9wTAyHOTmjyP+41hUQF4RsCvtjm1+uoZ3azbHM+YgaOHALEO4UdVnHNtRAcxca5jnehzKBcjjToxGHXfaEekt3DNrwsXLiWJpqZmx3AftAc3NWaDiYjYAIU0TH6cLZWpDUwwxVnspbk5sWy9mImKttYPrDOwp1D1n6ddQmFnyod0hW0O+yDGjUB0BtS052Kq6b7g67X3W9s6uZ5gT9ctZ1MomG5YbXONuhU4nV0FTwrsJ8mivCbZFan2MgGtYLAg2dUC8AgSYKxbEYHxjUnryebswtkzVswjbICWsdYSCULsV66Hs+qD4aHAualjFMUvvgfxqk9kx+uodV2tksUD4ADvQ+smLhDi88EiwfOBzcIeWLN2rd24dp17iywSZ6vAdiAeiCFH4d90NqEb54M1vD0/wMCkqF2H1I6mPaPNGAkQgG0UGZcuGZO0jAvoI0ZYtWIlQSA8DfwfcTS7PByEQ5KLcwTmCMCb0HfC/cKfHD9+nDEZY18ApMWi9fb38u9DnA65oD3gA1RQgAbwB03iixcu8HwAhMnmMyyWI14COIZOGTFCnF2aUSwV6xKJEbSwBDJoyAW+H23Y2NcA6yG5Ag1wJjwOzAX4gz0F0BX+EP8WNlYgndYx0TJjZwt0i6GDjcKuCvhlDqLAFAoxoAB65VhkEMDFIgCJEM1YWjZDexZ7WoCvhnkEaQKxOUDX2++4U8MxvcOo6qAZ1h2TUZFcp2Uj8Jnw3wFUx9lJgy64p5Bn4UCTFICO/R8Ar75jxibGJ7lnsc6bb9liE5PTKoKkWGwRP6BtF/YDdo3TnUuzdubUKdu5cycHpWzatImdDvh+6XOq/Q8DbfBMTp0+TX1GshqRL3S22+pVq0hcgG06dPigLV2+zI4ePc5C4j333GNvv3WSsfD27Tt4btgiPS9gH89aTO8m2zrtHwO8o31ZVDzB/M07ZBG/oDvrwIEDvF5cR+yLmyWtxHwMuxgAHfY2dKjx+Rhoh89/+KF3JXYS9w7AhsPM4M84FVhDWqhLh5850xcdGCoQClDCZ/7oRy+pUyuRNJG9ZFtxqmhJ+xjVQi9IJDY7NUQKebX2jLoFwi4SumS7qwNTjPG9c4wSItJ9A+gBUAixYr5YsPUbNhHIi86z0HQMrf3QlBSwnyPzf75UovY4gO7q4gLPpnwm8jw952CJCsAT9o+1pH324aMxaJKxHvc4wFDEfhquATBq7dp1NjA45PJgAs0UH2kfpH0Efh7dcWmfpBxdmEHY6XRMFp8RgFPEGk0wsDn4RZiDWosJInOeQJbdPfv3vUYAhy3olLzCmUErLymPXkQVyBV5D4HXlFTATbGJ5/sckMeed5wRDU7M+kBekEzQzQcGI/J8FT1FZCHWSqZlxA4CuNnPybxEU7ATJmZ1wSbHr9mhg6/b/OyUteWzlmuoqAvchnljDO3ENWPdAQZjsjT1TyGZl7G+wUECjYovJCeAgg4BPxYssmRfgpWXzeTZXr3YaNiWbduss6NbA21Zw0ScIhm28J/SXawwt8egF+zFQ68fsLmJCWtvK1ih1aWJPBYhkA8Wl8fNBNooaaFOU/yi/U4A15D+crkwsh19II8PEATZCRIKBCbxCJx4g6cbBW74OYDW0InVd2WTCeI6Kxpkxz3s5CNivQRDpXOKZ5f2RXgp/Btz6EKBxVDG7M7KxXc3O9xQ+G5lfIECKAqppYUytTbZG8v3ybYLJIcef5n+NoqpcZ3qZND5BTYUthOvjdgoAFlIbHAYLgBG/BAvpkZSViglJqIBJMHPAehEdTQczujoMhsYRLUK474RdKrNN7QWdXEIsPN0+AAKYiHxfTByoZGAn4cRjUOmgkIYDkeuPbHjtaISxRbkQPil8aJBGnpYATyGAaIhl13n5pKD0k/4fyLHEKhEL4+q0RfPn2OLKdiLtlgRI8aFQuHgYeD7BgYUaGcydv7iBdL/W/IFW79lMw9xMQ/h72ZliImWTy1FBQh/x6CSqSlUycu2ZGzMxsaWqSUMg2Aoxgyn5WPmU8BdkvzyuuE4sfgCza5du2Injp8gSIFkoae3l4AnbhWJDQOGyrxNTIyzUo8DE60mof8AhB2AIthiaE0EqwNOiVpPEtz0gS95m56asctXrtgdd955E7AYaxFGtPncm5OacRAhDI3WZQKQrP5ULcO+/gUGaXQolmHw0D80ZDNzJQ582XXrrUqeXP8hEu44NDBAMMqSNG7Y333jq9beKmF8WN8IXsKR6Hq9Fcy1jnDNOEiR3AdICuReTivL6V31hqapI1h55D3vtZZiO1m+0doHvS4GN6xgQCNrwdavW2eXr6CVHZMaF6h/w7OCAwpADFMXrW4/ePZZmy/NWVs7gnAHTcmmKLJSC21UCMzzGtlWXbC52RJ1dJ588kn7wQ9+wMEmirrdQfs+wGseffxx0psJlDiTEQFfMwBSFZktPN663tx/nr27eK2mxYkGH+ewKXmgYFIsBrXANwfB6PIqi0q+kAA89thjtmz5UgZFqPR2dxXtQz/+ERscHrG2zk468bGREfvt3/m3NjFRZgX+T//szzh0Bc4PZ2rbjh12/Nhxm564bnBtDzx4v33ul36JQ1XgtilfAOMJp9+StT/8z//V1qxZy0Aa08cwARNFk+GhAYKOjz32KFmDAEpGhoftm9/8ZoqpqQJAOIU0yNFkpmnfgIGIew+HDSfU3dNtu3bu4v6MqjvWFDY4aPGwwxBMx3OMypoYAHVqk4LdKKYkmAFZO3fugh0+/CYlDJYvH7Pp6TkGiZgATVFuOLT5knVl8/YPX/xztp5PlTL2Ty88b4+87xErQA+lNmuXL520QgEsy/W2Zs0me/vUaWpnZWs5m5qZtg888QF7+fnnrSXbsBacMWhfESiQ8HeAZnB2bCmpNWyiUrf9u1+xh2/bQZ2wlnybXRmfMLSjl0oz1js8ZN9+5hmbvHzFPvXzn7B9b5+xG9cmbDBvtnnjWqtByD/XYa+duWZvvHmMzOxnnvmm/Yff/X2bxZTQhpgwSMLD12lNoKEl4CUSuzTAmLZXkfRKU+jmAlacgQh+CBB5ks9pls44bp6jpt5dE5hH4Cg/lCRW/AE08xQg8je7WVxnDAmDF8ciKE6S70i8wCgGkAO9pgW1VCJpYGDtrdX4DCZsrk0W4CU+C34g1gw2BuBGgFV4OxJ1irWDTeUMZrIQodXVqvYunPGEIeq+vnkOHGhPgawiHzTbwMNfKJmKQqGeR9jeiBviOcWzjrVxt5+I1oePiLjjpudOwEGTkfFzgbXaL+nvga/EeQpADc8LzHpMYeU+C0F5Z3ZF9BHMO9izro52K8InwGaj8NhalJA+glbESQAAeCbyZG6TVengAL43QFm0fWJNsc4BsnpOx5iGa+pDcci0YsyDlhnYKQ0uiXZi6AhXag2bmp5gkjK+sGiDt2yyebp7+DgVSzVJOqZINllgzT19c/u+WDtiihO4xv0tLFj31Kz1trbasWNvWksBusN6UpJqVKdLALpNJqMPvfF2UiTctN+srMu3aeIizj38hnwM7WZ/v40tGaNECgpuSKyxuBpq4y17KPbkWxgzTc/Mcv/ivQGYwecCfCMrj+3azjD15IMFoBT4NT07ozPCuAZM3tD9VusY4jEAPmix46AMZy+ioEh9Rdoo6VKCGaGCnwb0EFDIotW4i4wi7AMA++vWrSMoCAAJ74mzi2cDjT5cI0AiyOWgbR/3Dwbv/HyJCQz8HHwe4lK0MeP1YJyheACG7erVqzghODp5ou0KLNv0HihwwCFPNIuB+DNYJrhO6HsP9PdTp06tV82OEeQfYBIjYQ2wiNE6mL5se9V5RHJNZgXto4buMDfI5Hh+8JUAGJGgZsniANutbF09vRxSouTbgRlP8sKO4t8i0aIdhL427APrQGilVYv0jp1g+YtHxcIdSRlgRDVsDixJZ1OH3QuAMFrzwsaGnUoSTNcHpw1kpqf9hueBwWlimursoZCE5wBQAXECgGbYI9knrQDPX+RBHCrSyiIJnufJk29RiuW55561LVs2s6hLW9MmJhK+F2uEz8P/jxx+kzEZ/AkAYhQcESPjnvbv328bNm603a/spj189yOP2FUA9bWGrVu3we2RpJfCJwdJI8ChdH4W98jnwzZT76Jx+xzAwbPPPcvuK5wFJcMiTKjV2NuZ3Z6E5i3uq1yaT7TWBcoP230P3O+MQTBfVXwhW5FdKgDr9Nw5FCuqV6nWbTGLdNb379sve+YdcgE08jR462UKVxTww5bUkC+TLQ0wDgUo/EJxgnkDOsvc50QszQTfgU98LUk7bEt27WTnecEeLl+xkh07yqPUOYI9I5uovEvXqs4v3BfiYoBpyN2Cqak8NyRw1MXDQqdPkicjO9EwZDenrxO0BJE7eccjv0dOAPb/zrvuJnkocrMYmkaRycjf/frw7NLnN+K1xOf5NeC6opgcpKMA9oK11cQjmsMZaWeYo0rmCs+zisGc1YqdOX3STp44xpxECmEAmUHWgKYeOknkX0LXPp5p3EMaLI2iRhQAZSNcs544h4bHIS/v7um1W2+7nUN3xQLFIDJIqclHi7mrYjKlOQlWSluXwl60L7jWCrs1Jyau295Xd5O5CE1D4B94N+wqADOx5Zr6gSCRwSbCx/X3DtBG93BQrM4pXo8iHohKPHdg0bf59GjE7xVIrGSsp3/Atm7bqQGxaAdHAZ26o+kBfBpKA4wGHRHQNYX/OPHmYZudvGHFvNrZkdtgHQIExnvYqeZxAvZFFDcUO0lXVffVHBIFjCRsUuQJsCthh6PwHkUYMktTn61OsehiUTEg/BzOg7pZU6331LgW8xf+Ns4inj3OefyC74GdJ97TqNPmLV+2goUrfB4IHsgZJYXSzi7HSRT2vSUfe51SDimpFu572IqUdBlsOorXc2URAfALfoF6jtH57CQCxGEAKBWH1y3zwY99phGJMA26I9o499GfHYeAARL1aiBG2mVjS5dTGzDX0qqJx0BCPbnABE8mbhmjJgTHkKem38aFiuUjIxmHOoyu2Ak8eknVI5K4NGgV0yIFYHrrtIM+3Eyhy5eqFL2TtRIODIMDCJ4geKnVGKAdOXSQoAQ0GAHscGJPLmMjo6NkaIJ9gAAQYMM8nFh10Uqzc7Z9104JCM/MEDnGYpJS2tHOJFjOQtMvUVVHqwaqjtaGRkEAACAASURBVEvGltqSpUtpTIiqUzRaxiQq91E5j+okDWFoQlBcetGmpift9df32/at2xTgZc0mJ9X63tvVlUxGBGsQuwrU4fkSgjwFKHgOEI4FzRoVfWpmyZzb1PS0Aq+6sQUcQSz2C8AG6Lg0alpPTV5rslNZ7U70o5BJeOt0rWZvvvmG9XR3UegbIrPnz57l9G4aqAIESCEOnqXRGBwZtdaOTgrE7ti+i0FMrlVTAqX9oQRDiUrotWAK4rj98PnvW2sBTKRFq1VdY8HbT9KBHp4pPgd7F5/DQB2Tp4Pp40K9nN6H1h7mWgIZZ2fmyAjsHRwmCxXPjPsf4qytGFnvtHUX6w7HJnAYBp/e3UfZo/18zg7t32/zMzPWCoMLp0CAAVWjAluIQ2sqBtTgnCKxmOG13GtHDh2mjiHXUfQlJnkwYEge7rzrnuQsImHlcKfUtC2uI7SdfCBEVJHjXqKAwDVmcKSW4ajsNIECVXhj4hyLGARGVdFjwO/7AonSRz7yYeqFAihHNbqzvWAf++hP2/CSpVak7ABabs1+/z/9Affj009/17785b9h8A1mLu4PSfrY6IiNDklX8dKlC/bLv/xL3pbjDE0MdHH2w99+/RtMsAYGhmiwt23bbJcvX1WS39mldjUG7AIHoW9JG+fMaTkBBaFi2Cgo47NQhs2CABxhMMdZkcpnrb+vz7Zu05llMOA6U2iTxwAJalDVmjqaSKC5pg5qdnRg0ABAAwC0ZX4/5BKOHj1ma1avJi0fhYa+3j7r6euVGG+9ajPTkzbSO2yf/z//dw78mZwu2R/9yefZetGC9rJGyQZ7wJ5t2PUbM3b5Rsmm58q2dMkytkPAyd9925329sEDlm0I2GstQB9mni01SF5xLRSq9tafCRRCFsxe/eGL9vCOnTYy1G+5jqLtPnLE9r32hvVkGvbZX/6s/elX/9YWrk/Zk4+/x0Y3b7Tbdt1lf/hbv207bllljXzOpqs5e+3sZTtx5pydPXeByc7S0WH7zX/7P9tnPvsr3nIRAbJYi6wmIqj1go/AgqYeCs9/amqzNIjUeqjpjPoVZzeChACtkgSpoWFRsoNqwxHwIXAnPgPnlsLmPrgDn0f/6GA+k0hv0YRvjdZL/DnYPpz05mcIr0cCh6CKOnF+FiNJRPIBGxk6XwL6pRGI/bpi+SomjBF8gQ2DQkT4cTINXA8o/HEk0CzapM+z+4CINdKxQDqRjPenf0bNSU4fVpKj12gt2SbyjkIhklhY7vis8D8RHDbXDWuiQCj5N28h4nPwYC7tYxldpFiuaEcM+4bPwDMSs1Mta7rPphYlv9tBKK5tRnaQTDRMHyYbRfuD+y/VsYDPChaNXqg7gb1Fgg//E3EMQe7U4DruN6yJs6nVBuQBNds5BUQDzOGgilrd+gb6qO00bzkb3LTB5qs1WwR4hMQGY+8INDqS7etLdoprzkbcCLayk/E8eJcETa5h1lmpWNfEDLV1Tx4/Zu3QWqXgOzSDwHCrkJWn9jXJJvBzOdRO+xW/YTMBFj34wIM8M9MzM9zzKPiK5ZdjSzCuN4aFoCUYfhGDeSamJlmkAwiXc/1oaMmCAY24CJ+H5wXQRmLtebZhwnYTwGgVgI8Wa/zCGYN4PJ/74iInMMK3iOXjg5SYaMinghUL+zk+foMyFiHyj0Ae90f2Rxk2VTaBEhhp5nU+RzAUACOZhtkswVNpXKlFCwUm+AbsEfwcPh/3D+288+fP8vPQ9ogkEPsuEpU4q/jOc2fPco+DCX/j+nWCqFivdGEa94+kLApniNmiNZoar85kGhsZcj10sUPBUJRwvVqdcQ3B1EBuES1ruH4k9IgZcI24vrBh0glEOzT8nzSpsJ9RSMT02WifDskiFKg5qBAX7e3HUQzBj/BdYd8VbzljnUCkCACQWVi/YaN03d02AFjEnsEU4tlSiWSNkHYK+wGWSTxj+QxPonVwEnZfQobwIRu4HqwF2Z75tIQPfLRkl3CtWJOpqRkf4BRFBW8xdpIH9t/g4IDNTk1z32y5ZZN9+9vfsl237iIpAZ8hPVAwzMXqxlrh99TEJHUVsX96ert5TcFmOXXqNGOYI0feZJv0u971bpsrzXNqNwB0rmFt0WamZ9jKHnmgwCEUX5vM7yAARJwZoBRYcyKqGDt6cH7RLt7d08XzjlgqCr3Km2Qrkf/g/2lfCj2+KGKANAHW7/bt2znAi1rDvj6UxHC2j2yv9PxBhkiDjEzao3Mv0yB5IgAIDpdxUDhspPxPE/DSd4gYEXuQ9+l5GX24x5a4hiiSxkC58APhl+UpnEzDsyG93ZZigcAick4N9pTkB/2fs0npd7zYJjCzwpZQ2Fd0yEU3SvhVxA9yCyrOwY5zXRn3OMMd5KPEP4rdm/hxj48BjnEicj5nW27ZylZggYwqiKnIFXr0igfCVkXRL9YkfHhawxl+P7AHASIBfqpLhbFKwvJrxoVJEZcAnZ498pXy3JxNTtyw1/ftYw4LQAtySypMSn+TYGQVNl15A74nQK7Y39g3iAkC1IoiKe47pgpjjwIfYIGjrd16+wft1ltv1aDdOmyAhrklRcBYHJmGhDnJLiKh3cQAqpV5shnPnztl+/e8SmIFgDz475oPMov7ibiK9hH7mdtLQHxHewd10oF1qCAB4oz0UGHnGIvmc9bW0clOiPI8Bj6i5TtvW7fvpPYzi2zcSLrXWGs+b+oRLVqd11Sza1eu2LlTb1m2VrGuVrw35negk6vM/Rq/UCAACBb2HWsA26XnLM3m2Evww2F/A/DF6+SXta/Z3cJuEnS6wB+qAMUifiqGi+FPeo7e0ckcH3Ed9rJi0ahVxJ5FzLEwX7EKgcimjQAeh7gD57/YWuCMiq6ubuIveL7wLTifiGlwHcBnEIfgnkR80LR5DB9SDi4GJ20PyHqe2+JeQz+1ScaqEzAWU1KENblQ5SLY02R2/vhTn6ZvDScaBhkBMthMYr9KqwIXjZvED3t6+mmUkGDkCqikYdCLUGd8oB5utE00pz3DYHBj+oRfVtWxw9lKr4SBvC0HOznFJoBPMrpUHSUI4WySBGyMdh3/fr3GP9cReyp8cOCEDB0PeYgIETxV8k+6MALyasVefukly+czlsVwGDCrslkrzUzZshVLeYigGxA6VsdOHLM8jAgHkGxnlePi+QtWXZgnMAMgEt+PAAeTgzltCe1Ig4N2+uwFtrr29g3a6rXrfIq0EHwKs4JNRvKZgNfQyImDEewOrCXWq1yesx/+8PusSoINVC7NsgVkaGjAynOzdu3iJavMl1jhxy+Adej3p35SsWDDoyPW2SEdOuplkeWORKRBQAuHsr9/kMExDkGlOm8nT562rVu3E01Pkk4aHTcWIVJOEEn2A5UeMPfOnDlJELezo9Vq1ZqdP3OabZ7UgUyCDjmVWiZj3b29rEw/+NC7PDgQWwjJEqp1MndgaDnrhyLLDfvaV79i/X093GMIqLGvO7s6dPicLo1nqL0nMV48TyQcrHT5PqGuowum5/NFa7ByIeH+6ekZu+POu210bJnLAgRLDZP+pNMU1HWw8qLKzwo0dQzBlsVeAdio4QtnT5+yQ6+/Tm0ZTnl34AGgNXU9qTWhhAbgosBcTDabsQcffNCOHDnK95ARlegliqUElsKdd95JdqoALGg7NCcfagiJDBOfjVdzdb5gIwCc5SjWKzHiaF9xUMArWXg9njGeOQBA7gGd6gSEAZgAZh/eOTE5YR/64Ae5b6EvVLe6dba32FM/8THrGRi07v4Bq1UX2ML75a/+uV0fr9jzz79ip86cYrs+Eo/rV69weBC0PedmZ+ncH37oAVu/YZ0VWhCoF2lP2NrmunMANnFOcL9zc5oS2t8/wM+jQSdTSMWL7u5O++KXvmY3rt2gY8XDBcDKpEH9BL4XZRzxc7XBNKwlBryQcYoCRMZWrFxh6zZsFJOabAWA1nI+1MpqbZNOSIsqgUiAL1w4z8/EkBR8J5LEgYEeJsGtrVm7cOGKHTv6tvUNDNnqVav5Huh9wjFiQvP4lcs2OTVhW9ZtsS9/4S/sgQfutcWs2b//3d+xJz/0IQLRSOpK5TnS62E/FxYb1t4GLUQkWxmyax975H128sABq8ze4P7N51vZhp2r12xicsq6e3tscaGs6mV10WZyNZuqttirz/3Ibt+83pauGGV75LELV+3gm0eto1q1D37wg/bMq3vt7KlT9pH3PWIb77zNNq7fbp///f9om1eMcPDEtbmGnZyasUojZ3teP2QYcvPZz3zSPvTB99pf/tVXbO/ew9ZSjKl7OQYdrCjTDwhQ41AltgmyrCCKvydrGR/6EhVg7VlVSbkPeFaQ2KrNgPucQzskyBxtnBHQMgGo1WlzYS9wnkJzBYFA2IZoN6Q4NtZ6HnZBewt7spmQySemhxLR/ia+NtiR2o5xPtNBOe/JOwJw/aOjS/gcg0EEttP4jXG1NpEtIcaXuhd0z/h5tCtHhTw9zEYJAFyo656mWrcjGUjANWrAKdBJvgv2HJP4BAnojKWGMTCpce04XRAfgM6fg5HSlRZNLqZi8jR6vILvYsGI1eWmPhLjEA/w8BBhX8ESC5+B7zh3/pxaVNNaWfx+Z3WlOiYYO0cijXtw5p1KpFq7uDdOT0wNMKP9oE3QeoqMKgYXfWBqUmfsF/oVAOveMind6JjwLK1kFejAfsjZ6OiYVasNm6vWrGPdKlBgOMES681+AC9USR5HjoD7ibGfF8AA7tFX6NlhOjSUv3JgIaFLpFa1rpk5yzdqdu3qFbE+IGcSbdYp7a5IHhO7qi1H3xOMgEjW8KzAoCULVY2v3DcJWIOpiYUiYyOcTTztoeEhxi0YsAdfDwDurZMnqWccgyLQzRPPjFO651Eo1sRgtkVV0Hqk4jQKOAiyMaDs+nWwt6THFJqETILJPMsS/ETx8srlK7Zu7Vq1MxNABPAB+6SuH9htXAt8IboeKhUVSto7Osh8Rwxz8tQpxltoq16yZMTePHqUmnwHDrxOoBGJEPTyjrx51Hbs3EnQEX4NAGnYMtyEkhe0hkkoH9+x++WXGdsilh3sH7CNGzcQREJrPmIL+D/sAQKOGAhAQETgToOi92rNgs7uUF+PinBMwiTnAoA2pJiwhWELcL0BIoaNifXAc8K/ocNFsb0XcFoglaRYg3YYk+4JWLgec6k5IIesKVmTJCGEbU7andyMKFlU8sWBhVm0/i0yLti0abNPVlfMiGGNANZWrl5FYLlZjxL7HUUjSEpw79EQiMGu+xNDHc8iwAyCnuImJcAr7p0EYpo4H6xJdp8KFtg3ly6Bcd5MdP0b6EPw3Z2d7TYw0EeJJrS7ImGcnpq0LZs32cDgIAEU5ADyM2DPqP0UgAF8JbQWsXd7ensILoLpCvt34sQJnq23TpxgLHznXXex8AIZCIB3jLdAakC+EY/f10ssHWfZuR3AdRNYcNuuZ6aYiDYgk7HxG9ft8KFDTLaxz5NBD8lQRD0rriOeE8AuHygEMBjrBn+L2AR24LbboKsZy+K8z5TuK2266zyHvYq2Q8Ts1A2uQ2dymhJIbcUC/07t96zrhfrOY3Ez7DEZVGoh5jZz38G97CQdPLfQxVQhFIpkkRdLVzl8Hj2Jx+WS0VFnBAHPXI6tx0uWLOWfkTehiKUCVbNtl50w7MyATAQK5ZJMOPj663pAbu9ZrMM5dD8TA6IEJroPTMl5pUFV+joniAQzHnsX2pDrNmygJjBJCz4cktJt3lYcNjlAmTg3+DlJC14opi8EucOLiunhHuFfaAfiwHohU3CDctZgO6qrBW3vDZuvlAkwnjt7xi5fusAiIchKGigrHX1KIFEWDEQu7Vmcc+IqFWns4XzHcM004SoKv5oIjY4rAUQomkCaq3dgwO6+5x4VMwkySouEciZehIxYSfcJUA3TjwX00rZw0nzVFspzdv7sGTt5/Ag1kYF54F5kYzRETrJPyOmFHVVRzC6VCWpJK7+NnXbwIcqtGjY3O8ciEmStKBNWbLWB/kHwaCijNz45ZUOjo7Zx81af/SEpFtwvXoNnTQk8dHYxpxeLEbqRmHZ99PAbVsjWrYV6wtqr3BcAehk7CftRvCJRR+S58ZwVO4J5GvILstVYM7KRG3WbBJu/s1P5LgE6XWNLUfNL2LEnK669SuxGa45nDXkvdsE6G1k+ReddLeohS6h9QfyB+YjsPq4HdhR5KrC4ADARZ1BuowEJEwwW0ntjXwUTWd9dt3YUE5zJzeuNXIHYifJz6iFzonVJhWsUHLwwAL8AHxwFXhRzPAjkexHLgBWf+cCHf5Yt0jqIaJnFdB45qzhIMDr4OXr7aVCpe9Nqa9auZzW+hT3eeavWRWdO6ORJBVCt0wHkRTDIA+WsuzAUwcyLawrnm/igyNdTATzey5YAtJJ6tSQA0wTkAiiSbruiILTrR3lbQ5JsUVcgQ+BioVyyI0cOE/GuVRFMytAO9HZZqTxrmVwLE2cEpKCrY/oSNi8Swg3r1qvKDFF6Cos2q1F08Pkig14kmWj57ezutQmvOG7YeAv1FXItQOOxifH8muBqsyKjinhS/fDvwKZdmC/bgQP7rH+gx0aHBineinuGw5ufLVkDoGClTEMnoVUztPJAYHz12jWszKL6HYAUq2Q8OgKYoA/V4xoEnNaVy9qRI8dsw8YtSftm+E8ApPitqeISZsV1UxuA+kwNO/nWcTtx4pgtX7aUgOiFC+cIMIJSTGaEZ7Fa7wINFVgVt99xB6twTIxwaEKbhJMqg1oNzZQqA9tvf+vvqB+EgAj6VyXoS+YyrMyjKid2kPQtGVR5RUOMTV0LkhMY3JhoWCy2W//AkJUhzD03Z5Vy1bZs206gCGxATZcSk4l+yqszcD4B2NHB+vkCCxbGTsF9C0Gct946Zq+8/DJBBADeaKnCe8CMJYvJhYth5ESJl64Z9uKuXbvs4gVMaSxSKyNpASeFXkYJujtoi6FgL/VlmpMU4cwEjslOwLnSuLkDxr2BoYYEMtrVGGQAWARw5gwu2TJNUIzKHHeUG0/ua0wUc5FrrMejj73Hli1bqqQzq/v+F//iV2zp8pU8N9C8OXbooH3+j/7AOnuK9vwP99nn//gLpPuPjoywlXrTpg1kJMKwou1qZHiQTgHAbDC7ojKF/8dYmrBVWHOsIe6lUkGBoMyzi1/QEfmHf3iaAvqyIWr1oC3yCaYKaBhdqmIFJqMn+tEuz6JMrWrr1661jZs3eeKswDpYqWjlAdAH3aqhoUEG+izaQJfD2/5RJEDii/Y1JKI3xq9yIBcq3qXygg0ND3PPzMzOELTC86ig9b5QtIHObvvKn37BRob7LdvWYX/1N1+yxx5/jAEa5DBgH+iwcWZ9IBjlFnJivD/1/h+3l55+2joLWZstl22+XLHW9oL19fbYd194yU6fO2dduZo99eEP8WzPZhp2dbZh+156xXauH7ON6zdaI99mb5w5ZUfeftvaGzX7yaeesr/51j/YhdOn7MM/9oTtfOABW716q/3JH/5ftmqg3TL5upUyHXbg3HnrGRi1Vw8ctnMXL9mnf/6ThoF9/+xXfs4+/ORnbGR0CTWkgC0tQsaiRW1f4ecgEUEnzvYSBa84Lxp0Jd0wvJlJ/2KVGoOjS0YZEGKf0vkvzNuhI2+qlaSi6eP4DOwXPJ8Qeea5RSLo+lNce07jbBFDKlfQUK7eXu5PBPOcKE9wmmkmbSiSd3zuL/zCL9hXvvo1BhWTk2IrCnwK1oKLR7+j6KYILPRAZa3pS6zBAhgnxbYoSMQ1AGzhAC9n/QSLIIp+rH6+Q+8xuQav2N8MCib4+00MBLyGwaAqEMl9BJgXbJNgd/D/FNZVxYoAG4MG6T6LaSy3E8MWAOarzSmjKZcEPdEJ0NR1YvwQdVJ/llizCErxjGCPaTNyOTtz9oyVwdYtimEWTIib4pkADn1ogNge3urlwHSI9mP18LkRxwQwEJN2A4BMV8r5WmhSMx4Sy4bMMMY7Yjzp8xQQE+jSwicBPWwSZFsQbEOltmXFmLxpMEcQpDNRE8Ac4HDEULHm2NP8GQJlwJNczrrlAeI26tZZXbT8xCTbmjBkoqutzSo1yCrIz2gdFVhjQeHPJMbeHIqhGDHDIXoEoqhb6exKT9IjsaS/wq7w4sLO7aj2A7iD8DlE8fNMTBhQO3ANZhQ/z4Em2GOcAfyi7qHL38S14n6DUYyzeRNDxddCrA6AegscrtLd1ZUwDwHYMMZhkiCgCJ+JIV7zC80hBAFudANkQ3Gpu4d78eXdL3OdRoeH7ZZbbrEXXnqJvg9TfyGrgdcAYNyzZy9ZL3F248zF38lyyKiNFTYTPvzVvXvoJwCsb1y/gbqJFyALVK0yngo4JiZVI75DzMzzycLEokGPEYnryFCPt3whiQXYio6haW8Hx2u9FdiBzii+KmHVvsI6wL6iDTkpfPiwFTyD0G7FsCa2LUPSt1K1Eid265wL4PSQ1M9mxOo8t7QLzhwBTcfBPLCEsJsBMG7evFlDy5jzNGx8coLrOTI6xi6SxA4wIUdxtYWALc6ZfgWDOJ9IiWBvAPRlgskJwg3aqShWwfagiJdo6LLAoH2PPQeA6Oq1a4kcjuJsLVHsLySGq1auJMkD7HQkpAAb0dWEPbxy5UrGhMHEjf0Q14DBLQAMAWBHezTAdEglrd+wgQDUzPS03XHXXQQ9cE+4bnZioNOLHVPNSff6XCXV4R/DxrM4gMk1ziqjfAwnxoLRWbBzZ87a0aNH2CKN66W+tRNZwi/xeTnA1ZJFtwBY3dLtREcBfX4biBMDdtddd5NM4VCdbACKqVz35gAU2gpnIxNIoo9usuGg+/76gX1JZ0EyvCphuQtUlmsOVr5aNVn05GAQxAo1K7aBzW3UZlMeIcCizinpAtD1/Lz4h0FELchb1B2E9wLM0awEsYT7B4c4WAPdcoxZqbMrCZVEY9bjWFwhiCS4Jkzk3b9vnxjvrkUIK09qACdoCytgzMI184FyDDlqxtKPF84Dzed583NF8hLJGDnbuXMX2W6SpMqwLVigok5P+MH4czoe4V533cXwk9xzbFv1lmP37eHHYq1h12jfAUR7l1B04Ok7Y3BXxRZKZbt04TxzWEyRBqlBQwaRz0RbclPahdeA/xxcwtkOvxnxAvZ8sNUJ8hPIFXmLxWcW+rKUq9u161YnemGAiroTNA1cMWA8G/9TwqjkfhRjiflHeX7OLp07Y0feOGitZF1Knxb5KOwEgSOfdxBa2dB+j2cJm9be3qk4lqQJXS+AMU6MZlutBtiSYAUGY3XRLl6+aitWrSLACJyA7GFqnuPZqTDN72io8LZYnXfW5YKVZmbsjQOvMt7vaGtxCY0sJVaog+i5bDClYTdCUxDnAs8W/gWFB+S9sOXwHdgPyI/QYgx/glhA8l/CYxDnB6sYsw/Q4cZY8B0DjGOeQsJIpqV2SRd2NkoyBtehlugAQxXLaXkEisY1II+PYkzy7MEMZaxLb8vnhKKnmNY6LHgeyF3UqdTsxBKrVs+YHom2QIPx8As5DC4kMBU8Q5FehAVQGsllFefmZglgZ97/4Y83gDZG4A7ny1596hgriBPir+o2A2tMfuvut+HRJZZF2y+NAHQpwOjQv3Nim1fVQ2g0NnkkB6reymAjIQ9tg2ZwGIdCQp9ypDosQT8NYFIAlFcrPDCMQBo/x81HUKKTFowCF5T19+OfCHqxd79mczNTdvjQG9bZ0W6tLTlbKM1Ry2uhOq/kxFAJwrS6DJlAbIVwpgGYfQBDynMlfl4E90SpHdjpQItnvUYgr6d/kIAlQEVonNE4UMiz1XOlGKPeRLMV0AcdOBgJ2EwQQa1SIwPB645t2+zKpXM2PXXDgdMyNx6qyuEI5iBsjjHk5QUKxq5du9Y6unvs2PHjTGLnZmY5QRDsKAAUrcVWVvtR/ZMWAOjeNTqrsbGl1GeMVgSnXjp1XqAogFd8Dpw+1vPcmdP25qE3ONCE07bnSjLSnJ4pkJrT51xMFc8F0wHvf/BBMu/w3LhPElaL6zgFwwXPuTRnL77wPA8KKhHQwEIgCMcIkWi04Qj8VWuvJk2LYQl9w5j+Sio4GSd1BiaYWosD2trRxcpMabZEwPHu++5lwslp4Khu+FQvOkBsNgmzqF3eAXAFvaDXiz0g/1O3CxfPkeWBCnMYR6w9gmww8xB0KPhxoL+RYWEAgz4AMI6PT1hf/wCDPFSVYx/CSCIIXrd+nQ0NjTg4GTomuMSm4G0IUBOUcw04tqC5oY2pVqrm6PziOUalPgxRGPUk8QaD0anZERgiqMZ93n33nbZ921ZO8oTcApzT7/3ef7AlS8bY6guA+H3ve69t3b7Vrl2eseHRHrt67RInFra35e3C+etkfQ4P9dj1G9Nk44a4eAQiTRaSjHxHaxv3Aavm6QAmK3o/1pw6qmRhZu37P/ghmRxtxVbuFSbi4dphN9VXQKBYrFo9EzBSYMQBduH7sI+33HKL3bLtFjoSJHVK6lX0wa4BsN/R2Wbr1o4Ziv3jN+bU8uJACJ47Ei6CwpmcvfHGQbv7ntvsi1/8mq1bt962bd/G4kNloUKWCdqsqmgha2SsO5+3f/ra1y2Haa/t7faVb37LnvjA+/lZ85Wqzc7Nan/B1sOKsRUJ1VSAxFm7fesO2/38d2zr2jX2zedesPMXL1qxNGUf//Sn7EvffpoDKQYzi/bTH/oxaZvlW+3klUl77ZU9duu6JQRX8+09Nl6etxf2HLCpK6ftc5/7efvzr3zbStMz9uOPPWTTc9O2et0dtueHP7LNG0bZHjq10GYHzp/FlB4rVep24u2TfF7/5n/6VVu/dth2737Nfvj8XiYiYPkgkQLgGEAdluftt09yDUIaJIAk/p2DAeZVlfQ2ZSRnFDGvVtgOicJMd3+fnT57NvFP7mr4PiY5zFebhSLabw4+U+kmWgIR7IT/CoCSXQTUXGoGBbhJtx6BdgAAIABJREFUXNfjTzxh33vuuf+fQDL5EfeQAop4v743WHxK5KS/hO+GThsDF2fWYT/euDHusYA0ksJXR5IYMUMaUBPrz/evt4JpD93MPlTALpsq4miARLqHAJKCnRc/8/pu0jolJpICuGy+qaWL14sxkKOfjqEJZGs4GIf3CkCC9ILYaMEKRwINMB8/B3tI0gs9ie4tPp9DbXyydTyDaONLxx/YW/HzCG4jaQ8QUexagdTRvoJnAD8LEBS/0N4Ctg6eW+hcq+LtpUBnxaRBJMY4nOrdbA2nDYf+Hqv+EgaH0Hoj12KTmbp1j41ZDQEo2rIYDwJgRJu0nrPzqJiEpdde5ysGZYAFES3pi5ZvNKwb9zYxbW0tOQrkg0WRK+SstVig9AV9sOtLBuiK56/noiFaOCu4/vvvv5/P6rU9e5NkB2cD8QVbWVmEFFNVfrPDbtm6VQken0kLiwV4NgmQTXZBlkE57ADuHS3baRuB9Z6dmWExAPeOJApJGIBCxhYOhKk9Ti1E8D8A7qCJhELRQP8AWY4cetLdLQkdt/24NvhsyOzE8yWo4cMZoUnNqdDQvGqY7X71VSaiKJ4ODg3R3gE8ClAJ+xgyH9ir6EJqjeF1ZCTENF+17klbDbGkWEvHTxznswCgpi6ZsobOZDIcCoJzBJ/GhA6gAhj4SVvkorVxuq70vkYGwXaEDS2ogLWwwGKogFP43pomare18f5j3QNwog6hTyqdmdO05Th7iKNxDQBWwZ4hOAVgBm2rdTEsEZ8GkAwgJfISPG88P2rSJ8latEvLz0ZyCRvQ39/HYUFijak1EeuLWBXndg6yOgR4WhJQA3ui2NaRDI8SANkseOEa4n5ph5x9g/chdkDuMTw8IpDI92+QDgIshb2GTjQK3Ekex5ZM6bUiXsUgHwB+KHSTAVqThBHtA/RzqU2G4nizhRQsJHw27u3gwYPUcATAiGImvufGxAT3HPKHEyfeIrAAQBvXir0xPDTC506gt1RikSzNYsQzTNuQWG/uR9caZFzpVWBcK3zxiWPH2clRLGpCK37Jxut+5W9U6CVw0NaRyLWoDdCHeGTRCdJr99//AKWrQu9PsSu69QQKo/iS3pMagS2GF78HYBAGTS3M2+m3TvA+yWZlEQu5NPmUSUshhjwhJ5N/KtNWEbxwnXIVTprToMP/oXAs9rmKoyz+OYgqYEhsM3UOaP+SrZgtWrlatb6hIRsYWWKt7R0qGMG3uBxA2HXYFRWLAKaKBTU3O2MHDx6gTj6m86JwAXeDgWOcwlsuc3JudAFQm5S5lVpCdfYky0bgJyfQKfwSGPLI8fD8N27axPPC++Czi0FjKnDJL/rwmIQhqXVmgSo2i4dDjC28yJQG9SK2i2cbYL0IS9Kp5TOg9i2eBzAAMOGgBdjgvIbDhw8RYMbfwbJLcjVWKpta2umuBKwXrz+646KaFXGPM2U554ID+TA8sGD1TM5a29ts2fLVtnz5CssBHPY5FFq7m4dLis2s86DuEPx2pNZbuiFfcuXieTt97Lg1MBgReRjlbpx95/Ej95wDVBXXqY5cD6QLrBEHAPlwOQyz1fC8LDtE8FoQs8zyNr+4aNcnJ214yZitWbOO8Rcnmqs9zgtUoeOuPQigEc8fMio3rl22C2dPWWNxHnxH6X6j+4Rt8MIhZGOdX+g2AGuI6whGPO0OCQXCwdi9k9egmpAOQD4vjMs7zHxYFuNzkk4EoGKPM7bEQDE+6xhw1KBklOya/CNll2KQmO9RfZ4XwRqSEcEvxj7oMF5QjsBZJzgrPsAs3hORPz6H4KlPh27FECCXYEChB/esmEcAI17L3BTFT+8ewGtAciG46oS2sH0BbobNhu9j2Ifc4t0f+BCUP7gAMvaaTgPjmdZFIIrswsmiL+dtbNlKa4UAcAGUdIyqVv84dBhFulVLcwi1hgHQtveFBoMLgZ1XOuIiAxVVkhFJgir9i876QqAYzMZ4fdow4M/xefhuschUYaTuJpMebbBAaQNA4YNeKBmQ2DMnTxMtx8h5bFgEQqCJA9BpK7SyvXWBA2BkeAj0sF2tndOkZ2emNbUnNZUOi01GHw5KLkcNhVkIDS/WrL2r2zZt3kxwAe3nMBqiCqOSDweCaq+C+jgwEeIzYXRADA7pjYMHeY+bt2wgyg/6c70Cgd6yRIobC1wLblRU5ME6mq/Y1m1bbXRsjAHopcuX7eTbb9vc9IyV58ukPYOtxo1MbSS1ZSBIm5yeYjABkWQYQtwnwTrsBweq6YRFTHGGAjR1Fmzi2jXbs3s328nhGOGkpNmjVjCJZqNSB6YBDG2erMsHHnoXA2aU2eFscqkJpPguHHpS1Z0ejGEp0DoqoirowXChIMOg5FQBGZ+pCHVJCkUj5QaPU+I4QKJFHQIEyBQwowV+85atdvvdd/LPbEdg1VAVq6jIxP6OCivZUT6NjtPvWDWDU6valauX7fzZ05QuCGOD92Nfs63SDQ1p9IkINXQnJ237th2GIDwqIQBvsWbVyiIZjQik0FLMQBCOTj0aiS5QOAmCIwHwe/tgBOa4lqg6s2pJjTvYErH6ZOClYYdfAfozEISzZ9Do09lir9cWbdfO7Wy3QdAIow3Dd/bcWSY6Y0tG6AxwbytXLLVrV8HeythA/5BNTUP7tMxknBPTy3O+DnA+YoXEOuPcxnAAJFMIigD+C8BXsCono/2g7SGnC0f43We+a3/3xf/HbL7CJIq2gMNqlAy3YCp5qWQLcyXr7OiwweEhA6tiydiobdm0znq6262rp8sauYLN1zJ2z/vfb2cAVGU1qGBgcICAe0dnNxNNMOYwzRogENu6kTR4UtDV3c1gUVW6hl26dNruv+8O+69/9Ne2YsVq2759GyfbVReqnAra0pKx8sysvb5vv33k8cfsq3/y360Pgt/ZrP3tP37H7nvoQQZ1FWqzXKBNwybGdUHDh+tebGH7zy1bttrv/96v2y9++KP29It77eL4DSvMjNuHnnrKnn7+JTrF9oU5++RP/oRNXJ8yNNJdmlmw7zz9XXvX7dts09rlVs43bHwhYy+98oZNnD9m/+qf/7L93197xm5cvW4fePRhq1VLdus9j9iPfvCCjSxp536sZAbtz7/1LYITOP8AQ3HcH330cetsb7Vf+7WftzvvfMzm52usfs/OTVE4HP4EgT7W/9ChQyz2MMH0yW1oF4C9B0szhqLEWVWA4NXzHM6cDAW6cSLwivYmJSRiygWwxgfmLP90mwZtQ2pS9U3VzNBu8f3IqfT+2ggUBEA2q9ayXro2gnc3AXvOFMN+DZYDbM5incPGqHGG12fFckabdNwja5kesEUwE/aBgbJrKQXoGK9JXstWXrUdEcDwSnIEVvysYFeSORIFtNTUSNfmKxTE1laiIaCWTHRnbJN96syeEOVmwEhwv4WMdDxz6ujkW6yzp4efF8POmvYZcYQ+G+eakgksNGoP4XVorxM4g71WYNKHoAufhfdFMsH7dRBVQ+L0ZCil4tV02ckCQWSywJ3NSbkUBIwFiXyz6AEWpk/gVYIothvuDX4KzLyIdSS/oMIuwexow+EzVutQtQrOYcau2qItW7Xa5ikto5ZOAYwc25EwsWXfFZ9xP/vaKX/RtM0WDgBBQly3fK1hBatZYXzaehpGDebe3m6bnZtm4RlFF7Q7IoFAgohHhEIYPhuay0gQaZuZECzaI4+8h23Ne1/dw+eEanpfZ6f99z/4T/a//u7v2gziNh+qhZgEzxV6RWL+o1iS5eAWxqLB/mVxDGL5GnDRPzBAPVvEDorhlLzge8WszLCDAaxE6R9iYnXRerq6ufZg6OHDCRiWSrTjWEMyGCen+Bk4c4rFpeuE7+V+Qwxzk8/C9OZFvp7XUanY9OSU3ZgYt7aODvovJjotLXb69BnGm4hVisU2xqhDI4O0x1gnsD9xBmHv2LrnurRMBL1LAbHf9WtX+cyXLR3jugMgxd9xncX2NjEtyxpyxLVJBhypLRoFYySAKH4vGUTrLdoXlQQDVEEBi2yLGoCXmkHjVEw+FO/FBFQhQv4HACSBTiQ1fn7IMMpIg3RgYNBbxaAhLvAPLH7aCnYaiKkqf+5MSw6bCJBGsgIJw9g7iRjfOPADBh90CPUeFTfYPshhSYtJ3BXtoOiPIMBTkM552oaCtXPjxjWxxGvaJ2KeYY8vaM+T2Zmzrs5ukT88fsLnKDmEvajQVuMZhJYeC2beOkegMq/W/NHhEYGLzKvE/sbaxdkiS8vHd3KgS0sLu31g3wA0Aiifnp0lwI9rBQCJ74ZO5/79B2iXNmzcIIbLAtZkgGuI6yErxqNrsaKazL+IzWIv0baD+JFkfU3dQlzLqbdP2sWL562trTWRw+CgO9dD4+elNG0j/otrwXoRUKrXGAvffvsdNjkF9rL60GmrfYAD49yqfCbuA+eQDHFkKU6cqVRAQqlbaXLSpq5BGzlj85gojIQeIJm3myvHaFhrEUk9fFiw4ppFqCiExhBVEnp8GKanLYmEBv087DpJMtJJToahAHDy+6iDtVWr2bLlK62zu8dyyP2z6tKRXqmfB+THAFwoXbZIP4KBgNNT4zY5ft0629usq7PN5mcVXxv07jIqfNIHeIxCJiCkEAC45NABV1KOy84dnEPlLWD4YqmqAIEsx7b6W7btsHyxjfdC7VMAOdTmE3tKWoPQ7NXAi8hJ6JPcljNvCakRFh/l+xUXiSWvGMiLZNAy9FZ+NRjEwBZ0lrHPi0Cr2sJrVkAn1eE37eLFc2wrxt9JQCH4pjMEG4bvCZZYRGYBhHKvpqbWB7MVPgifA9Csnsn7TIJF5tjQoV+9dgPnNhBg5IZyKRqXb4tiJZ5XAEK0eJKN5b7N+ACyuekJrutbhw9ZW1FdVYivFIeq85BnCR1+rrUN8BCFBGguUhs2l2O8g58L8MLzUlEaJIpKFSAnOvPQSTVnFRCioBu8dJlt2rhZ+JPn00nXhOvWE6tAQZjFTRWrJm9csdf27LGuNkxtxne6BBkLJ9EBI5vDVmLEDA7YIQ7HNauoDyBPWrOIgeAvFS+rjZhYFgdW5tSZ58SasJcCbp395920YM9yn3hxH35fw1QBhAJclJ8POxe5NvZKtPDDJkVRkWApmPicMC3JPXwW4g3Flk39cQ7TxB50Ihl8Qz6Ts3bIrFmdpDFpMuZJjpF+sYpbkXcEaAyAkR3O1OoGs7HKvyOWCm1Vybmo2EF7+tiTH2OLNIJQOApUD1jBQrXNdVFUPQctWQFEIV+gKPbmLdssX2y1llaIDQsEI9pMoEC6NPHQ0s4igDaBK02R9gjihR43kfdIwvD/MEai+kvvRwGvXGBUu/ie0LXwyYBNJlAkYAosov0mgrcIYLABsRFAu7969TIrMmQagX2APvNSSZpXXDxcwyKBNwY8pVk+UzjtQq7AjYSgUbTbmhUgbEwdKwCPmswI6joCDExf2nXHnZoEm2YwKepNqtjpykv8WQECKiGqqh964w27fu2atzhgSI1a/MC4wUEKoVIcLgTXnKJEBpzZ8IgCD+wL/DyowGLWKCDjAJSMT2J1YWk4ZgB+1LFygJhGz9kUTGFCWB+VEVToaws2OzFhP3r2WRvo61U7IBMTJXJy8GLHAgQgIzBXtAnou9x3P9lIMLZIgABwq1VF1UReAzWgxP7a8+rLNjM1Tfq02DxoPVFVB/R/ButeTYo9gzNBAMr3nd++A4VOY6auC1r1pSGzZGyZQIycKhS4GgZ43JdKmKJCFg4nDjXWkOxJr1yBhTE5cZ06ldD4QCEgzgg+m0EO20dU4aBOVt3okMBUGxwYtI7ODpudKdGxIklmlSjXYgCkcL/YmwRC4Zw8WI/giwlYBBwu/spBLo0GmReoYlOoNjUpOO4pHFoYYQQqmAIYNgE/pyQai1UCGAWEaMryjh3bbM2aVRLiRVDmg3+QkIBVioo1ztzlS1eb+h/ewsZ1cwZgk03bbKmg4fX7eqeNUpUfz1HVL2nWADBlKiJGKqpwbQU7/MZB+6v/8nlb0t1h9WzF+nrabWh4wLq7utnKL4Zb0Tp7OlSxrxkDrEVO+oMmYIlndrpes7ev3rAt2x6w3r5+fieCeiSFWOcLFy9S3+iJJx613bv32AMP3mWlMgR8y5r+BSaxsy8EPtQMguubt2y0L/zZX9nyZcs4AIVtC7UK2ZxsTweotlDmFPf//Bu/ZZtXr7ZKo27P7X3Fbr3/XmvJqU3kxvgk9waS2gCklOzl2DQ0NrrE/v7rX7Qfe+BBe3bPa3Z9asaqVy7az/38J+wHBw7a1YuXbf7qNfv4h99vjcWMVTNZu1qr2zN//13btHTQ7r1zB4sGF2ZK9vL+N23y/Gn7l//ss/bW5ev27b//rj352COWyxVt5cb1Nn71os3PTtGudPcvtd/+oz+xfFsbmVVYp3yuaNOzc/bv/t1vWrElazfGr9hv/fpv2+DylTYzc8Mefvg9bGkOzas333wzAY4i6AxfkN6rUQkNVknil5hMN3W88PN04UsWUwH3O/ccC3FR1HC/mN6PEQBHkS5AbwFqmPzY9AuRfxHYcQaW2jqU8Kd9JO2yM8xSRXMy7JcuHeNeJVi3WLPZOReJTgYx4Zr1vYm+UsLbVWIXTL3QhAp7h2sBcIv2k/TPcJ84ywG4hg3h2UMrXBtE3lWciEEHwTpA4SvAU7xfexQBl0BVPisOiPDhGlyr0ECq0JYQ2EuxK7V+LnfApNsBOG/VSjNN+d0ABMF0j9b0pGLuVSp1IgkkYfeGfACTRYeFY8/xuXqLU7SikDXsbI2oeMd3xbpGINoMrBUc+ygLJWTui/EZBIqT4QrqFoG/R7ETVZLLpVlbt3OXlTmpF4lZC8+opFPU3ZJUzdPt8QkYFm00YKkAVBYzNFOvWQuC7IkpG2ot2LEjh6y9vZUMF+oW1cWmIvDgLcPUEKuixbXMro/m+ZIPx34EmIrK/MP33Wef+uQnmdB+7Cc/ZjtuvY3XS0ZLLmsdbW0sXKlLQMAGp65ykqQD8tRUztOHimlsVl6osGMBoBaKS2Ab4vWwvWAvxl6PpIHgrzNWx69fd/2rVu5/AUdVMu04oCmfo4xH6GPC5s/OzCohJUtJA+sELghkw3vxesjK4OcolCDwR4Fg2fKlLEDte20/wUQlmDn6/HvuvidJYMBSi1ZwsHuxp9iCWq2yQI73TE5M2tsn32YLKlqrERdfuQrAEXqdo0ye8UyisMh4CszDSpXFdrRMITvAcB+AjIN9XSIgeKcT1ontXw7c4/OWrVjOWA/+TcmU9kT445AnwPvYqkmRfgHdyA0wgJB68hgiwHvKs5iKZ0ECBYAM7DEvgDJ+SuQfALTKxPF5u/yJugVwfpV0Dw4O2abNW8jIY34EeQS2NSMJhG6xtBTZqeXah9hdYPmk2R/4NwCKaDsHGzCKG2Ef2MnjUgrSOcN05xgWqI4b7rU6hvWUqZeL2B2yIOpucVPvn1GpqQUav5HryFTdPIwz/JSHvXz+wXYh6y+b5XfAfiC+xOvBaN2zZ48tHRsjQIc12rp1K8HEaqXG/YrPAICMn938HQLXIr9o+lr5GAJHtOXSZEs6Yep1DjTAsCIy6RwgFZHBz3YU1jwvjU4AEC2wt8KP4zPByFy1ak1z0IR375HBTXKDazk684ygNvYxbZD09ho16aeOX7tqVy5dIMkE0kxon7XGIuMpMLWpWUg9OcUP0QHH9saqilw4w2RSt7VaeQ4MQQASdYI1eCbYz9iT6vbygYkOcCEWQqcXfSABEhF6qigf5Qq2buNma4POZr5FQ1RyAt0oFMROFektkxjCzrgFtkdjoMn0xHVrQaG0AcDHCH5TAiOLIUPzSewdTEh1hIldIl1Ul79IiokoUMneE3DMF6y7f9iGRpewrVsTvDUhHlFrSGWErwu7jb2ZZqxFrhT/jtdHbBH7L/IExVQu7ZHKHdSEJN1cgmUO2tCf1iuUajr0xkG7evWS5XMAkfHcRIrCWiHfjuKhSCwisxC3ct+P2IFal97xqOtVwYLgoku8YI3xnDioo1Cw9Ru2sPgFjIY6ymw/d01lj0PhsyIm5R9iRgHwL8pZQRqrynzn9FvH7eSxI9bKGKWugX0AZJ0NiH2NvETgNXJyMZIB1KGjCLl/N9qfKUWn4iJ8QxCrEHMgXoMNpFYgbMFChYPJVq1ZJ+kWSgTgfOjhRMFaa4AiVJXzLiCFNX7tkh09clS4ggOiBPU83lZ4rBgbexy+Ae3M6oZpDhfF8w4QGD4/gHnsDfhFDXIpkvXP/Mc1gvnZZNYqZ8S1AriDXwUYKgBZsmMA9YgBFZS3svuP/l2+EDgSWYour4TbV66tbhoUIfBvKCBE1wrtj5N2BIoKk0HbfpB+xPaPrkwVkKTxrL0OSTzaTa6xgMvI//nZjjMo3hTjXtIIPnmbw9bU5cW9hXP6xEd+mlOkIa4aY8xJ8S+J5ijwDgsF46RWSQxzQPC5fPVaa0cVLZenU624QCUMlejYCsiCsq/qmgSfw2mmg2O9VgYnEgL+jNN8pRWlllrXEHIjEbp+QQOHswPamq4SRBITnxvfGweNH+90XxkYbAixADgcAtM4HWhgi1JO04PENKiT9dDegerjOIcngPoLA8RKhwuVt7MVRRuYOnkU55X+Eb6T4qzOWIDAMioT6QpLiNMG6CVgNGi3qrDpPsT6w/ewHRATCGfnGPgJuGsmVXhGeOYaLKCpt3g9WAhgWqnqEMNvfPKRg4MYbIJNHswF/B8HCnoZ3aiIxRQl6ko1gWA4LBgcMNvA0MO1gqpcnpm0l773PevHtFxQs8GaQgupi/OTvUEgF1sBiFTOJmdK9sijjyUOUuxGgdvB5qSRpjCsgKvnf/CclaZnaYwAxojZ4WK1ixUGw6hya8tp7+EzAAinE3v8O4wDKskAbCIwRhKD4AlDaN797keSFjdW3Ki15lxJB4vJtHH2Q0LldvFuGmgmQHW7fv0atVxiAh2TTiY9lN212WnoHrQxuCU13isJmNyHoO7uu++hcQKwhbMMXRdpdaQANG8/Z+UtpVsR5wXPIRJZ/AwB8d69e1m9VgCuSmL8jj2KfRzBNHUZ8y634GwEajzRXnh1TBAxWYuYfHz/fXeRbYmJYUl13YM7/B3PD+1oWANNV4RDVgAsHy1GZQyJ0hkXMBMBBu4rwAow1sIO4ecBeii4VqWTWrRkaNattjBjl4/ts4HOLpsrz1gWhRq05EP/oqqEFExKOTokNh7EQLukFQzfhmULRZtcyPD3Hfc8RHYLAkhMbOc61epkh4ARg2u4ePEiJzIWUfjx4Q5sa3I5COzBY8eO2pIlo7Z27Sr7iy/8ta1ctdx2bt/JFgIEgPjsXogW44xVq7Zk6Zj99r/5DZuvLdq5U6ettDBvj73/CWRdnDj69b/9BqeVgf3A5+O6MNDVwnlavmSpPfuPf2+P3f2A7XvruF28dskuHT1uv/TpT9hz+/faxavXrGWubB95/D1WXahZplCwU3Mle/65F2x1f4+996G7GWxUi2329We+Z9Pnz9jnPvNz9vTuvXb+3CV79KF7rLWj205dPm+bVq2wfBXTis3aekbsd/7ojy3f1so2adgHagY3zDZv2WL333ePffyn3m/33vcE7RzOOHTEsi7BgL0LwXqyZHxPRjU7AtU02PjOgDWGNkVwGixEJuqomntrFwOQZPInQPVmq3B8vgowTfZ9GmjkZMlUmzbOfcJq8xYQ2Ie0Bkwkx9zn8F1kdLs4fhTynDVJP+QtS2NjS5gQsXW0VreJyUkbnxgnK0FgGJIBAHbYc2qjU6uHC1y7bwEjIfRs8P8YAAbwAkMhkBDCj+LnbK0iw0H+gomoa09GpTZiB9pkjwWi9Q1/l0+TT00zj2TDWHJKACS2HDmYFAVJPKOYxM1AyVkSadvGmDcDVhuGUoANLbkAFkv82tOxRfId2KzRVOyjlWPdY03w9zjDAbQmrZrezoL7TL8eli3AbU079zb4FLAYMU6wXwQuSsfLwysPKlV2q1c1UXGuXreh1avZ4VCldhUYrc7G972i6c6KP94Z0ykYFXyNYgbspZK0muUWF61tumQd9ZpduXDGWtsKBE4QIyhWETgZfgefA7YgfgdQygSG02Ebtmb1WhY30R78r//HX7H+3qLt3fuG/eq//nXqRYNFxPbEbI5g9eqVK5LiIp+HsxejfV7nN+8auEq40bpXhTQBinp1dP/UWAhGAsiAvK5iHdjKse7xTNA+GGxIxIYqIKIVuMOmp6bE0nd5FjLOooDuBQJO7+a6iSGMz4XNx2ujzQp/B4sMQ0QAsuPfUASMYU0ByoC1GIyukAxRDCcGLfQaIZ+keFXDxmLaJeIyxLlDg0OMLXhOWvKKN6nxnEnOObR2IRWUzRISsExDQNlgX69RG57rV7O50ix9eNhQtEsvW7qc1wNAmcwV/43niutD0gSQStcYhW7XLWVBArbFuxUIpOdsDh0glAdxhpLLtfocCM9ZmhpY1GBM5Qbci85owbr39fVTsw8SGwBuMTAD7fjUV8xk6WMjTud+IsslZ8VCqzoA/Azhc+Hf0XGCAUFh38L/IC6Xyciww6evr1f6vqWSoU2e+8n1tPE8zp07T41DtCXLa4jBibgvmG0AhhFDhG2L76LNkxFlDBwxELCL0BwNqY04n+n/nzx5inkI8iEknXgPbBrapgWIZ622qBwlsY2e0KZBxSiW0K7mlRwDmEvbWPmJrB04cIDMSg5qIWOdAXDCTA9fwTyypWjlBajLiu1Hxo4z+HGtyL8wrBIJfPhX2GC0S8pWohOpOaU6GO1KTjTUAyA6csCZyXGronMM4Cx0n6FGC0a6xwWhjRsxcwWDRCEf0d3N70KMTfkM3HdMTLcMY8OQbQh9HDJeHQQKYAr+jHlCBm2OapVE7Shf7LKZ0rwtX7PWunsHLQNGLskZWnvErFwbz5/YeQjbTeBz3savXbbZiWuGrBWMERTiAAAgAElEQVRKQQQ5HCSlvcNrUzmT7Gu0ct58ppp+HMMEJWOCQnGm0G7dAyPWAjJEEXE9/I7nyg1NHE/nyMz6PEcJgCTihfS+Cnsc+Vz4+diL8Tkkmzh4gwII1whyQN4WrbXDfIdFSqEdP3LUbkzc8CGBAl6wZnhfpYqcUpIi8m+YzuzsWLII9Ux0nTp7HMoZbciMs2RTtEaIbxDrZOzW2++wweFhsmoB+iH+DSKLunQU52BN0zEevqalBfFphYU2Xq817OCB1+zq+XPWRnmLKgcIgT2sc9ecskxMh8NrwZRDcUWdjfAt7e1gqCueBDjHwVBO+ABA2tbZRf8EoBJMRwxQgbzaug2bpDWJLgn4U7c/MV1ba8QnQMC7tZi3kydO2JE3D8u/cz86k1ALybOnEESWMPZCMCvTmBP+jHOVLuZjCXjtzO0XOcAGgBufZzbL+428OPJc5vSUR2mlhFnENAEwaliodAs1jTnLWBfdZWnwm2caB6zhMyYoH1Lx2FvAYpCKcO0q3jSLr+FPgc2ohVtnJHLa6PxBjkmGo2sw6pnJR7KI5L4LcbqmgWt4HoFYEPVa8jY3V6b/R+EVr8k89sGPNtRrnrciWXXGtoPr128oWJR1dS2KaHktWKVWt6UrVlkB4pd5ibGSOZIVeppUFhJRXB0eOEYlA66n6ELuTH5YuXLdxwh6PVmKNlVOmM3DsKNCoFaGMBZMeaISmRoxz0q/TzxKB+U8aGiz9UCuebi9HYsMjErSpoCHHMwdDrIIgMMNQ4APSCY1BddZKRgGgiE5eVSG1DaOSgWqzCGyThYd7w3MjDZbwEASCqEqqAUCRtjIqysRJKYNKunCDqKRzg2dOEwxJd21+WwjEMAmdaiLK43vgyMixZxGVQ6U1XQHRBA00eg6448aDtBnQzUfiSuqakU5eAYtDCBVgdHkJm/TQ+szq1Ya8GJZOK6K/ejZ71lbocVmZhFsyyjqGoLRKuYf2rcAJI5PzdgHn/yINTgBDUFFnpubIBsZKs0pltJeqdlr+/bY1QuXJDIMgBEAkIO1PDJOi+e1+th6kj4IkuqZSKsE4tKtBFwY6FcWFTD5AcZ+eOSRR8hK5aRJAM1op/YcEwg/AYIU0zcNZhBA9Eot/oyk6u+//U2eTwWE2g8Aw2CYygtlthfIfekMQryeQtWNhj340MNWWQCoJocDxiOukQLIcJQYBgun7kYFhiPa23CNcg7NJDIYNEGnRrDNlp+4HwegAOyKRo32KFVhwGBs/hKjBJoacoRKKqkHlcvY6OiIvefd77JSaZYVwNDJkkGWhgTeF0m5ku9mRScMcLPgoeQBr8N5jgpP2AEaTp82h2eBn6edTQTYcIpY756uDhu/et6uHd9jvZ1dbB3MktlrVsN05QUkawOaXM/WykWKGk9COgGRXrbTxidmORVsfrHBVoGPf+ITdu3adevu7bOr168l+21iYspGhkdsZLTLDr5+wjq7oPOKISKYiilbhgAeVHdUDNGqBIewZfNK+8KffckG+/vswQcfkDg2ZSCq1o2WvIWy1ecXbGjJsP3H3/k9u371ul08fY4O5Ikf+wBpV7ds22bPP/889wfb3H0KvAIXaXJu37zJvvXFv7ZHbr/HXjx8yK6Xp+3q0dP2a7/4afvOq6/YyUtXrHTxkn3qYx+w+blZ6+jrt2PXbtgrL75qa4cG7J47d9LWVVry9v0DB+3Y7t32b3/jf7EvPvsDe+vIcXvfg/daV9+QfenrX7P33XOP7dqwzibKU5bt6LX/40//2tq6um0ez7QhzdaOrh6em3/+K79sK1eOWEdnrz315M/Y2IoRu2XLLaqUe2Jz6tTbrMqrshYt/U7ldf0ch+WSrRvnlb7Sp/fSl6US0mwCdsXkX7VhR5U5zhuDcXmN5AzGGWsGvinfqfKPF1KCARnXq2/AdSCAiT0baxWaMwHWM3D2LhCApVhPgDTYO/gzfBV8LkAfvBath2RlFYtkQWO/YX/juclnCUBX8A8QROcxnTBSh9f1vuJ8xWvI3Av2n8cG6eJO+hkTkENQ5EzD8BfaoBHS+xPHdXn8wRWgPW8yHGNhI6aIOCXWKJn07EBsADORoAc4lE5q0nYHQWJ8NoJoPjO3l804Jq5V/i8+W9fbHIgQf+degwi/+8iIJQIkSLNtxG7wvdFQi1UUZsX6d+YV1rOu9svphaoNO8A4T90wvEdMKYCVSADSiVpcVzppxM8A7LGtCe3anIBulkeL70zJ0LBz/sxJ6Uk2IKyO5Fb7Q0mICpn4DdALZzr9XHAPAOm6uzrJXF6+Yqn95m/8S+vtabG/+PMv21/+xZcpjZDLogMnS0Z2SzFvy5YtIwuCMh4uFRTtcKLx+29v5+e4AmgWoz0J10ftcOmWSaNIzr2ZsGjIjp922kjeC5IEaEcuIrmat7a2Igu7ZEh42ywBnpDmgD/0Dg0kBNE9wKTGC5WxrtiTIQTfP9Bvvd09BF84WM3bAhFjYngHYrXwceEHce1cO040le9D3IT4l6xLt4VoDYYGKbQc5+ZmxGT2iZkqXkoeAGAk1hSsJg45cxmfwV7Ylpw1MMRvsULdYDDO8SsKBSg+YB3I2IBelMcheA3AMT0/tTyHLea+9LgUrZ8otJGVgqSngum+GvjC5BW64Ry20YxHIuaMcxmKpnH2FIuKPYRkHjqXYN68+OJLLP7hDOHvq9esZewO9mUAdbSznNQJQgIKKgJxYm9jb2BoDu4tgC8ZTiXVeI54jIipOjg1tGHPf//77Opow3cTxIFdAYtIQwABZCK2yDmYiUSw0FKw1mK7jSwZZfcPZQEoeRBFdMX8LIh7i2sUNaj9lirC8Ww7gBFyS8whon0YA2dcByxAYcX+GiCUzsnimccejGJXxLsgIqitM8gryiOrlXk7fPgwu7YCzGwWq5vzBORjw46KCY/PQjE3fCG68VatWmnr1q8Xs5HMdAElKqRof8rPiKARRXr6M9hIgHlVDLDJ2rnTZ+zqRQxH0+AvykMy1pUmM1om233aLmwk1hm2AXEdW5MpIYJhHwIhZBd036Hbvug6gwJJNd0cAAjzF0fOCYYRaARLqWA1dirlrG9QA0aL+Hyc/Zi14MVPtaJq0FAOg7pqVeqez0yNW2VmwrJ1zStIAD3YeRZAgr2na02el086B+AW0gS4XrLgmXthPQFG1W3JylXW2oPZBHkBjBw0651kZPfHdwTI0izY4noCHIxzFyBQ+NogQITtTAOiiZ/0+DCKxAThnMFKsM11UOfn5mzvK7tJzkH7aLkkqQzYP629ALwAJXkNZBXLhsMPpMHSOBfCNbzl2QFJyqXwyOYJCu+47Q4WOmDLiMW4TrpqBNIKxN6N/C6IFpKmcZYvWmDny5wYfezEMTt/5ox1taFzCWuxQNsCaRCtc5Plr/hQMhLQg8Smbmvvss5OAOSKaDXQSdOIsXf/X7beBLqys7oSPtJ7Gp6eZtWkUg22a3CV7aryPAJ2TEwGIBCSxhiDjTEGx0AGujtNh0z/Snfyd9bf6U46/Xen6SRAZyDMUwgEgg02xtjGY9lVrnm0pJJKs96kN/Tae59z7y2B1ipXWdJ7797vft8Z9tlnn47ubuvEHxQe8h0Jq/yS7dttaHhdQkZhKS2ZoYApzNIk5Jo7SQlFu8nxM3b44EHrhMQH9mk7zjY6xTSwF88JuSvy5ADWdC2pfmHE2LFXg9UsX6JOlgSv8fUUYaCDBLuw5XisKIbQznsRkPMUgDVU0BodnRmSIoEufOxjSsxARiFDAOD9cp84GQbsZ+rZCqNhP4APnw0bFgAg7b8TUrK2Ne4R7yOiHLoWRNSJs6H7Ts8VhmDifKqTVX5BPqFl1YoYlejCZeCArk3EFj/31newRRpvpqDIdQ0I4ggFxRcooaUK2kRybAMBawaiq72DQ2yTZsUWN+uDXqQBkDKZsgkB87cMqJKtGsRkKejhSIsu/eLh9ymaqoA78y+G0Ti7LQRvw6jEgiUBiCc12SQiFn/15+H/ETjG9fMBegAWjjWug5pmDnAKTBFoyO9hxHezYcXeHrIJpQUBinoK6ISTFi4JEVolGLHBs9cYBkc/91b0ZAz7hQL6CEwRgLGyRVqzNj8ONow4fhbvHZowrDa5KCkTOGoOxej0VMfrAgPu7eZxHyn7QolwgKIAWUiNJ+ccLAXpMzRqK/adb33Dhvp6OMUu9h6vhVqHEvaN9hYciMVS1W6/42etq9BD5xMTt6VDqKfJlgM1InD/HD18xI4fPUqB/AYYkg5m9xaRnCggRuJAijFQeFKJMXlNz4rvyf8KqJOuURdNqSY7QRxbk1/f8ta3Wi+qy665qU2rATFkpHrSxHfzSjbeMw26NNkLnwhR5a997Wuioee0v3A5rG62WtT6AZgphoOqexQ19/atm29+DQHHEEUOYC7abth6khQVWgxuol0jggexiZ0f6jocugcHCb01KdJY3BPbZ71lJZiBCKTEZhYIzOSTjMXY8wAiEeCabVg/yiE1qBxCwynEc3VNsgNsMxvqt74+DO1ZZuCanVStPaTrjkQKnw8mG5gVMCfz80t83hD4lnOJgRDSKGMlzBN+vBUYvpjYOzM9ZZ35pk0ef8G2bhjjxNSl0jLZf5Pnp6yy3M5p56geI4Hq6i5yOIsCBxDuNC0e5x1gzXKlbG9885vYatTfN0Ctpk2boClZsdNnztiPnnnG9uzZQy0jrCufPyYhksWhKWLYj7iXs2fP2uYtozYystY+//mv2NqRIbv22qttga3yGFLRaytltKp22vHjx23ntu3253/652QCnDlx0pZmZuzOd9/NfbR923Z79rlnE5H0sInlSsn6ir1kHW/fttWe++bDdtVll9rBiSl77tAhq0y8ah9+7z32xMtH7fDpU2az8/beO3/RFuanrK272w5PTdsTTz5rF/cV7LbX3miW67Tz1Yr91Re+YoVqzX79offb1x5/2g7vP2B33PYaG9m42T79hc8RkPy5O261+bkZK4xssP/0iU9beyfA0lRrqrMDjN6m9fR22/33f8D+1dtfZw8+8DF75JFH7I47Xs+CCPY59seJE8eYLGOfqc0xyP7yM9HmFkOPkiSH5xCVFBA9vQUIjxfgA9hwFLGXPp567jw5cFsSIKKEwwHEoHCWTpGE3cOzFQjnjGb165D5reuA1l63Fft6NfSiXqfuG2UPkBA2mxdMO0bbItqt+Nk+Ed7AMHLAC38DtPZLlFVo02AM+hy2uipJp51na6HsrQJnWQBdW5q8hw8O36x7Tyv34YfCRnEZOXk1lVRIPsOdNd6TOjLeukgmn7PE43cjsWCrlz/LbJIawTfuJ+5JsiupTmtcGxOhTPtI/Bs/x88iaRUDXEzP5LNicmRGS89vQwlj8icFuLNxStiwbDCsa073XZsPzNMwFmn+xjVGmzSfoaAe/Zz9fan+FfY/GBtohZ5aXLStl+6yJoTTsf8UQbMFht0jMZk5CcRTdiyTSgB3lDVBQL3Cwh7OCeBLtEh3zi/ZQKvNTp48Yj1ogZfYTdLBAFYrizVeaMRZEMDoCZPvs57eXuvugP5xmfZs69iYTc+ep0zM6Ogou0xE5NHgGRRitm+72CplJT7RAaJhDe7jlO9zbeiTyWBsZxGjxiVDcA/Wolr6wGIMGRzFvz5kIoYXOYsCfhQJJc81QVRNagdQjusD+KAv7Z1IvrHuAW7EXiXByBmO8KXYd2AwYt9suWgLWVRHjhyjRjUYWNiffX29ZNuxlSvD0skWroNdhn2E2APXidgfRzoK7fgdFDxhQwcHBxLyAIt1fu/QPh4eHLQC2kFdjwya110Y1OA+HHsELA8Mo4m4EUV2FHDZtgmpAwAGztyFf9+2YzvXIsArASmKwdiJ0GxaXz+0VDXgBQNlYEHVVpa3Ghh0NQz1w7MDaKfiMTWynQ35k2IynVHFb2Dbo50WBZcnnvghJ0MDeNwwOsrBLwAXFwNEc3BKr89Z/2C/9LubSgLjupEU4zrgixJ75CQGapLDDnd1WbETrLa6fevrX1dht9WkXEucbdlfxXSUeUByDgCY+Jcki/bsu8rWbxxVAciLDfg+GElInJMY3AHDbPIZdiv+zgL+YedxLWTIJJJV+SQRj+cWsa5sVBpd47MC7I19GfkGgIS04C3QEJ002BeIIWUz4vCmQ0F5xuljJQPEVs6+PlucWyDTNIYwYogRmJ0EI1yPUPY/HUwWuv1RHOP1OuEluq9wT5A0Oj99jiAowF+ADtTMJrvLn4/LNQmUEPAQreIis2kIIp4zBnEhPsB+xe8jqcfeZhzu+SZjdO8olG2S1ijzIwOYtWJdvT0kH1y6azc1GJE7UOuWSYA0dBFPqn0brekYx4F8sUw7vjx9jgDjSrNEsAtsLg3UcskUHxSrNmABND/mj3lkZUPjWTebbVapNQwc422X7rauHgznQitwgXuXxV/6CLHmL7R/abtr+DztHQCckq4KyZPYyxFbRK4dfj6LS9C+OkOf2azHXaq1qP0ZNvfpp5+0tWvW0I8BkMHCoBWX8nMsgjRIKol8Gu+LPLy/r0gfhZgfX9AYxuAcsfMFSjI2o4a/4j0UzHCNYLru2Xe1DY2s8fUVmUUDfSQLEf4h7Al/0aeNQ6YN/iYGbcHGYHbDSrVsw0MDVl5eVMt7OTR41a4cE87hV6RTm+PwOwybWVoq+X7DoFGQWnKSAMnlrRtDUTBhurOLjEecMZAh4F537b7c+oeGEmCSdsRZdzwHMXkZuSIXXx2Xp04c55CXLjAuGXdJH10T2/Xs0WUVvhMxAvWGvWtO+SlkJtQ1Gfs0CvPREBIAv6SrNNEceNDadeuSIhf9dYfOI84TLoNkLk6/xqAq6QnzETRQTFXbNTGZjg7GL9pWGb10Fh4UE/IZgtnMHDUlwCi0TQedZXEb5MLSTVRXBD87Q66I7wUOGOclsCf8HWuHe4F9JcMZ94ZW7WqdXQac64DiS1NSIW1vfOvb2SKtfMqra0ho2H8ubUOwFziBj4EijjYWrd0Gh0asf3jEmu05io5qei8FGJ3G667Hb1qBg9pTeHjp9PUQ9P+icgdoELpOob0RDz39ucSPE0PhzoPvFQNFHMgMY5FUxsiukkMgAoyF95Yu52hJdyKqXf5AIuBY7Wj1/37/kWRFAuQMSl2e7pcPjDoL6aZB0hZV/wsAqSRRW+3SvdXLp3RGa1QwubS+XoSXi3ck3jcu70nvmU2aItjGwQmHrmAlZV/odzR4JtYiDHO0XRMQ9sp//F7knnC0HLCDa2KAjKETZXv8ew9bF1+jyVX4UnXQJ4TxgcgYQCukXF2xvfuutrFNWwzugyC5T8/l9Siy0Z5Cla3RsFfPnrXnfvQ0hWsRGEcwNADqb6VMcXTMQIxJy7F3FFBQxpnXAB1NsADQDo8gioLX3sqTa8vTwfzcm97IVoYAbqkNhH2W2SMRYK1+utBioNNjhVutIV/84heo0ZTCnGpLhOHAhN4wFIi1ETxw6imTnm674cabGTgyHPPpnwmgAEPoCSKfpwe5bF/isJCUaRmBXwxF4bq4Dmr8LBgcBMCcXUjj5dpOMFAJyEhjKqasGI4KckSvN1u7ZsRuvvkmnlHqL7Zjyqk0aACiReUo9ipAfDBhul2nJjSlcA9RocG6IklaWlqmAD4CNgjK47zgDGLCeHuuZUPDBZuaXrZKBak1pol22/MvvMCzNDY66iC9pm1+5u/+1rraOyxneSsUuw1kUtjyGFCA5wvnQUC/vV2DiVzHTM5FlSw4m7ve/XZbLlXt6JHjdF4Qv8deC+FfBCRofQeojLUP9jReW63U+MyxmLhngK79A0X7xCc+y8T93e+60557/mU7fOSonTh23M6cOmNHDh1k0PgPf/d39pUvfcUOHT5sJw4ftma5Yje97jUEOfdesdcOHHrFlkpqT2T1DsUWL9iAvbFuZMCOPPqU7du91Q5Ozdizh45Z9dQp+9X3v8MeP3DEDh4/a5XxcfvQfe+w6elJ6x0esedPvWpP/ug5G+vK2R233WSllYYV1q23P//rvzdbXLBffeh99o3Hn7IXn3veXn/LDbZt9x77+N/8rW0sdNg9d77Zzk9PWdfwRvtPn/yCtXWA/S0BahX6IYJdsKWlRXvooYfM2hr2pjfearfe/Ca77advVUcTtOBy7dQUQzJMoeIAGELPy4MUaeCprYXJDMTeyZiU/hFsOFsVISaNPeqBM54rkhpVTzWlN5hN8eyigKNgR/a2t0e6VhyiQP0XgYX4Gc8AK7MoiqxYvbaiVgq31cHuoV6Pt/ngbCGhzk51jjaRsN9hz8Muhl3Cs44hcGqhSuVKFOrJKvH6fDBBQLQRqESAFL6ExBnHUrLBk4A94ZQMKeKX3McmNijxSRoIw2TCp9bG/WQThUgisgBdvBcC5PhK1oDgnWC5rG0L3xbMKQV3uhEEcxG8xWsijpD7UpcAGa/OXoqfp9cSVXP56qRY5+3pYGHGa9hOFMNw/DrDXmc/Pz5LQ0zkw5j48Zo88YrhAWAdVGpWa7RsvrZiGy+52FqQXoCdh11xPeQQ5g8tLXyGgPgULJVMjOBMek+sKZ1+3brqDeudWrRiV7sdOXnEQGzv8m4Hzm8B6wOvwYCYjk4mV3Pz8ykY6OENuTwARGC/V2p29b4rbaC728bPTdrR06eZ8PEMcuCD2smLaJG+aKs1mtKmjr3B9jRfIkmMRnEBa2RWb7XZMoZIESgVg5GyKF7QI7vbRQSQhKBoGf6W+8arb7AFAEoBDCHmoLZ3vBaMPxSOnA0ZSTD8ehZgjORRelWKh/EZKBDhfIrlt0IdXmhewT7gflCcwtT7SEjCZiBOiWtBPFPGNOw1w0w+jx45wjgGexHMZvkAPWfcC9t0AaCA0QImDAdXdFlPdyf9Nlp5823GtjC0sOG+kfQx7nCQ9Ny5SfrHuF/8LZ+Ngqna8PBZ+LMF7e0EsFaUvDsjET8bGhn2uAAJLvxh3VbQyQF5p1qdzP/lUoUAI+SeBIAI2OPjyRQhwhYoFpOFwHVgHWDH4ZcBsj773PMEo5ArISbcu3cvY0i0PYuZBY1PMaZxT/gdAJKcduoF2KTY1GyyQI2Yj3i++zPqq5tZD5LSPJiIefptxIhLc3M2PTVJDccC4oByKdlrjGn6+hmvw+8AbKy0mtQIHxoe4TkniIMigksHYcBc5DuR1HIAiBfGk/jefWXWJocfyPoi5RhKSPDfLPs7mDCy+alGcdYeR5JLe+jD1ZQLgpWct4cffpj/ptYniRsh6RTSHXq2Se7mSTpYstVylbEZzggkvjC1WFqRYvTAr1NzLmCmjE5f3Lfsh54xpK9wTwDIn33mGVuYn2N7MWIHZk3erSB+vTQOQyuSTF/3O3GeAQBBZgDgZAkTaN2O4Ptgj4XmZxK3OLsiijIcgElQVXER/g2wEb7gyquuZo4SLN5gZSJ20hcY8gIYWRBoVNn+PTf+qlUX56zZJpIIgEGAGBQh4fWpQyvrc+XvYxCSio/yVdoT/Bv3WF0heWRs68U2sna9JviiM41PWOAwCpwqfKaYQfjEiF1SbejUf/8k3x/XqPvVGq3e31pLB619eFWwvMHghi1/5kdPcwhiX7GHIGRfscjvQ84IeRSZZtHi75p9iuU6qXkNGRoMdAQYBw3VYLynMQxuPDTy0UnURY33q666hpJc0sRWjkn77PI22XtJYoyQ4aFkibRNK+Wyzc5O24mjR+l7R4aHyMRF4a4EpnppyRYWF+lHOyFH5vqAwZIs9BbpWwA2BZEDnVh4zhEXE1y1Nlu3YQMxF0jiwD4DiLzsssutoyC9ecY8fMYuUwPh+mSwEQpY2rGQ6jg/NckBqNCQDLYgu3tcNkKMX+0BvDeeSbwXYx92scjH4HXww5oYnrJvI3cEk1ixsK4RRTfsXfwb5x3PGP4NNpu2lp+NPLxGe764uKCOG9pNxXdkrrptJCHInx/unbaXG9IL1fBNJBGp2BHyDCIEgswmViGefwzcifhRk6L1Olx3dG6qi8WHI8HWdAnwxO9FLg9mJbsYfJgizxjIV7BdsCWQiIE8BLs82q2GFuuff/Mvt6I1EAkQUEfhc6oqwBlDCBa/g4sdGByy+aWSYULxmjXrrLu33/IQV8dQGJgdAm3sjnd2noNgLpwOW5KgpZlDzCqQJwgyaZjAKNYcqa2YJOiMPlVBo5IUNGn//0S41LVqXJQ9KwYbFf1wlNmgPmugskgvc9XMZotriUQ7HGG8PqEmc9O42Gimwk8nR8X0tCLGzeRvpGRFiUUYy3igsvOogmByINqfFeRx+lWINHuAHNfH5II/S6vduu9slVAtAEr0nBERWV6GcRqbPq4xjN/qSlBoh8QGTZPLqESssGVJdqBmXR1Ne+Tb3zQ01WGzBlssAmqtra6RDpVi9GZbLrrIduzYafmObk2eQqDNypsnYbxgVIE0nGdq8pw9+r3vUGCZWjycdJa22gsUVYBPA4HPYfVLXEuyc3HNTKa0TmDmMRjDGvt0UBjsn77jDrZuB6sFFlkDkNJnG/sK60RNTwdmZTAwGa1KB4A/n//s56g9pLVWcIVzi/efmTuvylhTVU2qXDUwebPKCd633/7Ttlwqc3pXfEXiDvYP/s02LFZQ1Q4Nw4sKUZpkeZXEK9pxrdzhDugwIIOmIosFYgGScYmKMSZJdoFFoZZpPA8Ei8EwRJWWwTaBOVRJcG9tdu89d9r09LxVSmVOdsdnDA6h/UltyqFhoYSjaps2jfE94aiDIg7jj/XB9WCaJ8BFDK7A93EtmGYG8BZVxHxXJx3lyy+/ZBdfvI1sLrzP4OCgff+x79uNN15H1h7sItitqMT99//2ZzbY3299vdK2UvsXkkYADtJekY4SAFSfcuaDBWAKOru1T3Bu3vCGO7jXi729XKvJqSkBWpzE1zK0p+H7Ck5yNj4+zeBicXHZBhEUIOhsNGxy6hy1BccnzlmxdwyLNt0AACAASURBVMBGN6y122+/zT7xyb+xF557ngA7nGlPZ4eNnzxuf/pf/8Q++7nP2/jZcTtz/IT15vN21Y3XEWC89NJdduT4cTIrECwRGMskHJ3tYGPUbPHIGdu1fdBOzS/bMwdO2Nyxk/bRX7vL9p86ZweOTNr4gZfsgXf/gpWWF62jp8+ePvqqvfjyAdtaLNgdt91oS9WSVTsK9pV/ftQqszP27rt/2X64/wifxc37dtiGLdvts//4dRu2lr3zF3+WU1v7R7fZb/+3/22FvmG2mauggSxEosUYqIEg5vd+93dt+/a19slPfMZOnT7LNcepRpvekUOv2ML8Ap8TBk0EczCKA9hnSGaRGCLBBnMF2isQ5B8eHrJiT4HP7tFHH00KRbDxXYVuCfZz2EExmeoWAUAw/OIs4bmFBEUUQKRHCkBPAvjZIDkJ4Fn4CO6w/47rsYYtzCbu9AkuMq5/r54wrcAmPgv2iVqizlhcDbjBl9DUOoKS+OtIUzJdB0ryVF2Pdpv4nOBIxzVHwSoSTNkUaQ/pAzNgXEwWzjjkbAEnu27h/1Ofna5dCmj6Ono7Uxa4w74IrR6YYvglApzOOIvPSpODNGkhsOPPK5LA7POnLY5W1VXPNBuvZJ9P+OW49QCis882fLDyKMnS4IusWS8OKzhV7LeC9tR8h63ZvMnK9Ed5Aoz4Pl9PgFI+Lxtr0FeyIJd+AfoWnAmwBRGiAMb89DxbpA8eOmDDfb08ewCfkKBpkEPKXoV/wmTmcg1JtoTEqWOF/ZsTqwJrd8Xuy+yWq6+zA4cO2MOPPWbFAmRKoF2n2BYFrmKhx8bG1vPzgmkZ64M1JmPFB0sI5BarB+2I07Pz1tHdQ41dtgpxzcRgBGMZ3SJknjTgn7UG2vOK8AJEQ3KkKZ6aUt3bh8KWPhv3gVoJkrDY+7Ga6jqJMwQ9by/yOSMZ+oWw0Wibgx2EH8Q+gK2v1Mq2a9cuPl/cN94Lf2NIAUBFxDSSYRFrIeISJGWwYyjMwd8q+VCHAvww18wnznJP5doI/NTREVJzTSjoInNIWDclT4YHBtkKWuyBlmLJyxTtlGjSED51HICtgWcj1pqkaUKjLmIAns22dvoDgEOclNnE/UEMXww9xIVIgPKY1jw9a5iMDeCCBbnMV5zJsInx/LKxOGWLWi1OkMaaPP/8C3x/7IUNGzfa3r371D6O1kCfwIp936wraS32YeBbp50+fdrWrttAsBF7AUUcTh9ewnBFFLsUe7JV11veOnPtSUs0EkrE0Zgi3lyp2tLCog30Fq20tGBNB1eXK8v8OQBvaFBiD6OQd931N9jgyBq2n0pzEfGzt9i6Bl/YL7KQV+3FsM2r14f2LSNfFf8fWq1sF1yR/BT8M2skzs6Jx5C1m2HbwvaxDdm/ECMiNv7Ov3xbkj8+1ZS/69eg6dnpoDPsRwDDr06Mkz2F5wBWP4rmw8NrbOell/JvrLlyK9m30M7OEjLi3sg49LbB5Ly2mnb4lYMc1IQvdiO5pEToLGMCsQqXItwgSXfozCWkmHyxUA/wf7kMQMMZdWz7VKdSgHSwzxq+qYIIWVQgr/h5ZZ6OeBTxxErd0NnEXAfnzX0YcohYLw4i9bVDPIvhgPDZy9PnbWr8tOW7ctaBPI7kIZwJgTSiCwTBJe1C0HNJmC967jE4cqVp1ZU6AW+swvDadbZ+4yaeK0hfcQAF7s07KCTHJoKQ7GsKyDAPSZ6d7K8IPPwtIQXZoWS+n8JfpvmsCgCIvaI4QL+LnJDgf454yOzMeXv22WfUPs2BTRXrdLZYxGwAscHeBmsR7Gf6THa4tHhvlHLgFOs22mDEF5S6qpZpc1EAQN4inXkM68Fwjh674YYbGWd2dgDgStdTOo3puiSHRoBG4pMwTBXJYnl5iQWRUydP2tnTp6lTjBwZvhu5C+LlXIeYlNwTyIWdKYg9iNwWuVC06EYMqKKvz65w0B5dsSzGQscPXTeNpl173Q30uSrSRbwE8gtyfukosoDJrjcBjMuLC3bq2GE7Pz0puTAWqDR0F5rPskMpwMxCQeh7Q3bDJbEQChGrIH9AczhYuHNNQlyTyCyyBwT2mk3r7ummn8cX/CdAZdgkYjTsbhQzEgBdFMdaKHYRABaZIOxJxF5R2InvxzPEXkP+jvdRh4zic8TlkHmg38J+cjZj2MOkQJ2ZDB++PWtnozhMDdus9IV3GeF9kIfiDyWOKJODtca5R5eepJLYnYvzd889729RtNTZFTC0YMDkSL+H4WsnRXVyasbKtTqrYBvHRiVEmQPNtcjADlQdAJEiQgId8IDTq1YQysaH6tCmgxVQGU2Mgk/loXh1uyb6JUlHOAdSfnxKXObghKGgBoYzEbMBQzi7qBQmSYezJ7OGJpuEJA8hU/mKxIzxJ8GodPNGYhJJHwMiv874jGBkZBOAMIaazKPnkU1myH1MtGXSCdv8nMy1xbTQ1UYlric2ZBhPXZPWOa5d1/XjFZ9IeLCu+N1soqNkQjoPq7+Cyh9aNjLyOpDYOqiww1jUKiV74vuPUEMBlZkapu8hAAHo5cMYcmztyFkdGxpVs0bdtmy9xLZcslPVRwB9LpKu3Ek6FwAXec+NJhlP33vkOxoYBMQdQR8BNVTfENDDvKjtj8+PB0aGClVwVFzQdhhtQnAaaJdllc0PP9qPXh0ft7e97W2cAAxDpVbWFh1DNiCLfRCMoGAbwfiwGgNtp/oKNaY+/9nPkmLO5M6nZOO+oHk0MzvLQEHTycSqkF4TfEfTbnnNayhzAMA0nh9uksksjHoH9DZQGULQUrNOJP8AGMkOUCICDQ5QovkMWUaWoyKAhsTQp38hGCJI6+wNOA0CeRDEhQg3wD5UZGMIiwdXeB2ZjDGZmB/RsA9+8L22vKyzhIQGLQTYswFMoiq0fv063kuh0EHG4eTkOauUV2x04wZWtXEMsT078mhhRtsO1gr6THBuDZtfXEoYGtieMJaPP/44h5vAgANsRVLw9FNP22W7L7c1a4dYdYO4Mwz/X378L2xoYJDVvrBpWE8mnM4GpsaZs9p4RjNgDDUwuroZMOJZwf7BaWDI1Lbt22xgoN/mFpYIni0tLVirCRH7HluzZsjOnj1ja9eut7Z2yAQgQey0SmXR3v3uD9qaDZtsaXnRrr36Ok68vP76q+27333MHn30MZ61ocFBK1WW7eyxY/apv/ore27/i/alL3/ZJo4ct762nF33U7dYV7FooxvHyIyJ1jns6RjegWslOwgszaPHbN9lW+yVc9P2w5eO2fTRo/ZbH7zbvv/yEfvnx56w7pV2+zfv/yWbmZ6xjq4+e/HsOdv/3H5bV2izO17/Wluu1Gyls8O+9O1v2+LZWfvwrz1ojz79IidTvvaaK2zP5fvsb7/8JeuuVez+d/yyTaGtbmDE/uunv2gVOH+DFpVZtV5lgAeeNAKjar1mb3vb2+31t7/WLt46bO9732/Y0PCQdVCEukKnGSxBtDPFhNKwnUzCXcQav5u10QySXcuPNtbFznnO4ctYZRdzIGs3uU9cEkNBd9rmEPY4RMJlJ3yCbEYaI3k/MgPSoOyCZNhZJrLNAAYU1MbvyH6H3o3eI0kwEl0uCfyHrwoFE64DXy2AAXaMFdaMTlcWsEt9U7SuOTs9pFo68mxjzPqqWBfFslhPTRmUtpCLmMd0Zj9XkfjFPa5OWOM943qIT6z21Rm/GNeT+mq000gvR5K/unec9SSwzrB9wibElNoIXLNxQPzO6msLnxprGtcpX5om2xEz6O+0aKb/F9sj/EtIK4TGWqJtBaUtgDk1Fflmy1Ub3b5deotosfR2eAw7oS+GH0paemNYnlLk5H7ICtSgNQ4KYBxXt95y3XJzCzZY7LaX9z/vU1WRuKiwjMSKDCUkHKu06qiB56zROItcf2iK53Is9my75CJ79LHHqM1IRryL7Hd15skOvvjii1jAo86YD0ESM19TG8nCYcIWzB+wN9vt2PFTTNCx55kEmFFHKpgMwYbFWgfrWIm1Olj4zHPSOBTbR4U1MInY/peNbb3oFnuCbcA+sTgSpdiHsfcAKOKzUQgB2Hbo0KFEmw4MQhTKAqBXh4i0DLG/EHvBPsR1oYBCRs3MDJNgxD1icEiaQ7GErpnJjg8CAKCFljjqODqzBK2tYJnguhA3DQ32EzgpLUtTE7EBoi8wgjgpl22a7TYxOakzBSDQWRiw2SgCIoaA5pm0MHNWKpdsYAAsQrCypIEMzW7ap5ykSDq6CzY9NePxkVrcs2cP/2aS5LI1uLdsfIz7VJujEWBE7Pfc888TgAcQsm7dBtu+cyfvESABvshidN+PPbN2/Tr695defFnFLBZGN9lFF13E/wc4ifVNGME+yAlnTYNM0C2hYjC3S33FlhYWbGJy3EaGBq0dbXlkfYq5p6QbfrFODb5cd4+tXb/BOrsLJIhAFoi2jYVC+aI4V/g+bDoKjUlsk+RksptZvxZ2KNbsJ/0c+416pE5jr6+kk3u5XqsKUqlPwrn0s8QiCfxH0x751r9w73UXC8wX/ELd56Z+EfsR+2/P3n3J+uI6ErJFHaBNkfvchQSVQ7jcRZxDXE/YUp4DB674LKiJ1qS+2g9/8AOyrNgRhu4IAiRi/6gIqhwO9FjmeLARrEXI3xOosHZqbnb0dNnU3Az3XTdakqGxDMaSs+4ITJANLAAP+Qg7FLygp3hEOTjOEc7U5ZdfzmFIbNenNFdKelGO4a1usMkoLmEIaLViywvzNnt+iqBpB9HRJvV18WyU16k4lJWa0UNR/prk9sxBVOCi32m1caLwSrNlhWKv7dy1m/sVDHVKVET+nyGRZHP2rJ+W5mD6eZHnRmyQ+v7UV2Zz5eyzXu171WIswBLtw7DBkCSCJmDYeLDpka8EjkA/1mzRLtSbKnzAXmHtYSsBIDtpj3JmKIQBNONe884arBHjN2QwzijHJHgy1DFB2PdVxGPZ+CfuIRtP6Jyg8AEmuAgbsPfzc7P0C7gG/BzYEO4jtAmx13hNlPaBnQLDUF1axWKBtlyFFde4xnVpQQmS4vejUIV/r1u3zrZv32Fd3ZCtUjEu7EbYA+Z8HIKkXBBxwsLcnE2On7a56XPWakrWrBs5N1qIvQswwTfYAaJYCO+PohnXkO3Rqa4rfp85Gzst5YPQvYacFV/IBwMzI/u9DfImHfxM3D/PRD6vgiHzWUkXA3TGmmKNOfPCmfPQ6ox7xD2TXEQtcxUjkZtDwkCDSxVXKZfUmUGhM6TucP8BLCLiwb/DNqtbN+0+C/8drwnbHrkPfh5gKW5A9g6sScW9WD+yz6NwikKj5ziMTR9430MtOEDoz0m/QYMClCQJmCDpsaPL5peWrVlvWk9fj1VrFesbXGtdhT4h2mibBmUUE2xgz3ySbyo2KoelDZ7qDoYOQOie/OREJBVG5esdWY3fjUp5gJVKlIQ8p8mXGxk4gmR4iPQRozqVPXTxnjREGR3EcLiomKCHPx4QD9tKOvEwro1r6VOwGXxFG3ZSTVHgkgaUQsfJ4Yxp2e68QxMzjGmSxHgwChZaTLyLlq5Y8zgkYXzZzucHSpK8CpT13qkGEINrT06zrM34XvZQRlCCTRwaExGYhUGP69HfMEiqanCIycKcPf/s09RG3LxlIzWgVipVVtZnZ2Zcv0DXzRHoMPBtLVs/ttm27dzFdhWCgUmSrlYDCo8zG9b6zy/M2yPf+RcafkwB5XRwPM+ckhjof2q4ilr9APrgjOBZrlu/3gaHBu3SSy9NGBunzpwhqyImPML4w+hMTJ6zffv22eCgpixqP3pbWiZZigQ5AnYdYhklBOYUu1+p2cjwsP3l//64DfT3M6Bn24yDzmB8zi8u8DMwbIYt5N7yh4FMYG9due9KKxR6Ei0rPGkEZBCYhiOkEDj2AkTXmys8Z3Ozs54wi1VK/Sy2wJn2PxgbPtSBrTpsZdCAhmBGa3CQafpxezsTPzDzkGFRR4v7HVNYVX3mlw+wAcgKxuK9995DIXwlZGI1wFEQ9HUNPexJgG0AHxmUQZOTWqdNshr4vXzeXj54gC1SYmqLDo69Ha2N2Ktg+sFRHDh4yC69dDfPBwx4b2/BHv7Ow7adgN+gqpA4p82mfe6z/2BD/QPWhUprtHRmJByygMfi0hKfRZx9/I0J6LCfcGo/83NvoI5Jb08Pk4mZhQV+H5PZoLNUqSyzVeWP/vA/26nTr9qb3vxz9r7732GT01VbXoImBvbNiv3Wx37Htu3YaePjZ+yyXZcxsXz3vW+3z3/xa/a97z1OhuXWrRfzDPR05e2nXnurzS4t2pc//zmbPHHKOmt1u+62W6y7p0hWxrmpKYPmIsFwb4WljfDJ9QC/m2fG7bKL19uLr47b1x99wroWl+wjD95lTx06bt/70bPWU2nag/f8gs3PzFmro8uOzy/YK/sPWa817I7bb6U2Vs3q9qNXjtiTDz9u9z9wtx04O2n7XzpoV2xYY9ff8Fr756d/ZOde2W8feOfbOOipnCvaE8dO2wKqrXk897yVamUb6O21RqvdZufnbHZuiQHgn/6XP7P+fgwuW7Y//uP/3zasX0MgHHueWlhVTW3n3nHNryRI80oovh8FgbBp0WapREg+lM/X/RWDAgbW3h3hdoo22TUcqYPqPicCDiXsabEtGyReEFi7f83a/Cz4hOsIQD7Y+UmQn2i4KdEO3xOASXymdGtSxmAIT5OR5uAifSd9vCc6cQYCCIPd0kWSMR33yW9hsrAz9/SZ5HJdkLzGtWigVZrc0vdlinNRZc52CYT/k4lJJ96nscnqdU47JLLrGr4wbA9/BpuYzzO4zSY1WYYi94aQqyQeCt8QeyyKpBGPxOdmY6NIvuP+teeipSfYgz8eoCf+J+PXud/E+VUXCtgjqN4TlGm3cqtl6y+5hKz4Ouw6fsuHATCZ9XvPxk+0Z54ARhLGuAxCJgwxALS1rLdcs66FsnXlmnbwwH7r7EKS6wW/ZIhUmvxR1y+ZHK7zFazR2C/8bNcTjn1MZhg7CwSjorUUCfumzWO+TxWHcEiFs+TwHtSWAuvN9f9C4uTo8ZPsCkAmjdtRrKDpjdnzyXOWAdoJ9EQ3DwdyeNnVwQmCd2CFu5RBxFLRTo+9wanKpZKfEyV+KPgncTCZ7Iv0V/Ad0PZ6+eWXE01isAcBzIHJgdgi1TD0bgwUGh3Yw3r3DfRTnxdf+Cz4kOyelo1RbEX2jesBA0gREBTAMnSLC2SdwA/PzM3Y8NCgFQsFFsDAKgMrEeuHVj3EUUi88L6nTp1iuzViQrJM2PIpWRE8t3TojSYTg9WDghyeTamywvgHzxE+FgMGEBuBJYnuDoEW2r2y27Jb1Cz3QknE/dkzqHPbYdu3byc77IUX9gt47eyy4ZER23npbiZg1NSKAg8Lw9q3KFbiZydPnCSYysE8rabdCCmbWi0ZPBKthrxv9w9gN2GvsCXNLx7s3Cami0JKplq1RrVklSWAmyqyx9ATFX7zlusp2uDwiHVAK4tsKGmKYlAiZRTcb4Vdifwl7HPELqsLOPh+2KMk/nffF9IBWGR0mqB9PeIwsmDdhmf9Xdhq3IO01NSaCfYdyAB4eBjc9K1vfYufC21hFHWpyesxCvXk3cdhf6xbt56xOYFTb1nlNPj2dqtW1NUROunhQzVQNB1gmrW5fL4EviTDINJCk9IAJ44dZbs7WJfs/AALu1wic5dgTRIjiqRBcBFgb6tp5aomuHdh+CfaFnNtbD+ljfE9S3Cc0hYCbySBwYmgYr1Sd1B7VTFbB68NPxtZs45apjEYhPvc92gC7niHF/21D/yBx5g7P2WvHHjZ+nqLlkcZF0UG5ucqgAPgDwZW7KU0pw1NxtAyRackNAMBqNQJdoO9jSGyO3dfzviTrEtnzFPOjAWh6PnL5tBZrEH5dNjGyNez34v4I3w61jYpvoWGmMKVJN7gAmd0IzExGz4Asljo0gLYxNyiM8/cA2d1YX6e15Et0iIHEGCKYlo1AdURI4A0QtIKwFfse0phadgW9Q9powSMcf95q210T6a+LwVYcf+rY7/wV8jluBYtDSGJ+FX+Vbqa+MLnwVbhvcTo1L0CfxkeGubUerLKE7sHcglmdHjM5wOokKeygOPSIBo4Iwwj7Kxci4bYRf5Ub9RIZGh3nUVgA0cOvmKlxVnrgD0AUM97AYalgS9aIx8qGMUx14fVOdYzF3gLdiIIKCKABGsbGBl8QvgC2NEOdgPywCZAKt6vWqlSJgR2CL5WAF47/RenQseAJpCpvFDHuMf3Wwxh5PNNOgGFzSXFG+8kwufDdkWuAt8RMnkxU4USMhmgXXJcF2rc0ub6jAUQCbkXyLh2iTmypSUHFpJ1iEPYdRlyFApI+axoz3/9w/+mFYcOhkotWKgmYPqY2qHOz83bUgmVOAwD6LL+wT4iuW1tnWb5grWjlRkJBRabbTM5GikYBIEtaTCdJjxZzZuUTh+bKDk0HrXGQ6X/SxqJ/cBzGrBEbElZdrZQgBVhKLMHLhu8Jw6RxkrXKlFyHeyowFzoUDUpSBUeDX5BO1s8xGzFLhxRrHMc3GilvRBIVEIjmnSg/2K/4KEqQcy0mdOPyLiyU8jXhoGdtz8xqVo1RATfCw0wHmYfKhNaBXQm3pIeuh5x/fJ/hI4T1gurswmbIgK/rFC9woR4YmzgTSZowSZIjPVHT/3QZs5P24Z1IxwFX1ouW1+hx6Ynz9n84jxbPDra8+IXtrXZ/NKSXbLjUtu2fbsVeopiA7EKC5ajEi6sj1prBNrNzc3YU089SR0b6F6Uy0sMSOdm5ynKDYMOphIMOow5gkD8obD4tm10Fjt37kwqBhCHnluALpQAWhrXas2mps7bddfdQOHbaJGOKZ0J4OqHMSjhsS+jFZIVD+hQUdchbw9/59tsOYJOCyo5dA7QywKTxttW8ewYLHHokll5uUIjMTY2xuSm2FtUq1QZ7BCzcmmJZx0VdCwrDAYCGYrlNlucDMZEuiJxV6zjwhyMeTsrd3CmYFfWmxWuHYwiNV3og12Hk9qC3ZzYgMmzOy+/3Jq4B94/Jh5K9BcPiIB/DHTKt1G7CUxQAtG0KZIDAKAcCRIMNkTmA+RWlahGFkBYjJXGip07N0Xgbt++PZ5QyKEgAMSkZwSfYIGCabGyUrWJiWnbsH4DAz18JgopU+detYu3brT2XBf1b5BEoGXpn/7x6wTDsZY01l61ShhoSdU2w/RyvTJqriJwzgFQXbY3vumNiaYUntXJk6fszJkz9tSTT9mhw4fsnXe/3W668Rr78Id/09avH7XBwX67/33303bj2tuaZr2DBXvH3Q/YprFNTKrHNm4i2+K222+2xx5/0j7zmS8QwBzbMGr5rrwd3P+8/etf/3WbXVi0//OJT9lKqWSV8zN2w623WLHYZ/3Dw2QLgC2qQAOMEIjlr9ChM3Fsb7PeuZINF9ptNtdm//joY1Y6dtI+8tB77MDktH3ln79jfbWaPfjeu6yyMG+NXM7ONuq2/4VXrFCv2RvvuI3PoJbP26GT4/ZPX/6a/dpD99kzR0/YuckZG2ir2U3X3WAHzpyx5x//gd31i2+2OthGXT32zNlztghwvU3NmJArUFSYY9Hr2MkzNrewYFddtdf+1S+9ze54/Y125533mLU6mIhDnxFDhATMy3bA5v0kJkWc0zjHkUBeAPQ4+JVO91XAcgHIlbSSxZQ6B9xiEEwGNMyChREUBman63BtJwZT8hPpdWYHrajqHpME0wQx7tkZFc6eiPcggOAaboojsgw1ccOSglOmjTu0nOK+I+n00SI813ENyQUzXwNo6QMVPBgKJgYDplXdB5GU0jdlGHXR5pqNKSLQTqrrwcBx5kfcWyTXyX0lxUaBm2SIe7FO16r2HsQBHLLCYWFqccz602CpYU0COFD8nTLBYm/Ffa2OiRIf4q9L19db7XwDrI6/Yq8Gq5av437QEAywW6jp6QDjYr1uG7fvYCthO2w0i3hqYUOrJZ8DY4IUCAy2pM5OfD+mT/oQmFbd+qsN61go2UCx05566gnr7YMmndpoyX0JrcnQi2IbohIGgYt5nt0AGgMEIXMwD8F0Md3xh3YxMxgNhTVMSm9HUuLMHsYwiB0AXpBx5HEg6a1g72BYXoeNj08kRTQNI0y7ciL2S4amUXs47TpBPMJkqk2t4sFQw98oHkLjiVN4yQyBWLrY91xJT4AEdqRDAOOZSrJDbEQxTZDcFagBBlAKZ3jDhvUsrCaJpdu4AEfDhmEfg6mB14xPTjDGBXgOEBBrE8AZromxNgB2AH/WZkODA/QPkI1AcRTfBUMGLhR6t0g4jx8/xr8BnEAfG+8H8DJkWXA9iCvwPlw/10iEhAkSU2otDg15e53AUfhuyeiAtQ45EYDETbVIA1QDUyiPDocatcSkU53posowbnj2M8ywLMgY643zjQF0M7PzdvCVV/jZiEs2bdlsY5s2+7CGFDiI98D6Da0ZMbSynz19hkk5zhfa6n/q9bfz+eFnipnT/clnRm3eXvr8YK4yB6HGn7HwjrWZnBzXxFo3qkxqERuurFCfutreZus3bGC7OPa8TB+KNMqwAkQOgDPO1o/bwgvtd9ZPoTsJMSPPVfCG/DyG7YyCFFs7MwVZ2kOlGOlgDmfTI1/gsCbmP22Wa9Tty1/7qg0MD3EvooAAoCEhuHgWF1NgOeAJOUOhR50FWRa4338QT5L79RSGMQFJgeH/orVZ9k3yBmhZr1pnvs1eOXiABfwOnHvE7l1q9VWLtKaaAwEE0MD8A/EvNJzBlvKzRX1IxIfOIsLr8TqAySx2Ur5Ewz2QI6EDgNftbDewVBHf07Y5ULdSb9nA8Iht3noxB7Um7cYYJhHxB/YMBiyBPMBIChfdIJBdXpy3qfFXrcXihtq6Afgi9sbS0OZ2aahMFDZV+O8gU077KhjQyBWV09Vrdd4H2qTzhaJtuuhi6xsY8gm1srDadgAAIABJREFUavVm1k1iguwqZTIyXMlszCa/qYeHfysXvHBoXOoT05gm8vT4O2JBseZTEFOJhPLfbFwkfy9/JZ+lwgjeB36FOn9O1uDv+TXhXgLgo4/P+PHIb/DeHFSVkdSKuCobi0Z8kS1IxhkLPEP2XoCcH4ZkffA70iL0+CXmGTgGQC1BzuqAv9Jz5/0SuPdn6/YH8REHcbkNC51u+inP+3SeRfAR81YvjjgC+RXXCgVKxhVm87MzduLoEasszVMiAl2JZJ9Tak0DbINFGnECPwcF8U7IYzihLhNrRxwavlDSWmAcQuO127pABKGvFdFAXTXRgq/7jM4ALCuKHvB1Ac5C/oNDk9Bt0dFupeVlj6E0yDieJe6bAztXVEDUXpTElgpVKm7i+WAdA5gMZmt0KUTsib0LohDeH98T27OLLNls4Sj2DYssEctz+Be6F2Vb8HnIm/G7tGH+e3QjMXj5X3/kt6jBKO2YTiaL6OOnYW9vs1dfnbCJiXM0fsODQzYwULRcx4q1t3qsVs9brtAD5ECMRaD2PqVKYB92W4r4hkFWwJxWBOJQhmC1NpSqSRFcZ/9mMsuB1dJy4Jj3TCsSwwL1+PI+EJzg0GZpoBHwoxrO17rT42e6iGoKmKldJ/uVOkKh3+GE4n0jaEwPh1P0WflH0qoqblLNduca9xzJhh8vHTIXS4/PiM0fAIZ+xw2aV/9jkmQktvG+EXTrPiT4m6xxRlRfAbeCOwE8PobcExG9DzY+AnIEEhqpjoCH1ThocyZDaNxQJFU1DygcAkJO+NL+/XbolYM8fGiRphEg80AMOk6NqtVYKcFQE6zz+vUbbNdll9nA0CCpzhKDb7OV0A3xVgZOUaqv2OzsjH3/sUetv7fPBgf6pW+BFspqhQEn6Nv9/RhqpIoLDjkEUXGgtmzdzH0EHUGIQcvftpz9hvbpqs3NLzCQnZubt2uuu5YVDBzeCACQvKhqqTXCF0A6siFcDwI/wecuLc4TOMQ6YErvj5580pbn59mCATo4NCaE87asMycdKrQ2A2ACwIrgrqdN+jOo4OfbuqxQ6LauTpyfmvX3DlhHZ49t2jhqjUbZhoYGWOEEuyDXhuEYZZs6N2WL8zM2ODhka9cM2dYtFxGYHRxAJXTFZmbm7IWXn7VnnnneMLUXE+0IBBKMCAOodg9cg+W7beMlOy3f3csiRANGFsAl2AVwunTKPvAlD3HgLrvuuutseGTQFuZnmcCjwoREBxpP2B8Liwt29PgJ3ieqa2g1gk5hJJ9K+sxOnz7D1yPAjC8O0OjssuMnT1ELCRXi+ZkZm56e4vuAno7qI75A42dVFsmf66z0FLp5Pf/w6X/g+6wZHklkETQ9OHUY1ClxuxaJqCrPsldwi6gK3Xrr62i8P/Wpv7UXD7xsrXrL+gYHmLxg346OrbF773mP/fbHft/WbximltWHf+3DtrBUom7K+nVI7Jr25rfcY5ds30Ym8LZtl3By5S++7a32o6efsU998m/YOjg9dY7g/NLstP3Ov/93Vmu02ec+/zk7e/SEtZVKdu1PvYa6gxhKAxuA8xMMLCZ/dFRg8ALYabN1paZ1Nqas2j9sn/nqt61jfplToydXyvbVb3/XWgsL9qF730mNqVa+ZUdKJTtx7Ky1L8/az9/6OlsuLVqto9OeOnLMXnzsKXvoXe+08+UFe+qHz1p7vWxveMMbbMf2nZw4iqEATYiOdxfshcnzVq6ZIa3Gf6pwoqDzNwSELCyW7fSZV1ks+/3/5/fsyj2XkJH/4IMfto0bN/AYdXXiFdi/CnIT0CYD1oUNDXvJxAtJQUbuI4CpqBZng4/Etvszj4Aw9iODKU9eIljLBjzhe7R/oAV0oXYi/YAzDbKBdApIeTWTxbE0UA4flgjxs0ADdkRaAAy9UnwG9Vc8qKIurQfwXBcK1/tUakxvzejx8bpdqyn1/SpGZb8E/sH2p3IhwfZAcKrgKa2qx/2xAcYDKE7jZutZ+t56pgBDUl2uLFgX1xTPKV4r7Z0URMXPYe9xbwIJVRzU8J3kiVmz4UlLZtpy9plHXHRB4h7BrqI7PiWGZA60JsmtJ+F4P8UrDg57UsK/Mlp68AtRueY0WQe4KavhIB58NyYBVtny1GbnS2XbvPNSTuNBQQhnCew9CHmD1chkwoedJOvua6JkTpMUWbxsh5SAgx5tDeuv1Cw/t2DdPZ32/PPPaZBBPkffr4EBmMSetoGzsJbZ79GlgucQg0fgp0OWRV0ZGoBCkXkHrbE34QPQWgb2H5hU4Y8jeEY8Cr9P4AoTqCHc3tFuhw8ftpWq9JGDiYD4R0m2WpLIbvEJyQFgwKYg8C90dXM/CgzT88U1A/RhAS+fpw6WzhFCaLEkVTiHpEeZ9yr7o24RTfGU74jkADrD2hcCHcUwzNFvxrAwJZBqe4vWNwGGmjbN9yxXCH7htdT54sTLLEsN7ZBqd0NxEZ0VYjRqAFiD0zZXyCAFGwV4LtgnZCz29ZDZhXVGQjrQ1+vroaEb0MmjXhXAhg5IL6ywABcsIHwmwFPuY4+psMU5qALDUIpF2iKAKXyOmGRt7VYqVcjUxXMPyYKsjYrCg7ST0zwksb2M1fRMMHF4dm7Bjh47xlwAsiUXXXyRrV2zjprXAA+zviLAcQzgGR8fpwZjAMN4/c/87M/a+ZkZOz87450oyGM0XIzrgLZJDonpYV5D/nEGmOOgg0bDZqan3X+pSMYE0ll6BINyORtZs0Zt+WxPVYs5ziueJ+LsI0eOcJoy9xtAfWfw0MdgunCGnY97DBsWa4n3CD0vAFNprtaycqmSsGcJpFPGRsQU5Q6yp4kPxpMEMJN0WgHoE6hTLS3b97//mPUU1fGhGEsyN9Q8D3vobGOc/SuvvJJ7gCbSyRSy2ilhQ75AQwfDv4edx3tiz8oW6xkA3FBUj66jFatVluz4sUMCtmCX2nNkNiFuxecwJ4EOnAMr8OWMJ1iIRG4KvTvkGDUO7sF71+jTUsY8WHM8WlC4pdyViCbwVSMDw1YpV62E881WRpc18vOybnSjjazdwFwGXWFcb4J1aZs0QY1kOFWDbaCduTabHh+3idOnyNJrtUBOkO8BKAH0VOui+EIyEdLawz3KX2q1yeGm/p1LLrRp8BMH8OXytmZss/X0DcoDgq1M1ry8Ib6X5zRFAS4piQX/zrTnZrTnBNJcOGAtnrsnUwl7L3uuYh9m44PUTnjRzBn1+H7EBfE7q98rIoSkkEYyLp6idzB6fCXkBoBqilPorKXTgHUeY10Vr2UB8vjsLOkoYojo+AwMJWICDf6QndC9APh0vCQjXxBrGa8LW5ddJ8Wq3vq7CtyNdUjWI/PzAMaEdeBsaeCbMA+zFoDu5QU7sP9F62o3qy4vWL1e5XAhMfTFTETez5NN/d5C0l0XE9bJWHY2cwykDWY/rgF+JvyhwOJ2zgPA97DF4cOQ88t3dhjlHiiHgmGrsqVYe3bLERfTTAycBRYWlpc1/wD37s8SZA7GQB5bx3omYL3TyQJrgl8MEHywf8DjD+kuSy9YgKaIcHoeeC8UtVRMlJ3E/fK+kFs4I5kdHFhTB2NxAvv6i1at1ImXoHsyvmhr1ZJsbfc+8KstbBqCKD6digfbR02jGoIgvQvsI0eqe/qKnJSK4RU9uBEGXwiM0LYIJ5VnUEs6c4ZWHMFnto0k2y4dBz8uNA5A9m/8G9R6trO40ZCREvKNoBAacURqMzpQKUswyd1k5NxBIvDEGnBUOd2D0OKo4oUjjcQxHnY4VR0AFxGWV9RaZKbR0UAxIVC4HQcyDlH2QLJ1LKNTQfeRYZSEAeGhSZKElMHCe8vodMXhisRHny1wdLVuY6x/1kBSS08FzguqPzImqLSjNUhDebT2rhMRSYtfY2qsBDwDiCKY7M4GB21iYtyqpTKncQH1F/Cndh6Ah2j/5HPwJLaru8AgCAy1PETfEVDgunwaW6yzGKB1AlBIZirlCtF7TvUW2c81qnA/YvngGjH4AWeA2goY2oDgrlh0BqiAK+pBsEWqRrCIB7fZtCuu2EOdJ1QwVA1wvUtPjLkvvYLKqZFoWarVLNeqcyI12JFc30rFSnMzduLEMavWylYrlawTDDKAAPUVrhW0S2AECh15u2gLAodh2zK20fp7u6ntQeMBXYhiL9kdCEoWlxYJCHK/1THpcZktM8ODvbZ2LRh9NasAtTG0Xc2ataNto0bdHrRvAxjt6Oq17zzyXZuYmLRmE85ID5PVVrbw+AHFlLJa3Zr5Ltt15TVWodBtm7WjQEENjLySc9eXUKu+QEq0ACMpGugHyKVAFn9gGPE8YFOQBOEZMRHq6sq0/IPt2Gnd3e325JPP2abNmwmYoVocLE2wZUMoGu3ua9cM2nPPvWhXXHG5LS8ts+JKG5CA7Xlez9Ligu3evZNTSn//9//QNo2OJQLFPNdIquGkEWAmouea9CYGr4ohmiwrO4aE5N573mLHTk7Zb/7m71ixb8iWF0vWOzhA5zrY12ubt66z97znXfYrD33ERtevY+Lx//3Jf7RXDp+0/j4MeSnb+g1r7Z3veq/tueJyOz89Q63FTVu32K233WYz58/b//wf/9MK3aD4AwzutPnpSXvogQc4vOCzn/mMnT1+wrpbbXbJFbtsDbSuAMwODXEIDoN/SrCl1VYE/m1tTduUK1hr4aQtdffZ5/7xX6xtZsbu+aU32nwuZ5/7p3+2/GLZ7v2lN0nYvMvs6HLZTp2esMVTx+zut77F5pcWyTaZWVyyp3/wlL3upusJ2vb2D9rxkye4vk8++ZSNjAzb1i2bONEwVyjYk6fGrdYOEeYG26xzbRC8xh5UhbWju2j7D7zC/x9Zu8YeuP9ee8tbbrAH7vuojY+ftv6+fu5nsoVcNDzsTDz3bDAUfimmMsO+JEGoonyx1hI/pYA7bOTq9wr/kSRDWTaHAxFyLWnrK22bt4MklcYM6BSBs14jHxWBJ/ZlBIfhewNMw9+UOIAAv/s2BCBxrmh9fZBY+F8yx8mmd0fhNi6b3AVzT7YflejQYVwFkqa5SbJM2QAWdhiBnN5b1TTKC/i0bNofb8XOgovxb4INLvyfDfzToDtd5wsCJ/fb8XvR1hTvgaBcwuV6fTa5wPvo+7w62ZNoofU4KYoPAQilRU4vUCbTtL1YF+3mSZVfT4NDwfzBaACLJ1WY9JdpWZdcDMCFNDnjcBIzWypXyDhvdnVZ3/r1HKpGxjmALjazA2SmcUs0KFfvIwayKDbxvpMZoJSU6Gg0rau9Za25OSs0W/biSy9aoUdsNsR3sMdKvjyuobaX7H72OQaAEaAGuwUYJ9Zck1jaQRyw5AAjZE8KxT4WkOhvOClcwX3EVJqs3WDbG74QK2B4xtNPP61uErBPkOqyxqdXIqIkKBp6qWS2YG87aJLRU4xYMjpt4CuQDLAljnIYPQmDkownZw3gdbhH/FEbdIHPHPdYLqvtFMkGBpYFcBXPHK9BrAQ9xegSwHVTy831RAmCFopiROC9Sop7cAeItfA3QEYwicg4ROICjWwOG4G9QFEaICJa7Ru2OD9PJhcZXdC7AnOjrWmd7Xn6H7S3IsZbXlqytSNr+OxK5TLfD6xL7IXJiXFKkuCe2Hrle4Gt1jMz+h4naGoiL6RLsJZ9fb0s5nMkBjTnIOFhbVau1Kg1j+ExBI+ysXZLIHbWbiieSQcmaGCi2vMJMM7O2/HjJxkbYfDXtu07bGh42BnO6jziOvvfeC0GgwFgxPXD5wPgAzh23fXXcVI6JlAH+wt7hG1tABryOYKC+OzDhw4RtMVQO8TK/f0DBKCxZmfPnNGADx88gr0QrXOKn3LcCyRigL0McMsHbyEXBFiNa0OhFjYN+wN7kvuVQ0AFMGZzoLD1Wd8WoCNtPpk7AkCgZQ79OeafYCQ56BbSTeGnLtQM06TSYLTi3rF3GtWqPfHED9j1hA6dSJ6DzZ4FKhCng/mK5xYsboD6Ya+D/BLJPf2O+23aUZf4kq9RrE/MwNsEfXyfNNfKJXvxxRekM089cgEkWicfosZBjRpWpRgCP5J8Qvg4SNn0YZiET02PIhrcCOxko+4APBhGBPdF7GAamdh2TL1XwQlgIwYXXrrrMhvbtIVWC74ef2v4mMA7+bkmp7zTDjOeb1i9WrbZ6Smbnpzk4CyD9AVZ5z7aRUmNcjZqO6ptW0QVDKJUu7mG2vhAGAdGFzEDwgd5bhjbZGtHN1o7ih0+QAmT2tWdFoO3UIRJ26AvjKv0f4zpXE8yzm3IH4RtlI9MQe14nyxgFvs79mb4prAN8V4p20x5cxZHiDNDHxEUPfdz4dsENHn8kCEkMIZwPeUssJeNCcNuxbmLnDvaWrPrw5zQJcTSe9KZjg6YbDwa52g1aLoaq2HoEQzj8NkOnsd5yUrPJXlxBlyM90xj0rprfKprjyxm5PNzaJE+YA12+1VtpeFyIUmRlR6ePgLFNT0bbYoo3HF2gXekkGFLpl7duxQl/4GcUcC47BfuD0Ai2okB2uEL/o3DismiBtCoDhf4Y9hnyH0hX0UhEUcE3QnoskAcyaKcE/SQW2tNpG8d9owSaPRZYubrGWsuBK4J2BcLUcABOPNAHYXZYX4sUlNH+8IhjjwXGBjrbEbtNQx+EmZB6Q1nSdJOGQBUMVhBTMTP+B64RrZSN63t9W++u4UEGo5Nui559pVTjzFaZKP9mBUSzbyqlJYNOmJ7r7rOimzrQELfIeFrF7OHIWB18AIdMumzZQPECEoj8VJVVW0XepDphDdWghjYZQSIM0zHoITG4YsAPXUeMa7cWQ4hEE+dCmci4m+y3eRAZfRT5lH28ERSGIcBnyPasAxBVuxeRkhtN2R/eAULxpQaMW4Jce2s0nmSB0cXX3jPSBJxTQzEvc0yPhOfExoS2aAokpcQ4Yz7I3gnfoG1IYBxHQ8wP1hL8YBWaxDTIhNX4o4S96ogO5gAWAtOVXankyRvoUWJn4Xh98gez4uMWky3dW2CMHahPwBngaAEe06aCR0SoqWIu+vzJSxZMSy1nzTJCocRQSCMgqZ6aeoVkgBqsFVqViZLsYtGAPsQBmjJjYMmTOk6w1lgTSEbgOvm7zNoliArzhbH15Mty/Qj0ZTgYWEErKnpnDZVBWW8bk8+8bjlMISj2G0DhU5rx2fiOtvbqC+EYA/TtzlFj4FLzWqQNsjlbXFujtVbDGWpVEs0DmBxrFk7bBs3bLB9e/fauYkpBu00SmCGVl2PEvIAWPsGqoM5mz5/zvrZ8oSKK64RA10wxAUtSRDV7rMvf/kbNjE5a+156MoAnnfAAHuC7fd52obunl4WJXoHh2y5ilZsPDfoDgIQEmAAUBJ7qKOzjYOkyuVl++hHH7KlpSqNPLQ7Yqo3tT08+ImzTtaBs3NwPpZLVbZKYx+99NJLDCyjGoWfQzMFzGxc9+LikmjjYC0uLCS09oS1Cg3JgYHEoOMz0U6IATP/4Q/+I5m1autS8UKGQMAhEh6CNmBOhY4stYEE8lNYnxP+GnbtdddabaVpH/vY79rIhg1kIG7cPGanTpykfs/aNb32h3/0B/be+x6y7ZdstePHTtjff+ZTNj4xbcWefrJIUM1/xzvfZWObxsiAXLtmje3YudNuuuVGVtE+9MEP2saNo86Sydn89JS97S1vtsv3XG0P3HePbUVrdXXFLrtyr40MDllHsWCDDjBGtYtnEXuXQsntBLvH+gat9OqLlhsetU989qvWVSnZnT9/m7X6h+yzX/26NWZKducv3G7FQq/VW1U7XqnZ6ZMTtnDqmN1/151kb3R29tjw8AgB8Ln5ORufBNPjjO294gqfcKoBRlhktFTCz7wyOW3nK+1WqtU4NKBY7CebpMX9Be3dTlss1+zUmQmbnp2199z/Prvh+stt07qi3fOuD9mWiy5mi5/kF1yEnAlFWjyKgDJ8QPgqFevT9tbwbwrgLtTxywKJ2fcL+5wFprJ2PwuwZQOyrNh4fBanyiZgpD4/m9zS2meud3ViCB0esDso4+GADj4Tcgm07z4YLFqV5Jc0mC3aluLaLwjQCUorSEMShWsPXx2/H/FAev1p94CuMwMyEfDyFiia0oxe3yrtSq5BhoGP/UpWPDV/XPvV/V0aMPMqUuA4k1BjrWOKdPhknAP4DXSE0KdGlO43x/d1lk60cvqDSlh3CaAWbSZelFqdRLBTwBlo2WcUwa+sTmgXibVJTqBfU9wjfTTOiDNw2d5D3V4xSBdqNVu/bZtVwWqE3YoBCohbYLscXPtJCY+YMGJxO91fvBP4GLDeUFCZPmdre4r28v4XqX9MKQqAF9ToTKVeuI/8GmUrfeqjM6fgD1HgQ2wQ94ZnFExbtEPW8LyxjwvdBBw3jm1OAvYo8Og+FB8CrGGyUa9RO7i/t2iPPvo9+lyx8aBVqSSCrUYdecpkLCzMJ0BcrVJlKyauJVtcj2GHzHVcd4qxQqFAHwX2GIpY+NL0SqScPp0xhs4426qnWCC4COYj/t67Z4+dOXXSZufmOJU14hT4u6uuutJOnDhBhjylIdg1oUEniHMAZMF/oWC3tAygT9OZcW4xSIB+th2DmOo2vGZEwITbidi7iLWYnDQaNjkxQXCk1QCDC6xPMLQAMOasp6vDCh36LKwDuys68ra0KG0nPCOcqbm5WfpidAjMA5BGm5pP9SSQnM9TqqSK4rMDmzjqAJKYs3AoYIvFTPBnUaRGuxf+cAq4yyMldtvj0qwNoyXw6bzsjPJ7vvqqq+34yTM2ee6ckldrs0t37yZDFjEgkstsDhTnD8Dd+MQE/6RxY6ft2r2b8Q1iU7Jx2xUXhS/B+YOGNfb7D3/wBNuBoSeJddowus527NhBO4gWa0x+xZqnNkF3hJwDYDGuMfIsPGbtfdkIrCeuHezFYAqnrXeui481AKvRzwtjfrZ7imF1oc+JDkyBcnhuuD/6jkwHmQp2TkDwIo3Oemipy9eCNcRhfPD3iwv26GPfpRwRwFAm5E3pm+ELxVGx+tQKjq4itEiLNOOST5lBNWJupfJewQIP3xcJf5xhhnnJoLd0QOnczHl7+aWX2CpMEDwkH3zyPM9l/IkJuW7n2OFMwBe6syvssqIcEs8z7CSYWSj+886SNmXur2Ds8Rwq32AdzgvZYBfBR23ZssW2bNlKPfQ0V0w7AxK7IVKihinV61Yrl2zq3KTNzZ5Xdx8mnQPwS4B49z4oOmTmDsQ7J77CAVqBkSqSLGFacR7dlHVbPzpmY5s3k7xE4hKlUZCteFeAr16SW2aKmlFwZVzl7egh43EhMy7NqdV6oPfmPr5gT0T5KQC4C4dxxT1lY5CIYcKOZGM8svtjSJgDVhEbBjhIEhDBd+nUhx1I7zfeWX9nAcqs7VLLdYphxDXG8FP9ru49bNXqOEEM1R//uToT0oJs9nWaw5fK88Q5Ibkic+lRZAs2XvY+AvNAHg+MHuee3QFg5KIwUy3b4YMHKduFWJ0RCZ6dtxAD3A/7l+xxl9MI1iuBQydR6f5FLlO+JlukuQaIN7FKIrOxYOksWnYhUM5EMjnUpwTYBh/u+UT4F9hkMIEJ0zF2hmSK4ObAfQjtkwlbTyaNc2gaOmDJ4o22bNliYEiyo9A8bqc/QM6veDrVTUeMEnFZSrzLdKJR5qNL0gtetNe+EysUpCP46eoKBtb4MByXZqHd8bkX7Kq49rU/29JCahOzJxy6Nl6xCuALhzsHqjgVM6WTgAB0bPMW6xsYtEKPJsNi9bkNfciLkoug+LvorCcipLfTeKbDUVjFcqp1MCc0rVZaeky+/KBokfxouIEKwx8JQ/IeBDyy06TkxNDSxxaI0I9SViD02FvksD7cGKTC4v5lYPD/vJYQ4HdhcU0EFErMg+0swzD84cD1/bgn3UhsiEjglbio7YaBrg+qiCpusFIuMC5JC1rKdAnR2NTo6F8AiRCAo6JF40fdAmlUhMnx39T3mCDpJwAjQz9LAqXqexe1WskpW6r9C99D4Jm0jboYexhhahOxuoCN7IKznM4WGhp6T+kPhbEVq5G0/KgC4aC6CDiDY09y9AuiLIcoOME912xkFY/Jig4J2x4TMXwFqFx3gBDetid2iFoZEDxQR8ZZErimcG5qJfWBD6wI+LrAgYAtBfo0mRdu5usVe+qxh627vc4piXlU/VDVcGkA3H/sOxhQrBumCtL4eBsJAUusaQvvrwRzemrKpifO2B//v/+BupHYP2B0jgwPSZunULRcvtvq9TI16bR/cd0ISDv5O+vHRm2xtGyNKtpAGgY89F++94S9em7OlkrLVmBSAP1WDDzoUYCB4KllBHYpmi/uh4ZB4P/5DHxoA9aH4AbMA3S0luzDH36fDQ8XbWFBRq4GEV4E+XC8XvlEUlyuiPmAH4IRgXvDyQLLo9hTtCOHD9lVV14lyJver0nAKgJyJFx4Ddqe0Q6O9evqztv8fMkWFktMeABmnz8/y3XBz6EZuml0g33ik/+HDAs4JDofAPdISFybTVPGpVemAEE2TRoroQ+jNX/Na28h0/m3fvt3bdvOS+3MqdP2ute+lmsLpsYLzz1p/+6jv2F/9Af/2VZWyjY5ftb+8q//yubml133xmzD6IC99W33UkMS+7O/p8eu3rfP9ly9l0yHX/nAB2xwaIS6YgjKS/Mz9lOvvd5uuf1n7IH77rc1w0PW3WjZvj17be3GDVbHQKXRjRyUgmQP10ymFZJqDPwBXrRSscu2bbeXHvmSbdi22z79lW/ZwrkJu++Xf8Za3f328b/7B+tv5uyXfv71FMJfqVftRKlqJ09O2MzxA3b3W3/RStUyJ12+vP8lWzeyxrZs3cIzBmeNSllU38LWQ0QbIO/Lr7xiYxtH7cprrrR9e6+xp4+esL/50letd2AtB5A1mpBNaNnEuRmbnlu0fGfBfu93PmrXX7PJ/v5vvmbf+MZ3bGTNIBkKjboqirKRPvjEbUL4gyxwJlsIJKybAAAgAElEQVSR6l2pPTIFun8swEmYbG6U3NoKsBSIkE1KIyBU1d5BIuYRsrkCXxpsr1TCJk0fWuoA4JPJlWG/U+FsficGzCCocQ0biv77zzjEBFNY43scKhZDWpzZEdeWrF4ajMf7hD9I5yClAF4WpIrfx/1EEqzigcufMMASE1jn2YNcf+PVAf/qoBzgWaxryK2o70Z+Ru29Xul2xklcUyQoAIAiaIz1i/ZNBWViLSb37r4sbABek00qsoDkBYG6J+DwBbJ3rk8WDD85vzTBoGB3TExMGYCiTaugwYSQjDOAArpW2BbEdXjW5RLEyPO2VK/byMUXg6NiNawHn7FJr5HVcl1PNmkLX5zYO7Z+4XlpIBRF2+sr1l9vWn3qPFlsxw+9YoUiGIzYf/JZCjkyoKgzXtki5YVlDmnIFJmj9y72ja8+QZlSpcriGQoPA0NDNjA4JDvmg/i4RzKsUACWtQq0ipscWtDV0W5nT5+yfL7NCihGotOiv2gLy4vSXVqpUUqI+ljVKGy1W1dHl83OzPJso9BE5iuxbW+D9gQg4jz4GbGe1K6UxsCKKaPlUKATNIxRvNIkSVzHTTffZMeOHrfTZ88IRIv2OTPbuWOnTU5O2nJpKRGYX5hfJIjY3dNDRkZlBWL0dYrVQ9IFesmdXWoTq9bq1tndTVBwcHhYbAyXQnJiiLShAPSa2bmJcevv7fH2thVM57AuFvZaVuzutJ7uTptfWOKeghY2kq8yWosrNesf6Gc+AiF/+ChI16BTAgkO1h+FeOxl+HfmBk21PRNyAdOpgUmXJa4fmGsoMnGydKXGGAKAM/kt7FaS/I/2G46JYtoo2iRgWdKeqJjw6muutQMHDrIwhrwHr9m7by8BwOVlTJcVs0M5g4pXZIn29FDmY2Z2VkNA8nm2hG/echHtL/wagM9gP2lgjuQnCsWC9fX22lNPQku8287PzBparmGP9u69guDriZMntT6uIx/+RNfSTvYMQE58LkKmtICh4h0+F+3nIQtD4oMzZxnbuE1iO13mi9/PJLRZwFAJs2aOknmYGaKWFppE9siCO/Fv5iBOOGH8510gy6VlO3niOMFGgNFYZ3SiwDIBRCULksM3RIAZ3Thq23fskB1DPuADHfWsBbRo+KR3miUSFGnBLYpq6pgCxqbYP+4DQMfC3LwdPvSKgwiS1RHpSO3EXA/PtwKkiZ+FtitAE+i0gX1VWq74BHmBxCo6YN9rv6Ytg6HGrzMRGI9CTe+kguTPhlG75JJtBInRXs1cyAUtmBohdiXDUsO1mKu3tUgwwnqXSou8D2/WTUBg+CkC+p5DYU0ElkuXmEUJSKewEOot2Z5fMVaCTW40OYTokh07BHA7wEgJBDLcHTDNMA+zuSb2jPK0lKDUBiQ8U0QM/ysQxnUZWx7TuFZgAJWyL3q+AYDF68JHrQYX8VnYX8F80++nBV8NudM1Rdy3+izhrIaGIN/fW9iDwYDPxr5mwX3VV7CFNcEc7DYNAQLIhDzqgoF9vLZ0cB78NPNqxDBojXbbGB8R90qSU1LYlR4f9eTxWSxSKl7TGmFCuvaGhvREe5skCOLzouh2AchJyQCEB2IMN3H9rYaVFmbt6JEj3EVVDr9EC7WvO1qZqxWeS/oF3yv0BSggePcC1lddWWLgBjtb9wjZGw2QZXzeBOPaizFOnoJ/D0wI3YFg7aJAhBimVtNsAun6a5DVwOAg/TV8JBiMwj1QeEM+3LDSMqRO1MWBIgmZvwT7EOPnNHncJ0+zbdntKUlYLWjJd7IgAUIOHiCKnIxxM6xS7ecgz6kFnxOpK1WuE3wt/q39GUNn9fOkKqJ6vxd01H3JojcwB+yXz3zhmy1UukAtR5AF/buJVyeYZKviWiOVGs4Si4qHBAOFBYSIsuU6yErq7CwwyEGAKnBR4AEdNXZkxuGw+ow2BGwU7zmPw5VtW0rOSqYCF45GI9NjOHYmgIfay4onaI6So+otMCbVDwg6MCd0cvFkrJUIKHHBAeSwCzpoX0SfeEQD484xjEtU+RT0pZM/s8klHQr1JpTAYDPiLmZ9Wi/bYlbqtn7dOgYL2jxp9ZITj4mJRWKiBx/XLhDPN6LrFGQNKv5Nh5gpHyhh9+qGA6xAsKPdNBikWvs0AItOOAVSSwxYEoZgAS2nqFJmq+cCF8OgEiQDp8IZCLj2YAXG/URbRwQzWPcYwBNBc5K8JYwdgTUrcCxejY3gKVqh4jWRdPLnCCp8EEw4hSRYyNKtE02ylFmq6/M2GB8oI6AJGiqarBbGXOvmzw3TOh1gBFaGanSjumL1WtkOPPcD62iU1ZLAAFBgMxjGui4YzSrPYoi1gu2HZ4f9TrYBgx6xsMiUa5kd2P+0/fVf/4XNLS3ZEgLT0XXWaIGF1k0WZbGvx2ZmpwnInDl7zuYWShwUAzuwuFS25dKKTc3MaZBBW5v1Dgwx2cS1s4oCo+xi79hrBNy90p0DQMEKpMSaVQVSSwYn2bnBoJZT6FZa02677Vbr6yuy/QU2iGdjpcrfD0o72ETQ4USyQL0a172hNg0mX7Wa9vJLL9v111+rVhVOO9cUNpy/CBywfpXqCtlJYP/BAYDN+P3Hn7TvPvJdmz43wRa///UXf24DQyPW2Q06fJv99z/7BFvRuS/d4TNA9cp5gArhxF2qio42kog4q3v2XmFr1q23X//Iv2UijGnee/bssfmFOTt67KR1tK3Yx//6f9h99/yKbd4yZmdOHLPPf/HTdm66wuFT7a02K/Z32b33PWADxQHr7u2xRq1mu3futBtuudnGNm60Bx94v42sW2uNap3C+7XSou3dvdXe/u732YMfeIgDYDpqDbt8x04b23aR1axpG8e22LFjx6yjQ+1hDOJI4Qdzu5MtNJds2mJPf/NztnH7pfbpr3/bbOq83fnW262nOGwHjx63sydP2a03XmNd3R2W6+qwk0tlO3bslJXPnLK3/8KbqJEIPWBVXQM8k46YKvoCaSHSD/uCZHxgsN/OjJ+2X/nAQza3OGelznZ75KkX7NOf/6atWT/KRJJVcLBX6k07duqsLZUqdtddd9l1V15hN964w9765vfY5s2bGHjUfW8FY4iJkAN/WbZFant0xiPA51nN+K1s4Jm1OVk7JD+SAovhV7KBZ/JatynBUFsdWP9YwhcMkWA0BBPPZU/kA1OmYCR+UWSLghcnnbMqyitXoO2MidCmyr4PWzNcDzFsuK5ZV5j1W1HUygawkZingby3bHv1Vv4MgHAqT5LsmQzglk1Ws8lEPBdqtvnvx3XBXtM2x8TnzKLGtcIOxX2F32fCnQzzEYgX7xmyMQQ1HDjl65wlGu8bBay4l9XPl8E7dOy85TIbb4j5lxbrQg8rEiReizMLuMfc/yOhEyumqZYXFHnacrZUb3CKdI16uQJ0obnIyMQHvGSBYV1zSD4okRZzh3fND0f7LNh//WDjTJ23kaF+O/jCC9bZg+mGun6UoPC7TBB9j1HMn0l/ygqO/RhMiYjtkrPpk0cDSIWfQaw6OLLWejEtEQVzZ0aGdjcuGs8HgCHY0N3dnVYsFlh0W16ataXFOSZ1SwuLLERWamXrxaRTyn5gqq10GHWOVKIDYIZYVIBOOvU7njn3ugNRYgkq4Qj2IvxRZ6dYFGRLdHcncgcYoIbvB1uT2qD1llVXqio2cAADSAJtLKhRlxJtXPk8fRam6kIzmvFmo2FHjp9gMaZUFjsQthOTXKHVC7Yip9YK2ZcfYPuizmAMtFFSqWEXZC2yplYnQ7wdmliNkhU6QWhot6VlaSKuGRnitU1NTXPLAzSD3T8/NU07DzYdQK/QtQbbFesCzUiyMYOpTZqJWkKh9Qc2FHwKk8p2aWsijmArVzNtF1t9zqJ4sPr79OEuy4BpxCdOnCTwyVbjVtOuvvoaxmGIofksopBN0EPDaAAYAQQEUzWe8djmTbZr12V83eLSsmK2GB7Bgwvd0zrvv7+vaI9+93sEE9FSjfWBL37NLTfz9UcOH/F2YcXVsc/gY/CeQyPDth7SB5EMtBx48onLIWGBdQWbEa+PHCeAljhjceYiUVaBX51ojBO9hZXsUm9nh20NRm/cY9Z2y2amPiniado+HzoS021RJGWOili5vsLWeNjhV8+epYwN4jtI4szMnCcLf9eu3bZp02YHpSEJIXkP7t8MKJYFjsSucsAfU38pKZAW5lDIC3+C60AcNjMtBqM0/F2j0KfFcm85W0rrKDNHQmAWBPOhn2BHoVgAn4NBdgnYEXvLC2zsCvOyVtanRc4IIJGvbTRs48Yxu3jbJYz12WUU4HqmYBMMLoBMsMlY19nz0/by/v0c9Mh79bbMiHtC2gK+R34UAJV8QgwlJbgYAC5BnRT8w+/jXK7fMMoCMwgWTQzrdP1GIEg8g8441DZJYxjt9VSiBPZXxAMVflN/rCJ5dDR5VJMAy2K4AigVyYnFuQsKwCr4hCQb19jb/SOfCJukvDswhkwB+YLhfGJTRrde2B11xaV5O3ds6Ew7OQjvzXVepdOM92P7KgfHpgCphuSkrEcVrx20ZkGQE6P0O+zw9E4E4CHZdfBiJ/xLtOZjzcCQjbMPvxT5erSFc2o4h77ofnH9wUZPWYOhSygNRlTlUKTEF3GVeo2DXZ595hkCeGgtBhEHXWnsBkR3Htm5GNAG9p1ktLB2IceFrQP7G4WkyM3ZGeUsvuR3M1gFbIYYjJqhsGH9KPNEsOsX5xc1QI4dtys2NzvDPLJWlSYtutxAzMD9QhYuCGN8xt6lUOzpo4+IgW0o9uGZ4R4QkyJGC/IUPqPMDsQmGcYA8JG/oYVZzE8UjSAtmAG3fYgxMD76H5d4iD0X9x4sc+yP7q5uSncwJsi1E+jklHuXKQsGaqiktn3og/+2dcUVV9iOnTvonJC0vfDCCwSMsBnhnBVA4HBLV45sKq8yQIS1rR1odd7ALaFAbEtJACZLMwLxilkkAxy7zcOf0alyfcI0QPB27GQyE9BVHfRwdDysmUEZYTQYJHmASEPDZEzJTICMAcF2e7sPj1Ow4oIi4K/BYdakHgGUHM6SFYllZTGlH2eNuqjqrnUYTEhP7gJ4xKacmxHAgcAXAyugc7Zr1y4bHR11MCrLNkl78pNrXmU0sRbZFmM5uAuFk3FtotWmbezZZDaCRY4q5yQmgD6a8KQTLvbbs889qz5/Z+0EE2Lv3r38TIkuh6hviqJzk7pTSJPPtJUvvndBou0JTqx/OIZY87h+Jrm8P9ecAps0HEPCtpA2XlRLuT9BwWYCIINIYWtnxMT3IqhK4e2UTRk/C+o7tRk5jEgOgXuXoHWq1wbHjRYsBIy9xYItLy0ygTl68EVrLC9Ys1JlRQJGCZUVAvSsrONM1qkvKM0DsXu7uzoFPHZomqmKDGLGLS+XbGr8jP3u73zMpucX7eDBwza8dtCmz89YtdrGwTk4+2g1wlCP7u4ep4UjYARI2aAmI4AGOggXsg/dLjlBBZW4b4BOFLOnvkPOGagaAAGAMa5Pgteu4+TAVZxzBM933X2X1i+vSiirzvW6i+/mmDShnQfGF4EYWA/hpHp7O62n0E72ygvPH7Err7qCgeL584tk+0lbMyaOS14Ae+fjf/kJMhBenRiX3marZRdt3WKvnj5pp44dsc98+u+sVKlzGALu51vf+CadCyrSXT0FTYVstDhZOQLXaIOm0/b9gHVgsaUNBR1U39rsij277eJtW+0dd91nI+vWMcDHc66tVKynq9eWZ8/Zp7/09/aud77f1qwdspOHDtvXv/U1m5hc4AT0Rq1pAwOd9v4HH7TOjh5OrFxaXLTrr7nO9l19pW3cMGoPfuADNjQyYg2Ijnd02Uq1YpvW9tp73/9B+9CHfsOKYIk0zbZt3WqX7Npp7V2dtvvyPfb4Dx4nWxYBnlobcE5UTUbEfenYVnv4C5+0a6661g4cPW7HDh6wq67aZWOjW2zj2Kidmzpv1kThasmsLW8nyot24uRZmzl0wj543902OT1Nxixbf5zpi/XDswX4QbsRE/cYtMnGTtVKdte9d1m5bvbc4ZP2T99+hOvW1tZBUJEawYyicnZ2YtoWl6E5WrKP/Nqv2tVXXmSnTp62//In/8vGNm5Ipv8p4ZHOEZ130jYTzL3QNHQQJPTXwIxXTpEUorIBTDZhVZAn3S/9jirpAdRdUBX3imo2QI73CtuTtaX8vTRHS3413j/WcXVix3vNsM/DBiKR12eLCRFBNCexJmxHtVAnQCOSDJ+emP2crH2PQDdAuiTpTdi+XjF2xm+8jzSx0gm9F75OTAcSO5zBFUkCX68dlvj9eD5xfwwOnQ0d/iUYWgTl3AZlfY6Cfg0EETM5ZQZpTS5sF8qCsek9aY9nn2P8LJJEPY9ggKSsmWhhitdmk6nsnoqNoCS1SYkKDnpwQAATPKVlnbNKy6x/bCOlBsBkQ3gPLUYkfGAqBcAcw1cIlPle4HVkwHDqeWE/+ICh3mrF+paWzOo1O39uEqEjBxygvYnNTj7gDImIOgC0rwKMj88JUEB+Xwyt5IssfrV8s5aFDgRoEQ8Ok8HIvRkleY8BtRc0tAGBOQonxZ5uMrXn5qasvV1JDoAz+KEY9oOuDrVviU1E7ULKhGgdMFRK7EMU/iJnVW8h7DtYethPaquVXp0kULRPkTjRT3psguRAMalaQKXLJFASvwdAhbrQHvNAwoPSAACYBgfEPGg0yfIC8xIyGmTD1Bt2euKcffHLX2HhGO8JDdyuAuKBdsqd1P36Gd842IaEJiTfuPfYeaQhEdDKVXt83XLQSVyeZet0rr1ly6UKmZFrRoY5LRd2m5pZA2jPzdnpk6fo46H5CPYlgEYWUtvbyf4DuxKseiXnkuxoc3sPn6pzjFwlZ02AQ9D/K5Vc99gZrF6EiXiTIW6mWwafpZwF3RaKL7E2l112mR0+fNTOjr9KJiVAzJtuupmvjYSWttTPRcQ1uIeTJ09Sh5G6eCsrZDDu2bOP17a0XJKGsEsgYT2RwIMxWiz2kqHy/UcfS/zhyPAwwZ6rr76KGssTr47TDlHqKJdjMhv2mmzRvj6yE6N4FpJYiO2iZZU+xYEf/B72VaxLFOGjuBHACG0lYkPqgoq9hTwAv4/7Qr4D7VOAvBFTB8CY9WWyYWmBJvzbheQNtfGhgCzARIW+sAsxnJP/7ww0JPnISRC/UtYlU+iKGD3rexHnEPByeRuBTTqT6vCRDwrbLH8A4L3NJscn7Pjx47RdpdIyixEEQVAEL3QL8PHXC2TwFciw6MN2YP/jGYL5iXulTAMJNT7hGeBQaMORKe2a+JHDcPCCs0MpD1K3MWgcrluvPNrlr9hpg6GTuCd2mSEX15BG3C8K1SeOH7Opc+c0IXxlxXoKmMxe4aAqyqsA0GYMFBOp1YWlOFexEe6DOYq4zSIiwQdhv0P7fnGJkjwXX3wJ7WJ0R6JLA3EIbb53dEQX0IWx0IWSKSgQS/NfsU0WPP6/bL0JnKVldSZ+bt219qqurVd637EbGpoGmtWFoIKIzIgKiQuT0SQTNInbTDSaRJP8MzExOCTRycQ4MYIkIiBLRBoQEWVv6G7ofe/q6tr3u9/7/z3POef73iqn+PHr7qq6937f+73vWZ7znOe4jq/nje63vUvMfVoE9lO3VQklXBPDKSA1gT3L4g2Ha/hkYQWu3S973OV7msOXiBXEsx88J8HvMPc2MkQY43hc5vftMRu7boxlh+9RX5extPpOdqtaHB3701hOJdqHdvY5oJOMQzz/Ipl5vo7scjF2s0+j984IlUpQH+MxlMdX7tOwf5E34P1dKgJ/Z8HIzoMCeSolBoDR77NaLkh+elIOvrHHbBx0GOGrGwlIoksJhQXYVdwvWO/Yp8AtkFciJ2KXWkaHmuEzobfvbdWFAop6kA1JMW5oiqbOa/EkXyzwOW9Yv0GuvPIqWbRwoa51tSojwyPMt/v7zzBuQEcDgMjDBw9ycBq6BaDRiv2O1zDHw2wDB4oBgqYzKtsG/dvmZp4T+A0HoPEnQD5gBvgdxA148OjAA/MR6+j2kfMGyPhW5IJ5uskG8XdIulFgGT9n8Rxa3JBQpK1S8prbOfybgDCHgpWlETiET5k2Jmjijo/9Tn16ekrecd07ZMuWt5Bqf/joURkZGeRC6/848NqayoBcFSCoa4JKJgVY6w1SA4rJNgMFdliRoOijMke8ndE1u/ywucPwQF0TOdVaiBltWrGns7LEnFVyo9JHiZItGN+L9G6l3nq7KxJFbCR1XCpoqZs1suwKKFEYWlt6gRS7I8S/UXHFtRPRt7ZhrdDEU9TwfVSb4kOlwIgbLjUIiqJPTIzz/R3FhrEE6IGLXLx4MVt6cHneiuAHm58ZCMBS7N8cE5+RXZv/XZM3Zb7RuJK5oEaY9HUDjJQ2rM8Z4BA0hnSAgxkntj6jzUmNxrmhQfssZRfgmcGp7rj0UmXWWfuKr7leg4O+MfAWG06lVuMrvEevcoAizD2DXRUNn/GkIx5kwPvjNEddFw9YnLzJYItxYjx0h4G4DX3Rqq86SA++dDKVXhuDc6sIRYY9qFDB8DjQqO1eVkUwvYoIxCSTsy5bzt/Iybpv7t8nuTQAlbz0dC6Q6clxBiWVGgxXRVLWDon3pOHGPkTAQQq37mMKnVuFlUxZ011Ai1AJ4v2ogNQSkrW2U4jocCJtHZN0mymF4LpZ2iqkDBQG2eUaz7m3T8LPwh7UEjadCpoUvBZlmmHypCbeOLuqQUrQQ6nNNoxBQVplw8XPEudjfGJMPv7xO9j+OzU1SaPd09fHJBH3i0AFTgDBNwA+to5oaZTvWZydlXRW9TWPHxuUFauXEUSdHM8TYKTuUzbH/Y5rwz0uXdIiH7jt4zI5peLrfb19UsSZTDTIzsu2y48feUh+//fulE2b3yKz+bK0trXJ4z95nC0xDMh9qItSwCJDr4Ccgg5wNrhOPCdsdzfcWIMVq8+TrRe8RT7ysU9IZ2c3k1w4OQL5lZoc2rtbfvKzH8utt35Uli5dLEf27pUHH31YzgwMcL825ZplwYIW+eSdn+JQk6aWZpkcm5Krdu6UDZs3yfr16+R3fue/qY5nARNb4cSKIoVx+bO//Jp86s7fo65SWyYn5y1eLGs3b+SeWLl6rTz3i1+QTYpkUm2MVt29CHXh2jXyk/v/j2zfvIUDjuBowfoEaLHvzX3SnG2RjRvWMXmvN6TlVHVW3jx0TEYPnJBP/dffkIFzQ2aPIUlQ1KDVAH/IdEAcH85vAjpnzNvgm0TeGBqU/lpVTp3ol1SuUbo6ukwHqiZVTuHT5Bchfb5ck+HRcZkYH5OLLtwmN777rfLe91wt77r+VunsWCgZDJ/gOVKBfk0mdH97UOd/hmefWqiB5gmfNe4z0Dv01+n3fOiLshe1/Tluq+HeCbX4fMqkgfE8QSzqaTLPgpYzUrywYa93+xoyvNyOeYDKwNSiS/e97qtYMEhD81QLg+xWcA3jYKAJmw6tzYh+mfxma7RQOptdrxa9dE1VsysCNe0aPMiOkkoDGDUBDNqiA/al+mUFAfzjtIgGQCh+ja8Hfj8Mtmn3TYqDv2O+kraPM000ecY1eDVcJwaC2aUBnb+3J6oKTKpt45RBY3p73KJAj+4z3KsXzkJGv7OA1H7E66Z+zYbyBLIe/p7hM46ux5jfXF+wetEGa+A4zlKJfgXAUIPMoM1wxXIBTOWamyXEaExAdeqrg0q+ln7/HkvFnQtVlg6QUsKPNRcK0oQiQL0sw2f62eKv4hkmkYJWG4vN+CyDdmndO7G/YNJoIKQykuL/yaawIQHYt0jWGts62OLLFk6yoglN0CYjeUfcCLujAJ22SDc3ZdkaOE3bg5ivJk3NWT2jKuZGELDKzg0FGNE2xDanip51+CG8tw5Di4soSVD8rN0NyQYACqwbtaatzS6Txv1qLB4lr67TZs+BskCm9ww76cA5umWgUYd1wfu3NGU57ARgFf4E46GluVVK1bLsfm0PQUa0kpNRmkJnQzuLNAQku7olnc3SXxLkR0EvlaJECVlqwbAlFkPpI9AeBxKoxjAzU+PS0pSRxiwkSNCinWC7L1vd8nnaXwwmgw2eGBvjuYJ009g4/p6W9lYMfEvK+MQk/411RbwJAAuMTB08iXgD0zsbZWpGrw1t/aolpaCmalrFBXz3wyFYobZaixVqB+qR+D4K6YcPH5HJ6WmuBVieW7dewHUG+ElwSisyxjips7uksTErx44eZVKLIiYG5yB5xGsBok5gyIu3s/oQGp7bjHR2dhAQfuGFF8hyQas1YnjoLl9y8UV8vgMDAywcutxFpYpJppok4h7ASIVGJV6HYS6tLa3S0dnBNcG5RpGWhRn3Ndi7aQXHPYbxM+Zr5UCL208dolcjII21OHdukM8HoKzLUODnzgTSmM1jcpNt8GKFDUNxwAX34udCfUjMxqJufaB7Rp9szC4vNjkj0n2M/8mBSlEMin2r//YcCUVitiqyjVfjRc8v3NZyyFatJmf7z8iZfgDPOdoPxHCz+RnGn5p/aCccCimImfE/9rDLoOBZIY9ERwo7gbwrz3Qred9sRfXBMdrWjGdWsAneBJYpXVbne+lAphqBQmgcAnzBWcZe0/2hXUYMXak1Z1qa1uWF9zt18rhMTU6SUY1CentbO/NY2DnNsVHgTxDAaWnGtNmiZHNZswsal2eyGdPAz/KsYqBlJp2h/iIHSpB1nJYVK1ZStsG7I5n38RnZiQrIPiqDFuswKwtP81nmRTbdmSFIwEbzuI6/Zr4VhApl/JmklXVt0C+iMS0qwCI/Ut/EYoBYfmr60A5mOsYQxwZxBwf9sjEZPQ7wMxX5MbT9GlbB9TNdXscDsJ/CQluIUdAGBa3a82MC9av6iRpPuDSETjpmnELZbFZrCfRRVgXeOiHsxORrDUbxQkZYOPAY2M+frwNzfCtAaN26Qf2ldX7hfRU70anMOiQYqu4AACAASURBVGhIfTS0QAf6T8nI8BDXhh2e9Qp9GVp8MU0ZQ00Rp8G2wvYgztQYK0MyCqRL8JyxV7F3C6Uigboih8CmpaOzTTXmk/p8O9o66auOHD0iU9OzBL/Xr11LW9rRsYBMcvgW5KlNOQCcM/wfcUBrE2S+JmVwcJAyVTAdsPvQFT50+IikkxmpJTAYCTM4FBNiMQQa2WUw7nWYirLVlY2Ia4MMCGwe5CGwngBM4Svx/mRKgpzBoVz6kHEf+N9tIP7E4CTYEQCGjFFqNRkDNhURx7xg7nbWNCqtawHnBbkpng/wM+7bD/znj9bxwa1trbJq1UrV4jJha1BEC/k8+7eRTKZghABocRoUwKkEx8hD34pVHg6BYalUK8VENlXXxNkOHvSGgbUmZPOq3tQ7hKCla0ngcGnuA6OOw+XGXXMra8sxpgIW2RdQ24q9YqFAhwMe7nCpF2OybJoAxokfHDSMHb4AZIBhFB5+d3Shs/XDhMEnfug96HIg0ZMrZeYocOWgE64X3+tdtJD3Gia2fjDdEET/ZpIT64ZEiXAEyCrNmWi1rQeBzQjZ1lYtHxrja4T188qlJ7QEt2pVOqyJ8Qk1ENbTj82JNspt27Ypndy1wOw6FBw048pEVEWhPfnxKnGYhHnQ58aJIHMARnnQ4UFC+CzcqTggjP3i78NgMdBNcYDOn01saPV6yeKlkLcl9oEemq8pHbwHD85sJdBtgrHMzjXPBniNtctlk/LRj3yIkwjvu+/f2ZJVo2hshtRvTHcGs4Pt0tRU0sEsZEjRsGq7r98/rhWBCp2Mt38hecmiYqhaanQyZKQY0yJk29gG972Cf+K+vR0ZexhnOzxH/vzApvDzTEBNM0O2KNE+eMsEtRpgkGIdMjWamqyzAJBO0SD/+q/fLrlcWjoWtMrMVEmm87PUgkCLW64xI4l6UpIZGGUd0ASjODw8yhZaglOJuux7fY+8/OKLMjI2KufO9suSvl75p2//nYyMFqWlLSuSrEk20yCnT41Ja0erfOYzX5LhkWFJppME7IqFvIyOjci2LRfIC889I1/9yh/JxdsvkcGhaQ67efqpp2VibJxBkbZeqR5JCnpHENwNxa6D5JcJDrRQzcZAi3PR0oVywbaL5f0fuE16erv53MGWcBDg0L7d8tgTT8oHbr1V1q5eJ8fe2CNPPP2oHDk5bIWOpPQuapffv/MPCIA2tbXK2PCYXH3FlXLh9otk1coV8pFf/7C0dbRJErpOaB0B87JelK/f9S35wAc/KE2pjGQkKb29nXLxpZdKvlKW7Tsul/vv/wGZJpySRhHvDJ8x7ruhXJYbtl8mP33q+5KuVOTlPa9LcbYgl156qbXmKZCC4ABrg2c8kU3KL15+TSaPnZSPvP8WJowION35tTY30XFyL6H4Mpvn6zQQw/6vk1H1xsiE9OfRPgCmSoMUS1W2spctMDSxEC2qSFpGJ8almK9yav2Xv/LHsnblImnONshv/9an5bwlSzlAieC6TZRmAGjAkuNbruMXAgVu+3FmGJzXtNCkbB7T+TFggYGdBao6GMj1vzTh9SAiDmb1YLrN8u+H/sF/HiU7JqHhts5BGj+vYVDpPmM+AKb+WoOhyE4HekL6HirJqHqqqqukSKQFrvZLmhgoKu0FJF4rihTBkBZfR/dvZAAEACOZD848njd90P0Fi34mnj8H2OXkZPU7iHlgzxyg0ARXi39g2fA8G2saATQ01dyH4Pt4vftiBKZYOwSFETjIAr8laii82jA0DiYLplvyuVniwNdaxK9tM1oo9UF06r90OA2uwbsVGCgao8LXVgXHNR7CdWkCGycjkJTxQQfw4QCVYNtRAKnUGzjkZcWmTTKDOMjlQVgsUuYJisGMgYxdq5dtExG9kOQt0mQg8G4E4jAdxZrIyKhUa0WZxETSDFpvkDAj4TbmjG0gLWZosYv+xbS7NCaxwpoNDdIavcmQkL9v+DskWVCAAlje1CRd3T1RyZzgPO6obiAxW6TLtPtZtPKCRdKArp4ZKRULMjUJ3TwdSqPD8HTiNM5zOplkwgLdXyTwixcvk8OHDimrxLVOLZ5QzUnYRGUeoouFyVK1IsuXL6PNOXrkqE2mVGY+tdEJcBdYwEW80dLaStDm1OkzLFo5KwNrVSqrBhP8GPxLR3sbwb7h4TEOtBseGZIbb7hR+noXESx788ABDsJyXUIAcl3dkFKps3WXg5qQZScSsnL5ChlAkTmZpq9G0QpnwgvJyrWF/VPQGK3xDeiEKMxyyAv02iABgntH4QrJFd4HexbvhccOMKO5sYmJ7Cg09hJCNiN2gQ6IASOskWSIYqlMpiVjVs1YWdgslMocTod1Q8xdKMaxb3RWcTatRXh+PI8fgKGkjNf4TMO3vfzqbinkFbAE22PHjkt53sCScRkDHygAGwLbgoR0z549ZNPgd9GthL2NuBnt1pjeHWngW3EXGTzuC6Ai3uOXv/xllNCyoJ2oy/bt2yOAMSomMXnCnlKfBAAKsSD2JtZ635tvGNGgIitWLCejFcBzLtuodtrbI02T0sELZ2VFCZEVATzPU21LZTGiOIz9iritt6+PttVBmdC/ud2nn4oY7Hq+vaDgvjX2hXF8SnADTGjXI3Z7EQyiiUCbQHfYbbj7TWw8+GvV0zYd/qDTLQRPGvj9eBU8p9U9MK75AGRoShgeqfIvyjBDgRwkDGVQuZYd7bO1pCMPRhslc0LIdpmtc8IFwD3ozOFnzK3Mp1HntQZw3Zm9KieDFnvYB5I4yLQ0mSJqG+J8xIQLL/pp/OI6gRisV6HeOGwei0xlA0nJjAObEbq1dWnHhF0DM7BePo2cz9g0LjkMg2xLxa4UyKlRMxc+D9cKn+us4Thu0dw6zIcdV/C8zWOe8NmSVR6AaPOJOhqmxCzHGHzUwokD9Mos1eIEfRIlKuJORs+BmAMHAF6UJ1p859eIe7VUKSIb+f1oHBnn0uE9h1iEv5fvYa5VlLdaF4CzbRmPakHat676Vv1XGHsqQSuOfx3U9M92EDq2mcZ4BBBpILyDjmHM6r/vbbj+O35+5mAdFvPos0G7fhXBmIwNDcqZ/pNStrWH3EpbSys1bnHm2EE3p508SWIZzgyLxTbXAu+puUmS503PKTr5mpV9mE7J6Ngo80mP5/3MUrqrUCRehrXQORxKBoHWL9YPmrn9/aelUiqzwxDdU5QrYVynRRvsLScx8ayi8EsCmMpJ4D4QY+L38NkqD6IDzsIcgAPR7PrVDkJmTfMQzjkJmLe4Xm/FxrUih/bnidxUO/HmzsRgWRqFThDTDOnnvuYMD9Ucxjom/vvnv1I/3d/PwK4MQwcqZKLGSlY2g+rBct5IW3s7N9hzz/1SKqWqsm/wAZzEYHos7PdOmC5PA4c66GHSZNCBPXVOeuioQWhJQgp062jYiCYpNEQ2sl77+LWCx/eY19IwH1RyJ+iOxh+Qtyn673viEVYYPDjyg+QLTKpslGTG7b5+ENwgxC0GCpzi+5GhhZMwbwSDjrb0U6dOcuPCqCKoxfQ/PHRU+njQbegMw2rTX/SgSN9KJ+H5Z/lBDQ1NeI24L6XO6mhzfLkhRLZBZqBdtwf0em8wpFZhrEMHoCTHjh5hkIv2INfheeONN2THjh2RQDk+i4fCpj+6gde196lzMTPUr0c3rbJ73Ml75YaGnpOh48mKYdIcJcIG1now41or+vO4SkojBCZN0HIXTh31oImO3cE5gEicFq1tVzqVGNWcGFgmGGLPHLerAsdqmlEtgcFBsP2hD95KQeh9+95QeYLpaU060laNxdkAUwWMCtd7hBaN7Y20ad34efL9ps9Nr4/AptGm4VaiIUNW2XPn52CYUuPjap0bQgY7xsJBxdODQnxWNOTAmSdIBiltACdpuihkF+kgpUpZWV8eHOGefRqdGtEZed8t75W1a1da4qVJHTQtGlsaaa+qtQaZmASrbYp2AWf95ZdfleGhMTl8+JAMj47wfI2NjEhXzwJO5y5MTsqPHrlPBkamOaG6MFumZlW2KSOLl/TIl7/0F3L06BF+VjbbxKLK2PiIbD3/fOnuaJOLLtoil+y4VCYnC9QTfOanPyMTgI5lXhuGMxf1PJo2pwFOHlWAys8EpqFBFi3rk51XXiEf/vDHFWz2AR3WFnNo32vyH7uekttv+5CsWrFKDu95VR68/0EZK+S1JSqRkvaOJvniF74oMzMFSldMjU/K2659m6xet1Y2b94ot3/oNunu6ZKGqg6vgk7amUP75Lv33M+W9M7mdklVE7JwUbdsvegiqaRErrr6bfKd73yHyR2cmDsinE+0ttXrFbn5xnfJY/94l/T29Uo1X+CkcsSssDMAIyIwp4QAuC4nZ6fkhT1vSsPklHz81z8ooyOjNnQLLAoNtCcnJmTJ4iXcu9Dgou0z8IL7vSEth6cqcmRshKA1+ec1ZSGhNMSJyNQN08EUtTpa5qGzmacWY2O2Re78/U/Ke969RT56+6d1chuHmRUkUTeZBR76mL1M+xHpJqoYtNtYT3w0SbKptsa2V5ajggpkvTGnVdvnQZ3bbbKIg+q7fz8E3zwRI0AStDV78Bf5pDALDKrNGvxq8BwH7B70aLKBIB/nGlpv84N6v24HPWg7oimB+pC4VpF2rZ59arGypcgro/GQEt9XYeCKvyN5cX1kMKPRvuEVY7fv+D0AaYwl0A7JZEftHvSmkXAhSNNgSGVfvIDISjkACCvO8D1NJF47H2I2Mta6t3chP4t1k2QDWUPeqRD5U/tsrIuC4qbHa0OS8D4AbvEzj5N0zWJ2nscuqEZTriGQgCHYiIAuneZzAkCDLyY8kAjh76oGFtYc1XwHVQk2WAugDmxJSDqDib81ae/okgr2VGNOWhctkiJDektF7L30pGkyocE5rk/ZNOFedmF25dFoW2CiWpamQkmSU9OSrVdlbHgQT0R9FOFBDVj5nhwQYKMELHYJ/bvvYX8+oeY34UwbrqNsxRQF0hsyOVmyeKnMGDOd/TmRNEGNPpoanGBbMkivSHMj2AZj/Pv46DDXe9nSxdQgY2HMWEhHDh+ROz5yB5Pw5557lhIkAwOD0tXVzXOEBAN7GYnMsvOWyZn+M8oaS6fJ+CnkoctUYgICxhMSdvch2L8Ejqpgv6vGVBTvgTU3qVqK+j1lIzQ0qP1D7ExWVDFPxsyJE6d4HQBGwShCsQ+xHMThR8YmJI2iHcHTOrUBZ/Iz0n92gN8jGNyQZNcAijoACZWpmpCOtlYWR/GFAS3NuTS1ocj0TSaktRnsCh0ggWI12oHxXq1tLUxa2MEjdWN+NcnJEydk6eIlnIIOX97C989xj09BzsmYHGArTk1NS0sLCo/Wbg6ZJ+ovQqJFfTMK40UUScs4j6YHH7GbLRY2WQdP2gnEWGcNB16hvbMhKRdvv1h2797NwheAegDEF1xwIe99anpaGWhWoMHq4NnBlqA9Ga+DTcLZgR3D/xdffLGcPn1G8kWdssyz5INBbEKpT3b++c9/zvc5e+aMrFu3nmdvw/r1/FzoDhLc9EnM2Ns0VHUWB7ONmCLdxc/H56xfv14eevhh/onXIv9AKzP2hNst2pWgOOF70nMt9w1uD0IbiGcK+4g/MSUdgC9+7rrdse2b60c9/3E/5KyeUB6J18WCS8xaph9iB1NclHDQx3OaOH6xQVhBoYq/a10amnvYwJQo/zL2ovnVOMab69NwHpxA4nkr/Tq6iDAUwcAPj71hS3i+ySjSQRuwfSxCEAw0eaV57b7u5/19mBWaHWZxxKbYa86l0i/qe8Php5aY2D3hNZ5nRnvYCkmeI4TgCF4Wdur52QlzNPoryDuZdqHup2Bi9zymOtbH2aMeK3ie6y3FYWjjua3n9eFrdE1ilp7vW4/ltCU61mn0/R7u+/lnwfOteK/P1YLU9uBf3YPh9fmzU+VhMMFYEpsTT/pUa1xLHBdpfBaCgp57KN6iMQT2WbgOeMrur8P4y30q/K7GO3FuFp5lf43HJSGw6QVaXWu9b98rHkOFmIL7bl9HvM5zffdrEdbBAqCyFyE1VpiekP5Tp2VmeiLSH17Q2S69vT3cU8i1nYjE6zFmneMxYdwQnRfiVg6oQc9QcQ/P4cluZHFECWfKbrSp9wEQh+sE8I71wFAk/BtAIAfI1IQ5DdYFLGAlH2gcDj/o+93jWI0/NA7H+9FnFzGARYtVABpxXfo6FEi1mxFhCX7PbSXu1wlf3CcktWmBWhszwcpGxqQELthmfGZ0pimRqPE992Ap7splXAN9SBswyHV/4LFn6k8++SSd1Jbzz5e2Nkx5TZC1gxefPdNPCuzYBJDbksxMjLO1DC1QEIatJQA0Qo8LLZKmZUM2I6JE04qxibv+MJ2mydvhhCs/JErD9cOmm90q0wQU9eCqkLVOhQsPhxuZ0NC6gfXAMTLipH3HCQ3BKptqFCZDfqgIEtHJwKnEBoSf71V6c754vR8WtI5iJ5IpBsOsHVfaiGOUDzhAJt/G3uDmxdQ+67+PHEYglq8Jk1HX7XPD5NYdKTd5lNTEeoJupGDIVEMJh08ZjOH7OHgVB966yhpQ63AYbOypiUnbjCpEii8ISANQJPCGtmZ7jTsk3ezaXskVcd0vMGPr2p7s6+/BnTonO8wBHTtcc9dG9ATHg50YkI33m7fM4wpADdYDrhU6OnlD5cPyJF7DveDO27U1rFWJQvTmJAlM2z6m+HJQ4eJeBrMEVfdCXrZt2yp79r6u1QIk/CWwOFQUHIAiBJVxJjl9HQYQg1vcOHACVdx6js9h4ow2aatMqiNSoNeNgIOtuG8YFhWnTtm0vTqr29CPCEWQHWzXtdIkRifVxffNgXRknOj33Nlxq0Vt7cpCYaIPcFzHGTFAx/3zOaeQEM/K1VddLRs3bKDTwGAsJAWz+by0dTbK63uOyu7XX5NTJ07LRz/2EdoksB1/4zc+KhPj00xEMo2NcuGFF8qzzzwjze0tkkkmZGpwWO657/syBt0KgK6s6pSlpaNVMo1Z+cu//Lq8+cZ+Wb5sCadO4mtyYkx2XHyJ7Nu3R971zuvk6quvlpnpIhkuzzz7jEyMTRgA4x2rWlwIz48HFlopnvtzH1wFZuZbtl4gf/Dpz1jRJSEpsD3SmLJalz0vP0+A8Td+43ZZu3qlHH7tVXn2mSfl+NCYFCtFaW9sk0ymLn/xF38l54ZGpSGTlpnJGbkW63j+Rtm4cb2876abpXdhn6TrYIo2SCaRkBMHXpcHHnpc7viv/0XOnuqXrtZOWbioS6659loZm5qQa952ndx999/JkiVLWNmDgyoU82S2tLQ0SWdbu+zYdoHs/tEPpbUVRSktpkCzsakpx1Y4/I9/6yGpS1mS8syePTJ29LjcdstNkoSGJKqJ5UokzZCfUQfa1KQDCqK2W9g30PIlI4fGK3JsdoK2A75K6inV9qGWOGwKhMy1va1eS0qpXJMZDFSqVWVgaExueN9NcsXl2+QtK5fI7R+8Q1auXC61WokJMDUYFRazdqi4GoxniJ9HOjVmx/yZA1CJWHvG7oqCGdgO6t7Fot9sKZs3lZe20lvFvF0uYDL6+0V23XwJ7U0ibsvXfgBNbsgPsSSD12qTH9V3aRITg2Xa2unJsT68gEHottJa5p3B6MVF2g/zoQ6IELyxhNkTLdotY4sos0MZd+4DwTzCz8GCKQNAtJYy9xOeMDjjENfMtQ1kUhDPqA+xwh1ZbxqEh9fpwfD8GCN8Ft29PdLY2BwV9pCso73RiyxYJb92fZ36Yyajpm+E9/e94n4sSjhszTxx10A+Bh8drI6HyijTJNSOChNO9z8eK9EXe9sd/C59WJoFis72TqBIUkynpGnRIimksGccZNU2cRQu2K0yb2+Ga8TwiPsRAIeeBUSziVpJcsWypGZmpLlSlf6B05IFrQ7aXbxAZYVozGQ6xgGb0ZMs+u45GtDOjjF9TdJiMBxD2+SpF5XN0M91UrcO8Re6EvR1kAVCEE3mq2kKcZBLYYYtVfRNaFcrFWR2ekou2PIWFufzs9MRgxGxFFqMJ8Yn2RqIIhzALLCNmppb5NzgOZUMsuEr3laMNQWo6PsaiQL28sz0pLEMymxzxvl0Nru39VUqGMAIdl6er4GuJtrE4L/xfZXdSZI5h99B7Ac9ZdhZsB1QCDp58jTPaUdHp0zN5nXAIeKhEuybMiHIPDJAnTaEsUladl52qaxctkjq5RJZeafPDgg6eJYu7pPGdIoDW3DG0JK2/8B+MsjRlsTBW2XorID1oP4QYB3On8cqZIM2NjFGG5+epCSJD70AmIb9AkAMDDkUGQHkAigFuAeGJovl0G2zYU6Y0EzdUe4JzzF0aFLKCoQ8lwErTSXj9RsaX2scikL6wUOHpP9sP/cpAPoLL9zGn+FzcA0sdiC+NDsOuwR25v79+/lcEJvi33i2APj6+6HLqM+eZ4tOLJ5065OdkbutXLlSjh0+TE1GMA/Xr9soM/lZTrWeL7Wg8SimEielMdvIQiFiPACKAP2eeuop2bnzSj5fdG8ghsfnY3qx22UUUXGdsHH4M7QlYVGB+YERRtyu43NgI9etW0d/jp9jzan3aiSMGCBCIVZ9V+TXrADgdtL9HuIB3yv4mecIsCToyArBC8oWIUexONTtL8ORkIZohWDNV1RHzmM3La7HnXfuI6jpbtfoOaOvgymfacth0Gbuaxb6iflyWLrfVIbBr9eHzvm/PR4Pn4fngSEQ7GumNloBQdfI13wxmIRtGtR+bf4ZeK2vRRjLMKfxQY/zfIL75jgejvMFf3ae3/nn+OeGOYffn+d16tPig+r3PB/sdn+hA2KrZGZ5Z14IgLqOpd6XDa6yrkffI74n5gJrcaE0egY2nV3/rcU12gibvO77zdfE9xE7Ko0Vz/vh1Gxl7oVFV18fB+L8c/26wqEtBJSCDk8lEOnAPl1L7aLENaAA4dcUngs/z77nwt8J95X+nsa0Yc4e5z4xRhK+zu9/znmNJH504jEkSPCF2BxdVwNnzkiDVKjZCbmsnu4F0tPTbZOsNdyNcl5j4oZMaO/wc5kB6tayGwHaywrqz0xPS7EE9nVBICmoslpZ/gntWyTZyJ8R/nL/EyDW6dvMrSsVSkQoBgESUlLGRkcIDDY3NxEQ9MF8sM9gw2sxXYeyue11W+JdFti/3jVD8LJaZcyM+0U+hmvimkZnvcQ9yL3EWA/+KiPTKNKh8FZUW4k1w7X65Gz4bXzB/2INUAilHj0H2oGxXFQZNnyUdU3CFia++4PH6lhIMM4Gh4e4gTlmO40pNI1y/uYNbJmB9kqxiMlkB6RcK0qpAOFkIMkQpdQpcmAsohUB/wNsBMAY6UH5xEljKzp4Y83IrNSAwagbxzU+Yr0TfJYbNYBaWEjopvnh4IGap6PiSVskLmAtSPgMBK5YANc+84MeJSMZsAE0saEShetcmcZjmBDi/VTMWAE8B22cik0qNRltCqaETswDfr9nN9BuJMPrciPi1Wk/+EoAiQ1saJz98Prn+M+wfhGAZoAo2nqcWufG2ZmY2GzeaqXvqdpn/r7OfsHPvOpFB8aZCj5oRJFYUHX9/sIki0U9ilvoevkzDZ26PgcDQS0x8mTGnZC/9xxQdF47Hq4T+1wrEVb5DBgMDrpqcKdsWRp2aJiYgfN1dwPqAikqpqtfvDaDzsLvuWEmQ9Io3wjAB/r7zdADRFSHBS08oe5ETXIZsA1mdQoyWW1ajdP3s+QtaHX2CrjuV10wbfkwBpixNb3Fzh0WgGF8D2cARsrPXhjY+bpHe9cARjoVr8pGTBYbcGBgO58hwEVrcwe7BiUafXa4xpi9A4OGSY1r1q6SXGMzE1FoNH33u9+TAwf3kwW6sHeJzI4Myk+e+JHMos0plZSbb7qdsg1kbFRLsnbNaqmW62SLNNRKMjUxIo898SMZHJrRFmbTUBsZA0MlIfc/8EN59ufPydJly+hgwFQ9e+6c1MpVaWtKydVXXil3/OZvyiwHYaVl357X5OTJkxFTW4cE2jP8lRZOSy4tcOB5C/ZMY3OTXHHl1fLRO+7g8BX8PJNrZAILnao39+6Rx5/aJb+FIS6pBhkbHJAHHr5fZvNm9HMZyeSS8s//+5/liSeflu7Fi2VqYlquuvwyWb1utVxz7U656Yb3SUdHF/cW4h2wFYeP7JWHH/yJfPNb/yDd7V3S3z8gEzNTsnTlcgKX177jevnG3XdzimV7e6vqgpTLcuLEMblw61bZccUVsrCjVX75o0ekHVMdq9ANQWt9SqABxcmRAI6sVX+2VpJ0Q6M89uIrMntuWG696XppqFWkDMCyqYWOFsnv+NgIp7CCeRVVrU3Sgns80SBHpkpyarogxXJB9YToTHw6oQazHDVArbIEAcZiqU5tSQD349Oz8qnPflJuvm6bfO1//qO8+upr0phr5nAjAKVIYsAaYtwcFApCAMeBOQT/bl+9fdrPC+ET6q6qqLcnRBVjM7i9w975FeBEmzFNdF11fbW1WgtgEcuO+kFaDfVr1hY9BRW5hlal9DMNNrgHQ27X3X74tVCDOKV6p2w1teAJ+xUBuwa/2rWAgMeBE1wbBkfhCzYXv4eASwNJTKbUVl9cC4IZTxDDhAP3Rq08c3VoG0EMoM9VnRLX2NjRUcUdLa9k/ikbKAY/FcjytjR/PmHwHBnyeX/xZ4ZzwOmlbBOusSXSE2fabgMIlewaszlVhtK1ovSG5tuKME4IfZn/Xf+MNafCZMNtsgfqem9xmOBxhscxBF6s5Rh7BoAYQCbEcIWGpHStWS0zAK043Vn9P7pXANKwUDJPNmbu5+pBpQ5xQhMORQ0r0pIvS3JoRDKJqowM9EuqUQE8AFceo6GYpgmTa2LpMAfXUtLWb+jvYd8o6B0CG9jX+NKp22VpbsWwhCID63qiLO0dHbRRmByPIgiZAcZEw22lkwmy4fpPn5WmbE4LfPWaZKFlVijJd9JrDwAAIABJREFU+Zs2sBCIswG/iWEGSGLBsJ3NFwnCgJUN33VucIisQ8gPYT9SU5eyD7NabMTgsqYmGR4ept1DII/nTNvHKbnGpnSdQ0/imTSobpkndQky7wGwe4FLmVH499gImPbKTITWFEByxLDUaYLOIJnyJtdgbGO0HsO1UnSetlyTYIA15WpZlp+3iMWl2275T7KgBfpWSYrZv7F3v4yMjMpzzz6n9y4JmZieldHxiWi4WUgygB8GaAgmLlrPcEqHh4Yi/UgUFmEXwfbDenAgTkI4xRuSKNSey2SpfwVG42R+1gojYDEaA7pWk6nJ2Rh4Mp02jSFjRq6fQU3SdIptZMcJJqZl+yU7yKTGteDawFRdt2E9wUwAasoA1dexAyuDgX0t0tXdLU/uepJrgD0H4Hf58uXS090rw8MjUjTSAQvfzENUSx7XQt28dFp27drFBBesWpwBAIyrVq0iwAvNSbcrHhvrv7GHlOWN3wdgCJu7evVqefSxR2XnFVcwRjx7doDgJcJZnC28B9Z6z949ksnhnNaokakSAIvnMKT8c2lTjBEEENoLPwTCSzrkBd/D/ZPlZCbK403mA+F0YLt/fy4R4IFID8VulEAMHPHfcVsU2vXwGRLkNHma0Obq+yiIXC7586OIAm0pzovbT73OOLfzvFdDBS2U6AQDnywPPVLVr4673ayQEgxTYAhjA6FC/8T9FOTKzhCLfj/QfMZ9K4jpq2skHiv8+LNyn+F+y+/BO+Yce/V84/8F4OG1DjB6/OGu0/2bf174+vB5+HPyPNK1M6M8hwut/jLMa/26sb9DcknkC81fhmvkXQV+jXPOuxX+HLz0nC0EA0MAz6879M8o7rr0GWMX62JhrkuNXY36fb/jWv2ePH7xPe57LYrX5uQUXvTwgaO6NjFj0PxuFMcA/4hbZX/1vREz6Z72L16PSYrxmoKiuN+DX6vHPf4cPH4M9wI+cz5gST8ddSTqb8dxkQ5MZOZoQxRnJidkcnyUbbnQNUW3G2RFkCfo+VUmnp7PuEAT2RlLuij1BIdI+644BOwSAMD8zDQLcpiPwPs3zV4Qf1qam6S5qSmy6dALht6hryc05PEeOBPI3TTP1eGyBch8lYpRdxD0bWN7ogxflRoQaWxqpFyF7z23V0psUNBvdGxM2c7WwQP/iHumdAaKXbNTppns8ZHFndYkpcNOEQ/kqckNnWDfj/4caL9NZxrgaRqEJWMj4zPQxUZ9aYtDEl/71r/Ujx89xnYwJAT4H33ksEWoiN70nhulraNDkkn0o5fktVdfFQQuCBRoYJPQd4DjhL5bjgEIqnQYAIPqtgc3FDlm5TeetuWGzw9mbCA0EeLhDYa24OdIbEjjtKBTF9xZjzH7Ee8ZViVoSAzcjAAhFYqMwKO5hk0RW38fGiVDh1VoNQZ2OLjCaesWcHkQzvugkK+xWKh5oNVygilWPaBhM2OjfyqfyzdUaCzcgPGABtOJdZpq7AjdEOFaQwDJr93v13+m2kgKviriHbNq/DX+PTcooQFyIqd+roFrBt7pdelv69ogidB2b3UUMSVc10WBOR5IaDIFU03BXNVqkDIjQnYhE3vSg2Pav//dDZrvM3yfLWRw6AR4jP3h7btB6978BM+dI/aYA+NkFQbgniZFITtJEzGtElkwwc+0tmGsW6WsNGiAPtjrmJ4ZDIVBggaQE7uDBVg6LA1SlBEUTx3kniWTUUFfsBkjUNnWx88P9sDw8BDX3ScL6r3YYCcChmr0YIRCRk1UXbSEmgEYp4arho6utwZrLnuAKo6DBdByIPBpE8c02LCWaXv9xk2bZNmyZZLNpaS1VXUpf+t3/oCTQTlERpKy/9WX5MGHHpFzExOyau1i+U+33C7r1m+WfL4ox04ek02bNkhbc5u8/MorsqyvWwbPnpFv/+s/ydiEJixIUMrVonR2NROo+853vic/+tEjHGwBQd5CcYbGFQ3cDfWSbNywUT75qTtlanJGmhtbZP+BfXLo4CGrlqldYttqUMXnmpJAFotU+1kC88GDXVzHh26/VW6++QM8AwT3YfcwNbRel9NvHpBHn3lSPvHxTwiGA2QLJbnrm3eJ5FrIwEAg09iclUceeli+e8/3pXfJUjrISy+6SDa/ZSO1Iz/4odsIVtaqRbINp4YGZWLwrPzkx7vknn+4S3q6FsqhQ8dlLD8rK9evl2KtJNsv2ymf/sxnCDCibQdJIIfqJOpSKk7JdRdfJHf+4efk0Yf/Q5763r1kYaQbynLBhVvJ5EEAAMaMTm+sSqFclHq2VXa9sFtmBs7Ku668VCdUZ3IU+56emmTiVAbQjSKO7SvsVwQRSKSQVMLnnC5U5PXTg5LM4Cyj2q+adWiHVvuNx6H2Xgc4JCRPrUwAhzU577wV0rdmtWzfskXefu1GueWmT0jfwh5j8aEqieRCkwWKrfuwrCgQDVuNfKq0hvXaGmhTLufp/0RBrSciPjzM9r7/3M9TrOkVD8jiQDUCltouC5uAe0d1FK2WlBrIQ08wRTuAYRpkCGazCuyZPcDfYX+ga4o9h+Ao9AMYJoDX0Q5Ua2xzw+cCIPS2Yg0mlbHoLi1kKKg/gm6n8SkN+WJbumkNsfpth8UB1zDB0jNjOo/WHRADurFX0rUzRlwQzLsn8qnLBCXNXvurw88Ln4GfV9wTQAFtQdXWSyTrDNQIZM6VUNF293nFJyvuhb7a7zdMnjy58g54T0jiaw3bvuI2fvcBfi8a+/j0afVBmgArcKtkP3QcZKQTAKOkZKxYlL4N66WcaJAC4wO8HkUkZai7nqaau7jQ6cEp973LFvhgI6mRMd2JM3V2UFINdRk8c0rSTRmpQ2MbTMbAlzprg0xUY+B7fAeGgU9Gdp+LQFs1uhVYZVtSAzRxS7Lt4m2yZ+9eWbiwXXq62wmIY8hVvY52RZXs0KKf6kwjWMZ+rZTrZKjrtNSUdLW3y6K+Pgq8c32t5d7Bcbay28AKArKMDTF9uSrdXd0EkfAsADIi7vaBXwBz3njzDQI+OGv4vEw6x3NaqioTwluoPJZNZ9Nk+mucW+UQmyKHvOHZmt5tAhqPqo82PjoqG9dvYhJ5+tRpvgbxBj4PhQJ+bj5P34qW48bmFhkfn+RQtFKxzK4IHQyh/ezZpkbpXdwn2eZWaW1ulcsu2iqJclGWLFzE6ZIL+xZJrtYg1amSHDl5Wh544nE5fOooCwQ4P2Rf4j3RSSQ6GAdrivsBwIb1QVswCoFg5sE2Ub+qrl0WGG4CYDePKbulqrS2NAuFmxJJmYLcAYdMgpUK5q0WnfKzasd4RizW9rZN/TNO1jW5tkFAph/HrqeGFBmMylJEQp9hcuZsbTwrP7sKlKkvArgHxuWLL74YFVXwfmARYqAFhm3iM6PkmsdBi0a49w5o21VL8ovnfiGrVq6Uw0eP8PuI3cCAhPTH8OhYBLSEhWZNOtFR0MQ1xPrh/vFaAJaXX345rwlM7OXLV1hrsEriwA9jPx46dIj7raenl1qfGzZtjkgD8BkcTMD4L9ZaZrxtU87BDC6UNHl2SYUwr/G/q7ahD36ZO2DNY2u1OXOBX7dDDlJ5jOp2UIF214lTUCeM1XGtMUil7DF0StCWENw3QNOACyeVzMlFtMIc3WNo491ue4GRcbhavCgfJWDKAmE8gdeZTO7nHTzVGFvXKiqsBfFDCObx22yd9a68uCCjLzGmpl37fOKGr5v6oNjHqb2Oh4aGeZffb/iM3b6Ha+3+yp8Ph4rYHvFzSlsfAHH6PoHMUjBzwD9DP3fupG/GZR6gOBkkzHujHF99ke+H8F485vLr9vWPC4txscKfj6bX2F8aL7rPinycAfJeEI58dABie6zk9h+/43l8iKf4OWAeaG3+6qLn+ldq19tQWO5BAyf9mpmje/xkbfAanyizN/T7vj5+Tb4muD9/rvPPGq7Nu1jC/auSG763kfPiAKruJ4r+pdlZOX70iO0RHYKydOkS6ehos8GBeo6joX/B+Yg6FiVBXVIOs8G9wfYT/yoLOqeg/zsxMUb/GBdqNJaA7+K6S41DxxRMrmjczAK+5n+Ihz0+5VoaQxUFG6wF4gJIjSBuAdmOuBFxtqLmj1bEhW/wNmm8H3zG7MwsB5+BKIjCD2XPpM7YVJmyykjEECVvWWex3YrefgZ4do3Ih++B1IfCJ9aGe9S0w9Uu6XAqkiRwfwA1Qfiz4VbOxkx849v31M/1n6XzXtDVxQuC05mamJLdu1+RLW85nxNI0ZpXrRTl4P4Damw54KMqRSjoo1UgmVYWPw4/NBN4cAAEKWPEq3g6/CJA7qGq4r3nnPjmgA/HBdngEDV4bL1VXxLR0xFIRUAi2VmKPDv115FzHjqLfeMFNRAyAD09cPffiTRQGCTX6ZQRgPkBRCAGZ61gqyWYtbrkTFgdGxvvkc6mGGG6oKriifGEUB55ZoXqZjRf9Mm68Rr5WrmR18Nsr6n4VGt1Hvjy5NEJjqEB9ARGD2BcEdJr0Qmq/DxrIXN6vm8ww4znVl/mtTDgHkPn5p+JPYCklEw6o/3jsxg4W2utVw9D483D6ZpeZsnC5+nOikfMroXJt90HniF1IoPp0772HtBF+9FEln3N1Cwb89UQeq8c4jkjWAiDHnewCLYQxFEHxQaQ+GfgvHlVF+Ci3ysACRzaDFmvcasiAjyDS9g67aAw3g/C8/gTAA2MkIID1gZYrxPcgZ7EqVOnaCwmJibJzEOAh+tAgIpndc0110SOFz/TykbcKuBsVjf8uH4E0minUYDAJPa9rYAeTcFFGlDqWiVpU5BssX2D1k0ZWzpZV4MXTuSslmXj5g1MDGlEUwnp7mmVOz/5BRkeGedeReLTf/Cg/PsD90m5ISvpprR87KN3SrFckiQmoRam2SJ96Y7LOOmyOD0pL/7i5/KHf/wlKVfUoWLN29paZGJqQoqVqjz15FPywx8+IIuXLiGQSd0mMF6xn6plWbZkiXz+85/TiWbJtBw/flT27d1L0IYGmIMkTH/Oq80MugGux9VBP8vhFHroQ73nve+Rj3/8tyWfV/0O2FjswGw6KW/ueU1+sutx+aMvfJEOUEpF+f49/0eKKYBuBYJhAJN++vST8q1//LYsX71GhgcG5YZfu066+3pl51VXyp/86Vdl8MwZqVQLsnzlWmnNNsjhQ4fl7+/+O/ndD31QGrM5aW3rkJNn+uX6d9/I4tEV175VfvMTn5AVq1Zy32JdOImaFcC6lCbG5PNf/pyMHD8pZ1/bK43NGmRjQmXfooVMek+fOkV9X23JSMqEZOX1A8eo//jeay6jniWGh1EDDXsTgGEV01SbyeoBKyRP1mgyqv4BYDyVL8ueMyNMJHXSKhwSCjo2CIkFGLWVOFtMCstVgozZVFYWdLTLqdEJue2OT8h73r5VHnzwUbn3nh9IV2fHnEITniBe735H7Uwc5DK4tKFd/L49+yhAtfZj2GRP6l2T1YNNTboBihgAFGmYgu1SIgiEvcgCR1qZ5NiDBAjyOgTHmQQOWmOgFGUT4I8AHuZnowBX2WLqZ/D7CE4QE3iiiHOJ9z527BjthLe+a4IT615hLbgXUtCQmttCFiWKZsHY9hMMdfHAlDIkrFBbgctihNAuq+/UAqTbJredzkrwoJdCDAaghmwA+kirgITJZuhj/Zr8T/dlDBbrNenu6SGTCr4KMQDsvIMKUXDPCaCxro8nPR68h2sZB9OxnmYInFJHNGiVjBIk03PFWug6GFhrmkDuh/0++DqTetHkWq0SCz9oIc7kpL29k50pBUwQXrKYACPhGMpfpAgwItkGCMB2mWBgmidYejas+4SbXGU9OKm5VpN2tMYOjUmqoSbnTp2UTC7N3QFbomuhBTlK6VjBytcNwIZX5+HLEFh3L+gkiwy6fLge7AUWEQUdGADXZliYQIybaihKX18nz1KppEMwEGNy4iQGDKD9J5PhcApoj7a3dUr/mZNy4sRx+svzN20mcwvnCb7gvGXLKAaPfeXdNTx79C11vi/WA9fX19vH4oi3/2tLUwsHLOIZ7Nr1hNxww7s5HXh6alrWrlnHvQUwcHJqkn7NJQTcDmJASnNLG5kMzu7D56MlFS2z+Iyeri7pXNDBKcSN2TQLSyxsYWhcAybfYgBQRman85LKYCo62nxnpbW1g/E8ngHyn3Qmy/9nZmdk19NPybFjR6WxNcdhahgahKJQBoyLREb27z8gY6PDOiBBGqS9s0uKlYo0ZxqNdICulSpbfGFb0xySh1WIz4A/E6z7ucFBtvbi7/gfoD6kM2AzAUSWa9AzbFX/IdB3LEhDOiXZXBM7DbyI4trPWCOwW2NQwPXh5rKBlDalTDROSa7WpLu3l8/GywYEMSxRx3MfGhq2aeBqg2gbk0lONgUr5bXXXiPr1YfjoHUY+wCMT7axGZvXcfsk2ptTKd4/1uSll16SDRs2yOuvv84WdLBloZuI8wANR9hXDocIptTjvQBuwG/jfc6ePUuwE3sGQ2NQyMUZwed4sZlFpbIOnsI6g1F69MgRWbtuHf0tWIz4/WMnjnOiKd6vp69PdTINEKKkRWCH8RwigEzRnij+DfMbB1g8Tvef4SzF5Ii54KPbWCa6zqaxRSSQgo8z1jVzioD17D6Y4DYH8wHTgNwQWgZ1KIaTORyocVvjOUcE8hjT2P2i30PoszSDA4ATa9URiDFA2t8zyg3sPb1w/f8ClHyNYiCV09dYCFYGazy4xkFL93uuyQjGOQ6Rv1e47vi7F3rmX5/HG/Pv1X1V/DkunRQPXtUNEOth6toINWtpe2yARAhQRWBkEG/4M3YfrH/GbbnYew4Gh9c/5+8WmyBPxVcIjumziAlAiCXnPwfPKdx/63rFRbiQdeqf63vdc1E/H+7z/d8OLHou7s8G74l7i/PSWMaGds6kGjxOCOMBvIcXx/zvxoSJtHWjnJqsX+04Cc9nRJyxZ+HxjOfl4fr6Z7tdxLUpdhMPoMPvgAVIJiKxI2SSOhkZOT4Grb360gu8PthTFCfXrFlN/4PvZRuzczQY/b64njhfoUwN4iB2MoA8V5GZKTAiMUwUEhawVTqvIT87pdiF29aGBmltaZKmxhxjDJ4NFPWs2xHsdr0PFK2sKxcya5Va5P9hx1rbmmiT4UMmJ9FOjUGuKLYpSxH3D9tL+bY0bJMOi0K8if/xFQ3jTSToC7LUSdY4CPk/ikJaLMMQTNVw5GwG5trqP3H9+nma4+D1YFqii8JBYnasmj8DYQT5GfSmsf4ER411nvjBo0/XFQTTtiU3fHBeaNNYsmSRbSJle504cUJ7vtleVpQSmAysFaYZJCQxCQtVKybXGo1SRwMaMIVipL9GeiVH2quxU2Okhtu/mAgBHQ5YetzMrAXrg/IDxXAkqDjqxleGw5zkwYLoOIlQ447pOWEFgCw7VLA51ATrg0EeOpQGbXAES/CQikXq6qCNFNRYsHTwsKYmpwgyOnOF4BIeGi2MAkaeBGLTQpcHrFCdjo2Hl6R+C6m7FNXUddQqTFx5UScUMwHD5APrpq3LKcnkcC3aduStZgg8MFwE6Do2Mw4H7kH77rXyD0DAnZ0bLm//w/PHJkYbI5yCthVDzy3D6cg4UN7GRCYXALg6gAhUkuMWWD4BMm+g9VNm0o1Jh9Q0sCSUBwuDBrI5VtB1CA2msmnbJJ4DgmhUwGnIAzYFDIEypvA5YTCR5H5UoM4A34TuKf/SNmFtD3Gj7hR8fJ+TQAFsY5hASc+Q09J9/+IZ4Hexrkjs9QDHbWWsljvVz6p1TPWMKYVnnMumOZUS5xTMArACcM9IslBlwHtOQie1DuBwQgNtOFERJhj5IvZmTi6++CJ5+aUXqWekejG493hqMwLdd7zjOgaTnmx5Ul0CsJFSUCdkkbgzBBjBhA92JKgEgg2DfUn2Mdu1rCKI9jAkmoF+lqa4RmtXIi0p2CtXrZIdl+5QLbxaVTo6GuVv7/qWvPjSq9JEKrhwCuk/fOsuSTQ2S3dPi7znhts5WQxtbdhcuWwTh3YgoAYDsjg7I48+/rBMTxV5vrBeOA/LVyyR2UJVXn31FfnaX/+NbDr/fA5dgi4U1ieRykmtOCNLe7vkj7/6/3GqaC6dpY7Frh//hMkpmarGXmRwE7KBCRopWK0CxJY8EyRI0eaU8gW55T+/T774R1+SffsPSlOj3iMGjoDBe3L/m/LErsfl81/4gkxOj0t+fFr+xxd+T5auWCfJdBNoOJLNJeWF51+Rb/z9N2X1ipUyNjIsV16xU5YuXSbvuP6t8sUv/ZksX34edcR6ehbI0MAAtbI+9du/Ld++6xvS0dzKPX/PD38g7775vVIr12T7zp1y56d+n9NXwQaBM+aUQqsiJ2s1GRkZkh1bt8iH33WT7H3jOUnUypKAuH5dpLenW86dPaPteaa9OZGoy+nxkhx+8Xm5asdWWdDeqsEEWK9IjBJ1mZ2aknqlLvVUkjT8MwPDcuDsgGzoWyh9PZ0EC8+VG2T3mbOSbsiR6UPnSUcKOYDYHyhYm6TdAqMCz6o4U5JLL7tcDh0/IYWGhLzvQ7fJTVdfILe8/zZpb+zk50q5QEDFbQv2IgdOWcECGi2+lwn8BcLq3NcoUiFRQeCRRCCoWrtghOA6Z2ZnWcVEAYs2AxPd6tq+xf3SkKSN8UBWgSEAr8p8DZMW928MJOdrBtO3xaBb5DPIXNCzCf1XfH/z5s3R1GF8xpkzZ6KkMAoWSec0Nvk8FpsH+PR1luji/Vk/c71GFn80VtBg1QBGG+7lyYIHxUxSI/0gPTseeNPXGzOenxPoYRGEtUnuYUyhiY8X0uayQBjsWmLKdSfTSac3ww9iGirAAqpP1OsEhGZm4oJMDNwpg0IZK9rWzFZgTkzzFQmGAxjHwH2F21gkzGERK1pfMCISmC6scUrIAmCxMBj+46+BFiVBYLAXTV9Oi3Hqw7o6u1gYKqUykl6GIS/QKNQAWgugAFkVcAmThej9o6nS1iKIayD4jN/WScJgMMq5YWlIVGVqfIwajQou4roUYCTQzuvUgTK6H3T6d3d3D+MNxKVo+0TLJ2JXDvKZzVu7c03a2ltl6ZLFLFoPDg7K5MS0XLFzu1x22SUEFtHiDB8MrV1lVCkrAwG/s9zI7CsXyd7G+rCYxmsDCDfN4oeyhls0KOdEaQxiUWYkW6LyBZmcnqY+IPYiWL+woQDz21pbWTzB0Jlnf/YzufX975ejR49Sa7R7wQKeyb1v7Ive26ee43OnZmb5OfD7LS2tjL1wjYgFsE7KstXEBSwQFEjCOAfahYhB4Vuamhr5ubi/dWvW0i4BSPT3JyCTEBmfnOTvLOjslFQuLbmWJqmlTFLGJrRjmA4KUxPjszKI55xqkHRDWpJ1DF/STg0ON8zlOHkbzz0H4JD+OkNKbbVS4jXAz+OeEM/gGbhdGB0d598BajE3gfZkaxsQAT4PtGnjAQAkRjwNU4NcBnpTeqZ9mA/2FuQOVS8RzwbrgX3ggxrIirUJ6ohlMJxp4+bNBFPjL+g9IrZJyMjwCEFnS3AI4uM/xM2NTVl59dVXCQiicLNmzRracnRDILGNGajYtjakCdKBtuYYEgBJlp6eHjlw4ADfBz9bu3Yt9xFARurkWrFdbYAyvXBPnV0LuC9g05csWUxG5Gu797BbA+A3rmfRwkVzpnrjtdirOBPPPP00/cP4+Jis37iRdg1AJ2J/tqoXMOCtXbq7uxgvAMjG88NnYy/NZy6qDddCHfM7JOquQ2nxstsWjye9mwavDXNFl0rQwv9c1jhzsEAuy32Hs5M4OdqmOHtOjD3lHXAOlKmkhNp97ayzepWiLKY7G+vQ+fu7vyUb0gg1PlE5yufmdWD5fbuf964n2B7dW15Yin1clGdYruzXyrjIcn2eZQNXI1/Jtl71dcx1A71FB1/1nhW88PUNYw6/L3+W7qND7btwIA98l3++5hvxZF09fzbYxgpj+F23y56LhAB+vE/irka3F7h/BbcVPPH3UazC6Bu2Z2KA1lmMc+c+4LX+viTzBOQp7jHDLuCb4vzRBsVxOK75fJsoTn1lMySue+eDTH3fhc9PMRQtWjh47z/3/ebXwbjOGNtuq6I4KMBP8Hme80VgfAAY+vNWJl0gz2UMfrxGnzNi+Lka8/qzX+20DGPa6HyZHdB4XbsZkf+k4WOslRo6yMcOH5Tp6Uky/0CgQY4BFiODlAaTxLEuP10blR1xspeFG3w98B0UT0ZGh+lLtevEmbkaY2unIOJXPTvaQaHgHjUNg2dRRNeQdVTis5sam6jhSNyiCdqLKfqzUrlIzUTYY2xx4DEENU0mg+eM8Ir6bfgdxD2wsWOj48SOsJ/h69kZVNf8A8PaQNJBlIb9iRgGACViDMc81Ccak7aif7a0tjKOgVUpFbSN2+0EnqtLWoDIQmkVDpsFflOi9AMKS+xCuP+RXXUGSgioWJlTFh42IpJpOG0PynETBw8e5IbOz0J7qyIVGAIczBQqzxB+FKmiagTmoj0Yb2G2HELZUag+UZMDU3owyRDJk07jVeOg1b44WA2Gbhh4oYlG0Kps07D88KhhiiswvnGZhNj/zphkABtqyFlLGx4UNh6Q8td2v0rH3whdmwZt55iZnmLAAQAS4REAH78HrZRigo8ywzD5CI4bVUH8ic2A68ADwiYFWIv1oLNKpWT16jWsSuLJlUpVBoBMWEyk3o0DvuEUfTcqeogxjKRCYOTw4cMUQGVLjvbccjpha3OzodIKdLBqjCAfrBgY9SBsQqKFe6HwOgA1BmA2CMXaGLChdUBKWpYuO49OGZVu19jBvSCg1rY6nbasYC6qB1o5gPjpxPi4ORwFmKplnWKKZ4hnimvEOoMp4MHFomXLyFya4xCZDOl+jtiCBASSMnD2rHS0tzM5AEvXx8/jWnGoyOpJJanLhIAczxDsIQWuta2bIDSDGwCbWX4fzw/PHlUU1+H0ZwXDwDWdHGoRAAAgAElEQVQ1IxsFMNSRijUP2OZIg60BOPXfKlUe2oH+szI5BcAL0yULZCHif55jVBAaEAS2qIHFelF7SvVzbrzxBvnp008xmSEgYcGE730UFW684YaoCobr5HsaE1UZYBo8aZBmoy84ydpYR6zGajVMadjGXiTIoFM8HVB1DUY/5/4njJQ2Saog+cpVy+W9N75NTp0dl/aONmlqSslf/8035fkXXiYbAqzBqaFh+V9/+3VJNDdJLtckX/urv5Y3D7wpjQDtATQ2NcnE6Ji02KTKE8eOyr333SsLOhcQ/ACzZGxinOd0w/rl8uILr8mffOXPpZ4EYwBCvnUZHDwnzW2dkqyVpa0xI3/9jb+T0eFhacw1ysTEuDz1xC6uLRIMP4v+7BWcAKNUmVMROBAMuXIB/dnpCfnIRz4gX//638vjP3mKbE9OGkZink7KkT2vyo8fe1TuuvtuOXX2rFSKNfn85z4ly1esZkswWgKbm9Ly0gsvy798916eHQwhuPbqa2TZsiXya++8Vv7b7/yBLOzrI6iFAUNtrS2yuK9Xzuvrk2/91dekLQeWRYv820MPcAAK2gQuv/Ia+d1PftKqhTrlEHsNMgHYo13tXdwHY+OjUiqU5fI1K2X9ykUcsDAzMyu9XV0ym9e9qlIRIpPlhBwcHJBjr+yXKy+9QPp6OpjQUXeX9wzB/5wcOjEgRw8ekHfc+C554uWX5dDhE3L9totkRV8H9aqGSg3ywrETkk42acsDpTghX2E6RpFmnSYCKo+gQBfsA5zihRdtl/t++IB8/JOfk0suXM328U9/5nPS1tYpuQz02QoMfrGeSKwQTAAIBPgO24QzDICDPtIYS9jssHmwQ3DU0Gyh7bTA3dl6DFYt+cE1USOYBby5IHwY1HvbXAzOxfIdIfPNg/cwSCXLnzgX2Ge0wjZySX0qChmbzz8/qmLiWmAfYHM8KXMfTLCMgOBcxoODnh5A0vRZjMEk0vZ+5LP5vA18dCASLGxrY8QZjP20gfRePDJQKHpPnwgcTe+OGZVqgmOWpCZfLluhwBv8uwrpx1Mb/b397CK5b2xs4vUhTgJ45VVgtpTQfmqh1At0WD+AQij8Iebx9vQoQWAntSZUYBFH9sPuR4uGPpDMNAdRsKU2pk795PMxpi0HVyAItu4OFBbZRhMMHWOxDi2AYGJWq9KYBbtpASUOJmt1aV+3WgoM+GHL4fN1jai5bW1yviZh/KX7U8FUtvmgzYV6aXBTZWktlCQ3PIGJKTI5NiyptII86JBWppBqEXviRn9hLa7OQEXsyYEdlO7QdkbcK20ewMZ0Rmr2DEqlQtSJAoH2hX29ZCogwAdrd8mihbJo8ULaeRTZ0HKFBACMyCVLlkqhVGXrcsYmN4L1dW5oSDo6OzlQBZ/X1t7BPTA8NiorV6ygzAM7BFJpdg+g0BeBHLWanO3vl64FXfTtHF7SmJN9e/fJ+Zs3k1kI8HTpkiWMOzEcBc+WXQUVJBQ56Vu4UCoI9K3NDKAPQCPE77gnaASDqQaGoyc0iCuxpgCLsC8HBvpl0aJF3L9PP/VTGRkeluamZgJ5ACmxZymzMDtLfUSdGC/S2Jjl9WrMilYCkYZsWmoJBWgrKJCgoyeLgWApOXb0FHOHarHKNnPaC7QMI2HCOUNMl0nRrmZQ1GFRIB6Sht/3vMTPAEBhXAtiQRRSEXu0trUbw71MoNkBQIC1KCqxqBskus6Wr1UrlJXAe3sBGQL2zlpjvkMbhHi9KosWL2WcjrZoH3THmLiOVrsqgT5nDmm8BA3GtHS0d9A3vfnmm2Qswq4CIERuAEkWsDId0NJis9UhqAma4nOBHz1y5Aj9N9rGwTyEDQGbcGJ8is8KcYgOH4hZmTooooEAY2OuSY4cPcKYAOuxe/drsnPnzqhAzYFCVsjCvlNbpMAYBsJcfeVV7KCATjXa159//nneD+4dWtcYooT4AC3f6CBBDIZniDwHw3dcx12fRUicMJnWaLKqSptEtsbsN9aaoBz9F4BzxCFKpLA2LC2k47optaSgElmd5q/cN4XgpZMEvGBI7VAykAwwob9QFl+Uhxk0RL32QHtX318T8fh31fc5KMWc0VsPA+kVH4zpgAreS/06choUAdXaun30n7vvd4AstMmhTw6BphAwCs+Gg0ie14b5FT7e19fv02MAB8j8M8IYwL/HidmpGHDiZ3F4qeqERgCeST+hKYX3FE2h1jwjZOzFaxS3zYe5v6+lAybh9fm6+T26vw/jlDiWcnBZ7VgIwniM5tfiYI7mvD6hOZZxYyxkmtweD/rziABcDhqKO6LgvxFvauziOptzi4nh88U9sdihKZzmodDTM51fxstG+vDYKIx3IjDS9q3jRNFzjcDU+Ez4s/FrZKHfwf1fib/q9DPKfvM9rXrNvo8bwL7lEDgG9TI7NSF7X9sttVKRgznzJegoo/C4QHq7ezihGQw9EL9gxxWMVXIS24FtCjP8Ke4Z+rfr1q2XN/bulZdffpnnE3vQB+BoHKNANIfzlkHMUkISgT+yy9v4PBADoCjo4LiToZCbOX6Ca2UXgxVRvfMA8YjvGY+1dQgj9o62ZaNTYHJiink9vrAXAFCSCVopEbfwYYMsnIFwxgGJBfpEL6xRb5KEBiW94fWIC7gnjcSXSQPLqMlMXjvHimWsiQ3Ns+GoiJXYUURyhclBPfDYU/Uw0Nb8RqcdQXsFYsmZrAI7+Dp48BArj/gZknIVvISRwMAV1TdBJzvTHNdcM6aKv0eIuPvhQYDirZW6qedO7QoNRGikcbNAT316F4NYA8n05MXGl+AIEXVNWGjgLRjnVDH7Ui0+m7jEHnM4l5K8sW8fB2wUZ2eJQpM6jWADtHmCTSp6zYZQVKex6QFukA2mD84dCt6freI1NTYMeDjdsJFJe75UkTVr18mmTZvIGkDUnUypYDd2njL7NKjWiYcAdLUiy+fJ6omyX+B7n9z1BO8BLFMmyDaQBgMkOKq8gra7JANGgGswXhAYBzuOjMQSNiyuTTXL8DmgKetm0ipvgcxCHOZGaWxqlq0XbLO/N9nQBZvkGjBCHNTkwBJQmjMpOXr4sBw8uF/KpQLbQcF6wNrhGnCwkdCDNYINDrMMwwEgfPvlV7DKnUJCweeubXqcAWfGzDUNcBDvu+/7smABJiqitViH0bAt3xI4p+PDIKizrJGBAGaHGld8T3VlEMDivdXRaOsHgh/QmLdv307WGJgFWrXV6+G1BW0hzijwRFPPhgcS0G0oE8C+/wc/0FYisjWT/B5/1yZYqWaUTXzkZyDYVT2Jt771rfKznz3DhIMBg0lYehAxNDQkH/vYHTI4NKjnyCusbDnV4JKMrajCakAZhyto0qv3ntJhC2yp0uoy9jDb06MiggYL7qD8+/pnLESN9+jq7pTLL72M+2p0bFQ6O9vkgQcfkRdefJltOseOH5WhUyflL//sq9Lc3S0dXa3y5S//T9n/5j7JZnKSYJJSk1wqLa0drTI5Pi4njhyTb37z73lGFyzo4PXj+o6fOE4ADff/+f/xh7J81WoZn0CFrEaGY1VSUsvPSC4l8nff+ieZmhhnsQD74T8eeYyVKddfc41Q3EO1EgcBvt5xAOKsVtXdKZfycvPN75bvfe/f5N57vy9NaPlCUg7qSDot/ccPy33f/1d5+JFH5fFduyRRT8kXv/gZWXEeNJNgf/F+Fdm7+3U5fuIU90pX1wImi2jr27hxA5NoMD2QzMPGw35UigXpbu+U79x1tyxoaeN+3/XsT+X699zAQsX117+TAGd7ZwcZORCXP++885SdJqDJt/IcFaqz8u27/1E6pSbpBgwp0Oou2vJ4brg3GjhBfaZclKNjVTn48iuyc/sm6e5uJUNmYqoss4W6FKbOyOZt2+Vv//leSc4W5fZfv01+8eY+GTzdLxetWS7rFncT+D81W5fnjx2XbEYZpEz0bEqoD8aCMwe7AhsM9g7/E9FIJCkSvf3i7WR+nBoalw//5n+R977zArn66ltkZGiI14Tzhn0EO45z5/qGrltDTV0HBE3OIUxg3PdxP1jl2YMvtVTqZ5nsUCvSGZPqnNwP6t/jAWQsZLD6bZmoyslaIOTToo3RZ+8fMs+YbM07m7BV0ATzoSz4N9i/zjxhfIrXIJjQj4iu3X30nGTEZErcR9F3m6113+uJkk++NhfufD6TySfMFTEeGcybBpMXv8JkJmQteqAasmecCeafjd/Hs8H7OjsUTHU8a7RiOjsV99jRodNU9XlIpCPkz8nBPk+sHWiEPwGLza9D91WdATL2lRcnMFjK24A92cJ1IiBWm6NgI59FRf2ksxnASNIAWFtpaIut0KbsOXRtYA8jMMS+QaHZdKkrdQKnUJwdys9K9/kbpcy4TD/Lp7KzqGR2P9yfnqwre1ILVNwL2LMJ1UZMVkvSUihJenhccumEDA2clsYszmQYs8Wa0lgfxkoMoHE/GgNpYh77HsSmAAPR4oc4DXEon7sN2kvxvEO2oZmtwpwKiaKx1AkItbQ0UzQe18vuFEypN5AZ3+vs6pbehYu4Vq1trQR38HcAK20AZCyBGhwaomzI1MQk7RP2CoqaGA4D8B4t6Fj7/fvf4OcCqIHvQByJggSSbwCOsK1gCQL8KhQL3JMoqGE9ZmdmCHYCiEbRGvvCfSqeB563TrtUFiP+hxbT1PSU1E1TqVKBzlONkzdRKNG2dPQhaTcH4iwOK6mDGQj7niTIh89TlkROMo2a6CKgSORSUs8B9EWvUY3FHvrzFHKJNpmeKsjpE6ekyQXhbcI74jy0R+P54DoRo2KoHZ4LzprbC7c7zoaDxnIulyHIOZ3PU4MRwJhKMSVkOq9xuILoFSZl2Ns+rAN7E9seANmyZUt5rTPsFilR8xiFALAZ4TdotzFt04gAmVxONmzcyLZxphcEF7XQgt87d27IErmYLIHrRryKGAw6hwATsb6wN9u2beMeHx4ejRK+KKml1rHGUiiMc2L92bMRGxBsXrgz+OPRkXEtcEUT4vX8ebKLfbHsvMVSr6lkTk9fN+Pg48dPyJVXXsniGf4NgNrX220IngP23U+fflquf+f1vP4lS5Zwv7704ot8DYZdod0fA5Qu2b6deSPyArAjEcMrkwaAmzK742drQ6MIPMdasoidaFNgT6yAoDZU953vcdd/VP/jbDQtLFG3L9C1dzvvEhVR7hSAmg6wsKAStFGrDrJpkVmx3XMM6u0H7dfu25w1p0w5JWb42vrgSNUedgQo1mZXe6pyEQz07Wy7n4o+mz58LsnC/Zr7pDD+DvNqrCdJPXh/yyFDqRKPWfHZWiDWdQ1ZfFH8b0AFAC1lsanmuOfA/Fy220M7VrU4sR5oR8VZRcwBmwXCCq4fex42Bx0CYKmr/qrqJjMXNTalA3uhDfT1D/Mq/z0O9AryQ/dh/twdQPbXhu/hzzAEE71rzP2f3qZ2PeD38X9InPL3iPIBmyng8RjW1n286zpH628SHr5vw9gw/vxY4xHMbC92eBw0/1q4FhZPhO/r9+jr4j9zUBWvw66cD8R6Tsv9GRSWwz0Zrh9jlJICXTiXJDsZI1C7G0Aa0MnwkAsbGxmSseEhKeRnCJ7W6pBUStF/omjV3tEaxbUovNAP5rLM0WE7kN/gXmamZ/l62C2wDJWNV6E/RF6Pa5iYHGe+hPfGxGTcG3wETivikRYw7K1DRuMxJRUgrqa0lpGN9Tlhz2oRK5dOsUMAsR7iS7AgcRY8NvRnhThLB/CBHa/yW7i+wcEhvhfIS7g/rB2uGTmdEsp0UJYSzqosPLGrgpq4GB4rKhdlwCf+jdfCPuOzvPsB/waYiRwc90uSlMlHUI4q0KWHtUI3aiIEGPUgxgwIOBh8QMSskrqcggbMuAYXoMLjq1xFspiL2p8RlNYppqwXQHPp1UKb8ueMC9/gdAhoO4oE8L0d2PQaAzFZOgvSkWPgiO9vQr+cHOo6UBDuNP1EJRTo+0UHxa1PXArSgNtauOl80JJdr8ve13dLwXryq3hAfA0qotDBwqbWVh4NLhTIo6EDt8d0JdyRmjR6ZNwUaADajgoc1jMpS5YsEwy3AGBLgepURsfVWyDjFU4/gBxoYDqAql2H1lvVlnvl5Zeog4MgFQEs1auoDaSBD9YSBwcAY0wfj+nNvl40sHDTwLMMKMIy4NpTOYDMdbbJj41NyCWXXi4dCzrZGgHNOehzcnqwPQMOAmArfVlqaEGH40qIDA0OyAu/+Jm0tzSR8cA94W7VdEHUMOPwamI0M1uUnVddI60d7QRGqSNitHsACDhMaLMJD8FDDz0omzat40EAS1IBWNPjAweXUnslOjM4QVTuJyenZMWK5drybFO0OXDIpjOi7YbAfA4gp4KNa1avYysJAzTS4gHceSCAoFcNKh2lCeI7M5fVa9PxhF4EgvkHH3xQA+4UKONxiyDOqjpMBa+xdmQKNiSpv4Cg8G1vu1ae/8XznBCqld/4TGAzIuC99dZbaYToNKx9Tqs4uD4FYd2ZOZCAZ1kL2jq4p4ydRHYt+uIs6AqDIawR7jk8l3gd2Yt1aG7gDKVlyeJF8s53XccJjU3NjQzgHnnkMQ5hgTZhZ3eXnDt7Wr70R/9dNmzcLKl0Xf70z7/BfY/pW2DLwQgjEcPeKRfzcvrECbnrb74mfYuXSLFakRwmmNZq0t3ZJqfOjfGZ/+6dd8qadeu03a5UlcIs2HRJyWAo1uiI3PPv98qpM4OSaUhLe0dW/uVfvi+tLW0ECbBGDL4C6QnXNOHaWhCGP90R4+zgoXAgy47t8vOfPyf33HOvaU4lZXJqmloX5wb75e67/1aOHjkm//zt/0vH9ru/+zHZcclOmZyEjoaeyf7+0/L8c78UaDtdfMnF8u1v/7NsOf8tctG2bXL2TD/F+ckY4r7TyXBgGX7rz/5KcqkGJmIP/fg/5N3vvUGmZvOyecuF8uPHfywf/fDtnF6JpAZ2aGxilFWzcqEk7R3t0pTLysTp0/Lsjx4hoxb3yMCRDl2dEewNQLFcZ4e8fmpIXvr5c/K2Sy+SngVtHCiz5/AZOXTijHRma3LTzTfL//7eg1KcnpGbb7pOTgyPy4E3D8jWFYtl7cIuKVbrcnamIvfseoYDKnCm4Icq1aIUihUWHpCIkjVugyqyqaT0LlysDrtek8mpvCTKVbnykm1y8NywLNtwgezcsUmuuGyTbNtwjbQu7WG7LEB3nmUGj1UmVrSJ5kOcPOEgVxjsubvx/e6BdQi26euQCtU4Qd5ZWWFwpwG6gnphIBj5NtgF+LmUsTfsg/W8QnJDz7FPww6vNQwet2zdSlaQn9mBgYFIMzb6XOZ9ynyPzrGxQxhQo5hmVWltfdJqr6+LB/X+Wg3cNLgJ2SHKEFLGBEM0tpK4/9KgzIcOOZiG4AjnhQAzzr/JacDmADxiQE16ELRrdTABC30GynHNrYIOJqJrIOLe4Sc9oQiTUwJpYRHFoFesA8GnWk0HW6AN3adhGtgDkCNiLgWFOH8+7us9kcOfeA2BTALSSBA1BvHfcbmTqLjprVtgA0aDeFQrG34TdgPBNf6NGt5UokE6V6+UGcQLBqDQpjPOY6+QPidjkjqIqfsTHRd10zrSfY1IjWy1elVyMzOSm5iUWqUko+eGpKUdzPsy2dbt7W30yUgawC7GM4OuHDSNaDssEcc9N7a0SksmJ51drdLXt1L+5CuflWw2IZ///T+V5156ifatuUmfr7degi25oLM9mqpLgJw6wGBpxucK4DD9YV2o7Tc1C2H2ukyOTbDtFq3jeGYpTn3OyOTUlE4Wr9YJJKEtGa9HMaNUVL8K2+E6USjicp/V6tSmdWkVb/XGv8FscFY0jALiQdoMxMH1Bkp+tLS1ams4GA11lV7AzwGYAvTR4koIWIMBpfIxaEdmEmzt+8rWAktDC9j5wgwZU+kUgDxNOsYmJgiMtbd3kP0+NTvNmKSWTUpZVZGkhhZVYyQryxSJNmRUUjI2NCazk9MiKLyhZIBp8nZfPE9Ss9ZpDFWL2cdafNTzDltCfcbmFq4rWIUA/2DvOQgAbcoj43wOiBOYYOULWkw0e+12Fc8MU5z97CDvYQEpmSJbEAXaEsgVM1METTF4B8NvVixfJQXKWQiLUOCB4yjhus4NDGoiaoUAtw1Idlub9JmSaVssEKgGsxT3BDCFrWs1Zcs7UINVwfvh9efODcjhw4dUD7hcIQiNghB+Dp1K+kAW7vW6WLQwcgLuub21hZ07GDSzYcNGmZ3Jk017wbYLCDDSdlITzGQKrC0RYA/u7dlnn5Vrrr6KccTKlauYdDuDEWcARVmwcMGM7T97Vjo7F0h7R6dqYBeLbP2fX3BTN6WZeOQfrBMnBlbCwYnY5yU5sH8fWeGw79jrCxcu4jXCFoHlC9aPMna0ayEGpKzrx7pl6Ito0jQeV6BKNRgj8MRavJUoEEtzaZFRNWfj+A7xq/ox6s0H4GIYB6sPjDUq/d7dv3l+oP7dwUn21WqszxRV807kolE6yxkIcZuzax57Ph7dk/mL0I8509FBaQXHAhan5d8ESqmZHncd4v3xOsTB+MJziGIfIyFocqLgG4sLYNJJjfJY7H60nFmVNaoE+c8NDUrXgm7Jmkaog29+rjye8s8KAUEHlPFeoYyVroGWRz1+8mej76dFu7DA57GeD7NwrWz8Dgk/RijSGDHUCtWYRTtF1RHo56s8nLL9da8Zv0SBaNdupH2OGX3Rotq1+8/mx1Rxp4vGH9TbthdHnQwkdVUZJ4Xxg0q6eKeh5pveSu6/p+thxYFIbky7ERjX1TSu4v5MxaC04z8hMEmClhdNDYTnXoLuIeJueBTmthUZHR6SkcEhqZfLMjQ8QLkvLyjX6zj7mHavLfEEFA3TAnCtOoNCiQmXbGDskoAmswKHPhASgzPBVETMwS48sw8uleJ7gzGWtU7zPUiCUi1nxGn++ygwDg8Pcm1AqkIMg04KXDswEMrUOcbhfgrYgeFEwBxA6ALZjx1F9ap2P0Bio7mF+Bx/FyQkA2hxbdhp6DjAF3yEyoIpKxFrTKIc43jgdxj0opI+jElAfjPSGt6X/WXsyNOmPH8fPzOMowAwerAPw6hOW/+n40bFEhuD03FUg+nsmQH+HA6Mk/bYkpckOMbNyMlhNWnIQJBSD6d+qOkN2IRIIqhFAIWqR6d6g64DqagrHQ11ytTJ6eQl04xzzUVznm40ebg4jEPBPW8f9kPizot6fNai6weS927VFQYyRGILkqjV5OjRwzI8eI5BMxJlIM1Ok4XWGxwckhA3egR7kJyQkaRahthoTEpMayE0FtQrRLsPdcGSDCK2bLlQGrCu1nePIC26Pz5k/XKDSCfDgQv6W6gGQ0/gtd2v0IiXUTksFwgwImjjAaLBUeOmDlU1LkM2hFfb5lcy8HtRMkVxVgRTVSmUKvK2636NAbg0pCIHr5p/WiHjxsThL+UJdKItpl5FhXlMXn3lF2yRqZsektb0tG3QnzOBWLJRkzI1PStv/7XrBZo/dPoMJvX5AoDEXjt9+qT09fYq2p9Oy4MPPiCr16w0AVcArwAJFJBldS7QbMQzhcFA4IdWFPzdQSH8Lg9qqSTlkrI7kdjrM0nJooWLZcuWLUpvx/VbW4cDszhbWF8aaQYQ1n7mDsBazBT4rclzzz1LZikcseIEDOFVw9KYF9zr0YRysDzzMj42Jtdd93bqO/V09/D60a7pRgbXCwDhlltuoc6lnxsNEPT8h2CJMkrVGdEBYJqzMUU9kGFCDE1L6nGEU3ZjDRUEsrpbdR+zYgPtjLr+ieCur69bbr/9FhkfRzoHI5mSB374I7nv3n+TjgVd0tLWTo3B9970Lrny2rdKT3ezfP0b35afP/uzOUwnOpCUAnpnT5+RP//zr7Liz7VF8M6BTXjWqkF35513MonuXNAlucZmtqe3tbdRxPfU8eNy/4MP0lE0g7YOdun999PIcxCGrReOLIIKgNUILJBccYpudG5jAWkNOnAminLje94pDz/8qNz/gwelo3MBGQEIlsFaQOHjs5/9NNv/9u3bR52NSy6+UHp7+0xKQFcUlSg4GG2zr8s3v/ktueyyy+Tqqy6RU6eGdD9SA9K4SQCxMxl58oGHpJyfIFPsoUf/Q656+9ulUKjIjp1XyOv7Xpcnd/1Ejh8/Llu3bpXPfvazHETTuaBT8qWC/OzpXbL3+Rfkfb92vfQfPUY7qZCx2kI8YyQz+p265Gt1OTpekFd/+Uu5eOMq2bBmlcyUynLg9LAcPXNOWpMFefe7r5d/ffjH0N+Qyy84X06PTsupo8flvPaMXHT+ainW63Jyqibf3/UMCxoVJFUCX4KiTzxsJ6wYA3Do7V3M9gQEuTOFsowNjsj111wpDekm+fn+A3L7Rz8l73/3GvnUnV+Wnz79rGRb0DqgTphvTLAdO8cS6jlDSwwoDCYFhgFhmJy45pv6SdeMMvaiMRE9SHcgzs+3B7u0O8zqVdvP/bn7Xz9kDkpSn8vbiIMCmzZLq/1ftWqVFQoUREHrJCaU0sOyAqo+m+xH1xZk4KGTPwE6uswCzj/+16o8EmvVt8XrUURwhgx+B4CAB2PuX1wiw1krGrShIFZhcEXwktM+VRvTi5VMKNjCH/tJst8BctNX6iAsJuBWwUci5Z+roJ0+YE5Qtt9j67tpMHkS5oGy2zFd83iYGwNyTGq2ID5iu5hmlzrFONHxuMRtxZz9YwEwz9a8BNEZtRRitwQmTjJctyv+LCaTCCqppZygdi0ZbrUGGa9UpHfTBplCAIrEhxeBxFZbgzT/V8MV7c0IHFWgHHsVxSkm30jYsKCVsnSiSj42yphkcmwMFG3J8vcsRDAGJKdHWsFaJ8erzIoP2IE/x5CQzp5eWbGkR7765U9K/1BBbr31YwRKvYiC5MZB2sZchsLs1ChKKPvUNS7LFWUtwM/iMzRhrgk0ldD2yTikrs7cYScAACAASURBVKDs2dHhSCNbrYIWiMlasGF2YCfQDsIPJsDozktvTw+7VRAzUouRe073occWCm6objXjnqoOJ4iK66ZJ6UAQXoc9Sa1gtnEBtFTdZx3GpcxM98VaWFKQmjphiLcIGCgIQ+DaihKI7apVMDqgnweNXy2i8RxmsjJbVGmIcjohlYwCuRW8EUgFsJOM0xVwYY4oYAaWZWp8WgT5AwvMDZKm1laNADxiQjBWoMVHNgaL6w22l3StkNjoBE4UUqG32ECAEYky4pbJqRltzRWAfjolG2w67HM98FjSJJmgixYvjsBbbyXmE7UBkohnS6UC3+v/Z+s9oOQ8ryvB11XVOTdyJAJBMIAJIJhzlCgqmBIlUlSgKMnSyJIs2bI9Y488Ox7Ner3r2dlZ7zmWxzOyNPbIsixZIkWKScw5ASRAhEbuRuhudO6uru7qqurac+99768f3O1zcAB0V1f9//d/3wv33XcfZHzga2CrpI+l+Aaav4jlJb4/RQaqchmtO9YVcSiuMS1DVCtKZMjUCoCRMZUDYJIlMFuxbDmH+fTu3899CukOFMK3X3Y5QaDBoSGdUm8PDp8S8Rlsa0ubhh1hUAwYiHjW/f3H7cYbb2ChGdcZrXLB3sN74ncBYr/0wosEGBFXIibGs9ixY0diB6A1esH55/M9cK0oRmKfwCLEgLK4rvBhuF4l6QLOEpDxfex9KVnW2oyf+c2TfMYcEGnQOxXDG/JMjMdgG7oXUVsMLOOwyQCbcSbZ1u0tguyuSBWIFP9Cykva7rj+sPcemjNORUE87F+sPe4rimRhoyN/4QBGB7DUsBDApPalwEqtQcTe4ZvZ3ZAQZc6csh2fp5yipkFIxpHr0Yffj89M24QEePJrF9BYG6ITIFxa25MR3vv0B9P/53P0WCPAKDhCMdxFiABrHMzs8Hlho2ItwLIaGBriXuX7uSyXQErpQSY+PLV30vFR+FEChtEmL6gk+VzlYOlcpTYl+Yx7ctuMX0SMTb1Kf24JcM4iR2TpNU1G5mceD+nZCnAkwMe99/9dTw3TU+dKgKU6H1SdTvLiOPPcOyyU1eLJWFs+b48b8L34XF4XSSR8JeOp2DeIewN0jnWo2SyZ0vCtUXhlwSqKqDHwMml/1jnC+WShLGTrvMuCn4HPj6SIBDJdF/wD9BdBmoJ8XWl2hh0Q9T7ngp/JwrBOTPjTkHWD38WZRgEJ+R/OP+wUGIHleYF2yLcAxjFG4/Au5ab4CtKdnrPANp1v5QPEx9j1qGIRYojWlmZKYIiGDdmkeSvM5JN7wPei5Ro688lZZ9emZmnEnAeBtYhZABBChq9ejF+fR4CYWBiFMCc9GwCUftacyQhZMNxrnJtgTYa9A5ga4CNwHMam0bnkgw4hZYXXBHiLGCvZ/7968gVqMKqioylNATByhHZ1gcF7GEXQ4YcGhgyi0NP5GR4SgElokcYH4QoqRKsx6EGtegq2FYwiWS+XKpro7EFoGEQFqC6y7iLRYRAikCHLzEHDQNbxfwIrrt8U7xdGM22odJgRtPjkWteK0fFQO2pyPT5pCGg5QJC9e/fYiRPH1SKHSnAO0+BaVYGcm6U4NCYOyiFJFJNfbhRCSygxIvhED+a0Ceqc5SdNS2j1nHfeBQRPcg0aYY7vI5ihUOn7GJy1YAIoP8BP6fcBrDh0cL+dJjBRMbRFCwZWJRjPH0GTfr+WWMWmY4Lm4szh8GmI/PlFUgVwBmvL6vTEtH34I79l82yPbeB+iGuXhpNXIZGkoU0b7BAEL9mMTU6N20vPP2tdHe1kNjA49QE1dBbJ56ICoWmW09OzduddH1GlGIEApm06hZfUYiZwCpbxnGF4nn/+ebKwqLPJfSEwK4J8GhmIi3sVF6xZ6NChyox7FrMIrC9NiIKelqrjCgfBiEEuunTJcrv00q2pFholuiEWHusnlqBAdHY8Zzy5wDlyw4UK/+uvvmanTw/KaDo4hPuCxpMYHwBIxRoKp8ukY3LSbr3lZnvrrTc5iATyB6CRYyql9KzqqAV05513JkK4mi2qKmj4yQh4wtlEsAWdwAAcYzo0z55rWdJhuBArkimCkJ7I0Kn5lwBGPPOMNTQi4IQuUpP9ztc/byOjmozY3Nxgr7z4kn3/+//VehYvtTXr1tne3bvs6quvtN/6+D1MJH7z7LP2+CO/siYI30b7EoMZOfzR4RH77r/9EzoYamHAWDvDA0kDWpC+8OAXrb1dExY7ujrt2NE+W7RoseUyZv2Hj9hDjz5sp4dHrae90/r6j9sLLzzPFg6dJbVeaZK0glScP7A9wXRBMMxBBh7sqKImG9zS1GDbtl1se/bss+eff9FGhsepdwv2IZaqqbnBli1ZZCtWrrAdb++wzeecY9dds92KRSXespuxoprc3dPTbn/9139LsHvtWet9GrA7bVGJ6bg7mlvsZz/8gbU2Vq25ocl+9eun7ZobbmQCvGXLxfazn/+UCenE+IS9+8679otf/Nym8pP20K8etsG+o3b5hRdaPZNW2FiwY3JsOYOvGB4dt+5Fi6yMtjUwSStlTqc9OjFrb7/8sm2/YL1t3rjOMvXt1js0Yu8dOmgLk4N211132cMvvm1DA6fsnttvsr6xvB3df8hWNNfZFdvPt/JCxnb0jdgjb7xtLU1tmmYKlJEDwTxId4Ydy0ZVY1DRCq0RsnQyNl/N2vjYlDXXVe2eT3zKfv7ok7b9pjvs8u0X2D0fuNDOP/cWq0fiyr0qWYkABskUCcFu319hH9PFmXSAF/9mcB1BdjIYw0sqniDINgkAiwBftkdBJ4P1aMfh91TMY6AH+4bJ0pjomVX7IVskTMM8mHSkCgUEYaHBODdnWy7cwteGdhDa6dh6R53VWkEymV7nIB4+A88bawy7AhCvhW1NGGjWymtDQMRWcwwJ8qow2oaxV9FSD6Yw7BjsKFo+2FnggAav3xMv2U8AGmcyoZmAMBnU/SXJgctTYC0jNkDRp4ax1gA7zq9xP/7+ZAy/O1fEZGAF8eETadvhB9+nDckpnu/TqEwnnSg0RbyTTqzjmaefffI6Tw6UbuuL+4R7qiaMz+EyKQY5i69MUnXd9K8ohGJybUV2CwAj5G9m6jLWdfY6FgI4nZ0Va+wbBiI1qQ9fwLinJPlga7S6E6DTCn9bD9tXLlkbtI7HJ9haOzM5aQ1NWQKP8q/YN0i8akwnJFkAKyTVsmD1WQXPDY1gN6DI1WwfuPky+/pX77W/+v6/2A9++BMmDvDhKADHYAHsh67Odm9pEqsSa449hp+BmYd9iVZb7Hfsf7KuYJubW6grF5MdMaBD6jtidArcB9il36slvmIMq+WozgBw1vY+dLaLmlo5q+F5aNciE57AWIGaiG0tYGIXbGp6kklOR3snW+1xVihrgy4G92F4r9j70o5OaVmltE9hQ2DPhQX6ACJIsPiAOwB9GGClxEk2BW1oDV4kg+Ykzi8mW7Nk1FRv0xgaCaYK7BALvgofdN6UM2LPgs24UKmj3V0oQwYGTJUGFrYIaqG7BL4UTL9czurRIucsR7xGsja1WBRrzkI+QCVIO1kdW8gwLRufj4SsyAmyjH4F6hCskPbo+vXrrR5FOW91S+cOkdSH3RDotqDEFGvCIonOE94D7cbomsE+xVfYONguSB9BJzp8Q7Q/Yg8CTIUWJkgazMXYrl5j1GLPLF+2xE6eOMHhLujQQCs6LMD2yy4jsxK6nfWcpOqEhBTQFYxmtGgDGAHrEDIziNkALKJFGr+P+wqmXxS3NLQyx26Yl19+2W668QYWnaAfiWvdufMdtXB3ddnBQ4c4KAbdE4ePHLGVK1dJyoDxsogYAdDFOqCbidcsQpQ6H9AN5J1FsE3YewDCATxjv6Lg8MZrrzFG08RfMbnp19jiL99J8LtUtubWFoK/7W3tLBxD5mD5ipX0VTMFde2hCwoAdfiMAIQ4kdqBcuWhtcJUFC/TORKoo8r3lNvKT3ihS1fqz0g2l4Abu+580IrPKggWYpJT0s57K7bqnAkrL/yAJJiCFCAQUkPcHGh0sCSAHdowsph9UjYZ7BXaPU6I5R4UmSENXFMCw5mZ9D1kTmHt1GnIrj6Ue5GvqOqozjkQKTyvYxGcTD0VScUAxAT0Wtstfo49g7Md3RKRYjOXStmXWgxcYyYy33CgNA1ESvPRC6Xe0hprqGdZm2rNfUCdOfgLxx2I+jluhDwMMRUxgiILoASDE+1odSpC5gsxh8BVXTsLS/XBJJOuP5YLOV0u623jLS0Crji0CtInNUmUdGxZA0Jrhb8oOipm1R2qMKy4hL4Pez81PBWxI77PWMJxHNoqEnfUui6W9JnDlALjCKYj7hfMWgz6BR4Q8m24zigcgymOawEgSz/kZCo9VxSxgWvUiDPzcwUbHT1tp44ft/zkuOXQKeXsTwLIwBRSYCZJFK7dCVsPe4f9pPigmcy/devWcW9jQC+KNwQkXTeTUg5uEyKe1EwC+E3fZymwFusWDEOAbohBkBtSdgeAIWzX1IQND5+2sdFRxu/EeKCt2djImBldudybAO2cycvCgbdlI85AfNLW1sGYIR4s7gv+H2QaDZZ1mRgC+RogiWsPohSwPoKSeNapAUvRTcNroG0Ncpg6lgQ2ynYpJvUO0CCQPfb0S1VuMD9EdKLOYMQC4QNbMQDDvwfHNzEODZcZgjkIPgAsVqj7JXYWFoLpFjXwRCNXe6Sz1yIRwgEzBXXpwJrAmfMuE30MT1wiQJfjD6qq08OTSkBMY/Sw2/XcZFS0EfD7TEy4QQQAYBPAMQEtxqFBZVuHT0LvEFQ+cvgwv48JoDCeSKLDQIsCL0dfLGqSJA8aACON1E5AORllGCqwDH1qk4NOfGCO51x1zbXU/ClVwIrTaHJeN5miem4RyMvZ4Rok1i+AEePQS3bk8CE70d/nBr5sC9T4EUVTYJ/eRwi6pkqnqxo6RM4kTVH9de8OULMVAFqQqM5kbdtl2625td0amiSaTfYiq4M1gJGGmG29Fekz2QKr+6+9/JJ1tLZauYTEEtqGC9I+IDNFBodAINYxg4Rgxu648y61uZGRAiFgpxS75iY+GxV43C/u8+233yLYBOqzqvVqn1AgDcOqSgaqrrh3MFkxyAO6jajecx9hjwP0zhgTHzgPgM54f7SAlOYXrL1rkV177XUMdGQA1PKOdlhNBq8ltAIZxWAgo4dOQOwztnZls7bj7bc5bAktZGozUJDSTLBwmgZMiRKMtNoyYEiGBgftnk98wp568imKhPPZOQsmAsmR4VH76Ec/mlTPAwim80eC7NM9FUjUtM8UYPggAWfuReshKsQI2ALEYALKSW6arB3GOs4HQRPijQDawVpFkFiyr/yrL9nEZF4tC/UZtub84Xe+Y5svvMh6Fi22ve/tsisu22Z3f/wey9U321tvvW5/94MfsRWNRQ4EOJQFQGKas9NDA/bV3/6SXXXtdTxL7R2trGANDAxZd3c7WU+f/ewXvb0KgW6jzc7O24olS2xyctROHjtqP3/ol3Z6aNSaWtt4nn70o3+gxiH2A593Fa1YoU8hOxNFlNB9ZTGAOkQaYIDnjanh5593LvUg9/cesBUrVtrpwSFb1NNNpmZxvmBfeOB+7r+JiSk6o9ChivaPcMyq1letta3J/uZv/rtddMkltmbNWtqCaEPFGeDOrFatpbHBdr76mp3Yu5/V/l888mu75PLLraWx3ro6Ouw3Tz1lSxb3UHtyanLKNp290Trb2q29sYGaJxkrc28XpmesXChaNbdgDbC32Sbb099vB/v6bbLvpH3+0x+zUnHBqvXN1j9VsB2vvGqXblptm89ZbfMLVesbn7cd+45YZWbM7v/kR+2RF1+zE6cG7a5rr7ChfNF27tljZ7Xk7PrLL7P83Jy9euC4Pb97P9u+YYfQIgwHDZAk9lYklPgbidpSDEig5kvW5itmU/lZOuZLt11he97ba4XivP3+n/6ZfewDF9v3/+oH9oP/8n3rWb2CLHPYzPK8hrUkVXnPjCLcUK6ksyvb4qxET5ppV1OaN36h1NpC9ZbBNrQq6buUmev1VQYKKDjoI9Vag/dH8YxSGbjH+nq75KItDKIwiOJXjzxCWwBQHSL/mGIaSdI5mzZzb544cSLR90O7WQApDILRxkjQBAWjLO0tQBfsZbJTGIhK0wX+hIkpxfB9yqZX7kMTE7+DpD8KmApTNDgKBSnaQsqM4B6dHZ4axlZ7rtztKu74sA8lRK4J6zp9qMgmxTFvs4xCZJL4OQtURScBuJHYha+PNYuKbySVMSyHNs39Mx8b7wv/CPC/BjYq/tJXonPrBQImydSy1n2hKp98pRguASSIceCtPV68pI90kB0/k061kscAv8TMRDeK7C58ob6yNl1ZsJ716xTgZiGFUUcmo2RfcEs+lQVM7WTNxI4kqxXJpbfzo92ZyTaA4oUF66iUrdB/gmBbfnzcmtjGjOQzw2Ij4jGyYf1eC6V5ahUGOwDgE9ceQEQ9pCUKdt45a+yGG7bbO+8ethdeepOtqNBdamyUnweIhTVtbYXGl+tYMvFUIQL7e2xsnGsAjTDaT0+qOXwJAzJ6unhviN8wYO3I0T5rbQeAroSOKbUX3JMCswN0+Ew8V4CCof/JCZCNaG9qpS5Ue4fea3x8jL4KIAhjqEqVACOSCexPgJIB7kehEkxCgghWSyBQ1I9Cgmr7EYepSCF2KSZgQiu5zhNBsBpzduONV9uq1d1sOYd9QAyKfT8zlbeJsWl76aU3rFgGLlyxUqVkDd3ttu/IIV5jFXuFrfgAgSX/IUYEziH2GBJHFVRLxZLNFcCmQKKYsdJckYxGSBmUMAkaAAM0SpsaGN/C32HD0kby2Wn/QWcxChj4vNHRMfoxMnPLKAQrkUbcKn+gWBo2Cl1DaBsOxgtP7Rnt2WHrtRZ4Blh/5EP56TyZg9ibaMFDKz+KKriuAF7YqtfcbOds3syungA8AnzEZ4F9Nzw8VrsG/n6Z8QWeEQozy5Yutv6+Pg5vJBifE2kC4CA+a2hwmEzNpHCbHpTkLW2LFi8mgA3dxLVnnWXjExM2PDJiN990k/UfP57oywIYkE45x7jz8/LT07Z717vUFwcYv3TpEu65d955JxmSMzw8msR8iP+2X36FihjIGzkEbY6DqcJG47rpL+AbEYvDx6IDph7DE+oZmzjRTAUBAhF1TNafee4ZFs1xrjkEIsnbVOgJdrzAEX+GmGRemud+wB5AcRlMzAu2XOjsOOjMu2SV20W2jyYtv65vRx8j8kIwKGkvPF6P+JzAgNvn0FyMtkUNpNIQToGMYkYBZOKgCM8lQ1eS/selmfDcqYcPSR7vcqI2WhQOXb6iAYQHxAWufYm8HaAHChJkbZIFJ+aoBoHJL8HGKF9W+oh8DTkqpBdwrdCPw3NA7AzQNuSVVLwEQ61RwyohI+E5JmJrvLkIFRpElNZ6FlirobOU2KLOsvTsKIHlXXBRzMLF4RljLeTHgwFYc5eiKnu+y5i7pucZuS6v0Yut8ZsxkVzvqWEsBKvLRd4zfFmhgInDWiD4OJwXiIioBVozGXAPEW8TYOd+V6cYOpMCY8HnhpQL4qPJSWndiolXz65AFOYxVAxyQLTJyPUc2wjQ9f2Ad9yPjyh1wFiAMFh7yHvhy2BjxZRUfkBykYPpiQSHa+zhd+H3QH4I7U/5JXTz1dri2zs7qEPMvDcjVh0KgthXxbk57kMVjsBe9+AninXcm3XUNGRZyONfaC+ODA7Y+MgIc3OcQfDG8B4kFLOjRTEc1oL5pvv4kMzBdbIYkZJrwAPDPm5tEauRIJtjSGFPtUfoHLhOeP4ABRkzMg71Dkbvdo0COd4LsQh0mfFadBCikIr9gj+I4cHah48L/W9cvxjfEbtifVius9k5dBOUHWBs55wHsBJhSzhAua5Kf0YiFsBkDo4t2czcHP0DYjicV9hB7DXiGZClg691jCqK5fg+B9J4AV2FbI+xvfAfcXLk93VPPfcSh7zg5kB1h9OBsWKyUKlwWkzQQ/FQwHA6eXLI8jOFBPVGpa2MhI5VQDwM0nIsk4HzcMgtJmSF+G60J8C4uD5DVAuDUhvVEg/Nk+onApyETpWikoutEsmAdIGSwNsZEvEZwdxQm5lPJU4qNAoIBMAgyTO2BIC9CZAOYMc8J4RqsIHQeGm8obLGw+itLoEAp5OIWvlAPe5w2qgG48ExYYP+FAfQVAgGrNtwts0i+8XkZW/9YvLlLEANM4gJZa5PU4GxxRQ+HJ6yHT16xA5DaLkhx2sHMxCBJgCcSOrCAMnpyQCHviQR7ND+qFO/fYjPR0UZ7IIKQESDyOi8XXnl1ZyyVyRLDQ5FQq/UK/SWeK4xtaNKVp5HwJGxyfFxe+6539iyRT2qgOGQQmg1yi5w3J58Si8FjMm83Xzr7aycWh1AconVBqslEkAYf7I56uo47KQBovJouSFgrcAEHyO9oiKrA9gzSOThvAEcg73Q2FRPcBrGHm3zrW0tbHOCEY1JTprebNbY1GrXXne9NTVKzwahEQ42jCqDW09KpLVYM8psv6OlRyXPW5XM7Mihw7Z3717qMarqJ/aF9JNqTCdpVTioWa3a9NS0XXP11QwCWRn21qlwJDjnAwODAhhTmikx1S2S6nRVv+YUQ49BTlwMmhjoAscaLGkFAgiIsac4ce99osJyCLUqKVke1Yrdf/+nyT6AHhGqU/ic3/36N2zR8uXW0dFFwGv7ZVvt3s99DtveDvfus//1e3/BFi04bDILECBSTD5jkxOj9o3f+Zpt234FmQagrKNlDiK20JxCpfv++7/As4DkqKOr24YwGKW1k+yIvkMH7ReP/NKOHDxqy1eutBUru+zP/v1/suUrV/FcMR7OCnRRkiGwN74YNPh0VRYJ2PolG4LCxbatFxmC9GeefY4T36GTddP11xFY7unq1prWi4WGd4XDVkuAEkgN/K4jyARgAoLdjz/+FKtom889h0HN9FRBjp3FlopNjI5Zd0en9b6908aGBu3GO2+3b3ztm3b7HbfzLHZ3ddqjjz5CR0Vdz+lp2i60KXz0jtupeYKhLtQJqjMbGp+24dPj1nfwkH3gjuvsnRMn7cDhI1YaHrIv338PGb4z8wvWPzlnu9540y5YvcQuvnCTVXJZOzg4ZTv2HLRyfsx++zOftIeeftHGhybs1puvsoOjE3bk2HHrKeXt5muu5v0+vvM9e+vgUatrACAt8JySEp6Y4XwnQRb3fyPbtugz/NycHh4jewA/q6tvsOb2Vtt09oV2y9VX26fuu9rO23yD1Tfi3OLRlSnpQCDFQXAE2gSJz2hZDb1N10ZNiddHgAKbG6wZMK3EiFewGy0KtAe4p2SQRx0ZyDFoJs3S45AEF0tnkITEnwyuTMKqwtkNUWjYbNieqOyDgYN/a/KeDzxzXRjqpKXFrD2iTQoILOhHkldjCUYSDfsfmlbYJxHcRzIfAGD8LVBeT47Vctp/DWKJ5D+KFnpVbepsMC0EIkp3LWICvr+3w0XcELaIhN4UWBbgTOyfeL5JUhwC53UKypXg1sDANPMkQEYEiUkhydtW0/cUn0VzivgpRAW8PS4+I30/vHtvFYvrJ9CVsBdlguJ3I0bC86c9ZmES58a7BjI5m5gv28ZLLrbJ6RlbQKAKFgDPlmPbXkAmUJBqgws/QQCEB4bNhWZVgSX1VbMOJLunhzlFenZ60nINWWul1AbsGZJODTVpdP0ftG6j4k/dIQDJnFYIE69kHEnNOZvW2be/9btWmJm3P/o3/1qttRkwJerdz7smLH0Shsro3pnMJwPedBbI3CVQK+ZhtHMhMewGAyzXYD3dPXasr49TI+HDOVUeRWqPoQIgxbUuW7bUxscnyG5ESoh4BUPLNHAqQ1BuanKCybt0orTxowDIJMTbVKP4h8J4gOQ48/BlSPpx7bGfGL9lg02pLhWdDWnG8Rmx2KniJ5KPmRn4hgaudz4/aZdv32aWbTLoUeH+AeRcdOHF1rvvgOULU9TBmkcS0pixQ/1HbO26dTaBjp4MQFuBIMrBay3aSREb+YMBHGqwqakZ6lHVo2mamFKdoWUMuug6lwAQ5esAyrIwxusX4yyY1Tp9eB5lxosUxq8sMK7GfUpZRsaFa5nJ2spVq9RmFtN6WbiJ9Q/CRK1dVDIyNaYbnhNiXzxf6A6CXYe4ENeH/YNiDNYXWonBYAwALAqDiDkxpIX72rXfpAWv64DeZWdHOwusx/r7EmYktMTIwKnL2dDIcPL9tBxTxLeITzDgCO/36quv2rr169nOjeT0oosvpBQWCqURI+KecJ1IXAEYneg/zoL1ZZddRtbj8uWQHqqnZvSSJRqCeOLEgG3atIn3ARBy62WXqTCH9ylAHzFaNz1epGa1pnzTXrCNh6PFGduiBMrCmzOoNFkbclWz9vLLL/lgHw1iE0Ci4kxoxKb9Stg9kmOC8V2tMv+96KJLEqknADnwt4jzI/6NeCH8cvK+IEkgtnedOJwbgMAAUHCucQbggyGvhTiUA0xQzJmft/xMngUVrDH2vtid6B5sZxyAsyhdd+W3mJiL90RBCQABGJnIDVGggFwAJcfKFTJNcQ8cPgEgq6mFhXMwycYmp2zb1m1i+i4ITAQpI77CXxemp3z6N+KRDGWU0KmHZ4rBeIgv6R/rMhyYhXgXZwL2FmAGBwhSCqJMtrVOpVl+appSUog7JN9QYUvqDFjtzhbbvv1yq2+EZpwKtMip1J5axyGqUQgIzIDdEk4swf4ikOma27F2EWfR37HQI93bKNBIKkvWIzo3ghCk1EYxBKd4V8rW39dvvQf2UTed/rw0z1g9cjH5eHVGYi8AYELcNVvAgK4GYgvYS/hDm0zgqZU2PFN1aQsfqMvOr2qG/rln0SK7+uprrQlDSSChwYKcF/28WyJigYhJBMK6hI1LgqETh6So2YLtevdddunh7MFncggK/rzVhAAAIABJREFUpDvQeeoMQuA7eF4cEBKTp7EP54rU9q9YxWby0AHOWGsbADoQZGTLMJ9AJDYVdmBfwH4+e9Mmgm1kKqKwjv1KuZYaCQLdVbwuwhoVy0+N2+lTJ6yAgmNxjtdDshDzfrEg4S8jCgNxAzeqgXqS3sP6RNExcuXYS7g2nFHoDmPfIS7XmZB9oQ3hfbhPAgkP4Y2D1BqcovNJELeMIW0A56U1DEkXYAySZal4lyDIZdCOVPETeS/2KfAI3Et0PEiXt8yhgMDd8H0UTKN4hzNFv5Ots67uLp1tZ1sDD4LmLzUcixrsxEG/FZEu1Dquon8U6qKbAf+PwlVItrEgmALl4ROxp2nfnn3x1SqMFPrET506RaO1aMliH8Wtao00fDRxGSytw0cOswVR9NCqzZcRNqISWWfzFIHFlBsZBACNMWU3gn3tLa8entGmoMQMX2H0E2uXqiQSKHCjFsBRwlEmM0qLgyePBCmCMzjJ6J0PI8ON6FRlOV88YLXREhBg1URVyrGxEdux420OeIARwcGU4XFHiSTVgRlsHF1jrX1DqY+AlzTzUK0A0pzEwZMoMJKfnF10ycXW2b3YWiFIzwEpVACT2LwvTppdkThfBNQIvrHZcxk7fPiQHe/rI4iwbMliy+enbGT4NAN9gUkCEMPoJomUCOJnJHL4WThVaar5BG4Gd3ruCJKuvOpqW75qjS0EPRdGkEwm7aVaQqwWpSqMcAV/yvbM009YB3RzqB2nyiaemZ5tCOOqHR97bHq6YLffcScPJnQYeUsulBv3JWFdOTo8azAYUYXq6GjjZyKFA+gCABEBEF6H4AnPmqyOSpmOHIEZRNXpEMzby7PQP4QhQIuHGKxZaozB6LXaTTfd7K2BAXKg/RcVbLUBakiMwAkMncF9ohUbgD6SYE6rIkCWs6OHj9iePe+JoUj2ooA8MGGjDZf1rAicXZQaIuXbt19mvb37aUgSRjGNjwDA/MyMXXPNNcl0v/RZ43NnS0MNFCXA6K124aClfVZriYo2MU1yrOlLMiGNKkmIVXsABcZdOEUGEXVm9977SbJCKeOVwcS5OfvGv/qaLV65km1reE5nrVljX//2tzjY4/ixQ/a9//DnBAwjAYMxR7ULbQxjw4P26U990m69404PWhdsfGyMkhDLVizlVOX77nuQSR6qU+2dXdRGol4VBqgcOmw/ffinNjo1w8Eure3N9n//l7+xrq4eq8vW0TEhmYpEMBL+AEW4XgiCsVU5WECtanDmYBFu2LCOov/H+vrt7LM32KLubqtUaoAPdgv1tcAQInNcgDKCVybe6kbxdVRw9vDDj1CUH3sY+npIvlTdN2sCUMkqe8XefvoFrtONH/qA/evv/JEtXrSIDgwB7IsvvJC8J+wZ1rSQn7IP336rTc9ANiNrp/qO2dbLLrRdx0/bG7t22ezgmH3ry/fYeydHrPfAYZvoP2Rf+9xnbHp60hayjbb7+IgdfPddu2jDcrscIvP5aRvIL9jbh/usdHrA7r/3t+zpHbts8GCfXXXFxTaZbbAXXnjFVtVX7UO33sy2zZ8+94odPDlkuWYkky4Izcq38wndt4TeTX1joy1etDhhJ6GSn5+ZpQNFcLp5wya78JKLrX9kwi65/Er78G3bbe+OXfbNb37buhYtdiaUAD/aSNch1HAtBR7BwEeAjWAXg8DYxuU+TCCM2mHwDKNijGeCwRZoTUrLU0SQEFXNKO7gOWuCXU0rFa+hbXeANSbyBTgm0C6KKtqnMY0Xf+N3WbFMTcmEzQrfKX+pICS059LFh9h/sBcEFoJFl3bq7kviW2FDeGV875pkRXxe+PzwQe9PiGr/j8S1JtAvG1uTY0g+x2mGbM+hFnANVGVCmRL2jsQ/wMVYT7If6pUkxB8CPM5aIdc8Nakbv5curoRdCHvBCMadvH4mcIYgnk9kTD+buM7YI/H+lXJMYq64Lh+YQQIs05XqmETORMzjPYA+A2Apb91qJQb8WSuDnY3iIwZ2cKIhCoshB1M7a8nzivtAQRbUAtd/zlbL1oUEf2DAbGHOChOjZHchuYKmMgJwPR8xeOE/cBbQpo/PY3BOgFFMF7J76upsfHzEvvLlzxJU/9lPMQSsgewmnEkkyCzmAJBCsuH6lJSrYFyH1nyx7aODgMVh6Q8kADe+h0m+aFlevmKFTUyMUTZncnqag+AKxTkNZgFLs6ODACliIsbQE2pvBusb3UErV6223e+9523KkuOZLcxZe1uLGF6IsUtFFrcQq+OcU28u1RaIuIXrAEZISdPDY2/wOVMnNvTcFEtFsQvFS76X64Ah/sT5nyshBqpSwxBtbYhtOahmvmSz0GEk265g61ev4vUAPJian7OZ6ryNT45ba3urZcFa5Bf2uvQ7E0YQE2rpbMlc6ppgboqFOZuZniHoiOtuQJxZqXKNiwAgGNtVrKOtjftCCbpE+FXgEXZIjXiAh+zmQFwGxgfWuInFJ5417h0V6jCQhOenumD9/f1cJ0wCj4m20A7GZ7GlnJqlGsIikFIJcZw7vA9yDvwuJ0VPTBBIQtwC7eJaEUL6ngEyALgpzABArw3cZKurvzemkeM6J8ZG7ciRozZ8eoSANK7j0q3byFxl3OqT47X8Vfrp5FnUQyKgk7Hus88+yyGER/uOsS3/9ttvN7T9Q+suvmDH8Af7Cjni4YMH7Xh/n1155ZVs50ZHDK4f7daYxA2Qffj0qJ1//gWMN06cPGlLsI4YfrRQZfLLTjdvM0+ksQCQeAsqNZu9s4NxLtbItfEQ8xDYwmT12YK98NyzLJyyw2kBrZGKpQke+HPGMwrwINg3zMWIIYvdCqbrlVde4wVEfT+KS9hTLBykhlgEiBTDLFhEYfdT0fqP9dnkxLgY0CyYaOgOO+BiGAgKEiwauG2qy9DnRtuoCgO1Ftrwr9g7AA7x83htMPiYg1L6CuAJ9qlaeGHTSfhhO2zFuhcvtvPOPde7vZCP+70CgPF5CWJ4lakfx2m4c7Mkq6Clk0OqkJ0xJ1P3DeNZIr/So8OBZxEvpS2tMExroi8VDKmJSAKGCh9d3YtYpIBeKr4o30HASUM8ETPH76NwiJhcuZ18QbQlE4bwltv0kBu1+wuHSPvMyBUACsbaxxmKbkZ1i4j9h46PnW+/xRgumMb4N+w09g7yOQ5u8fZc7A+xrmPoEK4DxAs865BtUBcIZKyiSITiGwk8KBTlGqytvcOuuPIqgq1ss3b/h5QqYjkBs6HlyQiBzwd+Dvki/TEIUsWi5aenbM97u8lgpM4jWP3wkZChwH2URZ4hOzOXtZnZAu0oPgs2AYV5yAxooCYKLRWbys/QtjFO5V5EgbuBGAaIabDHKOicf8EWDYplDKuNASwEzzAGBVGZKMFkSjZNgPG4zU1PJTkzugLQDaFhthh850Cgdw8oLiMFzAft1IDkiL/ib+wDPH/cU+SwvK7Q1veu3sCsGLtigCGH/GRp44KIFSA2wEaAb9x73skRMSHWl6Qvl1KATydewSFDKJ5KgiTiauwr6vK3tPg1wg/m2OFAqTS/PjBMAY7SXjjYi59haC0wOxS9sNeBX3BortfdIs5NYwAsYGKIHArMLvcQbfrMqyCh4p3ExHeeef6VKgIfVCVA8S/MFljN0tS1GsIrHyWHPDw8SAq/2qByVijMW36uZIViVG0xFEbADw80ggRPgIm0O9c6zSjwsECgpOsmqTpY07DQjWsBGCTGdKMQinWadDpQJ0PIK7Ppe9Dv15IY/IwHiRsIRgpgYbSlLXBAA4ztnr3vWWW+yKoTGHcIYnW93lLkQq81cAcGTMEdA1RdhAMwAmsiEGfbGcBFJh71NjM7b5ds22qLlyy3Bq9SkNYt1NdtntdpfV147641gGOE64RDGxo8ZQd69zG1gvYQQEdo0M3OwAAA2Y9BBaqgxBqHg4tnH+sf1xwGWgAHGAWNvDYEIhvP2Wzrzz4naZPHsyfS7VpBcQBUpKdbIQ0ajvL5Z39jbS2NNCgwFjBaQOUj4OZZpv/SxD60iV519XW2bNkKA3AQILeYMrWpWHJsapM4fPigHT/eZ12dHZpKiGol9jRb/KB7Aeq+Atpg7Iyh3aa9jUCkkmG0VoDlqFZ/BOQwmgFyY+/hezfdfCtbFNm87mwVMXGRqInJB+O6asVK6zt2zNZt2Mjq77PPPUtnRM0x7uUs2/Rfe+1VtrDguXFLUUcONHCBtGzPcK2i+TmBBGjvvvLKK2xkeNgmpia5luo5UbsUniErzVu3Wk/PIjqGMDIRiNHoOuMjAsFIVKgv6FqdbJNnu1mDTw4TSy4SY/wuK72eBGh6dqqdMauKF/adNOOK9rWv/bbNl6TDUgZ7rLpgn73/M7Zi9RoaWTAbezo77H/7y+/Z6PiczeTH7Xe/9R22mKmIAF1MtGvMUwy4MDVh1157lX3hwS8zWdKhrFoBANNCyVatXmGf/dyXbKEkdksTBuIUUdEuWXtTo40cPWr/+W//2nKYGl3fTHDhJ//4Mw41QpWQAS01CKJoEmCwEqtoVeTUMG8HYDt31ayxIWPrzlrDqZZkPQDwgQ4dE5Ymy4GJTO3SBVb+Yk/hGSAYDIAR69dUDwYmbLBucXg4b4ODw9R4xZWRGUdGX7299MLzdvP1N9rhXbttz5tv2vLVq+yZZ1+wweERK5c1YCeqkUlwtlC16bFR+8ynPmm7Dh6yN3fusrq5vP32g/fa/tMTdmqmagdfesm+eM+HNP35WL+NHNhtD9z7CTrIxvZ2+9FDT1tLpmIr2ursg7fcbuP5GeufrdiRviE7fmCv/f5XvmSPvvKm9fYdsg9csdXGZiv24ptv2bK6kn3irjutlM3aPzz5gh0dHJZ+D+2tEkxEcnoCYlayQu1CzWAQ0T/xjJVpRwAwgmjV3t1md9zxIXvrrd02Vhizb3/jd+2z991gv/97/94e+uXjtmLFaivMTJPdiveD/yBz0GVGsLfh2GOdgq0mZpGkLMKO0g6UpJnLaXeoTPpggZrtVXNL2geyWyD0mBJh83hKCi4l0aFAhYF2+E/+ph6oAMUQGK+x76i3mACzYtDLd4rFo4mWCBeRvOlaspnawJYInvxxODAghkCAiRoIo8RcSXdoRQVIIABCPqkGaoZtcpeqUliqBZkJOivvtUnTiT1LsWcS5kJK3D2Whq1ZHlBGgTQNoqqgIzCSBRHXiAsfTwDDL56JqccwYtjUCqq1JOBM5iOuQ6ComFRgoQQrIX099DfePkQWg2sKBogReyiq7xFn8dp9E/AZiCRgVcRuYJ0s1BnCyaUbN9osJ1VnrYKYjM9Mf0Ap0IASAXexHlFAZAwGH0MmfoVdCmRFVCvWWa5aZnTMstWi5SdGrK2jw+bnStRQRasQikbREYC1w35ECykGDKantep5wY9BKiRn11y3ib77maf28z7O3riRbUkI6jM5FZ8bwIBrktZR+CKwwzHNFwAfqv8xXIRngAdHDw4Mc9hLFF7IjASwjOEiLW02Pj7FYB52B11BaOkGyAkwETrFnV1d1DNCEXPHjp1sb0KBH+3YYKEtW77UhoeH1bZGsEL+vBHscJfkUVuXgGMCr41qWwZ7CYkNW9RK0ot0mUKfEAnkTWctBx1vboQqh5uxeMgXowBcwl9WLFZseGSCz62rq8PyHKIikBtg8KWbN9lf/Ns/tJ889Zz9+V/+n9a+qNvaujuZ4EByZAGSmmQ7YvhfyaVDBGjCCuMaWFyXoLjiabCpyFTOEmibnJi2lmyjVUtIzMEEkU4o3gwFONhYMr2dORxMIA5WxF6L6b4G8AaMDRUcADAm0lD1YnyvOUsD37CueDZ4tmTtocDYDp2rLrZst0Jb1rsR6DuhE+ssqLDp6l4SYy+SUrwW7w/mZbSgMfplbVDxD4rK0OGM6cM6w2LL4B7hswAosiUQa7dQJeNweiZv5557Lq99YGBA3RA40z5MMewW3gtxBvYaztKuXbvs0q1bbf/+fQSGb77pZspBQT8R14MkVzJWAkIBnPQdO2qDAwPUcwYghnZN+FpMpEbMgsGSY6PjdsUVVzH/wsRSxLNgXiFPwHMgWBdhl6y7ABnf7wGMBQ7FfM0LGdimjOsyxvP16qsvs50R+yG6fggwet4ZeQz1xYLFTp8veRSSAkrztnrNGtty4cWyiESqZSuChEJfm3qPsNvKmXxAJG3+gvXu77X89GRi/0PGBPeB61ZXS4V+n8OfHDzV8BPtW55OZ+0nOn7JBHUfPuKFRDyXsPcRI8S1A4ASq9rzJsTVTc2UsRKbS2PfuQe9mwN3PjdXkBxBYwPzBcgSYKjgaR92GtrDKpYz4EomDLsodJJPRl5fKyK6v3dmleY0qACIZV+5ao0tW4FuIJFvopAFljPXnZ1wKhxE7JFuIY8Bauk1CbBLD1jry597TBj2ULGGtLoJlIbDpkwJokt13cHOYi3e27WLtlrANnK5LIv4iuHA7MyTsSiyioKZeN4xVRl5BTULHdxlrkSgzeMEHgAAq/ADjQQYITuAwJ6anT6sirbGNGRMbE7dI12XIHPZS2IPeGaQupu3yfFR6vPX+fRvgHW4ge7ODmlf1mcJLsHO0R54Kz1sEthqi5cslbQaSSMoPkFTWNq9wImQo+WYm2dtDu9RlhwdtQ/XbyQRJFj2lIQB091xDpGKUIwiesruoZnpSQO79tiRg1YuYmgkCBroBKAlsXoM4fV29igyxF6AhFPk3Mz9XX8Y30NMIHKchrmgWwysY12TNCBVGPGhgNyDEdOKlBdDkdFZIUxHcxGQi4MVylkiaEmfzkurGPJvzE1L1CCO2RjpWJMYQAxqymGoSpGSJHj/DszpSIopIDqBJAEMQ50JZPLCd5KxjcIE8IApFRtIQhDgS0Yq5bI4JcfxN4DLZfpZng+vetck3wLEllGjtmOpxGuqe/r516oAU1Btga4GnNeK1au4SEiEcCBCcwmbCtXZN994g8j6kqVLCSDMTBdsdHLGCqUFNimjjYXNw2DcgVlR3yh2DUAEH49OA0jnJwBRh6AGmiXgkyczaXS51tIh8E7dN6pEMaB3YxfvISNSE4GNoJ1JvjNIojIWQbuYVaKrsoJcnBOFePc7ZtUS9WGwfbFRMMAgBoGEgdHtKZCLJIvXxpZgXWf8PzYRDhf+0Ihk0eoyaxdcfLEtW7HSMphSWy/RatwfAxrfcOH8ImlQ3S2ANHmUifFR2/H2mzx0MIzSFBQ9VomZa0RqccTEBNDprTvJwQpj6wZSbR1KUFUNrufkNmxgtI2uXbfBsujtR8s8q+QCGMMB4n3D2Vapj1ihwOpTT/6agt4AGFGJYCu5f05MuQ5QExsalP/zL9hqq1avsQa0w7K6DDBM+h6h2RgVRphuOob3dlk7tUTgMMpMAlatXmX79u1jFVKVN7l6VKJRrYU+HgwPNQczOSYHOMAUea9WyWIAGCrNjXqbLRTtzrvuIjMuk9WkdSVDqsIp+Myworx+/QZ74YUX7I477uDzfemll3j+WBEqIZDrtN27d9mbr73OQR+cXO4BMarqMMBsHw6dUW/Tgm4K3u+8czezbQdAYky/0mtVPUKLDALEs85aTweFZwWhYkofeKLMYM2NKnSXIpHkXvKWwzivdGxwZt6aGWxiGCyxZWEpai1TYjpoyIvEgKVVhTX+5jd/h8EpfpcVtlzGPvqRj9madWeRXUj2SV3V/uP//pesnBVnpu3bv/cH1traLpDFq8fUTkUVea7AluoHHvwSE9bmRlRk4RyUaM/Ol+07f/gHmnhZrXLIC4KWmWLB2pqabfTkCft/ADA2tdns1BzFpx92jTsWK6pI/kBzryUPMTCCZ5brqEozQEa0fCGQw1oBYLz00outp6tH9HkWARTAIXiR7kZbYgMIJtfB1uakNQaAFtovmSqZRvkZDCyatbaOdrJsMaCls7PbJianNbAKlf9y2Q7s32dbL77I9ry1w/oP7LHWtg6bLJTt8cce5/Uh6QQQRWkJtEmXMXnVLD902u6//xN26MRp27Nvnw0dPWq//42vWu/4tJWbF9tbD//M7vvIB6x3ZND27D9kY32H7Xc+c7/NF2esWt9o//z0y9ZoFevKlu1jH7zLJvJ5G1mos9d3H7axI4fsc5/5LXv8pTes9+Ah+8Ttt1tDa7s99swz1lqZsU997E6bmc/Yj5943vqxrzGcoDiv6aUQCq9UuFbQJ9WABQXiHJLgjln6JtirWL8mrl1xHqL3I2wDO9rfb7fcertt336R3XDt+XbHbZ+2ts5Oa27IWq6u3koVFJukIYuAmO0zPC+1Vn/FtI6URQDrgGEwbphsuvai2IWu85R0k4WOZ42NEQBbkoiGKoKzBpLAKIKTlCRBcj1kL+jaQoMoGCtKgFXtByhdA+RSPptGxKddOmBLgC8VSNfadKNoWNPGTL82/HMa2KSf4HXX/GaAkVi7AHHTcYIwpxS7TgSLxPck4GeqcBkBqACrCMgTqkV828E0dUtQbN8npLM9z4EHXEuwD8LHo0Ac91VLtJRsxBokSWtIoKQGcsQ+ifukDYVOYYqpEOtH2DfVqq3318CduAa2xjirMrSbsA9g7xmUg6Ffl7XOtattRpUFMdYxQZoayGo1ilgmFii9tjCqkKRgMoqCGLWAFiwDHSk8u/FJWyjO2dFjh5mYw7+ioEgGiWs/OzSbSLpEUYSgLm9YoCgAqNxCzrZdcoFtv+wi6+8bs1889pAt7lkkYfqqilqwsUsXdVsrWJIE1vSMwXSEzwZghzWCNAuZe2T1iN0t0F3yAmAkwHaCZQF/ie+BMR3xEJIvJFLQRuo/ccJGR8Zt46ZN9MEYfIGimOSEsrZu3VnsMHjm6d9QqmMOepPT09bc1MzYQKC1xPgjfsRnYg1gy9CuCBCqs7OdhIGexYtsdGTUVixfTgARvwNQkz5W6vd8P/wu4hcK2kfRFEnQAvQMoctVtCVLFtsnP/UJe+qZ52wiX7DTp4assauNhbbbb7reCuWKXXvjdfZv//TPCBxWAd62tVhdtaI2yuYGgksYbgbGJFtAwdxGwcLbA3FdBGqcSVWaR14AuAHtIQtWoj6j9rBaAVWgVzFVBVJ8QbIj2NmURAlZJqsTe8QPUUz+jEIJGDZgBmKdEc+/9fZOLxrIhq9auYrXgzO3dPmyxA6KfSX7FMy4aBlLF5AiF4izQSAM+5YIguwCYrRxFLlmZ9nBFOcq/sZrwNQDAYStft4BQrvtABP+DZZv+AX5kcBIZOPhB1GgRmyxf/9+27x5M6Vz4Ce3XHgBARHo7+IZobiLL9oaJuBNduTIEQKMl158CV8b7EGwITHA5sSJk0xgb7jhBsZsR44etfO3bGGuAFaP2gdrclZYpwqG/DDnEgCcBmU1sEFySlgDFHADYARbc+fOtzmwkQUEHxJBUARabykpjdBTo4015CTSB4cOI+wYYvTNm89TDEpNbO2pSOzDF3I9PHaVjVWbofT5ymx3fvednWrRDKCZvyy5HIHgGuiXAEosSIttLEel/BmWiQV713Uk6Cs40z2N/DC1yXEOyCTS94RJAXHRegJg4L4DaNjS6kxa74wLxiysM/Xj52x46LS1tDYTQCZ0trBA/XcCSSiIpiSa6C1xf+xQ5MYWQAp/4cVL7ckzu/qolcfimKbxIgdG6/CqVautrb2L2ueh7Q/WVgyJQ9lKdR9p3gYhqdZhpZgkXWSLZxl5eFxPOrdhjMFio9YJy0WiBAfWSBKNxAjc38ICmbz79uxxuRwBrHqSiKnUzYLnjZxQeYvONfI6nGPJD8j/4Cwp11Wch2dMPU3eqGwP8gzc+4aNm2zrtu02Myu5EOZWkIKAfh6JGEEUcn9PP+dgow/zIWxL4GvWSUi96P3hrsf30c4tMoQ0ELHnNSBFcQOuD7auu2dxIpkGP8IOV3+u0TmAuLyhsZkSZugWmgMRp1yyJUuX2/oNZxPTIGDscXMAo2HXmItzGKzmS8xOT1kFk5KzZtMT43bqRL8GyKEwmMV6KM/G+uI95XNiZoWISYzQCcJhYYRjBFCP3ByFIHY0pLpvuJ992rf0vpVPaHBKbeq26pHKfxU/Q29SthTFTnwPthVgIOXnnK0MYBCfSb9cX+/D1kqUpMIXY0XEJhgU5Mz7eJ38uWIXdNtRoNB1e/F7kNrieYN2Zms78QwUukLjFT4Q/pN2MYe8O5/YvngONWa8AMU4z/G84hnCR9c9+8rOKg4MErJDvb3U3QDSPDoxbrPFAm8arZr4UOVG0PF63MZHxgnq4BCdv/k8wJ42WUBQgoZWafFViHCzGVhsBwYBQHPPDKjjgsPxRhABQ82quAtsRpKTgFMGAXgxo+jYGRDrD4xftMKlKxg11oQPefGIOJ3M4HMTzQXqBsFAAnCr2Dt0GhJCVTCkqhXFOQnIyhGyQlpGhQM98rU2NE36FQCEzwwHiP/DsOLgwtDCoCJt2bT5XFu+arU1NbUSjCVjgBvsTG2roMnrdoLFKA1GBMml+Vl787VXrSGnaYVAyqOVL03Bp/N2A8hDBBYa9RM9MWYFpzYkJ+0sEDw2YjIegIeZgnX1LLJNm8+3xuYWiSXjmtGa4wlOAFOcXA1dx9k8DXNHW7s9/9xTVpqbpZED8Ic1E61YLdYKqEBDlnGGtsPFW6+xZctXUPOQrcdMKGsORuAvnILYQ1OT4xwE0tnRobVwLTa0Nk1NTWhaIvSN/PvYCZgsjFYgBKBJS1lokGEkfH2DjYyNaQAKjD4EwKdm7MEvfZHMKACMaodXYIPNjf0Bo93e0UmR6d27d9tHPvJh27lzhx08eNiZQgqisb+gb/Hkk09Yeys0K/C7YtFib9GQAhj1aYQwlkqCK4YW6Y1nbyRLYHR0xNlcijwRmOC6UK1HZXvDxrO9XUlJQWilSdJOlSQ50FolR9avNrAAP+M0WWdTRuuZHzmfJIjz4kCDV/bq6tB2pNYqvAeSNtzjvfd+wppbMOlASMv4AAAgAElEQVSvQO2WttYWu/dT91IbEQAjPufU0SP2N//9h5ZtarDTA6fsj//4u9JfdJazgDRMpMxacTZva1atsO/9xz+nuDmuA6yMppZmshwh0P6FL3+DQUKlVLH2zk4rFvJ2emTEurt7bHJs2P7z//WfrLOrx/ITM5ZtyNmTTz3LwgDWe2Ji3FasWgXl1CTIZRttCAAHeySX4fWETtjc3Ky1tTTYprM32ZLFS8g2oCg4gxtnfzj4ACZNWys0yuAEK9QwI7ABVmF+3mZmijY8OsrAGecN+l5s+SP7RYw7Ph+wdUtF2/PeLrv1lhvt5adfsoWpGRsYPGFj0zP2zDPPW3NLs82WZumVG3Oi489nFqwyV7SJgZP2e9/+Xdux9wCTiYFDB+yLn/2UHcnP2kJDq738i0fsvo/dYf0zo7b7wGE7vqfXvvWFz9hcoWBNbR32z8++YtW5oi1qMPvwrTfaxGzeig1t9g8//7U1zs/aF794nz356lt24MAh++DVV9uSFSvtpw89ZB02Z3d/5E6ra2i3f3zkNzaHVgC0KQCUJ/iu4oLOmEAT7AENdNKEYe4zDzxgg6nhkmsguDJbKNhZq9Zw2vR0ad5uvu0Wu+3a823o1Ij94R9/zzrbW6mTU1lAZTrYoDUQS75KrLzwb2lfE74szkT8LAKhtH2lHyEbpyaxUXPuCpySJDY4mwxUBXQG4yaC7Hitin36efhY2so6JeT88oIgAEa1V/oUS+8ikBau6/hVlEAxKfOBY/RKDq4pocdr08PdQjdR/p7MnxQgml6P2r9V/KFP98/CbXNwQkyK9oozn7F+mAwMSSeNZxRJUq3MEdDhM/HHcagEXIjgNfw53ifei+xGOr1UK7mfW/l7X6P3tU1rEEFtD8Xz4t9nTFbUeus5SvZDQGWtuJn+XSalvq4Ry/EMRHuzx2k4G7AfPCMAGLNZa1+92gqp4S4aqOOyLjpAyRC4sNsJuIKqOINsxFUA3n2AXqVizZAUgexEndmBQ70aVFXnjFAUNNBy521j3KfeJidykSYkRvyCgBZFOBU9MV12wpow7TgHbbIWa3RpAjEc6qynu51yMd2dXdbY3GRjY6MJowg+VlpiGoQHkLEZbEDv6sE94nMAwiDpgn2G/hQSYBRYcUb27T/ANqTWZoA5PVxPCt3Tz87aLKaztqi1FfcB1iMAS7AcEHdg34ClAv+F54xEhFOVoRnmSRM0pbEH63OaxB7gIyb33nbbbWSyYcL2D37wd2yHxWsAeoAlp7bmJk16p10RgxmDV9DGfeWVV9kwtG6P9lMn6+VXXmEMCs0vEAxaOzoYY914y42UDqKKYn3OxsZHrVytWPeiRbQfxflZDjqD7lNbezsTc+lGi4EERX4VHp2pB3uKs4OEUO/qSWWVupoLMPD4LvW+1b1BtprbJdxDsBjZrpZKgqTdKW0+Fso8psbfWAvcJ4AA/AEAzPfkVM8WtkozlqoucBhM6LPxNQlor7a+sMvMYXx4W9KmztY4SVqAXUvb4rESNLDRTk1tL0+QE2bZghg1aONdtFg6h++3i0x0i2DiS8MxtLQTP0LWFhi49RzMgn21b99etki/8cbrHCa3adPZlgcz389WOjlnd1Wuzg7s76W+3wXnnU9gGuxBvB4A46WXbrNjx45xj910001WmJ0jK3jVmrUJEzAKMzizLMtFeoE9iEjGn42GgNSIJ/KX6rYCyAgAoK//KCe+YrginwW1i5X4qvtFvjntW1lU4bBOsHcy3LfIu6Brh7Zu2j7Pc1hV9cQe66XCuDppaHuTNmUV2wlAVQHE9bKQT7vMz3dNdJcyEGijPQgSBAuB0Xnh+ZauWXZdzLBaMSf9/AUk8jQkshpqWw5JCLWAJ8Vu6E32LLZzzt2sdlHvNowYAudkJj/FnKGjvZXEC+W0ZQLSYLxFkYPu19eX4AWATnzHAXTep8TpPCqJaEd/R07OdlZse+SRjTiLa2n/0OmF+QTBQsOUdMXz4uORceyxB94LZyQhCpFNqGGfAdInMVdq8FGcFZ4XFLdcExvPk8UmAm5iPYYeKnwZQJ+RodN24MA+syq6HIvS4EtacfXMsAYcuuGMQiwPij6LehZ5biwyz9T0lE1OTKWmi2tYD5llPnAI9wK2H7rcVq5ay449bC3mNm4vtd9rcQcLsHr4HELD3iquadnqFso2h7xmcMCOHj5k87MFa2nMWksTNDQl8YJ1IcEUXQveRYkmELam19dbWzsGonTYvO9ndCZRXocd2BVKseHegQWALYu1gBwXmZidXXbuuecxt4siBmKYGFLEicoeZxLUxTMCZjVbsEO9+60TQ2bm5+zUyePEN/iHsxWiy0LPPmK1JMZ1HIVnDozo6L7zAgcLd/UN2j+0zyIH4azgvcI+goEMe4Ezg3WWH1Jxkr7I8RQ8E9jd8NGw0dSZZCGklqdLv7CF5CEUPmU96hgbREyFPYDXQccX2xJt0MG8n52dSV4n/EmdHxz+WlY3Y3J2vUsQa434A8+QbemYe4A1I1tVOFwU8oMQyLwmSAypPAcYSOSadX/9d/9UhfjymlUrGbQQXPLqDBIAgDDqr9fEWyzkm6+/YacHhm18apLBEJLvRctXWF0DRLBbyB5jiw0qkYnmkRhbAMeEcCJ+QoARPfKqzEblSkLwtZatSMrDUUYwLcOmsesE7pzGyjHgMLDUXqlVO/GsBPCoXQ7j1R03VYXdR3SHE9HocFXVUNF5/fXXOK1wrggRfjhDBQfcKAsS5g2AURU4JUAEQN1A4drJAvNJRDKw7JNkcCc9KxmIdRs32rqzNlpLe6eqBj5NOvSs6Jxcn7DmQKUFRc0VAL6VectPT9g7b7/FqUISRHWWm5t8MgLSSU0M6fBEKJhnHCQBnZ8iAnmBGbh+OAEy7RqaOIgDz2Lx0uV26WXbyZ4CK4DgMj6D2g+1lgA+U1MrNIw7DsIbr71s05OTVufTnMOR435i+i4AgwgUcHjXrjvH1q/fyAAY+xXGD/pTSUIN6JsLC0CzajOFaXsV06rb22yeFGtV1tA2getX6wccnAJWMMBAS8Z9UgyV2mvav+HEYHTGJya9Va+Oxh+G5JOfuk+MxnpoVihoQCKSAcjoX3hfMBaWL19p27ZtsyeeeML3DRgl0E2C21a1++///u/ZnkUmgiD1WhCECkg2Zxdu2cIKBaYPY7+BBQgAc/GibmrsUCOQVa0aqxSGHet/ycWXkr4eBhKGlXosLFNg0pfYAxFohfPmHk4F9CESjvWJlu14LZIIVDyDfSQjFm3ESsADlMSz+tKXvkBG4OnhYSvMzdjG9evstz52t3UvWUrdWICCxw8esl8+/CsboHC+2Zce/LI1NrcygSOFvqHRCjOa+IWThi6Av/lv37eBwfFkEiACzcU9zZzk+eBX/tBGR4ZJ99+06RzLz0xZa0u73XT9DQTfPn3f3TZfVLvGsqVt9oMf/rMdPnrcOtrQVrBgLe1I3hw8cRYA9hb2D86RdDjkvILNCFtWnJ2xq666koEWnmVTE6bH1Ws40rx0PjN1C9bW2mhLl7ZzGNdcsY7g5uDAIB07gHIyd2lnxZQEI/b666+jswK7AwEukjC0Xbc0NbFFAnqPb7z4ih3fc9AWL+6yg33HrLf3qJUWSlayMoPO9sZWBkjz2HvFoo0c67M/+uNv2/7+Aduxa5f17dtrX//iA3Z4Im+T+Tnb/eLLds+Hb7KxyoK9sfugnejttd+5/yP0HW0d3fY/Hv+N5eoaLDM9bg/e9zEbnZi0hcZ2+5+/eMyq+XH77Ofutl2HT9jbO9+xT9x2i3UtXW4//Md/ss5s2T7+4TstV99hP3v4cZttbrKS2xnoxIn0GYwitcREEE19V2oT1ViF3G8E1zJW19SkaeqzRVt/1gabLpZs7ZXX29qli2zyWL89+suf2LLly4C0sc2EjDEP8mvJ+pnAnrCYWmIYwe779YAiIQqbHjq/ce0BjkXAQTaFA9fhN2uslzOHn6XZfmF7FMBJHzgdxERQRiAK4uPcU7VJsNF+XvNn8Idi5jDoRzLvPAuCjalrDJvp3u7/N1k+A1wTLclbc2vsPF0vX5mAkul7YFXZvxDcppkxaQD3/Qk57ZWzB2n3dJITRkT48QjWIiaRLqHimfhKxy3xzKVtraQlSXocVBXLpMb2SMA6xBnesq2fK6HjtSXVfwALNd1J/CwB4VIC9pGggqkmDeAYjAeGmLfsW9amFirWs2G95V23kZMGXSM6mDQxuCPWWol2jcGKCbDQdyU4kNG/sZbNmMKJsz5ftGN9R8gozODndCNKDAKIjSSRsZQnxdBr5Gep7kpxSCSo2Rw0nZGMIEYocd9y4jupYj6pEew5iNtjoFJyJhUXwralvyI21WDuqnV2dfAaMXVTAIZiOhbrsp6AwH6Uy7ZkyTLp9PmwO2oxIoGtr6d/RtdQBPRgOoLViKEOeA0SNwA5SlzQyYDgHX5DU5enpicJniYdFWRGeSzsANPGjRvt+PF+rj10XTHRE/sJn4lEBp8DAChsI6aWLl26jIWzn/zTP5Exg1iF+Hw1Z7B0dWRKqcgwh1bBYpEA3Ko1a2xiasLm5udIVEAsSKDdFvhvxAcIv8Gyxz4Ck0WTw8UYwt4gkMBJtx6Pi7hvWey7SpZkiEoJ+0faiYxBnZkV5yyA/iiOx9kszoHNEowvFZ+YOOHMVhfIvkOXFr6HQXpYI76ns0wB9gJMW7oUQ01UaAlmRwBxGrQmsEca7KJOk2eFGBdadsUC2/vwc8R8irV0L2y1RmxG5prsKNiMeA1irxWrVnKtwwfo3Mv2ieW0QGCL8Vq0Vyqj4PViXbFfFi/p5jnf39trl1++3Z544td2wZbNtnzpCk14hh502D8H1ORTqnbw4EG2Jl9y0cWMqTCQAJ+5a9d7bJtGGy3iTUy1BoN3ZHSUeyMGcCBpRfeLim9imatdHXJUiAtrdrbmA32PyDIyAUdL5PH+foKkXR2dyr1EC/XBgjqLApJTwK8XYXVmlX/haiAPhkE5NPc+CFH37FN6q7CLJQLgskPOwvQiuq5MLO29e9/jGtCHsL0OMbP8qGJhEEkEWBIQc+ks5bQCWNI+oJYjeqdeip1ee04gUAhwZ6GFgzyh+az3xB/sL5zFru4e27JlSwKsxH1SI3Nult2L46OjtgST1aHBiGJPLkOAEcCaiDV4TwrSJAXUdEdcwp5l/KBBdvTUmIzLwojAP6wvGa3Mt8UaXbt2va1eu4adJLgHFGdwPxzYxO5Ib+9M5a343ZB2S/v2yFPTfjhQ7fheFGjSPhu5JrNy757g+7jE1gLks4oFgukA5iqVGRZOkHPmwPCvA7DmkiEOrmJtqcHtreA4h/gArHXIi4ANHXtWcQGcoUgpHN5TAbOw2bZceBHloQh60Q4K/Itp4OlhWnwft0XQ+oO+ooqYsLXzNjszbQPH+wnYtTSDrFBSB2HVpyVTTFN7V8QSFQZwrcBYIB3Bz4BMSBuGZMp+TIxPElfS+mWsDiAeJVVQDFMhZ92GTbZ+wwbLoUgGWTdIZ2FoorM8katBKpKMSdih+TkrFmasVJyxo4cOWM6lNYpzM4zdgc+gQCdpFWl4Y0/Cz+G949zSR4AUxkGNwlGiaIQzizgLuRbnFXj8iw4/YFwBMFKTchbDV5oIMAIvGJ8Yq836cNAy4jPiChz000S2KkhBZFo3gnUvLKmEIiQGk7Y08X3whc8rzqklP8kZWEABIxSyLypWKw4XUUDxpwY1AsvAzwXGyxdEwUASgtJ0hfSHplfrOeDzyHwGPkS8SsOjYLsINPphwX4AOUPSJaRBKIb75RPPVfHhMIRgKsoQx0Mx14ZplKOlEHHOXn/jTTt86AiFmAEwgl4OMCmLRB6vqwOXBgg9wBSw1jRBGFUigjIeUEeiEslLOOgIJANIgvPBIlB8moctBs8ExT40GcXOo24jBSuVLIVBfz9ICWBVQJ4C2fQXdd5cX4m0fDyowqwd6ztss/lpq87P28zcjB4SBIuReKS0ngDgQYsrmAgIXsKQqpoTn+ZiHD7aPNr00MYHA7x+4ybbdM45ZAaSwYiHR/q5Dnk43yRpCVFW+UdVBEqqtOzd/S6p0DD0av/VNYcTk4Ct63YlWkowiDXdLWq+vK8aBAMnQWEcEk3tgwFZvGyFbTj7HKtvavYKdWhFhD6dPKmMNvkzpGHjPd59ZwfbumHjAIgCiOI+oV6JDBkowhFw4/mtXHu2XXjhRQ5mQgtBFTcFLjiHSsbYRoUpwpNj9uzTT1nPoh7qY+BZaQJcTAnTdDMcOAZ+OOTeRhQOPQJoDpdxzcOh4WGumYyKqlKf/NSnrb6hxbJMEJSgqSKF5w8gXAZicmLCPnTnnXQkjzzyqGjnTJ68DcODwx/98Ae2aFG3nLyzeMCi4qRCJG3ZDAOlwnTeTg8N8TU44wiMz9t8ru3YsYOvDe1DJrsYvjNfpm7T+RdcyHuO6nychXQSGwEu7pMM06Cfc7CT2ghgsANkVAAsNgvASRh2sDKYfPk51D5AUCQNyWgPB20craqY8qh2rllW4O/99KdZzYP+B/bFsQO99s8P/cJOnh6zlqasPfAAAMbmxNm0Ydr3LHRlMJUQ0+Gn7Pt/+7cS0S3inBSsiD2YMVuxcpX96Xf/F7v1ltsJ2B87doTM3PJ82ZYvW2JLlyy2G66/3kHnnBUrFfvNU8/Zsf7jnJgZzG20pVBfhjooOl90btTSUbCJacD4f5WtQBk7earPPo17Ywuf1kNgB1pXSjZHjQ1UnNrJcMH0ZgDh0jYqkt2JPQ9NwZCHxfpDW2ntWjEJ8Cyw3wFuApyl1mg2S4bue++8Yz//8U9semyCCW4bdFiq0uJAgNKECXC5BsujnaJSton+Pvu9b3/dDg1N2lu7dtrAwYN2390ftdFSxY6dHLSTe9+zu++608ZKs7Zz7xE7ebDXvvjxj/LMN7Y12b8887ZlQfsfOWxf/uzn7fToqGVbltiPf/Urq0xO2Kc/+WHbc3LAXnj5NfvAVdts46Zz7b/99FfWMDthn//Mx22mULYXX3/L8tlmtXK6FANBhpAkcL3bKAoggKglL9rDWE/Z6RwyWvob+Dicm0x9zk5PV+yO+79q565abI/+5EfWf3Svs2lc4B/Jd4qxHn4lSQY9eMb3w4bENcT//TC4bEUN/EzOVypZinMTLLnk/6mAP94/rgW6cumgWja/RlKn3XKAKAIMvCaqsxRXp1/1gSgpGZAk+HHtSyVgZ7ZEnZk0RctOsFTSYGgNGEv7ZiWKnlCnfhD+Pc1USN9nJDZJMSRJTHxwSko/MF4bz5I2OFU4iXsIcDE+hwmQt6PiNTWGYQ0oS56RMzxkF9WvE+Bv7I8EsPNW0NhHeqY+iM79jJL12n4J9lLap6eTJz0bwesoxolJrkQaQSRtumVsojhvS7ecb/MMkRSDoAcAcigRrLPY5Oz29Ppz/ShcLg0oxj6weQSDK9ZQmLMGAGjVivWd6GN3AZIfdWHAGZwZl0U7d3S5CFgLsX+BPUzYXWeQORLYh23NlgHIg7Ody1imvGDNAOrAl8ojGcrZ3NQ0iy15K1muuckKZIQ3sEUZqS1b3RJtNK1/gFW1pFoJIc5NraimNickIBR7n8c0VYnj4w9iCkzohEQRwFGwHBBPTU1iemsrfw7gEX9D4xExLhOQZg1qU9suEgCtGxNJk60WmO7tV/hs6CHmchzKgec7MzNNnxdT50slDJfRek5Oo/PBi2Nk/IH1lVFbeKMmoWK/IVE6b8sF1tHZQVvb19fP9mo8q1xTI+NYMGLRQgYmI3wjmKp4r0j+kLzW1zsDmuwVJH0OpGCAZICCFQwxazKwmMbGJixnYN6rzTSeT7L/4ONdWxo6udgzUehnzO95hWyfWsUx3RkFYbzuwIGDXN904gm7iC4vMFKjaygNMEahRWdarY4oPjVC14rYdtmqlaLN5adtNg9QF/csZv1sEfGl2gYxGBF6pxp/WGdlgtOYZlolqIBpx4l2JQBItrUq30GiiCIsznKw7IJ9hctCoRrPG2xFMBWHhgaou/0v//Jzu+yyS62zo4txDnxh7FHaMcSejQ3Wf/w4Oz7Qbr/5nE0+xKiejMV9+/bb1Vdfw8nUuKfVq1fYylUrbej0uK0GGEJZBZAcoMEmDUYNB6gNiSII4K22YYdlZzQoSAAchpvUczDdscNH7MChA9S8o40BgOevQ/yO/RpFJdpPdPm4XATuj/s0B837Wdu6dRvbvSMe5wSBjIY+BWgsoMKlOnw4Ic4f1hU+kR2BLJgcs+mpSddQnyNIEgUTAleuwciiOu2d8gLio+4PovgpOyqN9YSR54xI+owYNOqtwsST3L4A/KA9ytZTR7wbLfadndbR0SXmIsFWxSMaSCYtVAyfQRv86tWruM6IFefLRevdt1+AA2N1Z1+6vaWtJ55aK6KGn4niK+4NwH9olNKfhw68d2HBpq096yzr6OgmCCQtezWFI/7QfNnaAMXYJ2H/kzhEdbok3onvM9by9nNBIiocJYxi96NJcYvEIbFDRfLA/ZWZN546ddJ2vbvDGptwBqGbq2eJ14hFpz0hIpSGwBGX8MJerA+fK0xGzIIg0KauT7ZXe5cjMYdK1S7YcpGtXrdOHRLwqDhHjFNiErhsd1JQp/9CjuGMNDLWgRti2viUDRw/aod791p9Y71BphjWJ0gkakKvxUDER7xADzIPCB/4LNiM/PQMGd0oPMQexDPE92IILMEoAGTNLbZ+40ZbitkJ9U0CL510Rua6T3nmuXUbUC7N2XyxYDNTU3Zg/35rgu+ezVs2o+7RbKaBwxEBNAZuoNgaOXzRMQE9dFwfwD7ubbaqa6o0njvazEm4c9ukGrauI8FbUjiJ5KskyRb5XsTyzP2cWIfnROkEyCrw3Cn+g62Cjw/WIYa8NTY007/hewAK07FrFIrQdRfrAzvHwoQP8kHyCDuLe8Nn0lexiJcob/N3OXAWQDfJag0aLMvfU8dcFE8hr6U4Tx2aAI9ZiPIZBwFuR+xb9+gzL1fxpggS8ELcJL+IqgsAwAe0NOn7+Pfrb71pJ/tP2fDgEJNtjLtftHKFtbd2WnNbm1UzSKYzTMiwTdnWiwOXYjfFpo+Lj4A6wD45CrDqUFmSgDzaOHOYngzDSsBF/jsC6BrIpoCLaLdPgmJy4NcfyUBcA6tHnIYr40pjXlXCqQcqfT4wFPft3WPTY2OWgZ5NCcMgypZFVQtBc8qYceqbO5BIztLJTlStQL8nW8YrqcFsA/EORhWJ7cazz7GWtvaETTbPAFpBV5qNQWYATA2RZlVMFfgClJi3V196kS1WCCLh0HFPoBMHeMSRKb4WBOdcC4JTc9nCQqn2RH8A96UDeKb+CxwBrh9ViGtvuJEBRQ60de4B1zRxFqPWQcEYxfA5vKNq+/bvstNDg2QgzLPqrNZ3sPZY7anDQJIJrgEYXnBYbd2LKFbNRLhBLf14pBiYgJWAaDwAmqikwTk88etHGAANDJzUJFe2FutB4v6gNxOHEdeKQ8oDiZYmgi1ItXT/BCesjpP48Dt4DQ7u6dPDdvfdnyKzEgAjHRonfqHdW5qbEiJfYAJz9913264977FKLKBbg2fAGNWBztpPfvJjgkiyTTV9xKiIoB3p0ksvtYmxcU6HJwNzZsZ6ursptv3e7t1sB8baaWKqWHgAUxBoX3jRxbVp5j5RM4CZaPONNYozG8AZBzql2Mf47HCq+FstbGLSRrVWht31kjJoy9frNPAIAVTFrrvuGgqPw+hhT3d2N9sn732AzxoBE5LWI/v32UOPP2Inh8bZJvPdP/13lBcASwAi6JddtpVA3rs73+WU8qOHeu2xJx6zsYlptTa4g4ABwGTov/iL/8NGR8ets6PdbrvlFtu6dYvNF0W3B51cLRUZa2yqt0zjgj3x2PO2v/eI1Tc0MYHCc8ZZ4Po6+0qBqFr/cKLwfwQvotxDBL5oO958nW1Yf/RHf6CqWxmBC/5WdR8JAlqnMZUS14z7Q4IBBwA7QGYONcFaKM6P9cU1Q5sJekvcx2H3KhhiU5+IkeP5Dw8P2R/8/ncsU6pYEzTJcs5W9OfWSnZX1uZR5pwvk9H3la88YKcL8/bW3r021NtrH73zZitmW+zN3b02cfyoffi2G6xl+XJ75DfP29CxA/aFj39Y4HguZ6/2HrdTx05ZeeKEffXBzxIML2Y77J+ffNLqpvL2lQfutdd27bWX3n7brtmyyTZtvsD+56+ftIaZCfvcfXfbqcEJ2394wE6BtVGfs5IDJtk66WOxxSM1dVW+QW2lDPacVYD75NkE4xM+BgMH4EzrMtbc1m779+y3Gz/5Wdu09RprneizH/7Xv7KlPd2EZaRT+j42mYumR3Ciz5NzjiEVEQCnAccamBXBcY21ECBTXDsNEK+1NimWUiEeRJD9w8KQEtCw8QInxM5IQK8UMIk1ITvLATCeUfcFUbQBswD2nb+vN0mC+YC6opL+/kA/fL78tq4tfKSCEA9FnM0XwVUaYIzfSb827FB8T68/k3nIxDJlo8SIw3A6L7JBP0Y0OgcWPQFzvWeuZ6qwgvfH+/EMQ5aCg+KUAKXtZPybn+Wt7slzjHX05NKJn3pmruyo+/D19iQokghf/jOYNboFxUpxPbW1qK1xMNPFtlbsh/0MvaSZ8oL1nHO2FYlyZG0eNg8FE9gPf4sAfOMsxV6OhE+lVh+a5yx8MLdbwRqYzlspP02WXWMzfIPOkTpBakzO9P6J9w+2IGxWsBOQ1HkoRpY25GDgK6GLhl2aQ7xVmLePnbvNzl9xFhMqvL7ZW3vYkp0xm8os2Lvjp+zHjz5kXR1dVmkQmwXABgu33rqm41F7JtrXapWK7wsgUFEY35dMQ4n7ZM3as+zGm26mDAPYiNJxFLsLAvgRj6I49NabbxBMAojz+quv2gsvPk92kcAmPy/s0tG9wiewu4adNgEoC4UVo/cAACAASURBVOxWsV4TfXGdHZ3tZgtIZgq2ZPEyDncZGxtnwQpa4ygozYIlkstaS2sbk1no3t14w402XzE7OTho89WqHevrZwyBIifIB4hvoHEcA0cAhELbC21hbCdlrq+uG7XOSqJI7elIEj1/cB0tFG8JMuYabXoqT2YHkjDEThmftUh7juS8DjYLLZdKoMDewlecS62TdguAGMQXyIWwHmDh6fmpoB2dKwDmAPiymIvPTUkdINZCHLiou5vDv5gczhWsgdIJ0gesFGetNJu3+dkJdYSkBhHwo8DumivZXKlic2UMzwQYh0S4jRJU5225kEVVyVX69FiXK8C6Yc1HR8e4RwGYgEGo7RCa6nXsWABLFQzYwcFTdtba9fbyyy/bbbffQq05MNiCrZ7Ed+zUWrDeAweo1Q35EJxR6CziNWjthj7ftddeY4899hgTUTBwMTilupCxszedw3WHT4FuXBSxAoRQO6/0ixFXi/jpet8pwIcEAUrKKKY6evCgHT12jB0n0EJVTCaWMmRdmJh7x1gNMJXfI8jJyg7i8ayB7bthw0bKF8CvofNFOZr8g2yQkm+c3fClNZ8qgBPSL5DIIZjWUE8mIHPRTIatjdgXGEhDDdxk8rH8n4A3dRaFjwofhnsByCvWuwaS4n0Rt4ANGIWCJnSktLSQeRyDUHDOAUyhSC9mIwgO8g34IqjCdZcEUj6Pdt0JW7ZkibQtce35STt86DCHnrp7dBvjE6ChMehtl3HGgsXIc4e4lyC460V6IZORCwEokIlQ5G6hhn9HZzfZeqE2WS6jRV/SUuHTCHY6e59/B1khpQ0cdhjXgNeEfYzfO8NPRyuxxwiJf2ZOLWYWCtdAJvL5aRs8ddIO7H+PeZliSvmDbE6AZMQGgU/Af4gRrxjC59KlioPh7fUzgHIOrTInA3AHewBN06XLV6oTzgfZcogu2KAxgCQprkd8qNxA/h4CKBWrwL4XZ+3IwX12su8Y45fGeuQmoE3Bb4hCHtcbBJwArqStCHIRBkU2kGAEGw0/h3wE+xn4CK4ReRHOFZ4xB25Vzc477wJbtnyldItZ3Ma+RH6oQlzy5RJR1Iycn7PJsVE7fLBXOdPcrNnCvDUARG/UbAI8Bw2D1XnCnyi6IjfCV65RnQqMORg/C6BNY0kRGyqOkt3QsEEQOgTaRSEq4ruIe0J7NDoiKMkAUD6kxVgEUHEiro+EKi+gdHdLCmN6eopF37AHIFphuCf2b8hc4frUTSF9UOIJeF+PU2F36FvQug5iCHUn5duAUwgEB+6FmF9dSujmFIEMHZzwixqoBH3kiHEkU4QcVm3eiF/QpcGc/7FnXqti0WCk0iO1Q7OMF7xQpU5LTIBF5QpTSDHqPj81zcUaHB0zMN6zGMzAtjOMU9cEI41P90m+HvkRNPDquRhdroXlrEMOkWAQp0EwePJckAjCk8DZTY9EoIi8YhGjH12tZTXR7XQCI0Re1hUbPqq7EciyGEyUXvoReK8DvfttcnSUG7qECsZswXIBcoIhx5ZDJXNY00hSYpJl2tDhc7Bp0KqqCED99tRsyYClNW+Lly61c8/bYp3dqqrFIQQVNQ58HMAwmgzYHO3n58OJlefttVdetuIsDqIcMHUmCLzKyaWNbzhi/B2VeFYHOC4dLFGBRvgTiTs1dazOZmfRSgsR4Wa7+dbbNaHX2+Yp5JsChaVzEpp+OORqK9+/7z07cuiQtTQ2k7EFBhsq4BAwxxrj/QAY4YvBLAGAbrv88ssNekoAcKhvWUa1UoZSQ31CtwdgzJz9+tGHbcOGDTZ0epA6lbiDerIxpD8AgFFTGGWgcB4CmCDg5gAYmYZMHBoJ9lD43/UXJsan7M4P3mWd3YsT8XhpMDZqO/sgAqzLokU9du0119jDDz9MrUEFr4h/6tiShGsAdfrv//5HvC6IwRNw9z3M9nW0tzTUswKI++nt7aXTQBsTjBImDSJ4RgCJoITtcKyWiRYOpu4tt97mwZcceThxBWSqZEUSd2aSrzZRtkN6JQ0/D/YTnFoY03CCaH3Cu0XLPe4XTlg2wdsf6xbs+uuvJtiOSjP267JlPfbAF75KcKWpuZXreGTfXnvo0V/ZiQG0drTbn3z3e7Zu3XpOSkSL+/r1a2349CDbfM9as9r279ttP/zR/2BS0QoWqov94sEgiD45MEC2J675nrvvtqHBIWpUEuzAWc1lbXJy0iYmJm3Z8h778T/+zMYnMFm42VrbO1lNg92AoZYhRgU97BnAXQDrFWpiLl28mBO88IyPHNhvi5cusQe+8ECi8QoTQdF634uhfYT1hTbstm1bLZ8vkCEEQBZ7EcmZRKnlWCD8C50p7qNmgec4I9HKAWAX94Pf/epXv2rtTc2WdXCukjEmo2g1bK4uWHtzm42WNWRg5PAx+9ZXHrTB+aLt3NNrJw7tt9uuvsR61my213cfsIF9e+zW67ZZoa7Zfv30s9aaKdl9H7yFWj7W2GinSmXbu/OAFQb77cH7wEicsUKm3X7y5FM2OzRk/+abX7G39vbaw088ZVdedI5dfvF2GxietvfeedVuv/MGO9R73KYKGTsG7SAkqX7O09qCqIgqmJPIcTCxIyiA/Qq2LX0Gg7+MLZB1kSEDYevFW23/wAm76eP32/TggL39m0dtfHTAOjq7aKdgVyVboC86ea9iRzIbAT1BlJRuYiQp6eAm+TfZrhAMr4EZ8TP6KyZjPlXSA+y4L02K11eAUbGHwubHz9JnOZLBAPbwGlU6awUYtk1QiLzGpifYxIRBbBFOj0+1cyXX5bo6EZCn7yeC+jRAk/ad0tI+E3wKwDLNaItrT7821oDMJ9dsBHBaS4ii3Ut2SawbcUnS10g+sQfywVhDsEu/40LaAURFgkomkMcyKOwwuU2mf7vGogvXc53Y4KDkQC1OtXumLfEOhFivuN90UJ1ee/w7ipICVmp7VWwWtVcjROC1Wp3lF+qsfdN6KzInEeDOgij9lvZVJN+JTU8Jm/PntOW1gifWrn6hYo1g/kCkfrZgp06epOwDmZkAFpIYrwY+R6Eq9nO0NDHhRjyCpKFebZF4eojBUCBNpstiynddxjqtwa5avcm6Mg12anjQpkpzNjM/Z5nGBg4lKVUh3dDJAWIDU6O2+9Be6g5mAGC45hISeA50YturnlOsNdY/rs35OcnZU9yUZREE7KG1a8+yz33+84z7RkZHEnYwfAHYU0j0qUfIPQiduE5bt3aZ9fR02nf/5D9Yf98JAivBWoKvQpKC+45CSgDAYBNi/1H2hYEitKLmrK21TYMdSkXrWQRJkZxde831dtedH0z8MvR8wdACsILr5LAbFJNLJTs5NGQDI+PWd+qUDQwOe+HULF+Yke42WBvzcyr01ucIpMpuqfWOhAYMDPN9g+I2CsE4e0zgeE7V5RE6WGQwVYyM0IUSim9oiwfrRh0UBJLJaMlYMzqAUkL/VA/yQTH4TP7J5WzlytUagFgq2c6d77AoHHs6nunZZ28iwMipn160QeEezEyAdCg+IJ5oadakZgA0YKNgrdHVhO6n6YkRy1RnpTWIc0wtYOmbB5uZwES1zKS8WldPPeVCpcrBibmmZunxYRxDFmQA/LbWCvEmxPlx3cgvYiiF15EIvCIOXLFiORms7+56h0khWpzRMouCJOI9fC/OdYD3uM933n2Xr8XPEVPe9aEPcb0wWAjTrC++5BJ77v9l6z3ALDurK9F1b4VbOVeH6q7OUa0OygmhHBCSACGSkAAbgzFmANuDjf084/dm3tgfOMB4xp/xOMzYYIwDCgQJ5RxaqaXOsTpXdXflXDfW+9bae997Wn7FJ7q76ta955z//3dYe+21n3++nB/QnqxdtwHLl6+wuJrgHNfLQXrtAxbynG0lYNSLWzWuKW3txRZHMg6ivWYhtamhAbvefQenTp5QjsruG3aXEOhlMVYFY+ZhBK68XZV7IkgVin9scwnIWtq7TB0e1ulHsIrtpw4wejGN1xnyF3wv05Z1zWBOaWUuPcsJ8W+hq7sTzSSHcFBWa6umMvOa+CfjMebc0f3D9+CZSvpiAoUqEswXZX84hIq/J/ZmptaGiyKF1hYb+BcECN4fh99QaoGyORy6wX3G/XzjTTdJF5NkBztL9p+Gd3krN6+R8g2cgr1iGSerG/FgZGgIx/r6LMbU0B8fvukTtM8D7BwkDV+knwVT0g242SyyysP3FIUdkKHL4R/UQdf+d5auuibUdlrpwrABfT5kSZq9zrgqf0awCK1IWGYl+mv5spDAiLhIfxJ78PzX1pcSB2aXrD28IE3zY8eO4vSJE1Ywoc3yAatiPLoPi/cPnVn6DT1vEolc2iW0kJMxmobT+sR7MlB1HvlnVTW2bNmKRUt7nZXNs+FDYH2/RjxTjvUkU0KmuD07zT7g+nnO/dYb2zU4hQSeugzjXWt91zOP2QderCfDnIULMtXZtVonsByorat3Vp6xp5mnh7yMQMZqG6hEm0AQkhjHZZdfifbOLhsALDDLCngEsaJIZ7GxEW347NkmffrkCZw6cQy1ztxPUXtV/oIEIBtCF8O2LBa3eDvARZuybc8iPkcRUYXSaoNcEx0SScA/zmnl962gbOfJYjMjX9G/WAwubUm3bWGH+H093xgMLDb7tBcbG2S/1OVQKKg4YYBmhdSkoqcGVeX0H8ku7EbjtRDgZYda4DnqwKT2LIlLXDsn+/CZR3zL18jn6YLMNpi9Ixhq98AzWyHJWezFPNKY2cYH1t5//DkCjC4cH5mPIlsTBDcGlU3h5G/M5XISr+470ifHzir39GwONXUNaGvv1GYy8W8m34YOS1uE/tMrCgINPJCwgCyCT36ETyNW3BscCAM5ApQ0BN1pmi5aHIcykhdpeQQ7zgFK3Z6XC8wxVNpv1B7swYyMgQdfJp5uTp+bmlX2U6dOyohQB4DAHQM1DZopWH98ZROao4ykIMnWPD+ZMqYTA5zZuZyqZqKfFufRu3yFAAG2a0p1xsW8DWEOsX37jGQVLYycNrmYitV47dWXpT/H+6C2gBJfBx8oHh6/rwA1b4cvAEYaJd5nMijgZ1oQbQ7YWhu8Isy9ks3j+htvRn0jnQTZWTViAvHarYLiQbkKJEyeY8JaWpoqe3fvRGNdrYy2nJSqRrRZpjUxRy06DnFhxYuU6EwD3n/9DWrxtOHiLkjrBteeuTE3GRiTwfjc80+jpblFjoLUcRqmmFZHh039B8eg/cDaQWfgE60zrAqSZq1KQjqNKU4w1gRmSzZJtd504WasWrNGbLowuGzL4Fkhw4rf4+dt2bpVUgU/+9nPjMHnFGor5hsAyPaPn/7sJ6rg2sHy58hwk4kLAeCUTQo0525VCROFrZMuzksvvaJKezBTVdVggSCdVpD44Y/c4yLotgdiHwtIeE/Lgc6RJvtZtaQyCaySkIdj558x2CjOIJ832YbJs6OGEIqc876rbNjG1Vdfruo9gVcuJZ/P7/3e72FmNou2jnakUjXYt3c3Hnr4QbEvOjqb8bWv/jYmJ41RyuexcuVKLOtdqn3EoSaNDRncftstFrgy2JI2JvUibW8zaWHL1zPPPIvPPPBAWVtEjt4nzbW2NmB8YgpnBkfx3FPPY/ur25FmZYzDUDLU67AWf2v7szPEYKGpqVFt7osWdaOxoR6NTc1YsXqVhpP07T+s1qO169ZilgwIDgIQI4ZOZgZ9R45hydJF2isM8l/f/gZuvPEGgYPcl9xLTABqJVNhg3K4/kNDg9JwIvOD18/93dzSjM7OBgwPz0hDac+u3bjj9jvw9a99RRPEq8iYrOLE6CzyhXnM52axYUEHrrx4G57dvRcDIxMYPHQQ3/i1L2A0Bby2ay+O7tiN26+/HJ1LluP7Dz6C6ckJ3H/bLahZ2IWHHnkShbEhfPrOm/Ssi3W1OD4yjnfeOYyaqSHc+6EPSgOqoXMJfvjzxzB6ph9f/vRHceLsEJ5/4RX0LOjCde+7FhdsuBAHDu3B2PgQzp0ZQlPbYjy97wByVSxyWaDPM0bHp/YX13M7L4hM+j7Zf1ZevarpLOsAk0dHJnD9TTfgwYcexaaLLsEnP/8rGO8/in/8279BMxmsCiJMWy7JMoskjXtAgYezbMrkmQRodF4BzBOuCFrsOqzdJgnqvBeEM59aAY7inAX4cR5IVmZlhK8NxqT9mwlLFFSsWlpfDrjk68PvnAcyxsAWK+zJ6pYHiXg7Eu9FsgEV7abk9SWvseLTQ9MsJg0GzFT5M55fJBEW1HnQp0mlPlTBY51IfpJtjlzHpBalvUeFBRn3HHFTMpAPsMICOl/opJB9onUtwLLkmtNmeM2pfFOSzPGveG18doB28YzidXFf//4JVZiwVgRiDGATVfkxxRJb3gwSMwA2jSwZYEt7UGDwmHYgtsxeNF1t248W+ygWc+DSEs6iujzC/9LPM3Kppqg4NX0mJzBfyOLEkSNKnHIFDuIwxjF/n35FAboPmFNwzdiECYWzAS1At9a+APpMQ45DL+Zk53ifYpl63MQSAgtVLBLTb5bbl2szyFIvrFDEosYWfOX3v4GaljpcsHoZqmvTGOgfw5/9+Z9j/4GDqJOmssVYGmfJwiZ9XFODik6pfFGgpWIRnWdjfmrqMO25T+E8d+4sxiYmpYFEgXwmoFdcejl2sLhVW6dkQIkEmf1qF8wjVyriAx/4gLoO3nz9VWToJ2dnBOSt6FmC3t6lePvdd9VObOCYTdTlV+i7UUOSIBh90epVqwSuDp4blK+8/IrLsO3iLXpP2gC2QNewg8h9PBMVFqJovmYLBTzz7IvYf+ig8oSz50ZkR5mAUspGSZXLqJDNQeDEGFi2X3jNjDsZk0zPTAmA4ftXCthWmOR9WLGSTDUWpFkvp+SNmu4xO20TVVX8c4CAv8NiahVlh6hFlSjSxPngutDHrlqz2qYc53LYu3efTbb14kms3+bNm3Wdeo4OhmmfVlercGuJnele8QzxPz7fi7dtVWu4xWzzYEp36uRxxeIEI1jcEwuzymIfgjfULqUZ4YTVAoHT6los6V2JWeZe6royn8XhCl4zw+jouDoAAgQjuGUdEzZoiWvLwQiUmAlgbC47I0CKwBzvk4NeODk8CsOaap1KYWZqWkMI884AYlx555136n2OHz+OyalpXLh5swaBMi/g7/N5btl6EZYvXy7bQjar2EtOajD/ZeSKsFsCV511mGzpk83UkCjrZOOQO8Yrw8ODYvKSudTZ3gGeJ6Ua5JkRnFeR1OwU74MgOff0vBM1GKuTCLF5yxbJB2iAFOM/Ddu0brLIcWw/sOhE3XgDLXititeDpTg1hRdffFHxAONMDqAhsE6mIdm7ZHEtWdKjM819Qx1WArTNHBrHvcyJr9PTzgayQWtcAwKXtDeUQSJ7jgAxY2PquvG8kXkaYBtzSjG7fdJtNYGg+kbceNPNKrYrf1Qh1s5ZGQdwJ0SAkWBOF9m4YrSlMHhuQMQPDswSO4wgrtqkmU8a847+04qdzDs8f05oFwdgw24B+2LngAACkZZQS+ZpM3qXrxRTl1Ic6vwScYnms7ZclDOyv+VPEWfFnk76zGSMFICqScHZnov8JplDJ32t7UVrZZ13mQmCr9TuZ1fjyPBZ2ZWI/TToRq+vDKuzGQs+HdoZgXZmzx/QF3m3sUydkatiLe+oSsQU5gqbNl2I7gWLMZ+ys2C2qlL8TcYC0hRUh5xhGTxTug91qmaVU770wvNiMnJPZ7iWGobKOI1nLvStjRlHrIRYEPN52k3aNbY7k3nKjrKwf+welCqKt1jzmowSZt17uWIBl11xJTK1DfJP1vGlVS7b3Yh/hGPU1ui6WQGl7eyntrAKfAUVY7gH7ZylkfFpyCbXVcFleP0B6ut6PI6NmDN8TKyL1jWKh7wykXKMoBAANM8wz6f52cqAUukeiwBF0pt1BAW7UWx96hmyG0zvb09mNjtrnYSZjKa3i81ZMF8Srdxk8RI74HszFuJnUvcywEvJZTjcJbtVLKBB3RGmHzk+MVHump0XEG7avQJdCSgG4cj1Z+OMxBmbm7MhN/Z900pW944XLCweFIPxFQGMCqLdCPDKTGTXNNmo99Xa1mZVvqpq7Nl3AO/sfBcTk9MSZiUoxskxHd2L9PAtKDD6dXwQP4JGtSxs7sNYkuLgYeQsQIwplZ4ozVuyYvqKBobFVEpdu09etENlCaVBIZXquu7TJ4LF4dOR9YqHVfiscmHn0ESHYzQ9T8qZgX709R2WYS3mbEEFWJEKL3Yf+/gNoOX3gkkZRk1JlLdP6bo9+eH7EBjTFGm1aklxBI0trdiydZsqpqkqAljm6CQ6zYAhKRDvNxXvKSCWKHV1tRzRgX17cfr0SauyKOuLZNgModpM+CzY3lttTtOui+PSjW0VeyWZFKmqLV0SCpdTr9P0CDnc5eZbP4BMgwGMImdL9MFp7JGUsr3cvJVTkOdx4sRRvP7aa2hrbsR8ycRZK3qDtsK5AkEDY2Hw+hqaWnHdDTdaW4C3kLMyFgNxzJgYG5XrRKbeM88+gdbmFoGNXEdWQCypMdRe06Nk+CxBiISbASaDMjIMVAlwI2tgXtEPOx2fIf6cyLh46RI5AL62DLSxIiTw3HQ22G5CQ/HM008LtIxggddmTB/VrPH0U08INJTOprcI1PiIU2rOkEXFijpdvoI2ArJzc6Bh+NCHPqQBMqyosnDA+5yZnis7aAKMn/70A9KuCeZDUMvVNu+ggiUrdlZN5DUSTWcsOTtHWlpsZZe2VCWYiQDdNByskqdzxEqx9Hbs2qNis3x5LzZs3KBkgWeUUzF/53d/V5My2zu61Ca989138NijP8XZwRHUNTThj/7bH2L9+g0KwiYmOHxnXhPxWhoN3Lv0oq1YsnQBJicpWm0VcrXTptNyGKyUc/+zXX3lSop/uwxBtQ1GGRsd1b5ZvKgNjc31+NE/PoyfP/xzrLtgIzraOzTV/N13doolu27tWmy7aDPS1WwRMKmBuky1ug1n5rIYn8zi4ME+vPv2TrVXXX75FQo8xyfGsWDhArUu2VTeKglt83mQCcLrJADKqaHxRcCV1SsFpZxenk5LI4lnmwwMgpQsHHV3t2LPnoN4/PEn8cqLL0qnbPOmC/Ebv/UN/Nc/+E8YGR7D+MgQFnW1oXvRIhzsO4KaYhHruzpw+cVb8fKBAzg9NIpT+w/gN77wS5iprcaTL7yMwSPHceM1F6N35Ub8wyMPK5m48aKtWLlpA/7u+/+Gqtlp3Hvb+1FTlyZdFacmprFz1zFkz53Cffd8SHZrupTHUy+/hqMHj+BX7vs4Vq5aiQWLFuP4sT4cO3oM7777LhYt7sbqVetx6GAfmjva8dg7ezGDWu0HtmTSLjQ1tmN0bMx1Tyq6gTzbZSF1OQoC3dRL86mFssH0M9zP1Rgfm1ZCMzyXxczEJL7+u/8NjQ1VOHdsF5557Gk0N7C90wa+MAmyagjtifsS18gqBy5q37BWgyCSRZAfvjDWM+zPeUGzt+vwe6p0J4Co8F/2syRrLen5Kpp/EWjxT2snt2nOTEQMQLMqL/16aI9ZidKYRVbRr4BwwZoMsEdsbyUu4ZWdmZdgBUbiEQlCBP1JQC/8j5j8iZbi5PPha5KAYTD/4pkGyBLAQVxjueCRGJZiZGMfBJcEK8vDD0wHMQIvvocVhqKFthKD6DlKA8z1mMVOdJupPWZJgHk3TwQY3HpyoOtzn6lg2Fu5oi0/1pqvD3sdzysZSCf/Hom89o8Kf+ZPs9KfZvyQxuDsHJZs3iQGo6BDSQaE0Ltpa5djyMSQoFgT6SES4DCoWXIoNWTkk8E4m0UjWfPTExga6LciLyUOCqaHZDmZJ4JaVw5v43A9Y9DreakdzbSStMY+BbJQzKn4QnaeCmmKvSodGdRb5MAQFlND+oUBrbXw1uDc6X4sXNiN2+66E6vXrsHZ4UFcvHkT2lvaMTY4gu9857vYd/SI2AO1ihdy6OntxezUtGzlgu4F2LVnt+FJPjSPTBw77/a8yUAiw+nw0T5JXvC8cZItwbyW5mbseGeHFdp5Jgm6uManuokwjzvvvAsb1q8X4Hjj+6/WdfPvM2MTmBgdxy+eeAY/efRxAxpcziUK4OzOuOTSS1WUog/lzwlMmT5kUZ0OLMhxPVRAZ6zLK9C0W2P90D/y3jJ1jTjd34++o0fR0dWFk6f7wU4SdgGMT04INAmAkWtc39hYBmzE8M9zIIklvmrr8piFWbu1ulnLt9qyNOTG8gyuH/0YBwQQ/OT2mp2ZM/0s6p1Ju9BaR/k1MT5ZLrgFq4j7lHatvrFB7DXpMGez2Llzl1rBA/SKM84BfFEciBgmbAvBN36xi0XskIQO/NVXX63BN4yz+ZkafEhGzRzjLBa8pxT7MGCkhiKZqwTMmhpsoNo8W9bywKLFPV7GimIEz4sBjFwjFrjPUHc7AV6Y3JExe5g3tLU2Y2lPj+k/cjJrogBE9iXjwgrTyQAY2YNiUQMCT5w4UW7VFcidy6Gvr0/7d826dXjiiSf0esrI8Flce9116Orslr/N5dnGXZlm+l67FXY5bIr5BSve6bVK+L3zqVSU3M/kxJjOD+Oleg1WHNV9MflWZ0FMSVf7jSXQkVALJCfrdGYGl11+uaba2loTBCGz1ZL5yNdoHy3OZx7qILniVLM9HKQ5PDSEN19/zTTdRb7IWh7poGmAkgkCuSR1xAplLDg2JlvIWITrwXsLBib9B7ttjIFl9kTt935GeY65t8JHMrdgfElwoaO7W4wxroERHGxQUuXeLBTheh8/fkzaoZ1t1LYk0J1HdmYG506fRktDo/Q7qQNr92g+NwAOkw/Ilqd48/vcU1xTxdWMJWpSYlJWVxEwdDNXKoCjuKqq67B02UoNmEoz/0qzLdjBmDTjLIvXTL+0QrKI6CZ8ZjnWKsuvVIahBaBUXotE50e8Z9JXEogz305Ai+3PRZw97jRSigAAIABJREFUewanThzH2LAN0iTJyORtCMxRas20S+kjI66JeMOKkBX2pX2mdQhE3idQ1YeCCgxOMwarRXNbu4YptbR2lLXe6bvLQ688PimfFwHJtobUNdYZUi7JuQZZjIwOY/+e3ZgcG0NdfbV+VqO4o1KQZWHAus/sDBE8ZJG4obFRMSFtG6XcIt4koWFwkMWqeh9UZUN3jRVHEJ32rIDNW7dqgjQHeCr+9UJD2Fv6ZMu7mC+RsJPXfRzvO4ITR49KH1TatmT5stCvTi9nryfkK2IvBEmqXGxzADLsTuSbtpds3oWwL7Fo/btOUFP7uAqeFseZZIb5ysBI9Gzq6/Uz/ie5ECf+GAvf2pXJNKQd5fngAC2STni+SJ6i3y3kuL8IpJbEVOR78lmrU6Fgw8Eo2aeCaRVJMq5V6gxZXk/E7mKRe3FEMb+u18BCXk/EqioWeFyfBO5j77437jbsj2QdY+WnHnvuVTU0RdgfCU6AfAS8GIBwnDo/jIna4SPHsHffPol5ElwaHB6RIVi7dqM5TTpJMhdcF8D0prw6pcNjARcNqGluVICrcNzhsOVkBMAkW5gc+CsHHpU+++QhZoVJgxGcKRcTbmRQiDSrgmzG1IJZo7UKxEnqXxAdF9hE2vkZHDvap6p4KZ8TnTiSMolMi2puTDzpR3oAHKCnsZ5s0aTj51VdvodAWW+fUkWmqhZz2QKuvOpqgUG1HPEuwWEG2dYLL8cQCLx5aq/82eQyVZgonl0oYN+ePUL9eRgI2unBipnh+gNaFxMFFTLv1OBgAvC9orrCj6o4NAKRjmJLa7Favzs6PoEbbr4dTS1tahmVcSnrMFqiJVaRCW6iltTdfNamOhbyeOrxX6ClkXpERuel42XwxaCL7exgxX6ObTUEXYGa+hbcedddYlnRgLGioylXEdS7KL4BryXRun/yyEM6xGz7ZIJAjC70RiQPQCFar/wT2KKz5/e5dhG4knFAY8kpvNYKn1agHrIAXC8GritXr5EBZmIRbecC3Z0xRemBrVu3KlAnGGRfVl3gNbFqzOvmejz//HNiozKoUfDECqoDGlZtNmp2GaAslcT4ZFDCivPTTz6lPcWEleCirTGvqwZnz57DB++606YZci3LFGkzRDZ1r9KqacGbXaeqvl61M6CCWk+2V+IzAjDg3g+WpZiexZxVdAlYCOyxadUGYqTRs2QxGKTr/KAogPEP//BbaqcQm6SuHvv37saPfvQDtRRxgtl3v/MdJY9sPV++YjmWLlmidrL29la109ABdnd3aAqa9rSCA9vPAgl0DivAKR1KUPhpF/l+3BN9fUfEuijOZtG3/xC+8OtflFA62d2DZ4ewcNECZDJpsQUZWNVk0jh58iyee/5VDA0NixGxZuVKrFy+BKtX96jl6cSpcwKrg1HnFyjHcuDAQbS3tWD16l6cOTOCt9/egVtuuVlBWADDfD1tm1oZ8jkMDg5h/fp1WqeBgXMKXv/0z76DI31H1R7U3tyEBib3c7P4nW/+Hv7zH/w+cpMzaC7k8YmPfBDj8yU89OQTSM/ksbKjE1dccRH29/fjzPAYDry7A7/+S/chV1ePv/m7H6A904CLt63G1k0X428fegS5uQIuW7sOW7Zuwd/86J9Rny7irhsuFwhYVVOH/uk5aSiO9O3DFz/7aUxMjMqPNDR1oq6+FhPj4zh44AgG+k9j4eIFWLVqrc5DqUh91Wq8+dYurN+0CYdmszg2OKJhCAxC5rI8w2kFsvRxbG90mKQSVLtEAX1HppbFFEpW2KAL0wViKyiDhjRGJ6fFSCpl81jYuwKf+Opv4ujrL2Jg/26cPn1C2jVgC42SNrM9IQouBS7FIwaERIBrr7OkvQwwMcBzBnPydfrtxCTgCKTLwVji52VgzpPcJNhUfr1VLcoFlDjXEUAk/ZPOR5W1kUdrSQQYAfZIFiIBiJlLMhvFg6z7cxkTDXrSGTPQRyLlhsaokGjtffwZ2y6s9SIJCio0kNav/V7y903qwNtUHFR6b6BENrAvSHmCq7lUY/Eln6l0kh3giwSBHp7JqwEt1WIqx7AvXk8ySYn3in0RaxFrW3lOlihGYTKC1HhdDAEIMDc+Iwa0udPQH+8N/spr9R7GrK15PAob4pIVQ4pPogoj+QIWbVyPOemaGuNe2l2aXljtQ5QqetAVEDha80tqzbJWedOEZnMnNZ6aZnJoLRQxOTaC7Oy0FlRts4mpsjbsJabkJgbhcM1DjiAYkqHZ60VzxXiRoPh7lCd081ywtZURMBPf7Czqmurx27/9W7j8yovVDrh06QLMkMWbz2NkYhJ/9H//MXKD4+iqrRfLLCtd3LzYcsiX0NTdifGBc9aW3VCHvaMDmFKrq51naqjZ+alGuqYGXV3dGjLHfcx9znVXDBtdCamUilBbLrgA1akSCsVZ6W+tXrsORw4fx/MvvYKuniVYt349mijxUZNGa3sbFnd0YOO61Xh7xx58+4//RHEWdZlVlPbJmkuWLFG3QgADfO4kCrAIyXW+8eYbsXjxYgF+dmZto2h9nQTAGJ/nlAAhh38Mj46iqrYWA2fPSN+K7Zl8NBpewrZYt0U67wRly22s7IYiYGN2kIw/shoFltQQAPHp9krmDFzk/3gv7DKorapFhnGUMHyen4KGtjHxUoeEC/cT8IxhRHYfFjPzLHNdent79d5sAT506LBaSpOJFe3etm3bLM4p65xVWEOcPM334e/z/cUsmbU22Ouuu96u221/MsexYj7zlSrU1xtDizEIC17MNai1zGfHeGXZshUu5eFsvJzFKcrdCkUc4URb6gQSyHS2riXXBMsI0Fahs6sdixYvPo+BKckD6bvHQDnzVZbfmHYiWVtk4b38ykvqsGhrbsE111yjz6IUD2PPCy/cjF888YRrVBp76Jpr3qdnyb+zsylYrUk7aP6xUqQyHVK7x7CfBEZCskjJbHUKL7/4koAdsgT57Kl/STYm84Zyu6wDAWFHxR4qFgWA12TqlCsQANuwcROaWpodIDD75h6pzNyPdddZdXBCHVgaZiV9KkyODuO1V15SgZNdfgKayOR2ppJ0F71tMwANrR9fq5b3fz9dOiR2kvEAr0VMIi/8a53LHQws1nBKbugWplWgJWGF9ptxjpe/3gPS2RTpUydPoq62VlJCYqym5jE6PKShOmRXsTBD00DQWXtZrGwrAEQXTbRgkkGl/VxjuY8BMaZFqAXVbAWYXqiKFlXYeAEnXNcipcEUJO8UxI6j7FDEH1xWymkkz6i9d6VVM+nHI2+NZx5nMECxYP1W/KrFRvLxDuLyZ2InlkqYGBvFoQP7MTx41qdp05HakDGxBBMMxsiX49qT51+fr7yVntHjxlSV2omNlGFYhfQn09VoaWlVqzv9NJ+V9oSAYpOQqMRl0aXg+oKShvDr0yClkgZLknxx+OB+DJ87h5oqa6U2+TgjapVBUe5jfpb0dQl2UbKrUQQoEmdYGIvzwcICSTzMYRSj8dfEPOZQEeb1Wg2s3bBRA4cUa0svmHp/066jaIVEadVLlku9SMjlZnHkwAHpMIrlzbMuTInDuiw3D0m02Bs8GwH8KQxVR6BJ2RmQa9ORNaBTkhWVGCrslKRILC03ZrTLHMUei3uP+JnPmlIaQdIieShyetrT0EXmOREbsbpaWrajvC/6/ro65YwaxFQsKn/XXvQBqOoG1DTunFiKfDoWX1i3DvEFPn9KW7FIJYKfg6Oa4s7fT0hVlIHRxKwN8wKmXxmt5HaOQmvcyAjmJ4gPODZEX//os8ZgNODIgLH3GjDqqNCZkKF3bmhQumRMzvNZqyhMsCU0l8fYBEUkCeoY+GVintQgs6DBggtjMAWb0QJuK8bz4qMKHddg4F9MRUqCGnZD0e5gwb+BXHajNnKcvx994ckEKxIpHkqJgnvyYp/n6KvFtd76bAE0qxXHDx+REWFgSeOaL1oLCBF/S1gq2gu20UzfsJIkWPIRjI2oIPFaQvvEit6sPM3h+ptuViWVlR49I7IwNTDHGIHJZxaTiSxNCn1KYw2Q9UTNArZ/cjR9ufVXAi5++HwKamy6cO6WAFrrk0gOAloqAbERL6ztjU6BVcGxySlcfc370d7ZLaq3DrRawdl6UKG1W2tVwaZw84gQ4c9n8RxZdo0NKPB/hYJQe6ui2LVwPfl9gggMXgrFKtx2551IS/S2RuCYGGk+8MGcr4FxfHys4P/sp48IqDl3bgAZD/CZlLClnM9Eo+Qp9EzjRfp1FZlMrJbWqWLDgxcOzRyGrTMNCf9O7b2aqlos6lmMC7dsQ01dRo41zgTPT2gKERgigPbMM8+gsbmpnCvK2HkGyCSWrLXnn30Wk+NjAuPotLX/XfOThkt7wgf4hHMgk41VJbITH330UTkFVpDMuYZ4bVpDau68684y881G1tuo+qBaxXsmA0IFfCEU7c9Lxt3lDYwBXfnPJu8Z+6USZEUQZiCDhN5ZcUulBIjec89HlKwwGWlp4xCWb6lKTs2hjo42DTH55jd/R8+de/C5Z5/H4kULsax3iSq4BKeZVBHQYzDMtSYY3M42ELYhO709GDFqHXcWZbm1w6tT/DeZwUt7F6JQNAr8Qz/6N+zc8Sb+4q/+FDNzJZw7Mypb2dJWi1Onz+LIoWM4fuIoWltaUSql0NXdjfXrVqNncScmxqaRzbPiCdQ3V6O//yyaGumwLVAh0EkdHj4vOuDxiTFccME6Db155qnncfEll9i9dHboGak9lfEOdUSq03j26Wdw9NgJbH/5FfzVX/0F5mur8flf+hKamluVEIsTk5tDXW0V/viPv4Ov/ubXMTM6jLrxaXzuYx/G6dkJvLjjbWRHZtHbUosrr7wMr+w/gt0HDyF79gy+8uX7MF1sxIO/eBaFiUFctWkDVq5bhYeffx3ZsQlcum4Ntmzbhu8//BNkp0bx4VuvRyMHJsyncGouj4OHT2Dk4AE8cN89KBSz7juqcehwH1Yw8WO7UZFV5EaQ1s+2JxYjMg31+PmjT+GiG6/G2uvuwI9//CjmSlkFpGSwMGil01Zgx+SadiyGWSVaZcU2rK7RMIOYimvKu7RKPNtkllvVNVucx/jYMD7xxW9ixbpleO2hf8Ch/fvR0mjtEQoy6ZGqapDigJ4Ek15+QOwzG7Kgwouzq2O4S7L9OM6YHL0CGpOj4Fe54ONBZvjDpB5j7N/weUnfUzYy/hcGnAIwvX2R5yErwMH9jJiNrJpWi4XC4CmAwORADrWbCiwx1pk+WwMdrOJKYIGVXpsiTykHswFiqpvzciYlARG7zwAN9Ry8rSmAAxZDqil+7uyg8PU6s2WmdYh0x4A4r9RSD9cBCAN7bY3DFth7OvPMh+dEchBaXvwcJmX0C1EltmswMfWknYxYI6QykiBjXHdySraBAxU/b+/lrcjOWgkgMmKBZHDMv9Of6xnqGXtLWNo1bsWJpxA7/00WCn0aExff842NaFnWi8mZOQN1WKGXtIfFc+oS8P3C+MCm3fsx8KE0xjjkKYoYraQW0aZ8CTXTM5ifHMfUzCSqGE9RG8qTORZ1NbnZnwEHByar5/EsYz0i0I9/m5Y3WVo+kKFowx90PROzaErXoJgqoaq2Bg21GTQs7MS9n73fYqd0Ee+/4XLMzrCtNoXG+mpgKocvfORzaMo0Yb7Ec03fTL2qFObTHOhQTZwRGaTR2lSD1uXd2HviNLL0xzVpjE2Mo2fRYmRncjgzMaHBUa0dnZpUbZIcBqqUC/6a3sv/LEHP1NShMJ/DimXL0djYhsN9h5FpaFDxlWACh1MwZmG8rgJpsYThobMaFjM4POzMMevi4BmWVqEXF8Om8Jnyd9/3/uvU1irCgDIIoxkZQGbFS51F/96xUyfVXk0ywlu7d6K2oUGThjV5kgkKgQCPg7mGUXAMHxtxQEyWZou0xSZ5M5VKTqgXbHFnQ6auHMNymFctE+y8DbrSgCLviAhwjezRaWoUJ7+8eMkcg+eDACOvjckxWXoMFAnacQCMmL25nCYuRxyjp5JoL+WQE/4sJlE7gqnzRyAuzrr9vtk7/iwSNAMTYkiDPW/uX2sTLmJ0dARN9Y0oSYqIse8kqqoaBEyyCE3tLTIMyZiyKc0+tNKBTb4346D2zk4s6e0V4G02z/TrZTf0d9HrbX2dacXrZAcUNb4PHz6M9o42NNY34IrLLxcxgOBqzyLGWfVqkaYUy/Q0dSZLuOW221zXMIVsniybWZM3cvCGeyFAHtsHLOzFlFXzOfGfyZBQ2qEgTeqnn35KgBfjef6e7J3yP/P3kTTz+5ZjWiJMe804vSZTqwneJBBcd8P1so8CaQRk02by2qx7iBYsQCi9rz8b5S7SWi4hk07j7EA/du18pzywSIVyTeV1PVnaA70fi3Y2UTgSfyXuTjwp+wpfi7DzivfLhUNuU8pXWAGOv6siqdpX6RO906iqGkt6l2HDBZsEqDI39/qiPbMyWFpCMZfFyWPHBGSxAKIoaL6IwcFzOHb8eCJ35ZGkHE1Bft1Ax8oejve3P89vBU76CBY+SEriuU3XVgu0Wta7HJkadsNlUFRORUmjRsv/VPi1tCjAedl+38MR4ySLfAHsJRlq5lej9cOk4pL/lYE1Cc8Z+G6dLinkqGOZKuGF557D9OykPlpt/2LOuoY3e7ESXYZGXrI80Rimzs4j6UQdkNSddb0+O4zqEqUMQswvYJzT1NyCrdsu0lkjo1FtzC4vZxrYDo4kbZ1fP5EStfy6XyFJanRoCIcP7MXU+IjWUwAtLNa0HKzC/CTzjb7fxsXAhgnVZBQHEKQXiMiC1vSMNHjlJ6gBzxkKbe0iTVE6SjW5YhFr1m0QSYT5kOVdwaij+bPiH/0x27l5LVU61zm8+eqr6iK1GRIcmlQrm2USV9427rFyAN1J2xrxmSQHXBOWPyehiD8L/Ih2mvlkTIoXA93vXrhPwnbx96MNms+GODR/LpkhGMmG55PrNsdhX0UbFMvv8zlSN5jvOT4+5kxEkw1R3FYsYdIHtQRmxc8r+xCuRZ0VGUnc4RpSHoV+l4x24m9z6oKrSJNEYSpkkMRkdOIZYyfOBxFo6t1Kxni3TRVDusp4oZ/xAEI5gyP16LMvlQHGCEoV4Lg2FT9YzsANFwNogh88lAXqy1TVYFqBdT3e3rEL07N5Bed08wXRC0jCTUy4M9VyTzBs+o55NTOOWhQX3jQ02ECLMBjJZKtsbJW8mECyvdZalsNhReKSrGQIFfeJU2Uj5MZf9y/AxS5NWkpeXeKAiONH+1Bgu+nUJEggI3JMHUAlUMTfPQnjnwLAhFpbgJQ0eJG08HvBluH3dDi8lZjO7YILN2P5itV6ZjLEHJ4RlG89q6jyWUDC9+MmZjuEqvclUosz2Lt3N44cPijBc+kYMIh2Ud9Yb15nBJr2d04UMsccgyBI5bc2JJ965pVcDayh7oEHhuPj07jo0suxdPkKZDLUFiHA6K3dHvxZey1ZjOaoaJylZ1Qq4tEfP4iu9hbtIyL0bIdh8mFtAZHEpFURpSFmReWOuz+kCjop13TUMR3TlQMd7EqJkUr2H3UnOBFtVuwJGjJLQIKFo+nqtWyxMS0MHfKpaU33ZhBPUNAOJyeJ01BkyloyTNRMMHVeQNLV11yriejG0El72zg/1ijY3B80NGTGBeig76tDKi9AUQ4lncLOd97F2CirHNqt7kbMWXG/2Xr65FwfyELDx8D33ns/LoCxs7NLQC+DAxkMr6zTGH3gAx8sV465LMEy5uuNgFyp2seeDuNtEzIrGlohrsvPiKQizjjfh1VoA3SMNSstxGBIqOplDCW2Cn30XhsAwo8n8/Tv/u5/K1AfGR2RDaJ2EAP5XM5EqdUqQu2gmZkyYBqaGOFE+DOeF37fAnBS9W2yNp9ZVIkFVtBheVtGOBO2V3NPsvX6haefw4/+6Ye47fZbBUC3NLVqfbZuvVjSCmRpbt28Dc0tdejq4pAd7QbMzbmAsSYppjAxNaeWXN4T2RAEhqmJFMlSrJdVvEY1ZWzNOupHUfOJLfqckmYVZQYobW3teOCBz6CrewHOnDyJH/3jPyCbTuOj996HFct6MT48ivdddSVWr1qG48f78MB99+MrX/s6imxnGRnFr9x/N4Zys3h550GMnBzEgoYibrnpWuw6OYbntr+J0sgYvvqVz6JQ3Yh/fOghTA+N4MZLN2PpilX4yXMvYWp0GJesX4OrrrkWf/n9H6KmmMdd178P9RkG8jUYLVVh3+FjOLt/Pz724dtks1iMeOednVi6tBeLFy+UfaAGUX1DC+ZyM5rUqKmKDS145CeP4p5f+zQmq1vx3EtvIlVXDcwyoZ2X3eQzVLDugHfSx0UMJqYLpyTTbrjmjQJM4+CqXMO9mU83YGx6Wm33LZ0L8MDXvo7S6Dk8+k/fR3FuUi09XCdO6PPGFGvjdCBRLKDkwA4vZEVlk5/J8xPn0ZyHBb5lZ+6+Mu6DCXYEq7E34me6loRP5Xvovd1ylAtUAYi5LaDf5xAeMYjcx/B9ZjmxL4Jmb/0MDSSedYIlStwETFSKgtatYPab5yuCPullOsuQgRzPoZK5eerR2LQ/nskoGiZ9KddfCcM8JSDs72FjAsQwUNZ8RnmwnHy/Ma+lt5zsVVMSYSAGvzT4R207Zmvfm/wlEyezKSYzwv3E2CAKE0nwK2xlElxMJpNl/6ZWEwOdzgMPHYRIJpoRbJ63bxKDaAKU5Z/RMhrMRSVpYvibfh3XhEwlxhrjxRKWXnABprMFG3pUlUKe2okOMFqxk/+2ia8hdRGAkUTkraPN2LzS0LbhVvWFIhrmsiiOjWF6YlRseSbckZBKy9Sn3+rpJxKd8DthxyMxrBRuXffQ9bRDx9hi2RzuuP4mLF2wCKnqFKZmqWM2i6l8FmOUPnFwgQkTk8WexQtRyudx+7VX46uf/CK6WtrZY4a5YhZTuSyqKWdD5gAZzEyKmJg11+BTD3wcBTLbOSSqir6drZslSWCcPDeEx599AWvWbtJ+YYIxNDKEffsPCOQQ4LVkCVpbmnHu7Bnf/7XIz+ZBfKlUnMOy3hU2YKpUwp59++TfmaTxrFx+6WXYuGE9nnj8F+XiPX/OeEb+VdObuc42ZDCKynw+9HvXX3+DQCJrEa2wYmRLuMrORObv8UycPntGn9+7pBdPv/KipmKTvcdCBPcKiwDaV0rIGBtbXM39EqwMKt4Y+GYT6xVbVfBq2VXlBYyZGC+5ljFZHCkW4giMk3GekKMw7UmLjWiXkgxGsXNkG6yNmozNiNk5tZvXwgIetY551ggwEnRlPB1gYJxh3sPBAwd1Rhg3BmAT9pfF42RhyBjXFrtF4vneQoLkb1gQ8yJFqchJqWkMDpxBdbqAickh5OaY8FdhgtPY8wUfTGPF/myWDFAOYJhX8UzDqtJprFu3Hj09vFcDfRWFOMFDtivBRLf8hPpn1Fab1XoxxjxzdkA5wcYNG9S9QRmZNavWaG2fevppbN22VfHX9u2v47YP3OGa/LbWLIBaouvFc9dxD58VttAGssXgBPNZylnMIioWfuH55wSWhwaYtMw85g07GrZP9tJ16qYmJw2I5j7mxOn6BnWLRceMMcJsbZLXZXvJ/FqQTAxEoRksoa66Wjnizp3vql2TORRjF7ZtMreJtuoApyUZ4e3F8v0la7UMPx0AaeS0yUJ35LhiI/pzCR0+3qfZMesopGVfvGQptl10sZ0B5awezwd71Ivp5wb6MT01IWYZ7ZIpFJQw0D+AM2fPeMHBmEHlBgUn1oTuoBGeY/ib2RvGtuV7ozdwkDXoMNynJIssXLgYLW3trjFXKy3XyakZdHUteA8WYAUO+uZ4X/kMzyvDbiXXMYpPFkcY2GcYAQuizD/JCLa8Pxlz0WZacZdTu62NmEyzN9/YXtZZp1+TnjyvScVSY/AGQM3PtFjMwQXfybIVFBFhjBo5sU8nZkdeAMYiDaTSWLC4RxJKUQil3yYAGYWgMjbiOtCBn/BBUaKNSSU7BtkezTh6ePAc+g7uxXw+K5CYMRHjGAv8LDcM2yQ2nbfT2rMz2RzqB1PWi6+nLR0dGZU2KHNZgcFIoaGxRTlyvsiOuoI6+nqXrUBbO0FsMnftPPLLck4rJvA7NuDSJnnPTE3g8L590o/UJHXKhfGeJMMVQ0WNNBeFVeaEFnsaRhJsQ9lkFgjfI7kTObkVJUy6S23Ejp3UZ+qEjakonhhyyN+Lgi6JSiSYMH9L4luZ+oyKjfG7JApxI5JEw9+1nNTmPfBZEmQkuUrzB5ASAYp5Me0KQUHuTa5BrFPksgRwqZVJfz46Pm6kGnULlsSKlA1LzCJJFswj1+QZqgwprgxHiz0VmuXh5yIm1dl58qXt8zpkzqjji2OKTCCjfDh0mJrMVSTYw6DZWlDpHscnJ62qQIZdTZ1aOCRArEDVCK52YL1i7ppTQc+O9pdYcDOgpvETxiAMafw7FjGM8P9fpcIMs7dWlJ25TXKNJCUW3RyI6e/IdUUlWVWXShs1hXjJVElxUxM9Fy3V6eysXtWasDip8XwmfHYSlk6Ai8aSNEZEJFZarGq2gRtbbF4OAaoA3njzzairb0Jza6sluR786qB4exOfoTEHxOO0Npgyl9c4OEePHsHu3bsk8EzEnwEawTUFSF65ofEUiEk9gaz9TD9XgGOOXkaybDQt4bJ1sUCFBkSJWKGEjZu3oXfFCr9mOjqvPjkoZp/NiqUiZoFiSkKrq/Dogw+iu6MNU7MT1h6seDQclbdTiBmbFqDCQ/mBO+9ER9cCn/5EoNaYniHSz+dDCj8DNx7cF55/FpMT45hlZUA/Szk1m5qaZih4OPlMbNJ4QQAjA9FI+qKaHZV4JmZGU7dWHRNhzeCKq64S+9QCdgMzuJaKsTyw1hCChDaH7VNzvzYoxBzU69tftfYmVdPsOqk/0dzSIv0Xc4zG8IwAmJVnGpg777wbL778Ejqz8tp6AAAgAElEQVQ6Og2MotaiT7Lih01MTuDGG25KsBUtGZBRlo7Ye9o7E8UBvsb0njgggE7PDGcI0Zb3jzOmBcb75GbqWfL3RW9Xh6OaZjwZsqDx3nvvEXjIZ0CDz4SNk5E3btwgajuF9akJEiAAtTal/+lsV2ozcd3j33ofT2T4DPle/B4ZjclKJ1+jFrdcFhPSV6qVM1PwLocwh9pMLfbs2Y1DBw6jVsOYimhsrBfrsL29GZddcRGaGzM4c3ZCE9ImJ8dQLHL4ThY5sjxK1ETswrFjfdKEvOzSSzTtUQkjbYYXLjQoxgGYgYEzmJqexcJFC9HeTq2cFPbvP4AlnBQNa2cle4eVw1/+pS+ia0EnBo4fx//88/+BupY2fPr+z6GzrUUDq26/9Vbs3rUTB/bvxQ9/+M/47W9+A7Xz1Rg+tA+/8aWP4cTIOP7hx4+jAVVY0lbE3R+4DQcGpvGLF1+h6BQe+MQHkKptxYNPPIPpsQlcsWEtLrr4Ivzzk09hemwYm3oX47KrrsIPHv4ZJs4O4t5bb0RrW6P2yGQxhSP953Dw7bfxhfs/jpGRc1q3+npbS64Jz5JprNSh/8xp6RDxSFD39Uf/+gg+/vlP4cDIJPaf7Jfe23whhTw4Fd1YPZacVILeCAoiGJMPrDZ5BxVw/N8m70FwsUpsUKRqMTg1jVKpCiNjI/jEL30emy+5EtOnj+IH/+u/q73PNIGNrcUWDtMhdS5k+KLU+a3S7wUQrdrNoKYCMFnLdaUAWLbPiWA+6TMjMQp/d56P9cElHuNaEiVpDIINVhWm/5KwtrMP5Hcd/Cz7znKxwYpjspkUu3d2chIUDX+cBN3i+dPGRNIe7eJqZfMEICrFAaTangjfE10YZj8iKYvXGOvdWgDLNiYBmpQTWnYHOMAYIGB0VlBihUmSFTGtiBcBotm1kIrga863kQF2xrOIWMjinIrOrFhnPLmuBcz9GrGNAYzmh8ryKD7dOp5hgBrxfM+PbyLZ8wRccQ39ijMvVDA0QIWV9TqxpdOYTqexYM0a5IopFMlQF3cq7s/ASDHMfBBLtCCXn6kzJxTV+WAy+qa6QgnV2RyacjnMjI8gNzOFVDXZgCYJb8/q34PqcW+xp+Nz4hnEfo6YywDXSgxgdjyHz/zyA8YOoMQKuygEKM/j9MmTeJpSEJ7YGIOihLnZGTSnM6ifLSHTVI/x2RlMlXLIzudRM58GYeiFrR3IMNbLpDGVn8OWzRvRs6RLA8gIpbEw0t3VJT+cRxVefvVNXPm+6+RbRsdG8c//+q9i5FvLlrFmOjs6TJKnVMTs1Bjef+lWvLHvOGoyNZL2YIvn1MSkhmzwfsTIYOt+IY8Gtq811qOpqUGsd7bYcogF5TI4FCOAdbVauWQNn+PWLdsUby5cuNDkSqhLW26NNh3t5BcZWNliQUzxxQsX46Gf/xRV9RkrChdMRoBDCwVcSR+KbE0bthfnMvaq5Gc0JdikjPhFe8R9b+CiZQ4hvr9kyVK1z+VmZjE6OFxmxcm3awqoTcjkNcaUXYtlbHqt6UebfaCUDT+fAy5O9w+Up+x2dXaK4caWWrIcZQ8F0loxlF88uwQludeYXAcJgO1pfM+bb765/PmWjFlRiJpZZD7yWff09IgFFEVPJrMsbtt8CZ5V6vsWMDo4iFJhBtVpxouMha04PTHO4S4FSQexPV0SRByQoR1MIK0auWIJF1ywCa3t7WU9dOUeppahPWExvxFBZG8lH8I4itODzW+xi4R5UkN9vXwF9SfXrFmje3355VcEYrI4ePzECSxctEgTZhnREVwkUBsAY9i3ADD0+T44hGcwBiwYe9aujWAC9dgI2L344gvKVZqbOMiHjCfeh3XX0VnWVtN/mZ0VyO22hTEW97Qxa62N/pZbbyszc0wLz8AnfoVftcKTsRV5/4z/QmdPXQuFPA7u34dDhw/6NNmCOOJWXyRg4wNI4zmTneVkDeUULN54i3SyMGjXULmWZM5bIY0HaG1DQbgXYx7CbD6PNWvWifnGvW+5mrcpe/zAz6DUwJmB0/L9XDe1XfK8FgvKOXg2IlaRT/ICacXXRBefM+nYrZaQaQm7LMYs7VwM+1ReQd+ZUfs+7Q9nPzDGo23idPrVq9fYAE1ptBtwroGoeYtVNFXb89XwydrRienR8fnyIyRPSIaoSpmzbI2zijVtOFGMjWes95WeJqdIj+DNN9+QXFoMb5LOIfdfNDS+x5clwcXyGnIQkz8j62rjkDUCVzZgSGsvXc00GuoapTfPwUkcrKIp9JIzMbvMoqZ8mhto84sGFCiHFInH5h6wk5Hg3NmBAezf9S5SJcZtnuNrT5LhbnYq9iJXl3YhilL8ZA6D5LVxHUhAo9QGZTNoi0xzmAWjDLoWLlIhhL6QxWOCyStWrUH3goUqhsjG+RmPYgyHu4ZGv3hXpXlMjY1g727q3TL2YIxtOTKlzqiNzwJesEX1LBWzWknd/h0xNUlWlRgryeIVMOl6ghbbuRSAF6uSMXXsqSCzRZwX75csdLAQLjZkVZX8Ca+Vfor2VTbQcztNy9YgLCvKGZBu8yPaWlr0e7R75fjQ8+zodCPphMPB5Pdc25F7j1IpyuHFGDbGYpxd+cWQ/rB+kzJ70Soo3Ob2PBUzOOu5HOv5nlOuRf/42pt75rMuOimG0+ioKo7SClNV0zQYB4eHNOXKDlcKpD9OTk5p84vWq6mvGVXHyFLLy4AxEDZw0UBGW9yoIFnVx4I7JR6iK1cMedKoR7AfCxUPpIzUB92wzBR0bcHkpEtnFVjly9Bwb2JyLocZRGM5nA+oEfhi+wFp9WwFoF4QtQu4sclK4nVRA88EqO19eK9k3JiAtbe+qKoUwbkh7VxUbngFXwIZSyioHQ9CrK+88mqxzRpbWpRYsHWaV0gjYofdEjN+Jo0DKbxRzSIyLlS6mMfpUydx8OAB1FFMlK2FmVq1eBOMtCmfFY0CBX36PWtrU6gvJoFNGiYQRgfPg2KbLFggdNSk61ep3XP5yjXYcMGF2tAykA6+SUnBqbfaiGJTEjC1YIbP8Nknf4GW5jq0tbUqYCNoM8I2n9lZ14YxvQmCdhQtZjvOzbffKjClprbONS2NjSLpWLOy5clebM/bseMt0f7XrV2tSs4k2YMpChFPJ9oCjUViRO20qvQM0slipIEIdh/1JriGGhmfNUFgflFsnIHNNde+X3qLpLjTGZCdxl2hoo2D6rw8sitiYmJUWzQEB5Yc04m+8cbrGmhCHUKLBa3NnGwHCsQaAM994MOO5jlNk5PnpvDRez6CF158GYsX9yjY4/m2CppVmQbOnMUdt9+u67QzanvU9mkFsAzQIc5msK4IssvglAX/LXDldceZFsjurRTREqC8XoLVorOaZpcnPTxXjU0NuOcjd1vr1zy1fEwc3QBeY5kGaESQ0/aX69nIwVhFK8hfAVSoBd6ZPqZfYTqqBAGtGECxciZuAKvevN45tkd4W2VUtpqaG3DgwCE89NAjau+gqDmvj0leW3sLpianMDI8ismpCbW583ooyM7Egs+Ov89K/NatWzA2PmkTrR2kYXsBq4Ni2NZmlKCybYvSFDNzORw+0ocnn3wcA/390kX60+/+KUYn2MKREtjT0dGCz97/eSxc0oPBgZP4zre+jbrWNnzik5/Bom5OkywoMObwhempcXzvL/8KX/3Kr6Mwk0dx6Ay++R/uw1SqDn/+v/8Z1aUSulMT+Oin7sHRwWn87MnXMDvaj89+5BY0t3bjpy+9jcmxSaxo78AdH7wNf/vIQxg/N4hLVi/F+66+BoPj0zh+og+9XR2aJsp255lCCu8cPoa+vTvx5c88gKmJYVTXs9EwjbpMIxYs6tGzPzd6Dms3bUFzSxv2vbEDUzNTIGnl8ceewt0fvRuvHOvDcJbAjwWK/JqaNIaqzq9XL00ewnSlkiCd2gIoGh1JrJIZqwxL6F2TxVKYLgLTuaKSNYKP/+lb38X+fTvxyA/+DgvaWlGVYlvfPKoUHBvD2bjLxsiivdXfJWfjLTExpCKGi+nqA2ih36zoU0W1ULImyeQkWI6iWLimaLmt1+xlmfEs52dSFfZl1yZghXIRc1lv97BAS+fFE5FKQGGDRxSsx4AT2coKy5mV4dC3CXkKXUeC3WjaO/Y+sl3eOqTKcQ0rrmTyeCu5R84RxOlPy5fO+wpQTwWiYDDG+mtdrWpduVbThFarWlkYu1KgjEAuGUxZldlaHA0AtI6LWJ8ohFqxlOwDey5W4DB2A78CNBMLI5Hs2f4wZoN+T2vk+kFlWRNbZ305iBogOb8fAWMlpjEGK+/bAFJ7dDaV1rS0yPSyCcHVGC0UsHjdeuRImyN4S+08xWlMYhiE+pRwXYI/18T5oQ0XSKDvmVwLg/06DrkiiyGbw9zkGOZmeZbzxmJUcmbyMsm1M7DQAZBgl4ppVBJ4ozgotORiaiwq/mt8fEIAjtr72fE8NSUwtam52fZdvoCujjZ0trfJXjC5CtYU2bxV2XkUZrOafjlO/0PkR9p5abUpL+1YYDFRNdDQzNaxGtQ31KsoxfshS0pMaSaANRm8+fbbprlWKKEmk9HnkcUQrAcO+iBTgvrOy5f1onY+i6994Vfwm//5v2B4cgrLly7H0Ogo5mamlXh0dnfpMwkq8prGRsdUmNLwiFwW3V3d6rx47bXXdKaHKB1B9pfHna0dHRqUsW7dOiX+nd0LFMNHkqtMz/dZHDbF9M5gpS2hr3r62WelncZElGvK+yObwhhVbOGqI87iMgoxRMTOGsHHKNBzbQR0Se/OhvlYGGeMRMaEbMmm/iQlMxjPTo5PqMWZIBbjI7ZUK94ssPtkys+acWmVnHurH9nTq1et1pRfgijnzg1aIbOmRgVHxi+8DslFeVtcFER4iAhwnDp1SolXTHHmGaKED4s0l112qUkPuKGSjhvSGBwawltvveVFUxtkycneZEoS1CRbMjvHfKOooQzTU5MYHR5ErdowOZCxxhg4jCYZx2vwnxWnmD8wRmB3z9jElHIzTiXfdvHF0kbnzyRlpVjVpSN4hmusSBMxH581E2DVEDxXsW3gnWL5ArZvf022uqOjXW3amzdzCEWbYl/qGrLIHu83N5t1mSQCvZWcL/wui/ssUpcT1fKZrwyuFCGhWMD2118vSx7Jqrn/ZOzEMyCZBBZRqOPOs+m2mNrpwZxjYYNSMZu3bJYeNb9PrVmLRytyAOrmEaBo+aF8gnKoIqprvQsplcJbb2xXvsx7MEaYSw1yiJHaID1Hc1vO+9agCPlKY4iJNOIdavy+Ffcrtk+f7Uw46/KpSGlItkHdK9z5ZjPJoKZ+55atW7XuySGpBDgidiY76uC+fYoz2xd0o7E+oziS/urQ4UOuL2oMvwBKwv+Zf3NNZA8pbD0ijvG4IBiGbMQVEcFANN57e3sHFvf0oL6JXW9WxKeMTt+RI1i5cpXp/jo7M2wQbZyGGTqhIdo3za8mNASdpWbdd95doWsj4GJ5ig3/czBJ8ZDFCLxX2iUVNVPsppnB0Llz2Lt3D+YLlFIygoxAOa9TMrcux1se38Tnyk8pprK4rBybspWd2u6TU86EtsKi00zQ3NSCto5OXLDpQjQ3U2qJ28ALFupmrUi+hZa1ZKaYPTCnl+5iRX+RhbWzZwZweP8+cggtHlGAzPjEAivhFL6/ginK/UAJt7b2dp1tDQx1PUMOkSzmqT9YZwzhdBp1nAjO81STUd45NTuL7gWLsGrNas/X2XFor418U9ciWdOw0mb7J0aHdL18ZvQ39ZkaNNQTHxhSzkSfq2xdz8W6PCXLo+doRVXbkyF5wHjM5NcEhrseP/eRsAl2KOY8jhcAylZoEsfCdjlBTYFLDOaprEXYkJAWURdmCpppEkQ0+hTJ66jlm7IcmXLXXcQ0XGzuQ+a3dSJb8H0M8xEj0WXxwm9ZbsBBzHMafsZnRTzKpnRb7C6GaUKCQexLDVS2OFxD17yLMa4j4qwYrpyMywKM1j759p/95TyrjpPTUwqCGIwzwLniisvR0dHhTIYi3t21U06XTtYljbRADAYUpNIYV9fLUWnCoFJh1wVQYGnVIKsROELOgM5br8oVDrcYdJ0RNEfgLnsVusyuk5ikzwcbwF5XqZpY1cvjIv9ZkuWQDJTi92xCc4yYNwdiVz+Pd3a8jdnpKTQ11En0mJMKaZQaGm1kuKoEnuhpXLsLe/JnBBB5MCnazOBBoEfRnIeSAk9wKGpLJzA7m8XmzWyRXmVVVlKAXdMqkqBoabBAPKUNZI45ckZumBTOnBnAznd2lKe/kbqvtmc7beZgxFwJfSy7L62YVxXYRtSzeLG1DOfyas3kwbSE0KYvK5HSoI5qLF22Akt7V6CeE8QEgNaazoInILHuyhEFZtrasRVj+6svI1OVwuJFiwToMEgbGRrEwKnTTt8OZ1WtgIoH6IZbbkHnggWa7my4tjE+rH3BQC8aW1tnTqDbiWPH+3DVlZdjaHAIzaR5k4m2e6d0L0RzZ+tuLQXa59SOzfWjIdi6dZuCSgKFPEzH+o6UDaPW2lt9OPGQ3vzGW27BnAJM6ibaMCQxezUh3RJTHu4A8ZKJrMBXJluqKucFFHMfNjc3erzPKlYBXV1dqkZxIlVobEZVmnuR4tf33Xcfnnrq6TJDmEGv2gBTDLJadD+cICkNHz9zvK5g3ibPlzQx/LpVcEhBzzAS5qj60mCR4RfJIu8t9kHFOBnAaD+TOyzrN6o9Z24Gv/qlzwu8ZTJgQ2xsuiEDW4L//Fyuk2yGBlLY9Mx4vhbEnC/gS7YAP5NGuxywCERn9Z5sWmDlikUSjD/VP6zEmq/ds3uPAo4Vy1c4emTGfvtr2yUEPzI6hpnZGbT4JEUmeTzzUZnjZzKZY3D09ltvY+26Nejqalar5/Mvvon6TC3WrlmD+sZ6vcf4xISSUB7shsYavPnmLjEu+o6eFEvgiccfEztmbnIKf/4X38HZ4SlV+3LFPLq72/HAfZ/ToKGzJ47jv/zBf0bLgsV44LOfQ0tzowoltBGNmVr0HTmExx57FJ/59KeRnc0Cw4P4j792P3KZJvy/3/0emuszqMlN4lc/9VGcnirhwV88her8DO678zp0LOjBPz3+CkaHR7CypQ033XQtXj24F0/+4he4+sL1uOH912H9+gsxcPY0Bk+eQnUdz2kRs/NpHDgziIPvvov7774LqWobuNLduRCHT55CfWcHDh8+iHseuA+jE9MY6h/E+OFjCtTnZvP4ySM/w4fvvRuvnTiOyfkUpsgcn80pKMg6S0aJsBID7QJrD3A9zQDWTLvFKoYK2L2CTZDRCDxpFdEKqSpMTGcxmythZGQMH7z3Y7jlrnvwf777Jxg7c0zFoJQYSNx7Ffuqibiu5xQAl2ncuNZWBIeqFJqGrkCokKN4z5TeEMKPScYB9pcLcJxqqUTWHGAUngLssgJSDH7wybBpYwdbW4cxkiNAir1bqVyyoGjXGGfdEs9KkJsEazVlM1jwnrjxtQS3GNRH4CLGbnlYTAVgi/aZsI1JDeboOrJ1TlTc3bfFPZRZA67Na53PlcRNAa4/r7ivCHgjibPnaAzxSkdCZRhU0lZG4mRJgschbLfMZssdAclnF/Y1aYvCRkYSqCCwXJysgHBx7/G7fE20pcdESDHE/dnKrpcH0tA/CnXxQS7cllWYS1WhfcVKK3pyzarJYvRCsaYhWwoV7xn3EntACZozXRQX0diQFVOaR302jwZqA48MIp+fK+tcMeEneBAi6vHcA9Cp2HCz9/ysKBTF5xtsbqxTlTD97HzsY/fie9/7K/zNX38PXZ1d+NG//AsefuRhtMsWp8Tgaajn4IcqrF27ToUNFjkP7NsnVhjZggRZKARE8KeZ0hocajc6gqU9S2RbTFbAZGToX2lPyNBYsKBb4Cl9X9aHG9Kf0LazZWpqakbxGAvK7CzI1NWiu7NTfpDD1+iTN69Zh1NnB7B46RJcdemleOvtt6SLTs1AJnkUuecAu02bNipmon2nLWUsuWzpUuzeswszM1P44B134YWXX8TMtMnD0MdsvHAz9h08qNhtenZGUjMECpnUC7txkN/OSEVHW1phTFxTKfQd7dM0aUpcMBZlHEsdOIKFKsTX1CrGYOoWvjpsRMT6IXNgAHhK4CSv0UB2FvJNxoava260iceMZZlo1qSrMDI0IukQ+ltaPsanfC92BAUjTQCSYkMbPsjPpj+lvSPDk4P2uHa8xrVr15og/nxJDFMyztiyF3EOP4NFP2pA8x4tRslJJkUg4xyHn1xYbtUOzVneN2Oy3bt3a914Dfy9AMv5+du2bsEStqqL1ZTF6PAwpibG0FDHydlsFWf7IAFCtnZGAdjaxK2MAFSxTXyeU3tzKnIvWLgYNfUN8mViclIrWPr5PtU2EaNHB4HyExVG8qZRLrfET+CwJAOcyHAjsEYgt2fpUgGlLPx3dHQJZOT9zc3a/SkGd/aznVlLzGVzCVx63cv2RAx5MlVkW3/Tx3z5lRetm4SBGgvOXjyKmM/JmAaYOkDIFkEC0MYIr1ZcxTN56aWXSSedzG51PpUBQMESAsojZ5Fd554Wm3YeJT4E5sTpFF59+SWMjg47G86kNgwocWabCBbuC31SOvevFcOss417K6RBuCcJmlvObTGKXkvAODTpXWbE4nGDGoyhxAs0ss+atWuxcdPm87rqwrfE2Svlcug/cRT1jU3INLegibrCGhZTxLvv7hBgHuAzf9diJ8u3Q1rKckZnU7r/TfoHFcJCf1CSCwRCOPzDBmKsYNeb2kCpPVijs3ekr0+MWHWAJYa+CfTwXL1s+xP5ZeQcvKaIk6zDzGKiSg5a+XfZT/seLJaMrGGtrMw5SECY06TtvXv2oLrKSDqSlJF+cHT6Vp5L+LB4NhE7CGAU4clycDIzWVzg82aHkuVnGSuEqoMlhWUrVmLzlq3CDsRSJRM1Z3qAydgnnnn5DGkGoQ1xNZCxKKCUEhwH9uxGDbVevQ2Zah8WO5peuIaQeWcKzw4BLa6j5Y7VKia0tbaqoMD4kbgSB4tqGJz2cpOuk2FxNp9X1+HyVauwZOmysiSJdWRa/Caf4NICJptl5BvmZCODg9i3Zzdam5rEAF+8qBt33n4r2lta8POfP4rTA/0GJPq+sHW2VdUzloanTUwm+MZp6Sp+x6Rodc9VCGD8HeIlcVYEMldZDEfbGzV6+n2Sr5KxXhR4iZ0FqGln1s4I9zsLU7E/qM3IdY1Yvlw8UAxjbFsNjfGCBv/OWJ1f3FNam/KMD4v9eX7YmcifxTCdcizrYH/EuLQp9tmc42DaxHbdVhjnv9VZlJhCHe8Vrynn+Z+4/0vzrLbpRhvqhIS2NDXjqmuuFjJNsIVTTnfv3VNhe0hQmECaSk8yutxEJU6cFRuIDIgasbNYSbGLM1FWAWm+IDpQ5aEyxh5IBs4RHMch0cH0du5kQC4j519hJCMBisAlGaBzNwQ702Q2jEFp58XnFEU7krSObaohK8R8Pm++8bpN92lqUMtCZ3urmJ9TU5MGbLA1VaKgHBs+b4w7asY1NMhhMEDh3xnETLOCTs1KYpK8LjkPS3gI1I6PT2Lrlq1YumSpBME5tkvMgUQiWk62nBUSh9OmQJnjZ1AwPDiEnbve1bWzaiGdCFWhqBvhU76djcHNT4BFTkwHzVhdfNILurstcJidEbNQA03AabVExq2FWzo482YI167fZKCojDpBVmNgnp9UGYPRWqOAqekJbH/lZeSojaRqp0+J4rRpgnMOREaiwT01OjKBa6+/Eb0EfKRzWB1lwzJ71oylCe/S2Rw+fAi7du2Q1hHpxvyqq8/owPK9qcc2Ozul9WMxyjRjbB+vX7dOLF4i/KSIDw0N6toZaDKwZcIcQtvFfAkf/+QnMa1ptlYBMSNjgtoElOOQRkt9eVObVfQmF9P85Ge99OILai1XUq6zUUJTc5Mm7mrfl8WLdXIUdNDof+QjH8LRo8e1FmRMMNjnnuT6iPpuHlABXlSr2E5C6rmdp/OlC8L4HDvGAULV5fZx6XZ6EiyDI+aGJQViCnqgxI8jUGfC+vZsNFhc7CwGL/Y73MO/9R+/hKGhSWdiWZLP86Ng1RNIinbHtK1c1qo9PHdhAyzQMGfCP+O1FoAWlaQxSDRdFwYMVTh86JDOLHUgWdWj/eCzZELC1uQatpEijbNnB8V8EPuHrMvGRoG21ACMz0+CNSYInMYLL7yESy65RMlGJlOvgJeTrwWaVteo0keW7p49u/Djf/s3OaSZ6Un84Ad/j9P9g+g7ehyPPvpzFYWGTvfj7//xf+HkwKQmGjPNWLSkDfff9ytYsGARTh0+iP/+ne+gbXEP7v/MZ9HW0iR7xWdJTvTRIwfx1NPP4Gv/4as4feIY6qZn8MVPfBiZjg78n0cexRyHMoyP4Ku/fB9OTeXw40efQFV2Dh+54TK0dnTjkRe342z/Gaxsa8MH77gNPYt7xJY4fmgXyCDa8e5eLOpdiIVsQ69jm8Y8puarcGpmGvveegc3XbIVqC0gn6rFBVsuQ21TC7qX96r9nfuR7J7JwWEM7z2EialxjE9P4dGf/RwPfPYBvHjwMHYcOKQJrgIDiza9zmykC6O7/p7tA29XcokJBTLvGZwl/yIghZvShj3RNs/mgKk5yoHMYyqXw2/8wbcxMzaCH/7ln2DhgoVIFTgUw0S/pe+ipMn2rEy1QF0CKQwaWDn1s6dCnGkDKtCoMq2iOJeWiFlrA3/f9Hutvy3YJfTbYkLoPW2yXPhW2ifeExlX/F4EC7y9PPXk2JLPAKJQkK0PbRdpA3HqnmsTRqAsGQpnHyQDDNnPxOA2/ds1ZeV11c1gFdQ4vwEgMUgN313+HOmIhZ3kxSTYgM6IDlsUtjOSiPNsaVnPkDbHr11s0mCSVhgXAcaVdWrKSYCxqpLFgrB1SVt0XpHINb3C7/F5RJwS1xfvoeJd2q0AACAASURBVOeTYLYquffgOAnGJJ9RvIeEUhLM1gBhw/5E8Md1ixZvXYekQxjLpZEqpZDl1MBMA6aL86hbuQzFdDWq2T0hUns1ihKg55oSbLD4IYpNksEqnzv7fsola0LPi6LtGcoezM0hPz6CYnbWRfIZxFpGwCXRZFVPWCPWs/jHAJ5yMvKe51OeLi42ia0z5VBuueVmPPjjB/FP//QDsfq5n7/xjW+Ipc6Ein6OIGMw1zikhAMkKD1CO0lPrCnBKaCuLiMtYA55Ged733oz5man0dXRLpCSsdHhI0fVTmpC8Ta5ll0QZBNwONm6tWvxiU/eg4u2bsLY+Cz+x//8S+zfb8NCuD9t6Bx9JkEUQ3MJ1lFX99pr34+HHnpIyYNJqxTR1NAg30E5iWXLerFm1XKsXbtRPoOgGVtJZ+emcOz4KfT2+CRhSvOUSrjl5lvx44ceRvuChWKnZOjveB2RADs5wJ4/54A7M8njZsY3h/v6cG5wUK1umuZcKJpWlU+IZ7yhNmiCrCzOM3lTF1Ql2S/vUdf44j41+QBbS05X5vPgGtdnMiI+cOJtrUs4iAlWLCmOs6TUigHBINRn+sRp2lOTHUpjSe9S5SF8TgMDA/L5bOljkZ+fz9+jj2WcIA1ItS3adTOPIrgWUjm8VrJQBIAUi9iyZUu5uKmOHj8zAxwIsmun4hQV3suxTJVYaGybJuBCUI/PbHho0DqjZmcwOzOtFWmqY4sd4y1o2KTAdAeAbQJ4rFcV0jWcTErfyyGFNpAzxTZqtr55Fq5z7Lr7AkozHCZhTFCx0dOuFe9MUp53JdIaGJMSGYWFW8ZCBJRj8jbfnrY9fJDak71wF/FY2BEmRcY+NLkf+/LhQOzcIng9O4NXXn0FrWSVqpWZAKMXvILNTH/l+RKfnw1urMPExKQbKZPy4nC8bdsuEsgli8P8QcWqSsHMWsa9Ey+uz2VQ5M848DOXxc533sbp/n75buaIFr/7hOHEgDnrDKDOqLWFK6dm7iSfztje2McaQiE2sJEBLG8zxrz0AL09lQCYaaCb3AtzGrXeUo+zUMTa9Rv0n7XVWuFHg4zcV3N/T4+NYHpsUMBza9ciNDVyoJXZrWN9fWLFmjOy/7P7cjmYaPu2RRXoLTxAgKIVxXgfis0ETpt+IosY0t+bBxqbW9G7fLlYzhzgZ8NPixjTAMMu11U3hq1Va61+Grlg+AiL40wmzfLBygyEMrjiey/pW2O+kfw0pR+yc9aNJj1A+zLJjCmcOHEMR/v6NGxEcVrRugWpb0jmKnPVOP8WR1qxK3IVAqNcK30WnyRb+qtqpdlP30GfoZkWWh/mTDYglXn1KrGt2QJrsYvpRJvWtz0SLywnNCBZ25Ov9wWs4YChfA6nTp5A36GDyM1yaJRNQufQU2II7Ciw0RlW3OG1ECBUriiAMaNr4/lRrOjFGnbS8XXR/cMO13oSLKgLmM1rP7E9evXa9bLNzOGlx61iRRCb0mKDClYlizA/p9ys/3S/5KzmZieBUl5Y1dJFizA2PIKRsTEVBemXeR5YzOAZoa2mxJWtK2ctVIupbTMyGFT7wGGC+9VGMOG3aZet4MNY27RRk4VlMWdduz/8k8XDUdCvdObwdTwDzDEjrqXvovygvW9eBRnxRxm/s8gag6QUo1qHSG1NlSROCGjSTtCmMh6lrWYxj/aV36uty0jyhhhFyAlozTK12lsG4FphKfYk38MGFRqgGFgTCyCRG4U0Ufl+BSLbzJEoNkvm5K6PfnZeorXhOHjzDY248sor0NHZiUx9nSaG0WEwGLNf9sTAK3/UVjGU2nQZrVrGPW9ToeTAY+qTgyt22Mrq9mU2FS+Y18ObDgZhBM5GSzejGAEj/20BroEw0e4UqLEC0HhIweBw8EWTuygm7cMbwsgY4Gh6H/aArUIVC3j0yBGxAdkHXyrlFeDQ0Slo0VRe0wIIHQ06UX4WHUVTY6OMAYMs3gM1cUqsiilQsySC1QB9vhtdtlCuWLEarR3tSmbVGh2Tvz3AS1ZhQvRTYKfrQim4npzA9u2vWnuHqm/GGLSDZPdJzRe1M0lTxgZP8KRo0rMzwegQ6XR44KKSlSuYIzN2qs9Ymk+je+ECXHTxpapgMNCgY+FUZ4FqPqxFa+ptVNKQZJVzZgavsbo+M6mkV0F1LouWhkaJsTMRKAOpXhVnWyknH5IxSXq/qu405h5cxVrSUfDgMmnYs3sXXn/9NbQw6PZgjfuBa0YDalVbti/V6uDyHrmG0nTzyVjag2pTMWMkBqLr6wiwqK6RI7j55lsFOFmoZIc1AEZLbsMJ2ivOrxIayM01I5jF/Ufx9pYWDrPx5M413SJp1B5iC4Kmw9OxlzQh+oqrrkBba7v+zfshuEiWgdrNtZ9sXfm+TL6CYSsgWq1UFXaReSq7Xu59Ohuj/Rv7ioZarEtO0641ZkVdpk7VZxUpym2Rpr+i6rUqn95aIGaX6elwzT/7uc8I6Oe90bDTiZh2qlWO2A5Mg23VGK/uuVHnNTJQC/CY7EE5yyyna89Y2169sZCpfcjWcd7TwoXdEhLfuGFjWWuEzJIdO3ZI4JxDL5hcrFi1EjPTMzh1ekAMAd6QAgS21nkViNc6PDIiFjC1IvmUCCoe6TuCm2+6EWfODKntob2jEfv2HcC2bRvw+JMv47nnXsap/rPGrOMTLxUwNjKIzzzwgGt6VuGxR3+mhPfYoUN48OEf4kDfoJxvQ10TWjtb8MVf/TVVGAdPn8C3/vCPUN/ZhS9+8de095ngSUi+lMeJI4fx0MOP4Nvf+lOcOnYEteMTuO/261Hf0Yy///lTKMyl0JGdwD0fvwNnZ3N48LEXgLkp3H71ZWjvaMXgTBbHj/ShnSyazRdiZnIGE1PTSM3nsHhRj6YC5vKzSgZzpTm1II/lge2HDmG8/yxuuXQr6tuasfGa96Gzd5m0ybI+LY4FK86AHTlzBuMHj2J6egrDYyN47uln8ZnPfQ7ff/IZHD1zDu1dbbKjqXnTGonAy9r0qLdj3WTSOKEt9amoAXCF8zd77Iw2B/w0qZIOO5XB2CQn25N1ksWGzVtx/xe+iAf/4a9xvO846uuqUFLiLL5XmVVOIXjuaQsqzacpoeZZpf3l912Tlf6TfoM2j8FogO30RQSfLXk2mxmFCVaoGWDwnHK/8NpUrY2qpuuRyg84U1fFDtfoESuHYONcVuCHSXp4TuEFBraFywdruJUBSLIXzsqKoERJl/+87KO8kKf2jago0+aWp1haEcOCNHs25fWQ/JEBq/Hc9L7OfI7PCJ8fAFzyeux9bfqvC0g4mGcBUgSBFoMboKyuhNDldLDPAAsLWFWAK4tlG3uoEkNEBGO2Le7lPDtdZmv6g/Zg0uiBBJlD0MljL3/LCAA1aE6TIc2PG1Pfpz+WB6rZmhlQYNdHP8dA0uIlS0zUpmSUfxRLVcilq9C0fo0kTwqaxG7tWCw3yodZacgbyWzpbKKm7XHdLz83IgN1TJRQTc1qxnqzs5gbHcbc9BQ4QE5DDzj8WyCJtXbFSCIGufHFmJIgBn0qWTUEYxQs+z5igBvPh0xI7ncOCOvpWYTjx0/gr//mexgfGUFHezu+8Mufl3YqX9PYUC9mmAEGZCOy1ZIMsXlMTc1idGJcz4Y+jEkKGea8V05p7u1dgt6eRVjQ1a6uBxaFG+ubcMvNN2Dpki5McSJ1ugavvPoGdu/dh97eZbhg4wYs6elAQ32tafnWZvDlL39dz3hqYkodMEyODIw25kU+Oyct7bvvvguDZ89iJsskx66HSR2X/uzgoOLLjRdcoGIw2ZMET3lfbPmlXeDz7D99SiDicy++gv7TA7jhxhvkT8cmJ7FpyxYVRXktSlmdhSsz4AMJ7K9G2aGQ/Btvvqk1YHLDuELAKpl51GVOWcuxGIoe5xrAaNqjZi8MlBC7zIEQJVraT5aw19WzjdWkBQgutTS1KFbh+gdfW7E45pWwMV6j7+XQmbDpjKVD2of3S0BjUU+PnjNj1bGxUYGs/f0DkjHh59Lvs0sk8o8oolJnl/E1nzdZfDZgrsIUZkzCtvMKcEpQz7TcTp08hT6CFGITG8DI+JrrSPtHPeXVq1db54zvAxb01TVVT1KIPZvpqTFMjI+qEp72Nk0CCPI3LFgxb0hlUN/cLuCYfti4DFK6Nk01yi2x2KsBVTZd1cY+md1gnM/8wzpX7FQqDpet9IFZnktYZ1TKtfFMa5nxMAEqK1xXNMBsbxno5ZwpaaArpyMAV5ag8Gn0HncSQHvuuWfQ1tEqreuyVjm7POrZJmkFf0sPrdOF90S/Nzkx6Vq27PoqSm/wfddeK70yMUxrDbyxOr3ZAyt8RXulWz3F2Zb5lDh0IjuLHW+8gcGhc5ocL6V8gTpWWDTwoKCuETGs5m2QDH0GJXIYL6qo4rEwr4V7k5+tooPbJXVWORPK8nfLm83m+jTtvDHrGAtxENSyVauwYeMmAxv8mYQ95XnlujD+q+dxr65CR+dCI6QIOCti17s7ywB4ngUI18E0ANiG1xH8iBw9/HF0yEUnhQGORqhRqZQ+yBwjZnJFrFmzFm0dXcISJAk0N4eRsXEsWrzEgC5rmyjLw0ScoZ8lWsUjT7QzX8kZI3+2+CBIUNYhadCEgb16ru5bJdGiZzkvzcXpyXEMDJxG/4njGtaofap7sbNpzelWIOO1ho9moYVnwdbS5CeUIzjJhDa2qalZv0/GvM2vsP9UdExViYXau2yZkbscjDJ7aT/XM3B8hX9abOJr5PqDAXjzus+cPo19e3ejTgNSUpJ/I0hK28HXEXDSmSWQTU1dL9bw8+hnWUiRzavN6IyxPZr5WRRQCyqUUyKtGjnGWNU1km1YuWatBg9xDVSM1r500NiZ6qZParlvFTtqMjXSG6atHRo8jdnpCaxYvgYdHW0652T6q/hD7WCyLjnAszZjUnFkIfPeXK6B98LzTrtKPICfQ/CTOTMLcfS9jP1kQ7xQ5NFRWZOYttpmR+TVzcrnwRZwYzEaU1n2kv65tlZ2iZIs8nvsgNFchynha0FyITmK5515JZntGmLmnbhcA14bn3lDgw2asQnXNoNART3vhCQ4zftnLKJBQDGwxVu5Q66P9xZkovBt9qe1WOve80WBmpHPitnONQvmJ+2jS5oE8J+67o5PzFvLkgFqVWyVqG/EVVddhaWrFiNdncKOt/Zq0XK5WYk9K7CQwXUxfAeVRGcm0s/ETqio96JrYhxRVGM3GvU8pi1bwBjoexiHMBQSuGcxyVF/vjYC1zDAFrpad7GBVYYYRwAfPf0CDN0hBgCpKpEmF9L5BXBaMQai2xNc8xZRGo59u3bj3OA5tc8SpTcDxGqlB7ReOxAKXmQ7NHVQctIwEQrvbVWhNcONTQNqQtNsr8irdXJkdBT1DY1Y3LMEF2zaJP0eHuAIUmKyT0xLNqaCD3lxYV2rALJKaEngE48/rmTVtJlYHbHx7tR1oaYgW9jUosH2mDo6bAMg2Q6iVmixEKDKgLQmiZ5rqpJNk5IAsnQIrXJLVsBlV16pCocQbSWSZmBj2rTWSpOQLLjiKlED4rVXX8HYyAgYJIkF5IBfHCYFyG6kFRCV0li6dJnaQCk0a8R9JutRwfWkwYVu6cwp6P7cs89gwYIuDegho5TPkJMWY4pVrBc3Iu+Z1WMaDbIFuaFofPkcGRw6HquEUANpHITnM7351ls1hEV3WIKMjSXmVi0OnS4+y/LedecgexB7cL4k3cgXXnheyZC1CnsLtVcyFXw7QKif0YGXSmpdvfLqa7S/FDZSyNaBWIsRLalSu6HvoWDa0KnQyFlbPStNFQ0xVd09UokkNgIX7UEGT2QtSBdrXs6IRl2apT51PFhc0l4MAEE0ck44tMDhvvs+6a0hVskREMKqUtpE1oOpSOMbVRY9X4KP1CucnfKW6hp0dXagrs4qp7zHwXMjApGtCldhaRJQfubpZ8Qw5L7g82YF6rHHHhODcc2a1X4mqzA4xCExNVi0aCGGhkeVnNRmOEmsET09C1Vxop3K50s4fuKMAr/JqUkMnD6Ni7Zu1qQ8Ori6+kaBp2xTe+LJp/D8Cy+jrq4BBSXKGWC+gInRMfzB7/8+xibGBNpzejWLQ/t378K/PfQvOHTkFFqbGlBVW4XVq7vxqU/9utrXh8/049v/9f9B14qV+OKXvmzTYMnk86l3A0eO6DN/5//6JsbPDmFu4DQ+96Gb0NDSgR898yzGxnJInRvAN37zSzhwYgg/ffEFTJ3rxw2XbML69euwcd2FWu9Dh/foms+eG0RLY6NaEOdyszbNMmfJx3wVW32yIA/jiVdew/i5Idxxww3ItDRiybr/j673ALPrLK+F15w6c6ZXaaSZkUbVkizLcsO4yDbuphhiCMX0QEyANEj7k8ANkPvnhiRw8ye5gcSAjQGbYhtswAXcu4y7rGrVUZvR9D5zzplzn7Xe7917S8k/PDxjzcw5Z+9vf99b1rve9a5GZy8HRLGFlyxsArXWxn9w1x4M7zuos7hj/34c2X8IV115GX702FM4OjyKag7HSRnTWaLpAv1Nb0WTxQO4z3MbsqyoUmeMYhOL90TX9bo4BEMBUDqF5tZFGBqdxMTkHJF0DAyewF/+xReRzjXg3/7lK6itSaMhX62AhuxuDqqSUhZBKVb7WE0Vi8V1bKvEbPKCgbPjnF1gQCLBdgN1HGRzUMxBNDvHDIRDoOzaxyo42c+SXw7C2DCLUFATOD6P1StXKlaQzwkaUW6b+AGy+Qn9Fr8GD0r8XhwM4HcvDMWBjFXfpbeW+EqCcclikr0uCJcHm2W5iScKxgTgdRqbI57kHBXmpDdo8YCtVww2JKvnyWu1QpIncIxDOA3VfJD/n5/FoN+uL0yu9v6ZhH00e212x6/b78kTIQG9wRfEBYqYXenxj3yy3UXEyPQ4SkCjKuFhgA5BgQBm+n0rQaFvCfpfjCfMd1E/OIdJpNFw+hpMssAs8NFAe9PwCeyUBJiYDFC1H5TuGlCq9IGFME4Gp4be3DwKBKEmRjExTj0ik5hhq6eq7kxsF1xnLtbx4vUu6+nBli1btE/vuvunWLRoseR9eIYogr//wAErOKeAFb296OzsUDB+5OgRvPLqq/j2zd9UXEG79JMf/wj3/eKX0reilpMxN7yl3SYW59JZFUpODA9K84p+RYOn8nkJpy/p6sb7b7xR0hZHDh3E8OgIUhmLDVisuurKy9G5pAMjw2OYny/j2PEjKlJffdUW7Ni5Vz5ianIKPT1dmJst4u677hZgwOm8bDt2HW/6ZxbC+LlrVq1Sy/ahw4cVm88XZ1XA475vbm5FbR07KSpiL7KQxn1E/WhORaZ8x/p165HPpzFw7AjuuucXyOZrcOH55yseIWDau2IlJsan0EBAUixhMoestdVBfAG3M7OS/Tl0uE9TZmlrzRYwIbXCH5NMxoDU5XItRvfRKqCw/S4UKmR5HSxQ94UzWgxg4ZnhPTqQ197apmSQsYnvORY1+cUzyoK1EwS86KA2Uk0PSAmYra2tQ1MLp5m6v7BWNO4/ApQ+/JLdO35m6c91NsmWnJxQXEY2indNEABnos0137RpU8QScXCEa7hr1y61v/JvjSUJXYvbJmrS8bU+XNMKvJYQRjavAssvNBAgo0IuJ8NSUmh8fAS5HAu9GRRqW1Db2KQBAeyaUZxl/OD/wmSTLSNAFQpELislmyWdde+eYcxomoKx/Q/ajJpKH8tP8NyyK8uAMQd8QlweCCJuy30omnPMLfewoWlkkNJWMBd44vHH0dzcqMJ7kk3Hln8CCmQzScIr6NhxnfnfBAG0z0IXHsHlzZs327qoyGaFSMmJKJcweSI+I9ubNjBDfoGAhvJHDqwaw77t2zAyNAhWSujnaSlJkOBzY8FifoZtmZYPsoPFACEjGTDOUXytzjIbGOmamJpOL904K1pzbfl+kt4Mg0Pp+ywXKwk4JUBXLlHXEdKyXkmgm1OnwxmLfQNZd/Po27cXOYLR6RRW9/bqekoLJTAbfOXFF3WtzJXmi5TQMu1IdTAGFqRrv/O76W6aRjH3tWYNcO8E7Xm9Tq3deTHmy2z3r6nDug2nhyFMxAzsulgcaG5pDded0CV2ea/gZ91u2F6MGVhO2PA96mfHfXy07xK2R7bGu6msGqq9R6bq1NgoDu7bqyIVz9dCmW3/1PkzGTSyN+25hEJ2AHEUC2koLrVo82ptNgYfCVpsQy5rBgZJKaOj43qGdONkLwoOzWSxevVpWLZ8OcoCWkM7q+JW08vzM+u2Tr4+KvSWwDKM2ryLLPADh/btE4OxpjqLDLvGxNA2NqStp+EHKmSHqcQ+hZjXLfKIdAGNbWv7mOfDCD60//IF82VhRAQbebZWrFyFltZ2pJULh8IGiwyUDQtsPScdEbgmO3h+elp+fN26dWioL+Duu36ic7tly0WKM4SxplLK5W0ewqxwCBbkNfcgdO24Zj9ZjR7T1tbWq7B0/Hi/7pv5JJnsQwP9mJiekc+pqTYMzHIJ02xU8UJdlMOyD/TZfG1LW6tNiOcwrEJB/2dBlM/dB3nxXhjLWweFzWugPyCRhv9NNv2hgwdl74hZ1BRyWNq5RFqlLDzkcqYLyjNPIuCeN/YqBjKd4JSel08md4a8dE3DfA3F5IkY1fN3l5Oye7O41/TUDSPi65kHO4jsesnEXDyurbr02t+uuKApjQCZO6mFCjafeQZWru1EXWMtnn36dYwNT2C+TG2zEJCHCqPQ8kC4TWXzQdTTJgZx0IuYU4HCa+zvWPtAApqqnptjioLicLOWBNpBcPgiyWLUlLBomqElCXGwrnpKVImXSHx4P19QAZVkowSD4tfgOY6SEU1aKpqGkBxRSa1lYiyUS9GkZTvQxviiEyFLig/RR9obyLOgCqjpOVqClElb26lAqsDM4kbh5mtoaFQFmJs4F6oDVqGImV5WHIkTRk9ceA/cdNxkDLrkkDIp7N+3X1VPJvV8LwGtGmgxHx0yDeMIk7nY9s2DzvvmNEPpDYQ2d04l1ObLk7ZNh5+z9rmQnFJvgU60pa1Ngy7I6rPPNIBRAuoaIm2hlBUlqQvBqlERfYcOYs+uHajOMtGYl8C1nmqIvDwxtilXNNIpDX/YcPqZGvSiasUCp8yaYdZeFBjMfWEC0axu33PPXehaujg4wTCNVM49LeYUgQZpa1Y4/GVWGnn8IpjjrT5is4RKFz/Lnj0BOWpP1Goi4XVvfZsCBlZxpPvCyVtRi5etAM+Hg9/uHOwM2P5l5ZM/JyD10K9/hZbWpmhfSy8w6CFaq4Uljs5Q4X+TIbHh9NOxcuVq7VEP6EPhPKpYOOOJqT/vg0Y4qlJr9SwAiivyJ4s4e0LsSbIqmqzU5jKqTNPA0vgzWDKA31hA/vdObnaghO0HUxMT+PgnPmoSC4HGzrUQO4LTosNQHT/nTAhovP0+acDppPwz2NrQ3t6h9jI6R66z2p8YwAd2Dq+TDobt35df/hYxQI3pa2xO/xIoIVvHAHoMY+Ok6NdIw2rRomb09w9rqvrUzFTYQ7MKtPft24tnn3lWYtHUmPz617+OuoZmlDkoq2iDgrZu3YoHf/2QbCpbbDlhj0kcNZiuvfoqaTdSc5CsxK7updj9+mu4/8F7cOjwKPJ0gOmKmIuf+9yfiQEy2H8En//9m7DmzHNw002fNTCZNpiJY7qMfa+/jgcffgj/88tfwrG9fcDoMG687iKkmhbh589sxdG9fShMDePzf/AJsTHL6QU01zdg4MSgCkF73zigKmZ7R7O0l8g2oZSAWtp4NnIFFMtVag9k4Mp2kHI2i519B3HWpjNVbWP0UdvYiMVdXdJM5R7hUCm1KJUrmJuexrYXnsfY0AB279qLvn37cOXVV+HHjz6JA/0DKNTWSyJBTCptbp5JGzqgwD1IUVgwZhozHmDSJ9hAFQsi+Bw5lVMMgVw1plQMyqK1rRWj4xMYHJlCobZRldnmRV34xB//DR766e145M6bUdfWhvn5aRVopA/FtlQWRqgxF+QoLGmyneSgWjIwNKTTHDvXN/6dtavJ/gejqN8FQFCFAumYxmczmbjHgbi1EllibkUe+cjyAlatWKmgxoljZk9sPeV7Q0XUA9oosAg+yW20XbMBA85q8MBEk7Ij0e04GZU7CGx38+YnA6Zat4SuoU0cDlpGib+3dl0WKazo6NfgNsqCb3v+3BfaI97hRVsXgWf2HDw55t/bsCUmUcbqM1ajJf7J55mMKbS2iWE8vEdJtKgtPmZ1Jv26/3dyX3gg6JVne5+Y8ekApr/W7aK3DktuJthPJs5KYgJwKKYc/TzSGClXULt2FRa01sa6Z9LHKrkY7ac8lwggDYUiFQ1FA7L/i+2yUEa+qqIBLw2lMuYIMHLqoRfLYO2RtHd8P/eJvn/53Yu+XHMG7VrToA3oIJTiQRUuOfXbhqcxBmAA/v3bbpXWM2Mdxjwf+fCHQaCKkhdkCBJ0Ug1fQCuQS6VQW1/A6evX6Wdr1q5Rdw8lhGYqwNr1p+PQkcPYs3svDh7sQ1fXUvT1HUJbWwtO37hRe+yN3Xtwxhmn45KLLsDzv3kJuVxaPpHtvX2H+rBv7z6x15gMcbIwQUPGkARODbS34YQ8S4zVGefQb+4/cFAXasLwMypGM1niwLDm1lZpSJIZuXvXLq0bmQ5Hjx5GS0s7lnV3YsPKlXjk8ScxMDZirWRkQbNzRNM/c2jrWCxtOmIqbBue4fRKMu3q6sSy2Ll7l86FdNzJCpG+qA1s41mij6YdJghEu0ybyvjQ24ltoGDQOQutwCpWK0GPtan97PEaqX9pmm9WGKHvNhtm9pDakop/02mMj9ogOxYZI0Cd4Bf9gNh5Vtxf2tWtuNHsTij+BpsnOxAKsgJVWIhmck2/MjunOIP7iWxEfi73lFrV5ufFGF2/fn1kF5J2eO/ePTjUd0hse9dTN3tlcSv9Wa1ojgAAIABJREFUPRldUSzljPdQUDF7ExfRZcKVczFuZfxvAwClhzk3J9ICc6d4OrPZck9CPWn2wrL8XoaxqjEc5SpVXLLk2r7se9Le678VSRkTRp0ACwvKbcwOG6BgwI8RXKy112w4faaGz0nbL61pt9I8DI1vNLHUK3vumWfR2tIU2vrMP/E1jPfI3PUBmrw+T+C5dyfGJmW/xOKvVLC4cwnOf/MFmJ21Tj27T9OGNBtqEkJuZ2XLBDIqpRa7qlSew/zUBPp278I8Wy/VIVY0koRYpMbyN4dH/NEYjjyznJjMGIK/styDemk+AdfsLldZ+TLFV8oltXPzu621s8gJhFrXTyqVU+zC92X+VdvQqAnijGPcP7nPln9Ip3B030511SGbx5KOTovHuNYTE9i69TlJMNhzNqa6wsey5alWzLM8RXucfiLkhG5MJT2k3MiASb65kU6yKmJwGAj1BZXfayaBgS6lEpm99ZGkSjJW8n3nfjbyQWTjnTJk5lQfyddEAF84U+7zbV35/EMJL3R5sNNngja076AYy9yXpRL1+NhfE4BIDZO1M+Fr7Hk/95QTZLzTwPZnRnEx/RntCfMH5opGguAjMcCVJJH2jg5wKyl89WnnAaT2ezwp/orwEduzZQ3LLEvX9eD+/eg/doSkVQ0to7SSbVnzqc4iNuKWyarpGQZ5Gz57dsLx+ZD4RJtnrD+TEzI/QtKRSaTNzpeU665YvRptbR02BDYwMB2wI24hm8c4VvgKL7eI+ekptUePj49JFmJsZAiXXLoF11xzjcA2djV5NyA7uvh+fL4czsW9SICYU65ZYDBt5KJsEu2+1rzGQMhshh0F03hj755g69iJNy/mJG1+fUOd3k8DeAt1JvsVZgBwGO1zzz2H2ro69Pb2CjthjM0ciOQe+i/FiqUijhw5iiVLOvUZKkzl6+QPmEsODw7qWu6443ZMTc4gk66gpbVBRI4LL7hIOQpBRl4nfTHZ9RwYduuttwayDUkvg4otGfvQBxjZz2yvM6I9npLrDNJqDijHeXVaha+a6hr0Ll+uGGrv3r1mf/zgBXBRJA3qpF5w5bsq1PaQ0asi0JVV4nPeeZuwafMZmJst4aknn5ZBYy+3i0faBCqnKQfEkjTTmloTgk6RGZWX0LO0FUIFyOi7pjFlBihUzyKRcGNoSOA+HBZ3QgLwAsASXJauwQ2bC8D7vbqR8IWMgtQgCut/54bKEy4ZpCDAGydhxmihUaCRIDjiyZacbAAQtTFZoSJVloGSqksV5LMM2qy9QAAGSTBhwq1RX2NNJwaHYkE4xTlM6OS/vTdeTj9xDZ5EeDUqaVT9/vhcSbclsj9HKj8BsaADRiNDh8zKuScmrr0ljYIQTHpQb2BTPCxFRhRG5aeh4AFioGkMAlYCCqYxKWMZJmZrIA6ZJN4aQ4q5Mls53v3792L3ztdRV8ijNDejIJ9BnVVI7EvsO2WQBBJY1eK0vgtQJ6agShmmj1cJ+lqqONLA2vAWMgG+852b0bu8C8VZHuBYB9TippD0CfS0ad8MnvnF9ZLB4uh4VhCoC5S34S0WoASAvAJp0bznPe9V9Z+0f0YvXAtqlnqiLQefohGwoCr5xSTDkmxbc+r/cahHc1NDJFoegZBh6JKCqVBp0JTWBTOgrW0duOSSS8IQBwenWX01ZyWApWQTBMV0LZbUgsXPNcC9bEF4CCh1jk8Z8uDBpgOYYhtqGAtZZVU6I7Q1/DcTBRuKE7dixsbP9MS0hytlXHvdtUpwWKEXSKMpVzaQwgsAXmmPmFZhn1AIntfBpIDJ2S233oLPfvYT2iPbd7wh4KqlqU1nJPla6irRqZx11lkhITp5Qj2DdiW59Q2WvI2NW6IfpBdo/Hft2ovXXt+BE4MnMM0BT4UCdmzfLmPNz1/auRiHDhzAl77yFbR1dCrxYbKyeFEHnnzyCbzw4ssYGZvA0YP78enf+wxo0l/ftg0b1p+Gs87eLJbEH//hH4j9snfXLvzyvjux/9AoMmImAHW1jfibr/wPzBXZWt2P377hWpx9wTX43B99zphpBBe5x7LAge2v4/7778bf/d2/Yn9fH9ITw7h+83osWtqNZ/uO4sXnXkD93AQ+8N7rsVBcQF1zMwb7BzE81I/e3mWYmzVdv2wNdbKqZQumpmclGj43O4fDR4/imne+E23d3dh7+AgeuPeX2Ll9O9K5LBa1dSCVy4pVqSSUNiKIO3Mi6PTsFArVBbS2tePcczdj3YoVmpr94d++EZdvuRC/eP5lvLZvr7R7TCKYwvh2luhcGeR4QKmATtVXA4i4f2i3Ob3P2eFmZ22aulo2wwAQskEY+y7t7sG+g/2ormtEVTqnFrIbPvvXWNLehq9/+uNYqF2QcLZ0h9RCxMDNWLzGdraWG/mz0HrlIJIHyTYUw7549pJsNh9WIza589hCQO2vSRbO/L0dZEvaGGvvsc+SLaoAq1aulC/kJZsGjSczxiDQWp4kpB3breR9xIU/C/iTvktTur1tOTFR+aTg2JmXCkINXDp5HSyQd1uk1wYZDVXDQzHNA2If4pME7gyoDaBbaLP19/T3DThkJLSvIpKKo/qL/xYIS9py/zwBIWG4WvRsA+gomYoEy9Cfx6nvE/n1hK9wPxwVmhJrkrTT9t9humqo6Hs7jLEXWeyi/c+gkq9DfnkPZuZLAhn1utC1QqYPk0RfJ/mI0MYXNzNbB4rLXjApZx7DZKYwO4/C5DRmRgfFzubrqfmkgQlRi3RYoVNAa/cxDm7rGgLjgvaHBRrGMEzK1P5P9reGlZgfvPWWbwdW25xAxc9/7nPSWVyyaDHmQyxga0+2sAEejPuufsulKM5NiVVPkIyTjDlQZHRsRIUlVGUxNj6twSOc5qxujXQVpufmJFfBz29srFXsw4nFbKgwtkFFLcxkZfMZMAGintSLL76kNm7KmtTVF9DS3KIpow898rBia3a/UEz/4osuUtL5wzt+FBh/JrPD9vFF7R1463XX4diRo9izew862trVLj4xO4exyVG8/YorMVuuwsFjR7CogWBNHj+59x5MzEyrMMbCKqUgJNOQtoF3adlNK6wXy0XTLg6AndofGd8QJCMQEXwhv1cXapRkMfk6dvy4njk7gVj8s31nwJiAnTDUUQC4WDWWGHGyNuMGxd1By5Sf7y3EjFn4e/6MXRu0/QQppmds0iztu/R06Wfni2La08g1t7QI4JK9CB0oxrwyNrQVVE1LWjpl0h+zDo3RkWEltxz0wnUgSCDtyRJlVhZpUEzSJpu9WdDwIDJUXadcMajH95UKepYtx4qVKxN2xvxG0oYSzKTMibT5QrGI5kV6aqGDR7ldkI5hLEvgMYrbgkaxTR2ugLqQnZ2mzylblZxMK4kF8xHJYrj/jf/cQBWzFw4wMheamBy3gowkTMxmxqBdzES3eNjtuk2Ud7Ahm0mJadx/7DheeeVlNDTWGZEgaAFynb2LxYs53I8qJlZVobGpEScGhnTG1PZfldJQmg2nsxBg2alyFzF2XeqBbLuKdWwFKQrqniuHAQsmRjpZmJvBK88/j6GxIZMIon0WOG2xGIv1NG/Siwyt5mqLZmyay4sJbIUe82dq95TUybzOsskscYrxjGR2lB9LdYJyDhY7SWaLzzJMd2fuTv07glVnbtqMxsamiDHmgI4Nnkxj4GCfJrHn6mvR2tJs3Ry0X5OT2L59u3JZGi2LWUJsYjfkQUzMpGMbaMgzNYhFOZlNcCcUJ3+qc2bPgLHE0i4OBu02KRTm0uWK7BttEkEf73zz63afmoxl4nMWx06ngpAOwkWAVmBPe/4bx0J2Tj2GIZhK303G/f69+9B36IC0cY1EQT/hvs7AV/PbtqM8brGfhfMjeTnrGJDUU9G6BM2/mT2UBIz0Nav1/DduOhP19U3yd96pp+sLhKtT79WiEydhBXk0XUMZ05MTGlA6Pjaqf89NTqGiyecV5bPygaHrQGsSSDCyDaGQ6oAS7a2GmVQx5x0wwJX5Ln1Bttrk8wT4LUgTdMWq1SIhZFgs4h5ITKrm/bDIRzvLM0BZiBRtxeyMWronpidRXGB3UBHXXHOFBhM31NeDeQIBSJ5/DWHhAKisgYUsQk2MjSl/pW+iH6utKSgeYBcC83v6OgJ90llmoYqEoqoUFrW3ScN5empW78U2bWIAh4/0qfOBXQHeyUKAkf6CTEQyEBsbmlTko03lGjvAJzyA+w5Vkmjh501Nzaorgeur+8jlcOedd+rsc4lqawvoWNSB1atWq3DFXJL4jYho0k6s4IEHHsDOHTttoKLmR7D4YRJvyiu4psE3JGPvZPyc9FXSfRVBaVqfx8KB9qq6Ko2my/f1eJjFI93jmy9/p9MRdBDY081FP2vzmThr89nYf2Cf6J5+6DTmO7QSO5ikiqAmsuVMV4zIKPUwUtYmbVoblpy57olPyfLqVCTAHxxZEll1nSQHENwZRRV5740/ZXpkMvBMBuOnVj7s6DugGcTFQzBrgKHp74i5pGqbMWqSgKQOmxsFtWtboiIj5swQOT1q9BkopVZzMvYERJmAqLE5TAjCgbdkIpVk3hggEyZ1heszpx6qZFFrQtBlct1GOsTg1MVFUCtSnPRxk/jaedVUgYTySUsqbdJ0rG3Gz7RBMHGipz3DxFwMgzqbaBaG6choBS00M6Rk8Vhbnxx8pYzx0WE89dgjaGtuNC1JOXaufywkas7FwLpKilWJIs4973zU1TXIYYstmCIlO54KziRf2j5lmwR1263fwZpVvWJJyrAT/JMkDQEHsh5Mf4jf6eSp10dmJynqBCS03uHwyiiGYMCcAx1HRu1Il7/lClTXFDBP5hJsQhyfc5wYGzDPtU4CXEyK+bnzZFNG+islUcPb21pNO08XbsbDWToc5MNAks/WAU/qzjQ3NuOSSy4VaOj6MnKyDJqiyW+2NzU5b35ewBANOWnlpoEYnnPEjmLwkJjW7RO4qLEVtLD4jNlaYRPRjFLOFi4GvgY2mnG0oNd2mhsxriudxQc/+H4xgb0tnHuOa2Ni8RZQJ8ETvh8TDa41740GkskMbdxLL72Ic889R0kAq1t0EGQ68P3IGHHNUTJJ6Cg2bz7bbEDE9pKSJmYorMvzkEqjurZWSeGctLbSaG1rw2c+8xklsnT+fO9CXa0VGmA2gxq2He2tOLB3Nz590++heXGXgG8Gp5QtICPiq1/9KhobmhUgNzUUcPjYAGYmJ/CO6y7He973AU1Q/7M//Tx6li/D7m3bcM+9d+H4iQnkWIbMpNC1pAl//lf/Sw6rND2Nt13/Flx/w7vx+5/6ExwfOKFESRIIlRKOvbEH99/7E3zt327GS6+8iOLQCbxz8yb0Lu9GfetirF61EuNjQ6AWLVmYr762HR2L29G7vEdgHIsqU7PTYrNn0zmVuTkAgefhwksvRe/6dTgxOYkvfPGL2PHSq6glezSbUWCVTWe1L9keIu0UTqymdMHsnBK0G977Llxx1ZXWtlMs49WXtiFXXYN/+cr/wps2n4nHt+/Cb7ZtB7JsszTdUfNBZrfsnDBgt0CHn8Ngwvcd9wLb4TyY9MnEHjub+LsB1RzeddlbrsCvH3kSddQLytSZDm2uFp/54j/i5Ufuw/133oJsxop3nCjN6rCmX2pAizFhVUcKjAAPQk9N6tzZM5G1/e0MgVBljoS8gzdLMBojoFJC4MY+keSIf6bH4D5IJnwY9+qqVausPcKZk1W0Jz50g0UBF8IPU//Ca7XOQavZq8ksDPnZVKLOgSHBX52aeNskwwCZaviZ+Rr6VfPD4f5DYqwkK5EMKzYIuogEZZUQS54hDCMIRYfItwY5l2ShLi5yGIAWJwq2hvxfURqG3oZlACxjG7dP7i89VrDU3Paj/8wSgzDRXAW5RKv3KRM4o32QYCoqzgiu2ZlLHjSeGivZzy3W8W6QGCQgvmrPJZLsICs7V42mZcswQyYB2SkEUvX51oIjYx3uyZN5Pz/23fasdydYYzXjooomSNdNTUu7rDg9i2x1FWpybO+zSjvXkUweaSoL9K5gbGLCAmaKmAcGDxdAYERVFvl0FS6/9GKcddZ5+Od/+/+UnDIpZMLhz59+4n3vebeY3c48ePD++7F71240kplA3UPqSwlMsSF4BBc3bzoDF1/8Jhw90o/qGvo7BuocwpJT4E2/QtCCCQ3lUJxFzw4UTjAOT0p7iQCBFwHplyixY8kudaaqUaitkS4UY2reK+OPpqZWPPzYIxjoH8C73vlOxSIjI+Ma0MjpmeeefTaWLu2UnZceWr5GjKzntj6PRx5+GGeefoZi8Ux1NSanOUCMGpIFASlbtlyiQuizTz8jAO7YCbaCA9X5gsoh0xy2J6atAerexeBMNktcbMiHt0PbHrcpotJcraqSfM3ixZ3a52RBNLc0qUvA945ab8X4NuYp96t08wTK2wmg/WVxzgr2HMZHhnuQRZH+XkG2ncmdACANcKNuM/0ymVEGatAPkEF/5NhxzMwRaG624XdK1AyEpy1yzTRJAwlAJ0BWpXiG/q48N6fBe7RLbEfnXuWz496lT+GgFtpSiyVDAUfFlCq8+OKLpsWu5C9uLyvU1on9uXrtGnQu7oxyMLPbZge5j1984TeYnyti+fJeJbFk1FB2hXEaQSN+OfPT7YHHzU49Sdq9gYFBxRwbN50hgNaLBp5v8f2kcxrslNtGB2wsL3ApK2OB+ufSZ/MZxAwx67RK2n/+t9ZYnjpBPlCR2oAtNSxXSmKRvfTCi6hrabAhhPx9ZDMNqCUpxQrdBnYqtg7gjTNa+W8Oh2TbJfeu7KRPTJfWn6ksem6kzhoVDO3zBIJw32IBEyPD+M3zz1lLPXMNfVbZQMZQFOd6+BRlGwRjLdL8ZA5/slZoA924f22wi+VTJmkWF9mMVRbORyj0m52HyRqEqdRkLVLzdc1p68IeDFp9Xnyjtmkuj/HBIU20T+UyWLq0C2XKuxSLynnI2FaeKj+R6IxQPmsttYxpzD8aI9dzTT5NndXAnjJdUO4VO4saeFIsSwbsnPPOtRKsBolBMRlJIwTho1w+MaDF4gjbRQ5oR/bklA6/JCCZBOLcH9t3lzkx4NCGmVkcwPWgLxgeOoEdO7Zjfm5WLfIjI8PGXtQeNXKGy7IJfAz+y7isNlzJ4lHmb1a4ELaSKBjatfA8sEuQHTQ5FbXIYMyT3ShNRILXZJmyG8yGxPo9euxnxUNeU+AthQGAzO04kZ76i/RxlFAimEi5BzJwyxqqougv2JGs8iLZ04UFab7TP5F0wziRmsEE6TL5XJhozeFxaQ2tpKYpWDiqqpLvyear0du7UtOnrRssUfCIwHVFqtbZwSGzVcDc9JR0QilhO1+el+zVNVdfgRtvfD8O9x0TCcz9rEtrqMuxwoG71A1lYczOD3NTMvD5nWeIX8z5ma9bp6rJYTmxiusp7UERYoxkxtdSR5+AI4HK4aFR5ZkEE7u6unR22S3AwgH9gOTJeNaqq6P35vLSf2loT2lBMhv8Ghygjv4CnnjsUXUdkMZZlanCurWn4dxzzpF0ghW9DHfISJLE2PT333+/7LhhRiG+FD7gU6ZdNzyIZkcAtOlhqqiWzakI2kRZjRwHxsyL3MTvMRbEYlU8U4NFeg4qJRhedeEVN0SwGGnNvGlu+NNOW6vJX08++SSGhgYVaLnQJ42CIaU8/2yfMlYijUGBVUyyRLjRRek2qqQBJzaxiugmF5GGwJMCNzxR1UAOISSFwfu4A4uD/bjalfyZO3CnPTtIZm9jLbb+Odq0YQiAGadYCNZZAM7C0qsTIJj/fcxiiJOHJHvSus4Mqbb81Jh7ak0XD5k2yRJfN3gO8HmfvzkMC9ST/3fHnFwbBQBhUpe/p08K8/YRfy8lUWH6NIOmaP0DcMdr9J8lDZ+tZNyylrym+FosRvTn4B7AD/+pAK1XKlQtqqpgfHQETz/xKJobWPU3Lri18MUMRtO5CkEMMhibmMSWSy6TMTPmALUec6ap4vuIoXF5XgkitVu+/e2bsWRRhwBHOW8lx4k2tjBUwKYwcZhCUYeMdGQmQLoPBgYM6EIwJSeYMhZCbV2DAv7LLrtcVUQf5pPPF6wNwPlMgRLO9WMSwCDOgH1+Nw26aA8vlHHHD74nhpt0PwQ8holpen0QGlalm2CKCXazOtPe2oGLL9kivT+jQ5ugN++bTsYCCBNjZ9suAyNOSWfA6ieSvxfQpmQzTIan0GwQcGfg5m2g1mZi+kt0oNPUAE2nNQWzrb1D0y5ZqdSAmLIlE7RDrFQaY5qTxLiWc3jf+94bWJnWiuEtiQIQQ2WGTo9Oge3vEg8OgQHXjs97aGhEDoFG/LQ1a234Ul2dkh3T6pgVqMozvLhzEbZu/Y00lOhA+XuCfxocpPemhuKkBSBcr2JJz1z6T1UptHW041M3/Z6crtuhqozpXrZ3tKF7SReeePJJtSAMnejHRz/0EVzz9reb/k8ALo4eP4a///t/CMNrqKUzj5psAcW5GVx2wdl49wdv5KQNfOr3PoMlPV3Y89o23PmTH2FkYi7SrmQQdOv3vi/ZgdL0DC648Ez89gc/gZv/82Y89dRzVikUk66E4/v34Uc/uAV33n03+vbswtDuAzj3jPXo6V6M4cFxAWT7DuzV0JtCod6AyWJJrADX4yNbpIbPYI5tFGlccMkWtCzuwE9+ejfuv/8BtLe04d03/BaWdrQjz+ri3KxA7Fwqiz1kIFZn0dreKuB5cnIKZ5xzDpoWteH40Bj6Dh/Fvn37sX37DrGN1q1ajYd/fDc6Oprx5BsH8fLOXRgZH0Y6zaA8dPOGk6O0IBGAMdgguEyHyWfCQFZsArESYskNSwCsmsxWR55h2mbKDfQPDqF/eAw1tS0CGoZHJ/FbN34Km8++FF/9m5swOrBPSbyoSp4AsYoZAC+uH8+dtUyHniMH7jkwLJk8WB06TEcMPDKKjofKZNJ/BfcZ2T1pXiaAKbWuJthn3obt4Bf3P6eXOsBoQQfbasxPeOAi0FDsZ9oDa1nUl4CzmIFs4EmiDTyIqzvI5zGA+90YFLaKvucJyQKC2jBCC6D5GWuJdA04L9Z4chwlFPQlkb5QSCjFuuL7xVMMfb18ndwH6toqLJhaMuVfXoBMfp7HCQLbfPiKC/zbMgUfYHqhSd/s/+3xTbwmsbZUDHB6u2EsOZP8XRTzhPsje0hJn56nrtKAI3ZqhIIjCyiztGMrVqLE37GYxtcEgEZFKQePEvspWmfZ5AVpI2m6a5gMzWIY36luZgaNtLdz05ifmkUmb3rL3HP0pywQzgWtZfeTI+MT5t+8eCUJBYJGbN+tx9lnrsMf/f6nsHffYXz6M38gZjnPF5kVGlYRFpwsRbYmMyEhgMfiOp9Rz9IuaZDRLvA6J6bG0FhXj9HhQdQ31uDKq96CybFZ1DfU2rRrpARG6tmHxIjPiddoezstUO3Z57bKV0qLqbaADes3oDqbwxgnaC+QFcOz7h0kNnwqCcjzk8Ymp/Cze+7Bxz76cd3Lvjf2ihXPhO6Vl1/DO69/B5ZRw5Gt36iSNMX27bvxyouvoCFfi8suuQQvbXsdx8fHMDNrGmoc7sDEnf8ms4lgF0GO0fFJFc5SVZR1IXSSEstDGozewZBISqL4SvvLhorQBxKAZTudiu4ACJwt6lwscNgm+mYxOjYaEjzGCaZPZvE2u4nC8ETtTStkkO1CENaLlyymisERJHykn82OmlDMFNgyNycWozqLMll09yyzYnCxrPuk3AcnC2uQX329JH8M/LLWcwF6fC0TZuUnEJNSTMJSEf3Hjwsk3rFjh8UvIRllrEPWEVukHVyJzvFCGS+88Butg6QOWCDVwBMmigvaN2vXrhXzxuyvRmGE5M4muL/w/PNKkpnU8ov7i7HpsmXLFK9wX1pSbcwhrp9rS5rtDAWAMMSEa8WujaaWZgGuzrqKHUmcizhw6P5HpImTNHmtm8l1O/lek5RWsqaviL3o723gkOUVPkRG5bgwdFMvVB5gA6AYV2/f/ro6efjFOIat1HytbGaYpM24nOy3uoZ6xb3sUiDowXXPV7PboYLu5cuxcuWqKK8hu87buH1wlGJzb5MWsG33y3yF4DIz3rHhIbz60osWR5LtpuKiAXBxUcna1i2+t/W3+DBuk/fc2HNH/7efC37nnhDAqKE5cds6X8P9Y7mtqKwqCHH68GmnrQuFDFtn7/jh+/H8kD0lKaBMFZoaGqXFz4IP12r//v02NK5c0lrLpwQWZ+Tz7ALt7CbkQDw2ka2Wzwy6qupgsLkOgVWA00/fKDCNvoWpCSWAankmaVOClqbID4l2T/fNDkByLX1f+hq6D+Ql+rr73ov/1hirvF4Dtlz3OIA0bNsvl8X42759m+xXI9nTtCWzs5iaGFW+ZEWhwNgMpATBZUGuzUlVhnMYocjYnfE+sVjKNPtZ9MhWV2vfbrn0MpscHchb/DN1zoXug5PjumAxdDZpz30WAQeMEGCcwN49uySFIzvHfC5NPfARTI6PW6E3DBeVv2fJTTFrWjJuJJ2YZJxpRdKWuy9kDqiYLJtDjjlaaE2mfB7Z5Oecc67yY9sbcWzo16/JxWE2g+ZL0IbNzaD/SB/myGAsz2F6dgJNjQVcsuVivOPt12NiYkbvzS2mScnhi3vF230JDvIzJBlRUyM7wmcuokoY0OeD4fxv+dk80y67YV0HJvXEc8P36B8YEDjJIgq1H48dPaZZDQQVuSa00/xi3kDyiDr4qilZZ0UQnjEVB9UtWRKx5cD+/XjmmacVQxFkz+TS6OnuwsUXX6xhQIyT+Oz4+kjKbXZW4OJTTzyFw4ePoLauYAMhA9BIWyQ990S863G/nwsHT8WOD3Jv3OPMdy2uMfvhEoemTMKu0Br5KepJV114xXsqjtbrUKVsWvK6dafhvPPOwYMPPqib1sUH3So+OP43q8ou6ChxzwUGcfVBYy4WiTxkAAAgAElEQVRnAuCqANNwWGusNhF7wYO2oMKzMK7enIsdrshBnMJwiBxZYthL0lj4xkx+d8OWrMBFVftgDGVMAjuTAQYXkoCKBXiGUttnW8uMG1BLmsJ0niAmn7xGAz28CmdCqe5AJV4a2ssUkCeTs6hlPDExWxhuXMV1BxOBkp44qEpnFUYlbVFbtg0vcCepCkuiahAnqa47YcCZguWkdlWoXPK+uD4GpjqTMEw5CwmvGXRbW72/2j8skXbDHTtMYzWYVlkK0xNjePThX6OpoVYToWiYWTG0ydZW+ZGuCZkG1M6qpMSouu7t14u1kM0Z6CR6eSQqTe1FA+z4XrWFanz/ttvQ3d2liogdEh9ZHz9Xf2ZWySjhxIlBtLWa2Ldff5TAuUMKQ3D4ptzv55//ZhTq6iUCzCSOoJZVyHlS431hgZElmtaqbNdK5yBgWtpXwN1336UEiWwm7TO1UbOaEKaIRswk0XeMZRnAw6uvvVZT9BiMcX+YNgUr/NMKhOYVhI1hbHREzqWpvk5DKrhfxCyrNoadGAFVKVU5yFoj+MqgnsGB2kJtA+lJsQWWFRpeCxkKNKqrVp+GxpZGtbERCFbjBHWD0jaUxvVl/Nxwuj0p8DZBqyYKzPRcxAC2wIB/Txai65ry93QeDDRbW1swMDig6Y3r122wdq+ghWkMpLIF5tTAGBnFK6++jEu2XCSgVngC93KljB07d+Len/0Mv/M7H0Xvyl6Mjs5poBPfg/fG51eob8Bf/Pmfas0otK2EHpAR7lzaifaWJu31lStWYHxyGtWZDNZv3KD2LO4tJiaTk9P48pe/bDqR1BVEEel8NYoTk7j6yovwgQ/diMnJWXzy459Ez4peHNq9B7d//1ZMl1KYXZhHuTiP9pY6/Od3vodtr21DeWYeGzeuwu/+/h/ilm99Fw/86iHUVBdQlTLpgP07X8ed3/0PHNu6HevWrMD4yAhe2/Gq9HwefuQxdC1dgsWL2mwauFrgDOAqFOpQDuebYGF711JsfvObsW3nLtx/3304cvAgajJZfOp3b8LAseMCAfuPHkFjQyOOnOhHJp3DxvUbVaQiA4Mn4rxLLsSStSsxNjcnHcuRUTIhgWU9y3H7HXdgamwY555+Oh76wR3oWd6OrYfHsXXbTjl3FTcExlmRwwsRSZCIztOZTXw6swQ6Q5AhW5CQAbA4xQYmMenmG/PMdC/rwYG+o6jK1KChsRNlUJ8mj9/9y7/BzIkT+Ncv/TFqm+uxsDCvwob4ahVj89m0xQAYBo3F0MwSokJ5t9hnsO1Jdtcm1Gm6ccQ8TMgqOMhnV2w+NrQbyucmmNMRGBSq1H7WeA7Y2iets5D42SC1MPgrtJt7AOf23O2gJ3dWgTf7RqDBv5i8+bW4j/GgLfYNJkdgvts+21j70dvE7FTR2OKEydbXtI+T95uMDXwvOMjpgE4yEYmvl+9nYKL/PWVP/L1ltxMJo8clDib4d49D9NlB3N+7NPyzPGZJPqtkksTX+jXEzy9O2E/2RWH68CkgtCfzrqFtrwnsGPW10tpnMFmpoH3FSsxyCiELH0wmVLH24pjplSWBX78mC0CN3UMfLhaj1DLYJl2FxuI8qifH1FZYNVdCodYYaWRlkCUpxv/8HGamJ8VYo4cju4brTqaMsUSs6MrAYH6uhLVrluIPf/8mPPHEi/jmzd/Bks4lSqToD1zyhD6V7VRqPwxsuTFO4F1YkFwF7S6T7GP9x1UcuOFd70LP0iVYtLgd5fIsXntll+QOisUZTfFtrG+0oQqBPcGJtPQ9fEb0/dSGfvzJJxX/EOTafNZmvONt12HwxBCe37oVtbUcfMLYLgxbTOiFmwyMDZPjZNrHH38SF1x0MZYs7pS+0o5du1QQ/M3zL6ht6qMf/oiSw+GRYQwcH8ATTzyO0ZFxNBRqZSvq6hsxMjWtuJzXyDiEGm1MZhk3sdhHUIy+iwzA48dOaG3JD+AzURwf/LrOeGJQkeLBoBFpMkkBPFCfFAfxlQVatba3KVF2DcbJqQmBq2o/lvZamPAeYilqHKqfMpruTXYm25MZ/3AvpcQgVXxUpJSTtaHpeQedRrHVEoaDg4B4LQL9Qlv00NAw9rzxRiSZwaSeMYtrbXMPqhU16EhTz1yxQ6mM4aFBjI2NYvDEiRAfWVzFL7JZVqxYETH3zBZUUFOoxhOPPS7dZh944axwK4CkcM555+gZkTnuE2FNBz0jwP7pp5+K9pozbdQxEewRh5dwmA9lijT9XQxrA4f8nErWKui2M94gC3Npd5eSbz5ffj5jOi96u82TNVTSavvHyRhuB7ncbHe33MKYdg6EsuU+aSOTOYEzPcVK1gRmy7vk79RBZoWCoaETatutLRjDWX4q0qiM2eo+pfaMTWdGgPe4iokcdFnCyMgolvb06Dlxa4tdGOpG0TDTsJ6usUtdWV6HpKLoownelMsYHhjA889vxQJzae5p+Xtrn3WQMc6pYpKGzxOgj0zmib5n+Wz5384YZnzNv2MLpcUBcUHUAGrmZcZGpwEpV1WhZ1kvzj33PExMTOlnYmIpNwusN8ZMBHAGBlR4kK5pOOMER97YsztocRJMNUBBfki8dm+Fdy1IAoDMW2JdYM+VTBbMZjQwNrGchm3gRbQuahdzkgwoxpcsdlBih9JODlom9ZQ1HTe0a8YArjFOfTjsyT+3HO9UgNHW2SZ9u/+19eb6mK+xgWkc9EOfNIWXXnxBWAFBWOp91tbUYGRkMCoWiWkb8nD6TpfBcTCR9xuD/8xZjamq67XITc9Rre/FsuwimfFnnX0OauvqjRXJeEgXHXc0eqwRR0n+fG2fSHtRQ5zmVeDigBfm19zLbIGfoSZhmNxsBY8Q95DMo6YZC8AI2KsDqGTvR9Y2h9M65mEk1JT8eFNzq6YMs4OPxRwSTDhEjAUnSclxR0o+LyZaSVYrYzr9igsodTE7jb27diIv0skMkK6gsaEGFRTVdXv9O27AzMwcpmYoVRW6T2jzgrQD78vBRvo/P89kmnuhlYUiLxurazf4SptCb8/M13h6ekZ5IjsS+DsHIXl2uK+p309CEgeCkthC7Uj6jd4VKxSTcJ/z/SQlWKmSdAlbrElS4fux1fy5rc8aM1hDnarQ070UK1euQFf3MvlErhFbvWsLtZiZmlEcTFYpSTT33ntvAEIN3BRTU2fPNFS5xslY0m2M+xIVMALJQYCkZkHYUED7d9DX1V63gT4CnInzvPnSd1UIFMwVZxVU8bBTr2T58h5pjj3zzDMYGRmSaGs+x4SeSKm9oao7QW9HBjHFSULcLDlU2B7N/nJWr2wUl7ROVNX0C4qEzg2AckPq47id4eGggRaH7aM0pgFg1EMOnoDG3h1wsm3DnbkTDcx4WAXD8gVrd/Jkgw/VBlCYASYgxX+bQVI/mxmAgDKbHqXpNhqv36jdEXswOuU24S1ONIy27DoNPkY8GQRF1cMwkS/Jx3En5EmIgv7AwCRDNBartkRWmyiw8Tyw0D2lDWj0yr6vg7+vNCfC+wqwO4Xl6YGKJz1JINcNO58Hp4Q5a9WSZKN06zlIf8laXdQWwwEsM1O4/5e/wLKepQLSWDGyKazzqGU7RKgO0gDw/WdLFU3ufes73iWAhu2aAj85WCVouZmDI3BnQSifx333/VJTpMUuChOm2dppAtMEagN1W9XFstqSWOXnlEbegxkoA8XtoNpzjRLjdEZGZ/WatZqaZZIFPEdZgfRqWVRPsGm8OGit5xAGijCAIIDGRGmGIu75HH5yxx0SnRewRk2J4KgrIHhhYtAKVl3/I1Tj+b4Xb9mCoeERgRczk2MYGxkVm4JxEhkjVQslVbH4elUq1RZJJoG1adPpTwtMK2N2xgC6dC6DJUu6JCCtBKVA3U0Dk2dnTA+L518AnQY3pdDQ1oqapibU1NNZ8rM4CVECpTo1vk8dKLz2mmvQ3NRok7iqqYlkUyJV/Q/n1SvMvE8acIHsYRgEK0J8Vmz16O7pEotwmgZZk4bpeKwyR5YMnwmTkJdffhlXXX0p+gfHpIX4wC9+iW07tkt3Y+xEP/7hH/8RDc3t0qkhyEYbRWfFiWn8/H/8x6+JEWAC/GSAlAXIXv/Od6H/2GHs3/sG3ug7hIWpKTFLP/TBj+P48KCcBkFUBhZ//uf/j4Ypse2Y+5QMi+nxUWw57zx8+Hc+AGTyuPF9H8Ty3hXo27cbd9z+XQyNz6qFk9NPJ6cn8cD9D+C117YpoF65tAuf/+s/xXe//X088KsHUFfXKGCYIFjfnu344S3fxC9/8DOM9+3H4SOHsGnTRrQ1t6l6xsRbYvcKTjmgxyYOzhCkTlfjgi0Xo3lxC5547ln84LbbMTk2hrdffS16Opdg9+6daG1pxzgBxCqIJbSsd4XASvoeBvq0yRe/ZQtqW5vQPzmJ0elZTE3bxGVWA8fGxjUoZesLL6AyP4/13b149qc/Aqd7Pry3Dw8+9TRqqW2ZYbuOVYSNORe3arlJ5h4lqOUJE/cOn52C+ZiYFu1FgWXOzucE+XQQZi7U4ujgOHL5BmRqa9WGf/Zlv4WLr70e3/ry5zExdADpnEYmIa1kjD6irGRYA440qtAYy25j3VbF89lNyy4CoZSduS5rYlCaikbxECZn0yeZKN4Sws+ib0sG3PydpBCKRVVeaVcidoIn6MF+yxeEn7lNV/GOrVKhZTla98Aa8OtwoNDBfd67V5j97Ef3mtAB86TUn08SFIyYB6cMk3HmkCdpul9NROZ6xnqOVjAyxoAig0RrfTIBlr0LFedYAiIGGL0XKQZK4+q8+dXA/ghs1OT6etEumRx4ISv5M7++GNgN8i2cRBmYWm4LTwaUwyCd4NfiQJKdJbzptLSwWOxLcwpyOo/GrmWScuDUXbK3may6eLs9qxhEtmt0qQueQRP0T6U47MXkAorslmFgTA0kag6PjwpkFMsxFHV5LsiYIwAoYKe8gLGZKd2bfJSGooV20/CcpK9XLOLr//Q1xQSf/uxnxC7g/TfWN+hpk81IX8ZkiExJixuBj330YwIQmQR88xvfVNLT3NCgGIGarvRYLY2Nmli5qL0Ve3fvxrGjfdGUde5fA6JML80SqxqbQJuqwqHDR6SPtqhjES695JIIjPmHf/gqTlu7Bi0NDWLAMYnia5nYLmpv1/3QVxMEZOJ3YmQYLa0dGB4iSzuDfQcOaOAc9yOHWzHJbW/m8Ddganoau/fswaLWNuTSKWlMNja34PVduxXPc6+vX7NGPvTw4CAmZ01r2ZiLlH4xuZ7RMWON8ucESF3+JWTjUeysOMtOjtr+CFLIpkW2Fxr6R79KAJAAZn2jTe50AJ1tpLZfOKxiXj5mbpbMaQOMeA49dnRdPW9dNjaZAQF8/h6fcW34WmvtsnPN/+YAFQ7r4us1kIUtzkeOqJ3dmEQhnK9iC3at3pN+nO/HZ81CJPdRSczOsgY+8J547gwUtOulVEp3d7fuScNvOByJ3VOowjNPP6WCGIEErWdI5gkw8vOYh/Fz/Jz7eWWszKFIv3rgQRVsCRa4naB9YZ5EX0UQ4/LLLw8dENZyHjHbZIuMBGKt7zYdnMAY7RqBTyeYqNgU2vrYgpe00T4p2PIxq3klARzXlGd3hwO9/CzGqExUDShJ+LYQyynHESPS4mlpkYepzVzLocEBbNu2DS3NjQlZCmcFmt6qQE62sZfLOH3DGdLwNpKDtfWRic5WYp5bgtaRfyGpIWiX+17yNkor7hH+CdZOHVasZBZx/NgRvPraK8agol57GFxpNZCgOSl8OXRksWDlQBFzXNeYl/ZhqOiFTgARKshyl322/NTek/G6FdTkP5xZL2IG3yen17Qt6kD3shUoFBqQrWE+z7zPQGdjkKVRVS7jcN9BxQDct5ZLlwR6HDiwXzdMMIWdJ0YsiQFE5a4BueDzF7PSWBtBNizIYHknRdDptNzRcmzuM7JJOQiE16MZAOmM7JY9N5v8rmcTOiJO9bNquZaWYYinwg5XMSrYArWgJwqtUayRcjkU+4mKs5KQigke3O8ccvrSiy9Kqy+b5r2W1BrKz5ib5WRgAwm571gcMPCwjPq6er0vbS6fX3HOil9kwvE+qgt5AYYkb/DflNfwmJDvzdbiM8/cLIaxD2MziMUmnbueuMdFHk/ofJFtqqG6DDdLKM7PYkLDJndibPQEUDFN/PHxYYGmzNtY+M9nq8MkaLMR9L+ZFNncxlCkLaWfNIkWY/XSPtLXi/2bpiZfWueL+S+fM3O4MzZtEvgoIFzkHf6tAcNWrDD5IPkQdXqWMTx8AmMjw5qZwMFw7Dxc0tmBtvZWgXE93d34wPvfL3vX3388Kvr6GhreLthczyHpF5TL81yFAkxMLLMOQcPxKyqSkFTH9+Lzm5u3wXHum7zoOTE1rpydeAF1k3nPJEGZbYQKOGSBsjjpmpFs4+aeJ5ORtrh/oB/PP/+8WNfMf4jsEK9YtXIFztx0pj63vaNd7eo8k7yfnTv3CAvJccDZ2CheffVV+W22lKsgxOLESexciwl1v+WyrovX4EOtnGCmPUWbGshshh+RFBR8dtoATJJOpL162bXvq8zNTWvaKMWiNUSjNKcHzwNB411XZ1VkVsBUFdA0YCKXGeSrC1p000zhdNhqBaFsk67wAEtIMqNNxRtk1ZKPlRehC2WbobeJehuxDK6JnprhPZlK7wCMBeqxZomDEe5kfUMZGzJoRIU2N5s8xyTIRqpb8cLaOMUqCUGI3kvG3Byg+U+biJsE4gR8OvU5EkB29qE5Tr6Vb1j7t1W/lLiESaY2zp1G35mAAWSRsYrHz3sy5qAK34/6lu70VZ1Qy5gnMvFUaV8n+xwDFv1gxOCmTSVTa27QuxJQk5gcx9d48urBQVR5TAz98MSTr58VEBSqjEFzxFvIpcsUiTozQEzh5z+/G5vP3KgkgWvCTX+i/xgWJOJu095GRkdlwKtralWZu+Hdv61gjeshXQLqO4QWBK9SSQybuj6pKlX421qb0dbaomlu01MTSmomJ8Yjpqra+4N2lVOgSe3u6e7B+OS4DGxxnu2xRs0WgKb2e340p98uSKx7zZq1NjEtRWCC1XB5MAuuQruf76uooiZgj5WbWU3+4h5hsvb0o49aJapcDOxFhUZBL4NDaewarNWkImNjoukeOJszKhTydm+Uj2OFm8Eln3OF4KEJzs9Oz8iA8ajW19eiqbkRZ2zaiLPPPkvahQLOxDyp4Ic/vBPDoxMCstyh07Z4AsZ7lpjufBGdy1aibclilEPBQiLOTGKVBVhFUXuqQh2WCbz1rddpkImfcYLfnkSz8OGJBL/zmhgIUyDfgT0Bk/kcXn7pFSxfttxE2rNZDA4NWYGFe2xuXuLGqWwanZ3N+Nv/+TVMzcxj2/bdmshZmp1Rwshr3b97J774hb9CQ1OHkoB8TbWMsrfZ0snefPN/Yv/+A9qHbPdlYkDAmGLf09MTyCt4akUutYDVq1fhY5/4PbWR86Zt8NIc/uTP/hw1ZGxm0mBtraWtFYPHBrBiaS3+9K++hJGxOXzm0zdh+YqV6D9yEN/89/+D2RC4Z1Ns0avB9793B5544mmxRRe3tOAvv/QF/PiOH+HZ51/AkaNHsW7NaowMHsexPXvwH9/8Zzzy0wcwe/yQqvpNDQ2BeWCC/irAELxOp9A/NIx8fT2ueOvbkK6uxn33/xLf+tbNWLasB6f1rMSGtWt1fodHR3Du+efJR8xMTmnQAM/u4SOHFYS0Le7A+s1noLa5AYOz8zh69ARmZqmzxtZFK+xQE4TJH9fmqWeeRmdbOxpS1XjpgZ9qTX69bTeeefU1FblYOGGQyWKDwKRQGPFCiMC1HIti1hrpIBtBaAWsId/hGcllTd9LQYkKCNxrtCtpaeI0tbTgOCdql4D6hk61ks4Us/jQF/4JxckR3PKnH0R1A8GGeUkOpBVwB93A4O9Mf5EajabpagUh06P1gIU+ismf9J68qhwGJHnizKFtzpxJBqZJIM79gotCR8U0MVEtcOIe5u/V1hrsufte94+eULjN8im+nqTpPAa/ZP4+TLtUG44FlfxykNGANgP5HGx1/xGBbCGhMt2iuKXOAQp/zu4L1eoSgvvYVhij/qSYofLf+UFLMhxcdD/ngKBPqPdA1feNs/ujdYmS51i72Z+N6Rl7qupMzZM1Lf0+PZGK/h2GDdjAtZMH7OhvQ6wl4Oe/6Dn64DPTuORzsra6nJ4TA9BUJY3pVEYMxnmC2UwE2Ppp2ai8jRLl6LnFwGKUsIVAVtxtJYimb5VOLaButoh6sulmJzE2OaKWY7Utz81GZ1LvLcY7dRkrpkfMdp8AOluwZgxZ3i+1Uc856xyMjI5g2/bX0dbcqqSJrAGTMPFpwGyzzQskYKJExgHPJIehPPTQQwrsyQpg5k0WYzprg8jm52awYd16STxwYNf3bvuu7CETBPpogkz0E/w3QSb6+527d6sVM19Tg4999KPSpGYRgufwr7/4Bdn9+toCZsIAMMp7jE2Mo62lTYMwmNBwavdccQHDY6OyvaMjY0pWBSaAg9+GsKy3F50di4wtFXSzFy1eJICvmtIc1A3MZPDaq9twbHhYANKapcvQVF+Po6MjODjQj1lOcwZCO5clkNRypA9nIkX/JkmVAIZZXGpD5BRTBtaihmeIdWZdS36umRizQMa/o62VGP4kW5MtXqWtp+5u1M4l0IU6msaS8YKQg4z63GCsWThmLMOEnXadXRrO9OL5MIAx0J+rbOAG29W81FBi2+3ICAYHRwS6kNHOhE7TkJVQMw41bU4Wx1jUUoEhtAXTjgmo1LCwCQGnBAq6urrVFs6P5mttmCAHV+Tw8MMPR3mI7EXQruV7cYLvxo0bFcMoTg7dKRJokT/Maq9yT8s/ic0B3TvZqLxuFsSvvPJKrbkK/IFlzTUjy4UguMdNOkNJ7UH3mRzEMzGhPcC1pXapw4ECBSyIj2yl7Lp8nGlAeqsn2/kIMjp4YjmE6XpKezN0knhBSDYy9H0wpuZm4l4wXKuCgf5jOHToEBrq6tRR4zIf7lNsqAHzLsaVGWzYeLqd02IYVqbCs7G/TGeTshen2lFj1Xq+oziB5IZQnhJ5I2XdRryCo0f7sO2112ySckRaMEDBhqLYOsVxtsmvCIgJUksE5iMisBj7xrri3ykH0/kzUgPjQ07TNZanac0ZacXAHQFU7AibK6pFdf3GTRqswf8Wq465bVgHPjfmAAQYq/NZxX7czxywefz4Mew/eEB7TjqXAcT0lltbH5tQy8/munhOrPbx0P1nDGArIDBvE9ijLgPG3kV0drajffESlBasU2Fuvix5jpa2dtkFAsIs9lDz3feq+xrz55bjyL+H+Sr8bNdtdjay70nfKx6z6NmEQT9qagzYgAovGuppwKXZpBIKNTX2DPKcAWByG5LPJOs8axriBB+5FrS3/Hz+Pe0Ste1c5ovPVUDjxIRYbLQrAvLD3mDczKITiz7MCwigmc9zKpqtgrFBjbjj8YqRVbzl2wotOvOlonJL5nfEfciAI1bOoitBZeZHtB9+1q0owNfbBGniQozJmTtRu9BxEIGD4f15DcqHQszncTdlHOrqGyIyFosHjj/o9QIZg/RXOMd6hpWyBuwQZCTozYe8qKNVbHT+N/fpqlUr8Na3vlX+l2vO+xfZJXQ7qrWe08mDFBY/lz9TPOz7WtJrRqazhbY9xVzShh775HSCzTPylzo/uVykXcvWfg32nJ4Ww5WdkhqCE96LzEZ+Lp877ZLmEFASREQmK6byjHMw29NPPYnaeptZQPu+eEknNmzYoM/jcLElnZ3ySfQBvLZ777kHL73yqvJ21wAVJzaAonwOvk94PdxvIgGFeI32nnvG7Z5iex4oL7oHYp3bbXY/W0xt8Yh25hVX/5aaFzo7F+OCCy7AaRvWo6mlEZOT47jzrp9i7959pilWpOEwNiLzBV8MCX2DjiGLKq8UNzXpEAhgDGPmXY9Jwqah7mMBicL3ACIGAXvGRgs8JJZg6SEHC8IbcFDLHpK13FgbbiwSmqz4W1XVgm3/uRlAYx1a4G0fcCo4acUY6gAEUXaYYfdKlPxqqFLQKHmi6gc7Rs1Ppok7cKqkQKwY62nXRg+Oxq7HKsJJDTdaam4Er+Z68hMlb1oOY9admmzJyCeEgD3pjNmQVn7061eFJbTPusHye/Jq3klrnQAr7Uyas7NE0yqL9gxN9FZsULWD8v5j1h+vgcbryccexeJF7dIaJBBEZ0ejMkPdu5JV1Cn6zr3C9lqym973/vcHwxtYFZHIeAwSW9uxtTg+9PCv0dHWht4Vy1WZYZJRnJvFwf37QuuHVaB02GRYypiemlLrDHV1eI9MGGiIqb/DKoJRuo2dxKBU2oft7Vi9dm2YapVXeOIT0TSVliCHnEmoLoTEnM+MU6IkvDszrYCXwcvLzz4rsIuDORRvEZwO0zkJEHIStwx0qSjgk86DQRDboPPUPBRLNwyMUEQC0bIJrtY3FpDJVKkdec2a03DOOeegsbEBrW0tMiBTExMKvkmHZ7JD7SI+r87Objz06FPoOzogO8G9QuaLJyc1hVrUNzQKNFq6tFtBzgRFkrM5ZDPVFphYhBBAV7MW3D9kAX74Izdi+fJlAup4H27QLUgwZgONJh2HBnGw3XWBk7fqdGa4ttXZLB588FfYdOYm9K7swrGjwwoyyUAk6MvPmuOe1zmqwsc//skw4TGNqZlpdHUu1gQ0Oqi9O1/H337lS1jeu0rPhWuhgLmyoNZmvt+3vv2fOHjokMT2CXqngwwAn5Fa36uAGrFJimjM5vBnX/gfmJ63tngOOamty+MjH/1dtFNvk3uGADX3VaWCrvYWfOFvv4i5EvDRD34ES3uW4cSxPvzz//460vka7TWJqlfKqoLd/oM70NjUxCwc3/jON/Dzn/4CDz70mCZf9vZ2oXdFF1qrC9hy0Zvx8qNPIwngtkMAACAASURBVDXOtcmIYagWCLIyFioYHhnCxPQULrjscqzZfCb2HDyEf/3619HXdwhdra1Yv2o1Np6xURphuXwGy5f1oKWlWdVXJtxDJ4Z0bsanp7CoeykuveoKzHOi5oEjGJualm4T9dcIItnwoXQAOK3tBgtFHDh0CGtWrkJNvoA7vvEv2HjGZtx+zy+we/9eLKiybzpW1iJrQ0LcHjqwxPXxadWquJdKCiBko0KEb60/RlDQVOogqm2VUNOAZXX9+OAwsrk6FGrqsZDPKeBYefZVuPTdH8CTt/8Htj9+t0BGiodwqH2NGAcuscH3p6iyM+WdjW76WSymKMkJgYklhGFYWPBb3PsqKon14CG3FaU8QXKQid9dt8XuIbTGMilSAmXXJbaOfGvMjneb7v4ybiO39n931hp448U2sjMTTEfzLwbqqkVIbZc+ddRYMC4fYtVev8YgTH1Ki7T7JA+YkkUaD1qt+mqSEzG4x2u0gp6+QhExwiBCMPX/589pD5LgXRK0dBDXfuZJtsnL+D1FgZiDZcFn+jXbJVn0EwV6/u+QePuTPvX3p66BnltieJy3DymdoM9PpVUgSldl9Rw1aCCVx1ipjNbly1Q4ZrxHYI8AIzsmopgqUVD063X/H0mxSBKGwWcJFMPgz3P0S8U5pGcmMTU+jEyW/jKFsfFxMRvINmLiwuCcBW6+N9v35CvDnuW+8m4FAVrlBaxc3qsA/cixY0oA6QvJ7IviO7EkoLZaXkd1dU6adYwv6utqFbBbMYq6WnPoP9GPzqVLcMH5F2D9hnUYHBxQJwULcE88/riSBiaWHjsRZKSeIYFt/p+g3LGBAbztbW+Xpp5YL9msdJJ+du89uubT1qyWth+lSCamJnFs4IRiDfq6vr4jko5ga9xLL7ygdmfq/xGAmpqfFSv86JE+sVq6lixGlnGeAKkKHn1mqwBYJkHsTFi1ohcrVqzC69t2YHRiFG8++xz0LFqMw/3HMTw5iYHhYcVVjGeUUC6YXAnZrJRAUYEma4QETWVXUmvnSLFo0AFkkdcGGZg+mADBdFaFICZIBD443MXBLbHmchm1fFLzmD6LLA7FEAFgTAL8xnBJieFv2tkG4GgaaWCtq306aFu7ffezp/OQTqF31cpAUwQmZ6bVWs6ch+aL8QP3EcFh8+uBWQMK2eexcuVKyYsI8Il0Ym08FfcD91D/iQE0NzUbKzAAqAwBxJxNVeG5556Tr0ieG7W9hXZJAozU61LsLODfCpQ2sKEKP//5zy1pJaAk/cGMku2JqSkxPxn3vOlN5yPP6Z8heeR78XeMCfhaDlBjfCq2ldaO/w/DTRKvYVzFM8K15/7l/dHfeOeYDW8KwzAIdFAGw3MkgkU6yzNhuJkN9nBWucDIwMo7ye4FO+dsUuptqmCezWLXzu1iHDcSsJbGfVyYkTZm0EXlmtBObzzjjMAeNX1GFbLojAN7h/vJi16eG4W2tGifGtBnuaPrw1mrIdlhRfQdPID9e/dgYnxEnUYcBCQum4ppAbwk8y5tGnEEaPilNsSAZRDUJwiltQ3TXs3vWu4XF8qMUdRQ36D9xUKqnh0ZvJriXi3WEovlM/NlpHMF5Gtq0dnVpe8aviQxGits2XTvKgwPnkAum9IQRp2tcgn9x4/h4MEDup9qDXuc099aumlAEL/zc6WPSEatYjDKBMTDabh/mb/QF/F88XfqqCiXMTE5hdb2DqxYtRbzJWMoSoYpnVMRl8Vcsf9VU2K8Y0/RGXBRLlxxmTNnUFohk2vjsQz/VkVcgZLx8FqPDX0P6tEGgpK1Bhu4ypjMpGpimTR1gwS2qSYVR50KlsPQjvl0eco78P5ZjMjlvTXawGQb6hO3w/OaefYILE4R8M3y2TIeDINnuYaUQktMZPeYSSt0Shxj4CttO8HSEtIcT8QO7EzQ0eYAVJ0FAxSpvS0mcMYKaXxLxvEcrETimMc9HnOwSG3FFmoWmnYs8zUVCcKALnUPZOLBnlx3JztFRdcwf4CvI/BtIF8Ro6PDYuaNqqhfROfidg2ooSYq13hoZAi9vctxzTVXYlHHYgwODwWykcVevH5nK3J/8h6Zq6lTLsTkvH4OPRKImsubbBt9KDvyAqGGusXmKxZk13xgpAa4Bn9I23NiaBB79+3TILDVq1ahrb3N5L/CM2ASyJyH72GvpVwTp1dXNL2d08off/xxka40xTlVJR1nDuJil9H+ffulfUkZDu6d9lbT4H3mua147NFHtG706cRMKiV2CmVUpHXf6liTiBxBhom22YFpPxN+dqyL2KQfdE4SQ40tttZpQ9WhAwOVbCFLvFrVUQ5AmJwYAjVRdu7ah1df2SlHRSqqEboN1eUmYxuuAEYZwYwmqFpVMatEUq1zTE6CGKy4VarOWRZiFxKYI6HaLlQ1sBad6mvJnd0I0dyTg40gVhlaTJMBCG/ax3J7osPfe3uSHImo4Yn2spBIJRc0mzXDkGQRJIFED1z43k579gTGnZQ/GB36KJkIrXvRtGdLNwjm0oB53zuDQ1VBwkQwb8V1gDHJKvS18qDNQUBfPzeqtg4OuMXTvRxZJ1iTTHL4PsbgsQqnixt7xdGnnPkaueH293DDr2QmsCt9jfya3SAa7d9o+A8/9JC0bXi4uSZ0RKz8k7rP6+EhE4uEjM90Wgbnxg99KLo3VbvDPnSHYddsVSgaiq1bt2JoeFBBLdtBxJyNhqZUomeayVq7QrFoen58jpo2XDaHwLNmFQdr06IB1X5me/jcHBqbGkRtZ7AqLQUCKNIzJS05TGQLLBP9IptCujhv7YZkRhztU2VpZmYSxckpHO/rQ5oBGis/ZIWI2VSFmjzZwwsgk0nJl6ZPNlj7OVmG87Nq6+F9soWK56y+nkapXRMIe1csxboNG/Q6CZfX5LBn9240NrYoUagu1Ji2DJ0bGWJlYHhkHKXSLCqpPLbt3o99h44hW1OrFikyRxiEZzjNmewoDnqZmVNSKBkegoKadhgmv5bCWmggktG2dbZmZgTorlxFI2rVluRgIj5fJqK8Lw1jyddoXcm4o+FmG1ljYwFDQ+N4+OFH8L7334Cp6XkMnuCz78A4K3UKlOYV/bHdgXnTH/zBH0Ytk2SPrl3DNvcFHD1yHHX5FK656kpcee11Co4kc5BJK2Ggs+Ke+vYt38Err74qHRk7H2ZJs6EtIJXigJg8qjn9cm4O//TtW5SMMonjgALezwc/9BG0tjYba5DnB1lkF+bRXF3GP3/z3zG/kMZ7bnivnNfAkUP4t//9D0jX12G+yPZXa09/+ukncded96JQXYOJsSHcfse38LN7f4XHHn1SgveMY2tq0ljWtQxvufh83PWd76NqclYaQmT6sKuX54yt8OdffCEy9fV49sXf4LbbbsOJgQGs7OrB6q4etUHWNtTqfHUvXSrmRFNzk6rOXJtDBw+Bmlpv2nIxlq9fi/HZEg4fH1JRamJ6Ws6PbCqCwgRlOQCGjpvtgQznCOyzkv7so09gyyWXYNVpa3DvD3+C6mweP773LgwMDauIxeCLTpSu0MEeBd8WElpQka9GTU2tCfWHoUo8w94W5pMnPeng93yuOqqcM8Clr0vnC0jl2EZC7aacfk8clLIgN/7h3yOVqeCH//IXaKphi1MRGYJ+WLDp45q8aEG4J2gagpFg50cAoHyA2e2opSQhW+HtSG7rLNmIX+NBNm1U0v4mwTC3x7T5zu7kz/g3TEdov2XXE5OQ+V422IHsY1tbizxifysfpLazMFTgFAF49xXuO9xnJwtplgzFXyeDj/HP42Y7rmScXHiCoSJlmGJ9atLhkieuO5n0YQKwEqCft1z6mnkBTYWOkLz4tNBk4uLP06/Yn7XHLx6T+O8jf8o1TsRDzvKOE6t4MEhynawoy2dO1kfcvuiJAf+WCYOSbU05D/IlqQxmUyks7lkmsKvCRJB7LwCmLJ5xdaP7CW2FAhWduagFC0lYYDGqtYqJFFnu05NYmJnCzPioWCCSSiGjUh0hBDmMtUiAkSwHVtaTLTti2matjczX2IF0PYNyUUw/9yO+xiykEcxi0C62YW0taji1PiS7bEdqb29VS/SaVaslTULwicCippozFpifx+3fu022isE7h4jx/XhuBgdt2iIBTto1+tR3vON6ASIcBlZXqMbWF17Ck089jfHRMVx0/nm4/trrMDBwDKMTU7j75w/gjf0HUVtbUHGlfdFiXH7FFXj0oUewpGOR7MXgyIiSDIKLu3fvwtTUOC6+8E3YcsF56Fq0WIDxJ//o80pqdT6Rkh4U9xPlPKYJFqVS6Fy0GGefdZYGbLGNbWSE+stjSu5nxT6x/WHTxeNJ0nJO1GcM7W1uE2hTTevJJCqswGEt467bxf3IyZgONFjrdQX1DXVoaGwQSPbG3j3aE0zy7GxZF1DyLHFDcx8W8jnFZxSXFwhKORZviVfB3XQC3e4xSaJPWnPa6gjkIsBIjU91hUgiR5Ga9j67W8yuMXbLI5fOY+PGM04qvsiGu0wRByVl2BFibCG+H/e1FRYNyOHPH374Ie1zFUU9PqiyqaDcc5dcdpn2p99zlLzxWZTKuP+++zUMhuACmVJqEZedsqIM42MyGJm4CjAO7DcCwNu3vS6A8cixo+jq7lZiShZMKrnGiSEU3mHE9eX7cl+pGBiYhgSU1ILnfioUEujbaQcZB3NP+SCw5IAp18EU0OGTr8R2NhZZaOKOzBpZhIcOHJTGWaEmp8nhkmxR8aGiGNF0Bg1c5F6kTJFa+qRbR+Dcipdcl0ieI3QGRLY8DNOQjQwa3dwYakgVo5TdBlWKe8pzs5gYHsLRIwdQnUtrAIM6HSiLEtr9yWIWsFSaj3IE7zjwvNIAewNAaQe5dy3/tTyH6+cdQgREuKemONRQ96W7ttfy79jay+E35Qp6upeje1mvhr7YDAWT8/LhQSIqkCktu0AQg0BRFQrZHPbv24vRsWHkM5TGqaA0xynl3qLNGNb0+Txv5XeCISRGkEUlUJtgWrY6Om9iPquAULKWfg1SbEbH0iWS98ln8hgbnVTuQLYbu2/49zzvZNEpHw3sebfr8TmxYhM/V5IhEqcPg0xDt2KcBycAxtClwtdZbp0cusJCqBUpNZTPQpxQAA16wBzGJDtBX2w6xbbPrSoaA9exh/ZzaazOkhWshK8Y4uw5qyE3Ft1o0KaGNpkGqN7f/x9+b7RZnaBIjswPlM9jMMDN7SLPGp+TgcOBk2wkoTDgSpPMCVAFe5WMBU8KzvSx4bqkXRnLWzAf8derEBbWxvEEa93nXjQQTuVoMZFTmJ4aF+hGrduxEQKHGRGQmNOKjMMBrgTJh4fVSnzddW+V/iFzMmEMAbTnefdJ0bw27kFjjU7KBjIHSMrf1NbUCpOYKxnzfGR4WGQiFmrYmUksgffBnE9AZaILShjA/DxeeeU1Fc1WrFoJkm347MhMZd7Ns8F7GR81ViP9PtuveQ07Xt8uRiKLetRrpv1pbWvW71asXKk8/o19+0xftljUkC/LmWY13Zr+gWvCwia/E4xl4ZYM5T1v7Ans6JNJBBpCHIpzKiAFDVnfj5F0nvaf7VFhH9JzpszdAqquftt7K0Tns2x/zFr7cipdEThBQzA7UxJTiRpe9kLTPLR9TONnGi00VpNKDvMSB+a/C7wpDiVQZdymsRkVncmXsRXkjIIOQ7KikAzALXB0gDGAPKT/M4jVP+OgWgdClfogPJkQQ+fhNC1CQ9T50JNsSD8cycTLgwUFnQyYUgF8CkmSJ1K6RiaMBJjC9Ewh8jolZhTiaokF3/7e7lT4+Xq/UPHzQ8cHRSelNQnsLrvN/9qOdCqg544reW869wH4ipxWqHBwY7gh8L9zg8gDxP/m4eFBt+qNaSYx4FYjbmKSpD9Dfvd1dqftwKdVeHQ3UUuejIw0GSs67HR2WqtyCfW1dfo7ovtcVQI+PKBkHjIB4e/Y6sRn4HoqBK8EZCcGH1ggaIAgDQmTFjm/XNxeyN81apKkgaK8BwMgCSTbNCkeYv6dAEZpWwQdm6An5k6P78G/ZbWBAYZVF+l8wpAYFQ5Y/TUAihH9QmoBVQq6Sxg+dgRjR/uwpI1DQdguPIn+/gEJSxeqc+hcvAgdnUusxXuSuhR0+BzElFGrDoWBx0aHFRCy8liTI7BSjVWrerC8dxnGxkcU+FFXcHRsSK0TAqlFiU7jeP9xieIz0GW7FGEaPgNW4YZGJjE8MoWZ+VnMlziBlLeVUfCuRDlogzBmUqCsoRbcvzbt1SrPNm0y1mJl4cHaRE23yNpByIK76OILlZi0t7eFKopN31RgHQaocHMQCFaQQP0PDZmowpEjR6Xxwj1JY33H7bfj1Zdfwf/7d38vViJZc3wvtrtzj/YsX4Kvfe1fsHv3Hr2G637lFW/RkBE+r5GB47I1515wkcSRKQrPv2NCSCCMrc4/uuOHeOnllzWlk6wEE9UNLGhVrVmVziKzUMH4wFF849YfKCGVvWJ1uqEBn/jkJ9UmVQFBngUsZAgwFlGNWXz9//w7SsjgIzd+EMuXdWOkvx///E9fRb6xHtMz1qbP4PvVbS/hlu98V/t0ZnoCt972bdx336+wb88bOOuMTTh9w3osXdqKwRNj2oI7XnwFY8cHtNcpXr/+9A1Yc9YZcpDf/Pdv4LVXXkVbUxO2vPkCLO/uwd439qCF0xyrqjTNmmeCyYcNMmLrwmGdzXMvvAjVHS04dHwQu9/Yj+o6ao/VKABSoMmggpX6TFaBFtk8CtQBsZe3PvccDuw/gLaGRpx59llYv3Ej7vvpz1Cdy+DW2+9AMWjhyj+wXfi/GfDCfSLATBps1sblXwzomXxI+0d/ZwwDgXquGVRmqxsLBCksZNKYmi0ik62xfc/WnpDokH3UvHQ13v7Jv8Sep36K3c/8AoV8mUrqek9v7FSQqKnsIaQ7peLsn8/vXojxAQluY5I21jxOgNl88moYtMK/cykLf1+1RgRA04Mjvq+B+DGDTn8TgNjkNVn6F0t46FrC5zFOSPofBxrdV/l3vzf/fpJfd1+niZNxQJq8hqSt9Z/zk20SfVjp8D7ut+PCpQGueu8w3EdrGKRQ5H8CE8DjA66F7xG+lIyrpP8UaC2R+3hvnQSCJVDQ5LXrb0KrowOoJhNhbWdJdqq3pfj9npRc+SRPZ45y+rnAQ9vLDsL5+hsJzdqe1V1QNq1FFGrR1LEYnPxILayqbAZFdbLwehgvplVw5L7wPaiOAgldW18FwRUCekwYyCZUjFYpI8O9WJ7H/OQkhodOKFEW/E+Giz6ObdrGkLOBAlbE9VhRjAG159oaJ+MaxR2M2SqmKaTfqaPGmMj5EFORNcn90dzcJMY413dZTw8KtbU4+9yzdJ8sVBAQ4nLIpnGVUinFDWQU8gJY7DTgE2hv65DUBhMHshb6Bwfxrht+S2DG8eP9kgqijvQdd/xYXRGSIqov4FM33aTWRLIp/vILX8HwyBham5sUa689bT0OHzuOnTt2oKbAhL2sdnIyxY8dOYSaQhbdSzrxhb/6M+TpVyssIE7hxo99Av39g9qrS5Z2K84fODFkgwxL1BfPIU8ZmTDYp6aWbVh53Qs7QggwWks0uxG4/2x6upJiJdEGZCQLB1awCeAQY362Z4dir3QLA5uUxdUTg0MqDAqwLc6hrb1dICTjN+YeZAqZ5p9p9nlxhM9X7G5qtRGsC0L8pr0WM3+9pZrX662BDuBTc3HF6lUWa3Ca9fgopmcmMTs3g4WK6TWSRU9tMmoqM/FWSykHMpYrWL16jdocF0qJgSnRuTNChNYlnDdufTLHCXyXNOCB3RQP6t88I7J5YpXxKJreI6eFUotS/ibcFwurzKn493fffbeSWv5+LiS5jKMEngWbZhNH6+Lkb2EB87PUCzym9d76wm8Ui1GnlCwYdkuIVKH4i/lbSbFgBO5qYWyYoPsNTzB9sEac1xiJhL8fn5hUl4yx24O9JXgthqzZ4GQ+xH+rndE71CLjtwAOWZEW3tSk4jL+n6CCg7SFulr9NfcdwZjGpma1qTuwZtdkElJuT+TjXZ4k+DPHbPhz/q2YerRqIb/TVGB1YtmAlONH+nD44AHtKeaE3HMEtzR2REAyySr0R2XFNcxd1GLKGEfgs10DWWD8W8kVhW4r92d8DsbAcikt6xBgbi3FyrKJh3IP8T8LdQ2KhTZu3IQqtvnzvFubkL7zHrXO6qqApBpowwlyqBU/ncbhPhYxdosJzj9iRzpBSMbLBB11PkvzQZvO45h4YKjtJcsFHTdQvBe6THgt/B2HgSztXqY8g2QSxtINTY1oaGpWB5AGxwaZGr3GAbeEDIjHCF4kNOzCYmHz32bzjRUbOj6S7aCR/FdiNkQoHPC9pQUavkyHMhQ0AjjNXyWLhIYPxHFLEmx0Pxz7zrgd3/elA5B8X+9G8SnZ2r+BkecxE9dZ9xnuMY6TLEf1a/P4R++RiAt8SItIZF6Mpq0n8z/EwcnX+nX5fSdjOX120JpOfravHyWcnJHLnwms50R4zqsIbFG11WtAbVmgYmluDsODQyIfMWdfuqRTIDbtqw8Y4XsRBGQMe/XVV2H1mlXK+WgPbHKzybV5PEz/6PrrOrPEwCihFdj3kkBQ90bQiiQZbM6ARPonxSXEQrIEyevlqwg+xgXdjFjijz32mHR+165dBw6D8zBQrfMkLoVcV4UDEaomBGw+9NCvVURMB9CW5Cbm9Rs2blBr9c6dO5UXO9C5ZMkS9B0+rGvhc+P0Z2pUmiyS2VUrgMQ4ThK/oJ3zuNMICCa/pmFjGkAW4shQRJLkRzUZn1Yo03pc8Z6PVcQIJHobWqxo0MjAcoFUPig9DJg+BUFGqxCS0h4EV8UWsQphZ9dSLFrcKYckpyMarG1UAUuaFERP6XpL8SBMVbYIWAbWkh2M0OoaHKYzTaTgKFJWoBSHQ6I2sdBqlgy43XG507LpULZIMaBp9+YOMXI2StLMq6pqlahGxME9g7Dwu9DmLdAjQcWWAaBxC5pf7rz84GmiV6D1KzhIPMQ4CVGd6aQk4dREy55PMI7BoERtDIk2BL9PvreqPMGZ8bocQHRD4OCgbUJjxfj6RMZWbByrXMfaHBZgJCs3vpH1TFwTJsFA4Ps6S0F7IVDBCbawqquJSkzqFhZ0gAQ6huDK2ZueiEtbJSHma4MSYh1CXgtfr+SwaG2KDIgVUFMYNRxCAh4MtKQlwRbk0LItIxhEl/kasiL8/dx5eALPg01dC7FrA5hMbSWuNfejtSkwIDVdKLY9k7Q2OnAYA6+/hkxV2SrggenKQFNJmRgGNk3aDCanVVIs3rRGWdnmtTDQ4YARCgpTL6pUnMbn/uSzSiQYkLFq0XfosKojTLaqqqi/VI+D+w+LnTFTnMbYzAzGJ2ZIpBNoRq0UtkEXCtUyXFxv2YvIcHF6JO/J2qR4aCV0nrJ2Aq01AXhOJA6izb5XmBCrxaSqSizq9evX4v/y9R5gdp7VtfA+Z3pv0qhalizJVjGuYFNsbNNiEkiCCaYZAsaEYEhiSgIBciHcEIdgfkhCLi0/Bi4QAiYBXMEFGzAuuNtykWX1MqPp9cwpM+c+a629v++Vbv5/eMxIozPnfN/7ve8ua6+99mt//xV26NCENA9bMEBHLXSktptZT0+XTc+WaNyREHT2dNqy5T02OTFnQ0Oj9utf/8puvfVWmy8tkNV45OABu+3Wm+3w8KTas2HvCJ422fLlfRzS8uDDD1tnZxcTyhed8wIa8uGhozY+MmTnX3CeXfbOK2x+ZpoGH8Ar9uezz+3mxOp7fnOv3f6LO5zJHUG5WgQZsLI1tpmJ9+T4sF37rX+3sckpHxpUtJUrl9mll17GJKK2ROVYrjeU0hbGhuwHP/kvqxULdsnvX2Jbtmy2iaPD9vEP/6Wt3byB9rmtBS3s87Zn72676cabOTymVqnYRz7yERsfm7Tu7mZb1tdjDz/0qD3/7NPV7uRi4j+7+XY7af1JfM4PPfSg3XTzjbZUqdr2zafYisFlBLSRKCEYxv7B/eK5YF1h3wGwTc/NWc9Ar73wgvPM2lpsZGKGLNLpqVlrRBW9WCTLB88e02FxHhC8ozo4NTlJJ4wWgJ/dcrONHhmyvh5MHYdu6KKddtYZ9tLzz7dr/+lL1t/bZdf+4Dpr7+mx8lLVbYYDX94eGnYqGOnYZ9iHYf/jvIb9ZCBGP+Ei6GxNRpCrvUv2AwS5gbiAEce2XxWCEOjQBrZ02oV/8A5rrS/Y7T/4ijU2QwdljgCApjurgkzxG092Io8K/xX+RpNF5a/QriFW2rHFKrUm6TUC+pLCjyMxDOHkyBQ04n0UCfL/2PKXBLNpcSzAOfmc0A7MC14ALSKAV9EkQdI8iA0gLirWSKxYMfXAOJJPJrHeDp0Fzce9XyQTXCvKTOgpR+CI5xWgRBTP0nUNYOQY8M9lQnh33mqKhD1kWBQIq21fAZpapwJ4CX9HKRDKUMQk7GPB1uMTkdh3nPTqsiIE2jzIj/Zu6UR7S2pd7JaIIdIEXc8yjxWCgRnPTvtKLWJ4VmQx8t2K1gQQBUPMmputd+VqajBSjY62u4HJnlqXGmxmYpyDxvBnxnnQhCuXrd3bPGlTvEgHFjtAfGh7U6NssWYzU1Nse0IbVL5CHofF0AsO5VFbF8HChkYWLPKzKj+K/YyCSmjwoqUSQA1BAE928PsYaoathMQEhYyOjjZuO4BfYM+h8n/ln13pun3Yh3qGDMcBLjQ2aCrklKZCQpcu6zpxoBrvcfsdd1JPcfngSl7vG95wKc8ehpV99rOfs1e8/JV23Y9+aBdedCFZhBis+MzO3fb4jmest7uXE7QBCqJlEECTgAB1eUAPevWqFdYJplFxyX731S8D0s34/YS1q2zLlpNtbnbeBvoHbWRk1PYfOkBN2i996as2PwfwDi2a0KEEq6GLg2TQZcTiS0MTfRkKdTHcBb5auLEAFdLLzgAAIABJREFURSRb+EKiwrXJWg7zogRiAibFAD35vo38LIK+GNQxjpZkFVzw1dPXy//wGRCwx37ShE9NeI2YFZ8FHWRc59wM/MmUtUD7PVq8XA+LzBa3hQBKo4WTZ69gtn7jSUy+ECtBbA6tZmBMkutexOR7ANrYl01cKySTODbtrdi/RbJXcT+SioqWy+jQ0gBF+RnFuq2tTZp2TD2vEqdAIz4EaBN7myCmgyCveOUrWWQDMEktyCiEkDlSt1tuudllNNSqSH/AllddD9b2d37ndzyxlI5c2J09u57j8Jmf3XYrWT5ivwzaxk2bxIJ0yZoAE/D8A9DAewTxIuzp8TZa0k6NnEoNyQAwz7CXpK8pUDYFplXAUhynFjwBBizKZt0fAFl8Iq9LZDG2de1hPD/odYPVg+muyqMK1tvXZ1u3beceFKCRss8EgtO3ph1l7n9oG2G/nJ0j2YfYj2IzogsB+3D3rmft0KH9bHtFQQWDeMI+R27KnId5kqauB7ijfMjZZATvIHkiIkzkpdxLUfRjXoOuieg4i4murouKeBzSZihU9/bbuee8iGec+bFP8WYSjY0e8Qf0NsHeam5iizcVfWyRYDTiMV2TBmOhfYkAG4F/zTRAt0vsL9hi5kxONGAHGNpJUYBvw4BKAbDY/2q9L9rGTZtt7boTbX52zvbvfY65xODqddY3MMhuJFwvmfggOMEY0Tf+30OCUp/IuM4JIPHzAP3oN2HbnSCjQQCyRTH4NOKvyC11HnK/moLscg/B9FZMw888Ti86vb6IqdJ8POKRKNCGn8P7pR05cX4ipvJLF/biJCC2JmcAp/wYPjM6dyKmPB58TAiRmX3Wdet8Ro4e142f5liKXiN75GQTLxjE6xBnhn0MgJVt0g1GggGHFhV8aBPPYMWWKiWbn57h4JTJ8THmgGtWrWIOYpAL4/OU3iLeHyQlgJCv/f3X2sZNG8niE7ahvBRrCZA7YtEgUsV6Cx+o8nq4j71oRIyirOIXO1cBSLaqAwLrARATr8fvEq8oFunzurq67a67fknZLMhfZBJNi3UOHMN0coCKmAGBggmGuyC337XrOTt8+CCvG1sJrwVgiTkIsE/33XsvJUfwTMBWxoA8fC6KdIyXvDNDRVwxUjksz/dCEO7wbxEnM25DLAr/zccp6YGIf0Qegk/RELbYi5S+wFpd+Jo31menp6hLhofHDdHYkumWIHBwOyIhcFYlVdFChRY0TwAJqCISZOjoYPURi9gKnZj29rxVyIN2BOpigjQyoGPrhk92FpsJbZFgjbjRJM6mgEUHGROAdcDDofLAeX4UAuth5I4FEPPDn4JcEZQHxZN/9wMZVbpIeqQPkFc2MuASgCpbZ8RkJMhmApxC4D6cR+qQsQkILLpOFdr28IUgJ/Sd8F6isYuFkBstbQYN8pCOITwCgRomrwLTYp2jRY2GUqO0lbz4NGSuv1uoADQjUQuNR4Ko2DzxGUg7hIXKsfhz4SZmNVYU/JQ1E8YOnwGDEg5UgbMSskg4tTaaqCx2KLTSfAqcO1qsR7myoH0UbBf/bLpPefAkefGpW5698v2p4aO1Veh2bBUq9NfivtJKiQ6W7l8OWEGFADWlNdAGir3J6y2rQh7OisNoUEnn8B/WyGkw0UI7tH+PTezdZW1ecSQJhOwcj5LYPp4PVMDL0OaD9aDQsldqArAmK7YI0G7c3vved1ISoaOrl9pXw8NHrGdguZWrdZtfMBsdnyUgCfuAqhINFQNZsQuxxaINkMzMZrWbirkmHSh8qQIvBg3ON6aT4XUwypwuzSBJ9CE6JSQ6rLaA0SLQtW+gz17+8pe54QYovOiCujGwoWj79x9gi1Vjc8HWr1tjd/7qt3br7Xfa8NFRCvdv2Xyy7T94kM8IVPHf3vMb++Wdt9vQ+KSGCcHOgdnR0mLd3R12zef/2R5//HGBt2hJgKB3pUbbVl2YteefeYa94S1vs0aAvU3NNr+woKCpqZkO4Lv/8QO74YYbc8YqQVQdGLY11WvWBomJpibbv2uX/eRnt9jI+KQGJxQLBPIue+vbmMgUG5oJYsABN9WLNnN4v/3XTT+1hlazP/yDN9rg8gFrqNbsTW+8xF756ldYK5x00eyxx5+2Qr3B/vPH15Pl+JIXvsgGBnqpPdbZ0WzjI5N27Tf+t23ftt0WlyqchLlsxQq2+f3q9tvs6JHD1tPVY695zatt04YNdvjgYZ7F9RvWk/kDJ0bfUG+02Xm0ilfo4DZs3mwrTlxlBdzb4XHbd/Cwzc8vUCagg5MxZUt6e3sY5E5SKLlurdAWm521X9xxu91w/U+tq73DNqzfwPY5tiQVCmRDvPiF59rrXvsa+6dP/q0tW7PGvvKd71tje5PVmOxigQV2RJU+AEQywbzQIpFtLzs4yxnrHk6YE8apHYNEB8QuSH2ojbtojVYAOIbXUHe4qNalAqqfKDSUWN2H3QdgX5mfss6OVqtDd64gZgsqfwEyZowXL4hEwBeOG/44EuZoKeSFus2LJESts3khyk2zhjF4oI17zhNCvSIAQ/pMN+hhozMb4m+msDGMq/wq/uM+gIxGMC8IHOZDRgTIISnStMAI9DmMAUk07AY6I5KvuNZjfpiw+CMByEFGtWyrYJPrLoXfideH/Y11CF+eApD0R6E1A5Aq8TlZy9wx1X/pG4UvoG7acS3pWqd8wI2vflYdVnCrYTcCC+Jh5B0G9L/0nWJwMRF01l+8fwaa0vCrPTr8El4b7V9aBwFHBMkCdC822PTikq3ZcJLNYqAYWgkdfBS1cMmaiw12ZM9zVkAhjrIWRavUNCETxaFyaZ62XzpX+gwkr8sGB8V6QVGhXGabsJ6La0AnelkZwJ6Ay1EQlS4ehq+oGs9BDQ54kUXd1GSdHRrWIv3bGARQZLEFemJIBvr6ezl1EkxxsLoArv3xO97GNuistc67YMA8Q4IDG7V69SrGeN3dAs3aKaquAnrEkd/+39+x3Xv22arVq+01r3kNkx7IvPzZX3zATt1+KtkHF1x4nr364lfan773Q9be0U0/CJYCQOzZuXnrX7bCxkZHBMY52AnsgnIgre22ZvWgvf2yS+3Ant1sHT399FPt+ec8395y2bt4L2AzwjZ19/TZ2PikdbarMAvA94S16+i7IIi/YsUgkxkAJPg74hJon5FtRakgxYsC1DHYTWx/EhJ8/amlzLAzdNH1XAhOU7+vxdo6oSWFlrd5l99RsQPxBfwmYl8As4j1wtbFuZQNgVRTK/0QCoKVEtZFABr3C4EbsLBbMnBNezsXq8c+xHNA2xt04apLVVuoAlStaLhLEYNgSj4okBCiEtNq3SplaQyC0To/O2893fCn7dbTDdmcmEyPGLiR7DXETmDxAoxmEd6n7D7wwP28Plx3dPawoIUhEc2t9qIXvYhnNpiYMbkCICVe9+Mf/xe7HCpVsF+8qIRiF9i2+OxCgVOkI2eJ9aG26NAh27Jlu93+i7ts48b1TGabW9vsZEwWr2CYUo0tyCicrhgczLS2AuSOmD7ysPABkZ+gjRVFWWg8A2Bcs2Yt96K8k8gU+Iocg/Fikn/QfjkDFAX3sMMihwggIbjhgxXjvAUpAEVrAAoodKKwjuFL6EiIBDqGfMpu4D8xdZhPuexH2Gkx7wT0sRXbpycTTKrXbGFuxsZGVHA4fAhAAD2AhvrRudL7ECwVkOqsQ/r6PB8JO47XYJ0RR4ZefBBYFA8kAyjI7vLFc91z+GHYNRSC8ByWDa6ghivnKXjbuJjhSQuu+3Dknoh12lqlDQhm7NjYiJXm5pwJrq5C3JIYbRrQhNgEsSD1QNFqDQDDpzBrMrz2LH5XNiIHmfFzdBedvHUrbe7U5IQdPLjfunv6rb2rlxJNzMswIZo5gtYtiqWIHSJOop3A/9gWzR7lDKCNGIJ7gOvmxf6MUysnGUzBdE+nObGeu9hcUZTVvtcGFqiqzkWywXh92vnB/sL7gQ2pNdHeZ7xFEEvgfABvOeAuWypbqPVkXBdDXfzMHBPDJBraivM8B/HFSOOTY4pkHs/pvaKIqaJk2Bq9Xz4IKdY39iO7SZOhfVwb2EcYV49H9I4CsGAXg5ADooGYizUOVsICzc/O2PjQMAe9TE6OkdSwYmCAACP0GTnXIWNpan+VyyDE1OxVr3qVnXrqqbQHjHV9bgeedWhJopMKoCB8OvJa/Bs60eZmZtmBiD0In8w5GNUa/RcILviC30L+19rWmhWfEROI+S5sgkWfhao99uhjtmPH45LDg+2vSoaDBQTk0U1NLHRCUgoFmpGxCePANuJjDdbS2sxW6AsverkNLFtu99xzN+U2sM+QTzMf8T0Ie1jDTAhiIPLJtJGY/M1nLExLXTfAsZQPYX+DnR97kgAj4oGGIu04fAz2HX4P39XNieGXev/CZz//hXqNAwWgJdXMVg4s9HO79mi4C0XvKxq60tQsXbNwdh40qje7aG3UdCkzcezvH9BksBhfjQqgP3RAN/xwn9xFbIdtg6Lj8xBTe0fah00tTucmA0v6E2rZ0FaOaj7ZUDGNMWF1YAH10MSgzMA5r1zQKPFQy0DFwTweYEsPThid9GfEhRhkyTEAGMP1EphwTZIwsLzuAML8RuJB7dmzhwl+lhyQ6ly0U07eIoHVLMgWo8LdlhxzQZU+bgxW/YJOrjXASyTQqa8wyGp7FlOMm4ltIL6+vn5pkB/3EQYVoB8+DwcPVa4YqkBUvFaj4GgkBHLqMo5ah7x6oM8XyHzMGift4HEd4WQ1HEbCxqyYuV6m9pO02GK9j6+wqyIVEzgFbIeBjb2iexU9GsYyff/cGOtZhNGNPed1fAcWvZ3BW/ixJ2LIUBhoMooKAC7q1GhCFQMVmqmjw7brsUcJYolSg+CqmWeyvFBigAWdEgo9w5A4EMskFK0zqLC41gmNJrQm5udsqTpr77z8rVYqFWxyrmYT05M2MYmEUPqlaKsQOJPrfAQILYemNnMkIXDmrJqTjeQ16GQyvPapQAmyGQHSk50s28ADnbUueKuMn2k4GgQ90PJ746WXEgiNChqATxjxZQPLrbq4YE0NS1ZbarLZuVmy2r705X+z+x98xOYXKmTFwXH09fczeULA/8TDD9l//ug6qxaKbHPmlDwARUiarGDf+va3yUBEKxRJDQ0osShZWqqWbOMJ6+zKv7iKQFFUg2Rsa7Z8ea/d9esH7Tvf/R6vX/FlTF2Foq1YFM1gvjY12YGdz9qNd9xqR46OUswZmlXQF3n7W99q7R1dlLJgC2th0ZqLTTZ1aK/96Kc/BXprb37jW62zo8WuuOwyKxYX7eLfexWr1MNHx+2nP/mJve3tb7EDBw7biRtO5MTwtlYMbICzr9ln//ELNnJ0zFYuG7R1q1daR1OzrTtxnd173702MTpir37Vq6hR9sSOx6nLiWQezJ/p2Vl76UsvsA6wO+fnOfygr7fftj/veTawdoXNLNZs755DNjkJDd8GDooAMEjdEQodSwd12cAyO3p0xCtlRfv5z262W2662coL8xx8MLh8Of9DwMwJygWzUrlkZ53xPPvDP3it/fOnPmV9q1fYd358k3R+i2hFVwAMUAST2ciYd/3VsPMBXMUgrwDllEQgkXadYAI4ABaLVkZFnpMnpWnHIQiMslBAULsgvlQsMQZIAI/BPF2sLFC/CMxjFg/YgxtiyWKEgXGYnQfKMxw7DTCcebSVhD8LGxfnkgWhhBWuYFaty6mPox1NJDwiYIR5RktpvD9eA1uev6eYmsE2UfCsADqq7rJDEg6XfwqgTDaZQKaDqfBLShgVZ6b/Fs+JySRtttrV0vvLkgu3M6yu4s28VZPsq4QxE/4l4hKBFnl3Qrx3XF/EA/E97E8UiOJ+8J3xCQI3F8qO68+SgERHMXxu+Aysn/QHHVh0iRVsZtiYqLRHsBj3ncVCIGI1KQbhPXCdMX0ymUbuxa9g8mTFUxd/J8ucejBNVmpsIINkxttkG/H+Lm5Pf7W0aFNDh608OyOWYEGBJuwsAEa1k6HtW8Uw3CeC4DUnrCOIgSFks2gDckkCPhcTsyHWJgV+47lhr6DognbieG6M83BGSxjUpKImJB5wLbAZCA+pY84CmNj/OIJos9y6dQvBCExkPe/88+3Rxx+zK9/3PlsozR8D/EhWZZpSEQAj0Uao9qyC9fZ0W283iiUCTbC+GFYDS/SJv/kftm3bdrvoZRdp2Fhrm33gqg/S/7W2tNumzRvsQx++yt79J1exeA+WD3Sf8B5oTcZaIB6XH0UsrEms8FeHDh+yV77iQjv91C123kvO43l7fMdjfO3X/t9rCWyiYAbN9NGRMTtyZFggaF3SLTivWE+wCeFL0SXCAkm16hITDpY6aAr5DyZlHCzhk0VdLD9ibWoqJ7I5EeNImgI6tR5gBmPCQR2cWzA9CT4ulLh30Nqm5y67ingDn4PnD/ADHRqYdo8XcJIrfDeLqMVMqoPPw9mvOJc4F9iHK1euVFFwEflOlQUpMmUKVep5oeAoti72rc5SsYCcpMFZoAAam8WAWsQ6tjJ+Rksy1pIyE15IAwsRe4X7uVrl2t9yyy3W3997TOs/2R8NKlKdd955PBthD6DxSdDNNF0c4v/Yy5omLvuF1llOWadJrtvFF1+ctcIFSAaQe3x02FauWG2/feBhO/Os02xidJx7dcPGjUyy8We07wPAxbqffMopfDa4ngDlmN84eYTAAafHOnBIcKvCeA3Pvb9vIJsgHfJAec7lgJHnTARwALI4GBfxteysmI2ZjfStlOZsYb/1PuqgQzzLASoAORP/QR1JMGxdQiFsjJLvvFsL643npxZphazKZxZZb5maHLOD+/bZ4cOHfJ8iUlRRCM+NxIiYJeCEkbgH+REVBYNkIXKFgCwAHyxqAoQH6AHGn8t8QRMUrC3kh2BuApjGexC8YmtrA4G6rdu2ZSCHamYxYFO+O4giwVIkiL0I3fc5sqNi8jNxO7SK0l9gqjDWU88kANmw3bF+KfiXglOSplJ76KZNm2zjplNYgDkKrVoAMw3N1tPbb20d7er8YgyOmQRar4gJsC7yde43fOo67hLtrfEVzzauh8UA16vP8jaPS9LY6r/zQZGLxjUIvM8lWfCZ8Xwj90x9Vfw5xSWiOCGAMQYMyv7HNRzPYIyzFPs/vceIl+JeGNt6jBkxz/FrE7/P3BexVkYWEpkk/Ryur4OCcT9ZTJPMt4jzRq1BAGiOx7BY5bmz4jVn6LuONXLdIrt8AMRVmBNMjo3Y6NAQWcBg76NFmhO2a+je8VOEc58MfcL+BhAIW3jqqafRdlJqgF2CjSzSoBjCwijkORYW+B2vwzNpbYYcWo3FR9g0FuxQdCuXbfWq1TwfeD2ku1AYg51B9wH3RrHRZmZm+TzZ/disydt4DvSjlZLt3XPQ1q9fT1+G7iT4XjAZEaNAmuD7P/gPtjjjoOF3UPQB0/8FLzjXTufwqkb7yU9+ypwN5GTmiaED6czRkB2jVKB3A+A1Ea/B1qLwC4AfLPAgDgEjYcs67Z26cuhH+Pd8annoNGbYyz99+cv1Zf3L7ejwqI1PTtCZ4vvuXXsY4KDNEi1rSCgh3IyWNhl66aZhP4SmBX4GwfuWlnbr7O5R+xgBgiZqQcRhi+SARowaXQJtyNhJWgNo8og55K24nLrjbcaomrBtxaEwMiL4+0LCkRxG5TOqEXEYyAJMaNWqZogxJKOBfxdzTomZAv6gkUaQf0yiRrZZVGgS+nS0SLnhi2SDhjiZbBqB2YF9+9mugw3S29vPKvmTTz1lp512Gqd6hSZClgwFSdGpu3CWrBB5hUV0cpmQYwyHt0chwPV/5XPldXllKVgomeaHJ21pMkaWCA1AwQ4fPkzNP5pFdsMWbfToiG3YsIHovvcC8OOianKMoycSrulhEXjkYagb6wiiYookGTJowQpHoapDHAT+mwvFBocx7gvXl7aMZJRxCHlTR8jBOp9wHUHLsXtZAUg4mdTpBP06c3oJAyOCl3DAAqMF+KAysWXLKXbbbT+nPhKEd6vzEJ/F4ItZttPCkGLSIwAYVMWhbcN9SV1T/VnGS+3jy/qXsXIDZjGMI1lXVTBRa1ZCW68XDsCKgPOWQxMYgfXDemYT3XEuOVVM2mB4HVgA4cyyJNgreJEYYKovnRP18RQ8Yc2pJ8L3Cb3ECBR8mqmvGxK4173uD61crdjI6CgNOpgbYGQ8vuMpMhEffuhBe9nLXm5/8t4rrVxZsu9851t2552/0hAqBF3VCgOt557bTfbMxOiwff3rX7dOJDVkTklOfPfevXQmN950o9180y1MCFmxBZHNtauqpSnbsn69ffqzn7HDw+PORtXmR/IMEHPnnv123XX/mSUJEdhweNSCAne0nCBw3bPjKfv5HbfbUgN0vwS+4dm+6/J30s6yraQKhiwwxSYb2b/L/vOn11Or7I2XvsVOPHG1XXzRRWaFml38exfb8NCYdXW02Ve//FW76qr3S+yXTIC6Vctqlfntg4/Y0NFR+9nNN1vjUkGsx9lpe8mLzuFk08mpCXvq6adt2bJ+MmrQKo6gFcNOwGzB8BrsvdUQiV+30tp7e21ypmTzJSQWMzZXrlFnq6+v31rb28VQb2zW0IalRbIkR4al9XjfvffZTTfeQG0xVMqgU7YwP0/mIobc9Pdi0I3ou2DibT1li13y+tfbv3zmauvo67Z/v/6nnFq9WBRwgKDE8SWfYuzFngaAZbmIsc6nAm5C3TmNwltyXHeL0IdZmWcB1X0Uf8RgpKx3vUCtLlUDcTYwhKli/b29BGKWahC4R0IinTn6UgcCYWvCPKBgA/+Dr2BbpIBY2HIlJfpKgaqwUwom9T4xHTQNJlPQjPftLVoqpqhNJXwggTgE6p7oZ58bOoVeqU6Bg7CFcX08XT5ZUeAXWk29su8Fp/ALcU7i81OQLux2gK2pX0sD8VinCO7RnhdJCFs/EORSTy4HNLUmuU5RBOY5sJh7pIhlGOcEIOgAG16VaiCnz8efWCZDk753GlMoRlKVmc8wWtyjRS4ZpJIG/dlz1cJnhcS4lzQBibshqTdo+DgHSwWrNzVbCcnpskFbZBu9ujLoP6lHVrXu1hY78OxOq5TmKOGBZJvyNVawtuYW19zKJ3fjMzBgZGD5cq47GAnQT5P+kOInMjiYuOf7Oo0D5E+kUZc+Y64PGU16H6wDgngAjABhGlk4jTZSAYAofo4cHbYr3/see9lFL6aPqFSW7KMf+5i964p3Z/rLUUzDhGjEZ7BDHW3tHELS3NRga9aslk6j750UnHjyqWfsh9ddRx3bl73sZbzX8fFRFhNO3Xaq60EVbHDlcrvqLz5hT+3clSUmuEYAeQCsSqWyJ3gAIcSKg0/EMIUPX/V+MqRR5K8sLtrw0LA99ujDtnvPXis2YQrrgNUWCzZydJQgI6QfxAJyiQXfXwSEvRiARAhgaAZWe4eHdLfV9swz4NAI1pwTV9mxoFgu9mKcX7axI65w9kjsd9wQzik6A8A6xGdgSjt+HxId8V6KF8RMVOuWSzogRiELsEoGYhSW8Rr4EyR4iDkIbnhRmu3w/f1qAa+VGVdg72JIXq2GmAjFvAAyfFBRA7QoYePRwof7V8cJYinafpAp6mqHq1HLeZHsVrDwkVR2o53azy+u9aGHH5KGWqVCewHAmsa3oIFmZ5999jFsZ9nHutVrAH5KlHuBPI107p2Nxti/QOkRnAUwdwAC4W0V35tNTEzawvwUmZj7Dxyyzq4262zvZPfZqjVrvbXVKAMA/wyWzejEOFuqwQJiEcJBYepgOokjs1POhoYUDbSvsR5gqDHXo62X1qu0/PNW0ogdw/chyV3AJNfGJh9OGAyzXC4kjcvx5/CZ8V78me9S5JwC/2P4TsIOTVo80zw1QEqdA0ktSM9f+SIAEPhMxCrPPPMUczY+iyKGE84TUABwAHYPYjqQefD+JDSgZRzSN+ycWuLrINkACQPk47he+i3Gyvg9JfhACAAkgmms7iBM9W1jIQlnAnv56MiIgMM6BlL22ulnnCEJmphG7oNgOLzP9UAAbLGbAOcUnVDVClmZB/YfICAeuQXuA0UO5MyIc/HZ7MLyDjZgBpqE7gNPgvzjrEfYwAA29MzQTlq2008/g+caEjoA/kGiWL58BWVxYHPQkqNiofZPAHK0I/4ZaZt7+IHYE7RRcf84JwnZJ/wNvh+f0zGu8CJPxBh4z/j88EPpXgToldm3zIE57SQrsESskRN+GGsxTsx1reP98Z3Pwdm0OjuKEcJ/pt/x59x+i9GXxjTB2I2YIMCCAIHTGC6L4xJ95xjYkjGsE0edxqFpXkyN6STGzjsr8jF+8O20c5xGD73DstWqJZueGLXSzIxNjI4x/qgvVdhqHEUPyhc4s67QmBfrYWuxVgAZMfTq3HNfyCIhWpxx7RiSBBkqxt4eB+H1kDTDviyXwc4D4Dhn3T1d3LtBmsJ+jfXCeqCYB+KPukQUb+Ds43e5zktLfN/u7h7Gnzjvk2RazzKvwfRtvF9vb5/t3v0cuyX27Nlrv/rVr6Xvz7UpsHiJ+wKhb9Wq1ex02Ltvn01MTXJfgxXJnBwMUL8OXrMXJ/PijvY7AEbsFQ0Vgx0Q+ZDxsxMUApBXke7YoY2wPbBZeC0Ja1/40r+SZAyUGgkeBj1gkvTQ8FGbmJwiwALwAa/BQYchUyAtOjk1VVzIX0EHhPm7CEQ2MgFFIAqdNThj7SkGgQ7WwWnBGOJiM7q9i+9yShNF+iU2rAXK24VE05e+HFtSkwmGqLhhIWK6cbw3Dx4rDGrPdl4ug3C1XetH0ttBa1t+6FNDEclCJBWIF9RUq2pZVHHwZ4FMoPiC+ouJa6pKsB3CwdJwYJjweuTwYTIQeDi5VA1sMVi7di0BAhjtOLg5kJPT8BFQ0Og42KQEQ4FeGCUFace2CWfGwI0mqruktTsLQsG7s0TDOHBJt2QSAAAgAElEQVTBdIDgXHY9+6zGxbseCmnyXgkgwBiUcWfRhQ5dbpTlaCh27NVDOjtv46aBq0PzR1WvAPW4h1x4PAwlJ53HxFJPitESA0ozD1CwNVy8Nj4DhyqYOvhZ6IMAqOOQE7Sz1FQdwBaKvaW9A/0j6TgCYI9AMlD+nGaeD4SJvYI9jP0MVt2b3/QG3uM3vv51Bsc4J2g7ReUHFR5v4M+eIQBHHngEIZAsgAC4P18aQujHeMURZQcEproXAHpYcwX8fHvGqWhRF3AoFoIYjHTOngCSXQxmljt50fU1wCQN8sJeYLWi7Q8DEbQ+mlZK5+PsRx3CAgfURLUtAmcEDu//s8tteGTO2jra2EaBYTd///d/ZzPzJVuz8gQ6l+2nbrE/fP0lZBrceuvP7aabbmGBBDpL8/Ozds4559i6E9dzuvah/XvtnHPPMYpB1Mz6lw1Q/B77Fob/zjt/addffwOfqZjWYgUAyF8qz1tvW5N96urPWqkioBv3i9YiMAAgGfHw40/atdd+M7cJ1KQKLSMNO0DAh8Riz1PP2I/+6zobm5qk88DrBpf329ve9sdkCaJ1EcN2FuZnbH6uZNPDB+2nN15vxcai/ePnvmirVq603o52e+Mf/Z4NjYzburWDdnRk1L7w+X+xV778lXb6WWdiShWvs7cHItozdt/9j1pPT5/dd9899tyzz1p5vmRt9SU7ecMJZICirQjC/7hGONiOzk7DhFUkUwuVGqtoJ27eaOUGs5FxCOQv2pGhYWvr7LTZknQwsfcw8AAFErVzGKt0YBrhWn7wgx/a7bfdRiAAuj9qawH4LbZfpbJA5sS6tWszZiEc68kbN9qb3vRG+5erP2fNHZ32/Rt+bK3tTc5gLGpYRtFbcZw1TZ0ryiF4uxLBeiVLGSjBwkPNEyif2kxbjoon0Q1q0lmhiSyPRU7fBeNeyQLPPyuNqqp2tLe5Bhz0FyV9ALtJB+8Fkrz2oHQdZwj3GFrI9BHe9heFrrjeCN5ob1ikUIEN36MNJPdtXm1yjaEAIcPe8j1gR5qlM6uWLdEBoCkVQQntJAIKt3N6TQB1wWxUtEn7Hvqy0G6O7gbvYKJuXwxw8CQ5Z07rPUJXEvcEdjLZVRVNzGO7irNdxJDONSbJ2vR4IwA6rluw/6PA6QVAfhauMWk7j2Qj/D5eI/aGi6azoBmMGonAwz5GLCD5C5ezSOILLAr1grz9KNaK1yeJc7W0+KTe/6/EIbrv4vfT72licjyLQuvh7HF1kqmFFGMVgEM0NNhcsWD9K1ZL54uFV3mfJSTaGDLWWLSRg4esNDvDyeiNOG+GpKDIFlLqZgVz29mdfX0D1rcMGq4LBBJRzIbmFtvmyNDXuY8cLPxoxJ9Ye1w71hj6d9GypQKBZFcEzsoHw7bCp8NPgn3DveIahmvXrKEsyDvf8cd2zjln2trVa+yxx5+wf7v2m/aBq65ikI4kG9pu+/butRtuuN7WrlnFdqWXnne+bdm6hZIOPGs+nC4SQ/i3AwcP2OeuuYYsHEykPuecF9jRo8NM+gdXDJKhgPYu2FSAiJ/4m6vtkcd2EKJFVwL2L1gFYHk/s3OnTzNGq7LZcgy0g3bv1JS94MxT7TN/+3EbGRulDUIC0wVdKjPbd+iIfewTnyTQiMExYJPCv8zOYc0ltQJgD3EzYgd1dSiiTYvpctM+QAC+jgPU8tZH/AKT7ijSe3sg5Wm8O0HnS+QDvV/erYBnumrNGveVBer3SvtdYDCeL+IW2CUUrJBsAcTDNcAtI04KsX486/hMgMC4pxiMEq22uJaVq1fxdzDVl/dMNiBYo3iveWtsBpiD+Ed+Gu16KjPhcpBHIE7BEJia1crQ4kNrMnQWNbQOzw9+CH9GC+nzTj010xDnYJYKukswuG/ODhzYr5a7MsClRi80b3GgXIUiMgdBhFhcJOP27rvv5rAYDkdzhrfOkRjnGFR4wQUX0MbE2cIzmhif5LA37G8A4Bs2rGeSu3nTZu43kktqi+xIOrj/AIEr5IJYU7AqY6AdwRDKYiQDWrxFlXZysWazM/MsuIKFpkKCQGbKPnn3GH5O/T53hJmfcbkktk16Qos8Kmxm2LTIxdR+q7wr9mtIQykuBaNINjUILdyTXtyIXCQDXBzkYRxN6QUVIeWPlMfhWXDv16r23HO79JwwhAjTdtEyrM2SDWHR39S6DLkYAkB+PVgn5AJo5WbSDxAdtpSDXTRsEnFlf/8y5dMIRxBDO6IuvTc9C6wppueOjY4ynoUcwOo1q3QPUVBi0UVTe8GwxbXwehj3C6zE1N4jRw5zj/GrrngVenHMf9xQK57Jh4/inFNuwMks6aBNFqGQq4K8Az8zi86WFrbRsygKmZUmFaiaW1tdp9SHpQQO4LltaCNnQ4hCDivJebMinfvUTH7MB82Gb8f3KHKGH838v+8/gqsYdubdcvG7KVAeeVHE+hpiqVxc75czMAW65wQg2dycdcmmTt+f+B4AU4CmeADEGBI5mGMA1aSNVdfqMVUSs+gnOfsP6xVdMmlckq4JnneAccFai7USkCkASv5QnTr8O2Xx1E4OX0FGvmsDIh7Gc+QewBoBRAx5gmrJ9u16ykaOHGEBC/lcT1c7JZbQYRYYTtxjVlz3nBWfH/f0spddZNu3n0qdX/g//Bw5SUd7B58t9wvA8+lpW75sgF0F6GZAbK+WYpyvhWx4Fp4hWJBR9ObgpnKVrEgw8LHkaJ0GWFnC53R00R+g4xc6rcAXkOcgn8X1ww+E7xsZOcpO4ttvv4Pa0AAwYSOIBWHYIKbXz86ycItzg3iKQwepvy2fTTkzDmlZpG4+yXS0Y3oOQbrjnqZPVw+Cnmdouso8M0PBwD0OrFK3I9YaMTnuEf8OELxwzRc+X0dgD8OlVtOiPfXkTpuexTSaslUx8NINjlBaJB1ynAguxEAU4Kg26XZrbmvnjaMdAwAhgIQKqy4SAI+vODAB3KUTvTK0m0bZW5cTI0YDTpZaiP9iAXw8dgwNSSbJRaU7Dl0ErHFYsrZmn9QGQCZQ6XA0wSaIpM4trU+Kziu1Sl4EZGbOF4BEi9pvkVQIPIxqgqZG8qDWzWamMDkLhtu1B6nHWCHY0TfQnzEwIpjgNkgmQ4kl4pU1BNrORhPlOm8v0/2JNcdN4mK8uXGTdmM6hVOz0AQ4ITGKSlEYVlTNkXSFcCkQeVQIcO1oRREILXAlTXbks7QeCqKiNdc1OpJkL03ystfDwXorghxETKfOK0Dx/vH8xHrUwYATxF4OY8gc27VBldyB7SXnG4EMkkhdi3SwEMTqsAUDVo6Ke84BA7VmCWBKNWTw4NFKyeCxocFe9/uvsf379tk9d/+GweNipcxWMukpqzWZTCJM20wmV+u6YcTFNOKfvSU7r0RhQq+m6+KeEeQxfOaUZ7QqaGIhAkyxfAWI6+xob2mdckA9vYYUiFeABBAyJgQqsZB2CSb45hOec6HqvE1RTkoOlbT1uXn760+8xw4eWbCFctUGlnXaj667wa77z+soos8BHNWabdq0wS5909usWpu33Xv32fU/vYEM2md2PmW16oK97bK32X333s/k78ihA/bZq6+2roEBa0LCwEmrYNkVraur0+6869f21a983Xp6oIvFXUZ9moamBqvBUbTU7V+++g06Kp2dgi1UpAPV3t5h+w4ess/8/dVZIInzynYdnllU4BY5JbGnq8Mef/wxu/GG621kbJzPAk5s9cpBu/zyK2z16jU2uGKlPfroI6yUbzhhrdUW5u0rX/tnDnG54467qAd28ia0N1XsyKFDtmrVoHX3ttkXr/kSE9o/vfK91tTaYIMD3XyWN918p3V196hiVq9Tc+fwgQP26L332Bvf8Hq/xiXr6um10hwGWqDQ1MIhNO3d7bbttG1WR2vdTMVGJyGe3ERAEyx27C+0uHV2dVt3d69EhctlGx4e4f4B+/brX/2q7XjicWtraWPwi0AC+zyEHzjoyIWFATB293VbC9iJxQI1QDZt3GjvvuLd9tlPfdoWqlW7+6HfClwAW5C5i4oqOTXQQ32fSg9fFuciprfh99W+Id0cAGicGt/YYhWISKNBvrHBFmoFK1WWPJnGsJoCK4ho/4NtxaAbPNtSaZbt5WAyoj266O0JAdarrVSJWBoQhdQ92mLp5H2IEe4p7DWVWgl6K0hIg+jwsyn4mPpcBtjHMeJCEwvnnvfuDBW1cQM/ye0KzgDsYQT1tG0ORtK2eweCWNDyhXj+0GhFLCCBaG/3dC0tqiQE0z8ZIMOf+yRR2F3ssShC9fX2kcXx34GAKp7qmUehL3x/dEfEc8gCE2dZhi8Ie0a7H6kibATYqa41q2Qhv/YAv/AzFkIx0Mp9mEBgDQ0KRr1rsecdBq5bhc+MZxZtiOErU6ZPXGvK3Ij1yBIHzyrCD2od4MvBlgotLASaAM1JRLRic4sttbZae/8AZQFC8gMripZSeN2mgtnwvr1WAIMKexzaop4sQycIZwdsEyWZquoODg4ScIPNBBAEoAitffA9rJh7siU/F0zEBrKxkOQjnti+fbuYLtOzGaMDdi8Yn9iXeH8VojG1N8AB91u1CtvtutrabHFpwd57xeV28rbtNjaGNtG63XrbbfbCc861tStXEdh7bu9uW7USYvKt9tLzXmR9fV1WLgFIVrFAkk5F1yDGwLhFAnjXXnst9Rcx1RGFrPXrTqSmEmKkNWvWMGYGSx3TNDHZ+qvf+Kb98Cc3WHtnDwv0+ELSDXuJe3tu97MsbjU2FmzVikGeLXSN9Pd22jWfv9pmZ6aypK8J/hX+s73TXv+GN7H409DUzII/NJDJZCcrK4/LqRfuLIsofkZ8Gezf2OvxHeAPtaYWUNiXwHvEoYxFfPIygUYHKLP96SAKQaGmJrLkOWCkXuCeAFCGfQEWJz4nYvmeLiWUABWp5+WgNJ43mHtsX1tY4P1B1xygQHQ9hQ3F50EKBGL6oQ3oEDfBRTAoAdzUDB1cGOwlLS0OhPEIiKzfOuIbTBdvssnxKbLPG8wnczNPbbDWZgGjYP+x0O8yD8GAwr0B7MM1Yt8idsYagTEYfgGfzZZrTjAFq2aBDMaOznYxFI8ZWClmHt4fup9glJGZ7vpbIC1AlqWyULFdu5+zc889lyAPzlb/wAABQawdmI5HDg/b9PQUC5lIYsEYApsufAueE/wJng2YnWGPRAKAnZR9jJZCaqlzn2ioZ8TR7JD0ok0AF1EAi/2i+Furn9q47N8bEFeFBiaAM0kuhahwHv8rccZ/KUkgcsSwu3g9wRvEyc4aC38d8QX2IEBP/C5yt8iHZIuWKAkDsIHsXgeBwMjLNdeas1ZU5qIYDtMk/UPKW2AIK/YHwBcHYlDEZgHQgcvUrkd+RfazD7AUgDJPFi0KGXh/5Zw67wKIZOFx/TG9GvYYvwu2F16Oz0T+ArvHVnP3gVgL7TcVAtROraGYsHH4nJB4iAm1yAVRJJRPlE474i5IIQnoEKFJtct8LoJ8n7qftNaKicK3p6BzdBEEGJjmmWG/ItZS7pjnKsfgBA7G4PcJGHmOnedViY4mz2E+XC/HElzCwDve0j0W+y6VDIuYIT0DukbXfYxc0IHPuEfcV7x33KOuU7FmrE/EEMzTYq7EcXreuK40X8efA1hMY66IVdI4Khi++BmuLfxJzHDAXlehSWc5tKRZtAIRgu3FYIcjJy3a5NhRO7RnFyVNYM9ZnMd/jVprMKRhv+CL8IVBcsxvfZ3iWeFacBbOP/98e/45L3BdUslaoNVZQJkYuf19vQTpY1BsDCOKdcTnQeIF54rXxM/t5OvxHfd8GO3cS3W+Dwri+HycHRQBcQ/9/X3yJ9CYnJ+n/Q+pD+JwVQwyrdiDDz7EKdQqsjUwv1Rr95xNz2KgVYOVqPdoZD2j2KBhgYv8zLbWNoKRJFRopHoGegM45fVTu1cFWnwJMHWGo+MZ/DcHKNP8KmJU7HdIQhT+8q8+VEe1Hg8Ehn1mtmS79+xn/zWAAdxUTIHCBYkCLSeng4gp0a7dV4RmSCsTShgD6F0gkOGFuBZgNHSFI4xe7mOC79CvImIPhFuBOw2fC8sSeY12Bz8AmbGA43KAMH4WqHJs/tjQKRgi9D8f3hKHNH4ndUyx+DFNOX1tCrakwX0kTiSVeBKMwIib3hlRMC4A5EZHRm1oaEj0d7BmKhU7Yd1a0txpDKLNxIGmaG1SwhiJg2u9ZW3foRci5xxgFkfAu5YH/iUo7fqztxM5YBqMSt1jDnTFfbIldOdOOks4MBwWoPVnnHE62025Bj71K6ob4aRjfcgs8SnWmdNMqPBq1T22fZCaZtT5CoBSw2JQsQ4WQ7A49Z4S1WVbcsaT0L3jHcQmFLCdJi002p5kApwI5yUDLCAOr0mdWUwi45ox0JK2DN4bDEIlrj7AxsXbt2/bwiSkNDtntWqZFeKlxYotQaDZAT5eW7XMwLUKge8EZOaFFHKWZOxJGXgFmahOq4VBA5dwzrEmrM4VG8jkm56e8WBBQE+0opMl5SCjAmRMkoZeq/SuxHCWo1bwJgYTn1JUzRxoY9uDDxk4BgBxJ4zfx3vB5iCRetNbLiU7DyK2zzt9k+18Zr996m8/bX39EvBeKpVt+9b19pZ3/KlNzkyR/fuZz3yGbEU814nxcU6axhnu6+216bERe9/73msnnnwyA27qvEo1jg4CyeHf/I9PWUcr2uLQDlsjWIcsmHe2OGdf+tq1TAgAxEAzT8N3NIlzdHLSrv6Hf1Cg5wwQrg3WhGw6sF7L1t/XbU88/pjdduvPbWR0wtsEMeWzyT7xiU+wzQoJEYYSnHPWmVaDJmVPt/3+a19lR49OcoJmU3OBbDkkyRhqA6e3etUy++uP/g3bx951+Tts+6lbbWh4lLIYqECDNbBYVQtSX3evPf30k1wT7IUT1q5lIg3mYSOmIhabrLW701auWUk+x+HhKRudmLRG6OQWYoiP7E+0QqHNC05ebZAVQ4vhrT/7ud39m99YV0cHq/ynPe80trAd3L+foDkHHcG5wYeQ+VLkMJnunh5r4eRmaSANDi63977/fXbN1Z+1vQcP2LO7n6MWEsrx3Jewr86ciRYKJSa6vtArjcSNlWFe/bGtx6Fxg8CDxbXGgtWs2SbnoceIJ9nE9UCVEy3AeJ+ujk5WEhFkQTQZzEWwGZpp3/D+ah0iL4xnVwA+bElohUUwF/Y2gk+dE2n90TcmjHL99dizH/4TZzYFHNPCh3xhBMkIQpWc4TzIZuqQsgIMba1yPtGWvhlJCWymXxMAV1wnAiQOh/KhL5oaj6Suma5KQIQ8SMh/hH8Ov6LXh51YyvRuytUahbelZ5MX5FTgU9CKCYFhc8Lfp/4/AuiIFfgskj7vYxISt6mR8CMIjFgGryNI4NOS+b5kc+QyE3oOOcMjDdZ1rxpmRiZo0mEgUAPFK7FG08A+/DS+RzxxfPEujXvSNeW1sUAp38dAEq2fLIAWrFIvWrWxwfpXrvR9LhkARhBYC4D/xQYbP3TQKrOT1BmlVqkTSFE0437hc3ZpHdNgEkyHR7COZJrazVMa8lLg8CTFKDyrGdhYtEYANa3NXGcE1thbAEDwGZzEm/lfJbmIn7C3lvUPSNTcdYdw3aLwNFlPG5h+zfbGS15rZWu2O+78BW3opk0b7Y2XXGIH9x2wX959t3X19bCVGmfrzDPOsLVrV2tQWFenJ7dFGxoe4VAM2DkA3/CF8LOlBXw2YuUY0KfEHjE3pEWmZ1BULtlA3zICiT+47oc2NHyE+3r58kGbny/b6NiorV65wmbQUo7JkrUqEyqCp4tLduK61fbJT36MgBsGpwH0QUs1BpA88PCjds3nvmB9A8uoFav4CbpKzUyWCS4421BEWx+05zrR2u/QIJTfgu3ks0p9uRcCA5DhM3e7xDPFTa2BV4zHvSBCyQvq2Qq0B8CIIo2K23UySDjd3NkySOjwrPEd7099aRSkeXS0Z+Isc/p0ZvNk38T0EbMb74PPg2/AwBperzNc0TKNNURcA0ARS4bBcTzDDfkAKRY6KGkB/6cpyGAvlksY5ALMXcMaqgtoTWuyFzz/BVlsRFtPXT6dKV5bJk+UTx+OfY0kG2uHvQxAa3Zqyu6//35qswahAbZBHTjK1/DfK17xCgI/USDBaxBf4mmicLj/0EHbsmWLzYCts3w59b0EFNdtfGLcJsbGeT6hZ4xzB608dDMoJ2y0Bx58iHYJ/hlAOuImSkwlpAHcK65b7DgUq3JmE5GrRC/YWRQZAzG1sbRz7MIQKBL7QvtRrLvIW7J180mxyEljT0asGb4RMXDuh3PSRspEpx/2Ti69D3JNaJAJ8KI99+63kAAiAScsWqb7mDCBnKSgQlQ+eCKYVin4GV1Dyjdyf5fa9+PzqVgfcbv/74483XMeL8R70ce4xhqeLc4SQRF0f/lkWexFAqsOdgIsxFmIWCuKelH0wXWnf6ZNdq38IGMQCEFrvxcpqWfM4l1o9ufyY/h55Pbhk8XG8tc62UixBfIy+Wvl3D6BO2H9RpwQ16TUXM81WH+xf7Bm4YsJHLO7L55JPvchbNHx+y3WWevvw9WyvNp9bDLoLO5Pg051XfHsUqAyjQdIYqJeL/x8Pl8iLVjEM4kCtQYPukwJ4z3Fpcfmz3nRNn4/W9ckbkF8HfsU/x6xUXrtERdy7xNIXmKOozkQbMLV2i/WbHx0xPbvftbKpTkrl5RvsTDlrdDM1X1QLNiBiBVQzASwFmk+zmUAnfB9F110ob34xS+mPens7LD2zmbbs+eAA+iS/YLNm5ycYNyC/Y6W5ShMww8h7gUoSNZeoUAMB9Ir+DNlC2pVGx+fYEs0OoPbWlusq7ODEgZaa+ntwt9PT03z9zBwLnwp4qOBgRUkHX3r29+iFiOGRuJaUHzs6x2w3Xt2sfAOm8uBNT5RO9Ya+yLum9FVxHG+j+KMMEfnPtRsFHQyKaUCo1TTsQFSwu/BJuTAuGJTFgqICZoVrv77f6hPT89xKil6DGbm5m3f3oNcIATmSJigmyY0HgkfKlSqVPFDOVFGkx/xJvjw9rYOaoVBaJKBJsAaBAzOpgvHjs2QtjxH0J8CeaiSgAGp6nc+lTdjPjgwFuBU3GwE8vmokvzAxoGP73nypQp7HJS4ntRgZ0aBlNE8ITymDc2NUSR5ABVQmYmgn27JDZITHwTEZImcG7QQqXe9oajERxU5rjt1EHQK7rhpCF3nJg5DJCZ5tcGnSMdELx8iElXVYOzRaCUMGaLfhPQS5+TsExiM5kZp3sQ0KLwez/v4NQ9jHd/ZDpAyLTzoyw6Jb3xpB3kV2R19BDT4fVZOeIFq92PLnBvlaH3jAXAWhwDNmFIHZmAO0mb7Tu/gnW6+T44LosO4w7ByT7qgc1SzotJerZTpaAP8xL/nIHidgvO7du7ks8R0TRhKgMwAonT4l6wCIBAaLWhlZ8Am1m1Oa0ew486ZFHoJXaO1BQaIIreNTazcg8YNozk5OcXkAZWWCy+8iFqqsc4AonANcT505vQMwtEiuYLeZnqGGYD7OnEQBBi8aGlKAEhVKH3AkFdJYt15NrhWELaetze/+a02t7BgBw4ctFOfd7JVqov2znf+CbWDOvt6rF5etE0n9dsfv+PPrLWz03Y+86x9+tOfJEjV1dElqYIWgMMl6+nstIXJSXvzm99sL3jpS8hoBTBewTAFglNmR4ZH7SMf/RhbkwmwepsqNBExumN64oh983s/tLmpaWcmYToghinVrUIbumjXfO4aTkgOJicMMFZuenLc1qxaZWtWr7QDe56z/fv22g9+8H2bKWGamCaJn3jiKvvYX3+SrAFsy6nxCVu/epWtHFxuzzt9O1v3gAysWDZg/X0dAimsaCMjk7Z3735be8IGu+aaz7GteuXyZfbxj3/Uho5O2IGDh1h9xpTjvq5OtkYfOniQQWRba6P19C4js/HQwf3W3tlh5114ofWu6LfKktnQxKyNTkwxkKtU1N5O2wnQ1YWRcQ2cYliucD9hf/3kv35sv7n7bg5CIA2/AC3HZurLjo6O2b69e1ip5DkxaQBib4GJctKG9dbW1SlNUgCEJQxBaLer/vJD9rX/9WXb8cQOGxodUasBEkLsM59onA/30NkJWyAbr4pwBAcREFEHjhqKSFjkG/ANrKxCccnK1UabWTBbom+E/4MI+xLBBAQK1Cj1VpfWFrRQqpUK9wzNTVootjFo4IRsiwpELPIkhaG43jTRIhsg0dcL1ohaDiPPhg3ImY1k4EKrlgC3Aoiw5cFOjuEP0JPTwCMFwFgrJKn8nHqBzyQtvuA5RbCY2Uy2H4tVBkYuAU6y5lQHwx5AAsGkwxmA4WPJznDGDd4bgVrYIgQ2GgReYGcA9lAUL2if/PYj8E59fg565IFmfCaLPc56JXDjVVzqliZsz/BRTJZDVN7ZD1GUQgITdjAKOzr/OVtQn6dPj0TGxUOPAS7jM5jAHqe7eUyCLXOcAZBpoh17J/OD7svoxT3WQNDJM9HQJF1RrGtrO1vyOJBMmyRjoRfAqCmYje4/ZIvz09aMv9DEQ7IG1fOiVSnUjxhO14Z1BQBBsfSqAAfEm2BP4axF+ydjFQKWHvd5wQHBPOLPSFRZgALoQo0zMKYgERCxAdpiK4xbce44zBCVdQzWKjZYc2eTLUE/rlqz5596ljV2NtgF551v7a2t9ut77rbbb72VgCf2IgZsYQ2w3+A/O7s77PLLL7dTT93GggE/t16wP/qjN1hvT58E4wGCNEMnUvEKWAdkVNQL1tbeKrCuXOGUa05fpVZan/3u711se/Y+y2ERU9NzdnR0lM/0/X/6HluxYiX1ePft3ce4+jvf/XdbgAxAY9Fe85pX2z2/ud+GkWhAroU6s3UOb8HkSj1bb4nCTGQHFWkPfKDE8ckf/AH2EZNu99HpGUkTGPwczxZtvwIFBYQEc4bWDXaNzDWdPwIoSITsW0cAACAASURBVCY9pgTDMtqgkV8gMYOeXOQAeH88j2CpZEVTsGS9dU1i8wUW0LB/cA0seEFfOunUCeYlbFAI2gNoxPVC2qJUWeAacugLNNbRcl+sWVMLCBTRXeWD21id0dRmgsc1DX1Zgs41QN06hp8s2XkvOV+FaY/THT/J4qhYayXOYn+nNjEKzNgPE2Oj9uADD9CXaECYFzNi0EQdhbk+e8lLXiKA3bVNsWb7Dxwg+IwYEEMl0eo/NyOGTXtHJ886rgGMHhQHQTrBYwOAqMnlrVnh94EHHqKECfw8bDM+E/sUrYuI1QNYgE5l2gVE8gqvPWfDRxKsPQkAMy8cKL+Tz4q4MGwjc5z6sV0A2OvUWnYgnN0j6DhKBqAF2EJgNgOzYsCUWhfxGVFMCv+R29GcuR75J2x/+Jw8v4xuopgAnA8oCdsfOWd8j+tR3uayBYmGHsBUONKUNRr3Eecy4mzYrvAd+HPoFf5318mYgKlTTOEtM/YP6SiAIgBjYogpzlrIkeF3UfiJIUvhg1JQSxqK2gvhEzL/54UEgPGURvDWfxzpLIf2841rpEyTt3LivWKIKeOApBinDjfJCOhLrcIZAAv/zVkRrjEckmlJt13kOfHs4/rjPRjdZEA5wFSxRNPPyA6z500Rb+K9I+/G70RsEfecrh8JQR7/pfsw7i30vJeqi5qk7fEFYyq3s7Ev9fwVwnPf+VqGncTrRJjRLIc4d8cD3GmsFn9GLhL3H/sxyDcpqM3YxBFAFFFBmqFOIK/Np44vVki4eWrHE1Ytz1p5fprFTMlsaaAXbSf/7tO1F6vW091DEgXuHYzGyD25V9Cdu1S1s84+m4NfhoaHbffu3bxX7Oft27fRHnKGwbJlLLKk8R78FIqJQ0PDLPYBhAQJTKCrZiCAbUlWZWsrWcDQeYSNhP3ENR0+MmQ9vX3MxyEvh3MDUgxsLNZ4ZGSUclv4Dib+DTfcQBIXCXaNIjOhKIRBTIijypQMQbsyWLaSV1DsLiYqY8jYpzEAMRmQhPgc79nSAg1hDFlWYR/3yqIOiFv497YWgqqx39mVQzA6f5aFf/rHa+qdXV2298BBm10o2a49u6knBYFZiq5igl1VQsXNTQIX1R+vdukY9sKKJxg/HZ3W3NpGfRd6c7RYUasRFckCE+Q43MdXmQI5JfMg0G6nN4QGEQ8bM6N8AEUGdmVacC6Yy2RGk0SPZXjkWiFRqQgmWuqsYuHYJuoHFJT2oH8DNCQDIzuUUXOXFhU1JrwixeDTDZaYcUpsEczwGGVtvdoAWG9cW7DoYtUiCYtpbWF85Nj0Kjw3alI5kyTuIwMoE8QawQWMgKYkawBG3l6QJ5/BXhO3x2cBu+htNOVLp0+VJgTOrHxkw3TEKMEX1zOZuJztCLyft9DHNlEbuYTD+bvenh3ANBN//p5POUwnizr9n7/nBketfko/tW9y4FqJs9g/wX6R8c0rZ/JLoTGItiivWLm4O6etc1qcRsLLuePzEWiqQhkJZnw+vlND1BMp/E5PdyenqJH15kwYfbTWHoG02JfuHPCdWorS/dIUVn0Wnj/2ERIe7PNxTMpsbWXSsvPpZxgEkhUKkMWp5VGBOeGEdWTtMSHwaiBWTMyyGIgUrX4A08oGnUsklBEkIdkjsweAPNrNPVmBMw+NJLRKUC/TWdFsu/BxYEqMGwg2TUyO2VUfeD/X/fCRYTty5Kht3rTJ3nLZZXbGWS9ga/L81DSTyL/62EcI7C8sVO3P//z91t3ZnrUtNBPwh05Vk1Vmpu01F19sr33TG2x2dp6PmPwytIBUqlauLdmfXvk+G+jvNbSc1RC8+9Rd6GVOj43a977/XTs6Nk6GIdmvYPVMTlqFz6nFPvTBD7PShJ+BodLb00/2Yk9Pp11w/oW2e8+zdvDAAdv5zA775y9+0bp7e6iHBaYNBPz//XvfZav85o0b7NxzzrbmJgz1qah1v6GBz7CzE06ZkoPOhDN78OEd1Ph4+skn7faf/9yWFir20vPPt0vf/HrbuXM3wbqlWsWmJ6ZUYevtoR4YEuFSpUrtxfWbTrJiS6NNzpZsz6Fhm50rUVS4ugi9Kuh/oMrXyEAQiRQYNqGRRgc5NGz/9m//ZkeHMQFtydo5hRFtD2iZqNHxnn32WWRswwGTEQD9IAzAiaSzocgJrDhX0ZK7gNbj9jb72Ec/av/x3e/bLT//uQ1NjQt4J8tRWoRpxTJ+l1M4KfOhpALOU5Ma3U7RtkFLs8p9C2F0JIRsZQSTtbnNpmYXrFyFzYB94KgWslgA6nd3dUogGRAxpouD3dakRBvnmfpg1IyVf5K+KQBDgX5wCQQeow0nEvOkzRbJGfWanBlI+5Bo5pKtQLsZNk5Wlf+f2UFZ3yxAT5iQeAY45wwM3f9hraJYFZM408AlTdLw5/BDkeBJI0eJK5nLoYMYCYODjHg2SIZVf1exBwFZfOHPbLf21uq4xjT4E+PPBzNkA8GO1RxUaKD1SX83r8p6sS+Z5hj3mCZycX9KBMVGIAMIVdYM8AvpD5euSLSqUh+YJ0C5vhGTAbJjdK2MnRg25D/XPpK9j+QhTYblO/Pfj7XH+zHOYBtz8HeJ/nKYUUNrm3X29tkS/AlYH7AxnMwJJ1O35kLdJo8csTraazgYw7VNkfy1NOqcA7Dhvle7Ip7b6tVrFaMs1W1iYpx+CVpb8G0uxKIiC7PAYH0WCHbS9zmDicVbTGZs1CRSnPFIzrBPMBFZMaDvBZenaWpCkaLEQBktSk1LS7Z+3ToKuF/00gts965d9tBDD9no2Jh8ERiergEIXwo/cNnb3kTm+epVK2hPcF/vuuK9Bhk0tMU3NIiJh+tZKEP3uJl2Qe2lmmIMn03WhTM44As//tcfsu6uNmtp77VvfPt79uu7f22bN26yK959uZXKJRscXGm/ufe31tHeY//rK1+xZrRgVqq2du0J1GOkPXN/DZ0+gHFkoAHY8r0eMU4W53pXTLoXA1jJDl6cT4930p9HAonvSI7wbEM/Pc4Tz4efefyufq5nSf4hknkWG4rW0oaBkS0c5sYYDINQajUmaPiKgkM86/Qcx5/zojbeXsPq5HfQ/VGz3r4+18UCgCgdQeUl0lFFvM8ktI7zDLKDNO+KDUtWBJuRTDrEMWIM8nziNUx0m61YaLYqfQT2T8Gaik22bu2JPjm8TcmZpoOpiIP/YoKtx57MhbBH2LGFQrSGh+G/6ckJu+ee3/AacH8cMkQmKOyWGEMnnXQSC3gpewV/3rFjhxi21SoTU2gvDh85Yhs3b7b2DrQW1pgIHz5yhB5ibGyUa7Bu3bpsQjaeA5Ln+++/z9adsJrrunPnLk4tX5gvW2dnt23btpXDOhAHIp9E54k6hXSNefKbt5TyuIIoisIyh424z0jiSoX3smcwzyw4JFp1x+8HrktSnAmQEsSEtHMtbKdAyNAfk95r+LrIu7L9zwJj6JMrltfQLN0Tk3r67ryNN/xCnNP4ewr8pP5J8XSskYgOobkXr2PckzHu8gEM2tPeJnBc+yy7j6gBmANRKViEGAUTq5EbRt6W4wDCA2hT7NjPjpw3gLGwD5H3558XBd/cB8tG6fkyn/F7wnOK/DRAOz5HxAo8P/KZsd6Zfj9diMgWKah5PAahwmsuFxG2Mn0O8Wdcf1pgRJwYcQDtWCIHF3sxZW+GTQygLs6BSCnCFmLmGlmzTkLK1w+xZezRkGtBLqxdma5bdCjGs0r3ZOTG+lzls/iegeV8L3W3qYNVX/H8UqAwBR21h/Lidrw+/T3kSaELGIVEdKkSyGKQIa1k2Dr8dWpy3J54/GHKKJXn5zy2BUmiSQPcMjxGeRAIOe0YPMyOW9e/dLwAbfuQ64GuLJiEGHzKz+W0ZOWpiCcQy6O4Eqx9FN0x8AVrgQ4JsHZpv62uwZVVAXnEALCbGhsI/imP1fAv+GoM9cS0dMQE+ALOhjknJGt6oQMDNScnJsmyR86LWAQ2GT8XKiyMAXEErpXxecZ6LdpCBSBj3o1An5t0NwnLkm+VZFHI9uUFktjHGkiFnESdU5Hfw58GXgf7FMAwUYHP/f3V9c7uXhubmLL5StkeefQRpiNoycCexuLLJqtdimCIs4ngHPh31w6BaCUWs72zizovdQCQHL4CpLXZWyRyKnwYgviOCw5NBQRySA4pSnwcay2MX+gQhONID7UOP8aPy9hkgbb3aeJQxGGLBCzo0KHnEG2sBGhYdQ1Rfum+hLCsHJVAJMYXBJicOeYMwgielN65o2MGGOmlQBSsLdvGaVQDJJLhhzYLnZBXkkMvg1P/9DbZewsEzgPt1ImlBx1JJFkp3v7K6oInLVpn3VcYlABrKUjsCY2en1O23dWEcZNQsCjrYNARfOJ6ccR0xnyTyYpEL4BEF0hh0OWpJioWQjHdecuJR4tNiBvTwCYMx0jEcGzAqKEjSEBftv4cxySJfRnGNsDTYNrJIWAime4dzw6VDrE29TPSvP2NEfwBuor9y/2FJJQgkRJ5rBvYTzAiqEogqKPOhAdHdKpJCyRBKDcKcrh1CsCikgwDB8BmdHzUJsc1oYoaV/U6dX1QcYZhDacHwA/3gpbDw4cOkYm4afNmMStwFkFHT1hKNDy4bw/6IvjiefDkXkYV0ya172Hc8EWav7f9UVOILdtq1df75gFGrBl+juEOb3nrW/k6tAzv2vUcq+Xvu/L9dsL69Qb59UJt0UaGh+w73/+2DQ1N8hl9+AN/YV2YzkhhbWhRqLIII18rzdm5Z51tb7n8cjqS5lYMjNAwIXyv1hftfe+7iqLWzDPxGZj6x0nKDTa0f5/94q6b7ODQNNcW9wNhdE7Uon5Fg/3lX37EXv7yV9jyZYP29NNPs0346MhR27rlZGp1VStzfN5PPvGovf/KK239iesz/bvaIphiC7Zp4wkEGWdnFvg7qmIuqp2g0aylqYE6ntHqgDO2UK7ZYzuetLVr1tqn/+aT1tvRSe2mP7rkdbZsoI9nh0kwExfX5MIU85UrrbO33ZYKBTs6NmvDI5M2BYHjlnZW2tra0ZLaaE3NrTYzN8vEOtgLWAMMpLrx+hvsF7/4hY0NH2ULAXSxquUFrguHexW136EHetaZZ3LP79m3N5sgj3Pa19NLoBXPCnqLnKDN6aWasodWg4999OP2rW9+0264+Qa2G1ZmSxI9x55bwrkUS05Rl7e6RDAdwJlXx2EzAJRCS1LGHMOTBDjT9qK9sxd6ks02MTmjBInTDys2Nj5h7W2d3FMAaQnMYw9xommdE+FK5XnuofGRMWtqQXCzYN3tGD5kVq9U7dUvf4Xd9uu7CIrSHiQ2EZYmTWzgI6SfJvHm0K7idTrDI9iKYY+zdiK0bLPrRILuIRURr6MOZWjieCEpAuAIfiIBVaEkZzFHEoefAyAI3aWwe1E8I6iQsDSVgEVRxgEXTzSFvIKtCNmWeQZiONcBriJoi3uWTcqLiLxeVlUVzNKvBiP/OHH/NMmKhIjxg7Pd06Cb2ylpOWfS1ajCHgc7eNVY7+mxgcdQ8XuRJIV/VQyDinEKjMovsoUzBm65JIfWOgqq0S7PyXTZNETuj2BhuB5zFg/pgzV8AHsZTc4osCHJ4uRVtEkXbNUJJ1LjlPfhhpHAL4o0S0s2dfiIVSGrAxDHVKxEyZmMMawHK+UavgJbgWQMwAcCcATG8FMc0MGBgrlsABMMLx5G8haD1kLPjfsd2rkBFtfN2lrbHQwQgxEBOgYY4OFzuy4t2fnnn2cPPfhb6+3ssqa2Jjth5Qrbun6DLdSX7IyzzrK7br/DDh7YT/+HFlH4bwxiQXEOoFjvQJ+95MUvtKNDQ7bz2Z0E+wGQbt6y2Z588kmbn8OAK+kG4jNfet55LNzMzWJwidns/JxNU2tvRgPF2lrJDsOQRMR6o5Nj1tjabT+58SYWmRYrdasuLdn45ATbpo+Ogi3RZ1PTMwTfsY5r1pzAcxCFAMQWaLXCfcO+RjIZPpf7j/tNhekouEdMgL3DM+yaUdkaQ7LAM9kUtImkA+9DGSVo1ToDMs5/nFMAjcEIQqJMdmwG9Islm7EqHTjKmVKQL9E05gBH4ryG/SMw6JOVo3MA18o2XSRIBWOsBYCM06NT8J1AhKZR43fwXYPvMKVampL1wqJ10UfWsqSN5xpAH7NjTO/EngcLH2T1gobAVFFka7MeahP3ENBAuzF9RTY0S7F/FNgivoQvoy4xGO5LNRsZHrann34qk+qhZi5zBQEPWIOTTz6Z7c/p/eEZPPH449QA4/mbGKemKeKSM04/PQPiEM9iKilyCbBp4degpb5q1aqM6Y29d88999qJ69awBfzee++3rdtPsdWr1tiuXbvttNNPV7GlDg1GFMBdJzwDwlScC+ZZmscx4Xd9zfh5FM3TvQjLBeCVeyzReY/cL2J4d+MZ6yZljFGH1Iv84dOwB5EbAVTWnAIxgSIpD7seZyCzswlLKPUT2d5PJv6mgGLksnFW4nfjuuN88HuidxwgT5z9dA3jucf5iNemv6MajoMG0ZXmORTYuwBRoPep/L+JEgw4i7HmodHG6/c8VLbm2OJd5KEBtqTgVPhCPG/knCwgUhaFE/myJYhngyMQzxVDUbNug+j8Q77hXV30gcfLwySAc6x3rFXkfsobBdDEvwHMTOOE3GblAHkaO8Q+PR5oJYvU81jvZ3G2cp4jhj1Nn2HY8Ci2k2zl4FlI6MRi5WDkseA9AX4HrLXHgnkZRc1j29HTe8Q16wyk7eMpKCsCT4ozxH1E7JidL2osqusy3jfst/TXVWxkToM247Gj9tijD2l4UmmBfo3mYanGPAKGlnEC/AW2Ta1i7eh2cM1Bnj9nYS4AB2goaogxcifkUS7lE+cuYidcfyqzd7zPi3vlujgTM2W3hj+NPR7nnMVUSp4BuJM2P0hfYbc45NH1K7EP0dKNgqmARAGMuC7JhKjjBu+NWBFbl7mLt5Ezn6DkIDAErWqAya2t7cQusD6wwzp3er74LHYqoYvDZWh0H4prsaAky7EzQAxzkSOKVvjqv36jvlApW89Ajx05etgeevgRm5met/ICps4u2fyC2iMYAGAIgAfyCvbkGDWtWDpuZDk2t1gvRMGhwcEyOyoMGgqDiUFwNqzCRTMfAw31oceDQ+UqFjfYWHnwggeQ6xClhygeXIB+CNTYaBhDVPxwMMiF5oVXK1KDroercdvklsTUUUyXYyvFIvXMgGRDUwtBJx6KkHZN3sMXHhJaRciawd+pV4GR52pVieoqXotpYnjooKWq2uAToVgF0UADst8S5h+rVY7EoJoeInfhxOJwpMYmTSzwLNGqS/YiD56Yk2DcEDxN9DpCQ6tSAfUd93JsJU4DUpTgoA0CJzxa4BGUCF2XiDdou1kyCP4mdQ0FAOj6AOBIo4UMVOn/ct0JfqJqwylwWo/QdiIw60ELDhGCIjmy0DcLBFHTBjkFDoEN2mFd2ybuIYwQWaiptpfrpcjkoaKuylEcSO5FvBf2OowHbYADcY154J+1THuVKwwuAQRn9xCogi4Vh0LEcB4hXzQWtSrvA8AhvmM/j4wO2+joUbLKAAThsINNoMMmQAevB7i4es0aO3J4KKuq4BqwX8FinJ2a5rOCKD0CeFaaqC+oFslwlgEyct8nQH4AjDDgbe2dmSZlaMbRIPsz1HOPqp0MZhg/6YGIFQpGAyjor3vdJUxu2jsw+EUCtG9/xxU2uHI5E5KmQtEO7ttrP/rJdTY8PE4b9M63v90GB/r5nGKtkXAiUKqVF+z0Ldvsive9l5NMC02YvqgKGusRhYK95bLLbaC/35qQvBXr1lAHALRIgHHPM0/ZLT+/0ZpaOpztXbPpqSlN3WWhY9E+cNUHbf36Dfa80063A4cgQTFPduLp27dYCWzxJSTvdRsbOWrvefefWLlcstb2FuvsarPe3k6ynJGs6lQWbH5+hokG2DOMgVAw4QWnwKyqjHAyd952p/3wP/6DmoDlhTn76Ac/yMSxo7PXmppayeYo1UrWt3zABgaXW7lWs/Hpkg2NjltrW4fNzy9wyAPtuVfbYMvwRZ2ret1GxwES1Njy96PrrrNHHnnEVgwuV9safo/AIliXYu5hH4XjPeOMM7h/Qf3Hc4bPwD4FMICflxdKtvWULWxVgwNWkLVIIf7/+T8/YzfdeIN97zvfIZWhNDOrahy0QERKzqptsmkJo8/BF2oNBbshCkUEc6C1KHAHPglTWdH2MjNXsqozxdvaWu3CCy6wrdtOtYcefNgWSgt2992/tu2nPc9O2bLNDh06aAcPHKRzniuVqAe3ZtVqO2XLFmsAmL1Qsad3Pm37nnnW1i9fYfc9+4QNj4xwwrYkR7TO0tBRAEg768BZsKXpO31ac2rzwxcpRpdsQvgGnKMYNkCBbS8IkX0NH482dei0OkAbRQR8JuwLPhP/nmmyJUE7k0PXUYrrkX/OW9xUwcplNsQOz6e/0qbQ/uO9xHiEL4Q/yRwDWDRtGJQhkBFf9JUO0inYV/IYdoX37y1gaTKRBvJ8nxiK5q4j7iP+LcANPRMEtgq0Y2ieEqrQdsa/YHiUdBqxpwCURvCqoWHyF7Kl8n1qaYVotwbswO4QfMkYixJHp112wJYDhbxTIFoK+emJphT/7vtf1+8DuFgIYnOTLWIgRN2se2AZ4zkNidD74FwsFo0AY2n4qNUohL7EmiliCQ4v8oEFZIa5RqeGaNVt48bNfI4AbzC9low3yKj4/tB+zpMtAkGYNEttpVauEc4Svppb2sjCii/IWUT7DtYae7TC7hMxIQDqARw8sHuPbV233joGe2zblpPtd1/xcrvr3t/YyNBhu/uXv6Q0CQpuc9PzHNoEjduGplYrVZesWijYyVu30qauP3EDY7ixyQlra28zSCLgbD3z1E577rndnBp96vZtNj0zxbhozeo11E9aMTjIe1m9CsNjOjUd1Mx2PPWEPfDwQ7Z3/zAZfNB5BGA1MTHFB4+9gE4jFIXwfqGljMmyeKYECg1Dp2ZtbHSMywJgCJ8FEEkJinw5AC7ESyk4grUOvTd8h41nK6LbHvrv5BynwEF6bhBjwhZD2oRAK86T2zDI0ERnUlbdzfYxAG8d2Tir2J9xDViEjk7pKKfMvAAuYl/jTMnP6Nrx2vkSJmdLORetwP0D/dR5xM80nCZnceAM4jNmpqYYD1EyY0k+DH9fuQaamOMcQEMGGyQvELMiUXNGvAwY8p0mqy81WGVBGrbFus5cY7HZOtsFlmLfwr9ocIcGI2DdIm7BtFFoYsGXNhYKtmf3bvoXxJoZOSApruOetm3blumBRRKP64evRUsepwyPj9vmzZtt75499qIXvVC2rFjkZNLDhw8zPsO+WbFikOxF6JqF78aevefee2zD+nXW0dZpt91xp607ca1t2rjZxscmbMvWrWTA4XnOzSNWUExHRnQGVjjrDM/FjdsxrZxSexK72QtXsutyAyGBFHEpbbrbbOZ5zhAOW5/a+ZR1xbga6iQsPrcyroKd5pAExr6yMAKs9AH8zALY6soPowWT9iuxZVEsxO9kIJlrH4bdip/TUyfdBCK9aCq4dJN9VgDbR3PwTdcV8XQ+TyBAqSw/VtD43wJBUdyKXBzrB1vKnL9BLckqHqj9UmctWPOJliaKVrW8Cy7WLQU2IxbLn2XeXsn7QiIYjOtEJzJfP2/JdBm1AALjfpGnaiM4kzRZ7wCFYu2P3xO6Jj1j/psDU7JZHmd7nh/3FIB16HSmzzP1t/FZYacCf6DfR4HOWWcpMJVfi2sSet4UzFS+B+9UXQ3pewtcyrspJNEGoEm+gkASB2+mmqaKKcIvxDroOhSfpOfp/29PB3aD90iLtOrBc3KS2wIQD2ADgDlQKsglK5BXjI8N266dT5LcUa8hXhBRAexuRF6wiSJMoQuqwZqX6taOYUYOpuIeY/p3xKHQ2MVRbmhuIsgYxf04K7TlHv/GPcLWSutRBoi5g7NnswJEeq++f7SWCSHL5c6ipR2EONwLpU2KkvWQfysQi0N+BX8PMDDOIYkFnPsgIJDXyGtCYTfvesElEHNyyTEOrMp0ymOocS5RF3F5PDtETvFn7hd0ZnlxGrMkKAuCQpzjE/z3f/3il+sAZayxaAeHhu3hhx8hSDgDDcZFibVqy8qISBcpJk4p8JW+UovVSBMvkNEIDca2zm6MIXSmkvSpADQScEwOLg10MBmcXcDDwkodj2W2KWOzp6BioMJR7UsNUjiPCEJwraCwSkdIDDN+OUsvfV85Kypd0rHRsFSxeVEZLdu+PXsICqJNMvQY+YC9ginQqcA2C2qG1RapW6GAB7TYAgNDJCMEV8nIEDMDCUJoVTGwLi2QqYUkqsEH7GADcgCOb1hVLWVIjzdMcf8wCqhEYRovhXibGtkmisCeVF3oH7S2MujH5m7vaLUKWhVphOBMxWANEAhVAjgfBJJodUQVH9fAfy802PTsjFcFoc/ZTkBHBS69H4HM46i50BIkEOBt35yiDABkYcH6+/oZIIIJAIADBxFtjAjOpUeCQ4SfSbuTxsur32Ew8DMGkwA6fGIt7hlDJJDAIODqRUCftDcQLJ4vKci0OivfEYzgmePaWlpb2IaMynqAcKiqoEJCYBqT4Zqb+Sx5XhY1GQ5rGw4mnB3+ziTar5VblBpwAmdgXMHkeeCB3xpaoJjg2yJZdqH9EElBOL1wFrg/iNZeeOGF9ss778q0U6SXJOkDBOZgYkH8dm6uxOuLNWNQhRZGDy4ERqs9IRwIVQBd00mVGQ9EGCx4ZZO2IkBgVW/iLNNIRmsJE/FGat/h2i+++GJbtWoFzw32QG9Pu73+kkusq38Z9bEa6kXb/cwOu/OuW+3AkXFrbG61S//oUluzerWcpbeOQ/+rp7vbauWSbdtyin34Ix+y8fEpToEma4b6ltDbKtu7Lr+SyRw+jxi3g8qtTY128MBu++EP/t2mMM20RdMr+TwwQgAAIABJREFUsV54Dj29EKyv23ve8+d2xhlnWmtLO+9xbn7WKtDc6GhjGyo+b9vWk623p9Ne8pKzaXvZrsvCDpyFGCawC/lz0NTntjZIV2Diml6Df2cLu5bQ9h48aDf8+Hp76QtfbK3NzT7YpZnPsLm5zVraOqx3Wa81d7ZYealuh4cnbGh0gkAzmHpoE19AEouJfUtyUrFfwTxCGxTOz47Hd9gXv/gFBsGdHW2YtSwGBgEttf5iXyEhJ/PM2a94r3POOYf7eIJTX5E8L9rUxBST+6jObTxpg+svyXYg+R85etT+n2s+bz+67kf2jW98nckPnahPPGbrrxfaYn/CuLBi64dNyYhaQiMI8zRTzGyKZDdZRydsggNJUVzzRAzPC21gsIU4M1e85wo74YQ1nKKN4AXDbMrVus2Xl+zo6Jjd8bNbrbOrwwaWD9pffeivrLWrmzZh1fJl9j/+5uMErjG59pprrhFLIBJf+qyYFO82TFT3LBlP/V8Obqm1IdWfjGQMD5WBQgYwIkZAq4O3OyRSE5HQY52wzix/FYz2DwPdBIx5wuM+HDBlABMEe72NRQG8EoBgBURQnwXmXlALv9zS3MaJr165yYqe2JvBfg6QQdeie2ZyRH+QgJn+/BXUO2CXsA4VTKmlJNY0tc94PxQLAdBgLVOGQpxRARbSamPLEw05Wmt6rKWjy2ypSsABzN7ZuWna+LY2xUqsEGOCLVpt3DZSQ4oDJZQgxjkkyFtWcBfDHIBLhm/hujq4GPdCH+uJR0gHMC7D1FImzygoFKxSwJCX1bYABo8XI3FXxSUwHBetEcO9MCVxscL26c7GJpuZhR6tWWtDk1XqakmNAmOwTjdsPIlgMWwp7Ah8WIAkEnZ3Rpuzi1Eow57DswKIhwQf5x3g3MGDB6y8UDGDtu74nL3rT66wb373Wzy3eBvFUCUyvfF3FC/OPftM23TiKht59lnrWLXSDg6N2tWf+TurLkxTQH55X7eNDh+xr3zta1atLDG2gf0d6F1upZZWG58p2fLBNbRRuFkMxsA143nBVkByoqen29avX2fr151AWY3FSs0q5ZKNjgzZ3/7dP1q5PEeGBdq9SihGNzfZ5s0b7aSTNjFWfvSxHbS5GBSCZ1hhTF4WU8HbrKFTGOcFgBEF1jm4p0B2+cTIiK1bf6KtXL7CHnrkEeqmIxGbB5sc7wMmuhf18GywpogP8EwCYA9NaTwf7G22Wvsxj0JCGqvEGcQ0WCRnZAgGO5HXJqZsJNJhNyJGibiNrGacmuieQtzR1MiptLhP+gpv14rYN5JexYJlsnsI0FECqEoGSCRWKAhAKxBxash6xPvIpgogGacGpifDXuiBw102uIz3NVeappYX5k0vFUhXtMVaVTaRRQfJ/2BCOwaCzUyVNCgO4G4V/gVFHBQJm1lAE7Oyw5qwf4t1a/GJv4jJEK/jHKLYuXfPbjt4cD+fH4rRAUTGOqIlGUXNkzdvln3wFlHE/s/sfMbamxttBoM8Fyu2dtUqm5uZtW1btzk4p2L/wYOHbXp21vbu22tbNp/M+8WeFtNaZ/DWX9xm2zdv5fl9/KmnbFlfvw0uG7DxySk76+zn23wJ07wXbY6sI0WzLJPQJmld5Xu9ay0pCjJm880W8SGeEXztnr17rK+nm90fuA7EIak8VBBE8B6I30K6JwUVUxAo1k0sd+1RtRjWGW/y80GcybRFFWMFmBn7WLiDd+F5QT58WPi4dHJx6rMRn0Ybo+JIDDBiIymfRwrk8JwkYJIICopvss/xzw/bxPPqoAlDI+Y5uE/5xkaPL8K3ML8plXiWAIBgr7ViaAaZc5LDEqgh+QBNjFfuld5jBtgcJ+GRAlhKt13WxbU245nnAJlLhHgxMu88zGW40nXJfbZ3zkWHh/tDAUJeNYsXJyBwxDNhq3hfDkLTVhxXfOSEZNeqTa+D61nMn0sKtMUzTT8r/j1sKW01/KL7Q/27wKosvsoG1ijm5vN1P4r1iz0YBZ0UIIznDdefx065RmUsTb7Hc1xGuJBirQDYjlmvBNhlfoK5HV40D7JNBkLi/shCBWlLBU122RTMDuzfZwf37oYnZR6BDi50MzVBD9cHP0JyhfsYQ7mWzAa7e8l2JMehaMy/pdWsDiGS3pYWrbmtld1/weATcCeSSKxdrHPYq1izYA4e7wNRaI09gM8L2xTPIXwX8r8ap71LPsU1XTTQq4yfY8CausQweIx+D7KFaP+GdFABw84ERuKshm5tdDixcE8CkYpjERfG2UrjX/npY310ui/lFfQVZ1oSdaEtLjvOITMf/OBH6xPTUzY5Nc32jvlSmTpkDArKFbIUCIqUFdTAgMPZsSLkwAheg0oXA6Glug2uWmmbTt4CHN4KaL+j+D/0MeRkAYRFsKEWNqGmdOZZwqZpNHiguY4RAnqBXdrNusGcKixR5Dh02YHw5IG6JC7Wj99DwEsmXDK9LA1S4vd1AGLKllpUscHvu+8eTjUCekvWHy7JgSROQWXiovsjIk3hzSoTdlwLAghoXXKCN6YuNzcT9AO7DCZKFX0EdItk8205ZYutOWGtFTm9DQEThudAr0asjyr09yhunlQlCFC4AeVOX7KRkaP24G9/y23S2txkc3MzLrStZCaEoOOwwBjgKHICahMAUa/gupGA7gCDX2gRuH4EnjEYhHhW2ORnnHm2rVy5mgAQrjAmVSJIIRoe06q91YGg7pKGO9xy842s9oOxp+emtimAjhSEbQUQ0mTz83NsQ0Qw86pXXUxHR5CoUdW21CjgYBG4gE5UY4Pdf999bCVi64mZATjC1/9h6z3g5C6vq+EzM7sz2/tqV1pVUAWBkEQRIIoAG9yABBzbiVPc7Tj1+5IviV+nOYlL7Ph9YwN27OASO+7G2HQwGAwIUySKetdKWkm70vY+Mzvz/s65984Mzre/ny2x2p35z///PPe599xzz6GGUOjU8HMY07FKxQyfJ/+N3Vn+yXvD9UQWqkyQZPSRR23GmDUE3qnDp8SR7paJ1+uKRUIQa9DGeyqcwnydGqPWRpPvu+8+K7YI4jgAGSAwwU4F+Sj4XReCxRX38Rvf+EY89Ysn9XdLrBQylLjzvwk4r1u33sZv4r1dg00dTBbVOuCCEeXu1HS9VlJjYGwcYgpqDjrqez7uz/sZXZfKAF5ZOBBA4z2jUchb3vRmrF6zAmPjE/q9ttZm/MHv/y7S9U0CedOpNPbseg33/vQ+DI2NorWlHrfd9k65epbADmlO0HG5RiBzT898fPzvPoahQSbpxhhgXcMYSKbku971XjGV47Dn86c7ektTI06f6sXTv3wIBw8PYGZqRmYzMcrEQuPIsT585StfwbnLzlGjoqOtVQUc2SvU/lq1ehk6O5sUz2amycgwYCeTIUuNmlE8tC2OcK8qWVaDgnfQgEiOSRPYY6yqq60uGQFNjk/hJ/fcg3OWnYvujk4dVnzGs7kcamrpBt2Jxo5GTGbz6D0xjMlpdsDIEHbtMO+OMa5wn1VnarB3314MnjmjNX/uOcvlmnrHF74gwXkWRhHPxXJip4+JK1mMasSwQDYDGxl4JXiPZ3HdddcJYBwdHXMwYg79/f1i2TIGUIT+4os3Kg4rrrhZxsT4GD79qU/j/vvvw93/+VXbq9mcwFYdikq4yuMhlcVEHJpKEhwAV5Hp+6QU/2VqVlPq1geLhuBFyFrkXF+UReLb3nYzurrno7mtFR3zupDOUESf93aG8KBMYXjeMt6wiPnRj36MlatWi302PTkueYLW1jYxF7c+t1Vucyo4nPkZcJgJljuRz5mBRiwqs+jjMyq2aLzJuqKmNekAVTgW+5kaiQNPZHaBVQb7aImE2b2gZ+ERSb8xoux+mxaZsdjVcJRwujXCApivTK55JFux6pqRnjCXxjQ8wSRrJkEjHWctBSuF2p3hIq3zh4Csg4mVMT+SotDbsgaI3QOLf5SB8M/nKZTlKwR3PIn3gkzJievCKbnygkL6sv66uicmxKX/8d4TUJjOJTF/0UrU1LZqb1DuoLm1AanUnMqysZEBHO09bE1NTVBw4sHNEUpuz7xei7v8nwx0mHvwjAz9J40BWPKjn3P94xIA7Au8HHMtJiuF0P1LYS6RxPDUNBYsXmqj09J8MlQ5qbHnOWTm5jB5+jRyc7MyfCGTiaPSu/fsRl1zE8bHJoyF6QxJno0E3rm3I/mmzpDYZq61VPBRn9ivXH/UXuTZxbOH8VNTH0kyncclRVFXwwYA0JxK4Y///M/w53/9v9DW3o6i563SaWMjRg2iPDZtugxXXrwBP/nB93H+hvUYGDyN2297K85ftshkGZBAa1sbXn5pG77+ja8rrr3pxrdgdDaLZ1/ajoNHjmPVyvNx6uwgTpw8KZkTnu9czytWrVIsGxkZk24UnwvPuYa6OgwPDWJ6agK57BT++s/+ABvXXoXjfUPY23tYWpRzhUmx4NLVDdj+yg4cP3FSwCrzDzMjsaJP+4MsbclwGNOEuRgBKu5are18HvMaGpBjozOb14g15Yua6hvFzOKZOj4xiYmpKUyMj6v5HPHbClpoUodFDP+NOWA8s8oCWGY2YhHZ/uF6Y85VU1tj7I5EQrIZBC3JNFWO4Wu30jxDccralaVmhfJ5N6Th82a+QoDRy2edH5ZvlMf0Yk8HKEL95qgVWICJecwzNl0jUX42SAIMed3+0EQOp0Psf9oDAtltz7W2tWImNyvQUoZEySJmsxMany4Wc5b/pExvM+J2QdMPZHfxfCRYwfORJwPHgRkHydSkqV1auWP3vHk663m/GefsrM9JUP9k3wns37dPzbYAEgimc2+IJT03h/MvWCv2KnWn+dn4fW5xajf2dHWi/+ywYszypcswOT0pNi5lnrhR6DDNnIuN8G3bX8Z5q1dr/69cvapUdBNhefGlbTh38RKN/Z8eGBATk2QAxpJzl6/AxOSU9JonJ6Z0ZrI+EGtWpIgy087Y2WW2leVbCTXYrB60OMw1ygb79m3b0FBfr3NHjRjGibo67Vs2lCsLaNZMASwyHuk8kOlRucGvNR3gmM39lhzMWS+qGVY6L8pFNl87GOdxJkYeH/slAOr499jDAdiUf85GcoNBXAmqVoKJAczZNEiZUmfyU86udJBTE0VhYOO5ThgyxBlpo442nlzKvZUbWHPIwCM7L6O+KYFfJTYbc4UKuYqKKTgbNS+zLTWdFIZz6u+6wZgDYlaLEhuw+xxNtvLnLoN1gSe8Lt9xaTV/SiW5qkqALO651a2eD9AgMFyo/Xr1LPX8DeaVpAgn+VyjWgBYxVhpvIedrZaTRR6quFwhKRO11f9f/OJ1VU7HaS3we9Q8z+eFJ/BaNNVTURvrPT0mxv2K5rBqcmdGR0zU/a3QqS4Bj6V7GKzFIDEZ2ciAeNtHYfj5OpBUZqf2BOKeRNOqMhe3up4zEabbKNmtkOQSqYlaKznFu2PHjipecfKMk6QZTUXOGTBNQzZ5BvD8TCGVy6MhU2P1QBJ2/nk+KeO+YhFkMHLyicZpmp6ybFXf130o1d3lRnOAp6X4UkGG0dnnMSXYob6ChfUQJLTpIGseWAPZcjQ1UCuJNWqi5ZXb6c9iEaMjY3q5AHK5t0nc4rlGGTp+xeuYNJ2NTds+J8hphnjmcl+W4glsJZrOUb/rboiAUSYURs7I880MdKowNjbi72HxSI3uq2+4uRiOsmTX0QGzpbnZgDAfRYqL4wcvUfUJhlEAs6lZiCpHv+ymA+maOixaeg5q6hsEJDHhkqi10H6jd1d+xQaIwB3gQ4B/lUXMr298drHjezEKEzbutqhf316IgiIEz/WQfKFF8RPBxm6sY5kyMCnr0NVkqvDqq68qeS3kZ4FiHs3NjULV1YmfnTFkPU2XVS4QKOGUKFECcpe117eOENlUDBp88GvWrMH8BfM1FkjbcX5/eHgETS0t6OlZrCSSp6MdBjY2xoIq2EulToAvQluwJgrNInZ8fBQ7duwwt1YmRLOz0idiIc9RTd4x02Y099QS60Xgmx0QRsu2DqQ5pRquLQ8qasc4o4ObeGx8CkuWnotFi5eI7WSdYbv22OR2zcb6MqTL3pfaQ9/5zrewdPFCjY2a86oVCSzASotfh75p/w2cGZTeHVm0lZqPlevO9DXZaS7IsepXzz2LmWmyOqfF8FL3WSN+Ceu2MNGR+6QBx/zSuFamxrQ/NKZhGghiaGiTGyCq7kPa2I00qlixcjXq6xucuVlOWOLgiaTKGJzimXjnlPfH9UDmjEXw7NandR26VnY+3UWRAYcdbR2aLrAvIJcjrA4M3HrrrXj4wYeUtFqgNHCev8NuCF/3xhtvxMSkCdTGwRFM4dKB5J/ZfteuIUYmTXDfPgcB1kiQDFhm0mi6oxGQS4eOJzncOKbjWgbNL774Ylxw4fliWWdzs1h5Tjduv/13gKoMahvqka7KYOcr2/Dzx5/Ayf4z6OhowW23/ZYBu55k2iFAYC4jWjdNdT77b5/B2NikswVSAqx5X+obmvCe935Aa5UJPwutG298g5oh0xMTuPcn9+Cn935fY1B04Zb2Ed1RyfAi4NfQgBdffBH1NRmsPf98fZ6RsREdjC3NBCOpoZE1oX46V05PsWUnAWFeJ/e7wL3qlIpAi/XGCqPLl5ixLF7rM2IR8/d//MN7cKb/DC6/bBPaWlt9n0HXTwBm3oJOJNKUrAB27zsurajZ/KwMuigxJXYWwcE0ndeaZBzAg4mu0mf6B8Qa+t53v4vHHn1M+5LvEUK/pjXKgsmAxUheuHcpycBrjmRO7LLqFDgizf1Btiz/vb6xAfv27ZNOG0EFjmlt3rzZmQNm6JBMFLRn//ZvP46f/vRn+NJdd6K9tc20RBSavND1NV15mMY6VAzQQc81VtadieKMxTvZ0ZFImNupGQxE8sC4IiY8Rxc4ppmzooWgY5rNo1QSUwQIinNIExhm4sRElfGummP+1Ezlc02i2Ufe5zW1Yt3y1fjPn3zPkhyKbDsLNBhgTIAqQfg4pyvPawFBVebqyITBTLNsAsHI+2Wd29BhVGKvYQRjOpgmkinLKNZ50aDC3oFcFrISXw/WuEabA9R8PbPxdddpaJXufZzzOn99siBARMYTGhWwmcIvJtQqwDJpPProo2rKlZM6Nvy8+FCCWCHnUdHxj3PS4pqPnGvSwLS2It+JolzPO8A67/AyRvMsCjaPWOaSZTFQloke9xhZ1Abe8f+pYdWEOQENCczrXIJMbRX6zxzD+MhZNNRYQ9cUEA1IVOwu5JSU2lg2z+0ZMbt5zxnH9DTFUmBrN1gehm9GQhwmAJEHxflpORfzMi+8xd4BcgQFZrPoWbxUYAVHc5Uv8TOrYZvD7PAg2ooJnNPeidzUJLLVBcykgFFq/pLtTK1ajjBP0fm7XNBz3SsOzM1J+iK0FvkZslnTA5LwO9dhlTlPS0cwkUBdTR16FvZIwmPP3r1yugXP/3QVGpIzeM8H3o9//sx/oLmlEQQrec10qeY9ra+zhu61m6/Awp4F2P3Cdlx81aVYsrQbl25Yh8mxURUjk5Mz2LVjJ070HlPsu/0dv4XJqSw+8clPYkH7fDz53K/wtttuR1VVBkd6j2myhNIkzHnrG5vw6GM/x6ZNl+uzMXazoTI+zhyDRmJz2LjuIqxaswzDo1NobWvHyRNHkZ2cxEvPv4C9e/crjhHYkxlVMiF2haZUgmnEolITByYXoZyrisZKGWuscJS0kMUFPW14rW8YPcvPE2v2sSeekNkI1xRzeMZ0Ti1x0TKHJfudhX+AWgEoEGjk+cPfs/Vjxaa0wT1GmDSM62CpcRgNfJOgiD3OGGa98Iq8wkf1Is+IeO2BqpTrEiy0+2LO8wYMWr5qmaUzK4pzLs2SkEFcFLY8T+IrU1OrGob3WrHU723slyjWotkbsVPO5NVVYqhyTfLAUQO6OoXB4bNIpIpIEm1P2Kgb75PYS474E2DM5li70AE3JZkUjkxzY7GG4vmWSpgsDvc38yjGODbQO9vbzOCNExyZaskLcAyepoAhV8L34+/w+RIMXLZ0mY8aWqHPpsmrr76MnnmdONHXr7Kks71dr09GLmsXNu3JEuw/3Y/FixfioYcfwZWbr9IaIMuW43q881w/x48ewZrlK3G49yiOnTqJlqZWY9fU1uL8tWvVDCaD0ZzMbS1oskjTLPY0+LzNiCPWlzOYBe7ktS7jzOL6mZoYl4N2K6dEwhwyTG7YKHLAkZ+JzSm61lOahrGEe8RAM38vGfOVxwP1vLS2rTHGa+PkGxu9leBCgNyV4EoU6lGEB2MoYm00BivBh6ixFA8deK2sa+Nsi70R65fPmOeBDBQrmIGRr/McjT0XoFFl7I88KF4vfq/8M9ZQ0s85pB/PKvKQeN0YaY9VHk7a8dqV1x4mP9a4LLO8rPYpmz/pTPN/V+M0tFg9FwlpiNK9rAAEK8Gf+FzKmxNVFZqlVrO9DtyrkF+LZxb3VuB8GO1xX7t0VeQ0lSCdagwaYjCPDrO8ingXP2t7wepfu7f2meP6TeLLNEalX80bRIDep1rCGFVEKI0Ul6dINCnn9VnkMVb7GAZTGecq10A843i2tpYNUIx7Ej+vOkQg1v/UXTRjLVubcS7Y+wZgaSCbgdd5q629GRpsVgKF0vjLZaV3PDY6jJHhs2byIgCTC5R5qTWIM6lqzPm0QWtDAzLJKmkw6mHwXrrMF3MxkQkk5mkGpwQYde54pBamHMz7imdXOkAq1messcgdeY9Zg4f2cdxz/plO13jzjmuR06MZrUu+htyfXRKoshkRZxTrJH4FcMgajbkB/93OTI/xqg/svyNvj3XMZyaigbAKM1aLvUYMKp6xuLhuThP7UPvctY9jDREbo8cBMSTGRCNqFZC49sbfKA4NnfURCXPBNN05u4C42NdtULmZWdHBw5Pi32OjYypgWJBxVGzjpZeBUny8kUxcGdBt2tk6/7aOglliDnK2SW2enuEsZuSjUxoPLj58pVtgZbFgN6RMY9dN50rxkVdtbKfRBsOqMmhGAClvAndN5lVpjn0W1N16Zfs2aaE1N9ajieNz1MahI9sEDTY4LuEOoSbkhrHxcQGIOuA5VqQRWHN8U7LNJKiqSodhU0OjmbmQOpsr6BDnVSxdtlQC5gk9A6POa+NXFIDhGlQZMHg9RighAj4scXN2021szkwXZkit9QSrMrCL2eGRhYCJBTz7HhPK+FmCaPwcLKrIMuCXBcEq1Dc0S2i6to7uR+YYHDRcJh4cXbBi0g40ljkMTAwuDz90vxI5DWQ5U0aHHYsVfnY1yPmv4vvhzOAgrtp8rZJ2vm6MjseatcBtm44gBTfFvt27MDHGEbUiRsbHMTfHwkifTB3R0CBTwuzFJzvx7KaXkhvXEC0n4MZckeC/3KSqsWjJYlx4wUWucWOdWx5SDGKREPGzmKu0HTKWkFgHTGtfQW1OIMrPH39UAYyi4QKanZ1BhsfAwEDJcZd6QNHB5Mg7P89b3/pWPPLII2isJ4Biq0WOnNw7rq139TXXuFaoMX553yLZiecee8/G9qx5yvdSx9cPMQNrDezkVwmAdup2NC60Jizz9I5WuZstID6bxbr163DJZTZ2w3vT3tqMj370D1HgtScoz5DB3p2v4pGfP4xTp8+ga14b3vWuP5BTRyT7NpZcBZr7YC6PqbER3HPv93F2ZArF3JyNA6orC3R0tOEDH/ioQAvuyfGxEXzkwx/C8NCIQLHHH3kIX77rDjGIBbbPzeEsda8K1t1hsUHA1xhMRQXi+vpa1Ney6QLMzFD31Joh1dUGBlmCRxfFlBgk3HdsVMyoSKceIBNiYyVlp6cFNvCek5nMjv55a9ZobIjblqNw1Ijiv3fO68TUTA6orsHxE6e0djiaV8M1TrBX7tTUkTIH5Nr6OrEOTp48JVC8oaEOTz/1FL797W9pvdKUgOuJI3ca35dOZ04HjH1eE2BmGTVHbY7sDJrFQitiEmSFJDCVncENN16PwYFhjA0PCXh/5zvfjWdeeAaHDhxFLpvHqbN9uHLTFYqFkkfIVMspfGqCAOPf4Z57foKv3f2fissEdtXBdUZniC6Xz6yyq1opOXadOwOIfDNI39XY1sFa5H2sr+V4XhWSZDmTAZ2qQhpJNBRSWNK1AGcGz4qNyQ7hxPQEko31KJJhRnb9bB7NmVrMVSVxZnzU9r5rjanLXV2lpkVnuh4bzluLu370bTF6DJgykWZJYripixXV9iWpiV9L1m0kwgDFStfYAO6iqSH5To/nLD41HcCTW4WXnZeRJMY5TMAkAE6xlCrYCUrKKsw5Ys9XGr6Uz6cycOch13JB/zx8f74Pzw8JcTuYwZ9lPNi+/WU0NDWVAEEDRikfwgTSJhxkauHNL8V/rU3ZkFgeoq62CVPzs3DknWP6XMPS9XVgLBiBdHHXGe+6hwIZfcScwZRnF/c52VFk/M5MToh5mUk3IlFbhWS6BU2tnToH6AjMODE2fhqnTh7H0oVLsOO1V1RQMN5w/1OvtSrFZJg5hklnmCanPSOaNWhiomScYJIVBnTaPlR+RU1DLxKiiGRMZp5GTVEWhWoQFBIgf36OOkBIoKW1vWTCIb1nMgF59wguZbOoy09jQTaP+qokJgtAf3YWiUwGI6PDyBXY1Mqjhu9BUKSGQFkBra3NdIARYEiDQY7Rptg85HPNuxGbZCLsZKceK9lUNPeaP79b95PjTgMDZ2yaoDaDibEJLFrUgT/50z/Ch//wY2jvbFc8IiHL8pgEFi3swfjYMNZdsBatDc2YHT6N9ZdcgsYF7ahCNZrrqTHXjqGhM9IQW3fhOkmPPP7UL/C/7/wqBvpO49J163Di5Cm0L1yKZcvOQWNrC2oaGnXmrl5zHurqm/CJT/yTQFU2AvScqiixYSZAbOJPTY2JKTk+OqY85PyVy3HHFz6PBV1NGB7N4h/+6VNoqK2S0zVSaby6Z6/bue0xAAAgAElEQVSaUtSM5oMlu52PjE0KsiKYIxlT1M4FAmnF2Um8+ZpLcf9TL2H5+RvQPb8bT/7iSRRczkijytK9IyveYg9jNxu7Jd21sDL1YiqYuSpYpUXIaRovijWBUpYr4M9Kr6qqSgAc93SMY/N8USkXuaU0rQwsLbmlC4WMACck39Z7pkagqNUMZed2m/iIcVszahHA7mOcvB7mbdIYpPtmlQF30zS/q2jIVzbA4my184OpiclJcP+0tbUYc6QwJxfSkdFBY+CRgVqXRqaGObyBhhydTiT9bJEVO3NXso/YFMxidooNBPFarJFG8NEZ4DaCmMC89g4Z9EkGpELmI2Ih2dysM9igCCkTaivynOZ0lcVwM7/ZsWOnpli++93vorWlST9DGSY5lvrnk1u6n/M/++nPcOXmK3Ho0CFceOEFFTl8AjtefgXrN2zAtu3bMTg4jOUrV+jfST654IKLBFgzvnA6rlSIa9HwkRpLh+vApmXKrBrLLa3hFAaDvJ90ox8ZHnT2pjUqVPd5PA9Ah+uI5A0+K+ZDJHnw883r6kKmzhrrfH8RJVyfWzHU/QGUj8Jy+DCAI/Ab9U/k/gJxCJA7aBm5ccTdqG353zpfvQ6OexHEjYjn+r7OVKt54nwXRdvZSJUgVDwv6Qo7c41XHuBmJfAVZ0Tk7ZGjVwKR8Xp6b9fBNbkZN9l0CCYm+4gbVAJ6pfPGa0UJhfh5XrpW13/jeWOEEWP8R56mkr2CVcfPXdJvdXAo/j3ul4BGZ7JF2AiWWOW9DdBL4Is+I8HCMpmDz1GAdon5FY1VnwYIWp6fq6rFPT5G7DAcwplmJSM2n4T8NW3JAKPjNZQTCiopO3PH9ZeAngrQTtepeGB5YtwXSf9UcKzizFejsWJ0vxI/qQQdKwHFmOKIdRLPsRyDI+ev0HskK9VxE16HGMslgyNj5FWCu8pZKs4byfFp7xeQz05h8CyxqhSmp0YwPTEiRqP2PutkmndJ8ozGkdXKLerTGTTTcVnj/MQC+BzL18fPQiIAHxQneKtpXuRUKQMWQ5/Sc+iKJlnlvjGQtWw6KHxnZlrnMs9h4iL84lpkjVKakvNnxd9nDsj+Cv8eeXWsB91rn2gdnxgX4z40M4lPBGAYxB42f2T052d0APP8vOHdIcCe2FNNrWpOqyssjdc1SH/WGpdxhgduZwQz2wuKtfIMsele1f9urpb47L9/oUh6/y+ffgZDQ0x0DBjigcYX1hiULwJ1o0u6a5YoMNnkC89MU//HtIN4kKxYtRKZWjIYWYQxKTDwLMZ5w5XTFrYd9AHsGanBAI34Xtzw2FyVmyA2dFCJbcHaQ1IhpQCWVJFtG6wMMJobabnLGMHZABBjYwn1dUYdHw6767yOAwf3IccuM0d2yP6cnlQSy8XNpIPvH6Plk9NTunfZnB3y7BIu6FlQmomnrhQRaP5bU2NLaeSLC1xsGh8LW7p0qRhNSo6qbQxXjCkFSUvyYkQlCjTrFkmi0ztxM3j6l09qtNTo7yaIyoRdDssO/IqS68V2BH5u7ji8IyhG9yjqcrkRexEn97W86chdfdU1GqEn0CZVFT57gckGrvC5mwuuU8gZDIpzeOLxx9DSTF1DMms4Gh2j2A5gyP3SnPN4Pziice0116GpqUUFaThMW8CPYtmcjlR8VCVV0I0ODzF/dUOavNioDFhk9oZYc+V6jHtTSpj9/lunxkByXg+LXFGxc3NYvHgJ1m/YaAY0MqmxhNk0iZxN5NqUfE8Vse7wbffbCn8908Ictr30gsS3ye6w522jDGQlEuRQ8CdY55qT/G+uTZqZvPc978GDDz5kDAklUgbMe+RQcCQISVaedJ0qOjhxL21fOvtRi7FcEDCpZDLF9RIsxUhuJBDtAUp/90AlVmvJKKJcLPB9GKR5z89dcS62XLcFI2Sa+MjA3/39xzUCVl2VkdPswd078NDDD2BoZBJNzU14z3veK5ZgAEW8VwRTyRJsrKvDnh2v4fEnH8KxvkF1u+J6EokC2tub8Pu//0GNuS5ctAinTvXht9/5Do0bM6mcnhrHh9//OxgZ437h/2xMkcVHJmPOzgKq5O7laY8zdq2oIRvJdTYIHLKpwB90dnCwqDn6y7Vfum/U6ZyZxsjwkO4LgUVpkviIhxGzyHgqSu+vs7PNRhlSSUzMFnCyf1Dx+8zgsMbmprNzqK2tN0DKHRm5ruh2nZ3J4olfPIGvfuWroJEAx3a7u7uwYsVyvPrydq2nSnFwyg5oDDc/h3whi3SySmBAbnoSbZkatLd2YHBqDJNZatDN4Lrrt+D0mVO4+dbfxPEjpzGTm8GTW5/WuPvcbBZ9/aew+cqrS86CqSoDhs4OnMW/fe5z+NrXvo6f/OQe1Ncaw1SJvNgfCWTYnXOwXlqV4V7PFe97Q4V/0XUFBU4ZFM4EzbQ3DRjgPqZuJ+Olun6MWWShk+U8m0djTa2ua3JsQgUd68gc72XaQPuaRAoddY2YLuTRPzGGrOv7Kf6xI+66v3WpNDqaW/Hktl/5aJC7YLt+UhTD1NiyxJhnXFlDkp9fxRpQavrE2cYzSR1TT+RMe9GaFr75S057MmOrBC09yHMfm66eFQWxryPpCpdWxjZpd7oqesRPJU6v02I0UxmtX95zjwkxSsKz6Py152vPGivKYh27zr946ik0UwdPzR9rIjBhzM7mFf+5nvml0S12bvNm0GA+8MAEGxVISDIgodE7Y45RI9caHSanoPsnPMPvlwC50K80qQ0CgQk17LKYmZrQSO6Wq6/An/z5/4NMbbWc3nPZIt5263uRrK4WI/OaLdcJwF+8oB0ozGDLlhtwtr8fz259Bs+/8BxOnTypa+K+43UxfgeRPgoDNXD4/tGAchmNKJD4JxmQypFCq9kLIq0fAk4OwFriSGCRPLskCbloae+w5gzPMbIG3KmxmJtFkQ2K3DQWUlahkMN0sYBhSuqk2I2fVeNSY0u+jqR/RMCwrt4av9TwpJi5chRncXhjKnILrlECaNdddzVWrVotphWfBzU5P/GPn5CG3HXXXYsbrr8O2ewoZrIz+P4PH1TjtbOjE5ddcgl6enowNjkhxtddd96FC1atQG5kAl2cMiEjrplu7ik0NtTirW+5CZ1tHVjY3aHzdftru/HFO+/GwiWLUZjNoa4qJfmN0dmCZDkIuDy79Vdiev/zv3wKT/ziKdz/4MNiOlNChfeOI1hK6L3Y4PempoxVyZHSc5YtkaP1dVuu0BnPKZN3/85vYHZ8EqPjM/j+j+7FwSO9NiGh0U7Td5bzNxvI2hsp5bkG1sxicmwQmy+/CC/tOILqmiY0N7Vi02WX4Ktf/SpaW6gfaLmZmlncNwLMTU+N8YPXGgBHjKfzTIh8tCTH4LGDBQl/h3teo/A0mvM4Y0whAx8rSQPKySVtVGasxXsqTgQmp21MRrblTCzSyGCyOGaa1cG2KudpJjMQuQvfqwzYVKlBzFyJGsNGaggppDLwaQCj1QEBfliTwwz0ODHAEJNMFTXizjFjQVQExqoLqEqb1jqBYecaaH9ZM53nM0H2NOrrWzE7NYfJiWkV1Gq0ShAtofOnujqDeR2dYvVLn9tZZaUY4OzmMN0KbW6C4zyvxVB3SSneyT179uCaa67GPffco8mHVStX6QynbqZicLXVMQRkec+ee+45nHvuuWLl8LyemOCEh8XWvXv26Hlz/bMRe9vtt2vts65cvGSZ4hfjLgFG6b0685Txns8xzg+ZGjB/qjCf0uMV4GpNamlqJpM4faoPx3qP6vnFl5kRWhPSDHnKOrUa+VPsg5zXCXgznnbOm6e83ABG5sJWk2TF4uW55C7rYQLEwlyjwryfBkfoy5J9/VXABcdXK0A1xTKZyYVBqRXotn5tvakWU81qDDV+5phQKk8PGNuN64F1oFjrpTvwP/9SmberPnTGXsTjytw8zmX7PKGHyPOPppLU/WR9YA0Jvi+ZtBajY4ySn8eEbrnvTUvP2XY8S4OsInKI7ycZ1lleG/fOzivzJIgzQPHBm4GqERyXiPsSRj9yi3ZyQ5A2IveJ2rWMNYSpXNnJ14CSsnRaTJCp1okiV/maNSl4LYZB2LNnU7JUe5NcUjKLMfBUYLpLHqiG9PsQdSQlEqxBW74Gm1qw0fRKIJjvV5mDaexdDUPDb8zfxtm4nqvxfWIfVIKVcZ3MZ+PvgQGEMVOAgdGgtmXvdWuJQWsgZ2hpyqDIgelYy9YEYq1iJq3Uure8w1YBayDlVgInWasbGejIwf3+/TzyuRkMnDqtadGaGmPXC9xizSmcII/W2np0tXfY1J6vQ94Pgtq8b6y5szKcAtq6OjV1GBI6ImqFNJ576Er6J/KmihgVrNN47vyTE3Cn+vslpcEzgtIW/DvXIBvUlSQb3kM2ki3XNkm+eM6W29vkJJ/H8OiIsRUd62mob1CNwpyb35eBLZV+5S49bSSvUhPPzbQUqmw9igXt01A6l+hGLd8DsqOJwfg6dPxIILEmCg3n8ZRY98WkqazmlyHVw48/UpyZzaK39zj27jmMU/0DKnYDIOOhEGMMfCBETslGjCQnRnOl+UFAhM7TUzNYu+4i1DU0KqHgBZuWQrjQmDlJGQ21QCMSdtB3KzoEWgiu+xQbNA76ABp5A9lZUmfS2ZWRLJTASLfSlmO1QAQrcvhzlZ2TWCSmMeBOW87mEDV5jolXNXbt3CnNLFqmCzF3EV4e1gRmwxWSwCwBnOGRMSWEXBh8qNTZYjJAbSEWq5OTE6itqS9ppwQqLfCJCH4+j+XLV0h/hkklx3/DYZsQohwYtUsjWTMgKjRjjOEwJ+bPo488iPa2FmlH6pBzjdtSsPBgz2vgojWzHwOemTjE/VJn2gtZBS4dvLxeVXpK2AmWcOR2y5brdGiTEUQwUICZxg8sWbbikPoLDuxKk7OA5557Vt+jb6UVwjaqzg2qsXD+t3eyZSwzNo5LNlyK5tY2sYy0Bn1dRODkxmNAqqupkSP2/r27JSDbUFfrWpZOE2YAz9tIZ/xufPZysPSD0u+FGdeYAYAxVOl8SlYnE+80ruP4NnUjtUH52XkYmGB2HBgRgJUMS2/Rxo+tQ59ALktXxyr86rnnMDo8YodcVYwbvR5g1HC/Bxi+Hq+LAAjNUji6G3oqkUgF8EA2xm23vd06/s6MEPPXC3Zhlz7aaMHQRy+pC+jusQaWGa2/7DjnCVkcrAIvzfUvipEAr4ORwM/H/1HkvLOzA1u2XFsSu29vb8HHPvY3GJDjMdllSRza8Rp+dt99GJ6YQktbCz70wQ9hfJz7y7o9lhcWQUp8S1MDXtm2DY8+/ghOnxlCWtp6vN924LW0NOKv//pvccnFm9C1YAGe37oVHWTfMBFJJbFi+blYu9YEzgmIsxNF4xUanaTT4exm2mbSvihpWbjZTdHYiZEMRTc+9qIlTtRAzYrBohiUz4P6gxRuT1bZYRKMbrEbqOeYy6kZ0dXdpTFZJq1aX0hgaCyLM0OjWnvDI6OK3RSjZ9NCSb7kCepx+NAhfPMb38TLL29HU3Oz1hyNi3gHyQSiA+fRo0cw5IYAkViEC7sxE6g7m9X+TqeS6G5tQXdLB04c78NoIo/piSlc/6YbcLp/ELfccguee/DHyNS34r4nt2LBwkWYy82KLbph4wbkpbtmXVGu2+PHTuCuu+7CD77/fXz3O/8ttjF1o8Tw9TOEDnKxVu17oWvqjA6BribEr2VRtorUmuR9DX1crs/mxiaZ5YhhTo1XAi/cx4CcZkcnxpGfmcXU6DhqGmuRzNQYKMU9QXCiOo2xmWnkpXMVrEMDu6glx/vOGDs0PIxjNK/gmeGdzkiULak2DRnFpYqubyQmlcl1dPGD5cbCmmsokjqLp2WAT4m4s1AtiXBQrUKzsPJc1si3CWRYkeBFl4qMivG1ACNLya8zEZRPsDHjQHyVmpLeUFG+WsDy5ef62WfgRzSxDh46JBMMJkRR2Ah0cWMFTgqwwKd+YyLFZMoYC4oDyWr0Dw3h7//5k3hp+yt4Zutzis1KsjznYD7jWSWKFK72BFBsV00GGLtciT3zgGIBQ2cH8Ju33oz3vO/daG2tQ/+xIzh9sh/nrr4I//mNe/DNr38FnV2LUF+bwYYNGzE6MoqpwRO4++5/xRz1PosJZKrNaId9tr37e/Hnf/5xDI8MeTFeJoxGvsPYY383NgOZw5Xi9RFDS0VwhT6urQ8D1K1wJrBYlHEfmw8NjU2loikAeoKpBZp3UA5iehKtTOpBgIAFL4svYzUn2WArGMNHRYM3Thpp3lak8VEWeSa8umyutaRGKy1/KhdZ3O8TY5NiBpxzzjJcdfWVWLt2Le6444tKhBsaWrB+wzo0NtbivDXno6ah3holSEi3aGJiFCdP9wkEenn7q5gYHcPCphZc3LMAP3nhBdS2tWD+gh7UN9RKJuXwgUNob27CZz79aUmc/OVffQz19Y3SyqtJFDE2NYnRWXMD7+7uRP/AGew/cAjXbrlOkhME4pg31dbV63wnqCE3XR/lZZJO8HWccVz54qzA6cWLerB61Rr89Kc/xh1f/CwKXOvFFKZnZvHT++5Xrt7Y0Cz2IjWlzP3bQDZulRiT5VmZzU2pQTY0OIHlq87Hvv0H8Za3vBk/vfenymN55nNstPTlsS8KcU5CRKNco8AqXtNm8mA0Z7B5znUv3SdHCRi/Yp0ITPIc28CwYICVzQkEGIiF7Sy0cOBUDm55TYCS0YRkvcB8iq7KkvKJws//5O9Yrmb5WeQozH/U8HN2UFdXl6auHB8oXWvEzCAJRLPEQKGEZEnYCKEWc8HP1qnpcT1zancTKONjyeVnUd9IAwEz7yiSESbwwPI5kyFirEsjVZ1BYc6cpgvMHws2Nk0pKLKqV69YJUdoi39lNhUZJDZm6HrYrtEpHbMwWPApmAB9XnvtNUmTEDjk3lq2bKlyENO6tWYNSRMzszNqVlNruau7W6+38eIN0jpmWsn88MCBA1rvzL3Jhrnu+uux7aVtqM5ksGLFKj2/2SzZrGWJjch1mfvH8yOQS5ZRXDP/JFjI1kmsydoajn3mcPzYUQz0nzbTEQIvrD3ElDP5m2B4x5RY1JtsTjAXnFXsZlMvifnze/S51USRIJpPHvnUC+NiAFm6bpImShp37sjra5bP1AAhsvKC2U+Q2bTsLa8jIM2a2J5P1Bcy/Eyagy7r8AAYS7Hb17bV1NWKqQKYyjvYzrUKX4HKBiD/jfvUckyrE/m7vLfxO9zDpdFq6e6aFjxXa4a5uqaYkpiZmsTM9Iwaa6anaaOvCfoDkBFGWTSPEcZ0rkYub8BrfF4CYXICdpdn5V/OujOA0SaN1DTUtZbHcLm5TM/TmpzMw+zLHH0FjoUBTgUoontZyqfEr/OpzXLz2YKJ5ZACZSn7lDVH99LIsdamjS0HyYKfn3l6AHBieAZT06XYov5gHFJ9x+alYwLS02WDXxMWJCTwGnxEf25O9U08pyBWBfs39j5Bdj4ra5pbMzAA/CBdWR1tgBXZwPEV2Ac/v/JH10K0Z2ZrhH9n/ij8xOso+lAwPpXWnfvmiq3rDVnu8TgHCACKreg+CWYSwu9ZjWKYhIm2SDdcxrTj6D20H5Njw3rG3L9jw8Pul0DQP2IgiSYpVCdSqCeBpLa+ZGqkA0vllI1iMxckyYIyOpTXUo2qM8dq5rI7epiR23qIPRt7S/vI42yYAvJzHDlypDQCrnOTXg0CGjPaH8p7fa0SYBQ47rV6vHb8GQ0LNu34v8jzedbG5GhoL5LMUWrkqXHmTXXiBNVVRhyUtAnPFcq60XTW9G/1DHnxxG6cPc1nbxicTR/y70Ec0HSPa4wT2GfMI7FD9+NP/vRPihNTM6KJ0mBA89eJlEZReNE6yMRCs6Av+qQfCKLti+WYw/j4pC5WaHARWL36PLS2degBJTXfbV1R/q50EStcLyMgKiFxBDfGfAPRDiQ9EoVy58dRb9/EvC8Kniy+vFMvEN8T2AAo9XAYPBVoDM2WTqQj1oH624axG6ZCTnfefnf/vt0YHxlGLbXSwvWQ16EfsgclSmxNnQ7dgcGzxo5zjQTqSJHRaEChzZby4/P7DPoEdwXayX0oI32yLVu22Ab0jjhvKu9ZLIooPG3B2xw8C0myBhVUuJiqE3j854+606t1B3ioM1kSwyFEgz3qaNxixgBTObHp8DWRUAUofY+dPmr3EUjjumDiNatAxKOJB8sNN9zgTD0uMev4lEBnaS+yi+4AAMEqAcJZvPD8VqH/ZIVYomk0Zzt0Q1qGY242PsD7xPXX1t6BOkf3y26qiog+3janApH/zUTqlW0vmVZSliNocU/LGpQWSx0YJRNwakrvR/BP3QB1SC1AlDvwBBft/jPAUCth81VXa7yHrEBjBlpHngddBOny75uLuYozrTvr/JlWZhGvvPwyDh7cb6wqHXYx2lt2vuLS4ppTzEgmMDVFBuOE2InPPPOMnI3jYOGhTuFzpiwn+07i5ltuKRXX1AoKwfa4F66hYMc615C7iSmvCJ0Hd3Hk84qgJJBNCYMd6pWsWB2Gvo8jZwgGDEfm+W8333IzUsk0cvkZdHQ04u8+/gmcOnUSVTW1AsB69+7BD37wPYzMZNHd1YkPf+gPMTU5awmLj4MqWFalsGbVSjxw/3148qkn5PDLAoajytKBcxHwO+76Mtaed5469Sys1124FitXrkR39zxpFXa0tcj4RwK6NKKioUAVR7mYBHrao/FGS7A1VsbxCRV0BggQZGSs4ZqgQ6SaH6F9w07bzAymxif1+gagETR0jQynLs0VDKgiY7GJrF86pk7NYOfu/ahrqMfq1cvlZHz85ICYxVbkkGnEZKIKdY1NSh6PHe7F3XffjSOHD4vJSpa2Ci52x5x5tmTpYnR0tOPEsWMYHhoujURrNMtZttx3ZIBwGE78uLk5dKTr0IwqLFu6FCfODOBg3wlsvvF6jE+NYef27fj4R25BQ+si/O3/+TqaWroVW/cd2o8tm68Ce7+hlcS92t8/gLvu/BK+853v4NGHH1SBI9avJ/aWzFmX2NaoOdhVdrsJENjRGjGF99WBv6IZIXDvkp0xOjyM9rZWLFu2DEd7j3hXuU7d0ro6E4imbEZdbZ26lEy26RguR265tbLoJ6DCxI/SESZPoG6kj+jSAINAac/Chdi6datiSzQ1+DuRzESCaOeB76cKBo6dcS6Y7d1O/bcDxJUNE74GQQIlBdp/FnMEWPGMFzvI9WLnzEyNxQUXA5PgADotxvjYZaxNL3gi+YzYISdLgkhkOVJwes7Y/4qn7FjTmZfsGxkHJTWablMUttj5SNl5tRwhhYmpaUxMTui8IXMtRx1GXYs1u+gOT8YbwZ85JkDJBCYms7jgksvwlttvw7333ItXX9iOTBNHBPUO5YTYxiqk66kOboBzfH8/880ZsYCpyXF85IMfwuYrr8DU5JTcZQdOntJ43h1f+jJoaNLS3Kp7SAZbQ0MjLr/8crQ21eH9770dyTQ1lplrMB9gdz+LttYM/vfn/hvf+f53TfcynD4JsnAKwFkXpWJVkdXBPDHGTEBd424u9m330UdbnUHLe8fxUwLdzP1mcywQqtDU3KbE2ziS9lIag+H4IZ3hx8bRwEmU6iRmi86gm5lGa20dJqid7KCMjcIVUJOpR3M92X1ke1G21Fg44cBJ912mjNSmKrGXpH9qHfZxypnwerzw5znP352cMo1AnnG19WQTJ3H5lVdoVJ2MAuohkslINt5LbFxmZ/G2Ky7Hw9tewenJaczvbMN5518o0JdfnDTh61HjlUtg3rwuDPSdRGtrEwZHR3D42HGZGDFnIPBz9NhxdHR04XjvcensMuY11jdqHRA0ZWxlg5h7mnucJmMy5UlSazcjs46rr9qE6Ykx7Nm9C+997+8LsKIxIPOrsakJPPjAo+g7cRpt7Z0CbVSGuWka816CmPxiHGYeQeCEABGnX84ODmLg7Bnl42TTMuborOZecmYT1z1BN65PstT4/szxCexaIW3FoMK5u+yyqS6NTuqiOnsxGD96hJxy4nSMF7ORR1k+bzm4GWVYkzLydC01FUEWy6KgFUlAYEdZqomFUsQYxu8YFeS6suYs9VXLZAW+D2scrh2yPuNsjmuL9w5TmJjq4nsQnCWbi6Ca9kmWJi9F3SvJhGiSKytmFsf9TZORJjzM98jkBGgBw/VJsxs1zWQ6SXCITYo0EkU6wwOzM1bYsVGy4YKLFDtU7KuOcmmMCiKIpm1UYjEXMAaVNZbCnbWo3PWlbdvECp6cGNf0A0eIGY8vWHsBpqglDGB0fATDQ0PKK48dOyajHha3mzZtKjm6c/qKesligs6QUZuQsQtN2lqaW+TSzdyY64tEgwA7Sn96oyxikdaNzuLIte2zMO8yFiOZcQkcP3YMZwf6UU1wIoxa3OHbmlMGSBkgYNJb4QcQBl1WqSXRvWAB2ts7S9IaJYkuSob5hE44sAp0shPIcwq7xzZVxHorqxyUbHediw6URX4crF6NfItJb2s8m6PpJJvNxhxm3qGRUD+XWQNK25l7THqUlPgx4o6AqJjM8POWeWmmmuOYNFi1/cPv8eKVGiie2n0qgYte35gEQF5NKkrgKH+jkamAFzaLqpRHWS5aVC3J1+JIPO8LQRQC72xEiNwgfX0jlhiYaeZcPPt43dNZOtpTo9rkM2S655rwMogtSUm5PIHXQSH7oj3riFdgBtFQMGkni1e/ThSJNWj/5o7MTiwwc9SyOQ5zX9Zi3AuzMtTIqqHM9+GUG881Pk/l6dNscns9myQxolasOmEkNI5sqC/JGpHdSyIA1yd/X1JQzn5lLVsCvAqcRjHmWzRTK2XkIp8z/CPO9SDiWM0cAKOM8vJZk0WTDA6noWZRV1er5xMxnKQn/jfXABtcfF/KKKi5LMdjayzNUuKE+uqSMDJNfWsysWaYleQG4xd/j7Fc4/bOsIzMCyIAACAASURBVORaMiZjeSReuWeoQvveKuRmsGfHTkyOj2NGzLy8yAeT46MiTaVFApIvtBlfVqdRX02yiN1/7U25SxvWYPqLipDSYGQzLSZvAk8JroHOOh8XjvNIzbDXjTNHjmgmcowQPGs5FcpYTRYwz3zeF56XbFAZ2G3yAKwxmJcE6BgAYhBO+P6spfjM1MRiEyOZFL5E42WuHz4LI7fNmd+CjPOMHckmuwh8BGy5hnOm2ch6ig22IKiwZuQ9kq66mzaagZudIXb++eROSX4nhhdd39PB68QPfvCj4v6Dh3Dg0BF1eRncOHbFokvmJPozWwoMMZIr9LwEBFQrsR93hzCmsEvPWa5ul2kbEIDxN9YBYYmB85jKdGIFWgsEQRuOojBQ4yi0IjCUwEk9KAIVpN/bKweVU50tvZ+PPbh2iV7Tyt7XfQXYEUlxjF2o66RlY0nKqVMn0E9QQxovfD9z9+VXXFf8nUGJmjbZcCZyIU4yhvjFxcIxDT5svj//zkOQC1IPVIh7EuvXb0BzU2MpuQoAV90BPxzIGIxAYoBXdDVNyyiTTuHZZ55WEpKuNhCluaVJbL7xsVF1JIPpws8RDEYuWCZxEgat0G/QZnRhWm0+jh5wtIb7VpqeJlB+5earS+NrPBxDNlgbVQmC6Vjpmnkv9bzmsHfvLpwZGEAjgzkLcx2QZKE4I0sJKung1hlnwF695nwxRMm8sCTUnUwdaODBaORsC7rj4yP45VNPmpamr59gfnLU0e6trU8bcTATEL42QSXL4fx6/OeDAcPnwSSBv0tB8cs2XS4mBIFZblRq2/FXye7kzyigZ7MqbhobG7Br106cu2wZzp4d8LF9uze8zldfeVld3GB0mrEFDyLSsumWaLpiwSKIwoNJ4y033yyAkYkhdfcY4NQJdID7yNGjeMc73lHq3Fan6CBedpSORNz2IscKLADF2i8n+3bfNAKgDqcd2gL0XWclkgLdQdcKjUImRmL4T2Rl8Afe8MYtSCaowVREfUMV/uPLX8MLL/4K9Y0taG1qRO/B/fjOt7+JHFJobKrDhz74RxgaHENdfa2K7IaGZh2me3fvxB//0R/hs5/5FJ55+nEMnDGTFnMuNLkBxo0f/uhH2i8Xrr0Ql112sf6dgAFBbx4O3KctLU0qUpiwE2ziQcvn4IbkLt6syORjnrbUKpkTPORV+Mi8wYBrMvKOHz+u4p4MxijApCvnVH9pZNTUoqWlWe7DLMyNFZTA1771Q+0JMmhq6xuwfuMlqG+g5EARE+MUvE9o1IvPhIY+X/3q3Xjx+efR3tamxGl8bNxYN97N5c/x2ZDx0NXZAeo+sZhgghZsZo5uR+OGyRLDDDXtmAS2JjNoKSYwv6VdXeGxZB4Lz1uFodkJ7Hz5NfzNB25HU1s3/r/P3Ynu+YtQzM/h0LGjuOaKqw1QUoeWI+5JjE2M4l8++Wl8+7++hYceuF+HaOhURuJevt8xhGMdTDFp9NeiuqG29o1JHIUuk0LBV6mUEquPfvRDmNfZruKRSQITJwIdc/kCjh3r02ssXGjuuEMjIxgdnRDYy8OfBczO3XtxdmhIo1kDA2elgSrXz5IchSUtBCH4fs/96jk1IEqjGY6VqgD356ARKcUeA0ijCVcGIF/P4NFz9KRb3UfXueOz0ZrTfbDCPZ41XysYPbHvLcks67ToZ53pHcVinH9Kij2uWSJsjeQoDGxcykK63kuSHTl0tLep+JW0gRusRCJt4daKSILjg4NDWh9W0FRhVsLjKeRLxQnBqWox8rg3iqkUBobH8W9f+gqe3/4S+o70YtsL24n+q8Hi5Atjb3oBU6lHLKBdDHOyJ+xnVFwmE3jjG65306IJGUvxZ5jUP/HkL+RwKtAsZeNvw2fP4At33okFC7pBJgBZgZnqJJYsno+zQ2NYsKgZ3/vOQ/hff/UxtHd1KU4TKFFC7ppjfC1j/8V9NU6LFU1lqQnpJ7tpTBSWFkPK7EXGBj6MmelZ5YFkedY3NlvR56CrgXvUVs+raTkxNowswV0WpOPjkBduHXWlq2SElc5Y0cKkgDGH59qC7vkgU5XnLHVgrTRwQVJpFhvDN0ZBuR6je84z65prrsELv3pe95n6i294wxsxNjKKI0eO4lT/KQf/07jqqqvwwAMPqIBg7KeGXXdXF7Y+9QTWn7McK85ZiUeefRwLVqzAlZu3YN+uPXht1249m9GREeUQ7e3tinNc49SuPn7iBBoaCUzZGGUXR7aTCQyPj2PBgh5wbOm1V141FoFMv8pC/zKec320bNYYQGRl8dxobKzH5z77SdTXVXneNSWNaJp+8DPTOKO3tw+P/fwXOHV6QHm1nOn5et5cYN5OkJF5GHM30+ItKp5wb585M6B7IzDImTNxjkQxo2ZoOi1zLWlQu1xLsGVKZztZfDLCqtPPV5qMhB5U5blRBpXKmncRKypN5kI/sJQXOEgZ12mnKBTv+Zls7Yd0guUhyuMVG8rj1xETPUvXNTP/Yn5NkNFKDzsnBFB5/RPslDDc4b/zuTFnlvg+x8JSSX1+rhv7nHOKI7O5We19jlCTUVTTQPAoianJMdTU10jP1PmX3lDkfzFW1SGZqMP0RA6JQkoGYa3NbZjfPR8JMR6NwWVFIvdJmdGo6w+tM7HLbOzTWEIFNbnYnDvZ14ex0RH0LJivnJ37ku7PHKvmuc0pFq7RxYsWSbvztttuw9bntmL9+vWls55M+97eXr9XeeWu3AOc1iIgz79zoonnFUekI37bGD5bhgZyBagceZ+NUJab+oyhrLPMsTyBI4cOSYfR5Fhcuol33JllKvKdZRXnmABdmY6aRAjBDoJiay9ch8aGphLhQZFU+u5lxpImO5zRU67x/PpgLq+TE5PYufM1AR5qoAlUN/IFnw/XhgEwAZpZvSTSAOsGav9l0gKoCEREjObv875yLfM1asUgNrkjyoAo/3OjBuqvcbKFpoZiH2ezYr6RiTqvqxtLly5z6TI3b/N1HrGVUTjONtZh1KvdvXMn0ozHyjnUPsYszaoifqihYZMCAm7cIJA1I2sv7hF+rukpSoqZZqbMNYrWjBQ7OJORBviFG9bLFMxAxTACNVISXyv2YtTpeq0KIxMDUI25HKZ2lftZe8CnuiIexfor1y5enUo30IxTaOzENcV8fNfO18RyZw3I5iv1hAUGmkysNWE4JeETMFPTNAQlYcsMxzg5RTJOMMJ0TQ7gEIBmnUPgzUgQRhzhs1uxarWa1azRtD6j4SeJk3INGrGLDT/Vpc6kjHvHeMRG6M6dO9Ug5Geoq60xEI2A7zSlDDjKS1CYUnOG25jUl2ETRtSx+ogfXJObZDdmCCxyvZoUj0xk02k1/VhnEMxnE87IKDH9V9aJFhPT7eao7c57yH1EsP1E7xHMjo8pz+J18LNpjc9MOBPTnjvJIdWJJBpqjN0sIN26AqXYznjEvhWbZLzHBH31I5qgtPwqjGENf7KRbss5X/+lHN3XcTTaeL6ePXumdMbyWZC1yNjK+2FTif655X9gf9fncePWymfK+8l1QnyGQCPPK34ugtysQwzwJ1ZnTUOrSxiP2QCLyVnzyZjNzoBEBmO9skFj8YhxhIzOIAkI7WLjXzknGw7mGWFTGHb9xoAkaaPMnObzUuz62t1fK5441Y+du/ZJa21mJiuNHXYH1bWcnlVg4hgvwawA+IJSzQtjQsMDWmOeHGPkyG91BkuXnoNZoayGnuoNvUsQ49BRyGlk1ouTsKMPCnAAN7GYYjNWBnlbORUacs5W8dVUWlRW1FinSZvQD+FKwJI/bM7IRn2X0DuRd3aWSHN3C26y3vbv3aMxJiMt2jiyOhVKcFJylTPQqFojb+Hs29jYpK50JEI8gNkdYBLJYGIC+gaMSqewmNB4Ol2ImSjz+9SnIIAgUNbt5CUO7dqZkShZ4WmjxUplCnM4cGAfRkfpZOt04LmcChyBoBzJq3ALFTPAdVj43MOZKjRaBBalqHFp+jumAWNdLvviIizgsk1XiP5OvYXoZjFQmZaZMVKi02SIJQFbyJa+9+hh1KQ5hm6dTSWVMocxoXAlkTCtL27+7u4e9CxahIY6mu8YEyQOUH4GG2FwwDlRxNTEGB7/+eNob28TGCO1VQeked/Y8SUbk6OmYrSSRcHChsHLgZdKgJHf4+HP3zGNnRA3T+Jtb7tZB6kFewMUeR/IIuMhrI5kNq9u8eTkuNjEV1yxSYcB9VJD/4T3a++e3WKY8b3JhonEltcnnZ4K4XKuqxj15Egrk8Vnn31WB4MOCoJ91EJiAkeznLNn8YYbbyo1AOxzmiZS6WD2Apb3XaOiFayluB9lsN3WeHSqItGsBOMDvLDimK9nAAj3mP2cHWwf+cPfRd+JISUcNbVJ3Hvv/bj/wQfR2tQmVsjRwwfwD3//d5jfsxDzutrxl3/xNzjZNyBzkFR1Ep2d3RptfvH55/D+974X//SP/4Af//h7EvVnUc3PqD0gfSjrzC6Y363uEdlVUUwFkM+DhF2ktvYWXae5cUa33XaBQoRLQ5hfT2hDRfSyf2cCw8Ju185daG9rx7wOujs2a52rmxzudYxDhTmxKDo7203HyvqUGlHkMOcP7n0YR4+fFsA/ODSs8T12wpkIcOSJieqSJYtxYN9+3PHFL2JibFzAtnSSqLFXyMktkvdCxZ00dKyhQhYfBfLPnj2rQsTE4/M67Nidjo6pnrMc3swUpL46gzZUYWFLu5L6bGoOxeYm5DJV2PPKK/iLd/8OGjrn4S8/+3nM6+4CeWFHjh/DZRs3mvUMmzBicKdw8mQfPvnJT+O+n92Hb//Xf6G7uxsnT50SeGwjUz6r4Z1zjQdV22FqMg2W6LJQD7fSSgCO94HgEX/vzTfdhOtvuNYaC2Lj8nWssGAx0Nk1H8d6jwlIFthKaQh1oi1pOHDgoIynyKrjWUmAoO/kSZzuP63mHsFlxngzIbDCg4c3z1654E6WBfIrE2bPLAXwKy4Wimhv61Bc4Pvy2vhlnU0mA2Ygpefif/K/WbTxM2kvV1UJVGEM42uq4+2Nkzh3laB5MhKJq8C9cFmsGNOyRMrfU9935pTrvwUjMPa9FBkAsRZ53oVpmM7+ENIvmbaxuZRA7/HjPrpjWqeapuBzZ0FDkK+KoKMxvtjwGRgbx9vf9z50zF+M4TNncPTQITz9zLNIp9nU8yYlswqfhDAGlTNjNDbGk83STbFrfPSqpiqJpfO7wUiX4J4geyNtRgZn+vt1b3n+kAFNNt2LL75gz3d8EnW1tehoa8f1Wy7Hbbe9Cd/5LnVhj+H48WM4sO+gKyl7/OV7sxiYsWcUMVmdbxUfbCByOsKaAx6BXscgitEaK0gs/qeqbHyHo69kmDS2tIjJKO3KVNnNWdMYBObzOaxeuQJrV67GBReuRUtbA2pkblGF7tYOTExOq9HY1FiNGpF8izh44DS+8bVvYNdrO1CTqdZn4LgvY1d8VQI9sS6YZPM+lsDRcMIsErgcV+wloMa1ypgXWnUEwGzPFBXDydJaM69Tue4w8th0+QYQ9kvVNqK/bwAnjhNYq1Xxy9zi+PE+0zfK27TOiy9tE8tPgEPCXIqpqzqXm8PG8y5EoSqBhpYmjWEzznAEmq9D/UcBUmJSMCdgITaD7GxOLKDVq1fi9t+8GfV1zL89h1LuFvlIEg31zTh09Bjuv/8B9J06rWZl1sV9GcfGpI3n7LhiQexNxiP+yfyUn5+5KHMajpiTNUHwlAUgWYp8Da5Rmn4whrDgjTUb66wsCG9yP4qTFaYI0WiywszKsSh6+XcVYxWmGvbvPubtObnijZs+aJeV5BmsKAoVJb2uw+2xdspMpcgZysxqFWB+PcxF2fRlbIxrVm6dYtPYiASSqChYkcW1Fw0+vi+beSEfpPyyMCdN5IihYpzljVUivV8UUF1Xje6ebgwP92GuOKNmIGOSJpEERrGoY9FOEIH2YTVIFDg6CeRn82LH11TXorW51QkINs6rIs/jo0bH1cDmVEQAjwZHmBEba7yEmLWUQeHZzNjDvdPWRoYkAc1qsRYDVD506CDedNONGoemFqOK8ATEjmUuzlz3tR27dLZdtmkTtm3fhvkLFqKLgKhPPVEmis01NYJCeqNCO7gEPpYcbkNjWL1pk9AQwAjs27MHk+NjauJaU23OmhLuoC7nb2dpK09z5lzlNBOfD80C15x/vjX9q7xOlWSPST3pHPb/ve76So1iz+MKBfT2HtbzF0BCFr3kscqNTcuFeFkJFBJWR/BLIExo6rtrdWVdof3m+UpoqgU4o8+mtwij1PJeE6OMmreUvMgZSNXZ1WUNyyJrSwPs7LfJSicoS8BalC2RacZGhnD40EHUpCkFYxrfPBP5c8yFtXpVu6Uwk+WUkDGjw1TL5J/87Ke+YJxVmnCiUWi1GYtVVSOfTGLjpZfr9zX56PIPBmTY7q6sFwKMDpAxmquKG2H44kEhYlfECF5fAJOlvKNyXDjyFDcZU+5foDb/BF7e/lLJfC2TZvOTTQ4S+slazqKG+SevoWDsUo7isgEiN/N5nWoo83MTDCM5i4zUAKiYUw2dHVLDqSqVKQGJfIYbNm5EY3OzcuCQr7M24+slvHTKOuFFbTuNrfozlp4hMDR4Bvv27FXOZ2ZCeWEX0ooXG7w8iWdxz5jCwQpmXsl6jgAem3CMAzwv7HOQKMVai2aMrNstfhNfau/sRM/CxQJK7RwnEG9sSF2z74tinngL7SENYJwYH8a+XTuQKhQxQ3+EuZxyfJ1PKQPHbEKNSAAkRVRLgFFgvOW/yodIK2NOW+S4vuVGzM+qvKmmqRzpZAbZJRzlrbsfay3AR6sB/dqDOVqgodVEySiNn4tnPe8Z4yT/xya+GVLaZB+/1LQvjSXbM7Wcvux4Pz4xoTqhXF8n0NbWrGfBSTPWiBYbzNCL2AfvDQkxvP7xyXFryPj9tmlxl1ty4J35MtesAZCGk5EoZTW5kwBdWiFqYJPeKEsVEMBO3HzLm4qT03lMTBJ5rrMRAgo1S5x6RkkHC0wuBlu0xkAKp2eGS7EY6BKWnRNIwsS+e8FCnHPuclSna5y1ZuCfFqjTUwUmOYIdDnM2GundHQcrYvY8Am5sxLjBYkT5aFcp8fSFG2PSlcmJaR4YSlvhSVHSWygxOgRaOc9SVHd2bzw8FefU+dvx6itIV6U0wmvdNuuyRQeFgAYdFHlQkR3Ezg4PukWLFmujcryG1GNuMCHEMe7sq9uIKdYh4AJZe8GFaGhuNqYjnUkJnCk4KWOyz+ULogwwlg8QK+yK2LXzVY0+1NWZgxo/FxMM0plznlCVADN2wmdn/RA08e4I8nFYRLfIukPhaGoj8QQXOT7KsaO6Bo7yUpeTDplGpeaNs1FRP0B0/UxATJNr4PRJ7N61E/V1pOGbuYCxCi2QSTOEGgHk9mqTMnlN4+JLLhWYEiP9dm0umBpOUmJ3UmtmCg8++KAzGG0EhsGWrruia6cSGBsbxcjwqIIDOwjj4/x7dEKt66JiPHQUfBQhRipkUJBI4p3vepf2CUF8fmzrtBuL08aZDeC66aYbse2ll/Sa1Jwik5Fgvza9M2p2794pQJhUaI61mDisHe6RGNrYfPnAYTLDEbO3v/3teOrJJxX0+JrSf9FzMWMkunPe9Oa3lA4MrhuxphKmh2KMCXtm5XVbFkfn96Po4Frks46EqvJ34ntRTASLwhJJEwdVcumi0XzPd//ebcjOmJNmIpnDC8+/gv/48pcxr7MLNeoOzuDdv/MOrLtovYq1f/yHT2Ne13zs3r2rdG8Irt14ww0YGx/F07/8BT71L59Q59Q6sBzRtOLJ4l2VAUvSBSXlnsBxTu9jehocKSTzKCMzB8YD6rKpm+mds4AspDUaI7sATvWdEqtk394DqElnML+rG91d80rmVFoPAtGNCc79NJOdFstt0eKFNq5omIJYNFxD/YNj+Nn9P0f/2RFp/3DdMbG/8IJ1enZ9J07IZOqZp3+Jp3/5S/SfPq0OIJk3ipWm1quklp9LiaeIYdZs4T+zAGWRzaRi165dSpIiYbM45ECI1oknKzxo09VoS1SjvZDA0kU9GCLjc2EPsrUp9O7fi/fffDOaezrxsc/egY7ObiUoO3bv0bOyxIemKgTCgd5jvfjMpz6FI4ePyLCo99hxZGnyIgkDjn8Y04/7ZmLU3DWbWlqMKUJ2kccdxmcB3354skMXRhI66wpzWLliBZYuXWK6arW1ek2uSTKYeS/m9yzAs89ulUtcGTL2Ll8+J0MP7i8mBx2dncjU1uOxnz+OU6f7xTLoPXbMgDSeXS7+zb9LJsNF49U9/vUvjwW8TgIp3MfNTS0Cfrk2mdSGhg6ZJjoXwpyE64WFohvizCPokjOtIXUxJf5c0LlVSnYYXymiT9YPu8gV4MH/OFNjNElsXGOw8k/Fg5IWG89BjkRZMGHBHU7RDbV0XKeGnWsmOrtUAKziPGOnFVSHj/bq84sZo+4015xBVhrpStdglvIkBBvzBYzn5vCvd92Jp7c+j3lNzdi/dz+eeOZppDnW5YZhwZqsFEUXuKEn7PIV0o0DhkcGsXH9RXj1pRdw+QUXSJOQIzpHx4ZQXUPZk6IYe1YEFRUrJPbOQtjdyMkQocLpyf4+/U4uV8Cyc1age143fv7zh0hn8HG4KjUU+KxHRscsoSTAEU7SupH83Cx+vPteav44W6ZQUBxj05N/CmD0GB2aWCwQmppbBeCq6HNzIzHjOjpwy2/cgnXr1qFBo77mLJ0u5LFsYR0GJ4uYzuUFLGZodsGxxr5B/OhHD+KJJ56Uicqinh7s2b0bQyNDiqUEaoORG2Ot1hy1RW8wKfVXCZ7Y2DC/2dzIBLsK561aKUbTY088gSRdeGU4UGZBqfPuLFnKFDRkarCgux0Lehbr/UdGBpEsJnHTm25Ee3srxic4wp3A7j370dRUh6bGJpw4eRrf+tZ/Y+mSZZiYmkQqXYWN6zfiqWefxfWbrsTE6UHsO34UN952Cwo5gvDG+OYeJjizd+9eNWcuWnehG2NZI5sJ+q+efRZvv+0WLF44Xyxzru9otDEO1tTV4YEHHsaeffvR2NQiFvTo2IS5DntexXySwZGmMmQyksnE/I3NIDUPxfiiCHtO8dr0vU3vkuceJQtMb9EKE74/8yM+g2h6BFsyzn26T6tRjKL2K4s+fgWjMdhGkYeXgBo/B6Nwse+7k7RrdpWfvDfJQx7AjZ7E5vGveH3+p+mzOYgTEgfMr7xBzM/L0UTGOjb7K4FQqzVsEohnBkFCuW96A8Xeh6OhDQIV+G3WTfwdY9aYO62Bn2QM5qx5TOmUTBV6FvXg2PFeJKtyMoHhJJVqINb6Ak8pE8HRNjZ/CQTVIlNdh+w0WXIzqEnXSjFndnpWjMPWljZjeSt3o7FWWmc273sUkoy9Kmq9zmBuxVFePuOxkREM9J8Sy5UO7XxtTnsc3HdA+4oSKGcG+nHtNVfj0OHDOHf5cuUjrG1Gx0YVvxuamrF9+3Zd+2/edhteee1V5bkEFHhNxqThYLjluMr39AwrDTVifihGur0xYsioTzkZML9zxw7MzEwprthYobnY8nPF1Fll7qt7oyJYq8OII4UCxiencNFFG9SQ4H2jIzLBA1s71SUjzmjYcw0wrwguU7wXDfiOHD4o4MNAAhuPNsU/l3/wJr0te5s60yh7jP97GyieHX9K4BTzABIsYlLKAcUyK9Xyd0kulXSdCaoYkMt13tjYLDM01vaW67iuYUzdhXO1TkwWL2Tu5TE5NoJ9e/eggYx0QuSqAXjmWtwKWbHYe7zn8Xdpt4ckR4V5CM8ay7nMREcjmZxQamrChesuxuws94IBjJQMMEO41zP0gowSzYRKPEDNcDdlsRK6WALx+PdoFMQ+19niTYuoRyQ/xGfkMlrUogzt84MH9gj04jrg2HhDQ620m5kXcqyYjRoZG5Ghy/ycNXB2Vh4KrPt4f2MiRABXtTU9md9yGoaEBeroKeeS6UsC9Q1N2HjxJYaZaKzYzVTJLGSeE+zaEmRh5Az5SGhqwWp/c80q4mTfcZw80ae/B+GBYKH0ZTOcLitgcNAYeAIIiwTpjYBicnJsSqdEVGrv6DBwjDgQpd2cPZ6pYXwlY7VKcnAcxW1pbcXyFatK4JVq+IoJSL4P45LwlgQBaNNu7u87jN7DhwQKcvLJJAlIfqBWLQsgkgbc5CaREJGhThNvrDksHgZuoVjt8mqsndPUMSSByBa21izjsUa34346zzyIb3HmCHALf1b/YZOGyqKfEg4ybylIf5G/G2PSMk5yQ6KYHpSnBNvIFZrqBEaZv+qzuQwBwVwBvsmkQMXGZk5eluUBtW71vA0PymZtCpONXJ1nihVW/5CRqOax5L1YX1izWWsxNDH1XnyGlF1Iax3FHrf9Z9qLfFbK3yS9UkTimuuvKCYSdZiaJFvCRTrZl5dIblEILDsr2gTS8mFx4Q5Fwr2MAUJ0kwAYk3MGhea2dlGx0zV1erilsVoPGmI6eNfDtAJtVI0L2MYmrZCNzR7d+eiC2sYxMKPy73aNltAFiGGvQVaDgT+RsFUmO9wYvDkBXgZiHGCHUZqcVUdEnYDO1Dj27t6FxvpaY/ioKLfFoZHnmJMPjQsfS+Fnm9fVZcwsv6fFOWqwGZpd6jzw4GVIF5Moj7HxCaw9/0K0drSL4i+dJI66ceTcNWbivsaYuN0DfmZzXw4GIw/C/v5TaGyoU0HOjWqjXs5orHTTU+fBgl1cM/8MJkEARwrovsEMgDaDF+5PFkGbNl0h3SCeTuk0RWLtfouF6KO1sVNFR5YWQEJucewYtdLdDuFcZgkFX1uAI+OLA9O8v0yyb3jDjdogBI1iLURHs+z2ZswcMq4ee/RRGYhYoRMuREUxVwkYWaC2xFP0cNGOw87AwMVYk+W16V1lrW8Tfr/m2i2mTyFqsnX+BbbygMnThCWr9/rvcgAAIABJREFU+0yNxG9+85u49NJLpe/06KMPOzvUdfAKczh9muDUGYE87JxxJME0Y+yAZfFYW2dsSX6fwY5rkwHq2muuxb49+0rPTGmXCmBjIupnrrvedFRda4Hr69dZv7FmzdDFgrgOn1JCZ+sm/hc/HwB47LEoOmLPW2fNgGcmlMYYIDMth1tvvVWaVVbAJAQc3nXHHeqs19RmxED5zVvfjDe/6UZUZ1L4x3/6vA4lBtHOjm68+MJWvcbkBFmflIGYxW//1m9hZnpKBQIPF9L5rWHBZ01R3LJANQtcfvHzsji3JMoCLO8DEwYCjBwvZgLS1dn6Olr9iRMn8dBDD+H0yVNobmzEO97+W+jq6sDsTM6e5azpZ6mBI/2bIiamp5GurUFDQx3m93QrRj/4wOOoStdi+co1GJucxsjYGE4NDODwkV6xLjUmk7dkhiPNZMUSDH3iiSfw2KOPoP/0KRVJtXUZgUg8FOSYKRM3GxPl5+KajPXNQouvQd3PVatXSwtp/4H96oSW2QHGljaw0rXSKHrPjc4RkUIRCwopdLVTt2kKjQsWId/Ygv27duH33rYZPSvPwcc/8xV0zl+ieMGi/KY33IBpPkPeX2d2Dwz042N/8f9ixZJFeOb5Z/CJT34ejbV1GBwaQm11GtnpCXR19eCGG96ATRsvxuDAafzwgfuwr/cYcuyEOqvPwG13c5+bEwDA+889oMM/P4dzli3D0qWL9cy1j2j+5PvCWOdWjIdLLNcagcPcLLXsZnF6oB+1GRaMBbS1t2PXnr2gPAkZeg1NTWrCEHzUfRaoDBOvZwNPo7/G6AlzllJV7QCbCkydPXn0LFiosTXqrvFzMH4vXLgY27ZtM9H8cqdMcZZxg7G1saFBAIHp1tRoPXCPsVgWqyWdFsMykmMDIUPXzM7F0hhhSRfZoXXfy+WzuWSpbg6nFY0Kxka+H9mwZNLEOA0/v4EVVpRyTEQJX7GIEydOoDpDzV+4K6yNWM0V/Uzj6ycp05DCwOl+fPoLX8TY5CQ4vsQC7MCBQ/jZ/fdr3Na7hahKGvNQ+9v1P0Mzzkb2bI/Mzc4gXZPG5/710/jwB96DSy5Yi550Lea1tuCVE0cNJA6dZjuNTEtUY1wGvJLFUZuoQkdNA3LVSRw6dVzxLpXJSP/1+9/7nooM9tEUl+SIncfY6LiP+vv9VILs428+Yhy5FMsVNbwEoNrPM2FvaGxU4lmKvTKrMXCbY7mRZXNkKVGVxtjUFC69eCMy9TUY6D+DkcEhFdYD/f1ieVBaQY2wZEpNkxXnLMFdd34Cn/m3b+LrX/sK1p53oZpcZEud6T+tooxnrL2PsRGs6HPt6xjvVCJLBjmbGbYW6JbM1KuluYkPHl3zurDn+FE9l8hdGUOYhxLkkCFMXb0MC7Kz05I8OHLoqPZtVaYakxNjqM0k8bnPcVS5QWOd3/72D/FXH/tTZGrqcc+99+H/fO4L+OAHP4wf3vsTvf8f/9FHcceXv4TL1l+CsYEhjOdmcNnVmxXHFQndZZnnv50VkFaX9LoFquZRm87ghRdewKWXXIRFi+ejusrybp5HLMK4DmXIRsdkul2m0hifnMYLL7yI3r4TWsMa9aVeI4sAPecE2jvbfLTQZHYYu7mPdJYrJzbNQF6KAYgFrSvlA9LVngV19rhWA3g28K2sxxgxz5gaprHGZ0hgzqaAyi7ilc9UOcDrHFvL0xF8f4EQ3nQPAFByACp8XN4hDAO9MIyCuBJEkOpXyEdwDUnygRNDNuESezzWnOUmVqRx3JSAKQurcmN9Thpa/G+ejZEbiyHqubKkL6iJRX1HTY+QJcNGRxp1DXXoO30Ss/kZ5Is51NWnkaziNSWRqLJ7YnkW97lms5AimzFRAxQyGBvllFFCLCjTNGWTmNIvjeB0FNdtZR0UZ4PYfWp8GnOOr0+AlEwh5rOKQz56PlfIYuD0oOfgZ1TfnL96FU6cOI7ly5f7eLNJgeS8abaLGtVIYuPFGzFw5qzObgIKjMPcdzQ7tDqs3Ii29kwFyOjM9AAgrSnFxiJ0nTKumcvhwP79yGW5h3gfnCHvDseSgqgwLJJZgcdNrX0y26vTiptTU7Ni8makg2cj/zTd4XXKSK0CvAlGD4E3X7q6jyzyT548IRBWY9GubViCS90cIYgFNt1hzEhjVVkDPZp45SaLN3RdHkLgpu+lqMU0leG5NteAzDXl0UA2V5XOb8YdgkAEfIK1pfvjeYDqXv89GplR9oJ2gEQBhs4M4FTfMaSSPOtMoornntXiBqAZQlSuXRkzVNsGCSRcpuOMl4EEMUzGC07i8Z2SWitr1q7DzGxO03m8Xn0mjgC79mXcp0osoBIDiLUdQHr8nOXyVhdFLIgaJBrj8X3FAYXLgmRArC6dw+T4BEaHB3G89zBSTnahZn1hjqPv1uiI8evIi0TeIGswlVJDXkxV0PRoVqQQjksTQKIUhnI9fz82gMSSo9xLroCurvlYvWaNgePOdtU5T5a0S6/pnPcmbNwTY486GEzyWHWVpNA4ctzbe0RnLnEA6ggzfql5z5joDROCpQFkzeayGmUn25eTNcbQTWKc5CnVfqaRH40xEn1ITjOQKydDyc55XXJtZ63J5gWfbale9mfMEEiAm+c8V0Z+dhYDJ3tx7FivA4y8Vmqts36nqWURcxzLdUIY70F9DRmMNo5v8S8h8NawBTfvsa6qaRnW19n0J89b32OMEzFdWzbM9SkWr/epi2mMXTaQw0yMZ+mcSElxDvE8ZG5dW5NW0yemGOJMjeaH1e+Rszq66fuGz4L/Y+PQiFXEWHLKt/i6lNGw3M9kDFg9Mr7atBalCmYxPjUhTw3mC9MiY1jThe8k7UYHFYktKR6FLivz7JL2ouFr0TgNc0fhJq79rv225YY3F3mIM/BLpFMmIFWii/LmktIaG5LByhIT0q5rVFzV1NZjwruVdFvkImKC0tTaigsv2qAEk2ASA1lJC0W0Z2e5eZcnbiPfy5DVspmG/s0BC3V8vCPCb8spSTRtC3h2WAXpzxkRYS3ui7fU6ZCeR3lcLAq2WHwqhEqMQiZURhtWV0pjs5M4cmi/hEZtFMkdTl0kn6CFBQzrYMbhQVCJRaXospmMjAl4Q3hQBE3YuhFlOqoJfeflyNazcJF1dti1E/OtyjphDrBFkLOmrbFVFGDUvTd9LTIYqd0nVqAnudQ1IHjA94qRNAU7igN7Ic4FbWwHA6sqEzIFN40V8DD3cRdP+voHzuLqa7ao607ghgctR+c1bsnNVJEQKMlJGYLOooMJzfO/ehZt7a0u+G4ji+ECGGh8FK4E8ianZ3DTTW9y8meIw5cDgw4W5fYGiDGBfOThBzWKSsCDSaWh8qZJEd2sSuDa9KiYkNtovGGr5YBg12erioGWYAM38Pve/wGJXUcSwp9L654aO9OKvhw2b74SDz30IN73vvcpUD3yyGPulheCvXkMDp1F33FjPvX19Sl5jM4aX4d06jhE2QEx5hW1Ic7iqs1Xoe94n+s22EgVszAmXtQNI3C5efNVKtplW8/RByWGZZDVnr/QKN939oGjixrgM78X4IAd4tZlNoCGe9r2qiVt5gIYdPcoJPg8eP1cx+94x+3aczSa4H3ct28v7v3JPQq0vOd0Hb7wglV4xzvfiZrGNO780jfFxmZBywA8cPoU5nd3YS6bFyttcU8PViw/x4pVapNmjF1KPb8AURjYeW3BWGQc5L3mvbcuDqOPNU44Pn+Qo0TLzsHIyJBGHE+fPCmB4nOXLsPSJUuwePFiNDU14Iv//kVpGnFMh4Uj948ZHhhjlLGZydbiZYvQ3NKAgcFxTM5M4FcvvCameHNzG3bs3IW9Bw8aCynBPUrdLANEGXeam5sFkA0PD+IbX/86zg4MSOBdOo6KlwZeVXakDYSyzmgUTQaimj4kNRrJXiKQxXEoHuYxLjdG3TU6YjpQxrEHiwumqZIi6IoMGueKWL9uPXLFOUzVAPtPHMatV23E0pVL8Q///k3UtXTJhXb//gO4/vprNQpo47TmhjY9MY7fffvtuOi85RicHMJ7P/BnmNfSDrrE11YBb33TFo3D//gnP8PCroW44vIr8fmvfAU5rvFMjRxlp6dNSoBxms+aY6u8VsZvS3ws+WZy2djUhJbmZsWwHTt2OADt4/tFivjXqvjivmtsatTrskglkEltOHZz2dnunr8Ab7v5Vnzpy19Wt1gs7rk5dRgtBth4gx3gnhA5oO07RfGx8sxSnPHCkbIHPLvZSWbxxMSC+56SCgID3LgsGO/cf/xcGjPz4igKtGAziiHnyXloxFTGw0iMxTx3XadIQCLJL12wkhNjpDE5EYggQCGvYo1xgQk2zyfqeTaSKSS5FQPH+Hoc56PxDsc9m1qaMUQmn/TowvTGZDuUoPM4ZUOPzSe6QTY247Nf+AK2bn0OdRRgr06jZ9Fi/OFHPoJmaiRaNJLWpyKb9M4sjVIBQXCFDTBvQAyfPYt/v+MLeOzhB/DoA/dj/Xlr0FxIoJqjSDDjC2N6cAtY8yqA0RigI8BYl6jCvPomTBXyODbYb2L/NRlsvvJKfO3uu3WdSkxjzJ8aYhNmNsYmpK5TBTmBCddci+IuXHVD51gSDZaXBQuE/817b2YKZcY5R6x4/ymFwidG6YarLt2Enz32EE5SU5RNaN4dMnu8sGWeoIZNfhpT49P42P/6S1y56Ur83u/9NuZ1LlCBxjGi7nkdOHL4kI8V2oSBNS/9KcQN0l4qIMf1QHMNAv0E8acnzQyITPyJGQGyjZ0duue79u2z5+iaWIKlnBXc3NCIieFRXLJ+PfqOHdHeM7CJ+62I3/3dd+GSizeK3fW3f/dJ3P2tL+NUfz8+89nP443X34h8toDv/OgHYm188EPvw51f+hJSyQzWrDlfTI2Vq1eIGUKpBDVLXYPUGmrUkbWzmuuI49E0Dnj5pe24YN0abNh4oe2JItT8odkKgc48zBymqbkFZ84MorGpGS+//Aq2bXtFDIxp7vk0gcmUyTOkUopnXEeUYWAcUDPX44Q1gMIczpg9Bjwa0Cfm/vS0GnEV4wr6t2B/82f4rCN3ZW5GUMPyQ4L8dqbHORp/r2QeBcuokkhgMdkY62IIOnEgYkoAj5HPR4FWmZPKUJLbrSSn4Lplfj2M42GcETlK5P/8b50DszMCtTVWVtGY4fQKC0ZrchobmECs8mcC82xwEWCUUSZNwIwtyQYRAYGTZ05KcsfGDueAqgKa2+hkapMZbFAVEmbUyDjEe2BrpwbFAg1gkpgYndZ5z9hBySROQpnLtkny8NzXaPyc1VOxp/lvYZjCNSAdccYPMmETjAus0bLoP9mHFcuXYuuzz4utu3rFasWuJYsX63Pyd2kcRIJFbX0jduzaqffedNn/Zes9oOw+jyvPet2vc47oRjfQjQyQCAQTmINEMSkczShYsmxZ9tpjW2PLs+Njr8Oudz3B9ozHux77yGEcZDnJNpUliqJkihIlkRRBkEgkSBCBADrnHF6Ht+d366v3Hj3T5/CQBLpf/8P31Vd169a9t9vgyLAYc1wDd0CeTuNfRqKpMVUAm1XrpJMtjQjze9TYlhafi1X7KKmPeF5447x05AC03QQwuUiz18TMdxNPvkJ2SwCTGqZrYsgB3KNPuL2vX27vAke0N8qll083x9l2ng947HbzDuUgaqrntJeHBge0n1kH5AFqOAq88GYQ5xZ7UiQXJh/IMTc2NSIrjbrFJa0nzr1S53MHRD33JTfgcwFtVB9V43i/pJqUz2D0Vk0B6bU5a5RTrK29Q+uP/SCt0dR8cH+E4og31yX3czRFmYhZz9n46LBNjA7JrBDAooy1qqZIAlMyXvfpMwsNacAxd+QNsIRnjeSa4oLk0rJal1prAKGrOdWHBw8dslUmiNBKhtAkhptPOHCtvIuYooucp1DTFxpR/n1eR0dN4YQWz3P9bAmwNsDHiElR+5eXJ8AEhnFu1XJLS3oW1y6ft5oa13KGKS8pJa07H4l2MNSzBd5XNLB7t1G7Ox2TXHBickJ6m9SZIlRowsIZYbkcpB50ZpkszatBvGfPnnS2u560G74VQVPlRiF7k2ou9jbnsPYOBoiGZuGKTU2NJwYjDQriEiQCWIFOcvHJOv+K56tnVlWlmELeyr4KfUXuF3d2GdAk9jsmhjxTB1BzyoMBWZk086nDZGyVsi3F/zS5GG7q1RAXcms2PHjNXnvtnJOlMJZbXnAZteTVoJH+9B7QC2WqAr1PrRHO/GyFAZCGnjmsPcUH7cVqAb3hKxLrIc7BiE2l66zQbEjPJ0D60LtVrAcfgEmOTEAYnySynq/DaL57PugNeh8bF5lPEmRgbo6phIO0tBaT9iE1b1W1A6i8M8sDr7qmuTvlsTzR//W6ArM1xv2JzSLCLft0qggtaT1xZum81TW5FB33wDW6bm6Rwcg9AGyqEZrWPO9E04v33P9wng/nxcN0oTvODdU1eAcMtoKSkIwvJFhA3gpiNAzR0g0hv7j65FZ8xNJHlypt74HrrKml1RP7bKUOWo1gYsQSdOcwzuBmkt2qG3hw8DpYGIdQdAk9UXcBXv97x7NKvy+6Yo6q+5hlmMDEwohFE4VUFD/BglQiVLAfd2MRWXvrINu02ZkpO3f2tAJvXX2t0eCJL37Wu5f+4kJTUSBcNmvNza1aXLCVxBKtrFTBzs95Ioq+gFOTSXz5GYrrXbv2Wntnl9U3NOmA9I5B6gDoQZR2/dP6CkF/UcY3rLoqa6+de0Xdi7pEIXb6tLs7FdgOKZizqDjEfJxmQ+BoJItR0Oq+Q6sqgUXqwiYK7tzcor39wQctk/EOruvIAYw6vOQUeE+CgkGlYL+Zt4nxMXvxxeMySyAwBvBBQhRMnCh0vdByQO/WW4+lpIrOseszlianbBg6oVwjgNDjX/2ybdnSYWu8szUfBfDC1wtCNmMVzys5P1FYREessKakF+EFpajwKfirYFZhWG0f+tCHBXbR+eDG0d3R+GvSG/IDmfGdGh0yP/TBD9qLx4/bpUuXCgemgs7mhs3Nz9ili2/4c5qYTGuTw8u762jjsbYC3KYImZiaVFJ87NZjNjHmzuZSyVOsc7c3nj3P5NZbbhNTVvecxkuCueBxIUD8cCsr6n1p36mud+Mi/970M+q+uBAye1OJc2IlBONBzE6xnD2R48d5JssrS/axj36IJnIBhHnjwiX7wmc/q/FoEnuaHZ1bmu3Hf/xjehe///t/KiYHOpWMDVaWl9lNNx61PXt2iyEFIFVXz4gDmiE4vW3Y6Mi44hZxjmuS612dA3d6vwkU0hiSnHCdtQGzkuQbRuyZl0/Z3t27bGv3Vtu9a5f19HSraykX4bzZ0uKyEnTGK+gIsuU5CDAGYMQXTaDunm6rb6y2gZExO3P2DVtcyYlFtLSas0uX35SkgcC8xHYmtnJNvGOeHYcWcYZRaJh4rTAKlK/7SFe8k4iDvpfSe9KhyCi4CwxHwkay0tTQKIARnaZz586pCOKD77jjDoFZsBkAAeg+qoEAcFqWt8qku1rFmHVZ1rY01Nn03JL19e+1sblxu//YHuvatdN+84/+xpo7t9pmLmdX37xm973jbbawuKSivSZpnyLy/sv/7hO2vjRjo+NX7FtPH7fp4WntQYqPbNmaNTS32OIahdC8tPmsmoTWk6EVEvCk0cpa5f05CO1JN+9ZcSOTEVi8a99eHc6wWVjNmFfoueVNGnAAMcFqrW9sSF1K0vK8vXTypETOeVcPvONB6+7dar/267+ubjBbj5EKdxInOY6GlJ8Bfs4Fw8Hjkr4vdTt9nxWT+YjFse/5e78XL848XrtGJYAeCTuF0f+qwI/PlW5NiT5M6dhjykLTHnd2UYDLSrhScesxI0yhypPJhztG0xzhDKIrvrq0bM3NDdbZ3mp79uyy/fv2W0tTk8x4eP7sMV2XtGbXbGpm3r76+JN24dIbyiMAeDKZSmtqbNU0xcQCQNemVZWX2cTMnP3if/hPtkECiMnQ1IxVVtUY7+tP/vAPbWJmVjqZMlCgMJcGsoOMgJEA2zAAGMXF0AXN1He/65129KYb7P/5pV+y7i0d1tzUYI3VNVaW9fsqAngusSAWiMwdMup6K7nTuNWmVWyYLeaWbRPHYfSKqyr1bnB9xRkx9CpjP6qACeCTAiW9XuUSsNU2/F0I0Awh8sRQ0/SACt5is1DxLY3mimlZKPjNai1jc6s5u/O+e21petZq6uvse88/72c5TG9cc3PkOJWK05zRK4s5y2+u2cEjB+03fuU37FN//Rd26tQJT/iX0R9clnEdenY7+3cUgHvuj4YP101zhwYXo1Mf/fBHrLGhwf7sL//Cyiqydsexm627o8OuDQ3Z9PSM8szutg6xuB578mtWU5ViNmzHxPaBhcGaX1vK2fa2NsuvLIihA4DLSGJDS5tdd/g6O3zggK2tLtv/+9//1P7qH/7SNjJmP/OzP2f/9bd+137x3/+SjU1P62w8duwOO3nqtKQSWtvbZEoHCEEBU1/fqN+FuDusgWhS+fsgx54XiM6Y8eDVQbvx6PX24x/7EenhwiIjFkh6KLdm5145o9+3f/8Be+75H9gHP/hDavA89oXH7c0rV9T4J/9WDqTGs1lVbZ2Lt6fRWBopYiWks4Z3x3lVCqzx7IPVpxFaXLuTpJBiSuhTC7B1UEbNKo32OrtRRVqZn/ORJxQzZG8CRCiKuOMghce20qJWE0iJ2eMj1L6mo1Hp2uNuiuChzZNxcg/yNI3DpfwS0kMASW6cQx1TdDculRjic8h95RqdGOJ8HnEKBqOYZvpdnruKAcpncT2i4Tg4Fblze3u7od0OU52zfnWZEd8y28hs2lrZhll1pbW0NQm0Uk2KthsgI2OibukkgKAiW23ZsjrbyJXZ7PScGOgCGt0GxV2mpXvoZnq1NXViNgIycZ0yGSjRzNTeqgBoBixjkgm25KaNDA1a3/Yuu3xx0AaHh62nt0tnH3lMACc0q2mcwgAcGBgUSIaxC6ZybW3tav6IhGYZAeWsT/4bIKawLvJFw4N4f1Gw+xhwsT7g/ICY8eorZ6Qj19jYoMkA1WdqunkDkl9a2iQLh1ieiYr+ykrlk+S7aHXDDgeg85F7byy5yzosYp8MwhyBa1YcTo0iaSyv52zg6jWBUNRYSAp4HK3Q+tEURFoj1IVhfsG/Q9KI5yk2YmIZo4HLfnBQmX9nVUvzuaH7GXuW+pD8wXNV3wQya5TWa6Xt239AAKpAvdB1gyhQkr/7cwagAvhgooEVZzY+OmSjowPKbwEcpe4tIzZY7uxDaijP4WmQx/4UWUi6+Z67+HSUX783B/xcVTUtJ2yzrq09AtJglWHO5rUtgC5gljP2o0aOsyzOtahHSn9HaW2vZyUtIZfC0SosASS5zgDg9XMytEBv0k1OyIMhE41cuWxTE8O2hnN8gHwCvWHSJkNN9BiTIY6P8zqLm9qZ6Klx/nLXdGVNxRSnBiLEWvRYQv6/IYpoxrZt77PDh29w9pqYiz467nIVbnSj6YRU7xefM7KG3hAN6TG+Z2jwqo2OjnizUw2YmERxmTevw339CXhL/7AOaWxJ0ibhFQDerD9qRtY6Rnb9O3bKnJKmFhrDXA9TmLv37i1Mh4XJp4NrLjNGXkpupZywokyMS5pvaGRDiiLHYJ+xTjfSZJV0sBM46lqSZvU1lVZX26D95E1zmn1rqrfdnNB1GInDNQChibUYjSuP53GOFA1M4u+j5vdr94aoEzRSUyOZJ7o2YXHaVviKGg7EP8/JdLbq5n0fRd4uz4RV5Eo4s93XoVSjne+jgcPPMNmmMfCMT5LxWTSifR14Y9yv3cedo0HEWURsLDAtE7Ma4mHh2lKDFvmU2GciwoSZUpJc4oxk2i8mNjJ33ftgng9mERD416F+l8HSodgw1weUuGMqXnj5QoWh6TpSLVR0ZVVJvbSF0DRZXbebjh2T4Qt0XrGcuDES3nzR8c6p4amAKqFrx7ha0HvVLU0gVIBK8ZnBaCgFO0oLpUKXrGT8uPR7Y0zZH7wfZPy9HmQB4Cyye2KkheT5xRdesNoaDmO/D18jjC37ooJhxaJAp4SHzzOj80QHnt8Hy8Tn3qNApEvqpigiQ6mAAnV3qq4zGLerW00Sry6cDpJkIc6iToEzzFAKiSOIjDnrCjr/pTfeSAxGDtLV5ODsGkV+KBQTJInXpvFXnlcwHEsR+AJNNulf6jkm9t/c/KLdcuwOdTm5dmdOuLmJDrlUPCd+iLMZxKjbFDMPgBF9GBViMotws4JwDyTSlo7u8sweevgR28TBWeOs3hXgnuI+fHP4KCjv6IknHreWJkbFvDPrxXRi5iW6sAeCIqgW9x/gpbquiYrvSUG5IbQcXTw28rve/V6r1fv3pEH6ECVC6Ao+AEOrObvxKCDYHvvSl7/sBYBYae6ATUKytLxoTz/1lMarwhE9RuIpSqWtl5wWNVLHqOX6ps1Mz9iRG27QoYcDsNaPinxnD4c2186du6UXKsapQEinTJcm/xG0Eik0SR+QUHj3JbrHPubIYeaJMnIIHNp0n7kfdfDSl+9/B8p4BxS8Gu3MlmtPfeB9/0rFvgv2YqBx3j73T/+kJLqltUXfA6zzbz/+M2KHfvnLX5EG3z133aFR+6amWoGCxCnuh89mTIB7oWkyPj6jAIwzNB1A6ahqJC8566KZlgBQrhvXaFYrByxC/uyX2qpKa21uESPWWWjODtK64vfAbE6O9nz2GoxIsdhWLVNWadt2bLX6xlq7cHHQhofHrLm92Xbu6lfRdu71YZudn7cXT7xsg0MjMpUprlm0lSo1gnjpwkUbHh7WfbEWZeqwsuJM2wIzyA+j0n0v8EqsXJojXnxF4s/3wRBg7Gbf/n36+x8897zt3L1HLNDR8Sl74fnvWkNTi5o6gAMc3hzuYjAyrsj7tby1rZt1VmWttbHBKmvmD3s/AAAgAElEQVQqbCWXt9uPHbSt+/fYb3zyU9bSxtj4ug0OXLPbb7tNCQG/XwVSBa6EC/aLP/cz1lC5aefOPW9W3mn/+T//f9bd2a6GFx1LsWHZA5mMLa4ykpaXtAQJvOtkFRtZAosZU0uJ586dO/X8WAuM38M6jfjh38Ohv6Qx8ebGJluYn7Prr7vOWfUFJM9jKYxgPn9+Ycl27d6j8/Uzn/mMWJHsk6VlHOBcywQwVi6Yid0XmsH8fcSSYuyNP/OiXXqB6oKSbCa9wzRC5tQkP6vEHs+UybkW4MMbaK7HFkkT+y2SdP/+NIRCsgo5UOLzIa3iBYmHc/SNYfp5QSAWSnKOpljjz0gaK2iuyE2UwsWstblBLu10udvampWEsZe4BjfUovnmrGLeK8UzRWz/jr3W0tZq1wYvat3W1jbZ6+ev2qc//bdqKlwbmbWNmhbqFptbXLUP/szHbRzmHSyhjbzGasnJrlwbVPFPrALIlKahCmLfHzx/gH/FhJVVjeiR3P7whz5kX/ni5+zUSyesoixj3R3tViVtZjTQ6Px6zGMkVvHZxwveUuDwTPzM8VFUmFOsO0CryclJAUkABAK2pYHp70vjxDgtlpwhWjclQKN/bjq7gimUGmW8gGjWFuIvlmmVLjdDsk8zbmlh0Xpa2q2lBzfL3Xb+tdft0JHDNjgwpIZHpqrScouL1tnSZlWN9dpjjcTa+jo9XzRjh4YHbWpq0p575hm75dabBdqffPkla27GVXqLnTt7zp742hNWW1elYhbNw219/dbTvdUW5mdtYXHORgaH3WxlcVFN2esO7FNSi7YqenQAIDIQqaiy/+NX/0/r6OpKZ5c/WeI2z5pm0criojXX1FljZaVVCPV1V9vyimq76ZYb7JFHH7AL5y/bH37yT+2Tf/anYqhhrvKhD/+wve+DP2Rbe3tsambW+vp26B0BVsHu7O/vUTE8O79izz73fAGYl0FfxlyjaxHGpDN5OYtggPds3Wr79+yw97zrERVJ6Hy3NDcrFrAnOe+f+e53JXXBYoa9+9CDj9jo5IR98UvftNn5ZTVIxVDM+xisinUVu+ViL4XcBWeOJm90prv0AvsQRgMOk3U1VVZTXmlLmD3C7KdQSXFDOnoF8xAH7NQQlKZ2Gk9NclbRoFChqvwteZ+yFwqC8Q4sRq4QBRb/liGgQFMvCJWb8k+afmEPRCHk/4ZlkaQTmISSnp6TFiTXARDJ9ercrtWUlRMeinpyupbUUCMOaLoo6YIFsMGZj7wJMhqhYQnQVwr+EBsiH1QTkua6Gmxc44ZiE41LAEaG6Svrai1bXQHFX8V1PgM4mho0xGLt3XU1JfR+8z42nVvF3XbZ1lfJ38s0Xs9Tqih30xKBXcgqsc6kx9dg1bVMoXkzme8RgJpccwGT+P/5uRmbmphUo5p8Yktnp/X0dFlnR4eKfOIDBkGLSxgaVtng4JCe99aeXpuembbde/ZIpgUWOc+F3EasUjVDnSETzNjSdx6Egci12QsCrJOOJOvo1MmXFE+pA2h28m9ihB83iRmUgKKoZ/hcmoo+dbRpXe2dYqFt37XTqmD4aVHznPkM1/mN8Uc+g9pJIAAG90T+9Dnz05PSiud3U+tpLaVz1Ne1O0orZ0jj7w6tOdOcnJ51To7ENca7Itdw6SzXqS9IfJW4hofPgD8rZwqztgCnWOvc12133i0JM94Na0iaupAoEuigPRpGoJpyo07ykdPBq1dsbnrSysrUwrbMBhJNXgso9y+Z2uI6mdSKXJEGfQAmjO9T84kVDWjPhBAj89L2pTbZtO39u6xne5+ujdjgTPwygWzsmSC/BFu6tE6NPfsvQUViQaynUpIJo7lRo3GNBZJIytsEunG/BUmsFeVT58+9Ykvz86ovNOGT5Lx4/J5XOX6g34sWOPl2miaI+hPZLeWyGISFAa5kYdwJGBKE6gUATPTw8nnbu/+A9W7b7uxkyF3reStPxBmfKvPfG01gPZtE+uHayCeQF6J+pgkycO2qTU1OqL7iz53B6OCiWkglzetS0F+Dt4kNpzoh7QFICBqHLsNRGmb3krAf5csAhhmPPfv3X2eNTU2qRZmKjXdDHinSBrIBaNgrJkE88QbOq6dP2/DwgPaYTAc1XZkkgwSIhyN73mowPCnLWlNjvW3CmM76Pssg2VaWV60F8Mt/sxcqce0GTxF+UhI/dMYUQTV/Dj5Z5GAe67JIJEp0Qa3/t+BIqZ7wqcnUfCuRbCBXjjgd+4U1o6mdwGHIhddgbi4nKRMnWAEwQqoJMDH2hJpcgKTp7JePZYlMgMDt1TVbLjGDjbxfjbKkua37SE1Cra9koBTXJqxNMdHZ0I6hJXIWDEYCP50bNrVMx0XfBTmHpruu4povR/e9i8IN+fe52QGBbUnjF66Hh6Dnnffcqwurqa13wIwDPpyh4gAojMG4BX10Wfld0YlwdL/4Ahx0CCMVksHkCqzZ83B/TqOaCVSMpCC6KwG6+cHrdun+5cBSLA5n0Tn9OUbWVFmJxcgh97IODk/C/QXCiJpfXBDrh6RcY5f8fYl2lCdOHky40kKClMb0PPD7NRFkcqtOWabTBlAnwWE6lrDTCsL3Pmvvi6GIPhdYJzAMtCnyNjk5ZqdOnZQ1vZc+3v1LKWnSNnJggZ8XC5PuGuBicgz0Q9wF5AUIqZuVNDXcmiiNbJXZxOS07b/+oG3b3p9GSl3Al5NajDg6a2EaAts0Ja++0HP21D//s0Y6oxPMM2WMWSy/1VUxCyMw8DmMXr3nPe8psueSJpU61wjVFpiFvokBFZ988glram50JyyCkorl1LlJhXkcSEo2SvQGde3JvMAFW1Nun8bytLHLyjUO/573vleMNbkSIuSdGJ0EukjGCS4kq/fefbfNzc/ZD46/IFBaWoDJgY/nD/vh2099yxpqazRmGqBoHFyAIxqN4IChy63RQ3+X3d3dcgzGXIKEhi/h2mn/s/d7enutrX1LgQVJnGCvRxcjgJjYP9HtCiDW2UsisfvInhKgxC9OYK+z/zhoEsU7xRrWOwdMqpG8E6V9VGbveOBtKiRJKtm/p0+fkj4Mo8dosV2+eEkF6o985EMyUqqoAtRiueFC64ktuiazM/MaOy51H5yfX7Gh4dGCm7JG2aSH4jGQg4Wio6urUy7sxE2SbxhsxAiEhfkdABPqcod5BSB4KoZi/GBNIAFjcPVKwnFc1Vjb9nZb2yyzayNzGvdvb221bEWZ1Tdk7fTZy7ap4rHcurra4b7Zn//lZ6T1p3W9hpvhFZkn8GxJFHBH531TKNABi+JJ6zKxyaODFkAl64A4E2LE/q6dGUCCjcswTrjsv8nxcevtaLL2uhp7+zsfsX/90f/NerbudAA4gXjsY5KxYKMSL6rLs7bNsrZv23ZrbW+xybEp27q9ya4/dov97t9+zk0t1vI2NTVthw8dUgOMdaAEXO9yzX7ixz5kbQ1ZW5kbsEzVFvvIj/287dizW8Ag4FGVdGCqbXEF3ZI08pqcGzl8iWcxpsb7DWYH948xAvIExDlALzrIYvwikZFYCsQBHLkp2lgDN910U2JWF2UDCvs6NW4AxgBl/uqvPm0tzU0q7FkHHovcKTeSaCVgMkgpUzEK+A/zlQ4jTrduvJSxugZ0dHJKGGji8AUYxggF5zUFoZpzYXCGS3NtnX5XLaZFMJzYY8hvaA4MsJ3z392iAdWKbCRvVvCsMIZwMx1/N+pgqmPv+3lsdMKaGurtxhsP25U3L2m0iGfV3dkpU7FdO/vlbokJzvTkuLW3tdrC0or0Y6ORxTr2PQOAuq5CDNCLpGp+bkGMmSm5t7oeFc8HRmJLW5v+bSsr9vTTz9nJS9fs+OCMLeUrrKW92+qbWjTmDNsAQw9AMO4ZgN5BCTejISHXCNoqxkHl0jOupQm7kRP7bH11xa6/bp995+mnxAxr0Sg9hknr1lhXZ/V1dX4mw57R+Im7thJXShPRKKDYk6wD2Maw9WAIc6aVFtkCaVdXNcrn3XYvpCQ4kfIZ1wj2wlO5hIB+OuhF10k1H0oE+JUbJcZF5Ec0FIh5H/+pn7KNbJktzC2IuXx58Jrt27/H5ifnbCa3bP3b++zeY3daa0+XnXj5JTt35hW7cPGC7hn2Vl//dtvavcUaG+rldjg9NWGX3jhv+/fvsabGJnvx+Rfs/nvvttzaskToJyen7Owr52xudtZ2bN9uB/bttX1792qNjE1OKLmenpxWEbKlu8e+99xxO37iJbv3vnutvKLK/sdf/KUaIR4X08TDZt462pmsyUg7sjZbaa019QKEGTWaW1xS4XH48PV2+52323e//317+SQgaLOc63t6++zwoRvst//Lf7Ot27bZwOCgj7XmVq25sdX6duy2G248bB0drTLk+Ot/+EfX0mK/1dHE2hRjnvjH3rvt1lvs0MH9YrwB1pw7fcoefvv9ap7w/AEYydEpylX0J5mOHbt2inXlxfqmDY7M21efeNrW8zndW2aTfNrZexoJVU7thgGMULJ2eH68f8AhdDD5b95VY2W1ZdfWbWF5yVb4M4AyWcX6yCisR8YY1bRNjECuNUb3I3cvzQtKmUUqwJLWcxREMarpjAtvmCuPEEDqUjTxFQCSipqkf+U/k0CPEj04TyDUslbD3htK7hxK/AuQswAwFGoBz21dp9kbx4AOvAtIFDBGyFtoKhIXaYBIymiZfxibdp09ckviHXUB38M7J3aGRiMjksvkdeUZmbTNLi1qtK65vdEqayEQeN4jc0wMjird9VVMJZymYSyWoTNeZotzMPwrhP7Sn1KRme7Zi3k3gOHPYBrC5IXdGHltjE57rlPmhmn5TbGIrrx5WY20Q4cO6lyEmU0D6PXXX5eREcAm8h/8LPcLm+3o0ZuS2225aiIHXZIppb94Z+GLgVVk5scUma5dQJyXEz4C6I3eM6dP6/zgmTZIN7hMo6Aq8iFSJHmnkOCImmt1fV3XyX5Au5L3f/3hwzI/kciN2GeMcaf9k8bzvfnmbHuuSYy+mAqrrLRLF86rriIOy4yNqbDNRISIgqCQDxVz3aglCkBCMiHyRqLXnUwXBgDhZ0CprIX7Cyhub7AHq9Ke4TlVSo91x649VltX78w36QFzadQLxYZlsHBdt81H5Ylpo0NDNjfLdNSaZfKc8dQ6rufKffIu4vwg1kSNJkZtAu4AT30/F6+b9bomllRqXluZbe/bZV09PT7arbhSbuTIcuktYUuLKSWjCoxOnSii6l0j137eRYzgeqJeCfAx8rGoXwKcdLDEAU/XRXZAieextLhgNZWVduHCeRu69qbyGGk0EhuonGW+Qj3geAifozFc+eWQz2UN6RphCjQtk3Fl6FpHPdnW2qE6gCkg10omVlWqdqb+j+lRwFcxHUtcjJ3l7V/KKxKPQO+JZq5Xb8oD0a2fm53yZqfWpzMrifOSykkyGnFdMptMRAXtQ0gwGzD06xWXgoGrqbT0+zEWop5WHqWGa428Oah3hFOkuly4D2P+yVQzNKnjmsFcuN6J8VHlYDojkjlZDnC+QO4i7m2o1qtllLuyVrGLBo4GhOXbwHnmjV7qWZpmjEfH6L7WWTpHdKYlh+/Q/fbGgGdUsa7iWUV9V3gJBYJasWGl46jI7kjsVpcEkplL0iyOOiwAWG80ZNTIDJIBn4UfQGOjsxh9foUx82SwCk4R52aQCmjAQVqDCZ3D8MVlGyC/sRbJMznT/L4TGzMZuAWALqJRSWMhzuyo+1lSqpnvvP/hPJtZnYSglAOSJXYimi5izyW9m2A+xAMtLZzkIs1BqYI1Y4duuFFBmw4KBzvUX7/9Ih2ecWnvKjhrL4Ko07WdBaiOVBKOlMB66kA7aFhkkwmwKkGfCcJF4NBHFWKsq7ABE6LL/3tyX/J5JSKWnnSHuxYvEEB21V5/7VUFDwosieLSnV7GYXjBR6BSYsJhxgJ2dz5fwPw+FodGGnErU+HqwtLeUQUQcTCVgpoDgZHzHXv3G9oGWUTAiazJjZtlG0EYBDnuPcA0705yrRmbmBizs2fPWF11dTJ38BGAyK0UrxPIR0eK9x+bh4AiOm3S0Yv70TtLLEHAss1NHwFT0bmRt44tXXbg4CF3mapwFmNRJSWxWNOi9S6k0C659z7zzDMeAAi4iWVDcc37jPGf2NSsG7rKj7zzUXWMa6pr9Vd6VqLMejcjugkeWNft8a89ruKdDRadlNCmEwNH8+eOzpducGe7rFiVHJiLWqMUNNLrS46sKytr6vQ+/PDD6pi45ouD9hpfdAG9xH41jWHgNDk+OSHnPlw7x4aHdKCTu/C85+Zm7J+/8aQAqLVN726QP3N9CCZfuHBBSaR0l9KIAmuMooSCD32m8+cvuAmBIrCvWRICAMmm5lbbt29/6nT6HtE4dSFhctDN16rvbx30ctqLIpZg5/+tAJSSRX5IHmmJZh9C8ZyKsHhl/MB/C1xwTUY5/22s24MPvE2MMRJxfm54ZNhefOE5abVNTUxIk+sdD9yv4qyqCo0eS/phvgRogLxw/IR1d/fYhTcuClgGbB8fn7CuLndH5lo9QfK1zhbnGogRNA4ACCbHJ6TFKqCzPMW1GEFJSZ8CfBQ+qcAjmYYl3tzaanVNdeqFLjAumFu3uYVlq29usNHxWVtcQb8pY88++30bGh6xbX3b7fDho1Zb22j5zVXr622zgYEp+/JXvi5dxXOvvqJRHZg/AmelC1MuIJDnz8iC3LCTK1+YaUUyxtORa7RkHdxogS+K3+j+EhsQgm5qbrK9+/ba6sqqnXr5JVubvmR//ye/Y1bdZvd/8GcFNuRWOYa8MPTGTYy1OXMtky2znpxZc7bCGmqytrixarfdssd2Hzlqn/z8N23DaGCZDQ4N2S03H00dehiM3uGdnpi0n/6Zn7QyxsjyM7awsGa/89t/bPWN9baaW7K1ZR/5gcWspJV3JwaaMzso/gCVpHsodp7vbYrP0qSTa0fz7/CRGzTmQVEVnUYMmGDFiqmZ2CAal5HkR0p4SbbTuUVyjoTBnr0H7Bc+8Qnr7d6ignVudk7MIV4aRkVyKMy422Uut6rvyeQB9AAQswJJ3rz8poT9Q76BhgMJLudwR8cWGf1gDETSVUscTKYtAHToGzIWx+fz85wxOIFyHVVVZbZr1zYX685U6p5XV5dsZmpKQCTbHwYZz4jPoqBGD4r1RAzt69tm7W04km4R07irq0tjxbx/TIVIkliDsPPkzLiwoOaYJAgkiO6OdqxVnruDa17QUMQL2FTxv2STU5O2Y8dOZ0JncMpbtZmZORsYHLDOLR1WW1VjbR1t1tbRrtwjW7ZpLwwt2t/+8xmrra333IKYkHSHMGbq3bpV90lSXFtTa1fepKBwgynlJGa2s7/futrb7OyZ03bt6hXbs3uHvfzicTEY4WRn1eRzEBZwjhgr7Sgxpt2Qhy8aZ9G9l0GGhiBwr8WtvNqGhoZ0z4BAUeQCVCkBTdo62r+FCY0kZs95nhwCA0CIcSoVQzrOis2iQuKbighpDyfGPjGwq2uLbWlvsxdOnLD62nrtkeuPHNaZVJ2tsJHJSdu5Y6eaaItLi7alo8O27+gXUMx/A0rgTAtjnhjd3tpsoyNDAhLvuedem5qasK984TF75yMPWlNdg2Lw8y+8KJY2iff87LQdOnTY7r7jdsVqgAEKL2QHACAbmtrsyae+bdnKKnvg7ffbiRMv2vPPPy8gZXZmVnuIz8HN8aYbb7Izp06JLVxfW2s11d6o3Hdgnw3QmMivS8gf4Pv2u2+zozdcZxdeO2+dnW128eJlO3nqrFzmaWy2tDZb/7YeO7B3jy0s5OzXfvP3DNERmUDpGjFyQ1fUjU5kULNBbM1bfn1TZzBO1iwHUsyN1Tn72I+8z6anplScRazifbvpDHqILvnDOY7m69LKojS6V9fNXn3tgr144pxMYDARyaW8noaEyAJiBvnArRrcylGdESwAM5+xbc2tVltWZgv5dZuioEt5LOwnfq8ADYF/sOx85YTGehRdzhwqmsb5pJ+vt4idyqtL1q7yX40/JzYO3yvTGB/hEyEtsbiV06XPoyEcea4X/MWxND/xkaJxFg3NbPJTYltNTZ3L06Qzu3DgRR6zsW7z83NOrkjNGTFsshVW31CrWEcsY6+i94X8SciJKG8n5pcUopwjYnjJFZiaB221XjW/ZhfmVTM0tTTb4uqyTc9OC+iuqauSu7RMojRy7jWRpAt0a9wXo7Hk2pVWnkebOGeZzYxY/AFUifmUJe44yCqJHhzYm1oUuyNPjaaO6omk3S7tVRFO/OyUyZ30ek1EhboG6gg0q1ctW4FBWJXNzy/bocNHCnJIMLlg0IqfkbT6iE9kCBoxZMC7xAHZ/9ubZ2KCpljE8+RshNxBvCem0kQjz5mdmVF+5rVKYhgVWLKeqzJpJ2biBizRrIC3Izfc6OYGqUYIgoeuT8ZJXpDDPNN1SMNYma47Sm+u24XXXpMsy/zCvFinAoFFvki+AMnYJWSsaORRT0sTUWUJrELOYSfveAlW1DX0EUf/Pl/7Xt/GpITqWxmHAf54I0Fj0paxvdddn8gWyRBUALxP47y1CeBkE/0KTTut2bU3L9vU9LjyWwE+aDQmUQ6RAhg5TSy2qBEjBpC768/C8E3HVIybQkvl71Wc2Upu3fYduM7aO7sF/PA+MDBUM1z0K9/v8TxZRxFHgp0Vvzf2cTxH3WeaiivUISXmUoFjxPcrrqBDmQW09fFXmojkXpgLkctA1GEiQnsxNBcTccVjlN8XORiAHeAiTXlNtySjIa0gpOjmF1Lu6LlBdW2d9KNhk4fh0O69+2SQgsQOslXUBdFMDOCPGF8KMvJwC4M0uEADMokstCqJATTmYQfr7JHWX6zrIsiWx51ZDR6fcmNKjLhHLgHTUE2JBCRz1su8Lr0n6cKKKbeqvcZhcfjwEX2WJAPkeJ9y7cTuDXIZebLrdKPVPG+XLl6widERjeRTWzvw6fJZsIXZO7E3yAVraYgDHpZXqEGmOgAFUaayUl6+SN5KYyGZc2rkP+E+wYR2DKoIWLs0vdelwZT3c6uokRdkjcLUSICWqTYunXTUmmWvJkD3fzqDCjIcDtrRCAzSl5NwMCurc0A4jaH5NXMKAgJ7DHI5HD8LY79CNuG/eZ9xnhPr1ChLzEaBrJWeryrv1t5k2jmZ+mpKwKcf3QDR47YaIXe+7dE8HXu0regSBvLpB6C7tMaBHmiuxqQQHy0guy7AS8TloOINcXjRUa4iEaZrhjaEaMIYk6QxCr3IoktWdBZLC7tCJ14MseSqll62FnWBquuvJRaDj4n5gaXrDbtt0cNj87jopXeE+MMSTZBIMBJI4A8tIfz6Pb4Rz5w+KfciMRo5gNdcTJ+P85ED71RxXWgDBTsl+JKwsATWpcJUC5eolfQNAEKktYBOAAWOmR296VZng0KjTkwER6/9KzZD6abwUVXX2NB45uqKffe7z1i1kl8HTwWwquBIhzoHXkK/dbgmHR/YMfGcFVwBvFIXJwKdNl7SkkQXaHFpxbZt22YHrjtom3nXj9D1Oc6nw8PZon59fu2wYR3U/foTj1tjfYMbkhAg19esqqpC3RM2Ax1TwB7WFx+GbuUjjzyi7+XvYj14kht6h46ykFRTZD/+ta8WRoNdD5AN7XR/13AoBhH1XkrGrfk9YrGyJxDoJnmV7b2bNHAYYJAC2+bmm2+xXgw+NPpUdFtGX4xnoHWTLbedO3fYLTffYJ//3JdUhHCfGIegm5lnbLUMB7wle/xLX7Rd23utsq7exsbHbQUqfDarZ8N4ucZqFPDpktCFci0HOui79+6x8+fPK0mLLilBESo7vTDEb3EKhqUXXxwOvC+SBiVGpdpvsf4INEoEYczQeUnsXhi3SVRcXdD0815w+6iYjxT5ehCwqOTexznpGsJevf/e+6y7uzOBzevSufnM333a9u3bZzfddKN1dnZYBaMmWUbP+EzvOKVGp8LVY499zj7wgffZ9My8Xbj4ptZAT+9WjdsoAZXruh++OKFq1LbcGwhjYxM65NAEBehmLUpCLh00ceDqIKCLKSM8gG2Kmhprbm1RgbGWydjIxIzNLazYm29eU3d5Obdqs7Pz1ru9z+bm561ve4+NTUzZ17/xTbv99rusjxGSdQCInADD55991i5fumxX33xT3TqPz2kUPY06Y/RBnGE9RFEptmlyiI7rjm6vd6QA3YqHqwDXZOijJKAcLbB9GsN6/rlnbWnksn3jC39uVl1rD33449ba0iuzJgoq9nOw0zVKJxFIXxN1GbNeq7SOthZrbG61QwebrW//Pvu9Tz9hs+ue1IyNjNjuPbutAR0hxi1gjGQrbGFuzn7sYz8qRs7Vi2ft9iO32mce+4q98INnraahSYX8wsyMwAAORIrg4aFhF1JXmC0XkMS4NXpuMB0DgO/q7tb+BFJH9wbADjMeNYk4bDHcYFwotLeSDgtJDxpRytHV1PLxJrnUoa9El3JjQy73H/7gh2xLe7392q/9gn6morxaY14YloyNDQn0gKXijIUyFTBt7W2SRACAABxtaWwSeFNdSzJOEmcanx+bGBUgpwKsoUGgm7Or19WsABQlceN+41xiPxJTiA2sAb6fv2N/8meAkFw7zCeSE94pY6OMfvJz3u9y/SDAEa6f/YSr99TMtPYrjQH+HiYMa3VmZla/IwpX1hb/z8+/9PJL9tCDD+vncS0nBupzkwg11851zM0tuFNmW6uKWyVMmXJdE/tkYHDIdu7uV6e3ubHZ5rIN9tt/8xXLV9WocVeWd+04ztP5hTl797vebaNDI9rTzW3ldvz4JVuWNm9OhTW5j87DtZzVZMttbHhQhi5LFB5JR4fCE4yffQQLV8BJ3gFH3ikjSUwmBKMX4EIFgJ67M3XISR568O26x8WlBZ0fV69eS4L9LrPg56izxDV2BQCUcgoiLG7pAep4cma+wV4AACAASURBVOkjpYDuYhvIFdTH/WK0ReYyFRUCsyiKenu6bXZ2xkZHRnVGNzTW6e84W1l7Prqzon+zPhkTBnh523332fZ+j2OArNMTANRrNrcwZ23NLWpcvPH6eXv4oQfs6rU37eK5V+yRe+8RKDm5sGB/9Cd/rPNuV3+f9fVut7fdf58KZoyZeE7IQwwOj9nU3KyAA/IK9jBAbXtLqyFxUFdVLb1CTCfe9cijdvXiJZ37n//qV7RuW5qalTMsLi9aa0e7pAwARB9958Pau3/wh39gd991u9XXVNutt92sop2zq6be2WhLizl76qnv2kpuw8an5uzsuTdcQD0VQIyf0wgr5JnpIMU/wBvaoGaZNDWxabffcp098tBdNjM7587lqRvkKkHRdHcOxRuXLimv6t7SZRVVWem5Li6u2x//8acsn60SMxdZCB+JdC2mYDVGkaFGdwI1HGw029nXZ3UYSORyNjY9qfPVC/uUB7Ha1NB3Fk3h3lJtoHWm8yMyXb/pImmg+Oc6e5KxzFvy/dSUDMBLBU65g/RqSKjZmZgsaZQs5DxiAibY8wFAwIRyYwsSgnKtXXJclwMJnazkSKz8ZFOsdK6rCtYUYBBAZzKa4J5cysKbj9IllBOnnwvEe77XC9EKxS+uifhF85tGN2P1gIoAcAK2ytBvzNrM7LRtMjq9kbPKmkqrpxG5jiSDs8s3GQDiHcDaKneXUP4wbzVWXdlg0+PTimu8Bunri6mMBFOFniOO1m4I42OaAI3SaMy6QY1yCDFUQxLHWT/kVGrFYXBXkbXTp05JE5f7gvkCa4nPo8l/881pv2TKbDZpHitvTGSQqNl88j2ZpaU14+8jGYYJIHI9WK2hzQ079fLLVltX7bluba3WxfTUZNKMTZryrHfOYMnvAPo4416mm3IprpGeHMZMMP/Jz9RA17J2uSAuV+ZIyWndKTLkRTQIfPILjdmpsRGbGB9R7HIZPWJ5AN/JAFSTcIkhl0bwvXby/RAgBb9b95lyiNIaXFksAJieBwC253sYXsn8E9DOVbQFptOga23v9Fo3GQARw8KEMkBBJ3D4iKxMNmlOrCyLwTg9NaZYJSkj7k3kACelOODqMicCqMTw9/uOHDPA4SIAyJmF+zF6vc7CpRl94OBBa+nY4nWnmgFugKfpNNVkJb4MJaPwBdCxREImmg9REweTNRgOpZJAAjHT5GIREPbRXIHbOjd9WuGVV8/qucCao2bg95Bz8PPRUA5GKZ9FgyImUvbu3qP8Ipqk6Oyqpk3MWNXV5WXSY1cjBFOe3JqmK64/csRaW9t0/qC1KVmxgqltADvFuKocPhE4NKVEzqt6e1MNuVfOntUEEMAxwKlG/wVSFVmtId0lUIl4kK1Q/UI+KUNgTZ45pxfMBz1WzzF9HWj6MnQSZeiZ0YSPGlNJJiFip+69UGs7qzK8IchTXz1zVpINXDON3jhauBZyZs4w4iw6zQqRTNqmqThJISU5NNWkCcvgWXNOw2B0tnRiv7piYSGPSnBMAWOKPEkkmjTCXdgLInI5gcxNTF1XP87P0F/12sAlA+J6uLYg13kNVtT25b8DrGV6Kt4Xn+daso4zxVcBXynRf/Qq2AHGOO8iz1dDsLxcngDEglLiVrxnVlQwOpH3i3hV+rtjL2nf3Xr3g3k2ORfuyGTRHUYi2Gv+d4VgkZh3zLIzKkdRxDw9jKyO5nZrlCX5pgTLEVGvbGi0pdU1JSEuTIrIrI9ZSLC2MN4bQF/q9iT2nC9U766yKcW0YsQnuSg6EFWcky8+YACgt3bE4sHr4EzC7RqDiinGVEzHoRfJTnxmiPGqyNbMeV46BkPXrorNhFtiFNFC1dP4dS63osWrQMLsf6Kn6mBXoPekURsyBWVnegLieHirrKiWwD0Mp9179slFsLauwcc9Qrsyfca/vH7vYKQDUSMwjLCt2/Ef/MA1GQQlIWbrqHcw9Eq7W4FqxzpgbfgC9a5qgJlCyOmkirHquDPvndjbDPty5251DD1pTDai6lAGnd7HPNWbSYdxXV2Nff5zn/VRdhIbxHZT0kbSBzOB8To2tQrgzQ1bWFy0u+++21qa2/Rneocg+KlrGYdPgFmss6effkpgIEwkXPE8eSSYuaukniJovosMpA5Gzkc1RYd0UCxYixRyeo+uF6y1vrK6Zrffcae1d24RJdnd73zTrqfDOTb3gQMHNIb7xBNP2B133K4x0UsXLyqp40O5Lg6fJx7/sjS/NvKeOLHxWVM849GxMdefU+ChiHTABpAMfbpHH3mXPfvsswXgILqLypBUuJbZTTff7B2oNKYAYORSCN7xDfBQ7NU03hxAXiRTPG+ANoBCdcMSu5MgBoOHQw7GHfuHZ0GHXJ3qrIv8VlUgIu9OWbCrjxw6aNdd5/p/AXwvLMxqpNCDS16mAbijVVfJfkRfYgf5drB/euxzNjk+ZY+88yHbvq2n4KxJMg4gHt0xGC+8clw8FxfmZaqigzi5CepgCUpgCYPai6b0vFdWBMq0tLdZpjJrq+t5W17bsMWlnM3OL9rM3IJNAKK0tOi9jYySqC7blq5O6+1tte09HXbq7DWZBKFpRIw9fvxl+8IXvmCXLlywtvZWyy0vi0nmATG5diezqTvvvFPgBGwoGHwxghQJH6CZJ0j+c97HS7pUdJLF3PRiyaOfqRg5euMRxbUXXnjBVkfH7O/+7D9afXuLPfD+T1h3d5fWm+scBuvVI5sfUq43V7mZsT2NnVa5vmId7WhWDtu/+ugH7S8+9x0bmZ9XHB8eGbf9B/bKrdbZi74O2J/vf//7xED9H7//X+0973jIllZNBlaXrw7Y4NCgtTU228OPPCKXwlNnTtotNx+xvp4uO3L0sI2Pjdv3vvd96+zqVgPgi1/8knTdcBYfn5q14yfO2NjktPZqR1u7HTh0nZpxnGMStk5AV4wTsGZg3QEIseMpYOthWkuGAykYQO+sgJm77rrHHn7oPnvgvlvs3nvutMpsjQoGYjKaZ2pK5dasqqJaoACda3InAG30la5cftP6+tzNk+fortKMUS8kx8l1a2iot/klH4nnjCJRQzdMMS7pympMTex9NHL8WkPHVwVz6qDyvlkn6LZIyLulRZ8LaM0+a25sLHQ96dovYGQlY7hVMXv4Gf7hM7hGGg8AQAK8NbbanvZ+lcw6RkZHdS10T1977TWN+OPAzjXi4H358mXbs2evbdvWK6M0B848TvM7YGgDNvGOBt68Yg1NzXbp2oQ98+xxm8rUWFP/PkmMuM6in1sAjDhTP/jAO6Snyb03tdbYs8+dtkzWdHYzSgu7QRrBmJ7VVtu50yetDAdsCf6vuSEJ+kGpCCKmLCUHTQGp1Wgpluka2Vd8wYpgxG91ZUmjdToXys0OH9xvmcya1dbSnKmyF1447gwCASw+LeIFZ7HBqvMujYpxf4UCTAV3kQ0UbDEaSrxfnpdiMzpZGPxtrNmxY7dYX3+/1lmdmMA+hs65B6DA2dDR0V5IxiNf5NnRgGF8fWh0xLZu7db4/MTEuJ5rc1Oj1dbXyX11R3+fnXjpuD379DftY+9/n/Vt264zc3Z6WixY9CC5pWWkZ3I5GxkbseGhEdvMZ21lNW8DQ8O2fXufnXnlVZucmbatvVvFsKXo2dXfr+Ykz/rKK69Z7aZZ564+W6sot+HhIZucHNV+nZxGd5fzk/hu9sDb7jVyD7Qi62qrtI4pvgBSYR1JLzVTYV954tt28dKQ8jPOT969T3h4QSUgT8BvsfEjLTW9H/IJ1gqg5aatLM7bD3/43dbXi9mcj+jzJcki3puWt+cb3lz2zyTnYKLlyW8+bSu5Tbtw6YpV1dUpp5DMQZJHcRkGjxMC1ZTvO2MpQABb37C25iY11aYBzKsq/H7lyJ6EFTkFJH3iubeSwNRc9A/ziYX4R1ed8tRoQDhQlPJ+jV67OYysHWJ6KeVWbjDnrM3Ix3VGpTHAyO1Zo5I0SsSBKIDCiCZGxL1B703YOKc9O/DkIOo0Gsw0SVwjy8clxTTJ58UaAVigwcIX+0fj6rBp9P7dOdib2OsajyeHAtQeGh6SuQNrmaKOn0XKgb2FMRTPlc9lh68gLWIbYuVX1FZZWYYR3GWrrkUWiIkuB3lVb5RXWn6D9UGDpYqupi3PLcLblnGhQJZNgDzYPc5klPFmmTeVIYjQtKKui6kr1SYJRKY2UHMxaZGRh5KTYujE2Uzzp0vTH2gOT9hdd92VNATLbXxyMq1dj1NKUtIakoZ6vESqgTRh5LkI49f+HN2MgvVeYWdPYbAZGnYpXwkJFmOsu7IgKeT6gkiKVOvcAyiGfVxX12hWVmFberbJH1ngcyYrky/2Vnp9haYsY5kCBjQc4gAjzVKu/sLrr8nRHldoz3cAo50UQ4NBOqcJcJTUWAIwCvsm6YA6uFjcP1GHBftIBXzSNi8A8qn2kKGiwGGmQ9wjAQB1y5YuyR95HoLBJrVxAjHTYte2hZWXxoRluLa6YpcvXLCV5XmZDmkfuFBJQU84ZdSeW8doqQBCJ1RFbehki7eePWq6ZwC5wQXKbYdq21Y1kfVnCTMIGbBghGn9lOgdBhBTrEMTSzrlONEASapjhSZoAKCKLSV5kD5HuQQO2c5Yy62taN2cOXNaMgiaMkn1D5+L0ZCqXXTiV50ZTuN7cWFR9RoTI3U0aaEMCpBdS7IXwbzzswKWMc0/gHrig+q5bLn179xpLS3kC26QSgxTsysRCgIHKeIViSCQAGwARveHyGhagPdK7QxD0yV4XAIpcn+t4RS7VAt7EC9IR/G/Tqhx091onhDjglnK37vxCwDspqR7rr/+evlHaKIwNRW45iCwiQ2q9+YNVhqxSP9cOP+aprQwyQotfz5f0jUpJ/GRcq8xuJ9KxWpfc5oOSeepGves5LSGAjTTPcc5VuKULFMeaQz7pAtnddR8jpMB0BbZ9eJPFIzGwoT3f03+ivcX4S/OPgfTixICfCa/W7I40sV3lizXRS3Cv2Odl2JX8WfedPY8KtZ64E5eB3ptjhGXSwkmmYlEwAsSm9clKAZ77MXAR6PdBfMmj9H6zLve8a68uvzBDFvzB6nROrlEO6WdbhR/jj05DBo61L3dW1WMAS5qJDJfZrWAGTD1Mps2NjtrsxTlyyseqFPQhu6ssWsBK94pKwWzuHl3wPIOYixk/R83kW6kiJp6V770oaqATroV/Pm/7JyWdoT855K7VEqCQnegdLN6AKbX4skG3zM6OmRXLl9ScMnnPVDIuZXCk25fhR8UQVuOQj4AII27JrS/cL46fJm6Wq5jKENpK7fJ6Sm76eZjGu2UWD6ArUYY3TEsgngcWp4cOC1aQRQ6f3JDw5mYPy/P5gVaIXrq+HZR7DrYJDwjrj3YgrFoBUyWGOOwMGG76e/T6Im0Nkha2zutf8cua2pqTeNcJqo3SWNQa5XsSkA5gRskBXU19vjjX9FToUsGOMqC8tEJbetCQLO8U4Zn5mbtwQcflNhsQa+kML5d3Oh8jicxeR0cY2NQsNHJch0xdSmlk0fXMQk0R1KRsg8YnGi2kPyTKLI4WNewS/gWJc3ieuOGuSoGI6wOQAp1oBMo5wxf79ByTQRi9uZLL71kH/jA++306TNicoX4sALYxqZ99rF/sN7erQlwzLmmQqI9z6INyDhvfZ3rgajbndV+JkG+5+77BTDCzuJd03119mm13EsZqTp4+LAXsDHWkg7iKBS4jtAxdZ0ibwgEQ0JrUSwNWL0BqJJUA6h4MRYj+ARNgd5iC2+qMHSgMCszJVHeq6rshsMHNcZI55zn7wmdSxQw2oF5A48cvSJGFuOLMTLegY/Xl9nXvvYNATUYeOzZu0eFMsVmQ2291h0Mo6WFBRsdG/HRBdwKE2AWY456Z7pJd71jj4gJmLIZXEUbmurdSRmGWC5vy6ubtkKCgX7b2qbGOidnZmxp2cf9YGI2Nbdrz54+eVKXv2vPXo0kvP7qObFqZqdnNFLqGizoJS3LFdePV09sOURZQ/fcc48KYwDGRdjqFBtpnfHZGq1PIKCARnR2gtmdxIKVKAfdPo0z3HHHbXpeJ19+2ZZHxu1Tf/zr1t3XZ2//4M9rbAkpBJIsvee1VSUjEbcZpcrk0aNZtyPbd9rq+KBtaWqykdFh+8hPfMT+7uvfs/EVXL+rbHRi2vq39VpVtTvqUhyxTng3H/nRj8hs4eM/8VPWUl2uEZuhawO2sblqC/NL2osAFBQFv/ALP2e33Hyj3Ccnp6ZlELK1Z6vYDFcHrgroYM1duHzZshU1traZsZ/++CdsfnFFoFBLe4fiCYws9lSMlXFPFFcFXa2lJdr8AhLrEbk3E6ACIEVxBJADWJJZX7ae7jbXN6x01nt+kxhWZVfedKZaba0zpVqaW212dkoJIGsGoyZMLWCT8X3si+UFb3KpkErnJAzyzi1bbHDgijvXsS+qqtwlMYn7c//OGvb9GeONAiEY319a1Cg8hSfxjEK0eK8LGvPz/W52/vXXJc8grcS1NQGRE+OMWPln8zuD/cY1svYYM4Vl6qx/RqHduRZwlM8cGhjUviCJ2bt/vzQWWVOAmgQWinfYi6Oj49KFhm3H/qfxVFkNo6fS2nt32id++T9ZWUWtrWerLF/faBkaXcnBcG0VuYVqW1heti0dnSpA2SPNTS322uvnlMTBZoJ1p6Yn+Qyj5pXlduG1c5ahe17mnALXk6Vg9TEm5GM4v8UkL0c7lgIfJoIbWGhcEuF3jRCu26bYIBtWmS23zvYWjXWjiUWDAdA8EkTWlaRl0giM1wBp9K1kf6shkua5vMHrTHbOJEaRYbmQT7CX1WFfXra11SU7uH+vdBKRWODaKbYcNHVg7MSLL0quZe+e3S7YXjJ2BgvruWeftfXcih256Sbr2rrVTp88ZTfedIPYWnU1tTIkmZ2etM4tnfalr37VyjbN7jx62Pp7MN0haYS55Oc72mKsKWIoADsGZoD9g8PjciFtqGu0w9JSI+bkbHRy0p7/wYvS5B24etX2791n68sr1trUbLfddaft2tVrE5PjktCgqKmrqxcgyrm9pavDVlcWXJeaIk6jbIzuZ6UPKvmIfN6mZhftz//2H62ptV05M+As5wtD8p6PubFJYUwjaT85ABx4nTcdnJmxYv/m33xU2p78DMYvNCyam1utvq5RbLIgA7B+AsydnZ+z6dkF++enviMAHkOHjTzSNA4okovBTCPfYi0K/FURHAW/5yEyVMjlrKu11TYYueaaKimYV7V/N1IzOc425ZdyUy7qfnru50YqUcDEvg8gIICIt/w7fYaKkwSgFAr/1IyCABHSQ1yvNJ4TmBiMC5ES5OAZrBGflPHzzM0m1W7FDbWBJr1P6sS1lObOxCCXqnCAKz7bZVtw7qyX1i9nUuw7zv/4b9ZDAC/8mU9lZJVn8fsAKWD0aq2UZ5SXsHa5Xpg1MSkCI4o/a2ptsMq6rOU0yg7xdc2sgt+RVQ5RVVWjHEnMxQxTF2isV9ja8ppt5BxQBnRcx9lE+VilGldcS9RcNVU1IjDA+pOZZNLDFyimJrjneIAA5Fw0isZHx9TkYa1u6+3R83jz8mU7cuSIVXBN5eiPz/lYp6YqNPDt+wpQKtaPgOYAmL0zzxkLyKi9mAAC8sXXXntVbEpiOzWBs78BhByglHZjZlN6uWwmGkM11Whn1kgXdxU5kY1yWymrtJbePgFyKK0AOBJP3GDEJaooqEUeEfABFJlMy2RY5M8Eh/elublC7tXS0mDTkxPKocnHcrDfC0A+plzeRIr8Pxp5fFNIYynHFvPdzxVvCGz6FIeIDgmg13QNkzrUg15HAOLwLJWDNDbaFPliQ6NqeJm4wnRETzsBzL6g5OnscUZs3DW7dOF1W1/z6QSXKkv6fPrepPArozYnZQC+wcCnVhOrMp1JAeZFLu7MRTdOyxsai1m77shNLuWih1IhjcZwRHfMoAhDK7amOiGeYaGRVnC3dXDQn1XQDN6qnRcko1Kgp4AlJNkz6mTWOnXy8ePH3W2dfQADbi2nZ8y5yToQu1qYhtcw5N80dlubm1VzCahismA1Z9PTU56nlzgNOwCcsY5OJrQwpaNZbbZz1x7r6up2EphAonAXT8aRycg0noHvMzRDvZ5Gp5h3S7yZnBizC+fPO6gn+QNnZpeCwAL49MjKhA2wABjbxkQzxqKFs6Rxb/aIJjIEDnujjea46ArIc6yta4oHDMDN6rzOVW6SvnTtquOoAV2Wjf8n97t88Q0xGCFfKO9DFzzpBpKUFJs6/t98UW+67AAyWYChGADW6Gx1qRJMNV22TuebzMR4bs5w1jpQDpL098Wkdpmn8AaJceeojdijAuoTluQAZPKzkIlykVAW+z/GkYMpyGf6AEBIJDhRg7XKZ2EcGvuKdxEMxlKTIT87i6a0xfXtfxbXq3M0kcWcDoZ0FPJEy4UxaN5DMFOdfQr+VcwdInbF+ywAnUfvvF+RksNBFvehccJBqK6ps1oAtB55+BEttvqGJhUawXig08XGweSlqjxvO/q2WVvHFnvjzWH72tefFNjDwkSslZEzBwodeAnk2BHUohNSbDi6LN4lDU0VR9rjq5CAFNxAPXkuosAihqvILAUgXW8w0WFjY6U/C2AkPpvPihfiGkneUWPhLizO2quvnFURmdnwUVAdGYl95+AiHU26jmzS1MUWfbhcDMZIugKwoVPMCKB3AVwIVd2J8gqbnZu3QzcclQtxZRVMFgd3wz48nmcECi3gxJBb0zgfxY4bhZw9fcZHBRNynTgQaZzUO9seSHFMcrfKOPw1Lpro0ZGYlTG2QfATGppcTAnu0vjatKamduvbscsaYKxBx/c5Ah0gSsQSau5dnLS5GPiorbHvf+87Sl7oZpDABail5q02i48PqSuSMelAPfrIowI41PFJxS1JdhxGSmSTuC3P5Ny5V210dMQ16FJHIhybZW4hliJJWlpfSmQxKHGth/gWgYqsb5KptMGl4ZfFcn7NduzcZQcPHkrM3Kyej/TZ6Fqmjhug2f5914sdVJ7dsPe9/932xS98TcwekiuBrKnT8uUvfdG6Otvd4CHZ2PN+GCkcGuLnXQjZEzo3yAAw4Dk+8MA77MSLL4vdwdjZ0hIMgLwSrLmFedvS1W179+7zn5WTnSdKPGaBaBse5DVizaiIAsiGTA2WFgmCFNQevIMp7Am9J96M4lRUu+Oh70nXeQlzGI2ZZ1xknIKduFNfV2NHD19v27f3KqmSSQcNkZT44nbHf8N6DMZiRAyExxdXVm1keMTevHTZXnnlFTF1YHTCFu1s77Bjx47JNEcsWbp7JYmUg87eeXfWRmhWeteZoCvjBtuw9s5Oq22sV+eP57a8npexzMLiitY+IBFOxup45tYUgxmNvummo3r+AwNDSsp39O+wl0+csIsXLtiTX39SI3wUNhSfJAfRaQLA0whXSkQjTnIYOcC4akNDwwKXcZ3k54K5FgVRIW7CQi8ROo4kAO1F1h/PHZYpzFo6lDAYc5MT9pv/7kfs6B232vt/9v/Sms5apUa84oCNNcvvERMYofTNDdvds806q+ps5uJlu+noYWtsrLfXpyftKnojmyadzPaODmtqbrDKiho5dKPFu7q4aB/58Aeso6fXPv/Xf2M15TR28pZb3bCtXe22vW+rNTYgRbAhcwiuA2YcyRDu7ByaPE/Mb9Ay4xy7dm1AAvWAuXVy26yx2sYW+/4LJ+xTf/OY2FLooACgkrS7A7OvC9e8i3eQmmFqiboeH39XgyxFed727t5mP/ajH1DRs7nuurGAE/lM1p761tM2OjQs/VgKDPbz7l3brbWlXkBDbiUnUxOeB3sNLULFIo1tw7DwMT9imY8L4+xXLUZjMA6cFbVRAEkVJ9MZDMORzeNgta/xiJehOxNM7QAR+LwwZmFPEdNJ6FgfsHd55zx3rocvkipYOvw5TEaeMw0ArmFg4Ko697wPpig4EwFNYJKFBAC/l3gHONbe3iZmL0kRyRGsAXc1rLaKmlqrqK61kxcv21e//rTV17fZCrVUeYVAmA20gtUw3LDq+kZbXSOJcwYCiT7vFtYyeo45aSKt6/8FIgK6r67Y0ty0zGJo3lGUweiU/h4Me64/aU8pfUtjiYXmqoTEfeyQn6cQgDko9oS2SBJMlelQs8aQJPzPOSn9ovRGpRPrrMmQr3Bdax9rFVjBb0ELO18ucL2zs9MLuDTWPjM1o+/169iwn/+3P22f/+w/2oF9+1RkEIe1RlKBTfzk/R26/mAh79LeTqM/NB5am5qsa/s2u3Dpgj3x1cftV37lV21+cUk6risrC7aysm5z87PSVGtpbLb9u3ts394dan5y7xRnAJLberepU+5rB81wwHKAwTqbnlmw5184bqdOnTFMM+jwIyHTKoOyCjGLyCNGxhjhArRbsAfvv9tuvflGjQL6fA3PGedKTKEqlbRH3AohfpfGcd1wWCbzyzn7gz/5CwEkrqvlemMClTELokmfc+kTwEnl2Mo7fJSLz3HtbXIe2CF19sDb77XmxgarqqwV8I4sCHkidreM6VOwFvLetXWBkwODw3bq9Glpnfb196mZSK4A4MKZMjO7aEPj04ZXO9cGmO2GSanBmopwgV5VVRq7pqGCXAf6t7Dt/FxR0gHcU8g/XO0ipDRcdkJNN+VingNFMVQsZooFFEWw7keTLiG/4p9f2gSLn+XfnrcFE86rgZgeivw/ctVggfg6d7MU7YnyMunBxhSVX4ODOCIQbLjelZiBSdZDma2Ado8LsBFlYpDAWeLG8nJOY8/K/dPINM1K1ilrkfg3MHCtcH/EwGB3t7e3GmCx67Y540catzB0KrIygtm9d5fNLdKMxDwBbTOaQNXKM1R/iFEHoABwjfkLpi7VmhJCXxd5QPQZAVx4RoxMK4aXoVDmBj40UxphsVbVpoagSz35JIOTH4iDrk/nAAn55LVrhBtawwAAIABJREFUV9XcJa5wX7irRyELM1zEDU0eeH5RKHRhDaa6yaeo/O/8TBIKmTTxyq0sgeK4SLu5pk/RyJRkLSeWmBrWMt+EwMEYqLvRNtTXWVNjrQwZ0chdtQqbXlqz3v49lqcWI34aY7mM+KdmzTpmEF77kHfrrEcmQ5NEPoqNVMvk2IhNTYynnMq0h2kq4qxNHUX9on1BPUX+Lv3BZMugsyaALwDtJP+lM8X132OsUc87EUvi2UvDXQU/eRlkl8QspiFPM7Cu3kbHxnWWwlAlr2ht69D0kMg5yaFZdRWj9zSscyvSFx+4etnym8RIipoS+Z2k6e/TZilHEGDJWnAztGQpWxjHZs+JIQdjtrreqquR2pi31fWcLSyt2q3H7lH85f54PuTNMOJUGwPy+SpJmu6+YBxIK46de+3peTGxKXLXwBgidsT6iiZNrLl4puQuMXGlGLKxIe8CTF7U5Fbu6vcbEz46a9ZwV2etkIeu6uwi78HMr6aW3MflSKgrfBIvZzlNoZR+ZQTy8y7nl5b03vbtP6BcB7JKkHK0fpK8BD8dwF/cq2IkXSaeHCy8ctcdHx8ZtatXLknmgDye3BSTzMjxHGLxZ82XcCDJsDnBg7hHI491xjXQDKE5GaAW74uYhoY098vkJedWS2ur9W7rk/Z1sBx53mHO43J2ng95PCaf4rMX7PTJlyyXW9KUB8+vQnIZ5LZcQ1GbU58X+oDk3TAnKyqtva1N74HaaXJiwqYmJ5VP0IxnvTjL0jGPAMj4fscqwD/cpFK5QmGv+vXKy1M1YXofTOtJM4vaL3l/FGby/eyKc4pnRY4gvWLlhyUEKDVkHC/jPiFrUH/LfDN5XqD9K7kbsYGTEWfBU4SmvhOdAKQlhaMGDu/SZfF0rwJcXb6Mmpfv4XdxtvH3YklWVyvv0pmZ8gbpOicjOUkByQG8yo0i+Z233veIu0jnkj6gGA5lYuRFNxqKNXowfohviAkTm7SlpU2Lnp9hc/3mb/7fVl1XbX/5V39naxsZuQXhZEmRxM+S8ErXokQ/obio/UYVhCWQ7w+llN1YEI8sARljE/ASWLQRiEM8VAdW4rpFoRRBxwE4DlWnRPNvsQhSZySCUICAXm7RxRESa7NzM3b21EkdXNkkjkuXhc8nyUW7RnpuHHglIrURkDX2mcRnBbzwgtBmEUrunQDffCyIMo1vHTx8xGopfGtqlRRIvDqJ+vp7ccFN6S2mgymSMRkuKCgxYvmCAxRyIXX3JWcvhtW4CyWrU4kOmQScHejRc0lgaXSQI2D8TwAvWm/5MltdWbfb7rwjWdnD5nCNBomFagN5ogBzI77YNLBAv/+9ZxQYGVvT2BzUbMZ+MqlbnTaQtC6ymOms2tGjN0oUl2uVZoUSXk9exNJNm9C1FTekJTM4eE1/t7LkYw7SWlCw8g63j254gIi1RvLZ0tKq0UFANXVPYHMIIHbWI9csAd6NDRkSHDlyQ+Fdc6B6gHA2nw6tbJl1d22182+ct3e84347dGivffKTf+4apxwoSfuNa/r6449Lv45uIQHxjTfeUHHE2pKGKgWZdDA8qRfiZ4Cwc/bwQ++05557XmMVOJfxDjCNaGxpFaDT0IhzNwybYqfdD0XGJF2LiuvRSA1OXexxxqlwTi9DEBgTBWfT8QwBIHASQ5aBeyHpdtUXTwo4vAL0VWcoMVjc+cxd7XZs77W33X+3be3uTqzSvLREYSs6kEsqXXo8FjVuWFmMI7/+2nm5Ls/OTLs7XHWV9MIoCCYnxwsj8KXdNV2Xi3gKYCy6quEG7x0vQJLuni518fhd41PztkJnN1Nmza1NNjO3LJdSgG+YpUoEOGA284VCBS2ks6+8okMY05qvfuUr9u2nv6VxLAwnHMN1tnHypJIrqWuoJVOsNBLPGs4tL9idd92lruCVKwNyf9UhnJzANOKWiqhw8mRPEj85yIoHocO07HePG+t26623aq1959vfts3ZGfvln36vHbvvTvvJX/o9m5nH8bheYxhvYbOmA0uANG9/0wQe7N212y6++LL1N7bYRn7NcnV1tlJXZRNTk9LI7Oho05hvR0e3VaAnW5G15bl5+9fvfaf1791rX3vs762putwaGlvsXe98twoLii1GU2Em4VrLWcfYMpqmOD8DLuIOyzoMYWPWNuuwvaNdjNZXz52zqvoGu+7ozTa5sGb/5Xf/m33nO9/18RGJaov2kFxaXXeLfShdXjGWiMfuRK69Ul2l99Xa3CJzmitXL0t7kWcKG6O7q9uWlud9xGs9JxbEQw89YPv37bG21joxBIhvg0MDtra5bgf27zcBQ/mMdOhIaDmjtZdoAFRWyGjFEwBnyxAXuG867yQOrFvF9HTuek7gGiu830i6STBKAUYxtlNxH8ydKDZDm5EEVglKVZUtzi/q8+jys7biZ9DRYUSQGAUjiN3LdcEqI7Fjr6BlhPYkv9/1IH0UJ8xTVGRtwBhYTmN5HlOQElm0cvud//5Ja2hus/x6xtbRxAXkz2S19wDdWN3VNXXOLF5GRiBNV4gxvynnYhizboTho2I0U5bnZ41Gl7sxuoMBjEQ/H0jsU/4hLSkfMOOgc9Z3aD+5tpnGeVJiTcLPR1Zy3ipJXBdLDzA8wBsxCEKKI7ms8rkCW5TEeg4QjU2Fa3KJTRzEa621tUUGJzzf+oZ66SQCnsoBvCxjP/2TH7NP/9Wfq+kCIEGe4Pmaj5Hy3/7cPVGNZiz3HqylozccsZm5eRsdG7XR4SHr395vCxRNuUU1xh577Mt29dqAbd/Wa80NtfbQA3dac0u9GmbsKx/tyWjvS7y9tragwceZyhrVveYz0oukuEW8/erVARsYGlGRDAuedXf+4kVJ+nAf27q7rbenR/ptyl3SFAx7E+MgQDb2B/Fy+/btzgpKjPsYKW5pbbeFlVWxuCg0YVZSDMKCHB4ZE8jywosnNEbKyJ/HCgDSldQ8zlhtXZVt7e6wn/+5j6uBygrBuIYmXHvXFnvh+HG5bt9w6IikPE4pTxnUekXP1AX3TWAU625mes6mkQzQ5AUu1C06G2YXFu3E6Vfs4uUBy1bBHvUC0nNizoM0LSQwJi/CgGbFC2s1mWekTmEp60b/XcJi9Nz9rRMZ5EPeqEyfI+YtxaUDlJGbxzXxffGlPL0EUIzmWOmfx38XmCQJpIqcGNDCx8o91wSwE/OQHDTJQEWezyg/7zSa8VrPhUknz+niHvk3RRUglI9ok+t4w5RYxd6ieUUc5Czki33rkyZrWiOcgxTVjOzL5VmxIem3C/TzsWmgxB07+2QAs7i8YFa2YfUN5LbI4+SsXOZk7HHOo1RwZqgn0Gcss6rKGlucW1aDUeYHicloeR/n97gSunK1+v/2ts5kAghz3ZtDAso3vE4QYymN2PGsaZQRo3h2aBZHvs2adAMcZ/fyJUA+GZnEc5GebHrfHt/cuVlMLxlnbtji3LyaUN5YTjl9GvGlaS12Po7HqUVGYUnc7mhpsQ5MtTZWtd5X8llbWMtb/+79tsJ5J9JDhed5adSftRHsWNWWheY4cdSbrTPTEzY6NCiNZK6X5mlrY4P2cxkgp5Up9y0wIZNGoq/qUvkYIcNvIcME2BFkn8L+sHJNDzroDXuR+slzaXdt9n3tUxC1NjOL3p/rrGG+Sk6P1l+APdTc/J07B/nYLM3Bq5cv+Vjv5pqep96n7JXZSN6CdADYawGZaEifE6DWzwmPBSWAqmWstr7J6usabH5hQYxc/Kd27tovIMid4x0xdyOgEtAlBQXRJbSWNhIb1Bm5UbPrTEoYWcSqiD0+Cux1ictHOJCjbQ37VyOwTl7x5lxe+ovjY6MyzlROU5G8B5KpReSNburF/kZ2zolFgGudHR0CZ5ZXFpN2mD839hR/zz+qHQU2O1AMOUTGbOVZTRGAxXiehimo666yhwDworGnc4pnVohpbq6oiLW5LuB4dGTYhgaupmY0DEbqTqJL8ZnFHiROKhfEjLbCpXHEORV7EK3mrGrHABijKcSa41mUZzxHYZqOery7e6uY1rGufQcUdXxpBmgGS9I1Xk8yOYLJC/uMfLi+oU7Yh87cyuK0apC0YqJueXXFVpeWFV+d0FKhiY1DBw+p3icHZmoJlvPgwIBIHmF8wvURn32SxXsJqm031tVwi1xHbNTcamrkAyj6u4gzxf+dxrbVYPCJWQGGyrVcqkCxF7wG+KBAqPPF7pgW10Nj2eUMAxAPMDfwLj4v/t41dl01K+JtnFv8vIOGxORk6IdcS1W13vfc7IxqvPh+yGzkUDQn4+cAIx2zSM3AxDKOsytz672P5knIAD7CxZhfHB012E5xYZo9Dxen5AitlyDz24yNjU7Yf/yt37LnXnjBLrxxyVpb2qymvl5ixoBsgF7SkaH4FhroLjc6ZDSy46CNjzEojDowKAwwBbKEqkuLscS1Jx62jzY7eBQLwEcI/QD1RVPsjsa9BWLutFcPZpGoODKcOiJ0NqHjayGsSYj5wvnX5cYcBYHGZHIrSvC0MJyl7derzhjBy0esPFHxDqmSGzYxxVgC0ZRcZxHc3CiwLPr6d1tjCw6GtV68cpik9+LPJG3W1C2KIkOYtdDpDXX5cUIFsAlTgpnpSVHAXUjZFzOAkb/j5H4nEVYfsYtn5EG7CApGkuYAHe+0QkkkQNUdd9+VAMKKZPTiXdQAnAP4COcjL2CydvLll6RR1dzUYHNzsxrzlAGMWBy8W2dCybxNzllltv+6661/1x5pDRIICdoaN5fmkI+PehB1zb5r167Y2bOnpR2HYYw7eS4XGJ76fC3GYrKbLac77GMvdH65Lo1WJHq1imCNr/vhxQHf09MroVt1j1NXOByUpQcmLU0ASlyiZ+2jH/2oAtSnPvVpdcE08pGSENbaM9/6lvVt67Hp2Vl95tlXzmpckHco2joMmkRjL+h1beLMtWgPPfyonT5z1to7On18AjOMDcZ3CWDaRS5/kGQTWF/rOS/4uJ9ULmsdV1Blb27ayvKijQwOWKbMKfnscp6duoGb62JEzs4siB3Je/cA64Yj/txIGivTuOCaxlm7OjvEQENjcVf/dtuxg0PKHXABjjiUqqsrVBQ7u6ZYnPgBlgI1I8qLS/YaWlw1NSqw0UYZHxuzRdw50W4EvEi0/ThkU1AoFCh+GPiz4dl24FbbUE8ObytriLiva3zu2uCYwFQeJQUgTQGuhnEmGhCw8CjwuX9MEfh9JDAzU7MaOx64clWdb2j9MF7Yj+moKIwQet7gzG5+nuQuDnn+TYH99re/XcALyf+Z02cE9siVM0/RQBzx5CzYJFybTJpgY6ZCLda0Ytbmhj6DAqK6utK+8eQ3rGx5yX7hpx6xB979qP3cr/6RDQ0OaaxRI/Bit7oDfLjTKiFSZ3rduju22J59+216ZNTKR6etvHzTOnbtsr4jB62susIuX7lic/Nz9uwz37ddu/f6WGNlhW0uL9sjD9xnew9eb9/48pfsnmO3WMeWbhVk5MSYHuTWV21+bs5eefVVu+3YMYGNE2PjOiw5KNHWKRY0lVZXW2dt7e1iBMHeecdDD1pVQ5M98dQz9vePfc7OnDkrvTN/XmmsMLHJAP94n35iAegx2rWmooRYC6sYYF9JBppyS3MuEL7GyKk7MtL9W1pd1kFfVYl6Vs4+/MH3ic0EqIpJCc9xbnHemttb5S6+b88+Gx0atfHxMTUGpHtTUVnQZ6Tw5X75RxouuVzBpIX3vKWzU6MvfNEM4fspiEjs2tvara4BqYkyaVqxDrh39i3xzZs1RSZUrBNATJ5vJDz8Tgda0BSGXQbr0HW/yDdIxP2z/WwPwMH3mmsWMZarIl5avIyboz3nTDBAlBgf9aQufW95uT138px99/mXVGCLX7yR0fhVHhFyAAFXbbP6pmaBX55QJzAtGRswjs6IDl1/2DucMU0N9bY4O2O5ZXTO0kFPvExMP00fpDFA6Yxp/NMLwAhRzj5hfzgrhv1bnszr0HGUyVVyq2TdoWEYzTw+xwskZ+87Q8QjXrACOMA0MIhurghiFG3oPyMbAOCyqfVCHGxuarLpmWmxkMaGh+3woYPW37/NduzaJVAidQKVaIudR5ygQcL/M3afwJPIEx2oXrUd/bvtpZdOSBu1Z2u3jGpgDwCWVFfW2RNPPi7Nym09W+x9733UWZxohpVXWP+OPuk00jAN0znu2YFOz+W8gRE6muQMgLt5sYsBliZGh8Wy4GyT6VR6SriYEzuV83JWpzwv7iMAdoqOALPX84wyc86xDn0Qg/3Q3tomdhDvgJjtwIqDyPx7YmLKBgYGVaj19Gy12Wnc2isFMNJQpMkVYClnFCYco2NT9vgT3xTjrK21xR54+12Kucg4MDbGmREsSPY275GCkLg1NzuvcwXjGvYL97ewsGLfeuZZm5xljM8nY3gmkkAJMFoNd+IyY7kOlGnCImmPi72QdBJ5Dmq6J1ZuTPBIVVvaosFGc9ArviLn903g31M8/4sjbp5DFoXuWefRrAqwgL8PMz6P4yV6kAnEIvfzf3wKg+dC3ABgEbhaYuZITOE5UqCzF4nbgIs+VVQEvyLHiByOvQBwTJ7L+17J+UQBgCNrZ/v2banwc4mBaOaxP/g+AAbc12E9ic9Z7iygQi6TWJfb+nptfGLC5pd4h+tWXpmxmhomYTasojLFmEzWyirKVAgDesvMDLZrRZXV1bTY6sqGLc2wPgAeXZcxSZ7p+mkCe2yvEKiA27aPd1LUJxZjYiqrOBVLw1mk7CFqI+5HupPUFGXlyj2cpcg79Pju6yc1JlIMi7M48g79iMArZ4tR6XO24ILbWA8TypnbYnpb3pqbm9SMolJX/plyca5pS1ur9XZtscV5mNpmq/lym11es+07dmNZImkqpkeIO2oGINchrXMfkZapm4Ao1yFU9cbY4tKijQwN2OLifJJKqbK2JprzMKCcHKIJppUVMaeImTgl+/oPcN+r3NIJvYjVAtRL6l3FdJE8/PwN8zW+j3cUXxF7eJdMybB3iU+Ss0jGoJCAWtswD/H36s/fzZ6mJiZt4No1q0DOBng7GYHRDHNiSiLmpIkX6UymGlM1UTrkAmzhz5hm1P4DDARIXIM1RRyttBuO3qT8QwYnPLNwS05nse6Lqb6SuKB1lACpIqnIM/5ojkcN4HqBqXZJ4ah0vZXWruHArMbsBpJZGzYyMmxX3rysBhX60gBy2uPIjkmb3cEi8jz5PGzmZbzJF43exoaGBAQz1eXPWqQR8T5cRiDM0nyUNiOGGASWfddfr33oRBxvAkjupOQchFzjupdO1gmpqXA059+sZXwjRkZoUnn9Kx1RbS32o5+9McESRAo3FWJatcFZaqnupa4BTwhpKOIN146clKQ5yitsdQUG75L0mLf39zsOlCQrAvwSg49YkkhmYTzL/chQM7dily68oVyA/RN5J4Cpx/NyNQQ9f9yQmQ6NOk1eFsyi1tX4IIcjlog8k/JH6Yg3NVkD8gk5zHpdbsiNlMJbwhnIBRxsM+/3TTOP6aRqlybiPjDl85o/l0wT18XU9Xx1zapqqF+dQKXYXFljVcj7TM/5OLQmQT1XVjNq3Q3fnGXpU1LcJ/iaAGWNMRfxOr4vvDIiF49zlklKWOo8C+I1BCfyI3KIyLvJeTzGAMKvScKInBcSBIxLakMAXOXnMrVxnEBxisYhdeOxex7OI9LIA+IXuPA7cbVc+l68NG6SYJBDeB4wrKJG2gF8QGtru9+w9E6y9gv/+7+3z37+8zZwddBqq+usu7dH9GtAFgUvgVUs5pR4SBPQu6jRFfeCIsQ6i4GilE3koJ8DgZ7Xu6ajazE6LTVo4m9lNQZDyoEN9U6TOQqLSX9WKCz8GqJgipfj6LIL9lJQvv76azr8AKMoEGZmpjSaJRp0MCcj7U8LhGsmGGj8UoAKlFI3DtHfpUXshYKP4uIGjBPoddcftt6+Puni8DwFYOkevDArHXVTIHYkyFkGiYHEIXDy5Ms2NzttjY0N1tDYUBAqra2uUqeGAzmSd9/sJOgAC5UGPbpnq4vrg3SzidjkwW6J90Kg85EZ30S33XG7VTJ2UQHjzTt7EkDX6ErimcIoFLUY4BFB50o7+dIJgQTbtm21sfEx6ShNT09KBF6/S023dduke4MrVD5jnbt22J4DB7GPESpKUI6xVk8oPVGQpki2XIymEyeO2/XX7RdDApFztP9ef+2cI/lpVFH7ICW9sIYAwzgc0nRPQRgX4IZ1DhNGz1GUeBdkv/fe+7QxA6h1gNIBqwI4KQHbCrvtttvt4uWLEpGG1US3qqLKx4L5Xsx6FiWkW2G51RWbnZnxQiWTUTG1mpyM6ThvsvEzKJ6UWUUma/sOHbEKuplV/z9bbwId+Xlddz4AhQIK+44G0Bt6ZW/cRIrNfRclURu1b5Zkxx6NnRnHk/HJZHISJ7GdOOPMyLHjo4njJR4fJ5Zkyha1kZQo7qREUtzJ3tg7lm7s+1KoAjDnd9/3qkpKoMPTajRQ9a////ve9959992LbhUHJZov3Bvv/VKIlgBrPS/vakpXLiV9fBc9vbbmZq2bd04el3ZYfZ27N0Nl54AmOMIQlFmIBGTXNbrBKGQcDHJPSzRvnsHO7ds0ZjI7M63P1tbm2hu333aTXXXkoO3c1ueC4xpLA4RwAA42Y1r2qcNKO9Js9PKExo/qMenIZtUg4IAAjIGFTOD233N9l2gMSHtGTFSYpiQRDt529/ZYfRPjSVW2tAatvGhLK3mbX1iSyQXjlxQCdO8BLtBQIUkQiCCHbZL+Wpuamrburh47dfK4ffe737GJS+Ma96nD9EOaJs6C9lgJiu4ppCQBEqANQMH+4zDxkUtvslD83yRgDWhl01776cv2sfs/aLOrS3b23FkbGxuzjs4Om5yeUTIN01pFGOxHxgKS25nHQt+jHMp8/ve+5z79+eSTT1p9cc2+9PGjdsf77rZf/s0/tuUlQIhgapQ1rmJ9iwUmn4yCDfRuse2DO21zrWhTZy7a7ddfb5MTk/bKhXdscmnJdu4atJVlWAujtm/vfqvKVFtDJmsLczN2760325333q0EjwKvtiErDcVjb7xuH7jvPtE8SVp2bttuJ4+fsHwxLxYjDGhpxqhBUaXDvX/rNrEATxx/23YPDlpP31Z79e137O8efthOnjltF88NW11DvQOj+XXLM/q+vGQdLS02PDZuhw8ckS4ojrQXLlzwru7Gkv3S5z5vzbl6G50Y1RgjBQxjvAcP7LMMzN+NKo3mAlbVZ6ussaPdTp8bsr1X7LNzp49bVXHN+rf0W0223taWV6XFOjI5bu/5wPvt+aeftanLE0qKoIMePnzA9u3eZ8X8RpJp2FQXdnZ2xvegxjcQVffOfYxKs6SydbUqJClAMjWNVltX1HUW1kjGXPxZYJbRUKixunovZpTUYQi37owSGHdqGsFAq+iCeqLtLoPxFeBQJG1RPMR5X9ksiOkE9mXoLjtw7aSTfH5Zz2WDcbEaYt2G1Ta12+/8u/9gNdkGSVSwvjnaamrrPWfY3LTVtaIaALAdYVTAAvXY52xh9htgFHqBANTS/SUHWS/qeUinjb+r+e6b04s1TwGU1Eq/1AuD0tgmgIdY98kBUFR+zwc0gsd9VtOvSmu1r7dP5xSJIMWIGOaSMtnUa+j5yGQkMZxxQqWRIJkHl5gQM5zipDoZVyiZZeSIRNpzKYBu4shnPvMZO3P6lM6w2VkYMEs6Vyh6AJ24ZwBdes4knBQa+WXLr+SVs7DPDh48KFDsa//tb/R6f/EXf2FTU5MyMqKRqtFrwM2WZuvpaLOPfOB9GmGOtQLrcd/+fSkXdQ1CYo6fwQ6QOqPezQ14Dlw7PwfALdfkxM4jx/SGTUNi5jpolM3QWHAmp+c8aCm6OR+vKSf2piZNb7hbuu8DBx1Zzz6i50m/r23JXyTjJCQCuJbm5hY9WzRcwxyO6+Q1Y90j7s8X+Q55IBwvcqVjx05oWoV4DQujrblFDAyPyzXS8yPp5zmSAxDD3eClYAsrSz5NUwRMXrZLY5N26tyQinpG7lRECitMqmoVYvdRvPt9qcjdxfDyQsLrhHJjlVPCCQVpBCvQ9BJNKLHXQgu0NE1SBvA8Z3JaUcjSSAczaYv6fXYwJEbZI18Ptlc45Yqlr+fjNQjXDEBAkUURHzEmGKpqMMj4EoDQdf3YXxzA0pdG/kGGIkkLLwEIjPp7bolURjLOTOQNJle0ZlIM9akHX8OsSXJppr1U2KfGJftbuu2bG5KAoIDcvWeXnT57xlbW0LZnjLrOllYXLNdUa3X11arTamBBZsm7XE6H80Zjp9XUaWiK1ltdTc511ZdhZMtm0ao3XJ8xzE0Y0+feANTz3s1NzWJThcs8FyvDxiQnwX3n89GAIT74OJ4TEPiMrjXmU1kCu4IJmvaZJB7EJksj1MnwReYoqQlA7KXR9dYbr7tpRm16BqpBHV+WBywAo0BzYiNjiGu2fdsO62xvseIaBlZFK2zU2KrVWFdnr60r3odBkZMjxFOvMnf4JjfigPONksxdnLRRXF624YsXpDPNGUQu1tPdKbaP6kXkLpK8A+uDOMNzom6mDtTEg0gPDjTF+tXZrNzT2egOEPq/o63MlwCyZCglVp5GHr1h4Cz/RL5IYKbueQDunC9ZNw5kJN7jmpNCOOMZJb00OuymY3wKmVMpyjnDT4vV7wfnUCLLK88nJih2lHS7fUKLs4sGPEQFQNa6XKNlso3SiL3h6I22SiNLMhzOelTMEbs/SD5pkqZCYzg0VpUT/w/05fgecVdGVX7XXOs/yZ85ManMovP76rNVyFkwycfnvTQyJD1f8nGN3gj8wvDLTbBCIxRgFNAGTXSaRTwD9g7XQFzgE/DMeY7Efr68ds5YfWPOGzYCgf0+IGG1d98hkYp0zqgRRvh1s5fQ89Soq2RTyg0bOZk7jK1nQd4HUDc5fjnsB0N3AAAgAElEQVTFT5/IjLrM41dQP53hqUa5/BCc8QpwyNoSUxCwPE2j8DkU4wRWwxDPKYazNi5evGDXXPMua2vvkmlt3O+I2dSeqlukqxsAKn4IPvkDCeTUSYghjh2ATzA6zb7EjChTW6MpDMddqMXQhFxJccbJLf6xMGfy5wnBQ9qokH1g2CfWv5sq+mRGTiPhTT4ZI91id6WH3EP89ykeb6gtU3+oKQyrkglWJorIA9hnHo/j/jQ21VlbR4PVNzj2sbFeY3mtffLnoo1fwtAO2YclW5xf0mShiBpgCDIepflRUO0KkK36UDqsnDHERH/qug80OpKhMHgS10KcIcfh+nnm/H/wBW4Mr+3gqsca7oWTpRJmxhTUqpsWI83ANVROsQShqeqWuz60yQKSrksaXWDhg1B3dXe6K5o67rAQ16U7RUAIxhUbjISHGDOBlkgddN8Va0Wnsb5Bwt4kj8F4cBTcATEFkQSoeBfHgUEBZCWw0NFTABhPKMsz5r6YHZiR/k0FiBeofgSb0PVQEpRYgo5LuQ6kg4aJluvRxZmVAa+nwCUxaLWtEmNjo2jHAaCSThPBQ4cr3cd0cHi31hkWyTBS/5/xL8RKeeB0+uh+LS0wgoWLY9JmpBAUIJsSo40N6x/YZs1tbWJDkTRIpzKKoWS4EcVbFGk65NNBIKZHoWDnzp218bHL0lNobW0WQ1DjdLmcKNQxGuymJ478s/hIAtAnQ4SWhIEimgDI/2ctyF1Tp3N0UZzqTqC55ZZbBTCCumtwNXUR1F1O48s+YlwGRXlK58+esXdOndTzp7Bl03PIUexpY9RlxWYEhAVMqKuqsfa+Lbb3isOGaDVFpYo7HVhR3IYrHcBp0WanZ+y5556xttYmq6YTiObNRlGaD3x+HV5KejlIE5MxaZ3EqBrdG+450gHsI0Bg5AFgEXJ/+NxQ33G4ptPYkGt2dhvjjKlD5KAwOi+boqPv3rvH3nrrTWtvbdXoiVKmlDhxPW+8/lpJLLiwuibW0SqdhcQUptBRwsGalrYLnZBqW11esZtvu13j9oAbGlWiE5ESFjlyqYPhow36/K407c5hXnEIRALQA2h+683XrbmxQaBtbTLriYaBtpWEkn1tK/wl4DcSzWASwKBxujhaeluss6PNRkeGrJH4wwiCOmQZu+OOm+yBj9zvIuyp5abuCk6oKQhXZarsycefknHLzp07Jeo7OTGupFO0eTRrNjY0Wr5//76kSZccQMXg9QLMtTiQfchZa2ebQGluy/Lauo2MTbpWnBLSaoEUDtJW2cLCogrK1jSSyqgKIC3/MdLXkGu01159zV595RUZutAFg0kMW4uumBi2Sfg+jDniII+6TYByOiTSnfB4aVU2vzhn9937HsVykp4fP/OsHb36Wqtr9U7k4K5d9uZbb4rhB0hFjFMSlMTvA2AsxZJk8EJcRpeXsconn3jC6tfW7KP3HrIPf/oB+8p/ecxef/1Y0kdLzIWK4jtALYGNGxvW0d5m+w7st+amJutqbLE3fvioNWTrrba9zZ579TX72Bc/b3OLC/bkD39gOwYGbH521nZu3Wrvee891t/bZdlcveWy9WLvrVdV2dsnTtqDDz5o7U1NdvSGd1lPV6cKRpi9xIu+ni02t7BgU7NTugf79uxRIvXWsePaX4C9c3OL9sqbx+2nr78lR1qaGRRatTmc6jdt7NK4zS0syhzo1htvsNHL47aZbbTallYbujRuyxRTm2aNmXq7/tq91tbCIZyx1RWKU9gdgCsrSj5kYrzJWFWTERmJL28NXbB9e/fZpZNnbGl2zrq2b7WnnnnOWuoara2pxc6NjtjcyqId2LPLWnONAv3VXMnW2PzKohpPLY3NpREp5Apgd/jIV1ENRL44mzkPPLYA+jcqZrH+GO8CCKEA4Uwj8SSZJO6qecA+TWLSYrurAZm1okYmMBdz90wHBZJJl9iyDp4p0S+NCQd727uxwSxQcZDO6DjPvZFWMcUgvVsfOWG/oflbDfOmscH+9tuP2BtvHre6usY0kid4MDUSqzV2SALM2UCxpZxHor6uo6SiyUysBJoTwVgI3T7Wlesbcd0+MlcJoPpnSQ7XxF5ymVKDy3MQpUOpecD9xgAFsI6fDfdD3nf/3n32xptv6Ht79uwWCA9rnq469xcAkfUNKxaQVc2o+lqBVSS9boQz7slzAoZ8/LDalhadxSi2awPs7lbbt2dQz69ny4C0yci1xiYm7MmnntZo+Q1HjyouAnYSP9FkPXjwgNYM14I+0Csvv6w1x2jvl7/8ZfvKV76i9cNZKDbS4oLWUXt7q737mqttx/YBjT3pOurR3G1SURoGeX5vSZzzOh9ksFYNCIIJz6IDnpsAiUhR1Ir9zdof2Dqg2E6OwldWuRW5F8wsH8vi7y7W78UwX+wLOZInLVOdA8kYK/5/PO8AHaU/1digWBJMAOXVWWf+qrhKoy28D+Af3yB34udoCpEf0GRi8RUKsDfdRZo1AXA7u4A+khebtJPUZAZklk6kMxC5NzRK8TfQ59kwm5ya1v587c3jdmFo1JbXijJ0FDjE5ADMUcasaIimOjNYgwFopG87IJFICO4KmkYZ48+K/Jl7Gvs6CAWRV0RxIgGiigmRyGPj/kbeoCIxxQixu5I8SOn6KpzTPZ3xsziAC/Y6z4Liypki5RFMZ0NjpAVIz58oV8Lszlh/3xbl7hfOn3eQKbEMWWsy+xNI4OxI/r9ABIFSbqDVSjO/uVn/Tp3E8yK3oKClOQboKDJGJiPzJE0SiJhhAiD5/Dz7sYkxFZfsTd5XWukZs9WNvLW0NlttHc2fGjWNcZn2kVDAamfGZKpzAooyNQ2Wqc7a8sKqLS+uyoW6KpitRbTD3ITRRyFZu1ldl2R9MIjJ8qfnarH2VUsl7f6o72gwox2rRlQCFyOH0TNLtWcl600PpUQ6SDm7gIAqTZtcOH/WJ65SJ1lO15LWcMd3gB8xT2WC6Q3hvp5u2zbQLwkfnvPS2oYVa2qtHekMaksY4Yr5JaRSP6eGRZqYkvSJ9irhy4kXVZsFGzp3Xk1QdNsBo1ubXAvSmzZeZwbRg+etWla6zdU+pkjMUTMu7aPkpE2c1vpPLFrJsuh8chDGDXM8d9dagcmU3IXVcEr3Ues1jc/KXic5tMcYbn0DRmndYhA6K31dWvZjY9SCLpel6Rh9IEAgwbgO6CRAKppn+vcKtlW4YgO8eROIuAU4RY7hOsXUsjfddIvij8ZxYzxYpidOvtANTA26cJQX2JpqinCJrmw0lIDDJEWmWCNwsdwQCYZlNL+9GegTWXB+eKYQHOZnp+3EsbfFFIZRD05B3iOMQmZQzoYGtPI6zZtDzmpLOr1yIvf8WlIDIlR4M0bYR40TGWrkr+Akgra2Ttt/4JDlGhr17GUQKhDL8yflWBWOzNGs8twsxUq5mrueNLU/k2Fh3CN3+GTWGuQZydElXIR6ii+en2tv16u5qPgvvU5iHXJKfj2sZY3bV9eoWc39hZ19BHm3hkaRctx8xWvBkJ5yDWmf5OSLz0r8pUag+f3OyZOJAcx+ZhIHLUITkO/gXXJt10QDWvzhxu4aitSE5B6hOZ16ZGrKsQfliaHJI5+Q4HmgI7lr16DdeMNRYSDkGU7a87w2ZKSIhecvXhSxgLqus6tTjEh+TnJiqh0b9PMw/06fOW2XLg+rmUp88Wlh8thV69vSZtsH9lp1dYswN4Dq2upa6ce/8uqrqi/JR7TXs1m77rrrEvvQgUL2tyYWlpZsaXlF10lzk/fm+nX21GSU21Cbhq4jdYHOUun/MlWEX4c3T8F86nhemmLNSDZRzdtU1/EsXRYuSXqw9u64+6ObGqMsUpQXRGOn43zw8CEb2LpNjlOt7S16kfqGRpuamrWXX3tNSer09Jw+gOsyoQHC6O2Kgmr1ZpUKtwOHDuvP+gYfqZX7XIVWj7oT0lnwTRKbzHUgyo6IZWaeJwLuIOWaifw9CmIPcP6fB4mgSZd1PwIA0+tI0LYsbh+BXGs+MSu5Dn0/6aBEsgPwRsLw6suvaFSFRMtBuQ1pp/X2dtv45TElmOrwpHEiAjVXyPsi0E9sZvQVajSsPBY27LIiXTwFVHcI42LRh0KvbOv27eo8y4U4dolzzkoMuAisIT7q45VJiHxjw86ePStNJGl9FfJaQBzM+j0xNBhl8BFJN3zxTobff45yB194VAQ+NPgoPnW/9FxdU0AjYbUwIObsrrvvFfCM8LAz5GLM1GndCirqJqXHqNdat/PnzsqExQuoZYGMiv9i43hxxX3wdIIXKdiV77rO2jq75SQNYCfmmQxnvKvozFA6dr4GCbwPfuPr1tLc4CwcukzqgMSIvT+zKBgDEI2ATFebwxk2Esh+BHk+e4is8ruI99588y0CnPJr/toEiwDIlezCbqyFvXi9hHG//o2v26c/9Vn7/ne/J0YDa0pJ7FpeZiUAxSRbjLqMT475Z0wakhLETyZL0fmi8JufX7JbbrvNsnK+TgCvVduaGI9eEMcaisJAjDRpYxFkqi1DQZRf1rN/7eWXFQyjYyyqe9LFqUz8FbjTs+YeScMn1m06+HlfjWxA367BAazKbr7pqIpYtDy29PZaV2e7tbc32T/8tV9UsgxT8+WXXhZIdfjgQZm2sg7/6r9+zX748CPak+iBXXPN1QqeckQlrtU3WL5YsG8/9JB0Owd3DfoaRyOURAtm1kZRB0Z3V6dGj1aKBHKkEIq2ki/Y/OIyWWwamau24aFhjQPAGBFFPzmKYiAS3SIAxuXFJXvqqaf0uZoa6nXAcXgrAVFi6gks9znA17KYr3eZotskQfk0SqMkP1H10QW64/Y7XFNqo2gvPfu83X/PfdbW12NDw0P2ymuvpXEmGJz+eoDSFBdiWaSxWTVkErORNQuQe/dddynOPvPMM1ZfKNhH7jhoH/7MA/aHf/WYPf/jl6y1pU1yETr0UkOpzExTcNaoZk1tte0e3GXbtm/Xe468cdLaGnLSvXvptdfti//o1+yt42/ac08/bXWZjP0fv/6PbH55wa688ohGCQHLcs3N9p3vfMf+ze/+nr37+uutt6fbZmYm7EP33W1XXXOtdXR22XMv/tieeuZJ+yf/+z+2oQtD1tPdo+s6d+asDFb2HThgx0+dstfePmHjEzP2/IsvGqA93b8777rLXnzpZYlmM65819132tWHj9hivmjHLl602fVqW1zbtGd+/JKdO3sxFd8YSsB+8INfCVpDg0bkYw+x9jxokli5xpSKujoXyaZZAPqvpgpZYHFDunEAnQAzuGMury5bXWPOZsbGrbmx2Tq6Oz0+rhdtaWHZWtpabHFhSclTT3cvnB+rpQOQZAORbWCvNeQYGc9brhZX4ypr7wK0oH4gPi3YUt6FqNsac7ajp9Maq9atG+Yv7oS1VXb50ojBq2i0amuQ1iqFUTmO/DzDyM8SX9v8W6w/bkeAGvE7lR1vbzp6FzdGqn2k2RN83hbgf6Oq1n7v979ijU3NaYzF8wrGo2EISBea5l9qLobzIzFM2keJHU2y5lxumAcusC0dKnKQJOFSbn4600RxPBlGKPeRUyzyMLCieG2fVlDBvMSINQLseZ09jQ31AjNdUNsBNPbN/n171Jjg5wa29FlnV4fAs0ujY2JJT0/PqHN+5NBBjZ4dPXqzzcxNqfGDC/jg4KDt3L1b7IeRkWGZmpGboTcI0Mb+xlCJvIbxfJJ9RqZPnx+1iakF5Xu9/QN2/sJFFbWhxRPPD625i8gZzM6K4akx1Aq9zC998Qv29b/5G5ueHNd5e+DAPtu9Z6dtGxjQWCPMChrb6A9H95xnTDNW47zFooAWgDNn53juBkPQ2YZeFLDXcLbl+hBxJ8d1NmNRTEQBsGhLJ/dEdfIbXTKBAoqGlYO73rn3XNIBJOUKAi88L+Pf3eQsARHFoiYgjp08oT/70HrculW/F8ZIWvcUE2ndc1bHeBKFWDQ0dW5WmY1NTNkTTz4tLUju5/btOyVrgK4jRju4pmPg0btli/Y9sYKmKwVPQyMNXW9Y8buhhchqBmQ8NzwqYF3mfGLAQgBwORe+pcmLNBHkJ6YXflEcKifSGZEmNVTAlx1C49yKfVwGBMvMQYCw0AwoM1rKDLc4P/kzBPxjzSlWwLCS46jHGv+5Chdp5VSJUZzYpzToxcCR2Yb/rJ5vWmcCigB9kikiReDu3YNizcBiotlJcc3z8vokGuqbWmMUhW74teEi/ul9FH9gUm94MyeknclPeQ8ARphKff39DlCmcWrWCHUGMR9jDDWQoxEiRlW1mF4LKwvW1tFsjU21wIlWlUmTB1VopS1aQ1MDM2kyGoM1k6nJSaOxrrbRZqcXkgFMla0XUnN1HSZcVoaSGgFVvkYTvV3xlrjh4KKP2MaeVIMy5aGs7fHxMW9gl8Bgn0LThFX6ihyh8k9vQjlIR9UBaDg/P2tDFy5IVgHQQC+R3Ftd43hVLCXleIBVmAFmMzbQ12u9HZ1iAS0vLttcoWCFTI0kWlYwmszW6Tyg2I8GF9dLXSygSFNgib0o2jxNnDwIh8ZON5KZSzaLuzVmbuX7Idaf1mYyc0lTTTonAOPEtBYKpntIPS7XZMa0kYRIt0nCQ2xQAZBufiKjSOQ+NEnmeXmcOXKXBuTQtURh5XW46u1MRoBHW0eX9fb1JfMZmgub0gednJxSA4kcq8A4qkw5nCVGnRbP0yePuNZUQyYNQ+6Rg4Z+JnJfJe3BtEMWF/P6pMneYDfedLNyI+1V1fAezx1fLRt5lGJJNN4T483rf/9yNme56eHmGaV//pkmYGWO4c3An9Xc5wzmOaPnd/rUcVtdxbBn07XAJYlSr9TMm0neKA25Fn3eMKOsdi1u1fhJKzkA5chvqI2ZtDCMj6hrCut25MqrrbO7R8AieYs7uvtnc2KUfzA/A30iQezqBAbzPcgg/MmePP3OSZuanNCe8IlNNyWJ8VeP9x7H0RMOhjjnF3rdXDuMOkBoZ6tt2GoeQ1gHg3nUAF80rKhnFpYWtTZ3795t7R3kpklnMfUNtHZSI1lPDgKL5DuKViys2vz0tJ0+9Y5MdnjvXL0DdmAQMhmpcBeXWVLSZtaUQNKl59kTq3qTHBjrg0mg8bFLNnb5sq6X6QEYyJIWoFHEf2qGb9ihQwetv79PZ3A0CQPABT+jyUROwVTcwNYtMlDiXGNCT8S52oyaS5yrc3Mz9uqrr9j58xeEi4T3AOuuva3LcKDHcDTX2KLcJ1tbbUvzy3b58mV77c3X02Rkxnp6uqypoVks9q39A9be1iYcSQx89letT5BCjOD68IlA+mhsfNwWF5eVM8JcJp8M8zietesDM9XikkUeo5IRDKSapBcqslLan7rPNNxS7NR6vuvuj21OzcyI+XHg0AG79pqrDcH1/oEtEsJndJYHVpOFhrtply5P2fMvvGrHT5yyqZk5LT4EPgtrUKirfHwIHTCNntVaHUYkNZjGuMlGScslrNll1eWJeixUJfISRPcE37ubHh0CkVZykzZXfEi9RvpZgpkDZT7uIjaREGf/MwJRdN3iMFGikbpCfC82qsaxkpiwFnairbMRLlw4XxJnhnVAgSAxTmjFGzBKXEgT1gHMKyUFqevK4qV7rfEmUGdGXwETI8lRIeLjUSR+XP+u3XtsYNs2JRqlYj3RYSsDaGVB5mxNtyPy8YMNLdaTx447bXsNZNsTcI2WadTUi0Npaugg4v2r3CK9yoE93mNtjQM5p8RLDm5h2JLGwQioPC8W9P33f1g0Xi8OHJCJLk358KlRMNdoSuoGj10etZdefFGdAK2vJIbOC7hepI9Zw9TTobyxadt3bLdde/Zpg4raX1ObRnr8+dMticOEQ5D3e/Thh91VSoUjjJu8intpuiUH3TjoGTuJUS0OTI3N4hyZc6BG47UCzb2wdAFlzFUW7WMf/4TGgwH/WAOiLFcIw3Ky4Dj22c9+zF588VV7/Y037XOf+5x96++/lcBenMkJvgXp9LEGWQJ81tHRUQHDLH7WFRR9Pj8gvK4hiSPPLy7ZjTfeYrmmZoFj4bAozcDk8h7Jj0BmMSPKrGMxJSRwu2rH3nzT6mqd7aR9monOqe+ndBKWqPu+j/1wZF8AaHIfuG7AHMb6+BO2Igf4enHVfv/f/Z4Skr/52tfVgcOtvq2t2Y4cPiiQTuyEIg7WADjoGa1ozQGw9fX22Be/+Ata494AcZ00AGHAVhWuc3NiqrA2LgxdkPswwMK2bQPW0NzgZjkAi4WinTp9zrJ1TaLYk+AR4OkquamV635wALsMgzsEnzt3Tpo2FB+d3Z32b/7176jz5iLCBGb2IdR9HxFSYZa6iqHXGgmTGNHazl7Uao1JJSdJJAQ/bGNTzOgHPvRBOdCvrRfsp88/Z5964JP2/PNP2tEbr7GZxVX78U9f9Rgptm1BI0HZ+nqBbhSmAvFTwsZzQdOE+Hbbrbfqmf/gBz+0XKbabrqi0/7n3/iyffVrz9hTP3pKXTN3JftZlokDuO68zuvV1mXswN79duvNN4v58+jffds2VxyQG740am3b+mx2cV7nCPfp0w88YC/+9KcyfYI9296Qsx17Bq1YnbU/+5O/1GuyTwEtrr3yChVsvX1bbWJqwl74ybP227/1z6y5CYf5jLW249TarE7euQtDdvrMWXv+Jy/axQsXraujwzpam+0LX/ySXRi5ZD/5yU9s17ZB69zSbStrBcs1tttaXZNdmFu2y3MLin3PP/us7dm12xooMgXAo3tDsQl7F32vuZJRFokhCQFMLYENsEpqXeOEIkGmLMHuSE0zwG7WxcryomU0RsNYnLtSVmec4YEuKYmFWFDFkCVIsiNK9F0jEiYmrOuFhaUExsCkB1zmLMCgAKMe/r+GnUouvrBn1tfztr62alkMbNaWbXD3LvvQBz5oK1On7JbdW6yOM762Xo6b7HO0KRk3olEmeYwEvulaYqRHxZVrKHuT0ccfI8NxNoAzbB1kLINMAkeUfPuPN7Z02x9/9c/s7NkLcnPHjVEsv/qcmH1OhHBpBcXp4rrY33rrZJyiyQlNMjhrDjY8ySKJL4VtoiloD8sgjg4wLEZJrbj7Hzo7XDe5Ab9LTOELRgQ/w5kPENza3GwHDhzQiA0sPAAjQGY64sRBuX/W1SnB5d89Yd9lOHZPTU9L21D6Y/Nzzuxb8xg0MztRFhmncQl7r77BGrIN0gKEvcx5DNse4X9YgH1btijvQJeTvOP1Yyft+Rde1tqULh8QQ/qMXvyXn6HHKm9SAnKps83kQLFgH/7A/fbqyy/Y/t2DlqnZUDOntbUpxcfzqbBek34Taw6DEnInWA+YCdLA5u+TU5MCGjs6XDuMKQxiKD/DnyTAgHuwF7kXbri3qmYERY/0xlOz1WMvWmY1YqlyRgAwcjZ4Uu0acuQcntMlWZ3U9GEdDg0NuZHK3Jwzo5aWrLWt1Xbs2KmGl8CWClZEFNnkOSFZ4HqlPkbFHqRZK6avDMUwa2iy4kpBzM+5lWW7PDluX/61L6tRuLywoNxyZmpOEj0NsEs2N8RWLNi61sjs5JTGZWFoMT5LoXXynbMCGRdhNtTVaaIGPbbLk7MCNXl2AjrC7Vb6nYmRk/I/7o0Yy2k8x5v0mlP1maK0xyK/S99ytkbK+8Op3hvFMaERXIEyWFJ6jSTPwt+53ypEOdc9UJQmkNwF3se6vRmedO5gdLS0lZxD+TdyTRWJFM3K3wvKJfKMEa+uCFiC0cEz0WhynesjivGcJpSCCes1jAMx4nkJRfSmrGJL0sTmujS+rdgO82ldhAzWFJMF4ZxLnkh+7dp1Lk8i5mMC69ZrNpUHbN2+1YbQK83WWF0D9VfWMnU8CPJBn8SAlc6aF0cvgQGFNcy8Wq0p12mLcwu2jOEfBoUGMcMNlCjaYcOS8xCjyX/ZSxTHjOpHvcEaduBWPDn9B0BGvaFJI2nE+3MK883IM4O84dflwKI3qHgtNzeUS/HyskwfcvXoS/q9Zp2FVIWY8xjhJX+A+P4Vu3fb4Nadtjy/aCtLCza1lreF9aL19mzBpN02+GxJw9/H/GlWrCiH1hSJDGdYn67vSA7Mn2jwXjh3NhkcwlSukUxQkDFCFiQYhgLlkrFYgOGaGGL5p32k55v2HXqeWr/oBqfpLifqeFNFUjvSvvPaMe0C155Lkhg0/KmfXCfQJyZiio/n29reYe2dXcHtsaXVFcXYy5cuu0acQMzUOEg1e5iuqole8jpI0wvpfX18HiKMy5o4u5rP70AUdSVj0du271Bty/ddR7JKJnpBVIm9X2rWJca0zp4EcDtCG266lQBcrKXEik2+AgJ2KwzKfA17zab1K+DaDdaotXAJP/3OO1o7dXW1TnRR/uJkAGfBO9tP+qKVE5BpxSe0vORwXUj+BZxBAmgFiLspqKY7zGz37r3W29evnJymEhJjbvrhMmyxDvz6K/RsAywVYUGZjuLapdERmxqHye9sXGpfP28qpkJ4XhCKqqvc9K4WyS4aV/X6nk+v0GTMiZDgcT/5HKxvWFtrm/HZWLPUdzRbrjh4UJOXwXIkrRIIGNrsibzkrG9+b0376J0TJ+zEsbeS1iLgn8vRyC0+ZMV82ZduuZN60tQNbMkkOdbe2mZbt223gweukC7uju3b9Ejm5hbszNmzdvbcGTv21ts2Mjykcxy9Y2L+DUffbXv37lFMIH/ADFTsyWS4ys0Ayxm9NGyZrJu3MUXjmFKNDY9cVjMq8CeY4J4HrllzE5OsMFOpoen6Z1zzMFOlRvPK0oo04f1oK1hrKy7w7dbZ2WPt7d360KqVqQE2OcvcqMoxNJfZYykyxUJOEGaIBAI+I5q+EIdotHK9bgbpGqsAz/wee9gd012vkbhIjGKShPWaBjK8iZEaHFW/8su/ubnnwH4ZLjBnTqHzruuutuYW9ImgzVarizm/tGaXx6dtambBhkZG7c23j4oiPxYAACAASURBVFu+sGFjk9O2tlqQ5g7irRymDTiq0UnRgnTRS22e1GFWklrRqYmETRoXycnZN3fZaMWPF4+cQuaTXkJ0lvleJHCMhghgrNBuqexQhF6OWAjJTTgS5J9NgnyjesK6ksYpkiNTAk34t9D7WVlalp4hiahMYxJNNzSDPNEuO08RlOnskbSwGWemplKnflMae4tLy0Ke0evg99iYFPxyvksMrzBHqeza0sFzMDWcibwA4O9iQ9V4p5b/MDMJhhXCp1w31yswLUYlE7DAaCmJP8GWESoCjca4akgooPc62JGtzyWBZLUnExOhqEKFTUPRE2NIkawGwOtZKdvC7el9A7v+4aOPPqJRSsDrqmovaMQaTM/QxbW9OKXDCpDz7qM3pC4vowgwpTICSuJQ8U4puiIk8Dn7+7/7pj9DEkkSRAk7u8CvS+Wnwzs5QzvqX+XjU4CM6CstLpS0HjWKzF6oqZVeFggEI6Uf+shHpPUm974qU2dDSQdFfErQ0E741Kc/ZY89+qgSs1tuucW+//3vu6t30sngtRBhxrCHzxBjOWRWweYAONEIAIydNPbPe9DN2Lv3CuvoxSUQhrEP/cGcdSe1srNjJH6MmjhYVFRHFE2ys7iqZWutPpspGY2Eu16JmbTmrtNKGnBKz6ATNafuCcAcX9qvSYuEQpkDzwFNp/V/5rOfFkMSxg56HBTBgLA9nZ1KmDo6kBxotR1bezUuRBFQzHu3cDW/YVOTs7bM6GgafeC+u0kChXWtOql0cnmeF4cu2p5de2300ojdctsNinVzi3mbmJwWg5JCfCWfl+ssXzRi0M9oamqVvlhdrk6sqfGxCRV3kxMTtmP7Dnvk4YftoYceEkDAtQLIs94YXYSZBONZSYbEwX2UjnUREhFesHhRxZePuzr7XNo7ac9rP6FZxHNeXbXbbr5J4CM35rnHfySdv3/w8bvt6msP29MvnrK/evB71sBBiquukqmiuzTDPCyZ/Hgiw8t4MbZoH/voR3UoPfroo5ap2rTrdrfab/7T37A/+9vn7ZGHf2hNdPFWV0rjh+WEKDlxCsj3ZO7I4UNGDD1y5IgYEw9/69vWP7jdtuPytr5hW/oHxNBitP31V16zU6fPynEwW1WwHf099sUvfMm++8Mn7YWXXkoC3HSYaQIwSuEyG4y45VeW7V3XXm0L8xMaOe3Z0mmt7T128swp+89/+he2trpqhw8dFHg60LfF9ZFI3jMN9v/80X+0taUN6+jssSN33mFdu/bYxYujNja9YNl63ODrrKOrWyOHmPRcGgHsT3IbiMXnV1X8c87BKONhSpNobVXXJz0bxjDkbOvPXp1uWMWp4Irzj6SfOEyyw/2TBh2j/GgcprOHNaIxQAxR0vnjbBu6mmgpz+pP7jdfe/fs87Go8XE1ajw/9n3J6D7sAlhsFNScFatLi2KJvOuqI3K5Hh0dst19VXbtYLd+dnlm2qrWGCFatbpss2VwK6wh2a21qo1q6WFyE4L5ItZyTBSkQlxNPtjZiREoJkQSno645HoxsH/5HH5+1GTq7T/9yZ9bd2enj3JUYa5UkHHGwvyi9hv3ijhMPAMkJD6zX2DOXhq9rHtHzGQv8ozYj63trUokQ+ybcWacewUqtdJxblCcCrF2Pp/r56xbc3Oj2OYD/f3qpm/bvtXeff11Pra7uSmgjbUBsMsZRrOIpJ7Pt3XrgF6D/cYXZkMwEjXawxopFG1yalxnRVtLu2subeLKPWo33XxUZzVjLeRzjASePnPGjV2Sjt9bbx9TDBjcuVPxiISysbnNfvjEUzYxPSuwPM4eefRVjLwGg8st7v15qjZLZ1Vbe6t0knbtHLCD+wats6NFRk07duwQSwbncJjknNnBeOM1eEY0PjgriHMNjfUOPFRnxKByXUR0JnEPh/HZogKada1RJI1iM9KVtZbWFtvS1ycQsr+/N7HUkynY5qaNjF4SE1AmDLDXE4AWhjDKLwEWUuHpZgbO7kBuhJwpjBL5XqUpRuQ3fD/yVE/ki/q5OLdHRkYl2cHUghoOynfTKCETLGuYNTXbloFt9id//qf2vvvv16j38PiYvffeu+w8UymTs3b+4qhdGrlkczOTYrPxXrv7++y+e+6wtfW8DV0Ytm39/ba4smqvvfKW/fTNN+y2W2+xD9x9j73y+qv207dP2RvHzykf0fQDMQz9J4pZSYN47hysItdbdZaR5wfEdM8hVGxXjCxXjiTzb94cdvAvTAuCKenMlDTaLAMLjwPhCkqco8ikWgdQDpMevi9d83Q9nmAkQ8FUe6CFTOwr5TaphpAWfXJ+3dLbI3Odi+fP6/UDvYEZEmsPEIYR5Vi3ipgJTJRmlm1I8kDNaMbWEzsE+COYrw7genYp0AX9slzOtmzpV4NOpl3ZOsunZovG8myzxFjLNjBOuWmHr7rSTp15R400ur8Ly0vW0tZoLa3o3gESJOaPkDdnpQAkcptVU9Q0WjbTrNizvJC3VUB5jW8yKu5GneSKXiMAsDpIRAwhh3XWEnvH2b/8o8D5QkEsONWC6ApyPqXGEu8V9Vk0mrgW/0rmE4kUQeq2hilpoWBnz522ZthUagJ5rQDILu0/MUddIkb6csl04qYbjgqcOPvOOwJpVnjdmlprae1wo6+0tn2s3sdWqQU4tz2XdSICbDCgn9pUUy3Nz9jM9JQtLc5bDexn1QfOJuMrWEAiNQgQXy8RVngQwdZXfZjWuzPrPacXCOl3Q8+ZeBf3GfCGL2/MJYZx0k9zAMnrFmoZ1mG4iwuYSjru1O6d3b2aRFPdLeAf9vqsmicAywBRzrD3yR7qaM/nkl5mahpH3RH5adToitPJhFSEj1ofS2U9YSC2feeg7d13hesLijjioIamChJDVUB9+vLazXX0Qk8RMEtgW2p68fzjnHI9yLI8FuBrfMW68/zDcx6BwQJmPMcGeISdf+7MaQGLrIMAvp1l6+Pi/E4Qf6I5KeC4yp+Rmk0yHinnPZHTOaHJQT7qa2LR0vKqHTpypfUNbFWjXKFMjWMfv/aYUSk35yPs2tuJ8a1RfTmgEi8LNopj8tyMJmGKRTd6Jc93veLydcEUDnKARn2TLAL1N6PcCjIoJoIppLFvat0w/ZI+ZJp8nF9YtKM33mS5xiY9I9U2xfKkn8heqR7X2Sf2YkEEn+PHjomxjP8DzT9ILQ3EvKR36/vUaz0P9W5259IxZV8KPVOIIvm8Gn/EVZfC2HRyiZkduGK/Grfkfj09Pcl4Z0XPfOvWfr0HDGnuL0SWU6dOarqS50o8hwFZn0t5KPjQ6rKbdSWDQj0vTd/7M2ayiN/j3mNiKkfxJYxjOCs814OUxD4Lc8DOriZNXDQ1wCKv0RSh5xMbNj87L8drpj3FpC9uKF/l+sjz0eKHNUl84z1jCmVq2s2IxHJN8jCKqRlncjISr32SmkPUVDS+2HPlySO/3+hBqzf0uS/82iYjW9wtxnX3X7HPtu/Y5nphLU3W1NKgkc6p2TmbmJiV/uLExLQ9/cxzNj07b1NTM1pkuAgx7hmz31z0ImgtzowSBi6Dgg58+WhvGViiWPYNHx2dAMg8kPi4RCz+n6FCpw3BYacbk0amQ3A1fs9vnr9OKXlMQKauQ8LWabTJG6nlcdrSuIW/RrxWAHtxXSxyFXI1MP1c8BOGFN3z+DyAcCSV/DtsMac1e7tXQqDpM3AYwcTRQZMCK4uexeKJZ6JqpMQuPptvMA+d8TNxnQqdKTAL0EpJmwvX8/NusMOnj3EgDhP+YwQXUV7vWjltP4APDl7ATxda37QcTkwqfJ2SH528CKrO+EvC+CkJdGTfdfrEKEmuzT6SYPbww9/X6FawCFRIJkcyXzfuYuTixlmBnR954KMC0hSISCDTCI3rWFRoBslxKWvf+MbXbevAgEajBazobrgOBIFIGgTp+dPFAdgppq5zTV1OXR4AM2jRPDvvgK4JeOChMN45PTVtH//EJ8RMcjcwNM48AeX+SNcmg8bBnH30gY/ad771Lbv37jvtiiv22DcefEiAZbiWabSuusoe/v7D1trshYoMiBCwhoqvaXEfkdaASdL0YDlBaT948JC1dnS6A6h0GpMrrg4skqmUzqdEgrsh5s7Guo1duiS2DMAsxhaL8+5c68+rUgTYATE0eHgm+/bt07PnGXX39HqnK41dL6+uSOPHR1/cIdbBcD5Dwfp6e62T0Rzo7eNjKhb5/junTllDLivgMpfLCgzZvXun7d613bYNdCaXWLP82oaKeFhUy8vuDsnaX1hcsmaJXDs74fU333D2LGK+60Vr7+iS9umZM+fUbNg5OKiCI3SIGJkl4YYxCRDPPkbU+eTJ03b61Cl7/EeP2Vtvva31DaiYq/OxvS293dbd3aN4cOb0aRlqaC1LxzUZQtBZp5BSHCDxcz1P1nDs7wAco/HiKZJ/rS4t2333vdcWF+e1Bt545TWrXZ+zX/+Fe23b4B57+8yc/cU3vmu19VkxQIuYxawVlGyr07yemBdiYlAw+Pg6icpdd92p5/PiCz8xW1mylppp++of/Xv7zpNv2F8/+Ki1tjXb0spqYs7SrQNU82aHOtsas4F5WrRPfuLjNjU+brfecqu66RjHPPWjx+3QtVdbFd3HmqySbHc7a7BXXn5Vhz/FhUSm80gfVIkB2QgbqHLsHiOVYsEGB3foPJqembPz587YRmHNDlyxw+66+30ye3nu+Z/Y0aPXaZyefexjknV24p0LduW1N1htfYuduTBmIwvz9u3HH3dAcKNgbZ1b7NY77xJj//LEpJLi11951Rbm5vQgAJ0yJO55B44Zu4t4HSLWfg54Ahznm59L3ihSzAojKAC2xFqIpEm/E46r697Uc/0ULzCcEU5S50V5rB3iHms6TMP8/WtSsoQ2VEb/xgdhf3EdxAtPEL2QkybUOtIJJOIZq5be26rdcc/VdtXBd9nuzVnF0WA2SXMyJehuCuBFSmg1C3BQUuyfPRpHKvJSglYJ1HDNwZphL0jTRg2Naq0VEj4+u14/rSOceV1qxUfTaDSQA/H6MEBp8Jw5c1ajkALnGM0tFDTZEYwN2G78J0ZPGqflTIXFqGculp+zTInBxGWaDQ6qOLORBiKswdC/wQxhfn5OsZiYCduSZ0kSCrONZgZO5z96/HHbu3evxqgBTPl8JJ3cL+LJli09Aj6aGpv1/Iihr7/+hs4aZ/7ViHHHGQbzfWx8wvoHBqyltVUjTSsrBXv5tTdsbn5R55dGxiukGrTe0KIWiOB5A98iEV9dxhjINZ/qGWcyEwB99123W2NDnZoEzmYi7ys3BqPx54CxAxORE1Y2VgG5+Rwk42Jwb2yIoX3x4ohc5GHCMC5MM4qsFPADXSTfRz4urZwgsd146DKRUJPMbGhoRHlYXS2aqStqCPHsSLmUNwUzJeUsPP9IyvmT/eX5lTvl8j3yPa6XuM/1NDbmSkA//x7mMc5UomDyUesVpoEytQJLV8g16putaA7Ew6qQCzWjSTUNYqV/6zuP2ZZtO62pqUWxcXqGMccxa21qsV/87ANWX7Vq+ZU16TZLa72tQ89w1+BOa6yvsyeeftbODE/bY8+/qJzJx+BS41cN44y+XwkaRuOcGEFeU5nX6z4LiCnn8NG89AaaNzJgLrFPfDQyNUhTwzgdZX5upBpBhbrMjLzgi5xIrqPBSkox0X8WsM+1uJWvpxin5gHNdSZqFG/JExxIYY1t2zpgw8PDArl5HzQPuQ7WL5+NQksN3FKdUmYQpTEWl3uBiYq2Zk1GhS2FshMYvLFUBkM9LglAqs3I0ZnPw7kvd93kmitjnlSjcHZnsrWKTeeHLtr07LQ3ZTCY2nDHUkajOeNEfoClJQ1Jcgp80KglHNzY3MhZJtNgdZlGkUdo0nLwkmsj/+MFpYONYlSGm2xdvQpajVHKGdc/R5BF2Kfs58pnGOvEnWqTjESJvahTq2yqonjpBTBa9aMjFxVrGGPnXvJa/LtPJrmhpdcTG/oZpEIOHTliE1PjytEaGtsUN5BOIR6GlqHOrzSJw2tKE1WGHG7so4SIBptkDpC+WrPVpTmNW87MTluujni3IUawewt5rhPmPgJsUj3nkk0+7VSuK2pUF8azhj0WBqgU92owJ6Cu1IxLzL2otUq5Y6p5nY3k2qoBZkmzMWnqAyj2928Vs11ABeAhAOPMjM4gGtVijsr4CpOjtdJUXqx99xjwmjTeI5ibzvqvAC5Y7xjJUa+p3Ky27t4tdujIVcqh9QyVv1V7PMHlPDGI3VCinCfFZ40YVAKuqfPT5KNYxKWYHdTq1KhH7z7hAAKlBbYFC9NrZPYtz5lJOqbFNPGW1pubaSTaaGLFByO5slnGHuZ+sD9g3POe7Bc+K/eHeo8Y4/lXtdYk06QXLg7Z/v0H1bgmxxG7U80ASCLkXCkm/0zcdVaimL2JEKK/p6bExYvnXNbNpTi9GaPzW3w3B90SwYvPyTOO5gD1XlW1g+3od0Il9M/psdt70q7Q6VNWTEUVRTY7DHkAsDoBgJpiDEwmsd687nSNT+47efvI0LC0p6mfkXOTBIjMAn1PRkx3k06P9ZKuSUCzM6FNIJmaJTTc6+q8YbqJ0RKSD21q/o8MI2/kRCsHfAG5C9bb3aWpBIxkACAle8LzTiQAmsQY59LcdNOdDevs6bB8YVWyWuRxMnOEOMPnICegzqrGv2Be9wEyipu/kY8yBexydDTDyBe4l67jTH6eVRwW4id3cPLXZssj3bXMpMeqZC6WFldUDweQ2NbeYR3tnboPnGtrhbzYiJ6LObYQUyksEP4/jTjOC38N8jrwLdex9bqECZXyZDCyZmrA3/ehT27COJuYnEoXlVeBKZAvGZGwcfsGBnRjQaH7BrYnzZU6JR+z83Tw0J+DjVeQ9s3S0orozX19/QIoQdwZ9/ECOP7zREQHZgq4ZeTUy+NKIFHfEAjn3booprWIgwaeHOJImqOLqUBQ6oilTh2HbIXTkv49aSzq5xNbTQd7YoNUApwRrKI7IgBNo80evLzh4l01TyJqBB6AKvvfHQxlcUWyq4+X2EIBdBJQuKe8TxRUvBeH3s8fIjF2wOuUxZITYJo6HZWsg0jCuB5/D2cVxfXF/Q9gVFDbOsKpJESuFSZ2iwgljHG7zpo/M7+f8Zn4k8CEVpgcSsPEJiVWfj9ZC6lDmATXa6p5T0asM/bYDx5V4hKukAQT6RilwzWCggcsP+ju/8AH3Fk4HTR8XyPUpYzVO1UcRGwuGILuMLtm1TIq8cIJzQ2YkxiYqG+TEl8Of4o3DgIOaRLTOo3RbaowkN4RyZjo2Yw+FlUMfvTjHxPYQ8FbWsfpYIlnRxDes3uvvf3W23b33XcoUXzi8ScF4vGMKIBhFTD29Z1vf8cacIKWm5e7CDPGKHZEfsWKgP+pO0oiHyB+W2u77T900BPcDWfAce0yeolDUy7fnqjBVJwcG7NLIyMK/nT3YeCRdFDMIL49PjaWmDyNKvJb2xk79sKgu7vXurq6XQ+CAlQyBqw7H6GEtcs1lNdvaK+kRI1uWQp6cjZPrs+sRQIxumF+8Hghkak26+vqtAceuFc6VMeOnbeHvv2YFTcZZYQNjLB1p3SySNqGMc6YX7BMPUK4C/bpT33SnnryKWttade4Lwwl7i/PMhIrulz9A50a/3z55WNWm0HLKycK/SuvvGL/7a//RmP3BHko/1qf6mdU6X1dy8hsfGxcCQbJsH8eLzr4ikK7ubXZLg4N/QwDNxI6DnGBLBUNBz80inbnHXdYHje7TI298OKLlp+dtn/xP33M+nf229Bklf3Bn/+11dZX22bRTS80DkRxIqDIR7wAUEg8pcBEPCoU7O6779R7PvH441a3WW0DPWt2x7uPWN+uK+1f/vu/0l5aXl3y0TTiTALW0H0lMYBNQOy4NDJsH/7QB23P7kHraGu15vpGyxfW7Kt/8Ee2/Yr9luvslBg960zgQ6ZWIwysNca5CL1t9Vm74V3X22NPP+WJD4lHLmvFlbzWJYCPny/uuCtGuZl9+IN3WVdnn7W0t4uROj8/rUSpo7vXnvvxSxqxXZhfsqHhMevZ0mtT83lbR9Nw03SYv/9DH7J9h6+y8ZmZZDLiScLLL71oo6MjYndw4KNvUyQmMN68sqJDO4AHkldYbwBOAALEE2KVJ/TenPPxFa+a+F5ow7GeSFgBiyKBlUZMjXdqKR4F/FN4i2njiaf0rJLsh6YDotFDh1fGBs5U4JxAB8jZgT72KwaCzB18HfNaNBlYeyPnhi3XUWuf/PhnbH//gLXOvanYxAxaYR0JEda3NzD4XRKwyiYgn00dX4GLFS6tYsmn4ipJNZTYHalLTVwj8eH3YExzRuCgB0sHrRq5FEoHkRE6tA19jJz1RLlIU0PM5+QYyutzLTwvfh5wgbWsPGdiQuw7tJYV20PbV40uzEXcqVgO0MTqxKjR+bW+qQYu0xYAjDSplNBvwIZbdfZjsaj3OHHipJLf7q4uMUsB1XczSsZYTF293hudT6RLuAaaTsR9UAHGKpub29JIsDcwmxpIVGFTtorVyfUARtGQ4nefefZZm5qeE1MNRqMKf405UfQ66KfcQ8LfyCVs2MrSktjHgCGA/WgI3XnnzXbHHbeKZYxRGnvNE1kHJaOrTpLMWmYNR0OJ+8394LORH9VLcJwEnbN4VWcuPyNdZZlKbNixEyesuaXdPviRj0onaonX0DrxgpfX5mxgZJ3eokwFJf3iZxCJMz8LqAh7whn3xOXLdvbMmfQ+DnxG4RhgI3kd1wFwyH+sC56dTPsSSMpe92YZI06tknaIGB/FXAr3aZ+5sUKMYXGNhfyGza2ZDU8t2sWhy7peJlvIL/jsU5Pzdus9t9uJk+/Y1PiwrS0XbGzsouXXVuUYfcORPfZLH3+/zU3P2/mhS7acX7b+ToCWddu/d78tLC7bq8dO2fTKpr39zlmbm53S+BTTGaxZsQ+JEzEWn3Sv43N4g459XnZ79rTdR5UjD4/8WRNLSdOxqobiGVDMq8G4x6oRSuO8XgT72cua9MKXfc67qKkd44nRZCsZSZZH+eNcDXaVxzFPCr2gpGBbE4OF/Y10AkCLzFzcRjc1zT0+FtB7TRry3uRm/WSdXZkYvfodObm6XAjXSpFbCaLrPqbGdwlwSiYQ+n1Nn1VLM5+1LSYcz4BEp9qZhAFA8lpIJ1DsinVSUyVzyFxjnfKf2fk5a20nTpDc1Uhr15lObkTW3NRttTX1VsNUwyqSRUwMMRZMrgcBgTrRm1a8hq7dfJQfNpAK+MTGBEhwBih5pNcI1EcBtnn9lwAl5R+JyskZlaZYRApJIBnN0uEL5zWNpXwpsad4XZfccaBBI6brRTt08IDNzM7ZwvyyQDOPKTDyV2zHrj0i1JAXo5nr/3MGo5NW1uTK7szLgmXSeDAj2K6vmbeN/Kq03KYmx9SEq62hkYxDuQMUYSjFPYozi3vmgLbLOknfGkA2sa7YGWjuK24gUZI0zvTMAaVTHiCwXGvWgXreI/KDYHXR0CT/5YzjPYg/kkJKkzDE/YNHrkyMQZ/wYg9fvjSm84apOKYbATGIoeRxSO9ETerAnBtXcT38PmcQObNAiGLBsvV1NjExmc45pvQwEusQU2v00pjtGNxlW7fvcLArTD/TmoA963WdNyOjRi3FHZnAel1Xai5UTPAFUBQgvvZ/MmplfZTG8NO4veSG0rSfQKyiN7FHR0ZsbJypFI/LDsp5zAi5rMhl4nppMJHjs97409e86z4D2pO3EVcUB5J0HOchsiBNzS02OnrZDl91te4VI7DER8A6DQuIcLCZNDgT4Sjl625E5HJurNvI/3jWaDA6MAcIq6xOn1GxYzMZnKRGV8TI9U0ktnzSS2PVSadajbg6yCDO0otJ1aaWJoFqEFmkEVlVY3v375PurMdPr/Oimeh1XdLZ5FzArTmTse0D/bZ39x4917ffesOef/YZe/O1NzQB1N3bKcCxPpvTHmKdkUsDcLEZNH4ejthR86fGB58f4DzKXJ2z5ItMpkmuBG13GNJMsC6WQG2coslHrr7mKtuxdatt27ZdZyM/j5TB3Oy8vsczPfnOMbswNGQz8ws2PbcoQJjpFN62oSmn+8l9497MTE+7lNkagGCDpvMAcvkc1JOhn0pez/N0QN3zcZ17wmFqrJB3eTHOKeos9jwTLZOTE7awCCHDJUPYy6xFJhyp7bQKUkyORoSk1qodCI/zCC3elRWmQyC5uPkUe8nrEb8PAp8BGG+8/f5N7ywURMlnkUujCMBQFt6MtjpCj8YDbAAhvhgRJDYNQZqxKphajA1Ceef32HQ7dw7qd5rbOkp6SQQUQCbXU3J0nMVREsRNIwwkgCV2Rioo+L0w9IiR6TIIWTY4CQAl/q1Sd9GDkH++ys5zZUHvN6jsOByJZGX3zRknZVFpMXEScFBpUiPgLJm86DAhqCcn60h+lbSmLkvl6zqFPEQ2k2ZNZQe9lBn5oVzZzSl/9nJiF4E5AN1IpOJQCsCXNeOdmTL70LViHHyIQB1dIy1OMTRSwpOAxggYfLZgoXAPfv7axEyR85hHAcAaD8AucI+myXceesja2vzA0iEmhzbXufHPLR8trWN+d3T0kn3pF39RdGACnAvkcnj5mEHlAR2g7Y9++AOBZoxzEcFree9aF0nWPYGeLfcrRuZgueQNV2BE8jXyrFOnSiOS2bqc9BN4bRJQgQR19RLI//wvfEFFJGCtJ2d+qPp0hN8fil1QAorUW265SY5PaMABPLjjoBtFENy/973vJX0UAqqDgQBwdGZk1JFA7kr2BQciGldXXn1VMiVAI9WBI+3R1BkmYM9OTyvIIgxMQkd/kYIbqjqJFAGoo63Ntm3rs3/2z3/Turo8YWMrT83Mazz8K3/4XwTIkDjRAMAAwlVS/VBxxpUXJpHsR2cs1qfjK2m0IwHycdgLKK7hwPQC0q+/ZmHulAAAIABJREFUylZXCKRr9sEPvcfOnR2xs2eHPCFPIxIUrCQ/MHdgKTmA4lIIR48e1WfjsCAx7e/vT7p2rrMFYNHX36cxxNGRUa2z3t5e+69//df2/HPPS9OL4qQxR0f/Z7uoFOx0wnh97gMFzCzsSoftvajH5bQFELTdjr3+ll13w7s1AswaAOzTAZ00XOgquWZGMB+9uVDIF+3ad12twpmR4aefecrqbc3+8Rc/YIP7Bu3cZLX9X3/4n62hpUF7WO8OuCg9uYiyvi+J7UoA5SS+bvfcfaf2EkDqEuY7DQ1WXztpv/jLv27/5Hf/g3XJrXnOtvT02KFDh+ypJ57UeoXxnqXRkGW8ad3qq6vt3nvutqbWZtuyZYsAwcLysj38939vbV0dlmnttXw1HfKMdAzlxLu5IVOIA1ccsIZcnVWvz1lLrs4mZ9Ytv4Ez66rNL8xaS1OTmB1dXZ128eLFlGxtapQdAC1HYrC6ap/41GdsYWlBAMHk/Kw9+M2HrG/Ldtu5Y4+eBcZCe644aKfHJu3ffvVPrK65WcV3R0e31Tc02ybnSaZWDEqSKNYh7DLp1YjxWVRMgQnOui4LwLOmGftw45KI/66f6Mmbg4yu1UVjQWtWiT77COAL0MzdI7l3UXSoEZHOEIqdEKmHdacEbI3xYBc1RwuG1yVG1OdceJ0EkTUGw45kAmAn1hf7MMZ1eZ8WyTysWX/fVnv/+99rF8+dsumxIbtxe846s7U2Oz9tq0vICjRI5Jp9Sxc4mIe8rn9WB1P5/Nr/adohzhKx/1JjSeOaYZ6Szp5oCgY4WD7T/HAJVk2wpIJlwevI4CMVgfEc4vcjP/WzivOM9/azqBIMcTFtBw8CrIjPyGvHMwFY41rFYkjjtfxJYeavy5gLGoIFTUTAtJbONfqBGwCUzRqt5udnZnD081FK4kh8FmK8CpPQzasOFkqNHOXj/OCeBCNwaHjE5hcXbezyJTenqK7TeljfXLP21nbr6u61HjTL1os2dPG85deW7cihw9ZOZ7yjQ4Aixxo55ezsjGK6A8beiefZcY94Gu7i62ejMyRD37ocx7xQc1BJzpliEgK+57VGenv77MTbJ+35H//YGlvb7FOf+6xGST2/Yzogpz3HOR7nirOANjV65FMADiopL6rivtcrXj70rW/ZTTfeoBguww/JyPhonwrazQ2BiXw5S81BanfI9NeMpnncg5CvCXdGX1++FrhnoeesCZJq16jVGb6J7lS1DV9esLOXMPPZtKJ3dzUe39bRUZKCEMO9WNR4I4Y7ubqMNTQ3GhzwPd3dVmsFu/722+2bf/u3tq2/R/Ir5Ox1dRiFNNlPXz9mo+NTNnoZl0n2vuxCHGQMedR0dtPd8RpDfugpNys3thml4/lGU7y8H8syLFFkyvrG5zb97InJJQGO7v7qAzY0tF0agmfAGah7mBybY5RS8a4ip4oiyclM5X0be137OGnA8xMAK9IXrKlWMwtWCV+hfai8Me/PSU2JxGbxOKOurCpAaawHw1EAqOu0cT3BlNGZkMb9I9ZEHC8BUclMJlrkkcsSexmrz2RrbGFpyaenMlmZumCGtpnqC86ZTF2tNbWguw2DEZdLcmNniIUWGhSLzQ3icU6AIkDj2mrRiqs0pxyoAljjWcBcCd3CYDXqPGhpsc6urjQP5U6zHit9bfB8y3WAEzGcyedsKGdEJyMYAZmJsLCBVu68DCo1MinGWZk9I/ZbiiV6nSqzPbv3aJSW7Q3RhXoVPbSZmTmxqiRDkDQCvaQqj9ayD2neSKseAxOvOhJ7qeCO1WsrdmnorHJ65bPrBWuguaSY42xZ6l1iwNraagLInaXKviEfjlqrpMEI04ozlxHtmNQCUKCWrDBBjbUW6yvGcFWbSfvTZStKTXGab3X1bsgRwmObZoODu0mavb7i+Wxu2MmTp8TADl1w1bjSt/TxVYFJSa4p1rOcu6WzXKW8OvJwYpI7pjsoUUzSUvwVH4fde/ZooqlakwA+UeVO115X83c+Y9SYlQC87FArujNRQ/lzdCCmslaPf/f9h7xQTPap6+QxI62rGBmFQHNpdNiWFud0ZvN51NRY5byHQe1yAx5ZkvRD0miFSLClv98nyTZczgOAliYUn0fN7ljz1VXW1dUjYI7zkjWwZ98+ETB0NijP9ImCMHeRJ0VMEqS14bHT74smVqrxxshLAxyJKTnPpzjKKC5X7hMpZQ1c6l0+mCTvUjMWfX2+EofUJxiiYZ8mOVhfyPxwDewJ9PCZHOof2OqGsKlhHvUo1whw7zHTeZCQD4innZ1tVrW+IXZ9Xx/mnl2KxyeOn7DnnnteZnXnzp4RUURneTJWEs5SweAN7IJ7EQ0r9oVPUQH8w2KvkewaUlky5EuO4+H9IY1EPEVyOY8XGzRivKlILqtmQl29zJFp4LKnF5eX7YWXXrSJ6WmZ2/L8mR4IF2riFeQTJidvve02nQEnjh3T86Exyz1kCm1lbdXy7DvpWhbEIo6pRH8tJ1YhPeTNC5+cWJhbUF6CkTDXDYmC6T/ARp6rE90ScC+mta9hrzl8zwXhh4Y2647n6Trm6QxP8dbzMz/HJBt3650fFO4Pk8rt0l0ovampQcyCbJ07/vJmXJSzozDsWFQ3gq4Im4bfkWi8uihe6PLoent7JK6fbaQTzgEWIGDos7iGIQcih5GDBIld6KvgfxA4fI4+5tjjEI6DIZKSuEmVYGOI0uqASwuwDOh5ASc2Zsavz7uRfijy88FUcJS2AjBIC7kycAUYGcl9ZUAMYE7JdQKlKjsvce3ReaksYOK69bolCjBuVp6W/Dx45wltQu7CZTldb2XhEaBjJXhYOjQSgzICtgJMAjZ8PCo5bVe87v+ok5QusLTxuffxHtI51JkSm4PxF0frGd9gzLSluUndMw49XWexKH0QfSlAwdap0wE2Pjlp77nvvQ7CyI3MNRIBzwJMJmmpfC5PPv6Y7R4ctKnJcWm9aKSl2kSddpp8QaMn3smsUSCKYh/xZfYBgZWRW1hUPBIYt6L0p8148cKIfeYzn00HOVot5U4vh3oE31hjV195jV7zuR8/n0YJYYI4EMDoHkkwGngUayRDKpQAzxSoSWahNPstikPWnbjqBYCxpqV1BQOjqUl7nMBOtw7mQ2trs7o4FJurq4t26OAV9ju//a/E5jx79ozuL9o3Kwt5u3x5zO68+w7b5DAjsa4D7GU8vdaeeOYn9uYbbwlU5XnAfhY7LhnqVAoMS8Q3jYPEGglgQzorad3EWvViwYHmcD+Xu6BYQ94t4wBhtJBWD50aAcVZZxDwe4z1cxhGEkAies89d2tckYvhXvEV3UXcVoNNB8uUYv/hh7+ne8d7w1rkCxaLMwO8UaN9RsenpkYMiZ7eXv0cWoWM2QD0UKx0t9bagb07rKm51YpV9fa1Bx+yozffbE88+YSSd0S6WfPqiCZzqwBiXXvIR4Z4vSuvvtLam5v1Pk8/84y1ZnP2iTuvtOtvvdrOT27a7//xn2pcjj3CezMyBkDCmLDf69AycdYNTFb0Wx/4yEf0uRhn5v521Wbt4GCLffBTn7P/5Tf/uf3Kr/5vApPQnvzEJz4hHbk333rDHnv8cR8DI/EGeFtbtQ/cd5+Asqb2VhubGrfN9TVbm1q18csXraaxw8bzS9KPg2FKB40DHe02DvhFOYt3W1MLnd0qW1pZFCtremJSowVqviTgmaSJNU53fWpi3PYNbrdrrjxi/X3bba2q2t44/rYNnTtjv/WvftfeOv6O/fbv/FubGJ9WQrnn4GGbLW7YVH7dcq2MIKIllJNAvEnoGBazO8o5ew3dNIqQQnLVZX362o7xX84/HxH2UWoE5UlkGFtmb8CO4lwSmzRplfKseA8d4gl84d94ZjJmWPPnx8/QDOF7AjkBrBtwPCyzHHiexLIATfR3Cbo7gxLNHE82vIFTAnmSpiM6hnR0YeJtbhRs28AOGx+/ZNNTI7alu8ned3i7temsgAWwpqZJc0O9TU1PKZbGmg0wTmceQHLWP0uAfiqgBHwDevnvRac1zeWUziG3pEnNiESIURxKAv5RqESMLYM/HiiJpZFXcA+CUSfpiQQyRBEa40P8Ged6/P9oqkUO8vPM7LgOFZppksD5/35e8724L8R0QAO+aAJzLdwf/h3DLoDnKFZ4/hr5TCNRkt3AyGXVHQb5WRYc50qweSLH4CyA4cKmYY9Q7PH75BCFYt7yq2s2Nzev/evPx00dyAnDDTFyJ0/QU5GT8qdSkyu5YHrOWR4RLYNAnnNpzZdY7WEW4DkZ4N773v9e+6f/529ZX9+A3fve+8SeYpyY34FhCZvS21i6o87YovGy4WfQ/BzxxCVi/N7WJ/CzXoxjzr8fP/e8g/M0HWGJJ0CQszXAjBIYJNdv/0yVOaIDAA5OCxRP1xPPXs9MoHqVIRUS+dWlS5dtaHjUjh69yc5dvGSnh0dtJU+RMqfJhCwsi5qM9Q306/kyaheMSsbgJF9QtSFplrWVvLUhIVFbawurS3b7DTfZ1r4es+q83X//PfbT114VQHXV4WvshRfftB888azGsgEBHBCqFiuEUzViG/kUNYLfYZcZYo8KLEugf2X+Gus6nmsA7pEvRw6tZ5RYwWItyUE4pi/8HsZaiXO1BEgmFlVlLRDPN/ZU5LvxvnomCYiPvNsLT/8sahrAQk8N7vh5B4bLGowUo3w5McjXL8/DaxtYXg4qVt4jj9NOJJCpTwK7I+fxfcC99ZFGPpfGZKtc/5v92T/Qb0swbYpFnY8y71pesjzOxrC6MQxKMlA12Yx193W46QMsPFjEMq1xQwsHu1zDTKy3qnqrNgz3slZcA8h1l1fMIBnB0ySOim8HlvifZAxyjZrScGANIJbazU0xCOaVa0RSRo4ElfaN7yEnLXhO6PcG4z6cX3M0SRIgEfE4fiYYszRgkLeRSWVNRo1t33+sIUuxrsyM1yeuIEhofa4mEwvul5ouGoJVc5RCf2VpzqYuDYvVQ2xFj5pzViZNkHOYRENbmQK9YiJOZzckmwowRFNPqd7ktfIQNwSCOEgd49Vi+iZAi7Pdzxg/EyKexoQZoFkAbRqvVQMvSQKQ02bqrH/rQGq++TIkD8aYkPOOtSqzONWRG2J6hsav1nqA50GwSZtNUytIuaSJC+lHipS1qc8loKa62qbnF2zfFYesb2CbSBhaH3SpNH7rL+YGMf993a04kZpO/P/Y86zFyvM2/s2Ba48jHj+cLMFn0HpLLs/ozQtMTefy8tK8dDYXFmdVRzB1QPOKtTAyPOx7Pq0b/o3XiuY/4NfWrds1lkxuwbl1eXTEG82hF6iRe2cja6IigVV8/utuOJrMQr2J7ZWdE7S4J7Dwo07yz+mEmJg+0jMjF8ivCpwfunhB107zBDINteDkxJjO8PWk+al6paJW9rrLpwqcZOO1gnR5+QzIo9RmraY2q+YnoCP7Ddbe7Oy82Ju79uwt5Si638rJy4ZOmtwqSR0gx5Wxq48ctqr1op0+eVo/39XdrtFhnkFvT79yFGqvxx9/0k6cPGkvv/yy7itTH8uSJPLchecsRi/gXDQg0OoOCSI1cv1agpnrwKqPKVd++dRHoxjQ3gj0c4I/W9s6ZMYD6xmjR4BiJFsiDsIIfuedMwIPGXPW1CgMXyZllpetpa5BWoyLK0tWhwQP+tHopMMs3yhY3tZttcieRKZg1dY2nAgCaEluXpdFmqfG9u7bI3mLsctjmiiGbKH1vmmSIQAU5Uzj2YlBnWoL9nWcg5EXsy65Fu2ZDZ/IiRzXG8Q+2eIMaq8VeK5Vew++e1OmK0k8Vhbxoq9XWWNzo7pGgCXoFvkYAiK9OGEuaiSKC/YkwBkWPrpQrWKmWNy0ltZ2275zpzW2tiqJC/t575g32vTMjFg7fBASQ4JrZbKv5FojEmXWW9rJ7tpY6lRRaPsSCIAtAmglcOY06v+egRe/UwpCCVyMgBGJLruIpFQ3r/IQquiGVgaaAHTidePvEQR//n1/PiGNzRw/F9ehAzcdKrHwSRA4kCoBM/+3BMYlnYRAnSsPhsrNE6N38Z5xYMfnjWIpJ+DMA7DTd39Wn1K5khwlU1cnjGZS0RTXqWecRl50f9QVc7AxtC7oIAL+sUaC2i6WaOquBDglarM6c1U2PTtnt95+Z5k+rjXqroyR8IrqncwT2PDPPP2kNTc1qmAmieHgacp5AscImHYnSVjBxVE5MHgtWJObSX9ESZxjSHLBJdFT147u30aVCoPbbrvNWlvaBKj46HISzcTNkA5VFRo/bpb0/vvvt5GRS/bWsbf1Pb5gM3rwq1YB9OCDD5bEsxXoUn+JwKWuCgmFEl+KRnQaVktu6QS19ULeDUHW0A1l7xYk9C/9pvHLdtfdd9ngrp22a+dOaWm1d7bblr4uJQutzTnpr6qgt2pbWS7Y+PikWC9ufAN1fN0uXZ6wRx/9QSnZpDO3XnBnQMBbDrzS+F2MXKROcrnAdPZp5T6vbCBotaeuFLFLa1gjJF7wkZD6GH4aj4txNz2DsgYswXtsbNx+6R/8kg5Rnm9PT6dY2txPDpjx8Qkbujisog5mKTqEJGB8Dm4GYAprSwAS4wiJeSGgg7WhkfFO27Z9u+vTFPIyzCEZO7xnp7W05JwRkqmz+cW8Pf3Us/bhj33Uvvb1r2t0kWugWybgSc0bhJcTG1ab0UXPGZE/dOXVYvKR9P7gsYetM5eze6/ebUfvuN7mik322//3f7RcIwAqo/Wu2UkiBAM3gC3ARwEYJA5VPu744Q9+SJ/xJ8+/YFNT43ZgsMd+6ze+bCfHlu0bD37Xbr79DoHdBw8ctEcfeURAJAk/xYc0H2HN1NYpqbj/ltsst16wvoFeyzU320LVpj310us2c3HUlqvytrqO6+weuzx2WQkL8Y/CDFfd4YtDYszmmnPW0dxsra0dVt9YZ5ty21wXgA6ItrS4YB0YeFwaVVI1PTVmVx7abf3dXbZt6w579a0TdubiRXvvPXfZnXfdbY/84HGbmZ23gwcO2+XRS3bm7Hk7PzFtQzOLtg4YQHJSm7MNAC8BeBQLyRwlOccHoKDiizQvmFpRaCVWuMfLskRFxKgolIIdHwVxxNdSp1Z7xgs4JfKl4j50fr2wKjXHlNymcc+QEJGGFRpLPkruDBBPKPgiNnE/ueQGwNDlFYEb2rdihuetp6PXhoeH7POf/7QNnT1hd+xvsf7ajFVtFgS+rmBOUwsoWafkK0bGZKhSofUTXVBiXhQwwfZB7Fyu9gn41KhIyfnR72ElkFACHuRS7Qzf8I/gs5A4R3NTwFQ2OQ1XABXRvNFkR7ofcW4GaFZqjqYzLl6Tf68ELeLzxBkYYJTimpgExANvFgW7KwCsSgAm1oicufW5vBuv4iYA6fR3riWE2Hldnn3kIzxXRh4rQTCXsnEGiBfxSUKDGICpF/HdcEmHzec5lUu6hL5omBcEKz0VIiXJmnJjssQWqNB9KoHacr+FJZHWqiXWDzF4bMJeee1VJdD33/8Bu/a66zXSp+KF+F9dpXhTX+8aeJGjcG65rpl/z1lKDr5KGD0ZMtHQbGL0v8rs9Olzdml4pDRpwbnlTqEOPIphl3JCf57OhisiBVIhW6P8Oq1P5TiM+q6v28T4hEbf0Lykccl0wfQ0RYHZjp277ODBw/aNb37L6msz9g9/9ddssxHN3A1bW1q1z3/5V21g26BAIhhmAJWcOzC1ZnU/Nq24vGIr6MnZumWJ34UVG+zsFcv6+hsO2V03X2/juEcvTJtV1dmJY+fshRdftRUVEOQEG1Zbj6YlOVpGZw/FZEbSCc5KZT9rnVFsSJQ+o3vkbH8fW4vPD9DGMyU3AXxx50pnXSjWJDkMivQS+JiaBQHyeb7siX8lmFiKiQmcckZcsGB93Uc8jWcWezH2WxkgLptYiNCT5CRcdN9jH+YelflsxAXXEmMaxQF+jdlKTzo5zSaQI/L+Mjj2s+YHnsX7mvXcp2xAyf0uNWIyaXQ5mZSoGU9hjVZkwZkqAMJVtRnbd8V+W6/K29zCtC0gb9BQZ5msSxKJpSiSSDAD2btoCtZZbU1Oo9IUr2h8CbAPrVGALAySkoak1xrEIkaWYdS5ihTPhzrSGyLObo56wxvFbtbosYw8xoFFmiawkSmmpycndYa4oZA37OJ3UoqovIrJlEOHjmjCSNIc8XNV3DckE/wZClRgbyCjwPUn4ANppPyaN/v07NBiz7KWg0nkjL6RC6f1OhTtuWy15eoBjD0ex5mjvYG8VXIt52m6Vrqz9LSGKuolzss8xAbJgJUlxSrBeFj8fmNjD/j5JeAg3RsS9chDqpKBkMxEdKO8lmTKwwFfZ4gzCTE8NOzMYEAM1k/SnAPI9CaY55wy0kmgNO/D/fO825sMxDgHlNzARc9qk+srKH5QsfQMbLfOLf1WXQ1Lr1bO0JtMzMDgzpfNRyrjp/ZoRTORfyuxoSuneRIuEPuusvGnHZ18DrQGNWGZmsCKK+4OvbyypIkZGuYey9C3B1Rx8DZAYf5N916v6Y8T9iF4h4Oa5uYi4CnpcQejGuCXRrjkVKQXvGn1DY124403y2GeZ61zOfK2JAXm48bl8zxAeeQYqL+RxnGy97rNzkzb+fPnJP/FJAvHIrUf14PWsDc/kgRbYjU7MOXndzQRUiDyPSdzpE1N7hGn2Ns6F5LO5PDwqG3fsdO6unuSPquPljv5w89gL9W4926AiN9Ba0vO7rj13XbdVYPCemZmFu3S8ISNXZ604uqaSB8y6azHB6DRWts6dR0/ffll++Y3v2kXh0dUv/Ae1Ouc8VXogcqgqKh7TT2jEXEx5L2RH7ImwaSW7nt9nQBFYmjsZ4ITAKrnGG6C6AZXTCJh1NVgO3fu1FQJ70184FyGGMQ9Dudw3pu/s+f8XMzYsvAy12PGOJlxZ0wRi7auhh6M0Nr6WmtqRjcVGQU3noF1xv3T56uusY6OLl2PND7nZjX5EO1W9qbkF1KsTelIKd+OOMPzV92XwHCeV+UZ5vriTNRRI7qRl8D93//Kn22uFtft+48+ogQBrYPG5ibpVUSXzW3EK/RTkmtUABwad1ZLp9pWV1alycbGILjDfti6dZuACBYhDBSME0B5R4ZHtNEEgGSztmvXrsQe9C5FdGIqk3m5ACeTEW1KHTypoEsLNRKDKOhYHGHoERqDUWRR0IVzUrxnJAeMC0Z32ce6/dBB00SsrVRoVCY2fiinr2TYEcVHbCT+3ROFn0XFlcynzkq8hItslhNj34i+0aNoUedTnTAHSJzx4BokP1NQJq2O6NxULh5P0ModRRic8fvxnpFAheuZBH1LXd+iFiBjdRw4AlAqTHkcePYC2gtf1+FkYwdaHkWXf15nX/l1eVbyzNNPy0WaAkCbVeN9nnxyoGXlvoXbqgtYT03P2OHDV8lEJEORmjQ2PYnz9aXDBZF/dXfy9urLL1lLc6Nt2zZgDTkYfs02dOGinTt7WkkU7CdE/3EMdqCpaJcvXxabCt2n5RU2trN4SezZ2OHQ6iM/JnDkxhtvtNa2drmY8k0AVvQYKLQQ6+b+wRIDhPzYp95rjz/xgr344is2uH3QVtdWbGx8xmbmpqTrxijGk08+JgMAMQzya+7ixLU2NnrnF8ZchnuQdCZWV+RaLvFWmDCZKtu7b6+1tboYPkXRnj27xa7b0t9j11y1P607X3uraxsqRtBsYi3DqNNaS58BXQcSIgoRPhfOy1CqH3nkEaupQZvIDUsYw+U4BWD0Qy5cwd09MEB0/hSIzIHJ+kprK/aSF4t+aHHQxp7z0Q5PbkhSI6CjdSZTZWm9aJX5ek+NAjdAmLFf+ZUvWGEdAwe6Sysyi2A9AvhePH/B/r+//EsxPUmcXLA5ObcDYiYhaj4j4+x6fQXh5AxdA2O0UaY3jLhRsJ47fdqWFxbstltuNDqoJGF0chkz//GLL9h9732//fBHj6mzK1kTCUQH0ycY6N6dDSdLRnL279lvPbiFZ2rs6aeftv72nO3pbrDPfvJ+y7f02f/6G//CGtvaXWur6GM5HJjShkkd99LYqg5mgORlFfU849dee93mp8ftzlv225c+/UmbXq62f/k7fyBzmQMHD9pjjz1mTz31lO3Ftbmrx15izFsbnAIjY1PjU/a5j37MqmdnbXNpzq66/iY7tzxnLx0/bvW1WbmNE9/Y95dGx8RQQu8E0xZAUdhzlR15knzGNTlX2mR+VNSY48mTJ+zo0eula0eRMD09Yfv37ZbeCVIHW3q22NjIiPX199ips+fkKF3f0mL5pQXr7uyyt44dt8E9V9ixC5NWbOywJVix9W2WyaFrpV6urQLOKdhVKVFgbKGyoVRej5yrybilwh0ximWBPyHczbpP8YvvBYCk/cPfaUqgHSfwJjmtpvgZQJuPg2yUu5Wc2Zxr6cxR8kiiWlNteZm2sNdqrKAEOqN1oWqv4kwSE1JSCOz9aiVIH3z/++0HP3jYfvFLn7G3n3rCPnLjPltbmrMN2G9yPGfY0g26iI08U0BE4k648PpZs6FmiIprATKuNcPYFV+szziz44yMMy3GqMtAg+tUaZQoMR7i7Ij7rfM3sY94ncqiNwr/chFcBjXiPA2wI/KP+P24Jn9mFRIi8i8oC8zH61SOTHKNMeIOcBYFNHE7krgACaOwibUXjdVK4DTYM7xONKvi86sxldZW5D2VnyVAsbgGf10fiZGLJCM7aR3HZ4+/l/KZpKml5yIWUNloLYBRme6oMPN8RNBmiqt+DWjPmQ1s227tHZ32zb/7e60DJBgw4yKtYjxZeYF0Qv2sb2rEjAcncUDtkGxxYxe/B/4fWxe2lZJvmueA7ox3U6AsL9mJY8elqZrNVKspRPHG+V2bTBBU3EuuJTHNEtDP9yM/8+LRWSV8Tgcm3MyFgnJ5cUm6dwXy5fqcXXXkiE2PTehM4azNZhxI/E9f/X+to6WrvNaEAAAgAElEQVTdLo9NWRa36GytYQEIiF+DG/nKkvQW+YoCR9MNjEyKgVLUf7fceo3NTi7avt37bGJ21DJ1TXbs+Gmbn18W0xOYLJvN6dqIb+2dXdbQBLs1KxMc2FTkUFOYEiWwhnVM/tHT3aVcnzPQG8cph1CTM+kRS9LE9xysDGJDgADBJok1FRrasbfLOty+ZgRSJsAg9kbky+XU3HOxAOijMeDX5jlDpTY6v6dmOq7QCSDXfk/5eDC8QvtP6z7lKu4XUqVGjLuFunmAGxQ6Y8YNrcpxnd93zT/P6fm3uiznsWuYwjqMvDmYWv8/W28CZelZnefuU6fqnDo1z1U9VLe61aNarRZIaoSFmSUQg4x9IYBjJyQm9rXBwGU5184C21kksWODkzg24EtMCDbGwQgCmDkgNCEktYaWWlNL3a0eq4fqmudTZ7jrefe3z/lb95bNanV11X/+//u/bw/vfve7YR3j8y5PT4nMIY1RTXBxGRV175A8c/+trbZt+3YrdLbaxamLVqsDguO3aMHzwQNql5UeG1rksOJ8SnFLrmBtefT3KRCTWKKF7kzqatkHREjXVgMMAZib9tunwkbc1WQnRjync5j2SNgOnlNsz9R2C6DAsxKvkxvGGrlGbJvYeY6HeBxE6/jmLeO6X4m8JPCS2CpkLCJZDqDX9cu87RRyQ2NoUzo7ukcK0mm4Qq5alSY0MQVMN+QVmCYt4DPlZB6f+ABGvoK9KfKB14NTHu3EGf6O7cdeKS4N45QhSIi8kViDWYA7JDnEcwtt5QTuMjRFTKdih38ogFCpXdI+YkJS3Ep6vBfOn1P3EhiifFfdJyA7gSGx/xKIrv0rMMvZWOg+Ex/w7vhi/xOzRr4tnn4dwLFm1fYW6xvZaD1DG6Q/x9WrdeQa0MjjTDdz5Ubsf4U8WXNifeQQvPvwcfx32AD2DMVMrhNnUZkoE5YBvskfyP157tQ6LSykvGoT586K3MEzucazS3iF3YkYInx2pewDfMKXhF1Jjlx7Idt5Jn8KgzBY+/mCDY0M2+49ewS6Njs6AZ68oBx2UrFLzp/T97FPtPbioOcD/Amz7pFHHlHczX3yXPg3/o+cE38QawShgljD77uoLivsYnzxXHQ5DQ4MqLMI5h77VPJN0pH0VnJ+Dv/M4BpJwCQikWKHxIbn3v2+Kxp2glYhKfq+vTttz44tNjY6ZOMbN8p+FOm0WicPm1AnLYS3lnxBRRSuQdfXQP+QNIYPPfqI/exnPxOzkU5EOh7BcCpgJOZFC2f6ehdcFLpif7j9RUK8Gat5nJyXL+bZ0EzHB5bLVVvFf6WBR+Qtb3zjG+3U6VN2+fKMppCrtV6GAd/HZyYt2lRM5gxFLBYYA3k1ayot0yLPue5TvHN1/Z0urVIHNlrcc9llZ083C28aMiMtV8gvPgCWgqDrqRdcTiGd6vA5blv9nLQnff+Ql2vuM7SPAaQ9lhP4ykBICke/8aE/rE9cuiintLpSdnFxgrg62iLl1PTgVlJC/SnwB52PyhPV4yICsGuu34jBQEtqrVwR86df0/t8WiOOh8XTRNPMNQh26BEHDIJ66mPLvDqpoD7ZF8BCPovEipeEI+TzPGlrTttk9TgYJMj0jcdieFuCB/q8aCbWKmhNCRyHFWaO2vdCw0LsDgf/AE0brQypqs+BxDAjvOwCp94+rElBtMYldN/1YDxo9gdqIc3ySYMNIeqkJVFzoCQC3wBaQjw71VEbjBV+zlvAHLxgWhK0fhm8VE1KEa9a1KRhlgAzwA0HV7zFhf/3xggPbERxl4BnGjyRfiaMdiPgYg2ponDd9ITcj1iIElttttA4qAPjBeDWwcZoEyRsi8mn/vyuI/bAAw+I8cWkTxh427ZdpU0NwMdBJ2AA7OGeO7o67fL0rI1v3qyhIjGlT0CzHBZV+EgCXLeQ1X7k4Qetv7fLenrQCZuz7q5e6+vpFaUcwInDDHhI9U+tZmvrNr8wr+pfX9+AKOYAkGg7QduOpA+AmnZcDjXtZTfeeJM04TgnSkZC71L6Gr73qERAqz74ihvtnvvut/MXzktPcH5xzo4cedK2jF9lH//YR23L+KB9/gtfsz//L//V+mnbTALX7PVie0HBJAlLf0+PDY8M2+TF8zbY12s3H7zJhkeG7P77f2p33PF227t3rzHBlERgenbKXnHwRhsZ6dcevDw1Z5PT80rsVDgodTTaXc5PnBfVHrYmiZkEvaU96Ume2CDligSLv3bn133YSTKmOEkX6Ha2nVf1AEMd/A0WS4hfa+qntpEnEqynhOcJ2NAxKzPJ3AND6Wk09DndgWC8AUIE6iZ5giumwKVgAaZppbpqd9xxuyZVnzp1zs6cPS8H/PRTR+wH3/u+9BoBRQEJPTD2Cc+RrERgrAnQyWkH1T70RrtKHVp3ggF0Go88eVhJ7Otf/WoNFtKgDoZCtBTsJ3ffZ1dtv9qeO/qca/6logB7K2xzJClKxtCsYV1azDZt3GyjG8cU9D/6+GM22tdpOwbb7F1ve43Ve4bsN3/vU9bV0+fs3kpdLXohQC8nk6bqRXWdYIV2i3e845d0Pn/2wIMSNi8vnrX/+sk/sMVKj737Vz5oQyN9Sgxo82cgEhVT7PehQw+roquWkVJRVf2f+/lX2fSLJ61vvW6vvPVWe3ritD17/JhYs2hJwXbHlmNfAZ5KnYAsbQpYnn3ueVW7sVOwZXgH2H70HDmbY6Nj9vU777Sp6Um75VU32PNHT1qpULLZmct28MYbBFa+cOyEDQ0MCujdtWu7PfbYo7Z/705r7+y2c+dO2eimUXvssads587d9uAzF22prd1WyjVr7ypZa76kcwYqLhajnLazQEIAP85CkAWzCWIwwYNljM0MgW7XTeTv+DdPKPbs2t2w9QQHJAiPPX64UejzFuHEGEuaYg46u72Vf0oi+GWmJ9OCAftVGj9tNj8327TXSQ+NhNXtmLMjFEwA0MOAoLWkWrHFpXn78G9/0P7sT//Efvd3f8d++u1/tLe+fIu1wl5cXlCyi/YVzGpaWLD/2Cmm6KGv6229znAg0KS1nOFySljVMtUEAbNBfQCCEeDE2vLMmg6akpFIvLzI1UxasA1ZwDGrY8U143kjucmyJCIRdiDEA/z4nbiPZkDenH6ZZbNyDVXXU9LD36MNiXtzXUYvrsjWyT76fWkoTQqsKe65P3b7iI8iIWgknJmui4iXsiCGB9mZe0wtoxGoxr/zpw9x8A6WrHRMM8a5klXG2YjWtGCqRlIcfjL+7u/RNTjdunsLFmcfXbjhkTFbW6+oiAhbge8dfMVBjwETUKUJs4W2JJkB2FWy7m4fwLa8xPAkisR5a21L3QOaJO5yEwH2aliY1wqsMxXtOCcnT5wWa9qq65oIjz3ctGGjjaBvqHPvgBnABAW/JkPKgS2xYSvrDs6ZyTZyvrQHYCrVzE6cOWEdvX22Y8dua6nUrKfUIaYmhR3s5crisj195ClpnxJxzc+gy1i12WrVzjPYLenPMThMexLmzPx8o/Al+RBNcZVCuG3YuFWx0gvHj9rA4IgRYg+NjippXF5es2pif6HPXq7WrVjqaHQQkdmoqFerij3BcCGKDX19vV5QTqnLhfPnZSvEFGEooAeuDpmlYS2aUJ/ZpyyY9mQCUhTvp8RJez0NhAn7GqCh7IPYV002oOcJfjfZwkCcT9+HSe9RTBy3dQGux+807EeK50Pz0oEq4nmeOW1YaaMlLXOxiNJADMUs7iP03hPoJHIGsVsaAKjifLrBAAmdCdpkKyupY5J4wWV5XC5BTlt9GUqO8y73BDOMZBXt7aWVJZtdmJWMQUvruq2u+VR5Pgd2DB8c4GST3QIAU9eeYJ+S1Mtv1RkAARuRya8ANb2Wq3kcpwtBYJA+ojO0WRNyC3VesI4ayMK7cmAubE68V95dxFbkdrL5SpIdwPAp7D6YxYdNsLdzkqHpHxxQEq3uFmwE/kWFCLQXE9s4saedXZh0wAFL1CLskhL4aVkL+Wff13Q+cZbRhASsoZDWDkkg6ch5DhYtrHQ/VdwfiXHmgJvvWe6bdsXmwDUYjNL2xE+KhJDa79PwyRiSxIXC72B/giBCrhJ+zYm+MkzKn7GZ7D8xjtqLtnHTJrEQA3XExkxMnLUyA7pSrsTZlhamOmYcGAnwXDkLZzUVnEJj2qePu7QE98LzyX8l9jj0jqVqxa7es98KpV5rpbOFHE3r4e+T/RZFrziL4f90zRTnxxrEecZwcyb4ncihI2/VvQPGkHOkTjZdM9mb2AP+c752Ln3jwzQlDZLeB6w0dX5QGEhFzIg9ogOEzw8JEfSDGSyE33YT6BqZfGHfSx0MS2NIZ5e6Plyj3wkQYcPQQw9AU8Na0nR7EXJiSjn3lAoamrSOP61WbX5hTusZuRjPh+6w/BJAFl0mpZJ3/iSGL4P/sEnsryis6F7SUKKIXRzopEjnMj3u051BSBzjDEhnYsb+Ya25f997NclKEYMODQ/YlvFNDHiwLZs32nXX7pPsBIw+zw8pElDorNr5iSl78cVzmh8CIA14xv1SFOvu6dX5OfTQg/boww/Zc889l3AfAOKkH5wAxqYEjscbIVUihiagXRqkxP7meXhuCjvv+MVflPbiZz79ab1DyHbkFRTVVdwuur467E5nStKuHaCqx5+KQ1PXYbQvN/IGCkTRlZR8ILELK8Z99fR0qmgLsOhtzgCYLcLk6GTgzKnDEE3MFZc65O8NHCcRv6h3KHZJw8i86J4Gvyaw3CUZvADrw7cANZ0chG0PWabcjbf9s7om+jHdLxl6puTI2ZfXlehzITZHtMpx8W608BpUSCYA9qlVU+3RLGAuJ50BbmBqaloUUWihDSMjFmBegyEAcqj8zM9Oq09fh6Nea0yt4uAB+vESZWSTtgsvN5GE5BQ5SCSe3ANAB4GKAuKkRRcHk2dhM1MppRXWg1Y/XK5bhaYIlRyvgCggXVkRAIAzFMVdGgne7sYLZP2iOhkOGaQc7RVH1xGud10rJgmzaahcMP2Ia9Pfzv3BshG1VJOimMzkiTLsKOi3ajddXdVzwgrDQPDzjamkoPKpAsv3Ne049QvEgefdAqzyWQQvXM/bgnyTyygkjUqe1ZlLKRBNZX6qiKExBnso0HJV69gfHZ22tLBgXT09aXBGTcw83pmzGX0KNQE9vysDndHVC+aBgjura4/cd9/9Ar98IwMieYscQSxVg86ubpuZntE7kRBypaIBELt27dReUOtCe2ejmsT9w+7SYSeoqufs8OOP2fTlSw4ot5iMnIKldqaLuttSUAJ1v+AJEHoGXCta6CLZioDINVW8isXactivO3C97di1UxPWBUKnAQecPZyUQOhqzrZfPW6dXb32v9GG3LFN06l45ydPvWjf+863bE0isC0ClD/xh39oe64Z17NfuLAklkZvb5cMGUEN758ziAGH7t3d0aEBLU8+eUQV4aGhfts41iOQJMUKdmlyWRNk0WViyAt7GwPF87o2GqBeWftF7XEV3qn/jILelDAT0GB8v/nNf7ROBkigH7FK6zB2xhNzgk+SDxy8hvEkgDGuI53YJEutyg4GWUmETz9UK0NqT6eyTBBJoAWopvBA4IQDFF5VTMBDmjKmPZkCW84q97f/2v0ymPzsuYlz9vWv3SlmCWc3bFns2yxowb7VBN/Ugg3w7DGhBwj6PjqLQwN27TX7RPMneD195qSdPXPabnvDG9TaTOCwtEIFu8Wef+G47di504489ZQSSuyBGCQJUKYS3gB+NIgFXwx9oCq2z6bxjdZRKNq9995n/d1Fu6q7xd7/3js0rOTXPv7/WFdPh+WLbZpCFjZH2pyJRaeAPiVbTEqExfO6171Oe3VqZto6igX79le/aj/4zl/Zcq1kv/K+j1qp1G03v+IGgajPPvtcStjM/vePfmi3vfFWW1teUaK5bhXr7eq2nkK7tVTMWtHDbKnZ0eefV1s7jprWGXROec7wWQTeaK7yLrDrgIkAv9gL7n3Txk22bcsWDYlCp/TS5AX7uVfttxMvTFhHsdcunj9rr37NK+Vfjh0/KeDi8oXz9qY3vMZyLQg4F23iIv7rog2NDtn9DzxkO3fst0denLK5aofNLi1a38ioFdHBaaMlxAFGRJCxGZx9pjF7kcyDiSZY5fZExS/aLZkYm9qHxI7wEoxVaXNjCBss7GSXr917jSc8BDuwnjq77MmnnlLngLSJJfLsV+CPKJaJgKgWfWccenKQtw0dJdvCRMdK3TqGR+0nRx63MsmUQB7xya2qfYA4uz8Hfo8P84DSCwVUhf/Ze3/Z/uov/8Le975/ascPP2K37huydvQBKMShQUWyVF5J55MEz89lgFX+d+y7BzDYUwoaAfrFWY611HCJlAQIWE/Fh0isAiDw5XDQNZgdATQE4BUFDQKvLEOwAUok+xAJDfcQ9+1Anf+dz2BPitWTYSE1k0n0nZxdEHFJAHtisrQ2p2dzrUiOlHjFAK70fZ7BNXHKjSTFgZCYKtrsgoiExNfJwUhpKaUJktkWsjj3/JkFWMOmx7oGGKDWrnRvsV7BxIkhKvFuHKgMHWwHNH24CXupWQxqCPy3eJv+3OKa7dix07Zetc2OnThlx068aM+/8IIKCXv3XKMgnuncAFzcH+xnfBVyPvjzzo4m4KHBAJoWmkLOpL0UeyGq2viCUjusLQf3l5bWNDhueWHRZqYu28LcnA32D9rHfvf3fBKnpo96ayAFENhMoXMJALN1yxbFuawX9oli6DXX7NFe6enqdhZxe9EqtJ6zZWGOCYD2bgGS03Pnzikenr48ZcePH5cvYChWuVq2HpIpa7GfHDpka5Wanb84aV2dHbIBxGp0GMEmue+nP1VhloIBPpR4HhF5nWsGyambqdsGhoclyUHngbW02gqgBzpOmtLtrfm0xsVZCJCYvQDrXyCqGF91kQcmzp6ztTX0rctqHYYVmNU2ZR3C52d9j/YWSWk6YwH2BYMxktXGOVIckdhgKQZuJOfqhPSELguae/LblNBhDwnMYriSWmyT9qPiXN+rMHWI6YLNJJZg6sTQ5PmUgPtwNHQ/HfRXET8VI5DfiTibODz7LHruxEqKLo+wgXIrdHrkmeDaYn0D/SqwAbq5TE/NcqlzDOYa2ANMd3T/9l17jS0sLyghX6flVVLLdAnMmAESAvoCKnNKNGDFbUbYTGJ2GDsqrKGtXwdE8zPM/+VqdDil2CtJWLQXYBAhreDdHBSQ4isKNP7+ml1aTcDYfSWxpHfeeGs06xaAIx01xKCa9i1/nBfJBRkVgY8NMoMzbTx2aw4H1Xome6eWyaTbJhZezSeCq4hkaegMvmwNDcZFO3XqhJVXllSIwHeR/4GZKKZNAKMABGnKy/M31hJNS/kl7RW/B9fCXhdxxdcE356RGHiJXebarKGDps1ZBrpuevfSgpeMiudpLTxJtWaDw8MCYsmtAtCgQDA9dVldHMTk8mOcpzR9NqvVJlCT4lZIkzQAVQcrFG8DpjUGeaQOOQEXLVbJF2zHNdjvdmtta1exWM33Yn0GXeVKRni2QMCzR1ch9xndLFf4rhTvhK/jpjQQqF4Va09rLNLNla3o4bO8jTYBqiknjrWKdxm+OM4n/i+KgpKXSTrEIUPFEDe6ceI+w3aqoynFWZFfBOM1G+PHs4ZfV25DS70GojXnG3jsjlxHU0JN9k9koCaBLJB9J0GpL79RBIk4K2YuxP1Ir71QlG474LJ3GK743IHUdRMSZtxHU/LGAXoB+tovKhVpD1HEI6bETzBcc352zl5+wwF7+fUHlCsdffZZKxS9rd+Zl0WRaPp6umzjxg02eXnWTp08a88896ykzXyd8iLNQfxhVgDEIAY0xXBe9wU+WVsFn1R3jIJjEAMCA4h8SOuRy9nFi0icFES2kUY+2q3ozsI+Fw60kPJVij0+04A19AFldXVMyj9Ziw0ODQpvkrwWRcPZWVsp++A27g0CiPZBrq4iKjavt78naYI6aOjDT6MrYM1xrTSvgpwWzEAZRvKrzF0R7pfwmYilK2jhM6BLTEaX1hG4mwoysbbk8R7vOmAvktg/+eh/rnMBkheqZjhRQEVVDajaJI0QTbyTFsKaAhKxrNKIcVUUkthnw1sk+rTAKkC4ggM8AmSWFlXhcXpyReBAeW1F1Z8zZ07JWawsLspg8fOi8mp0N4BQWZp2qkqmhCEAtqHBYaHv6IbFdEkcOX9XdSAJI6vFLE/AyqJ5K25MCWJDEMQDwODIAgzggLA5Y51Y/NVy2Xr7euVg+P2F5WX9nQ0gJiRgUWL98RnQSJXQJRYntx+TfgiuART5TLG3UkCtRE7CwDHJC58JtZn1QFPAQQjpxLVD+3YQg8PKpFZvifWNpsqLEpGadXXQ5lu2ltYWBbWAXLGOEcARDHMNX0OfzoTx4NV62zIG18ESEk3YZ7QaBjhBlQK2ngKntryqCYtLCw7EJvFuwFWcE4GmgjcZOzfw2h8JwP25W35OySaBNXsgAtBwnqyrJhOvr2tQCfsGUJFgmntkeiz/5k7JAxU5Re8S1H4eGRmVpgOTL3kW9ivGIgIerrO0uKR9B5OUf9eU9dQO1dfd5aK2SooBA6IS6weTBJkwgfVhGjEMRsbXc++8GxfChqGbWFqdRbvuwH4bGBmzr37t63bkyOP23DNPq8LX318SBXylXLd91+y3t7/ldrt629X245/cbafPnNGkKIZFdHd2KqDFgaoVMQ17IGhg/yyvLomFRyDMv996260u/I/mAwBJTPdszWsqt1ofErAaQDjOVe8qCd9jFKGv8975H9UciVWvrduTTz4pQAPDzv8wotLwgqUngAVhX9crcgkGNCQGZVbUPkB1TS0mAAC+/7EPPCNBmhJ/wHuBxxQCfHhFyC3wbyQ5tBvyrrzJw1sVYT+qOiWWkO/rm19xs33xC1+wZ599VudDlbaY0pyMXSQ0Ptiq+SUjTzUtsTNC6kEV+9QKRAv+gQMHEstz1S5fOq+JaG9+08/byirsC0TI+21oaIOc4uEjT4htroCtUvN2uuXlxEJxe6n3osFUHgxhW3fs2OEaO21t9uDPfmYDnR3Wa0v2O7/2LisNjdl7PvxvrWdgWEAOn0nxhevglEL3Se9AItswpZ3lcfPBg6rYjo2M2obhYXvorrvsQx95p1mhw976jn9lGzZstpe9fL+9/OU32FNPHRFLlUrqU089LQcFe3F0ZNheOHHMNmzarHaJNWQG8i2S6lhYXvGJwVTTNFHYGb58EZh5O5RPuWMPsj8jSYSts3V8i20YHbbebkT2a/aVr95p+67da+UlBPtLdmHyku3du9v27d1tTzxx2DaMbbTnn3/eWnJM/kS/rSQ7jm0RILB5XPon1a7N9t++/YAKEP3DG62z3ZN03qwAxpUVnySdBpbphtWG4gG3ZxHqWdGeJwEXg7eK1iEi6i410QqAynUBIFvkrRQQXn/dfoH4RVj6K2tW6uqyRx877MC1HL8naSqupcEmtHRyzgjeYNgUCfwTa6KnvWCbh4fgIlol32bPnj6tKY9qkMC/SDipTXsDGw1bmfMTX2Kq5+q2PDtv7/3l99jnPvdpe997f8UWn37cbn/VNqvXXLvK2zByCooEmsXk3qSDh60AvI+qP8+TbQFqaLtkWEgeTDVZZ+5X/SRmz2oTEHOUMAJ1/luacQls4FrRpcCfoQmtfaW+XmcShDC/sFPaq9J5cxsE8NK0FeHPvD7neqnsAbW9paQr7ieSo6xv07O00uLozxXFLM63fl5+rcnKjGd96RpE4tNIOjOsoHj+SHYC3HnpWsV6+273FrwAFD1eigmwDiD6XtQnNwAagTE51/oNfS5vZ3MtMi1PQ/KC2KBVrLnLc8t25JlnrbOnRwxmAKzKWkU636z3HNqs2pfuf/r7e6UVyf+2bB6zjSP9ivd0VtN5VKun2qFpgQ3Aye0/9qmtLSbZ4rvZw3UVxQDOVpaW1BZMTPqHH/sDG+rt0cXxJbSUSWaH9l9JcdRVnHKNaM50s81erdYJiAYo5v2ijajWa2ne5hSLMMWb9i5iZOyLkpnubrHsidOIHQBZO7t79O9Utegu5P1QjFilfXl9XcDruYkLtl6v2cXJSSVCDJNZXFpWHEBRfAFCQIH2OLO+HooPFct1dNgMLZTo8QKK5PNWRg6nxcH0iBfEtk7arRKiJzlK7eYqTq0s28zMlLW15A0GtevQsRWaovvEE+HPsmc3C2Cyq/gZgYJJgzV7jmNfxr4PPqyGxtQTA0sgi9uPGNAS11DCtF6x4aEh/bt3QLn2LxpjxCICvTRJOqf3DgkifC/yNAB+vMNIpLHioQfKtXiX/Iwzehz05ssLtgEueesbrYjEM8TjwWYRuCKpFN/zQXBguBhnj8I794gPU/qaOqj2XrNXsSpEkDyMO/wqIHxXh126fNLquSX5p9mZRevs7rBCO8w3EvCC9hKkikiIXWYDW8DZa1FxvEXTp9vMNNVUL8o6ix3ae+wPmGzRmkmyzfOQb7AGgAGSEBAA5Iz2sEcBoqkg1/ADzjbVWsCy4t3UamrbpIgPEyx00ShIhuwC6x+23kGapmQD9g32otpI19e8qwjGEUAjkiBp6i9xUHl1yY69cFTDXQDjKuU16+4seZE8DeAIWx0tw1E00t6rOhiu4hK/pQm1NYGLxNO8P9nWpLsf54Hv6b/l71ygNCRZHNT0Ap5yKzGVU1FSjLgWPQOfOzKyQeA03St6buL5SsVOHDsuWR18HOutNs2y2zDObcga0P7MWVHcCJkGrcw0VC5bVNKUW4Eaogq6DnK+aEuViu172css31a01raSg4swHpOUmBrgUpeSzlcMykrrEnpa4UOzvjNy+AYBQAxi4rQYmgf4maYnZ2YvRJ4Z8UTsNd4b1/d34G3Kup/UQaj205fIL/jvuuxTA9QmmogOgdC+RsogESLCzsWfsY5RVJL4IrEAACAASURBVIh3r/gIG5w0ilUOTiSj5pAX9wFNsLQ55Dau3wzmHGRVsS+B7wFWNuxtYqBA4BA5J9MKH9fRnk1DWxVD0NHGxPqQn5FETEX5Z7B9NVAlh16s5+l79uxQYe/ixQuSAJPmamXdpi5P2lD/gO3Zs0d7lQKgN7rWbfPGMcu1+CTyycsz9oPvf88euP+nyjcZqkIeRIt4DEBU27FYrhRbsSF03EGauVK+TQzRZG8kgxbxTNLDdUkqz01i+CK+mHfgcawPwlME15KTNizgaeJsyQf4cEHsgRfXGwBywisgAhEn8XMMhIQgRe5LQUkD4qwu5iTX4qyvrMW+roqkAWtZvqme5ANyEKQWRfzqLHXqjC0uzapzE5LG4NCAfDfrs7yachPYssoDPQf0ze77Opj8jmWULXfHRz5VB9XWhkoBl6qvqQrXGBah6TGmdgkxHaPNMKprOoUZMWZNxnFkVmazMenUnSfGWoZ7DaYTTnjRJxwtzgvkzEmHJwZ9eFAdByEOt66dGVtPn7q+kpA7zhPqaLaiKTBCyYRrWlEtjOuxQF7dcK1AHWC1GnoQHYYqDlm26hCMhggsooVTyYocugfMTjcu66DFdeLwhY4cyVt0V8RhDePABqZSEO1VEezjgJ3WeqV2TRgGnllVU4Szk+6Xkr20+fVsSUcTxyZ6bqq4ipYfFeCouqq60pxwKcOeQMFwhgKpU2WIKqKSXxJp0HsCJ4EGKYBO+lQKTtL7I2gXY8pMgTQbXi2oCIk22ra5B29J4qDBuOygfTeXa+gjcIize0BBcKLUBzAhNmmpZNddd509/vjjDYdOOzYBiCbTLi0pqNJwjTTxT8AV1Ua1tPgAGX6ONYtKjzTK6nUbHBySrgRJgCquuZw9+PBDupfx8XEN+9CzpZYFWMI33PRyAdk/e/CQ3f/A/TYw2G+WL0szJ9/SY9fsO2D79l1j267aY48+ekgDmTibYs8Q9CWAW8mB4o+alWHCphYLAmSeJVpN916zR3tUVeF2KsDeqh8GA2COtRLQn9bAtXnMoNDHRHjAeNq/JYewsOBB8dKSWK0wGBfnZu3o0aN25swZ6VLgZAAW0R+MClcjKUhVUcBtBd1ldEs6xeTw4MmruzyT6xZVXE82afkQDAkYDyHbNDEXx8LaX7V1q1199dVilfh05rpApKefflp6hc6AgSnsAwwikYqzHkmQtEcomCSgQedbwKknSjK4aaKqnKybKjt48KDaotnDVIyffPKw/ZNferNVqx3SoJlbnLb773vA2gskjDnJMkrrD8C45O+Cz4S9pqBSAtrNVjDazzaMjOoZsS2PPXLIivmcdVbm7Q8++D5r6em3D/zbv7AaRY62ojMfBOy32+TkpJ8FBf0erHoS6UnUNXt229joqL35tjfZc0efsa988Qv2mU9+zAY3bLR/+dsfs9nLM/bGN77etl99tX33u9+xG1/+Mhvs77VSR6d953vflXbJxrExO336pG3cuNl27tgpTZVB2mdzLfbje+9Va5OAUvYwiVRqJdALdcpB43vcG+xuErEzp09bT1enbRnfbIV81XK1ij12+LBtHt9kp48fk/jx5PRlncvf//2P2+aNzn7E1N1551f1HgCjFxbnrb2A3MWKveZ1b7b5pRW75+nT9tRpChFVayOxRx+U2xGgmFNhpbPDNTnhU6sSDJME5n4wCmAjJD1jmAliRayVrSAbV7fltRXryLeZeLuQQUjsy2s+YTZpMsVwNar+80ur1t7ZYVUCd+4jMXFKLr/urU3rVWM4F+xrjYPh/AC012qqABc7uswYSiUlibxV0Y/MI9ztrW20XbInBTjK7jpIqfagekXV4ne++1325S/9rd1yw43WO33e3vbqq215adaWlha0vyi+uO4dlV3vHMB+xrCQ0PhhX/Nv2Btvf/OAXFXfCjo9K3o/rnPr0iv8jiQSEtQfAGMjEcu0Drk/ak6ijb2N/YnqfPjfiDUigQl/Ij+fkrxsIpUFNiNGcYZTk40R9ih7j3xPxdCMrlPYwSzgpxim5jGJYiMVs5hM790PjcSloV+ZGDLp35o+ujlwJGKsWOe4RiQEkUgEWBpsn2gTw7fzeN4ZQiLgg4E8niI5DqYQLZYA7K4HLIF62HGyiIA0q2LClis1Cbe3tcF6Ldnpc5N290/vsf6BURsa2Ww9vd12+vQJW1qes8lLtAcDAK5Iy5PPprjIvt533QGzAnahZO+6/Q2SQuFrftnBG+2DDJtKQ4wMiZ2idXe63hRyP4DvPN96mRYyYltTO/DiwqJYE7/8nvdad3uH7+MEbjtzA9tTswJgFcUu4imxo1JCklpofUiCC0FGosJ/47+ckZJi0sx0au+WgJVCgbWi4iAFfAq3sI/xgWqzRIeyveTTXwsOalGgociIRm5vf19iCpds06bNmszJlE5YaQwwe+aZZ5Xg8dqWmVi5vm59mzdZVWe/qKKGD15x0XyK90ygZWhA7G9iKWQRNFQgdSVNT042GBPoIut8CFRwuZHwpQHGZGOC2K/6M7VQN+LvOLhp/0f8LKClxr4q2dwCMk3NoVe6tjSYm8PeBAzQvtjaZMkFyzf8EECo2liTbYkBWewpZJ/4Pn40SA5RhoRJyFcwiAOsiHsMiY1s3iN5oHJZSWHYKBWxUtE7gFG93xWP8yi0u+8m7mYn5GT/b7jhJrF5mDStQYNJC4AJ01PTl621ldLoqtVzDp4C2rnfd/3QYGrqnStHcBAUsKyVITFocOO4+BOVxpwzijvafeq5vzMH9N3mFpV0I5vCDID5BabSk7O4rAbPEezO6BJqvGbyRdlhWKUORrI+dN8Q83Ad9ODalcC7BqTHFZBLKCKgs+2dBk07S7si7B1nh3O/rLQXkFyXVR0i9aqtLC/amVMvSl5FDCyK3O0FQ0abeBTf75IU3hoZeVnDj6Rug7D7scewufxPPiRpiwbA1YjFMlOpG3ZdbE0fKhl2PAa6kBeT6+Bz2dfE6SNjG6xN0gS8r6pILUsLSw3t+SD7+HlEMxTb6XJAXuDy9kjdN++zzYsi8XxxLv08eSsxYKP3dxZspVazAze9QkVNMapTK7dIcGmgCXkROSHvWWeu4U+97T0AQO4pfHt8foP9l/JXaeqhHUpMATNrHUkBB6ydSNDUzY4YIdabPRdYAVs43of8o3RLXX9d+soZzepsDBH3Gn+K6ZjiG0kbKab12RHZz4/9qdwiw6aMdxyfwfPJH6dyRTZ2iP9mHzfXMAYqNVtmG/lSkjYR8BX2MsVNAIwBxMaeDRvNPTnWgGfz2M1B8tRwLntR1xwBCi4xJR5TAqhNN+LU1KTiRmYc7N17jfzSqVMn7eypU/boI4+IvEKrOi3QmC+IaVyTPJSu2VJHly0vLdqmDRt0hnfu3Gk33nhQBJ8vfvF/iExETs190QmA7QJHaMY+gIUdDdIY75p4FDYioB42MykayI5jx6SxmDSPQ+PV8z9a3r2lmv2DLQbXII/j7w0yViKg9Xb3pMLQqq43MzXt+qeteT0fcmZgPsTTpc4OXYvzi6QQYDPX5Z7Iyzn7kNL4bLHr8y3GADv3D3SQLsvvdvegj8nZqul7vF++1HnDO8x7rqX5CbDX2bN5fD9kGsdmsPeQ17Q/ARh1CDXuXLCVB62JKhxV1WyQ22DlZQKdRJ1zIC70EALtTRMRXdSbVioP6vic+bkZF72VczC7eP68J+JpcpPrT7kQdABomviYBsu4poaj7bx8XmJrodV1RFqjx98BrQh0WJQIlgFX1MaTquXcoQI2GTbX4aDa5gl7+l5yZN6CFBWMEFNtasRpHUHkJYzsh0oAWRosIbUBvp2CIwVKOtWuERiGLKqr/J4ASsSyhdn6zwRrMUt3lQGSkGoaZU/lIOM8XcuDqWiVhkYkBjzYIlzbE4YmzVrtBenzsgmKkyadzSDAM1WU9fwCqJLYqH7OJzVF0iWqeNovbqA8yWBSnIajMLU7aQFwbZ6Jd8shBoBrGtQmmu4Ow6sSzqBAM7B0RfDQ3MMOWDhoQhu3/w57xTWxYDo6c1fMsLSGAGieCARLI9GRtVWckaQpwokJJzA2AwK7E/RKGNNYAR6HR0b9oKbprmfPn7Nr9l0j7clXv/Z1dvb8RZtbWNIkqZ179tiuHddqQMj2HVfbmbMX7MSLx8XMixYS6bXJcbmziiBcDiaxK8NpBvvlpptusIH+/mSccLReecNQAdyEUHy0GfBOvKrtgBeGb/LSJTFLWDPAAnQwL164YM8/f9ROvviiHWcS2+ysA7cJ2Kao4cK4XlHFycbAlDirEcxE0JANKoId4+8nTaCMCY0M8EnAs/RNCK5ScMLPB8Ah3SEYACkA00CJxKZUAM55T+f4iv2f2BMC01PCr/2UGCkUTPh+7KuGsxc1vmKvffVrJGrM68JxPfnkE/ahD7zfXnj+RbHp9h84YIcOPW4r5WWx1QLQ5dxQrQ/wkryIzxXrIqMxB8A41N9vu3btVhB5+PDj1s7GnT1nn/jQP7f24Y32wU/8pa3WctbZ0SMnhUZLb0+vmCzxrgNcCbsECw4twPHNG3X/Z86etsrqnP3e//V/qgL2+b/5it177wP2tre/ya7eucO+8fVv2O6dO8S4GR0d01Tp/dftt6eefloMy8XZORvbsMFGRoZtdWnRXjw3YRMXpwQ0eKHIGc7S1EsBmfZvSsBDhxKAYfeuXfbYo4ekqfiGW2+1pfmLdu9d99i582d1z1s3Ddpvf/CjkopAV/X5o0eVtAEWMGysLw2Tml9ctD/5kz/RtcaG++y1b7jVJheW7TNf/aG1d6JP6swPt/FuHAkcaC/q6iiJnUjwKrZaFckRL4Y4MOeFK1XP22DN560D5hJi6i01y8Om0lnwCY2iW2cq4wGuBuvCq6ruD932pj0bk9+SXhlJIAz/PFM8ExAnTarErnOppoKt1Wq2lGuzxZaCrbfCsKYbAZYL7Uu0TPvEcrfZLVbPmy3Nzdl73vtu+59f+rLdsG+P7W6v2rXbAcGX9fzlVWyiMxg5Z5EMYGPZswCJMe2PZ+DvBGWhT0jswM9qeFXBh5thczQwQbIirpkmW9HWKiZzgI0RzEfgLH+SEX/n84LpHEkGvxM/p99PRVglOUmiIZ4hik6NpDcloK4x7IGZ62k1fXs2rvKBUz4YKHUteXKRAgPvtnB2oNhezi/Q+YzniHuJBCTAitgTWSZCrEPYilifSGgCWAx7orgsBccOzDmwzH14IRF7VrML5yeso6Ndfx8cHEjThPPSExY7NcUJeiwFvi71wHNcujSpZILAnMp5TPAkuK3UcmqVqq4D1LuOtncarKpFFWANkE2AWqVicwtzzoJsK9j+A9crWX7FDS+3LmRlmMi4tu4+t4I+cLfsinSHUueEBg8N9Ooel1fKtraybt3d6Fn6tHj8XrHoWtYEcm9641ttuH/QNeY08db1qF0/lXNMHOtnWQVu/I3aS53J6IMGfH+HjrXbWo8/PX7z3RVkgLDJMa2VxMJ1gBHrx1+hq9pqlVKbjV+9w04984KV6TRgcFNLq5Lhto6SdQ302dzsjHW1FezyuQkxm4jjWRvAYvwG7Ly21nZbr9atv39YjKN6Z6dNLC3ZidOnXGKnQuLhfhBQ5cWTL+p7OkOVqmIIWCTsKcmQrKzaIrqQSQNN+zXtJe+8STHxFa2rwYhNsVaKPZ295aeDRDG+4gzrzNaqtmXLVoHPx44fV1zA/3wdUwz/khZJbI4sHC33yCulwkQk6PxJTOpFeNFyGgVYunZgly4szCuZDQAwrhWFk+Q8GiBgAB3RWqjcgTgVnWPOoZIpbxeP54uYpAlkuKyRt8x6e7OICK1t6upi+InAONoWaYtPrK5CyaU90NGenJ60sY3D6iBD4qNapw3S7wVvTNdZmgWbiCRuo5AbQkYIeRD66SmqwbKkuEUhme4oHKDyp2TssI2089Pij5Yp98kkVYBwTVNGa1Gv3q1frKV8XcrFglXUsGV17xiioElxkudF+44J6KWO7gQOOfMWAFOFeQFavvdzOR9aA1MotY004n5pdcK8rdfUIn329EkRHDg3dAu0FynYOtAW+RExghcLXCvWO1FCn57b83fKPwS7X+zeDJGm+T4zQ0pyXiwTkMxaU9hIsQIAsApSOhue/PuQFwBFZ2UNjY2J6aq9TuEE1vHqmk1PXnZ9TghBSATIVrmmhBf2/QtbF9ql8qMptyEHAFAW2CCsAtCTc+iDMDlX4hEWS3bNy26wWtJtp0uPGMOLd4kkJAzASURBHmj65xja6esbdjGKYF7Mb7ak8x6y/UZZH4pdysYKWf8fPpF7CuA34gL552QbnCGU3mdiTDptvakv6gz9NB095ZaxT+LzHV/wOC4whJA2Ubuq9DabsxpEtEHaTjqQzmhVjKl8wD8v6+cj/tAZUvh6pZwK8VQM5YmBZA1QPPmml4LI2djcGajJZyW2pgOpgPNMOUb7sU2DhLy+UbfB/i677rprra+v2+6953576MGH9fOwkPHP27Ztt21XXSUiEZ1l5EjkKcRf4Efk3uxjuoF8eEnVCwOVsr3yllfZNfv2yeU+/tij9tjjj9jY2IgkFFi7U6dOi8nP/ieujJwtijUB0Hk3nQPIdDPKbkgqKKfOP2EriZmMz2FfKIb1VdY5Yh3w/7TDw/YVC1ValHndv4rF6hby3BiAbHVtxfV1pcHow++4p5DjCoIZRJm+/l7dU0MrW4z2ddlDZxu5nrozNbElZYGrkGmIDRRLVF1j0WUb0kAmYSrIKnq7vcgKeboIeZ+cC/C81Dl7x4c+WW9UGjRp1g2VTwJLzLuUqGeT6nBiWYcZh11BUTrMvnH9ei/dvCCwAS4CmvGCL128KGCCe4D51M7EHCqtHUUrplHqNQCNJELpLZs4/VZNzPOk27U2eAU4/lhgDrRGiS/T+kGAifHrUMWcwLehmZYBnLhnNoaMpICqdgUKBEr8XaKtas3I29IKaHox0VVbhcpHCzFVIlHrk2FDV0wT1RKjaXVt3QPSdMhp25GQbMmnMoVRWE9ot8DEaOWSP3Ij4kKzDgyqFUcJgCdS/HuAOgHa8G4igYgWYpI3nkUtB9KQoDLlbNLQPuS/OQAEO1S76gronJUgJxRTrtM0vEhwwlnFXlFrWbA8I5mrOtjtFd+ofNCSTmXADVYErbRkAwhzEPzZ3Jh5W5Lq0Qp0VP1qDOBJhzOxdht7WWKprsmJwxHTlKQvTfsM5xIsNLSWFO4k4b6YMOyOx5l/At6kVeSAU3y/4UhSkuXVHm9pxbAxMIY/WQMmZXb39tvTR58XQ3HHzl22e+9ea+/osoMHXyENqrmFRemJUgXBqMuhp70UbFw5KY0e9gpcJJJqB5YTq8qwj28Z17+x7zWNWpVQF0TGGSwuMQgGHSFEgBftwsR5Dd6J5HNmesouXbxgC3PzNn152gYG+u3vv/xlGW2qLM3gz6ng8SWwMd0X9PYAfqU7lMAIB9+jdSacr7cVxcAgMW9jCExy6J4QO6iu9qi01gHW8W/xfkP3TYUImJoJdI5/Z29EOw57g4Q0EnfWJYICyRFkKtBiJKR3ktyMkq0bbrih0eKLVMHDDz1k41s2WtEW7Y8+/iGrtuTtdz7+F7aea7Vrdu+yF068KNvA+0lRgU8Da2jPRCtz6P3Vra8Xtitaj1XplzAMaPb4EfuLP/yIlUtF+/WP/bkVuvvVEthSLyo5B4iFTRDvhDVVQhwMqWrFdu7Yblu2jsthlQptdvLEUbtqy5gduPblNjFxwe688x/sNT//Kj3P5o3jYhHMz88o2Pn0Zz9nt77+tarEvfjiadnY229/i508d16i/wurZXv00ONiC+WR2qjmrFxzEepgtLAOQ0NDcpoBprAusEInJ5n2V7ZfePsdtr66bPfc/WM7cvhR2za+yd76ljfbTTfdbKMbNhraI/wuYCPBGSD9wGCvwDTO67nz5+0fv/stO/zwT20jyaK12PFzU/bs82es0DloraUOW0PTMNkeEoLy6rKVWvLWoaFXDoLgy+pJ3wR9Q9eayVu5VtGk5s6ODgMO6wDESSL+OqspCYgAMJ5dgSbtTFoPbJxLB4SfRj8rGyhH8UL7mMJXOidMdcYoYCNZT1gkGjpVz9tsrsXmcwWrtbZbHV3EXMFB9hwTIWGBeCITbWxLy/P27nf+st35ja/ajdfssm25OTuwk2neTc1c1hqbyGdFtVeV1iRlwPmDHcJXJNi8X4Im7DHxgYD/5MO5XlTPA/ijgDHYP+DyHEnagMCPvwMkIwXgrBL/HM4t4D5xAOtDKwr3wV4KAI7zgGNR0KdiadP2B6gZMY6eITORWj4rMW8jAFcykhg8Hic12ROR8OjeU1iqG8X+ZXTjIpEKWxnABD8a9j0bd4WtjXuL5+dzFBuloDqbcEWMF7/L7/iwIVocE8iYQ1O6KBDiRz/6oU1euuhJHvreKyt2aXJSwwNhLpLgUj3HT7k2IotJLNUmfzYyPGjDg8MqusEqctvdav0D/a4PnKf4WLSZ6WkxI1lrmAr8rPvjemP6OLYCgGxhbtlGh8csJ80jF82vVb2lJzq4ozUTII3kBftNMQSAg3bl5cUV+9rXvmJVK9n/8Uv/1L73/e9aW0ebvesdbxcr8p3vfr+trixYSR1AXL8i3VFiP5EWkVPRxEwP1POJ2alRpdW6FfJFMnU/zxrM5wwU1QlJYsRObSaC/jNNTV/FWALJouGEtco7s3pkwDrHRuz5J56x3fv2WrVcEXu7d2DAp5EWWm1lddnGSp12/oUTKixGDB37SJ0z2Jx8wbXS8nmbnlu0zs1bbJ1WMBhyyNAwWXi9Zivr6zY5dVnJiJ/pFoHMkudZL7umMyzltbItr6IN7WCTD5BERsUljCJ29DPSTFjDpwtQSFpSsde1ZzXl18+owJVaTW3ju3fvtFOnToldSVLUKDAnJljs29j3MX2VvQVrg0F5cZ6xD/gL9m4Us4lpxOpKA5AG+nrVQYF9kXxMihcU82WkpbLa5/H72XOsqDUGzuj3HBDgK34+CxSQQyiJbfOE1wdD+XsFULxq+3axUs9NnNd54WfJl+aXFpUkj4yO6L7X6+u2srZiS8t0oqzY8sqSWd6BJu0N2uMohCUbpynRgEPrUN6docReBW7s6vAuFM85MvEbSXKywdhmilkqlrT6vmIfU7RbWVttdJkJRFbS64QY1oO9E/G8D+X0jhIn3Hvxqa3Qru/D1nfAu926urp1TgA+5afFdKX4ge6mx6k+TgEyDmxmb4VmXdeQSlheUmGFYmJ5bVnXAFSlGMHxln9IXUPktZAKYq/GkMKIG1vakBBwXb5op44zGGy58PHSoST3S8PFBKKmFmu3B84uEuguENalpPg5DcxLhJCrtmyVtFT4KP7kfMAeg+Xc3elxmzO9vbMgmGtySxCPpWnO/dRlL7EPaNIKzEtyCcTb4asFLsKo4nC2Fu3qXbutRDu/Wj1hGGLb2K+uixrxj2J7njnTKeSdI03940Z8H11LiYkcHZnuw5yApHMNyyuRMbDXYXOwgw1mnuRmPL7S+a+ZctJoh23gH0y/TtdvnMek/xi2hrXyLkVvZ8625is/SU6pNZ2riMGDmBX5vIN1TlaJzwqbEXsk1i3779FGHTY0awM1HDNTwNc+Td1YMNpCZsLfu7MSww4JME9SFZGnSd4trbW6LFKbP/Eq8iPFNrquYEEjbVWwnt6SXb1lkw3090i3v6u7zyYvXbYHH/yZPfjQg5JhYIgqXa/MV9i9e7ddu/96YRQPPviQPfzgQ/bss89I3x698K5imyFOtlRetgMvv9G2b91hZ8+esx/fdZctzM0oPiB32TA2JkLP6NioLS3OyvY988xRO3tmws6dO28LSy6rRReO5CmiTT4xakOiohmzsI7ur5ys5XIlDomxUC4tqL0tHUSPQ0tpUNfq4pKNdvVYF23N9ZpNLy/bSr5mKxQc5NRbxM7mDFNQwDaA3ahIXyyqhXpwsN/GxxneNiR7urgwZ8tLC+oGZQ/MzM/b7NyCldfBztast6dfttyl6dqT7IdrBmMHZmdmnbjl2gbeVVrxIa5o3tJGjo0mztNIhHd84D9qyAusQP8/r0Y7o8GBCullAASk6qkn6U5LjopRgJHNjeY/IyOThinwe3Hwhe6qqunV9/n5WSXbE+cm9AaGh4dkpMWQSNOaockjNhwb2B06AYIz7zikJGliXbcVGk43C5SSMbJYBAURZBNkKhyB3q5BJwk4UisFwpdOGde6SBuxYqU01VF974muzbNrYEvRnaO0eio+KIfP8ODfg2DWRLpvqc8etBj2ZQxo8YmhngjyQs+fP2+D/f1JR9ArNN4ZWldShBGMSqxXslwnJpwYh6HRF58RY1d1TMCOM2sCQHT2gCduCKi6xiPg7IocFEArG4LncyPjVaxgmjRo5gnJl8Bq2VumwihC08WBC3zOtA74+/IKEAcaIItn0R5M4B8Uf67HdUNEm/sVI1WHP1X7o6icpjURJPf19ScNPlhEgCaMfSd4zmswA+sgVgyVSHQjF0k8S65/AvBYLlsXbcJMl4MOnSqFSgIIntBcIRGurCke4TlFS06MWk+EmBrmGofStKNNLOO8SJ5jmtXtb36LPfTIo3b27IQduP56u3rHTgGNRXQYenrFaiNpjgRRupAxMj5NQ4+zF85RupFJ58VFmGvSRYI9smPHdtd9aslZR6dP62NNEZlnH9BGCkDAO5qanNKe5LN7ujtFSyc4+srf/70GeKiVvYDwt6+Jy885qKj3mb6ygbFsiLR3mgFDOChvCXUH760ubqeyP/tSx+f/FizlNFk3Taf3tpU0ETejrRgBRuP8pAAngsBw4k4l9kA5GA38Du+bs6AznGE9xnU9IaDVbt1e85rXOJBRqUro9+6f/Nh2jG+xvvaK/fr7ftHa+3rtD/7Df7fl9Zpt3DxmUzOzNj09e4W25PKqHuZlSgAAIABJREFUF2W4vqprmYEvfI/9e/MrDqrqdPLFE1ZfX7PKpeP2p7/zfisMjdqv//5nrNpStN4+dDjQ24Ae36p25Zh6qXVNjEHdf61qe3ftsr6BPiu0F6zU3mGtuXXbvnXIauvrdnly0vr6e6yrs9d6ujtsZWnFZmfmBCYU2kv2D1/5ut3+plvVJj80PGpLc/O2f/9+m0SXFICxXLMf33WfAmRa+MQIVmDpWnMB6ojVnexovAMGIGzatNHOnDlt73rnu21hYdYOP/qIDQ/02u1vvs2GBgess9ShaX1MoWcqOwOh0BmF9Yb5OXXqjF1/3T4lIww0+OY/fMlef9ttduzUSWvvGbU//c9/bYPdPc567vQWfAXsFVqF5627vWBF7feaQAp0jATKCJ3yghBFM1qo5xYXBGZ04MNU5PM2LL3P1MbjyaIPlsr6WWcyOmNd+1O+278nX5nkPji7ATKGBqKkHPJtqpKSbHNd/BUtEhzPqbWqzSDg394t7d8cwZWSdwTpYca4jmlzyuSyvfdd77H/9rnP2i+++TaziaP2yhuvkl0mWOd+pEWbBrlJPiH5mghU+TfeJ3q4+FIYL3xFB4K3QXsSgD0IJoEXhVxzRlpqNWcuR4AdLHb+HkzF2DdcG70rfBufTyyCTYsKdiOQTszBCPTD1sS9hT2LwD3swv+fPWkAGMk+wPxSTKMCCu8935DiCDvSTCxTkTXthQAesuvkNrJpGxWPpaJx3HcAE5FYhl2L546/x3mL51GCkmRwCAudVVO3/oFe++u//mu1yKGVxN7Aj61T/EyD4ny6rrcYJ76ZYivkcbZtu0pMGf6R2ECTwxUzOCABWwCg+dLklHV393qcl3eN57DxiutIchlEWFm3rq6eNN2WYRVo/JasvYjcBFIYPiQPbSJ8HvZXnyU5BrcxxMbEQGvLy/bsc8+pdfPoM8dttdxqJ06es23bNtiWTYN240232Id/+9/YyNCgXZyasv6BYSu2tloBfcJiq84VvrG9tWBry4tWzdWt2OJahl19PWJZMLqZ979CcblQ0D4UmBsMPuUVLiLJ+rvgOnYidR7F9GX/pg/lyOdtYPtWqxQLtjA1a6WebsVxxHBqywWIqfmk2vrCks1fumzt7Z64SIoBxlGaMNna0irNxZFNG2TPGfKxyjsYRBvSAcKFuUVb4Dq08TKEDLmdBKxil2nnIv7l7M1NzwicicJhtEerW0lxggdwL93H4ZcDIMAXOavNNV4bAQLtnIlpFWcSqRY+mz2LHZROpSZgM0zFYzMHCxypTVK5AkpIGJ192dRmJVZEoy+ACPZMk+1LjLti/X392oMUvbS/ZN9dLsELZg5+ya6n+CHIAGEXSerYr3weX2H34swLDJQfdG1012j0From4OFAm/TJ+3ptenpG7GF1dSTGKuQCaR8aLXPdNgALWYtQ12CE1TVPRskR+J4TLFz2ivViP9Nav77qUk60C/PsMFj7e/sanUDAkGFHI2bi3dBR4EO9/Mz7mngXGuxGtIcpbLPGrsVHntIEMYKxzr5m+EG08voUbdYkDXdRWz/FYfTaCrZ5nAJop5L2xvu3ui2o7TJ4+t6J4AMO1sW4AiCvVcp29LnnRNDxAYMKBmRT3Pe5tEfIgEhrTn7ZY8V4x9rnibXrupZODIlYWf45df6QG7m+bbwDXyflzLoBH9Tsfj3pBCYNZAe2Pb7wwkqbZJp8SGpOUidzczNO7pEEDLIdSBu02eTFi7LNeu+i6cmUCgSOybjkpPhv2FnsS3IlWl55p7of6bVrQp2tVqpW6u628au2aSiof5t4xAHR2CP4ixj0pm6WVJTz3CI6MJxIECB+xFkaUqscLxEUBLQ3QUvu04kHnEVYoNHBmFO+p/OTZSdmhhBpfyqHCnzDp5SHj23sx0zbdcQJzbylqU1IHpl6SdMYIJdsi5hPRYIE2PJcnpN4d13zHvw5o2vRiU4JGBXg5773ijgyA8YqH8uwGRv2NN24Piv9d8QEHpfGcEGPPYTxpD3tUnN835ni/vlMhC5okCMsxkJb3sY2DNm1e3ZaT6fPIuBdkhvFWb98ecqefOJJu+eee2W/sV0jI2PW1d1jo8OjPvglZ3b33XfbE4efcIA/bza3OGt7911rO7ft1IC2x584rNwD5h5+1LGdshUkCcYAmQ123f7r1dEEoH3o0CG79777XHc4DW8Jm63BiuBAkjdyJqPWPw17U/4anSdJds9NRPIxFCrWVsRk5GwIc6d7smrW3VqUvaHzYL5atiV1RNHdhN661zwa0+Vz3hVBoUODbxmEnHAJ9Kgh+IB/wOJuaanZho0brVyu2fT0lJ09e9rPW9HfHXZc3ZtlL7Tj44hJwlZz62J5p8nSziu7cphx7hd+6z+oRTo2ose6MJowht464EaoOU6bhQrdEP/pJmsinF0k4jJjjYpq+H3feCTXqvKm4SsYNR6EfyMQkSMXs8iruu64AQMx8g5wurGlJaRFGl3OVnSquMdYfu/00esz03Q3ri1gMem3OR0+4OUksLxeFgqspFDAYLQuB4vAD1lMnpXxlJB10xiwcSOwF+CQDJUnSQRxVelhxL2Fg8Ft8DK1RmpzAEBNLbqJURcBhieVzn7gOTDu8d/8DCActNXQB3Aqu1e6CfpZAw3SIRBsVBrcITrg6BXo0PsB8aelFSCLiwTIKBAzMVGiuuVMr+b0NxwlCQLXw+ADTCh4TS0PnV2dLmps+SR8ndP68N59L7bY0uKyEHtv26UyPO9MsQqTinv1c6Donjw73dinVDnLhwMTCaEPhWhrfFYIIUuPQC3Y3u4illpKzri+WJMVZ8fSZh6tX7yH6Zlp/R6VW09qYXGsqnWCtlISba7x1JEjNjs3k1oucjIiPknLE3beEYD1u971Lvv2t79tExMT9qHf/rCdnTgnphKOmBaS8a1bbdfuPfbY4080ppDLqQmccO0XBeQq+MqspYqXBy8OsLmGF8w2DCp/5/lZTxIAHO/Zs2d1pqjE09rEmsBO5Kx+/vOf1/AQ1ooWVdho+iSo6rV1r4AlEfLYG+7Qm8nDS5P2hvNrJEteAPF2h+RQ0yTQ2LcOVHrg4BU0rzsLEmmAuf7vWWbeFYFbAnrD+bPP4noNp5kqn5xvVWITwB/BYNgdfi9aNlSRTyBmnMvFhXl7wxve4AERbLG5OTt69Dm7atMGW58+Z5/4xEcs39Vlf/ypL9nc4qoVOwqaULywsKyKnVcimeTt4EQkXhHAxH0TWzDxmd89cfyYBnwsTTxtf/zRf2FdY+P2wX/7OVurtdnQcI/afgEHaVcGgKdlIJhNPL9XtlzwfNOGMRsf32xDI7zzgll5zbZvHrDerk5V6bt7+2xldd2OPveUgtb+/kFVDGHffuG/f9Fe/apX2vETx23L1u02ce6U3XLLLdZS6LZSb5f9+N4H7PDjRxSVFDtKYsVwjhsV8BRkxWT67DvinW3dutUWFubsjre/zc6dPm3g+u97369qaZg0i+mvMWX1wgUNj0K3cfu2q3zK9sCgihAbR0fVoj00Omyf+qOP6V2dZthRx7D92We+YIWWVhvs67f1QtEWV5eVSOPc52enrKOYt161itZ0ZqgqUqkUm0ctwhXraG9325VaWHo72609FRuyemwUH/jCJmeDwuYZ8eEysWezZ8nb6Fx/CyYZiSX+DM0rtRTjV1LwyxlxX4jtL9qF6QWbtbyttgJC0soCixF/nJMIuwD6FDm28f3Kqr3lzW+yb331K/aBX3u//ewHX7N33P4q2QpNmUyDoAQ2VWu2urystWGN8AvhBwkIox1Rf+JH1dLcLEoEk1PxS4sn/VGoUOtuavmOsxBFrzijsuupLZs95EFiAmrE+HEJi4gjnC3iCQwFL2y/gDXpW9It0LQrAqYyxY8sgNcAC8UadfsbyQGfxf7Qe0xgEoWvBjCY8/vyoW+e1Ci4lAxGk70TIHTsD/4tWuuygHwAjAHEhk2MdeTe4uf5Xhb0UOyn+A3mjwOMvMPP/tWnBd6rJV57m4KoJ0EeF5LcORDkdtLXYG11WQOfsmCS27NUwGx1QKhea7GF1aq1dY7Y6bOTCphXmI5MclyjKIiYPLafVl2KlwDPtDS12+LajAGSra8tSJ4CYAFQAWF+T5TYpwVNbl9fm5NUD2cBf8v5xb3093Ta5m2b7Yc/eljtwKMb+m1maso+8tHfUlza191nd937uH3mr75i3V0lm12Yt77BAXvjG95o7W3t1gUTeG3F7n/wh/a+9/xLu/fxI3b3ow9Zqebg/lt/4Q47cewF2zq+2Y4/85wtXJ6WBEUt58NBeLc6txm5hOx+Yz9oLzcmeudtFT3DHGeqJNCFdQU4oLCBFAbJSFdft81fnraihnQ4s6LW2mKLZYaKrEo/r6ezy9k1bZy3opXXKrbOlO3BQdkDDdQ7dcYWl1YsX2i3usA7j7t5r6Ojo04GaKNAlbPyyqpNo7O1uuKD/ug0AZxO2t2xF7TX1BaWBrkldnDsc7cBxExOXIizp+wr88Vz9w/SGpwTy5aBOQ2QMjFyo30NfxNxRUhIRV4TgAN6uDoTaq33drIodLQVmu2LRHXZs6bEO8UQ3F4ABErekh8PAgT2L5je2By1uKkg35RGAKDMFgt0bQ2LcPCI/3kbvXrdFMvSuo1mKX5DkhVJd1/t3mmYFZuM69JSTizIvczMTdvU1OXGcCZiYZETEhmEAgGxjGIcaZHnk15hTcMzyak8Vml2jcBYhQ0T3SEAXQ66ef7El2tu+3A7un1Yd/IaroXcQZAy+Deeifsm54r4DVmQsLXSAF0pexEunRNawmEyDg8O2ejoiM4YcY/8E1ERmo6rK65tLs1BusRaNERvdmpKepa618z8AG8ddnKHv28Aa49FeZfNvMoLY/JNqfgdQ6Bin8SeRmMdcC78XzbukyBXap2P2FPDe6LrK5F8WFEN0Ul5o7r0Ojps82ZAVu/Wo5uQdyK9zJQDoznLs0C6iGKnyBItaFh6sZFr4QfEglehMg1TyWjfew7FgC9nzQ4Oj9jA8JC6J9jLGv4JAUPdc56be/6G/2/6u6y/ipg7ZFsiVopigs4yMXMCvqQvF1qdCXdw3+oDOYPlBwjNmtDpwd7KsikbRQXFU814gXfG3sTXaf+lrjLyVu8wdEmp0OTz851TzsU9RhEBoEst9jGdW+CWyxTwvGpzl730uMiZjE0yRdNuyYK6jxPr2HMvYvHoVpBNExvSmdUxuV55G90iDM1MBRDx1xKo6m3UzfzDpdu8UBIdagKspHGJ2fA4hfsBVIQ9iHRCoQCDsc02bRq1fbt32djosPJmgDvixBjuic06ffqsPXTokPZisa1oR548IvvU29+vjtaIl44cedpmZqatTQzziu3Zs9e2X7XNxkZHNPODZz527Jhko+bn50SeIeITg1iPUVNXIHZh+7btGsqCFIuY9QmwDfukM0JsSOchsb66TdByLqkjVLmjwBDPxbPrKxws7Qua2xneKBkCgOFq3XpKHZoiPVtesTX8N7mLhg26jrP8YFKX1n0kmwN46l1zDrKyFwHxR0Y32uBQn42Pb7LOzl6d2/mlBRFXLk/NyccwWIckqVCA7cxd5a1Mpxjyb+U1yaxw3xSPvB2fQcIlrT3M59VVhrx84I/qam8FlFPyG1Vvr0qpuiltvECkG4pGjaQ9/LcL8HsALtaEgpykM5CcvqqM3tDtOheJeUJrIP+NQevr7W0wDPj8cJwe4OZtKU26juBCFd4GMy5NbkzDQVRJCHp0Qt2DiKmqhSj16QWk68gppwmzrgkXNGAHJVwDLLWqJADR25h9Ja7YcKmyola3TEIh5JpNmjQUSDAVTKXrRvtaJCC6ZmKzEMiEwQ1DrcOQ2pZkKFL7nD/7FRGW/tJcu0humnpUbtCb7ReeQLn+VyIEpuvHdf0D/BYcdG2QXX1BvG097a1skiijn6qQJFIxOAbn1wQ7r9SNCDp4GClV6TPtzs6uaD62J1n+v0i4lLi4IqjefzxXJIlu/1xXUvtZyT3VaG8TknNPzENPSprtSgomVBn1Nh9va3Kj7hpsTAYvSgNi8tJEwzGRvIpwIOHpVoGMaEPtu3a/fe8739WB/80P/JZdunRJrYmxB2AJdHf12OzcvLdepYAgAjhRqWMP8z6i3UAVFE/aEe/mHW8ZH7ebbrzBZuZmxXIg6EfAWu1QM9N2YWJCrANkAnDciL9TldfEKdqt0tlw1lQS8W7YDrcx4QCjaBHJkTMV/Pw0NKVSgBY7rRFkJRCfadUBDsbZ88A03jndZ653lU1cvYLctHcqQqbPCiCSPxXEprbn2Ndx3wThCBMroaDKs+Yty81AyNc62EC8g6wtY9PBBH3b295uU1PTCr5PHDsmFugQAryLl+zf/9HvWEuxaHf+4yP28KOHrdRT0lTgifOXGnIArBmgubfANNmUsVbUzmDC3HTwoODYSxcu2NTFC5ZbOGN/+YkPW629237z9z9r9Xy7dXYUVQ2ElUeb4MLSoo1tGFOLAm0Jp9HaUnRDCaBu+/fts1tu+Tm122mI1FrZutrXNbWZFpyh4SGbm1mUc/PhMybwf9PGrfapT/0ne/ObbrUf/vBHdivMwOefVdKz69rr7fNfvtNmFxc1hZKAnITUW4kAJ5r2i7WlKqfpbIlJzhpwfvbvv1ZTxgeHBq27s8O+/Z1v2pe//GUBlQS1AroJuDTsBxDCnSXvDykAbBADD+76yf02NDxgjzx0lz146LCt1Vrs6adfsKHRDXoHgBHDY6N2eW5e+Sz7ZWZq0oZ6O62jvVWaZZpYpwQPn5MmP1YrmqKOPeDfBc739lhRQRd6h+6DncDhjGPWQ7LkMSUwnS3+rgnPmUDUz0yyxCkhJYkiaCfBBGzQfkwMEfaGph8n5gdT4+ZXqzaLhhNDqZDdUHCfFyAZ+i/YLVp52ni91RUb3zRszz952P71hz9id3//m3b7ba+XPYa9wbNKi6vkldWog3PfJGxuU5PAebJZ3I80q9KwoTBhcc7DDurvyVCouJESUw+4msPePClBN43E2OObxnT4BBYSzPq0S29l4veVwCRWilrx9E9pKEeSNwk7lQXiQqvKdY0dHIpnDAAtwIT4/fDPAkFVAGwyphqgR9oHeucN9kQwtD3YDZsahYewXQEWNu0VzDmPYWIPqb087wNBsPXRheFAZpJCSSBJDMfgWX/ww+/ZwvyCfISGXOUq0jQF0HL75GBRiPejc+Yi5KvW090jnwMTBhsdhWLWDhATNiGk1LnlVmvt3WTtPX1iO6+vLllrLmcLM/PSm6XovFYti9k4Tbt2vt16hzbaah3wo11AWt9Ar8A2FVmTTi8AH2Bld3vNCjZjbfT5cLZoB02F8lZrtQvTk/biyUsqpI2ODdpFwKrKmtVrbVbqaLX+/hF75NAJsXw5l7D5ANsYJNbe2mbtba32+//m/7b7HnnUfnTXfXb50qTt3HO1bdq40Xq7u+yJp5+2lbl5qy+v2taREZclsaqNDg6J4YmkEPuSxJw2VxjSJD74Bi+Spm4ZFXdpENPYbO+SSIxnMeUSkE1WtefaayR0zztnGEyec1+vqmWWZKHYWrBO2smQBaKYwRAoSJfY45acLSwv29jGTXb0+WM+mIdzg7aqCvvOwtq4aZNsEgk0XUGrK6xZTckaz4QgfxREA5jgrBGre6wYILqf7wDmHRxuAuwUvb3IcqVeI3tq23ZPFM+fp1AL0OItzbqWJmxGHN+Mm+M8AvqIrZ0K8Q0ANCXQ6kZJHUr4Kfa8gxZMKPfhMtgbnj9bKOKT2OsBpsAdjXjB9a18GJKIH/gtwDNAiTDvDU16l7JxkKkJMnNtirLYL+9YyzdkIJBNYS9AeCC+VTttAt0U0ydiB+3t3D8T2fGVAXB595Xri8GKZf1gxOCTNUkYW6p42m27wHHyk+TfnKDhWqz8Dsm8JKgSI8ptJXugLMLJ8prrZrYXGZTo752J1JJx0j5g+rITCdyGuRSGiBACtJwwgH4iMavY/2HTrG5LK8RxzljjeYlj8HfE7uSLAstTFwXsRdZtbs47SiR7pbOWwMRUIIFUIJ3x+D3JKPn+jYK7r/O6dBsjn3HQzPcn9pJlZO0dsPHve84dDMl1gRu+Zq45yjrCfOWLgZGRb0UO62GCA9sAXnTK6QiknFNklRQbBSCqglAifVCkAXjkc8JHqI2S6b6QQ2Cwr/uACw9aw787aIj94r25v8pZZzdyF961AKbA98lFlEVxjxrYmHNmtHTsvOU+ywSNLgmPyfEdPsiH2MvjL96vM425R2TSsEfRhQeDdm5+Tu9W5IE0GFZAXt2ss6dbjEx0Aefm53XONZyW961ncR1MfJkX7zzJRHrAz5YDgewJyTQk2SWeB31U32Ne7ORM8Wdfb1/yze6zdL+S9PL3Gx2KTGJ3xn/VCnkGeKyooMw9sne8gONDOYTxCOyG6OMt7l6M8M5Tnh+2cBEiUCrkkrtKnilpanJ+IKNFJ2Gx0K5nBixdXvacSAAqbF+Aqap3oKjo3JKzvp5uK1IUzFWtp6vDNm0YseGRAVuYWxCLdWCg17Zu2SKfFkV0ng+5C8hBfDaFPfKmZ559zp577qidPHnK5hcWxLgGeISZRyHtqqu22qbxzbIFdFnwvnlHYi+urdrc7JzNzM42Zi8w6ASSAnJPE+fOKUbl2QAtJeHmgabeV3tHyXp7e5JcVc2WFhdsYXnFz2gaZEWXjBN9knxJDBSTjXTwGnvJGus85Bgkt2rtygfM1tSxiwRJisEgD5FzIq2C1i3AeIrNkEwjr1dRXwPzGLRrNjTca/WWmq1W6LBrs7lZYgdmluSlVStSndEN3KX9zT1zftB/RHZodHhI7G06GrHva+Ul2zg2ZK35duWx5HzYS8DK3O2/8e/qcHwEmog1lZDoxDrTxiBhi1aMRPV0Vg4OnISaCZ/rEoJWhYkDlCoB3LTYE+gmJqAvEm4Ojdphok9dopg1KxYAT9y5R/WJ//bqE61Z0WYsxRmh+NxPsCoVKKTUhd/Jfsmpp0SEzw+HHgG429XmsJP4XIyvBrakRE+C+pnptR5oXMmM0rTtSHheMiI+kp8GYKIpnA4QKDDKiBhHEBX3QhU7vtisMSk4rhk/J3CDTZuGzEgoGJRclc0URKFRGLTxAJ5iSECsuVjwHqh5UNQUy/XkKyHoGQH4xr1ovRNLzhFrXScLLiUsL/mzZoIU7yTliQ1QNAKbuO8rXnC6xwje+LdgjcXnxvr4dYNFoVmvDcZK3H/sF29t9DYDOf8Ms7e5p5oAT7wzVSBi+qNA5gTE5nN2+tRJe/zRQ6oMMR0LBgfrTLWYPzlH41vHJSBNW8KmjRvsuuv22wIMzsxkX5yAUt2ULKCFEEB16N14wBETt52JqxY2nT3fy5z10eERyRMwIIlgGr1SAESAH6o8P/zB9+UYAJM4O9GWE+csm8DGGmXfN/eo4JCql0R+HeCOBDsCeS/AO4szqlH8XJyXBoiY9E6iktk4F42p714BhUqe3ROx+2OPcV3eU7AMQwOuyTQI4INzDnPAY6W5uWnr7inZ2qpD1B70uTOO4VGx/6IFvrG3aCebn7e3v/3tqpJzMl48fkITJ8d6eyy3eMk+9rHfsI7ePvvefcfsOz+4S0wYnBNVtdCNwblyP+haBUjqLWN+zlSlzeXsla+8WbYTts35M6ds4exz9rn/9DFbbWm1j3/qi7Zea7PfeP+/ssGxAXvooXusp3fMOkoD9tDDD0uf6+zZMxL+5gwr4LWc7d29yw4c2G+r5VU7/vwLduHkabvtDQdt69bNShQA+Agw11YrYvqqIptHLL/b/vaLf2Nvf9vb7Bvf+pa96U232rFjR+2666+34ydP2V33Py4JAGdNu4C+A1rNllhf8ZoNDQ2q8hiV/rCh/X19tmnzJrWIDQ0N2N/93Zds6/hWm5tb0L591c/fItYTASsJDeDi9dcfcM1bKo8dHTY9PWdf/9o37B+/+b+sVi3b0MiY9McuXZ7S8CnXBuwWGIn3porI/U5NXrChgV5ro9VVGqLomDC4wqdRqnAkljrJBBPbVsRS2jA8YnkmSgNGw/DQW3QJE4GBwnYTI1k6QL4vwxY2k+6m3ZMgumxXTbZDyRLsAKbF0x5aaLfFJLkwNT0rvRZYZ9L5rNVterlslTzAa6vVYSpI2sFlLLTflJivWnVl1l5/4w572fU32je+9UN756++23741b+zd7/jHSk4TC2P9QieM1NxE4M67AjPEWeP4mOcIWxdAGxRANAKpQMZtiRapbkO06YbvjO1OXG90DHlOrCwY/9EgZSiQbRQB7OB62sY0OKCDQ0Oan/ybyQTgLwNRkNK2Nx21azQig6a26Cwi1kmbgAc/EwWKFEimRXTV0Eyw2JNA0U0JCOBqjHtPevv4poBHPCMcZ1Yc4E8STsyij4NkJakneQ07Td9X8maF5QB/xzUMXvwZw/YkScPi8XC+aD4BLDW1+cDU9hzBKdh1wnRKCBcuHRRSRQ+Syye1I7KXlO3B2X7FtijC1av9FuhY9BmFs5IE2112acirixP2cBAty0srdjiktnohq02Nz1ppWKXlXr6bbG2bG1tJaYEiMW9vLZu0zMzNqJhLhWrWF5T2ttsxvo6a2LmMCjF2cSwYn1i8Okz58zqbZpE3NnZboViSXaAyepT87M20D1sP/nxY9bePaCCAPExYBwADgNwdu7Y4QCN1VVcYf9NX56yZ595Ss/66GOH7MDmq+w3/8WvivExPTtvf/2Fv7HTF89bdWHZdu3YbqfOn7My4F25Yt1Dg1YmTi8WbHF5TW3hsNDpmqBY5Elvq9qztf9aePZV/Tm/uKBWKdac9wurvq+nz6679jo7cfJFm5g4p06JXTt2q8X83NmzSjx8Em+rtbUXbXB4yJ5+5hkxHQEFpmfnkt6yD+chaQ5WGkAQ75hzNDTkLDpaY0dGRgSkra7CWmCMAAAgAElEQVQspSnTa4oBSIxgl2BvIvaLvR3xQLYQH3vYgXdvN4t4jN9Ha44k+/TJk1fEhgG6E9+EjQkAUfs97XmuG2eGM6Gzr3PbZKE1zhQTs1Vcb07U5VpZZl3YhfBbL7Xl5FCycYrDE2s5MaQb5A8VP5rFAa1L8h68d8VXZHqJzsJnsecUd6jtttlGHTYvm0fgs5Xz5ds0gZV3GR1PDu40pSiQtkJ2hBjK2VFV+bQo43tht0VgIQlw6IrCVuJ88L7xz2GP413jBwBJxAYys57uPhVoBT4mgJCYEu0+8tl4T56rRsuqD5fwnJNck8Td9ZCZmS0Wp/K2NC2VNsDEwPXYyv2Gsyc5yx0NPUK6EfyrCbRlC0eeXiUyRtpPXtDxz+V+Q88v9rPaN1O+G/bd/W5zT/H+BAKKCOT7gy+kIIgJ+bv2Q8rNfZ805cr4WeIBgC4H7AApGOLA7AM0iQFhimoFDz/MZwYrE9vP74oVCsimHC/iEmewap4AU7XTdFvFLBSb0/sjpqSADVjI2qr4h1iP2HGJAc1zMhQ0dSqyT/m8bH6g+Cox7b07zeMxvk+8qoKy2HneHs9e45mxRRQEsL0OvDaHxnC++T2B0MnHriyv6XcDQ2gr+Bn1992iYYEA1JBSYugtzyzgEJsAI5ChOWkYK8A0OAbvFhCwu6vbQUB0sRlQ2dWp/UEXkNvvnOJWFX3bCq5jK81+Z6/zzHwWBTCenf/hn11SLG+ryyuSK/DcwQuY/Lz2kUDUunyaswZNciPE+Mw+aC80p2yrgKkW/ar2CnsB3XZAuyimROyk6eDs8UKbgNbV1SXpmJZKbdbb22W93R0ot9r1+/fZrj20JbdaT/eAFxaxZUl/WmuyXraVZbpd67IVbjMdsEe3EaDrk5/8pJ2bmBD7kp9hzZEAGxkdUvwKW1bnolrTPWP3e7q6k8Yo3bs+f4OfUQdIa6sx2Zm9cu78OXvw4Yf0POQ1oH+DwwM2ODRsvb39dn7igndoFouaxjw1PSMfqE4l+jNVIIL97gxVscDTMDi0KGOPZ98J90dcTg6ELIxy+MiLoK+JBOZkImzG8uKi5XUG/Bz5mc0b87y0B8oQmhiUCN7kUhqKN9EWXUUjmVipoHZqBkCBHSF7wHWlYw5YrsFjOZuZnpMt7OoqGcx94gUwv9wdv/6H9RAlZpFAoakWONMo2DCeEOCsQc1DG47NRfIS1R4WjxtSECsxbZ/GywJSAQjxUE6VFitp76VTK3AxWn1xeM4+JDhw4+iVzaZuh8tMJYZhMu2RYLlz8cPmmFCa5JWeKevUG/8mD/D/1SWQy7iCkhcMmqZ4p398U2+tkfStp9brlFxk7y8AjwgslASofSFR2hPtWc+B0ZPgv7eJxv3LZSVB2GC1YNCDtUVgK30Bnj/bAqZCEgbXp3rpoAUbIbEY/L4yWhKpfSwL1Kh9PRmmYKZF0BcBSgQKWmd9MwOQphaIVDR2GrE33XtbXIZ+KRaah1pJwsHXxAE+LyZEAqSAIlW4411EpS+tXrrSS1iNaZ9kgekIMuP+o6qr85F5F87MbO6fYNEoqYyhR+kJnJHjE8Z5b67TSZWO4SqwjPy5tmzZZLXKit13z4/Edtq8YaMcljObfDKfzoeCImdyYtwd5IdlhJ5U1UpYFbWXVJ0hgtNFIkC0DCc68TxM82XdLly6oKqlU9zRiyzY0aNH7e577pHGJBU+VVKiLVcS2K4F41+JbRagYLTSJzZsJLoRSMUZbH6/OfAlEnJnJHjCrQQgtQlkrxF7Lv6M1oGXAqARDISNYz0JgBoBYQI4BEDreZrt5N6+BXjvTISrd47ZxQtLAm90LtWu6AFWgOPeSupXkr5K0gtFuPzWW28VkKsKZ6FgjzxyyHpK7VadOWOf/ey/o8pi3/zRU/bd799tnd2dAoZm0GCUXIQHi6KjNyjU/IozB/TcsLTKa/a6175WDml9bdWOPfO0VafP2F/8x39tqy01+7NPf936x66yG246qCTv4M232PTMrP3tl/7W1tZXNXnznnvucxaiqrQUJGu2d/duO3jwJltbX7Nv/69vWHtLq7321TfZzTe/QntwZnZSYvCLC66/2NPbrdh+cGDE/u7v/t5eefMr7KkjT9gv/cIddvyF5+3gwVfa4OiYPXNqwv7Ln/+5Jl06ILHamDyo3SXb5NX/PXv2aG9GIMM7ROeLn7n22n1aF1qz77vvp2p73rt3r73wwjEltJGgEKAR9FAVhSUDGwndFRJgvkiGYExIf3R1TcGU9lBbqwIHmAewebkGe2J+dsaGBwbUWsM5AmgVQ0QBi5959gFMSd4RiR73MjoyaCW1GsUQDQ/Eff+6ndZ54N9DZylRsD0pbljIho8QNiIfCqiwprFXtNWIyVCtKwhFw7NnYEDBhAI1tUS32tzSkl2enbfu3l4FuiSB6HYhbs4zE9zSztE/0GcHtnbbu99xu62s5eyPP/0/bGRwg3W0LtmvvecXbR3GDgxLvyv5GrF9kiZP47kyibiCt6TVrHOfGBvNxNaTqWgpDj+DTi7vgP8F+44AE+Dt/MR5fQ/wK5KlSNK5frRlA4pxXX42JEd4Xu6ZwEtDEfJMNuxsBKDx+cFejHsXAJemWzef0wf5BYva2Xzsu9Q+JOH3ZnsgqxYgYdiuuJa+7wGB9rqzpJMZfgmTM/wj9xggSvwkAWr4yixww/ekgaRhDpHA1gUAEgt667UXOj02rNsTTzxux48fE7DOADC0jmBZ8IwwVNhnnCnuR+y2et2OnzghsJtBSIUigbdrFIl91ZbXfnRGUoisOyNEkw5J5NAKrSfGD0W9aBvSVNMEwDA3nfZ+VqzWYtU8cW3VrAx7uc04HQBynUVkYOpq8ZO/l7SNt+Dzd84AMhXEvEyw3jy+xWq1svUPDtuJ0ydt04ar7PSpBTt3aSYNoPBWQGeZ02JUts2bNtmm0TG77sB+G9+2VSzFB+6/Xwyxp5541P75m2+3977zlyxHK19L3p46/KRdmJmxWnndbnvLWz1WKJfFen/yiSP24COH7OkXnrd1a7HZpRXrHxp0TbRKzcY3bNJem1ugtbEghteuHVfb+PgWa4N53tpqp0+ftu07dtjevXv0nk8cP2H/8x++ajOzc3bttXtsz+6dVirCSFq3c2fPaf+QgE5emrSBoT4bGBy2p556zkY3jNjqGkMCk5SGeWs25zHkaYJkEMOmtC8ZxlerqRMjSAkXJyfFCJlfXLKBgUHtF7XeCoTwwjVgC0mc8gO1jPF2qQB6kc+Lws4GwifC1gEMLq+u6HquL+VdQTpGGpjYLLz70fLcgIQ4ew4bZyfFOQFwBMgjnb0EwouhnWJs7itaNSNWidiHBDK+ItYMAICzhK8QqJmRrvJyYlPPTxELjNXUthlto9696N+nXX16elrgj7e2tcmeUTxxkNHjLHUINTTgvOOIIhS/H63bWTAQoGRi4qz3DDUKRUgMOQu/nmwc8kAU3QCrsXXIw8im5WgVdS1A93Up7ktgB/eGj8Iuc48BiIYd59n5HvkC18LWC8jSlFOfVsvzo5fI/cNQ8vebAGkNR3MNS7HkyFHQstRAT49rA7hycBadMgffZB/URcAcg7SfGgNF2K9NubHIgohj9L7S3oh8I31Tfia7zzyfYC+5XqMoHylXjoyEPQ1AFF8Mu9C6oI+ZyAbZz8M2499ZF2co12QTsu9VK5T8cfiPyOXjjMQe5u/KByMmTXlP5O/xvH4v7vPkC4GYEoAf/q0R9ydtUQD3KKyGP8v+GYAj3xPmoDkCPriHQga6217gdbIIIHewH+Oz3P/5msnGJDKVOh7YW9ERllq9+UzFC5oy7+vmsUnZB+dWkhRKGsLqnXPupONsC8QC6Ftftw5peufE7lS7bboPfGVIxklmJmQw/Pg3pMfi3Mdaxmdxj9g/bE9bi7dWxzoTp6o4mdZF08Zh06bP5lrBxnRGbl5EF9qJtW6SY8iLhPD/svUeYHae1bn22tP2zOzpRaPRqDdLtiW5YpsS2xiDITbGOSSUkxBKQjjJH5L8V3KSnEIInECABHJMQmg2oRgwNWDHYFOMGwY3bEmWJVldGo2m1z1tz8z+r/tZ79p72/mHy5fEaObb3/d+77vKs571LGdTLriWYGJTypYxyKXe2XmyX2gk5xo0Mbq7s912X3i+WqN7VndImmTLlq2SOQHQFbCWGNGFQtEGB4ftTP9Z27xli9iSyCQQm+epLBYztm//fvv+9/9DeALvBeDr0ssulYQXrMz+c2clo8TvazjKTN6GhgZtamxU9xfxHjaGwVawBom7nz3wrA2PjGhQWJDbkFyC9EEHwpo1vXp/5MIz+ekkseazCyhWEGPSjUgsoAIVgyA12MfxMmxHJUjOM/N9YlIVeTXgd0UEh7qsz8JQ9xFa1Gl+xerVvSIFNbe1SlKOz87np2x4ZMhyOQgCYAROqgkf6t0quTTY0O2Et8z7xGyxNFnHFDu6r3MCC1IjyOU4056Bx56bZi5//e8V+UExBRkY0pA0BwnIEpAh1tUKOhdOAdaEaWmwUMWJ6dBMq3PUPza9/x0dHD6JKrTr7QXSLLajxL/rhBrHQsoBakS3lFZLrDk3Vs6gYzOjG1IyTnIClRPnEjCZAkJ3VP55EVirqpuYmWFM+PeyXsZ/biUWUJpo0y8EJt1xv/hLwF6JgudDbwQyplbQqK56EujslNDPKYMfZQeUUkt/+Qn6iCoK3wuARE6qolqpyk1qfQhnoDbwBGK6I3FAMe43HF0lYzAA0ghuPJlJLX8VDtIPShpGoJH0lTqfTiMHEV8uJlZaVIVLCeZ/ZjJWOtkXr3MlWMu/hUByBCnxzPFnODRxM1UFKFeYde8q4sAcKrfieFXOhbkr78VbeXyiZjgeP7S+BpVO+gVgZQxXSk5WTjlJwdKUxRtua2+yjo6s3feD71kOGnymxlav6ta1NUCFw6/2ISp1niBHksjnxiTjaDkhMMFghKZbycFLo8UdrZLUVIHifuWoCciydfbPn/xnVTHkUGn3lNN3FkvsjXCucR/xGZUgX/w9fifei38+7R6ezJWC/opWY58IWX5f8bulc13B6KoEEeLvHvy8cDolZ76p2SfJawBO+hlPgJfkoHCkChA1lZ0qVEYMtzXrcrY4Xy/WBvcW7z3eNUFpnMsouCDgyxcTlF957bX+DplYv7Bg+57db82NjTbVf8hu+9yHbGGpYA8/NWB3/+Anlq3PWGNDkw0MMp0z6Zyke4xKfQQ7stU4hbpaseNuev2NNjPrGkJPPvqIVU8P2Mc/9F5bqq62j/7TNy3T2G1NXR122WUX28HnDtqR54/bug3rraOzU61Ed37tTgHLYVcIDjZv3GC9vas14fUXDz9sVStFe+U1VylJJUCfyY8INDh3dsjq6hrEEiDYb8w129e++g1bvabXhoYHbV3fGrWktHV2W0vnKus/dUagFwNXcOIakqKhUGWdWGw3exFR51/96ldefU3MTcDD/v4z9opXvEJ6b7t3XWJn+wfta1/7ur3v/e+zb3/nu7oPGLuXX3qpmFOsFdIAaJAeOnLY7rr7Hg25YXAF+qdtrZ1WKMx721TyZZq63NIigfhjh5+3Sy+/VJXisZEhtdA0ZL1d5PDhwyX/F/uPjgH+w+ZSEeTnOtvbrDZDcSDrFU2BUF6YkYYUPvFF50L7Lem7BAgX58bPIsWljBVram1wZFSC5EyrzdbW23t+/z12xUuvslxbs9ocI9lRXOkymzYyOGp9fZ1KwFRnTeAVQcfI2KJ9+Wvfts/8y2esvrHGrjxvtV3/hjfYbV+5z3ra28RYXddRa9t6u23X1o1u3xiChTZXDI+rAMEi8Yjzwv1HIYNYg3dGoOV2zq0w/x5MBumTqZ3I2XLhg7B//C4gN61+vGvWm2vy/jRNmKE7qf0HQIz3TBLt4KQnKHwmLSRiT6gC7e1EcR8hul4JevLvATp6K3aScVH3h2t0eSIfjM4aVejje7FfguXCM7nWtNsw7olWX14L1wtmov97OWGL60RSE77KgQl+Hz9YZlnKppcKRh4XRLylmEPaxB7/RSGn9PlVZnfccYdAxBa0/aamFZAzzGl0bMxGx8ds/dr10k/M5+e0PwGThoeG7Lprr7Vnnn7KLr10j133ymvtRz+93wZGxhS0zsw4mCjmEbuxiqEvbZbPz4upQDyTa6izariIaYptSxOt0LMCOJdXYJnBAoVVNyM/H75LYL+ImYsC9ZaWeR/Eix5Lwup3bTkfLDg+OWlXXfVyTqkdef4oqyjJm/5zA1ZTlbXBcwWbnPcinOM6nF1PWgFWoDSu7e62N77hZntq/6+ss7fHtp233f7929+x/fuetp66emupy1pTXc46u9qtb12f7dy21XZffLG1dq+yZQBhzsfcgq3Q5tbSJE3Db9z5Tbv73vtsAjkECk3FFbv5Na+z5lyLPbV/r5iOHV3d1r1qlf3y8cfs1Jl+aYsVqwBj2qRPtXXzZjE8vvjlr9jq3jX24Q+/37Zv6Q0Clokr5ZibfGB3Z6ue6/DzJ23TprVi7qjYGrN301Aar5u4fqhq5qoNBxpO1OOEgPEpAJuMNeVqbGJmyX58/8/tiSf32uDQiK4Ji5w9xXvoW7tWsQvSMejgwXTjvQESReylOCzpX/O+sQ9LaTCLA59+3vTzqTshYpQy0AXg7PFRgFqKlWgTk577C6fYqqKC7U0Eh0o7oG4laSiXyQ/8ftgS+e6UcFYCJpVxtRgrJYDGB3rFGdXZTuVvtxX6JMlj8Du0DeIjSTzxPXFu+b1ghkWuBgM/OpUC/CTX49/Xr18vMJD1c1vktgyNRrGUS1qZqR0zU7Tl1G46ND7yAl/WykTn+jq9X863CrGwmGHLpxwKPwfAymfQ9YNNdMDRgUaPt8vrSt6Ta6CV0nVzxeCSVI0DS7y3cru6rx/ArHKgjLOVNWhGbF0vyihniEJe0qQOX1P+0weg8Axi+KWW6CjI68WjYZb8WznHcuBFrfhxwAJ8TEXJ8Bmy727UVbhTLpbsvUt2eZuscrWMSwGoHT51bYXN5h5kO5NeOMBt2HTPhZzx58/tOV0AKyo4C4Aq/1vkhr6WLhVFvK6znxKnWMfwJ36OakuMOn43fGusKR2Sc/MLFSQA91vsRe6jMjct5R6aKhnag65tLEAkgc2+/ollmwZ9CIQWYMj+8HZeQL6QDoihT7Fe6lyiSIWmIey8NIUcOxd7Um3HiSgVQze4PlW7kIQQwzS9L5YJwCjW1rVdfbo0UhvBYC0PCyoqZghAMZ6fz9W8gAoN5rBnyutEUEla0KoSpqEjIU+T8nSMIu8j4qRgiTP8J/Aj4TnkpAwzWlzw4aacR55JDjBNta/KCORtaKxX6y8xBHsXjd+mhkbL5SjKz9lcfkGtvUyLZk1hLoP5IOHEEYcM4EWljI2PjwokrEsAL0Ux4kS6BDWQVrqSRdu2fbvtuWiPjY+O2cTEmBXo6ExtzzwL+UR7W2uJ8Rf2xfNtz3WxF/ga7vnAgQMq0hw/fkJFNOKPhYW8fF9Nbb3V5xq1buRzTKnmOshHTExOKsdGWgHyQeTM7oPKpDTOGedx48aN8m3kIzFhPbRj6VgkpmFvsyaN6EVu3mItrW0iLcGoBFCFXLF//77U/eZ6th1tHbKj/C6f5bbV5SDIXVgbYQhLdI+479ZQsPpGxdxIjTCo2ItWtNrDel1RzrS4OGeZPa/+7aIftoyNjo1KxDZaiAEv2FBoXG1Yv87ODQzoZdNH71MoqzWOHqvBwjBdGdouLI1YMBaUh+bFy2HqJrIlWrOLqQZg6JtV7Vepiudt2B4o43jUOpMCgdBoCdTWqdlexY9Dy7UVNKRgKAaylCoQ6RsBkoVxjKAzxrXH0A2veLgT0++kARoxVCMMWBi7ks5bqmjIyGgqn4M5UNP1O6pk8NwvBCorQRtpIcZ0oiofHhGOl79jCEvASUXg4todzmCM54trlZMDn7QbAVkETnFvkbBWJn661WjXq0gyAugoGTscehKijUEpwbOBCRZBlpxOJE20FSXQWfszDdkpB32+TpVOJSYyxbtLvqy0FysBrwBGtfQVQv7xO/Hcfi30E8uDaCKYQSchrhnTycTcTYGhg5EJqEyVxrguzyEHLz31NJwjaQwBkhCfe3UhYwsLk3bi2D5pnOUn8nbFZZepSvTiQQY8Ewecz+Dcwuqi0owBwfgSTJ46ecouvfjiVIlyh++FBBfSp9WB8662qvROMYAxte/nP3/E2cwJdIxzXmphTcEQz6f3FqzDita6cmJbDq75OdcH8T0ce6Kywhbf9+6Scmto5dnVegeLEI2RCLxSchxJfOzn2E/8XrRU+PvgflxXJgIc1jSKJPEMAF/sbTkGl2fxFhFVdXwyJUGdiicVZ0W12ipvt7zm6qvdlljGTp44YcMjw9bU2GBDpw/YV2+71eaXFm3/iXP2jW/9WO9t1eoeO3nylINGCnQ9KQgAwhlFFSC4LasN7aabbhag2d3RZg/86EeWXR61D/3Ve2ypttr+7l+/awPDM3L2DDzYsmWbrV231rIN9ZrORtXv9tv/zYc5KED3/UvbfmM2a9dcfY198Yv/Zrn6anv5S6+wyy69VM8rCYxqs9GRsdSqgVZTxrL1jXb3XT+wC3bvsP4zg3b5JRfb6NS0jU3N2lJh2Z49dEB7l3Wl6lwJ4lQCJbwf9itOHgBc07MzzixjbUmA0ARZtarHHnzwYbWf0+Kl4FVC96ucYS8numRjE+N25VVX2ZVXvcw+d9vnbN++fUrEYZrC3ufdAiLRakgrmLP+q9VacfbMGevt6VbLJFPm5+cLdrr/rJiJ6MNoGFVpcjosBG/J4S/onDKxsbu93SdRuuVwtqOfhvKwpqSb44XmKCqlwWMOE3kBSr7GxaCnFmAfLtqatWvt0quutPoGKr4LYnpKr2elqBZHWB9oVtKa1dTCoLWi7dy+1a575WXSeKEVqABzwqrs9tu/Y/1nB+yCXRfaqp619oEPvt9Ghs9ZZ3ePpoSv6V1jM1PTNj542i7f1GNvuuXX1WZTk5IfwObQ04wkOoLfeMeRyHuw78kF71yDphZ80FRTY057kvMGE5X1ki80Zxt2dnRpPxBgxWAWrhvXJmAk2eaa/AwBHcGp9Kg6O3U2uR5Fhmgfys/mtf9Zq0j4+N3wwfwO1w+7UmYSlVscCdoFtKbWu3LS4DFLnOEo+oTvLjM+UmwjDZ6aklZ0JG+enJRZiS9OguP6YRPLP+tMWG/ZeqHeqZjyKZZCs4jkhesK3BCt3rs60PL5l3/9vI1P5QUyNmSrrLOj04aGztjqNd124tiQjU7mbWV5wVZ1tVhbR7t1reqxJ554xv73/36f7dm9x758+xftjb91i/3Gm99m9Y0MmWDCaEbs2do6hiN5pZ9CF73ZtOzQJk1g3dXdbbU1GfvFIw9bZ2e3TU2O2PWvepU99cRTNjczYxftucD27LxAEyxPnjiuIVmwwp566pfW2wNTjmScrhtVs7RPPcEsqv2TPQJr4q1vfYv9+Cc/tucOH7B1veuUsEzma2xiDJ28Bjt49IiGJfmQsYzs8OWXX2a/+MWjYvjRJrZjbZ9t37jenjy436648uXWt7rX7vrBXbalq9uYhUOnAbE4jHEN0GCvz81L93Xd+nV21UtfZrsuucjPPcBEba3NLRfsh3fdbd/73r/b+ExeWrKbzttuzx85alu3bLXhsTExj88MnLWRsQkVEmiZptiPhEJpyEomY6vXrLY3v/lNXkzqY0iLgxo+UAKwjUImxTcHYmqYml2d5BskChPSMa6xJuVrFdTdsunvFYNZGGbD1bFXTBYnEe3qarHxqTn74le+Zz+49ycSnG/r7FRrr1q7xIAklqHdbUQDXKT7rXeG7lWKnYvLAlNa25plm1hPzlMkzBH/usX18xOAvfvraW/Thighzb/yYC1Naq3yIhd7Kdh97FH+45xHSyZ2S/FfYp/HOQuSRbDxWF/kBbBNXANgENukLh/FVmUCg59Dn7Ya9lPTg1dWEjPfnwp7j22Tj0S0P+VvAYDSTQGJBHAl2CrxDGh8lr6SDjB+miKNpA3U1rmsxJl4xgkmDpa5/qCzuvAv07Owe+bVQu45kUv4sOb49LrUBkh3jw9w8XZXtShXw2b24RIBEkUhSvFseFDfXIpbIk50/+qgE36fThAnGPi6VUrb8C59crh3FcRUe67lnVuAjl7k8Xfm1+UzpbmeZH489jMf2plyCZ43hsDwEjwncBBGf0/gWUyIjTy4lLum86M8MrUpKx9JBUnePczFyJFckzEmwnseK6an8rNaMZ4opLJHoyCm05qmRXNd+Yo0IFSDR1M+KwA66fSHP4kcTzkzaxMAfkmKynXaS/E+zwxLLOmj816jA8EnbqdiRNLPxy56PEARyHNnWOaShFHu5a3ulTG/608ixQaRyIHfGKASXQasUQCmc/OuoYcvDHB9cWlBaycpN7H6FqRBiU/AculnUyLiRcxoxQ7AN7oqPX7zfKOC2JOARgAvPV8F+xOfB2scwFMxcdoDIussOzM+5A4ih4pYMnL1iDkEFiVdUAebE0iccA1n7sfk6TQjQi200UFXlmTgXvUepbuf9EdT+zcFBWQJKPCwZ+rQIKZLIOeT4mW3l5atmW6QNKrEmf6uQ8s5cNKXFw4AUsOO6azQVo42YSI4xXRxfO3I2KhIc+BVIgHV1lhra4czAZcLNjOb1973gkWzGI1btm52nKQ0wd53MgPdKrEF3necRdj/AwMDdm7wnB058rxyD/IW5Y/LKyJK8LvRVSPswug8m1X3YsR7vFtp5KazIuKfgH/kZ5CXcjY1PxOSevg/YgnOAD4d9uT27dudDauiUxS5glTjxSj8JPExjE91vS4tizHrTFw6OKqtvrFR14i4GnIde4/7ww4zHNOHUnE/aYq5ZgIsys9mdr36rUUeHF2SyYkxd3EPTC0AACAASURBVF7JWYNmL8zO2TXX/po21UMPPWjNuSZbWsSBTCrgZuofe1xBcjrMHHABEDD9qAAhMJnL6QWCJPNCI6EQvVMgn7/8hXmEeWl7ScNiEqAX7T8Bfkq4MgajoD2TWgF0UEXFhRngqK5oxRV04jBoAR6U78WdhFdcUsW5pKuQ2JaJMlwZAMRmUH98cg6eEyb2gKJT36QBLHmlrWJKXaJKx70I0BLg5BVvBSgVjMXK6XiVrQFiWyVtiAgESga/YjBAKYCKBtDQBasAhirZiZVOTaLhCXipTGCiGhfvJZ5POj0k4wmQjMNUAkMr+rkiwYzhP6E5w+9wYCrBExmB/5+W9hcnThgvDwY8+ONzMQ5OZS+/l7ifAJ2iwqfWljQFkQOptUgVoQgIY41T77KMQHyV1i4BuA5WmrdfIIKuljAAD6azLqkaVit2rXup1pYGe+SRey3XUG+L+Tl7yZ6LXFC4aGIcUN0BADxzpl+taAcPHtTzsWabN2+yTRu32AMPPCiDh/N74xvfKPAmkmhVV81seGTUnj96VCK3gCInTpzQs8aUXtYeQxmaQrHOodkSQXIl6CuAEPAwrV8AIqU9qXYUDwejiluOYP1vPEcY9so9o2uk1u5KwLDyXEWwFsGlgoloHU4gfIClUZmOM+qG3TVI+Bn+Hkm6NFQqWE/8DHZLFcuUTGjKY6r0+/2XJy1qT6RCxcUXXyzQClYpLYXPPvustbW02NFnH7e7vvl5Ozc6YmcnquxTn/uSbB5sOdhA3A/7md9lXxYWfW+XqsuJPQCARgvZTTfdqHe+ad0ae/LRB2xVS7W95cbrBHB980fP2NOHj2mf12SzdsXlLykBpUxZ7ezssi984Qsl+jxnAie6e9cuGxNbYd4a6mtt57YttmnTRgF6Z88OKEAg2R9jCExDVveKSevo6LJv3HmntXc0WmExY6+8+mpbLJodOdVv5waG7NjJE3b++eeraldmyXsAFCzGeC9qb5id1bX5d5wb1UR8Aedg9+7d+rfnn39e90TrA76Id4L2GHaaQBKHSGB5wQUX2NXXXmt/8/73C0yAwcbZ8Yq6T5NljbPoBdW4TAGMxsd/+Zg1ZuutliS7ptrWru1TSwIDmNB44T+9M4ZPJH/E/fE9QHySrjW9van6W6NqsttDD8Q90fXqtVek0zThCvab1sQrSWoBZf0XiwU7Nz5hvav71GaYX1m2+cUlMYDYL9gMgmdAIXzlunXrLJtr1JqhvTNw5rh981u32cTkvP3tB2+1wYEB+8Q//a198Stftf3PHrLDh47Z9q3b7K//6i/tji9/xabGJ+zggWelpTMwcNqqFhfstddeZWt6uo2ivDjAxYw0OnkubM2LpJJL6+PMGE/MeRfcL1VvEgTeSdhqfzfOJvKzWONJjVjCTC9vf0HxzCvTrPu8kioARp63ssXRW/DcdzQ15UqBHokJnxPaP+HXSIyCscDv8LskYHVJ2N1b6zwmebEdDEYiezL0cuRjxaYqy0WEHYJ9IzCEFj3Exiv0g+PvsTYeY1UCIR47xc+FbQwwJbSkA9AMe0wACuMi4p24L0/yvVgGC47APNuQs69987t27PgZq29olI5gV1ubDQ+dtmJxQVqoBw6fsPn8lO3YukFs0LaOTjs3PGY9vX32D//4f+0v//J9duPNN9mf/flfWrY+Zw0Nrv25IH9JtT0v3wSzIdeUs97VvdJaZcpivaYwLltdTbXtfWavTU+N2W/c/AY7cvh56z99ym567avtwZ/+VEmmGDvmoMvBQwdsy+ZNCrgLSxTK0eHwKdiwcUgWYG5yL+3tbYbtvvv7d4npWlwpiCm0sLJg5/rHLdey2R5+fL81t7RozWjRYk1/93ffJpF4AtVnn9lnTz32qF17+UVWna228cUV2//0fqupKtqWnj4NE3j+zGmJuzc11lt+clraed3ZRutt67CGTJUmQY9NT9gVl11ur7rhNbZ594W2RGJcW2cP3X+/3fuz+yV9QXEFjcQ5Wpkk6I8e8pINwMYApEMHbXra2to7bGxy0kbHx+W3b7zxRrvuuleKdYrA++ZN3al9vSSfrph7dJTBcBASWq2pCbYoMVs5DlpYYM854wTzFN0hYnsAxMTUdxKVFbOa2hVbLlbZ6f5xGxweszXr+qyns95OnZm2H/7kYXv0l0/ZCgAw7Am0pAKsKxZtanLChgbPKTHT8Dx9MnGEi+jX1deqJa6ygBlxaYCMXutPE+L1Z5UKdBHzKh5IQ2EAcioLARGPRPE4zhhnO5LGAKn0b2p7KzPvFPklFlect1JsnDSldb6Trh4AquCXpHEd+vg+9ARmNoMiWHOXxmhj7+QaBXhDcgiwk3ujUMK1YYJi5+R30nVgspRiqoTi8ZnkhS0MKEs6hPnpGdeIhtmlLwdteB+cKZg1tB26diPANDsoGOduAyl0oqdGWzjaYpJKmXWmua9NnWLgKOSIycfaKDdcEn8zOur8ekmepOKdyh8nW10CciC8pEk/0iVNUhb4rEqbGnYxgB6XmCpaVye+ZtlmGY7RkE1gvP9uY0NW8QsEAQAyse1bXAsOPwUrFbZfTA7HJlFQYYe4PEde9ipYY4Bb7AuAAO4jBp9EzkHeC0Dggz4ckKUY63mKTzIWsFxTYx3t7aUWW6RhgslIm3toHEtLkQF4i14884KTv1eRA5LuKcCVBlak7jDtdfZhXdJE17Az2rLnJQ8EcO7gOM0VDuqzD6Mjywt/6BB6GymfyTCu0Pnj3YjJmAqQDrx5pwD3HPFWSV5pZUm6yDBmfcBPsPNNhSM6Kl3X0yU08BMChHUWMhpUCEsa4Fo6elXVKgJ4K6+3zXMH2EDiHKRl2KcqVDY0aHhinCkVslIbrMeHzsjEX7CfaFudnpnRuwsSRNia6CKNnCd8usch/m7wleTTcRYcjMZHeuwZeAiECp4H48v+irVVW7h+zs9+6GbyGZpiTa4K1gFoK7DOSrYDnwk45UAynTnEy1ViK1KUkC3R0ad7tl7XKenyBxu3Qoc/7GjYatliPbRLtXkLcVGtuuQ6oaHIz01OjYtw0FCfk78C4OM9BhiGPcSPb9u2Tc/F80e+r48AsE84Avs2QHg9f+pSYQ+TW7AXjh8/bo899pjt37+/BMhx/9wToCc6o6xV/D7/FrYs2KIqGFTIb3B94kk0DrG1LlPEsJoaAYs69+qycN1y8rDVPb2KGejYEOM1w0RoGJ2eS3ET3DMyWwDYYmemrij2JXF3ln1e49qoGrK0UtT6Dgye9W7HeoDIJatOhTV+bxF5wG3X/GaRKTxLLJj62wuqLNLCRzV0zapV9jd/+zd29w9/YI8//rgVF5ctW19r01PQVl2rwTc3+jdeHXAqs4vvOvukxlb1rNaUHaHFaVqUwED5RUfva2p9PDpQWnXGDRSGIipy8Vmus+M00qiAeCDgyQVVVIxnvBh0ckr/FjqAyTvECwzgIA6bayKlgSspwI+gIRxLVH9KAF+aZFwKCFS98uEEXoQQv0m/XhnMxH3yLxwuvsTOZHOlClgMaonAw1t3PHgIZ1KZWJTW6sVt20lTMX4WHSV3ELGeLxT/DYdadqz6TU8y0tNEpTdoohIfrZjop4nYIbKsQLIM6ul9JVamAMASwOttNH7g3OE7kO1JdmWSE0mloFint5WCQH4u2tXiHcvoJoZevEslYLF3vDbv/8TnpgAppnphrMWME5DARFZvUVSbu1uiNKmvPAxHzxhtuVFpkTOGheofJQegysQyHYxWV+vam81NWdu391HxfDOFol2860K11wBKUEFgapY0wxbcgeHoeW6MB4nxzTffbJ/+9KdlZMJJATCiHQcTB3ASB8jvKECsWJ9ITMOB8cxMjsJ4ERy6po23vEdgXvlOfQ3LCS7/N8DCAHj9HKdW0BLY7GsX6xaOJRjFcX4CqNSZSuRfqmnShEj6EElSpKSXyZVfPMk89qB0RAjU5r3lKc4WLFB0t1hPB3aWxW6CJYpDovKDBgdfklGoxcA62ChIhYJJAodizyngLhSUpKplTtN4q+3Jx5+wjX29tu+Jh+y7X/+0jUxM2Hih3f72Qx8WExxGHaAINgojzv4jsFxZKjMXIgjzc071bcFe/arrbW6+YB3tbWbFOTuy9yF7z5tvtrpMtX3l7l/avlP90phasqLatllj9oMKULlmu+eee2TDcNK9PT2qvjFxkKB3HZPZChSWaJGotpn8rGy5B/kMHpi0jRtpp2qzgbPDArOY6Lzn4gvsbP+Q2gVXr+0zq6mzfc/sU0GCtgAqg7H34n2EHY62rAicxBBIDApsTgRfO3cyHfWY9EVxlmfOnBXzHp0SNC1h7LB+bhPMVnV329vf+S77uw9/yPbu3SswnqDAMw0PHnONDdZYx9RB11LlHHSQYFXX2C8f/YW+39HRrmt2dsPcGlawsXH9OrWH0CbB+XWGe8bODsCKavCpljJjSVdWfizYNM4+iYno4TfCD1T6Fb+uaxWJ9WVma9au05TY7jV9NjQ0oiCTYDlYNTwjwKwqnxpKAZO6VsN3/up//nf7zbe8wf7irz9k40Pjtnv3dvv9P/x9+/jHb7PJiVEbGx6w/lPH7dZbP2mb1vTZ297yFrvz67dZe3tOA4YGBgdt4NSgHT3wnC0vuUi/bB0accUVMXa9fdJbo0gouK8AlMNmqBURRg7tKCmRjPcmLVumLWt6Y61ijwABwx+F//S1I/mA2TlX0iELu8n5DxvDuYRRg/A6UwkpBvGuYtxsJNzyNQrE3Q1hh/S5FUUQ3knEGNxrsKMqGZzuQpztoOQ1gQ1hXwVIL8w5sJKq73HeY09Unn9pdSWAMYqAlXsn7idioSi0xGcL6EwJGMlAxBwBlMi/ErMkzTtNQaxvskd/+Sv7xeNP0b3j7V4r3lY9NjJomzb2WU222k4cO24vufhyaQkxjbOwPG/Hjx+19/4/f2n3/uwBOzcyKt3A06cGlNiqnbGmxvrWrpNdVRKxuGAtbUyTztjLX/YyCZsfPHRIjDsmVPKOjx45ZKdOnrTVPavt6OGD9nu/+1Y7uP+QVdXW2ezcgnxZfW2tPfbk43b+zp3WkK2TxAEJfG0tutjESDCnSCaKVlfDVMqc7Tp/h919191pAApAQLXNzS/b8Lkha+5aZb98elgFGw+4F2VH3v72tyuWnhgbt7f81zdZtrravvu979nep5/WlGh1ExaL1tfYYvMryzZTXNY0Z4ZRZGqdmcx00M21TbamrV3Db2AQuD+ftcamJrvm1662l7zs5UpG3vp777Il2rvNZRGIqGA9dHR3W3tXtz1/4ph0H6+4/DLbvmWLnRscstu//BVbzmSsrb1LicX5F15o6zZusNmZWWtpbbDNmzdYfQP7G/lKnwY/OblgbdLYzdvMjGtmLRbQVJxR2xv6uxp4BygHgLvoSad3ByVplhoGmAHicU58Uvv84rI9f/SELS4uy98Mj47b4MiIzcyRHAJg8bM+hVOSRwLsXAcUJoZPMSY+42eDGexdRLG3w75UFie5DvueteVsY2dCiiEA+jgL2KXKmKQyFqoECCMRjXg6AEix7xiyUSG/o+Q5gWFhRyKG5Pohx6DWyqT1Hp/rz+HFjCgE4FNIAEkIOW/t7R0ahuCtdN4qzP0tzlMAg4GJ7EB5oEN0S0RcVpJ3EskXNmaVWHDOAGfomg9G0D2osJ+GfMFiXKLANalim959Ygg7wzVN9q6GYebEgGqKTPUN1tHWWSoCuWafp1UU/F0nNjrLUu4m4kTl8B0HYhU3LgOA+/2pGJxiNViaEYbG1G1uUHy4JGkhMCyxzL2V2e0icRbt16zj2YGz6nJwln2DzhFse8CrxQKsySpbgInc0aX11qCRNIQj9Ng0/I0CnPQrPY+M4VnxvngW2hTRyeb8V/o43jM+4vSZM4nx6cSVYOF63OuJHPsJ+ZBTp07qWWIQCa3cFFUBMZDaoZgKWEGhj3cNwYGiIiwxzgdxDYAF+MDMVF7xqYMbVdbTs6pUBGZ/BuhMXM2aC2BDWzXJ4XCdyAl9zdGFJydiCJCzuHzPM5BjTgMqAc11rUQeYW+z1/HpgGi5RgrSeeVWtMQywDDkiXzabtbqsP/j42rxjf1O0RitvcHhodLkeT6b80MxR100aof39WIgCPcM2MRaxJ4hb+CLfCIAU3yoNMHn51Uw4l3wd9aWOBXWHtd3trYPSgN853vEwbABle/lmhR3ED+RWxTpBE353OrVq/XzbnuSBqQ6csBxwF2c2QnTVay4rJMowibS5coejg4P7jmAcCSGAM35HmcK0Jg9Risw3xdDXUM0uUa1NdTVWy614it/tKLl6iGv1KlI4J2hMIy91dql21yzWjmWuhu9m0pDZqWb7ixOgatWtJHRkRKAKhC+oU6FZo+5qksAsogiKyvShibvkMZtTZVdddVVOmtcL5djqn0MY/K1CwJWFEY81/L74/N4F+QFDFGDKHHguefsV089pesBXDqbsdzBWsbSPKdAeorPIDenNVrnIJ1dNOCJj+k8gIHNPVNGYz0iH5JPWV7WM5D7AKbzXpHYgsinYpEKTj6IkmIE7dDqHyiaZEiwPdNTkzYzMWFTMzMiDYoouLxiE7R6M3E7Fa1kd1LBK/xbZtPLbimy3WjPykgIm4mHBCJO/929dYe99d3vsg9/8P/YbGHOCnMLqsjC1ODFwNpj08xMu5glHwhjTTTc1MdP2+aavj6j3Y6FVzCtyTXOtggnqiqHRGgxgJ4gRhIZ9HjApnAYkah7YOxBPU7Cu169FVuABIsnDQOAG6fKY5CoSNTWOirNZ2pMewktr6BuJ929SnpsOJdKhhP3EQg0axB6bBEoRDAj55aYCRF8xJ8B2ETgws96olFudQowJP4sBTYSCyVpcz2lAEcChImXXpk4VIKmXCf+LZD6uHYk915m9sqMM37S8IoK/RmvDpRF6SPZiepRJDe8Awx4TL2MhMrXJ7W8CMD2sCPuTYLTaW9Vgg/l65ZZb/E+K7Xbgu3KM8YaBfjI/4+2hzAiCgJTlSV+Lpy4WhwSmOFMDt9DEdSp1J9A3sr1jcNfmRAqoKbSQ6U9zUHHqLc01dvxYwdtenLUpicnraut055++mmfRrvkE3a5j6je8awYfowO+nSwD7773e8o4eb7/EnwoMSnuiz2H8Fo/Ol7IxgI/j4IllTVxqik1m7/XNqAnc4dQS4gG8BNVHpEYQ/AO00TjXfOnyWgOAI3VVESbZ8kZFlNav4Zqa0n1o8/9T69KcodgDRVmPyJPUj6SKq08d7LmjHuGPx8iUWQdH6oHrOTAVsaG5t0tnHGGGnul3+nSoVmH8EhgvvRwoOtK02/Q74i3UvsAe2PVCC44ILzBVwKtGzvsP3P7NWE00NP3W93fvWzlmeoSNdm+8M//Ws5lOZWr5BFEuET+Jx1oLatVEGNfcg7nhwfs1ve8HoxWLZu3WIve+lVtu/xX1hLYcQ6OursvidOW3VTuz308MO2Uliw33zLm2xyYlJBKUEFDnFladHW9vaqwoujZhrqc889V3LqYY/YYwRnfKltJE2snJp2dnxdDUNBOu1fbr3V/vGTf293fvNuO3FsQK3f9AQCMG7dvk2/y/qG7Yl3FHbMk7+yVmslEMNahq7W+TsvlHO/4qorBTAeOvS8wHaCxc7OHq++VhHUeiUaLbY//pM/s1tvvdV+9rOf2dr169TijB4JwtgE2DhrQAg5fOUsRbUtdjU32+T4uNUzqZQJbmbWvqpLgd2TTzxm1113nW1Yu9YaG7zaT/A/NjklbaG77/6P0h5mum2AT2GjAwjSfk0t9qyFWtPE0kGTregD1hTlUC2usWlAueoqa25rkzB2XUOjAgln06Fxk7dVPb2l1k8vHHo1kmvyPOvWr7bPf+GT9g8f+5w9+PBDINb2nbu/ZR/50Cfs9Nmzls1kZaPm80y4XxE76LvfvdM2bFgjYfm6qqLVVVXbPf/xQ5saH7fhgdNW35iq2AqMXNbBGYRm83PecoRODtpcBGMCD+vqVGFta2vR+2ONYD/wRQI6m0eXzVm9sV84m868qCslzH7WveU12CBcn9/jXTNpHL1RpY4Amo0NAhYz1a6xJL0hbEXGhc1x9mo1TzaReKNk65JNdH/iQ/AqbY5YABkHmrWHeXWpEMj1wk8FAIiNYT3CP7nP8lbIYPlHbMT3SNIrY5f4Nw+QvVODe1D1P8U/zvD0Kjjfi3gEgDFAYHww8Z/sDMw+mPn4gGVa9rK298Dz9tVvfdcHHck3FlW45n3iFlf3Oose/aK6WgoZGetb20NkZg0NTda9eoPd/9DPBdTvvOB8sajrarNK5qJNiDNL5Z0XNT4xZv39A1ZdW2UzU5MCBWld6+7s0Z45dfqkJB3woRfsOF9BM0lxZ/eqNOm6zR64/3675Q1vUKLzk5/+WBpODFeTNEQmI5kDWBi1VSu2dVObXftrV9nw0JjN5mdsfnZWjJ1FkkqGrLSusnt+8pzVNuakWR6+7u3veIcNjQzbnXd+TYMt3vxbb7Irr7zS7v6Pu+zAgWfFrAEQ62rK2eJywWbVjgzlj72R9NCqqqylYLand51Z9YrAs2oG4QBMF4o2KWZajb3zHW+zj37qM3Zyclwgbz0FwoZ6q6rO2plzZ11jaWlZxTDef2tTq8DbI8ePafjLps1blIRjU2g/bGnvkC/gPAFmkCxrL6a2LfYUbDlIC6xt7F2uLykP9kYaggB7hK8AqgHJ0Dnm/YbtA/iBIEAxBC1fgBmGvgTLNmyitDGXC/JRC0yNR/JpaNCWF+ZtbmFW+5hzu7xIcdhjNIDc2Nfch/Z7Va0THRL7OWKh8C0RSwM6VsZJESfzcy/4XZFrEoGC85bYaawhHWBho5xx5GeuUmYh4tOIc3V9xVoI8vuwirh3rVmaJO1nnPZCb58FNPAEtEYgFoBLS0urWPWSV0CYX3FhNmkkOkmAvENDKpLNYl0jBg57FH9SROXzsKEMlQM4wK6oBTmBtAAGXgoG1HNZEuVN6ZlU+MWeJKkPDRmgY4pJwmJ6uf3s6uy0rs4uSZd42zEM0oIxyZm1xUfDkmT9ND23ukqMQZfncgkABxhdx5/ZLRFnSG4jrSv/JmbPMhNUW7U3wx6yp/j3eEbyrpn8lGIL4sQTJ46W8iN+hnWhPRSAsbSfiib/5XHjoqrBHguTV/kQJWJo4j5p+i0t2qru1WITB8FFwGOmyqewJ6kXnkt7i/Nel1WhVuxy2XcfAsk+i3g9AEXkY4boFNDQSPaM8zqx23XSsYR1GsD8st4DuQddEJ1dXbIjAGN8X0BqmuosELdQsM7Odu1RnhVbKR+0vCRfHz4RuQrIFUGQcF/nhXtAKXXLNDQYA0y5JgzB2fyC/EZLW4vNL7hcEItG8YV7aGpqSd03MUjD2cz19c4Gjc6DWA/eCQxbPiO+R7G9pa1VpI4Apcnx8Ustza2KVcVcTLIE3V1daYjQdMnmqeDc0S4wlOeozBkB57mXM2f7RdKK2Jb8YmR42MbHJ0sFRX6OQj/xbNhYrUUuZ329fXZuwId0YitYW/Ye+QprqXZXEV4YEpIVaDQyPKT95USHjAqq7BVidhVo0gRude5ks2oHDlZoZQwW4C7ro64skdaWUwEkaQ/D6mz0jgTiZ5eLqtLZEG5kMaiuqLOt7yXWaryLOINRpBXuwx6raBXH58/Oz+geYMvy793dndpDYnWqc4jhke5fAGz53tETx7zDwExxAZ1Ue/bsUWePwDXatFOOHfiU+wWPpcIvKE8petE7itCyFQsL9tzB5+zhRx62fXv3CgAkX3Lf6V1U4dd4p3wmOBXxZ1OuxYaHISdQFHV/IW3p1GYv7K3WSQmYMEkwpQL10iKdOE3aq7AQ0danawSJk5lZJpo7joY+vvI92v3xUUnChH9kveT783lhfcTK5DHYKEBwOkd4VrA0yB6Z817+xiI358maT57VhFu19C1bT1un9W1eb08/+aS0uDAmY+PjapXctHGjnTx5QpN3MN4at53QZx5KSd7Cgqpa6zdsVPXHN4qj6ji6mATrAJvrcIRTDQaKDF1iBeAcKh14pZNzt+QvmQ1XprD6YAtFoaXWVadvB7sqDkK8DP5UwB8fnJI6BSQJyNMGTVMU4+crN1cloBcAYrR6+5S6iqmfFROP9S4AVpKmAWsmlkxifpbuLTEdI7GXISgxFp3NFAdPn59AHK1v+jnXdEwUuvTzldcPsE/PldhnoS2o1tikOecBVprwXcGY0Hp6tOOTv9LU5NL/T9O5IqjSvem5HOwMTZe4pxKYGoBSaQiQM6UieIj36M46Aa/S3vAgKAR7td9JlAiIEfJXOdQ8mYwBPYkdyxpgABQIlFglzvgMA4gThP6sIKw0hTvphySHWt5jaHg6IKeAJ03PVFULLoSq5ugIrdjY6KD98J67xMwR4lqMadDzPjgoMVH5XAINHCS/j8NZt2GD66tpbd2pA0jBghNrFjZiqoDz+xG0RvCr+y1NPfTgFuehRDu19ggwQ/NIIPuSqiFUP0gOMOBxLQVkdT5plyofa87z6j1JfsATdWlwpGp+aGtwdrxC5u8G4x4UfTnZxIQlsBH7GRsAkCoave60BP5Kqjsxw/yeXGMtEnoSneamnJJbgnD2FhVHdMAQDaaqRICOg8dxsyYYWEAZnAWTEQEcuS/uM8BxTSRMmrLYWTRvd+3apfdFFb6ludn27nvGWpoa7dmfP2Df+ebnbXxyyHq37bR3ved/2cjYpL36htfYE48/qXUGaOzpWe3ttyRNCWAM58+747Pz09P2GzffonVf09drw+fO2qFnn7HfePUV1tRYbcX6Hluqztmt//ppy9ZU2etv/HUFuLQyE+TS/tTR1mqTqtLixGpUlVOFfdYTk/gsnjfaSzjLVO8JCNVWYmYbN26x/jMD9rlPf8r++dP/YN/63n02fG7KquvYM7M2PT5t5+86X+uI1iQBhW+WJgAAIABJREFUgVfynBUfgbEzEZLNCf2pBIawP/g59kdbe6cdO37cdl+0R9c4ffqMGIUwJGkHJABbKMxZbbbR6mqocjbb773nPfaJT/yTPfLww2qjVqUOO0DhiupuDYF7jYAHtXzU1docDKy5ORsbGRVzqLuny2byMzY6OFxqrSDBgom0bm2fre3r0ffRk1u3YZPddvsXlExJ6yvWVO3tHmDj2NmPJIuyMZqO16BJuiQSLvDu55OAaWRsXK0UnJ9Vvb3Sl2TSHnYbXUYqy1Rsd5y/U3vwwP5n7eChw159bW7yqegqrDCFscbe/4H3W+/aDfaO332nQNjPfPbTAnT+4s//XwE/WzdvFCD5+ptuEBvr+uuvseuuvcaUT2WWrbGh1r595zeso7XJ6qvMjh87oVQTJizvlXuHQUlww7oQ5I6MDItZFlNFAXY5K9gAGG0BHip5Q6eHWAaxdYbAJIkRzgSBM+mSf47bAZgSoTvEmpEkSfurrk4shIiLaPUDZOpmuFbFZE2B5WnYT/hgQBX2JC06YUfDJzvzvpys+8AtbwfEEYSdq7SVlcBFgITYQAK9SIhVLBJIEPrTZdmJeN7/FNfI/nkBJoDVSHb4Wc5wPL+vl6+HKtvomSW/HrFaSGDQhjcxMaMJjqf7++3UmbOKvQAZpZsr9ly9zUzPCgAk0QJ8g316yUWX2ujIiFrmCViLVXV28PmjtnbtWvuXT33Smluyhta44qLEGio9l4B1bH7SIBPLw9vmhocnlDR/+Utftwd+9pBAgh07tytpFuOGSbJTU0qCco31amN81auut1Vd3dba1GK33fZ5Ad3NzTlpkGvqZXODXbx7s/Wt6bH77v2RzmFDfZ1CTIjkDOZqyObsngees1xze2koD6ywSy671Jqam1W8YC0J0q975XW2e9eF9tWv3mGFxYKS886mJvmWsblZn4Jc7VIXyzBWWpqsuLho5/f2Wc5WRAhQ3bzoQ8AAKvgsxNaLdTV2z8O/sFxLm4NJNVU2Nztvi5pc6dNb1Uav+JjPoDXc/fl5O3ZICB7W28JiQaPnSC6QUyEh83iWdj7/d+w+vpLPIQnyKb8+QIUCv/8sbXUZse+1txQrxcRi9GiRi3A9Zt+LhVLsiMwGWljsF/YOdlh6iMS+ECSWCrYwg4yN2eL0tLXQsrVcsEVpRK1oCA77Dd+LjYzz5f4yDYVJTGSPWr1zJgoHiqljIGGKAcugoxc55e+JOVMOgUqY4iN133gyzRnm74BRYmUDvKZhMcpJgJJToTpsS6mwlpprQjOOzyvF7CmWd5vjvtGBKB/uIj9RBcDYLlYOe09aWRn0QecT4OMFWn8HtZLqqYy7K2Px8hp5jIutnZtFTgQftFjS8/fnltpaiamenIvHZBqK4IB0rO8LEnV/Qh/8mTrK8MU+nTdp/Ol9eCyuXLQAmJlRbCebJfabF2BlSwWiAQAH8OZ666xV2FMS8U2bNtnExGRpqJDWJoDFBYAt/1xisWCTseZIEkTcx/7Bb8GeC+At7HUMGVPOkNiVkVMIEJLUDsC1a1gSzwB8EE/FswDqA7gG8z7yTREB0mR2TYmGsWnetSAAIOU4kVOTq1MA6D9zWtra/u90DAA8L9n4xLiYbZxX1pV4lfuGZR6dYrwprsO+JoZzwo9H4HyfYiv2FjCCHABZIJiH2BWusbjkur7EVqu6V4kxSL7KvZCnYFsoeszkHezUPlk2a2pqEKHi+ImTinNqkjYmxX7iBz6Xor/yE2K2emfjTYwztd6fk+JRS3Obn1G17wNsui8MNihDykIGCYBR8X9VtT+rujiRDGAqcqdam3lXXkT0fQbIxVcU4cNmoP/HnoHxFu+VfUsHDT9L0crfKwzJOsnd0DUl1mGK+9lvIU/khUfv9iO3oRhE3hf5SMQv2OOJ8TFdg7NFhyr7ic9m7kZoMZNHN+YcQKLbIOIbzhi5EM/BfnUbWdS6YP/5crKH2wDFl2gY55q8iMF5TEVO9p5kjxMe4kUOjw9EWEvYgvsN12iMafGcSc4P+457IWZfWJwr5SK8a51BEUcc3xFIh34jdqGqSq3rvC9ym5AGi7OE72X/om8I4EiejY/imeP8RIdKxHwUQMtxoOdiUQRmjWempuzosaPqaCD+nJgYL2nOk1fgE7BFfv1q7fGGxlrbvmOLfPLJEyft9Omz1HSVF4BNUHjnq6W5xfIlX0qe4raAeyM2II/h5+lkaG1r11A3CsOQ/ySzBVaCH0p+Er/LumDniA2wW+4fq2W759HkJgZAcsKKNj41bZmXv/ZdRTRsRI+cn1OrBIGMhKI5wFRQCvM2OTouse65wqI10P6npIf2K6cD+yRbc+AAna2iAwAcqgsuvNA6OrtsgSEONY4cAzY67TwqmM6UcgZgjHB3UCC+T/WtHGT7eG++XBg4Td8qtTX4tdWa66MRPQAXy4DKhguj00zBPZacd2p1FVurVMVyxlNserXsJg69/tTUaxezjkofwQyfK+ZhAiepIDnwFFRaBxjjWrHpBWLSIh5Cn5rIhzYFTAlJZpeSiQhWvIJXBhjLSUpBwTifwSHnSwizHDE6X37Q1F6YNp8+v2KKVDj6OOyVwGkETHoG9fZ49BPvyQOV0GGJxMfFhtViQb0isVpjAE8ERVxH1Y/0HjyhYrKl3x8LGxover5a10OTM6AyzyHKZm12dsbjIFk+T40ac40S+cZBRvVK11BgPG8NWTTcMl7hJ4jQNC1PKIM94rqe3oqhYFCt41CvCdB8KdAr5F6DOh3VJr1rDm/S3wiDVFjy6U5VKwQkLUp2eEl1tVV2++c+Zy0tTbZMwJ5JrR+ayOjtlPHetmzZovtsamnW8wBKkBjhYCOg4Iw+9tjj2gPBUilNNq9ghoVBkkFfpsLvDgsjidN2EWYXW9a+UgLvVfxZVTVclDgCtqVCCmpINLN1lq3NWlNLk9Y3qrgEeLQAuoOsSewSp7bDhvYANGPnzg0oUFbigFYbwHAEy/l8ST4BZwZdXeBpCl7QkCGAmRgfFRuMs0XRhAouwCuagUzRihYAgbAJxATQYU/jIAYGzlnXqm5dW4F+mgTNuuQTMBQ2Ic53vAOCP1oJLrnkIm/lLLpTZiIyQPLxpx+x73/nizY2MWytfdvtne/5C5ufX7ILd+2SViYAhQe0tHzM2SzVOA3KofWyPCwHOwSjALBH7DDaP5cLtrqj3S7a3mNXXHmpDYxO2qI12Dv/4D3WUl9vv/u239Zawyyi5Y4WnaWFBQGqXgWvUqCMY4FFy/sIFq0zn1yXRUkQA5sI9uXYFsQMO++8HfbhD/+97b5kh01OLdnsTMF6+9bYM8/tt8X5JduyZZNYRzh7QB+eif1bBlLK7eBo1ERbRLQN8b7YG+6YPXnavuM8e/rpZ3QW+/p67bKXXG4/uu+ntnnLFomh4ygztmjbz1tvb/2dd9snPv5/7cc//rGtX79RU+rCptGCAujlIKMPO5Mm5diELc7nXU9raVlTyRuaG218dNyBLyXbAIwF27X7fFu/bo32GSxdkr0nn3xKIAaV7/XrNqhazrPzuVTaNZV7ZlbFAlqqjx07kVh/BSXLBAf4as7ou9/9brvmuuusoalFTCKKafJJ+C4FDlSJEZ2e1wTcf731X+zP//S91rOuR2zHYLXBtBQpbcXsv//VB+0DH/if9sZbfstGJ9B8u8z+6E/+xI4c2Guvfs111tRYZ3v3HbbNWzdYrp4poEWbnafI6IFfUy5rP/jON622uKShNhMTMRTFE33AQuwz55CzL7F0BP87POBXKzfs3EjEFS8Q/Ds4wVopQZlfUNAJKxJ7xH6nhcjtsPvuSPBL/lpr67Iv8tFLywrqsXGcL95BsCxiH8hmJ6CL67E3yzbQ7Zxfv9x94FNlfe+KEZvAwQACK+OQiDf4vJL9JHhTi7RLOARAGaB7ACHlzy77Bb5X6U+xs5HIKEmnyBUDeCqGcgWzqtJ++XO6/AvP7hNszZ4/fNxu+8KXrae315aX523dhjVKWvCTDAmCqTu/sGQTk9P2yuteLTY018JXP/LIz1W0QsKB+xzPz9hsniJSvX3ms/9kTa1NtphkIEgE+fwYguRFSYaUeScLoZIawfDDRdcNo1T30Y/caj9/5Of2x3/0R/b1b3zdnnvuoJj3escaDtVoTdjuqWk7NzRkL3/5y+2Vr7zamnN1Njszac1N9dZQX6OWwG1bN9jBA8/Zd/79LjEb16/tsWUkT+gJr2KwTb3d//hxq65D27SQBkksy9arSF/v+0qA8cKs3XLLLfbwww/byOCIfGMbbZW1ddY/Omx1jfU2VZixX3vVK+zyyy62K6+4QueAFlNbmreZ2Rk7ceCo3XPn96y7tdPaNdHSbHBqwrJd7fbdu39oG9Ztkl2eo8ixDMhS68Bditnkl4gDF5dUeFi/cYPWpamp1appzcs4GE58ROLS0NjkwEcBGQCXSGH/OCvM2xYjEfcitu8/icYn3Tu+CzBZeW4izoTtp7hDBANvs6XwrntUu1gaUCcNFJUPLANjAfYEBRr0KqtqbGohb1OZZZuC8ZQ0umjbUrMCrFp1XEVBednmaAtMVfGIr+PMR3ECoCe+Aiji2bERwSwTO0YJsrPkIp7n97j/BgGtaFw7E1FAY4W8D89Z2RId9xDxfLw3hbUBRipP8MJ/ieWZkul43yuZaiWHXV2rxLqCySK7mdhm0s5jDZecTekTelNXSOpSidg8Pjs0dLmO29Y0jVYDIzzu13AT5FqSrYy8wnMSlX/TfXuLXnyFvSw9b9KsjH0Sz8575ItYA9+mPZUK5/pd2d3QMnZQg3ujS6iU26VcLsBbfArMpbHRcQEA3DsFsGDT8xkBiioGRGohtbcCmMVXxMvESJFvOGC2rDiFv3NdnqmmlmKY50wBMFK4CX4MsQIMxnhf7ItcQ6PsCsCav/sX6vzyOUgZhPSIF9/8fFV2CvIs523fbgNnznjbu6SpHKRdXJhTbMH5iHfBPuLzfeiaf1/3k4bszcE2JtdLLf0dHW0CUPh5H8aSEaOPon1o5rEPuC9kULj+uaFB2VOICrwzb8suFyK9MFdl7a3N1pRr1GA9+SrlngUBdOxnYuTIkzlDvT20JC9qTfg+a8+7QxMT/8rQW4FBWQaSNFiuiXbqee9mSfuJPQfQxHvimbS3q2stV9+oewfUnZ7xqec6/0vL6r6Iz2O9+Y/r0J7OeUTyQ6Aabb319eqg6T97VvfKfuZn2ZdcXySR1EqsNWtstNWr15SAIIaUxc/ye7DOuUc+U1IyCUQmtlbeDBhfXaW9xM8Rb6qgl0EjPyMdTEApij7e3u3dExAqiLGl6Zf09LkGkhYAcw6iuia2wPbmZhEPBEaldafl3s+jYxLawxWDDGVHUp6ruCrtzcg91c5Nxxms/9lZ5Qu8F9mFTEbAW3cXoKDb+gAXdU+QhJgBwnsfHfV3nIZAwR7kK0hQUQDn/nbs2CHAkXfHueSZ9ZlJLoC9oEw/YQvxrt0uuBSbzlDCeMZGx+xXv3rantn7tHT2pWcpEJ1rOIObmIi8vS6bsY7ORtu4aYMNnhu348dOC1+juIMmdaytAGUNyPJZD7zXxvpGnSXwO6wi+ax0GVNHqc5ea6udt2On9oyGwM3kdVamya3BeGpr0vR5x7RcCoz1X7Eieo1w5q+/+d3F/My80O3zLtxhR04ct3PDQ6Ij+8jqKpuYHPcWZDHAEDb2IBcoqYCAqqZHOaVa/1OA58YeTYMtW7darrlFulvcCDegUdiMOF9yerSC+jTVig0XIrFRPXTAzKd+AYBSySCJwOAFU9GFPBzZkdNPm9PvTOorAlJ5WaUKRHr5OBlntoG217hgrATLnd2p5Su1YrtmB33wmmSFgxLAlAx7gKa634Iq6y7e62V/Eh9nLxLMUe1E+T6jKaUYNgFWpWmj5fZNacuoZQDtAa/68uy0AXlRP6N2BFVP1TZL1c6DLyoALnrvVc0ABjEOPhxixRCOV9JSUc31A1+DOoO3m0vzwIEfvgJME+MVplpa+3ByGjiQDqcLpjvS7sku6+bgroAsVTi8Jc11DZL4bhrPy71JF2RhzpkQoObzc0pKNMEsMQk5LA1q+Zq3wsK85ScnvXrEZ6Z2Um8RrKbkKvZNxDMg8D4NkEEUnf7+k1AubbIAmnwWATZgNW1DaD4R1GFUXMuFdr3G0uQ76YQkxUpp+ymoJWmslQYLVUVN22XfoJWU2nnYtbRhwsRob2u2f/3UJ1OiyRoiXu7OP2kDaO34XbQ2mltyqjzguDs7O3R+T588pX9XtWFxQe2tGETeh2/x1KLn/sTZnCEyCwOAM5fAeAAmAgO+BJ6mYC2Yoeg1jI1PCJyiRVKVZ2lTeuAbgX0EcgQP3JdEx2sRQq7XiSWwaW5pdXZzOoOum7MiPTnaBILpHCxfZ+q6FhN/p0VJQ3105pbEYtBkztoaO33qhEANdCUBIjesX6eWPYENdVnLNTWqgJJrbLYTJ07qmXFUDAuh4ki7bWtbmxzvyOiYLRSonjnLkjUOwDUCMtmxiuQFljj6GFTGWFs+6+Bzz0nLZ/Do0/alL31cbae17T323j/7iLQzLrn0Utv77LOWbahTUNbZsUqauKogJZZIAMdOyC3Klr/2htfIfsPGCk2dl1y0xfITZyzXssamlmtsOj9tzdlGPROBpCZVJ+CWtSRpoh0PwBIAUPaBNlFVJl3bJflK2cUSMGtMKStYVfWKzutiIWPf+Ma3bNfuXXZ2YFBaaDXZBuvvPyegcc+u3bZ561b73l3ft4OHDsofAIxJF2ZxUX+yN7EbOGieT/aowDS5mDTnrL81a/rke2KgB0Nf9uzeZS0tzXbnN75tW7afZ4tLc5atbVRwdcklW+z61/2WfexjH7PHH39CCYaGnyXNQvYNU6QJPCi6BZPx2PNHNB0PzcFqtJJo421rtecPH0ygLxpGM1ZYnLc9ey6UEDZg9eLirCqinAnsma0U9D6rqtGuzMvewRZav3ajQEUYlUzd1TuanbfpqWkBDAvLiza3sGST07O2afM2Gx2bsKK0cjnNMOTcfjpLMC8do7GJCetb22f9J07Zjm3bbGY+by2dzrjauWOrdbS32OnT/Xbq9IB9+St32N9+4H02OHjOcg11YiwC+lEGHJeg9pL94Ic/sptufL2NjVDlX7LWlma1jvafPW2DZ05YV3OjLc5MuTYkCUYK7ANgQ5/SBaYRR2/S/omKO2eH4E52Er3aZO+VYDL5Udqp6No4QMnv8s6DoRcAYCSF+IcI9AL8iEAwOhoiqOTdC8wT6OlAiccEHrfEBNQIoNmbAMIRKDso760yfIUPjuRYvijupkKz1uMebxkKMKoSJAQ0EAiQft/vyxP1ABvdRjuwGp8XCWjYpRck+4kp4uBpufBL8Y6WMwc2vbimgrCC9RVpbP/s/ifswYd/Yg31rba4NCUgf2kZbUKY3dP22tfdqJY2WDhHjxzVGrV3dtrV11xr9973I3vwgYdUdNEUVtrml1ZsfrFg73vf30jfDz1EWPHxvoIVQczi8YkzSmipZKJ0UxPn0bWBqosZ+8DffMSufsVLrbowo0nNw8O0UdXY1MS81WZrbQWGnQqDWRsfG7b6XJNNz07Ze//w7baa5Hhuwuqqqmz92rW2b99e+9mDD9m+vfsVYW7dstla25u9qJipsYXlKhsZm7X+4bwtoTOegKX2thYHAojhBPB5yyB2ZnRkTEwp4ruWxpyYn4PDg9bYlLOZuhX7zGc/ZcMjg1abrbaOztZUYMVPM/kxZ488+KidOXlK97BcYHplo9180032jv/636whix9NGnUrrBfamWWZCRZvVjpaS1rDru4uu+jii21ujsSNWMfjYvaVBNyJQxmdknReg6Hm+xRpItpSFxUnaSidCk5Ih8AkW7H5lOgy1MB1GP0cEUNJsuhFUj+aJJw0vN1e+CAPScsQUzNV3Fasilh2Nm+5iWmrW4FNX7C56mobLRacHSm9MScaqMCPBUuAlBdSAdcowPN5USTw2L5cLHQNx1IiXMEeLoFVKZQNYDAYjYqNK7TdIreIM1ja0zGwouIsK1ZOBAyuG/cT3RxqJ45pyBWyMxrMGJI30iNrsPa2dhsdGy91BHiBd8EZ7skuIxVQlWxcPEelLYl7UPE2hmKkybpK/CVFAZsM1CBspdvOAFMT9TYB8KnLSXrKZdmcYJqr6yQ6i5K9jOtUvp+IO8R2TOC3cp70uwEsIiPgsxSTNJdySi/oxKAHziVsKADGyhyVn1HnikCVAGFox6xT/AjLK/wJfwJ0xc9rrRK4x1kT80eDl/CLTozh8/lcxeYxbHGlIP9GPMI18Yd8HoCA2ICSE3CQkbGrsLUpYpVIFCve5lgSGxIhp+yriE0BzLi36YlxxQjoO2Yb621xfs6mJmjTRS7B8zbuscQ417Vc35XCHPeuZxKw7GAKuQksPYFcKwXFdbDiiKl4FtYNqQfWSey9zi4bHBqSbXdb6XsXEBbteC9seXbfSLyey7keveSSGBTl7HkAsIE0JM7bWFdsVXeXrgc7VYNg0wDaFor9mSobGh5OKZF/LvfOOdOQnFQ0xCd2d3Xb7JxPDVbRLQMQ12g93atseHRM6023DHEXrbeKS+bmZGfa213eZWx8RHGsWtlXvIjixYec9g25h0g5aYgjORLDtGjXZp3k75eWrXf1mhJYTazCs7O3FDNlvTjkQ2BXkl6os+OIn1l/7ekqmNVIX8yXGYnmsWNIqQRbFRyFZ21rbUmTk5lK7wkOP9vR1p5iHu7dZQ74jxZpin6sFWuqPZymMmMrHLdwkDhiOR9k5XGNg26Of4QUn2IbhvrN5XWOmOisjqHUScharu7tS9qFy8oVyCWkHZ3AVa7BMEi+AjBn3YQ7pS4bFQHoEkqFEkBGchpumPvi/KD77gzIyhjQcR9ny/sE94hJ3WfwvhnO6nJj/DuMwTNnziR2owOm7BFwJfaAiDyzLn1Gzluf9eG12HBiEvCkfBqGp9gzks9EuoszBbkiCD50AoAx8W983rp1G6xRMdWCcsL83LyICxQ9apAdoXic5pwI1wLk5b3V1Flm5wWvLuYXJm3dpi22+/KX2Jp1G621tcm+/727bHh0SC1rkxPjSpphTUlrCvFQQBOqsjLOiVEmNpWDY4HYs4FgmMDyWd2zRi3F3ipEy65ZNlFuY2ImBwCHwBcbTlWZxTmxS2bzs64jx6HRPRRTT3xiVVVXKeltbnZNC9djBCyqtmq1bdQq0RyfmnKhWxiZaKEkMfkyzVVwiDOWYHOkn3V6rgtTnzs35K0TKzCZCPA96YgkiD+pVMAeAYxBA4KgUxtiDgq05wG8HNaIyqpAysQ0pDoM7Rih4ObWNh0cNlEAFtwziWc+0aYFNC74QdU0sqR/IuMjwKs+sUPDsaMNUGOdXZ12tn/A24vrakrDI/isSFq86uPVTIG/aYiIghtNIGoRHRcxUKoVHNqojvE8asGocvZSJGxeicqV2GetrYBVUHzRpXDdBTmoQsEmJkalnQNbCOYLrBUZaYn5LqkCCN0ayvDM1IQNnjsnZiB/p9UUg1l6FrRf0DVgaplatn2vBSMjdMBo20PPhe+jFREJMMA7zBOeva62wSs5mYyGWpAz4IQYFQ+4JtH6wrK3zuIwa+psnqpmSjI5tLxHGDubN22Sw8AghzNwurkzLrtXddqXvvQlVRHZTwpGAYyj4i1NP6eRc2a4Fr/X3tpmbe2t2qOHDx+WQcNY8ufJU6ddN0zvEXNUHtRSGcSVAubiskAWPoeWQ1qIYXPJJqDnUZfVc7Kn+Y/VnZnJi7WiRFTamV5Z5uxXGleMuNpZ25ytxOeHI/F3V6UkQPo+STvz2LEjorzzvPEV7zkctJIehpVkfZqfi5EDbLhQNAyUJc5NdZXlGuuUJB549pCvUW21AEXAyKkpghlYaEl7idbf5iZN3MYecSbQhsJWuMPMqngS1UKdAzGtHfjgGZzpsazggyCWPTU9OWVn+/sNdzV4/Ff22U99wCZmpmzV2u32rj/6oFWtZOylr3iFPb33GbXhnunvt53nXyhQ1FkIaHJmBHbHe+Nz2dfXXHt1AmMB3TwQaW1usPamnOWaW1Vxog1kecGskHFWGcyUYAI4W6ho2Zpqa2polE05dPCALS/A2vPigkScqRAm8e1IVGRP0xkGlN+y9Tz7P3/3Ydtz8cV28vQZftvyaZ2pnE2Mjtk73vlOe+7QQVvVs8oe+NkDds3VV2t4w9j4mCqM7B+ekT0QAff83KK96tXXW31DTpVItGIAC2gP9mE8eU2J5h5v+7cvaCJ3dzdsK2/jwya+/BWX2DXX3mQf/ehHbd++fWpjQwOHgQGRxLD3BdKqslsj0HZsZFgVPjUhqU03aw1NORsfG9HveXEEncF5VT1npid9CnVNtb3qumvtzOnT0n4jwFKLLeeNot6KCZB5/vAJ2XbskcsgtMnWqu25vtbOjQ6qrXRqes7qsk1AvZYXi8aTPwk2T0+LIcm03c2bt9pjTzxuv3zsMbWGrutbq4m8MFpW93SJjcFkuov3XGqP/eIRu+LKi2znjh123vbNxjajcEAgf/jIMfvlo49Z35o+O3HiuP36627QmUH38+BzB+zWT/yjZapWrLHW7BMf+ZBNjowIKEdfDh/s4IMrPvFe/Kx6Yh8gWZwX7j90ZHnv4bvD95KgENgROwh4o0UoJYKRIOuzVhiKAcvZ2RUarsa5SUBeMAK5nmx9YhpSAa6MbbA7ESzG31Udlz5jWeeV3wl7p+QvTZV34NHjgij68WcZyHhhe6IH1jF8gvv19uhKNg+gZ6xbAIiV9xbXj0QgguVI1GPAXeV9eJDuYC970OdneYux23UqGVX29NOH7dFfPmo1NfVWWJ62tet6bG4e/8cQl7x97Wt3aM8TgEoRw0eXiWHLAKof3fdz+8hH/lHANBNYYcCsZGrs2mteaTPatG+1AAAgAElEQVRzebv/xz8UU0K6dkkjCaDpxjfcovP20/vutfk5ku5aozWOPdLXt9be9JY3awjaP37so3bBzk323t//Hdu5cbXVVhVtcnzGvv79R2xgLG/LMKzrmyzXmDWIC40tDfblr3xaEgFvuOm1tnZ1j5J5CvI/+dn9CvYZfPDud73D9u3bb48++qi6IrCVC0qEauzQkREzFdNJYomHKSp4mx5f8e5LCU3yC9hSBgWgH7zIFO71a+wDH/mQLS4tWP/AGWtuBYBPk8uNmA+2GAzlZWugg6ExZ6PDw9bducZe/+q32LbN56mYNjOdF3ZMMUqxRm1W4DxxCjYCtlC0xW0/7zwN0KFtiqmjJFH4c59iSaLqSV8kil5kQnuvztZvWKPiTmdbtxJoCh5HjhxXQYnWPuJNbJgXGxgS5PuejgdnLKba6YpPu8Q2KDYAmE3t+mqCL6Kht2xV9IkRdVB8RW9vcsaqFufFGJ+tqrbZuipvYwWUIBlcpLsC7UqXRCjFHWm4mZLpJdg+AG8uSZC6k0sgfpwhjz/8fYbfjRhG7OME8FcWHLy1tnxW4/ni92N/OLHBAR2d/xSvRnLosWv5/stAmxd1A9gkZyf5BPRRMp+BObyodn3FZCmhdAajdw5RQMMnxmdFrCwgtjTkxH/XbVZRwIUDed6uHGxxgMqI3fSziYnI+4trlbqzUhGW/US3W0kmJ+21iPcUo0ShPX2T78XzhM0nbmVDKR5MAIieRYxFZE9cXsML3p4b8d4458TQ2DwAxjij4c8j35OEQbKRgGtMYycmCfvLtchTuLcSyyt1/QCYhfyLA11OOIn4kAILdpf/T8ttDOsIQFdxS1219fasVvzBO1e8zbCOLFJGWR8ymLoAiIH888oDPVcoCNCFgvxNNmubN22248eOKtfijNDxpSL60Dmtsr8vc51i2JfzcyomqMU2TRbGr87lYcARR7oeJ3EnoFiwXHmGXEO9CAUMBKGgih0XkFhfL/kfBtTwFT6NQYfYDcAXMfFSV1nf6l759ZGxUbdJ5CBpGCOt7nGdAMg7u/x90KkQZ0udX03O0sNvxb5kH/WtXStWI++A+wtyE4xH1jQmDvOz3OvmjZsUf7LW+FRiNmwJk4ohR3BtCAz4Kn6Xf6cjiunpvEPuiXPKfjp+/GRp5gHP5sxyiA5nvd1dwN2y1ot7I27RNXu6SgAkvxdsTW8T9jwOAJJ4jT0GixDAjT0GlkIOrs6NqoziaHJ99jXXptsVO83eJkbmWfFHpXMlrVfvwFHuhaxXyhdFCEp2DI13HzTjg10FMKa8Vu8xgblh4/ge9zqTdwJcsAKDVew2xkSgwZf5PAdns16w+8JUCPH4hXfDvQ+Pjsg3sj4Dg+dKsVr4Zu0/2iOioJVsSNjsYK3zDGL45/Nq1z///AvtwgsvNEgNSGx5B5kXtpUTJk3ZiPcUy0F6Qjan6DJPwnDUIeYdYTy7inwLCzY8OGQnTpywJ5980k6dOiHQHTAdqafa2ir5LzBFzhK5ONJQzFDBkUmWi9xdNtT9l7Ao+VEW3ofXEmN62zlDY5ttbnHJGptbpM+oruI6htOG/3NpD4BHdLQzv/Pbf1H8xCc/aA2tWfvWXT+1+x/6qZ0+PWBD50iKrESpnZtzurcANt1Qcigc4qJPt0kUPm0oDJr6s1MQRbK9cb0zHrL1jdJPYLEwUNx8bMJZCbK76CoP64CTPzCIegS90gRKwAGsJxgtGu2eghAOAqsY1X0WnUoM6wATDcBLyT8TxmD/ic1GEuhBDJooCtprMThNmjSlyZEg/4Vl6+8/azNQn3FOWQY/eAUdxBxwiWlZIPTztMylljPoq6IoL9KiuFSqBohunTYwGh0hXuv6NTAEmEw4r8oNlQWcBveJM4IRNz4+4euVBrzAvHKD7PRrif4LkHUgjbYa/CwHzteIn6eS4J8BmMs6KnlLzpuEl8PPWgPUwhThgHo7W0brB4WWYAUWCgMgJO6slo0qGxubcJamgFGYXUs2OTZuNfUupK9JUASWaodZscJ8MnhK6n0aLetPpYSgUkleakGnKi29wjQinWeHvSmGTGovi8BGwVoAWGq5KbcScMjZhxgZDCu0Z4JZru0JsAeD7qDc9BEEa1owxnvaWxx4F21t3rpL+4+6x0MkO003Lyd+VaoyUL2q1IZgP7Hvdu7cqeutX7/OHnjwAdu/f59P1Ep6lqq8pnYAMfgS2wVhbhJ3rguwwrPgjPbv3+9VMAwOTJEAkNJ5imDVJwS6odfUZE3ogr3skwEBQqiACxCnrVzTXVP70/KykhDeKdPkfZgEFQ3aFh2c9WDd2zRZxzV9a9246dx7+3tloULBdtK+CSOLo2NP4ABhCAeYDoPXj5RXVL0a7UAoE8oASKmm4gyHBwft7OkBa2qotbbWRmtuabaJ8byMN8HJ+nVrddYIxqCssxfQBIShibgz1VXWmLMyOuGVU/YOhhibFyBpKdBUVb/sXHEWOCJ0fth7OHXALPS1JvoP2uc//Xc2PT1pLas32O+/5/1ijrzmhtfZL37xmFpoj504Ztu377Ch4RFVXAkCYrqk5gIktjJBFMAa+win720pDXIOAU4AmMnOoBOkgTbYAm/vp6IGWMOa04J6+OAhO9d/xjLFgl1x2QXWlIUJwF4JHaPEkk5tAOwd2Rhs1sKiNTa32u1f+IJdcvEltu/AQQGcgAlMHcXpI95OUIgtWV7y9vNItHiz2BBvDZ+1NWvX2omTJ0o+giouACTrCTP0wgt32RNPPGE33HCDEgaAsTu+9lU947btW62ppc3lPABJVswuuWSPbd2+w75/1932zN5npAFHwKYqZ2qvcPaiVwrrALHMbOumTfbkk0/Y3Ezeaqtpt8ypGo+eJ/IjEptXcWLZNm9G12lcYAQaRL/+utfYuXNnNVAH/0JlO5+fkh2bnEJ2pEl7ram+AWNpudYWAbKHnz9m09NzSkoAbdZv3mwPPfSI9uu27dt9yp50YFbs9Jl+O91/pjQgRiC8bC/221vYCPTX9PYKULnwwvPt6qt/zbZt2yC258LCkk3lF23w3JDdd9+9dsNrXpMKagB1GbV4Y593nrddhRCAly/cfrudPHXC2RZTk/a7b/4v1tkGQ8DPXxaUKZ1RL5K5fk5lcSsSC67Be8IuBnuE/y/bmuQs+FkNZKkjSfH6DPZArU4JuAlQIFpIYl+JcaO97iwW4oESeJhxgK0EcgRTP1p2UguhAJIlKuO0xHpAGMEk9+y2BB/ihRa+wjcECFlim1QAiXGPATBGcI6vfgFwWjH1NsCMSMADmCzZ+BTE8/9hrQWDXUVAv+lUDHHWG3Z2djqvBEsMNg3GS/InVZz9RvvZAz+3x598Uu2znPmuVW3yjxSvSNB/9ON7bGEBb4kv0O5LersM0qqzl77semuob7P1G9fblq3b7J4f3ms7dl4oJh3s6vt/+iPpeRMT0ZFBcE38uW3bdskq3H3XXbZrz/k+ZZsRS8VqgfDY1RtvuNF27d5tt37yn6ynvc029661o4cP2FQ+b4dPnLHN27eKWdLZ1mw3XH+91VUVbE1Xtx0/9rRYWLt2X2zPHdhrPat67Jvf+rZt37lD7PNDzx2w/3LLb4jV/sADD8i2UuTkPGbrm+2Jpw9bTX2T5eeQh/CBMfgJtL1iPwiM1v5eUMKtAmt+2lqbPJ5abqi1y19yub3tXb+dhg/QJj8rFrvkbZBeKNJhULTJiSmrr63XVE6WuCHbZG+6+e12xWWX2BC6ubMAn65z5pqv1Zq4SmzKPcB8ga3IXl+7fr0YpnwIcbM0zNSiX0iFY9ey413wLJu3brbzz9+puJ6iU2tLoy0tejcNhzGXW7FsfbWNjc3ax279svYFton9xKANjjJ+E7/tBf0yczDObQmkY3K0NINgfhWsGqCKeAigYyFv1XSuLC2IyYVIzlRxSVrbHmMSt3kBAyYGSVbII5CAsWe8I8BbfnXG0nCSiF/iXHs25l/EFaGvHkCgtALTWY7f8fg1tYBXtKnHYITKMxuASIBmXCv+HmyYADM9P/J7kd2U7raLTSvHSfJOAD35PPEqunNlnS/yhAAXOb8CBBJj0m1Qubjx4vdRCYyK+5wKdjCF3M4l5pH0XH3ok3dAeP4jdmwa8iL+hSOjJdklfV6086fSu8DQNBAybGIATgLg2GFpaGRpXGEq6ujdJ50+nYXELvJhF64vji+k6M0X7auul+kLzFkmkdL052iBcrUiPWuAkawb7ykIIpHDurQXWoBoehMfpPVJ8SHEnBe3cfIsPN/I6GgJ5OK9ErvFdGk+X/FM0suNHNhD4sS8NUgtBZtdmLeqYpXVpn1Rla21YjXAaofkW1gj9jt5Hc+kPFB7vKAchHMOaE/8r3eeOt5g3SGnE/s99ifA1ejosN4e+441IjbHdgC8SDohFdGwP8RvA4NDslHYSwr5AgGbm5SDs3Z8n3fSocGDtEifcWCmqlpaj6t7e7X+3A/5J2vDOqzq7pRvmpye0nWCURZsNHIYbFGcMYZf0aUU+sfsYdYd4JhrEucRN2joUHFJ3VXDQ8P+eek8ADzhMyBtYesDDGxsyGmfBWM1gHbsDlOkT506rb0vYs38vNaF9w27TWw2dS2ada/q0T2dOe1rQK7I+nBt2OxogsecDAhbgJq8S/IDQD5sFfE5UlzkKRoClWYhcEbWrl0n8EzPS/eqhn9VSROTvBm8xr+c/MU7iViOeE9yWcRZZPFJL5x/D79YaVs9RizLuoV+Pc/FcwcTlnthD0qSjCE1yfZBbFJrt9jxfra4PydhOMOyoTGr5wBb4t2x5/AFIkkkcBMsy88s9iRNFedfxXr2+C2GCoogl+7ZwW8ftsr3tm7dJmmoSy65xFnOtBpLOsZjL78/5Nh4brfJyMNwBnkPYgJr0MqcOjTJVYnLRQ1ScW5JpKYnn3jKHn7oYWfJa/J3jfJLMIDQ+Xzu4EE7OzCgvYTvRU6NbmMnG7l+sNYxzT5xU8y8BAJq9yecWZ5DQ7GS7J/7SffbPT29llm/4+rimaNHbPXa1XbV1a+wXGuzqMQYARmONDWGhKXM8HNqNi8oklM5HxxHopuWNpXalr16wc9MUGFR1ZRKEUweH4Swfv0Gm88DWjlyr1a85Ez4/4uFJGqe2qDFaKjzQCwcW7DjSGwIkgKgwHGgT8ZXHHZpROTzolqTS0B1BlRgA5LAtCfdL/9sd7rOaqoVfTmqZEFRBwUHoNMmSS0mIMQw+gA/pYOVWgj4LNh+JJwvrgLGswRKzQslWWHDcQig40aiBKKOUcQ44OSCKl2qqgrZStOcYTVU6CqVgrSkZ+dinWVxeMT0Wf5gvEUlUto6CXhS+2n6u79/KOkBTjow6JOrFnR/quTwvkplYBcWD0PiVQA0DxelbxYJUQBPgAOwiAiZAqQpVW5TZZNqWySkvAsd/myaVpW0GGJvsl6xzzzJclYs90mCAgsw2B3sLb0rdAoS7TkSQwABVS6WHFwMej9VPa6ng5uGA7GoAu84p4nV4lUSp0eXAcyiqqBXvvSqUjDz1FNPCXjhd6ks8iXjIiPKpL1FOVieS6y+xI5tyDXKqcFAOHb8hAwz7A7YF+H4451EMFta1xQER6WI52cPcJ7VPrG4WBK5lRarNJbKFPLYZ2VA1dsWYMZpG9AuXpsV4Ml7ifPMQ1ZOTldAnoBeP3u0Nkx4wUJTb11Dw3VonCkb74cgmTXBAXZ2dCgYQZCf65051W/9p09ZRxsTxArSPsRgYkNI2npWdStJw/4BWnkxoU6yBOh0YvgBE0lKRqYmvBrItK6WZjlysXnTGRSdX61fHrSoelQoyPADJEdgj3Av+rczw4fssx9/n80u5q1z0zb7g//2v2xqYtmuv/56++Xjj4lBQpD1P//H/7AnnnjSjhw9Zus3bLBTp8/YkWNH9RljYwSiVZqEdtNNNymICFuGfQ/dOoIBbGau2fUwlxDJrsva/OKS9Q+ctfz0jE1OTNj+vfvUjgfAzDCYlfkFa2/N2JWX71YyksngGAFp/JyQ0EyMjBvawU25TpsCfMtmbXBkQoMgqIJSfIC9wo8vFlJbFMZEcYozPvlyQIgiBDbI9wrPsnHDButd3SsZDn6GPXDo0KFSSzRFAM70H//Je7Xfv3LHHWLr0IYMWNDW6ZpvZkx4nLXrrrjI/uBP32N//7Hb7If33WvtXR1qbXaB8VqrqWOKbLX2CiCjJrUtLVlHS7MAWD4blhIJPkwoacPQVi59nirpoeLoMc+wQJFA2L17l1pvCBp3M/SnpVHA6lImY//+7busub7FWrpbrarIkIY6W7Npo+0/eMC6unvs0KEjNjg0Ynv37tP6kgRks40lXyER5poaDUzhv0hwqmoyNjE+IWC1s73NLtqzW9Nsr7rqJbZp8yqt+fDojASkeZfOvlxWpZT3QLIgDG+F4lTBHnzwftuze7cCSIIgfOm9995rl+y5SNd6+IGf2p4tG627t9OKywXr6mwvTSgP8fE4z9wv71G6VCvesuldCd4+RjEjpDx4Hg3qYZ3TxOewYwEIvpg9GGctEiCdzdRyKL2oxKKU/U5FI342QIjIKIMBH7aGe/HhVg6S8p8EsytA07BjEQhHYSv8VSQj/OmgZ4UkSUXyFXFAigVL7KCwoc4I8EF1fC9sffy8S1b48/Gz/KekhIAoad2pXauYsfrGJrvj63fYyLkRO++8bVaf9QAY20aFG8Ap29hkn7n9i/IzTITkjDkjCCaVqVDy4AP3CmAj+3XfVWMFNEE1aKvWXvu637J3/8F77cy5c0qi/u3fvmQd/x9b7wGt11md+e/be5PuVbVkFcuWm4qNu42NwbjQEgOmZxJIMkDKkLUCYSb8UwwJJBOYGYZkAqSHoU8ooYM7BndbtrHVbfV2dXuv//V79t7nHHnmrqUl6d77fd8573nfXZ797Gf30qp7iRKbb3zjG9bb16eCkgNynOMRe+Wrb1JssePpJ/U6xZhMS8XWt7QJiKRb5aqrr7ZeujaOHtGwlqGBYbFuodTf+uqbbXDouO16bq9Y7suWdtvc7Lgt7+uwE4f32l/+2Z/Yl7/8b/b0s7ttcmrOOtpbrL291Z7d8aw009733veKCcVkSJ4NLdQkn6OTM7Zj1yGra0ALuFXs4aPHTtrUDLIMsHXZ03U2b/M2PjFqb7njjdbU0Gz/+E9fsA7AeHQTZ6ftN37r162rz0HD1DqnpZlC0NNPPqHztmbtWrvyiquUwMHgUWxQ22K/+Z73262vusn27N5vR44eB9aV7A3rX7NYFwPJ5lW8AJAHTMSPrVu/zjo0HKZBLCmr8TjWWfokcMRzNdbR1mK33nKL1VJQofisxguP7QSusCdg1S/M2pLueuOtvvC1++zhx5+QtiOF/LkZ2vbQbp5SIUrJC+PuKoPnMo5QbIiUPMkfK4f2JQw1WHPzs1Y7MWbNAGgTkzYD2MOAHFuQhrxegyA+SVnIwFD8ROdW5xc2Vkx1Tt+jDYWk0YIX7bM4kGepev7JgdL+5Fmu/tw1DV0cP88dA4d4TdqMtEVS9q5IGslGBPBfBfgyj6gWT6oT69lf2E1dV02tF9qklwjRgXPiNgI77CpFbhP0DGC7RtdQ3q8KxsF6zDXKz/YCBkm3y12w3gAu/DyBN/lzijDEeaGln7FzmWc6uJjsoFzzl9532ruMWfmsM55LDkDEHoYOKD9Hs133UUgDoUzsrYrsA+49AV+uKXW7eY2mbav9N7X7vHOseo2Zv+Ra6T2bXeJFAIZUolzHl3vkGVBg5D6ygCbJm1jnBPIBTgAXeFa+pgAiAJjozSMhQocQZ8mLCGjBtrY2KR6VnAXt2ABEgAszM9ICJZ5RpwOFxmAhZr7KPbV1+jAXxUmAwNEJpjgWqYwoAKckCTa4v39AZz7Zv6xlMt2wiwwzYW/w/FgP8nFiFwbK8FkUtSHT0GnA2sG8JfeEuJPXgo0i3wBYwvZmW3mxT/ErLf5+IjLp7AHUmLpOvBg4I/KDjjhgameH4hmK7UgLZBxPoZmYGT/Eng2c2WPoIEIVcQYFOUgHAQTnEDrWhzXgfWDVssdEIrIFDeSEBMKQLsULdF3W1dm6dQx/OanP5UzzM+QwuNeMedDul02p9eEbFJLooCT2JZ9mSKNuWs8QtqN3v9F9Rd4JWQpTCBglJmMzeybIX4HDsLfQoVQOu7io+Cx1J9Go5Avfjp/lmbB+kDH44/rO5SAvYk5iSnANQOqMT9wueqkzv5fxEnvEYxq0wyejfdvz5MGhEa0R6wjuwj4lX+tbvqwY8kLHJ+/v600nQbOxbpChJAOC+5P0i7fL+zlFkzJJZ4saYKWBgTH0TjMJIDo1YMtLmYjcS7IVFBSnZ5RzA2Yi0UG+fsn2S23rtm0CwNE1ZD1f3P+C7dm5yx5+5GEBwwNDIyIrYa/5LJ1vSdiQg9H5Mqv3Vkfr7JzyDwYwIksE6Kuuv8YmW9bXZytWLBc7d9M5G6XFCGno6MGj6oYbGBq2Fw4csCW9S1VcTHyMie7EspxF8hGXa/DCmHLyBh/mRnzAfuQP5AtirrPP3mA1qzZft0ir89iYtyyQpKMLJQ28RWeT8KDdqeYh9Kp1Ajnu3BzsqDoefqcKEjrjKwx4DOkQTT6GAbhBdtNQINkyND4prnjvYE0pUI2NmFUG6LUcVIyyxFJram1wYCDadn26EYulJIvPE1PKAYtFTSTzOhcPgsWS8wsdM67NdQy9hUAAQWXqGYmvknJQfJLHVh9IQVVOjkBTj9AB8eolTiGnKrt+Tdkywev8IPBxMABTK8VbPrlOKiT8joQ3ac3TergR0bWSOFSoxu6Yvc27+mz8P//391hDFxLPIS0BVmaAEw4723QzyMl2skyc2D8cIFWXpcniayHwKTQwE1imQi6DogqHGyX+zXvwvoBaAD+ZCClpqgR8CU6zIXGYGGUMCWCht6t6Fa7cXyRI2dbvlQOcJV84Djd4zl50O8v1l8N81MooIz4tbShfA5grTWLM6nelqxJi6tGyor0MmO6Lr/cmYU8DqGE2TGcbHlabE46ANUhgSmsrceqFkBRwrU21YUQ1L400wTIab1xPR3unhrvwmbA6YMtqXzgNsgh4E9DLZ5oGRQBztBLmHuWa8symYz8jEYg1VKuQAFYPHL16HexQzpjkFFpMujgBJiboXQ0q83toT/B7mfQTzKYgr4LfedpRZmVocZY4d65BSX8jjq3FDh04oJbk3qVLpb8Hk0vVpbExDQECYKRwgKh0CiFTlVMQPbdgw8OjsgHLV66Qnh0BOzoVAHacPSpK2jOR5HMfjBIp7mvBHSLAzggT4RYX7MihIzY00G+TQ4fskx/7gNU01lrz0pX2X/7wU3byyJDd/sbbpckFq+e+B+4XA/LGG19p/aeHBej87KGHdP2XX365mHIbNmwsgNGUHyCIwGFRvBBYzSAYkvG2djlmXp9gtNok1GYzJ8dmNXNmC6zvtNWgOdLbYr/8S6+10/0ntCacV3nrBZ8cSMFrbnHGRsYX7MGfPWLd3R0CE9dv3Cibdaq/33bt2etM30UvMEmzlmBgZl7t3oBJbh99OFX6Hv5W1THEsjORY70JDjKpIcFijR9+7DF/3wDMkKFYsWqVgjBnZI3bVds323ve/7t2552ftAcefMCWLV+hFiEm3IrxrSE6zlzUlDfpNpltXLvGNmzYYB+7809t69YtYsei68nEP/cXXkUlAd+yZaud6j8pwAH9z5tvuUUtybThUGmvb2pW8r9q1Rr713/4gq1Y2mtt7c02U9tgA2NjdmpwyPbs26vi0rFjJwRQLF+xwkaG0aKkjXHKzr/gAgWKJBDYfQZRHDjwoq6d50sV9IorX2Y33XSjbdt6ga07+yxVM6cmCYLwUd7exh6e0URO95/sD4LSQwcPaFAA/oz2GBi+r3vta3W/2KYX9u23v/3bvxUzk2e4qq/Xrrr4Att80SarhW0khj6TByecGcJQmIkJDf6g48ALFt5CXCRrNXSbepDNefbkygPAHFKSBZ4ENzBtAOLyZxEz8NnpvxUEirVHS1XGMn5GPZHxqbW+AV0WJRMJ2TkBRL5vPVaaVxU8i5l5/Qnspg1KG5C+OJPF6t8JLia7M3837zkTXL5fTW7Tv1WBkPx3/ixtKq91gN3fQ7IZ8lsOIuBH29p77KN//hc2NDioNSTG4WcUeZ2JVGstbR324qHDmpTKokiDEqYmYF9jo1h9H/7Qh2xkdDjsLAmDxzckBnRn/P3f/4ttOu98O8nZaO+UjMfKVatt0+bNSpy/8tWvirlNokUAzr2wFyi6EOTyc5JbBysaQquIlkOzjRvPsad2PGm33XZbIU6voR8834VZO3vtSnvPu98sQLYYHgOLdW7eRgYH7NihA1qjr37tG3b82EmxGrs6mm3b1q12/nmbtY/xRT/4/vftjjffYf/n61/TvS7U1dvBo4M2ObOoYJ/nTvsd4AqJBnaXOJPOlvM3bbSLLjhXjIDP/9O/Wkd3h7Qh6QR469veZIODR3VGp6fnbd36DfbyG64vzwCDiNqYZt0agxXoOFiwAwcO2X/96F/a226/3R5/8il7Ztf+Yi97nOGDv5h8DZilRKG5TTHhqrPQc16iwTXYQABFzp101DUVmbisyS6+GNmJegEfnCPWFeAKTdrWlmZpwWEneVYMHgDcnZyZst17DtgDP3vU9u0/KJ/QQiFBjMbcj/U6kx4/e4uyNzgQv8f0aJ3bOUbriMFpc9M2DyuJPRqaklM1ZiNo1BL7RY7h9wBo6sNUMnaj3bpgymmQjMd0sgUBvHnM5vGXzlFSPoJZ52H4md0xxf+DoZZnLs8hIA9fGSfpfiPm8wcW9ig6bfhOUZCttGZzHwAvRbwl4IH79GvmPFPU5Of4dgq+iseYooqWcSxQxny5WVw33u83AdQEAdK2iZmmQo23yioBhy2XAAhg5cyMAA5/H2UkRVk8v50AACAASURBVJ6YNplrU+G90v6dsaX8kPKHkk2pgkhwsFlet1uVPDW7tyjQxPrhs6uFHwF486XOOJ8jUkkAYBrkGMViH/qZ0mBBeIgBRwIPg32Va0ixJckPZYzimnEJyHpR3Nct7XzG0Z4f+QBJgQwC2H2PZewt2YDwQf4ciNHct2GfkWThfmFFk7TMUDkEgKxvtKYaPwfTdO6xLjG9V8+ZibRdPswlAXHYaCkfItJTTD2HoeaDvxgo4W2eVb/EM5FWJMXiRZ+1QEGLZwmQJ9+Ympl0OwVrlRwmfS7XI+ZjAJF8Op+RRRfHLjxfI17NXMKvw3Ngxw48f2cNs8CoThnygATPGxwQxvJoKGyAZJKM01p77CHbQQGy0ckOaetyajmfwfc8l/WcR12eCpUZfouUmXfL0SbO7xEDiTiijgcfwua6e+Sw8/KprCd2mTyX/2fxAVAXu8u1IUeT+ZzH/T6whO+pizE0pfk/thwGY5K1kmWdOWpqCCYb1qVSvAPGcQcvIshOB5s393DG74rBwhZpWAnXEsNwQxE3Xu85YmIDxFgZb+U+FCs4pNpYJxiaa85ao2u56667NWgT+yY5uyAf8Vq6K7lfYlXmFRBHCwdSW7AXkLg37150CQVANwgb0ocMDMX3VI0xiVssyfgMzgp7VFgPMZD0g0synEDqYLaTh5L700a9bds2SbkMjQypKEpnGgPxXnhhv+dVMZyG9WLdvPMqu5R89gCMcIbrDJzu16R5iHPCcLS/XPKCCenI2qETuu7sdepSOD14WrrYtFl7YX9BhWPXW6bLwQs36Qu5Fs5kSsB5HGciC7W3ddjSpX1W03X21kWx8ijPkQRzuAGbKi2KYiVJM8wflKPgTtesBqtpSF5qUHS4QtjSnaQHnDqUMYglg+00Bvm+bJqq6DCvg3nBF1VyqgQsGiCTkPmZGR02dKScbr9oEyRMFfAnAY6s3lcPQFbjMIK8d157Jht8LpNwuU4e7nSAW2K/UW2MKcZ6EHXOikvkHfaKnCobkjVf9IEHBfOQmnL0N1QT5gRGFKAkFlRTI922BEKk65HT0DRxyIQ8e/XLmYwc0JzQVU1uNMFN7SXV6dSe0KejS8fvAY07Vu2BioB8BlC5nsncgIXkgY0zXDM44f/ptMq94wFvPv9sdY2OV+0jXgdoBPtHmjsp3BwBGO0+CQDTBpyV0axw5t5N45Bi3TgjmG2sKQf+pTqUCho0ecmDrDRYBHNUUVJnx6sjraqEY7CoWLz0q9Sa8cCWdaCy5bqLMGWYxL5YiALr2ivi1mJxarK1AxeZVLuArwONuc44mKuuuiraEZpF8kYrKqdhZVXch/CURYJqApr/zr8zeM0kumD/VLST3BmU2jQkgBkQ+14Jfb9g+3AOeN+CJRR7qzyfihKLoIwWcPSmMPw6i9PT1t7RlrmB3p8WML74ndzzAoXQRW1ts6NHDtmBF1+0JT1dmsRHZYqWCXS+mqQHlxVGD/CmJ6dtaR8JlzvpU6dO67mvWMlE4EHtNQwuRpb4AVuUa5b7LW2hpl43NOhZocmHXcgK6Qv791rL4qR95EO/Yu3d7Tbf3Gkf/vB/s4H+Ebvzo3+qosKuPTvt7W9/pzU2tdhP7rrL/u3fvik7zV4EdAT0ARDg870VpclWLEdvkEl23Xb5FZfb2WvPlgYkjvhnP/u52nAzSJGto+V7cFBJIYxptaLVLtriPOd/WsLfxJGvuOEVAhLIY5oBBPEfM1O2vG+JTUzM2tTcpO3ae8SeePJp2759qwA99t/JU6clGox+KowHrpuq8cn+U6raPfb4k7a0t1drlDYoA2pNIgwtS/bWTLRniC2PNkgktPwOz2Xz+RfYzt27pM/o1ftptbn39C51sXDa8xZGbPPGVfZ7H7zTvvylf7Mv/u9/1poNj4z6EIiouDc11AkYVLAmndtFO/jCfnvfe/+jXXv11WpZ4TP+vz/8iM3Q/qTJdj7ZnL0Ko3R0bNw60GFtbJQ20cjEhH3xK1+z9s5O6+leYo2tLbZk6XJ75rnnTVrFCwvWt3yFTdCqPDqmJNFb0msEaNEaTPBJO2ICL2JDxJAfQD8Cz5UrEKE+3978pl+yqckxq6ujLXqVTc/4IIb6Bn8/vng9xUf2mzO8a1T0gBUBm5p9xNmCtQV79+KLLxZDmkEUsF7vvusuTbFf2tdrzzz1pF1/6XZ7xauutQkGvYQECCwGJXr13rkg1h6ab83NnreHX0swjc8XK0rC1hQjSnAvCEkucl0MpArtU7WDllOkpWvDMwwA0wPg0v6lr0mWexTyC5Z5xiq69ijGue5zWSzM98zkKBNaXUfGWPH7ed4yKU2bmj44/Ve12s/3soWzyuSp2mlerzWNRCj/zgRcSxyF1QI8gAUTTCCxmxq77A8+/CdiblNMQZOWgBmmmV5Dm1N7u4YQUZDp6e6SXcT+jY8Nac3QSb75ppvUitvV3aFpl9wrzGm15y4s2P333682L1oAWSC0ZQHKL962Te/xlS9/yePH8BUA6dz/O3/lP0jz528/91m1faU/AGwEROF3sNcrVi63O97yVoHhIyPDqrTD4j1r9So7d9M6e9Mbb7LJcU/olDooCXApAXRlO1qi0XLR7KknnrQnH39MZ7dWgLw/06efftrOXrPW9uzaZYcOH7Lx+Tkbm5izweFRFVRS2ocbmZmakU8TyDM/a+9+1ztt7aolYhg8u+sFe+jRR21udlF63C1tTbYwt6jYgr1LcsiE0tb2FhsdG9EZ0lR19ARjIOHM3JRd/4obram21erm5233vv32yFPP6ud0xEheRMNdJn2SJu2WLbCqG21yesLOWrPaOjuXWF19i4pa7G2BkSEBQIItBv4FF9i9990rFkZXV4eKBEA+q1eusk3nrJfm4tIlnQK+eDYwXshtp6aHbPXKHjt0bMy+9vXv2I5fPGdNLe22sEDrq2Nd2BzFXAKyyyRNBWhp+XnLrYb5SGMZVsckqKk1I90zMSHwlC4mCqpK2MV7dHCmAGkqkk7pY3wQjyfRmdTma0pQrfz5S7+XsUvGyzqLFYCxiF0rHRrVmNuLygBWpZxCSvxkvF39fb+20v4U4Iejbnq+sHUoaiYDOvWa+Zk0/ILxJ6AkbGPapLSPed0JpKWvSDuTthc7LKmJRe8m4nmRq6UMBMBE2lWBzwIWvcCf9yKQKb5yPdM2pb0qZheEzc/rydelPcj4WNJN0h93KS4Hl4vWKr2M/2f+xn1lHixbHgSIjMszHmZNi3xOgIXvL/LP7KIr7HAwUwHpta4Mogo7XQWOMyeVXn+txxXJXKvmy1xDAg5nAJPkXgB+AarRbSEKB2uFPMmCWTNDgHhG5KwGwD9bTIklVyHv5qzzBQtrdNx1CHMgkbe0L3rOWemEy/2j8xQEHu6V69TEdUhA4f/yjKR/42/ej/uOB1L4Xgr+vIdLOXluWc0lk1yTOYiDMV4UU0zEM4zHnf/nM/h+drKpu66OwjuAnss2+GcgJeN5VgKUDs41eucDdqq+zmV9yGUTrBWpohyy6h2AwSgNopKfKz93PC8+g7iKfJDuPUAm8lts8AL7JeQNsHEQG7II0de31HOt0PPLfBggUwOX4l75HV0n6xKkH4pIZ3R0SFutRniL7FfIyWkYn2SDXAYGE1N0ZSpscw3APFvsGw3PDbJQ/p25q4P2ZbHB82K0B32H5Bl86e9oRgYswdlZ275tu23auMn2799vn/70p60+9EDdljhhLq+HNSF+fmncJJQkiAv8TnbDYS/4yvfIsyqAMdYg9Qszj8ePwoZ1Jnh5f2BV1QHFnGkmw9PG3t8/aNu2b7Flfcs0Y4PupMHhAWtqRPrH368uCuVgUXTHSisRySF04cmhG5tsTFPNp1XQke51DH9SMT+0x1VogAgl3+n+nw4R5DPY+2gtk0+o2BNFE+EnQZTyNWzQOdVchSZAbu8u5nU1PRu2yx85gckFz7OiJ4Q1xoFn/7f/poOM3mvtf0qPoB+6pl70gEvnQ9PN3IhXDYFAL1gITFh0tngALg4k5XvrJjT5t14gQtLoOSvSxcKAASIqWXEdN1HClSQtBCjkBQwgPu8pZyx3SaevOhg+j8QpExUdqqhyEvyw+G7kF6Odwu/NQSf/t4TIg+2ntQjRY1VBgrXJoXLNBw/y0xFjpKAaO9DmE5/wxARuYlHMzykJZdAJvyO2YwQQqRkgR6SKRX2ZMBKoxcPi2hLsYOJfrrc7Dn9+mZDJQcT/81lX14uKItUWKlfpIOR8czpmBbysBin+nn7wcg1SfFgORvo3DlCmMyXQROtLwVdFLJYpU3JeCHMHAJ66Hh6klNTerP6loLWzb73yxB9o5lQtUqj6/wW2sQdB9wEKHBj2YJQvEoLhkWFVhBI0Zo3y32ozj1Q017EK4mUFSRVUgfNegeCPY/zOgFSHhapHfiZ9wEGLkjZexz3DCkV7Su2dkZid7j9tjz72WCHiXAD6OZk1Wloy8cznn9fINXONYjirApnVfD9j7J/CoKry4vTzlNFx/UX/P9WUNNapneZtQfk+HkQIkIzWOOwUa0OwSosyBRKBPyGoTksrZ8zJkrUCqAQm4IxUUVoUQH26/5QYjAz0ofXCNbHYk7QXD2jYQM8SwC3aSYdltHuX9So57Vmy1AaHBnROu6XD4gLe7D00awiMBgYHi3Xw/V2uSx2B5cK82I4IAROMAADxmhPHT5hNDNidf/Br1tTWaG29K+wvPvVFu+LKa+3IkcN25RVX2JZtW6Wj8aUvf8V27dotRjPA1Q9+8EMZ/ePHjut5iyyuINrbEtjftPVnQsrPeC3DU/g31WqEqzXNMwJt6alq43kbEZXxqclRDVS46VU32KXbt7suyxTV9RqJwwPQyuY1tlj/wCl78qlnNaEN58dkcLS62HfP795ly1eushcPHFTLL88QkB/A/ZFHHtOepj0FZ0chRIkmkhYzM/qjSaBxNtJGZDtY6mHxTNraOwTgJuNxYgKArMeW0kYBQ2+hzqamR23LlnX2Ox/4I7v7rnvtX/7ln8VepZ0AAC5thKZFM6CFyYMCl2qtGZZOjdnp/pM+vbCl1U6d7FfLgvSL1AZFtZrhBl0SKWfS7YbVy+xVt73aZuYW7Id3P2gH9x+2o/0n7ZbXvs5+/tOHNIyA/X79pVfbU/t22bbrrlbgwV6Vbi1FwRzkFcMjCIA5m+zHFqbbz3pSr3YwtFpOnrI73nS7LV+7WjYbAFQaPGi/qF1pzDWRNJl10bAXmvxeVytABmasDxpziYRnduzQYC2xC2amZPue/8VzOkvIXRAQNTc02NCxA/Y7H3ifAEZV51MPC/qSzITHB0UiqQm1bjfd57sd94DHg07ONdfivoKWLS9+ehXaGY4ZlKr9LRwYw7mK36v4H76XiRHvnwFZxhwekDqrKX2mKt2RkGQQnvEA11H1o4WdL7pA/LYyPiqS5ghI0+/mtVaBDgX2lYQu/11cV6W9shpIJ7iY8Unh0+MfPvwLq8pgrwU7emzEvvG9+2yR4SmNLgxPOyxMCt6DJEP6VjBGaD9rRbR/yG688Ua7+OKLZGf7lvYYEzrxV5p0KvkXb+OT3l6NM4YAjnXPsfaAiPJnDfV28OBhsZ+wXzxXfND4pLfQdXV0h7B7rV180UU669r/La0++TQAA2RcAKnHJ6YkMdHZARt8i61Yvsw6O5jiSGHKmSZJi3K2vSfR+A7OOXEnwNnO53dLs1sM2EW0mEft/vvuUzwNG2QClvhMsOJqTGeLLhtYi8ePnXBJD2RDFhfsZdu36bwotrQ6tQfSOsgarDprpVqqSSh86qoz8pV0wOCm5RWd19BP1D6Zn7XNm8+zHTuelU85evyECixEHzBAsbXoajPMkXXiHPX19eo58Gw3nLPRGhoodtZqWBzJ57h+f8paY7gae6W7Z4n8FvEpulAMgxo4fUoJ4tVXXWpHDh+3tWtX2sQYmuGDGtxFojQ6PGRrzlpm9Y0Mgqizz/z1F+zJp3Zao84zEKCDtjpLsOOjrd+Ht7n2o2wqbEric7XizauYMz05YfPcxzSTQtmnAFwOFhDbsVcLNoZ3dHvcCJxMNwdxegBL7j/LwSZFTPf/AKaygJ02J2OoPHMOejg7JoGRM8+xEwT4vWT7SGsuBkG6dqlbsWrS6nlVSRLImE72JjpF+Js4ECCY5897En9kl0W2SPMafFbB+K7kArJTASDo3ipsTcVcgdyIOR4t1qkHT47GzSXACCihXFFtqz5RVhrjFYZePiNx9pKxF7+f8TugLdeSswCqNhZWXYKmyk5DszdtnogokRV5vOh5RDVPydxE+yCkoQC4BYJUum14TorRM19RWsP9hh63dCGjI0rSF15050w7+8k75DJGQVvZc9US/GTt8M0JCL00B0+fqnw1CqIpyaSJuwBesPjM2U6NdCRRsKDTCp28YAiqAEf8iOSNtNZ8FoADRckiVVDoz0VdgZ4HKcflPgNbSEAz8xauS5OoPZupaFg6cULXrj/eNcH7eIznGvo5nDL9qsumlGSTPHvErQJ/K8WEjBFz9gHxGL9fFNyCrcx+o3PM7YRrq2qtNdzVc3j2Fq8n1sWWestsKT2ijh9N1vYcX6BcsoDzDAfgKjBSJA9fFb0vLafKQz3vkzyX5igsCBRyvXpsI9rmzLIodT05R/X13pXneSMdpN6hge+SFEpgFjrvjAXkd6N7LkFzXXd06sh0xYAmyR/EdbJ/lN+K5e0DnLhPxW6xtiJNBbibHRhiOQdrnuvNIpd8KWcrh0XpmVN0cjueMgYFQ7Zm0Tas22AXXnChtTS32D1332Vf/cpXrWtpb2ABfiYzlstCtpPmslPFiUBgMAJygzWbUmbzAdC1t7Ubcx+8y8P1F0XiShknCl9ibcOG9k4g+RLtqyzmxl4S4crjSXUz8BrydMgR2luNmk/APqR1HlkzhiEBMHsREO1I7oF9EDI3yFeFJCEAs9qpG71DIu0f184aaBYBZAiBjr4/XXoI6QcH1Xn2SGfxsNHf1hBXZFJEnnON3jmRnJr0fETEyC7Zno3bF9nYXh13xkoGyOnAdFFh2BPxxiKkzUvnm/oWGKSstvvfrtOQB5oXOrru6CltYvgkDmG+jveG7pn6Gxw2FiSvrUSPy1590FhVLkI7RIsAHZ8KRCCs7pWdv6vKfEX4vepYtKhtbbqmrPRlEqugJxwQ7DQPeB3hzeAiA5A0gCWw5AxGP1Tety7HSNI/56LfAgsjeHKWGUNZ3MH4gfS20Kb6hgJNLxFm+CrYqPpCjDXbI/Lwuy8o6eI5kTGfYzrTvObquuS/q8BTTh/KRCoZFe5aHfitJoy5JplIVRmR8XCKdcykyH83W7h4Ni3SfMtkVAlJxbBnMCjdsKiipMA115TVkCKxiiSNgJzBCyRRXKcABInEOnJYJqokudxXrVoaaWWpBnTsHf7P3smppxIjdhzQK00Vgf+Xrmt1zQE/cr19H3jwp0q4QGIPVGETAaQ5yB0aRhKFnVHbWW9frxw2RoHJ4Q/+7MFg3Zb7uQhkomU+75e/s0KaaxbW2MHOSpDlibIL+VbvI4e9OPBJMcHZqpxNVQAZFFLRYeR9NWCGtgrYTAHW57MTa1et7D36eVbIEnhCGiEFxNG8I6mgFUMtGhhmKvZDw9JJyQqTpspHgss+RqeFFnsvJpjayi+4YLP2FMDm8eMnxJDoW9YnoFlTxVWx90myMGixY2kvCCgTMNAEwzj7l112mbf5woCcmhZV3RbH7c7/9B5b0dtlHctX29t+/fdschqMb0Hs5a7uLtu9b6+1d3RJby+rqPfee29RXc0KU9rvpOnLkUbSwDMi4IBFyXQ7Wv1IErNVHMFz1jH9Q1bgR4aHNTTnHW9/q508cdxWr14ltpDaXoI9iDA6wD+JH8Ds3PyinXvueQJJuSaAeASHj588YfMLNbZ67RollUznXrZshaE7SqW7q6dbLcN5xrj+3OdFYChpRmeWw4ZcXPDCxMzstOu21dbZ3r17dUaySt1Q32zrN55to2ODCl7nZsds/YZe+88f+ZR99KMftYcfflR6iQCe0vBR+wwTBL0wBBigSZvsW1uwqy/ZbrNU+CdGbHh8wvbu22ctAGzstdDvoTLJwLOx8WF745tut9a6eZtZZFJ0j9U2d9kLO/fZD370E5ucM3vssSeU2MMEe8vtb7G/+Zu/tjt+4902N+2tTDpftbApG5VEf/azn9U5vf66l0t3VbImJHEEMOH3hk+cssf+/UfW29Vur3rXG+2K626w8ekJAYxMZxweHLKdu3faD773fbv99ttt/cYNNjIypD2yetUaDetA/wwAXsLek1OSIcEusfYAFjz38VEGo7VaJwHZ7KTYRAPH9tsf/OcP6sxky13up/Q7gK8A1enLXwqgefLrhbe0DZx/fi8ZBRm78LsE//hnzmEyoDKgzumkRaJSAfXY/1y/CknBkK4CAum3q75NhciKxEuCm2Vcc+aE6PQp1XvNZCd9G++v4kjYRsU0lTjNfYPb2rIQXMZseZ1pg3L4QMZQVZCC3xGTSIwWmGOzUk9ZmG20P/7YX9lVr351tFvW2szigtgUSrBjGAfvJbY4raVzs3bVlZfburXOVBRIIvabayHBNOT73mpXaiezJthJsZmiyAwrXL6hhrhmwlqYaBqT5Lk/NJMZXpWJSz4DySnMEXi7NI4nJx40c9HPP7dT17J12xY7fbpf7UFKCJtgRM+oI2bJEn9fvlK2RslPfYDKIR1Q9eHp91XFrxST1U6ulrQFMbfZX8QcJBe5R9K25bngs0pWjTN1eIbEwylhlL4xnx/ni2tQEQ49LA2R8OmUugc6K0JWwuNqZy9oyAqgHMUQmDqaNuqKF9JcXzSBs+okQkt8dNSTZrR2h4c1LZrn/9a33GH79+5Tp8QrX/lKMdvxWYB9+FAKRnz+8aPHbM1Zq2xZX5c1tTXZI48+Y5/4xCeVQFltg/X29kk6hYKWS/s4u4bikEgHGi63aO0drS7fIQ3tcTt29KiTFebmVRRkf03NzmjPMU2Te/GYIXS2mlx2IXXesusk/aZgEwVu0bkT3RmK04Oh5LmFt2DmWavGRmm3+DX5R4YNREyfDFv3yS6zoNg3bEnaN4+9nACQuUb+nbFy2sG0mylthQOnrZ0DwPvR1ke8UgUS8DMJ2qm4XhlGk/uxyPeC0VW1tbKj2ksO+CX7J+0bXQOsmdtpB5kybypyywROK4zyKsCWrEN9rwKo6gxQ7Kvz4SF5/9VnkWdU57cSs/s98HalFFf6IyX9EacVZ1Sf6/fBe2qdYkqz9kPkeGmnuQbiU4GC/DSGknHWpJdeYelnHqVzF4BarnHGOjwn5TgFMOp+Jf1PskHF6A9WKzHLAkWI6Rnr6e60uvlFq1+ssbqw3XUNdC+ajakl2EE0dOPQSNfcAe5BQyFmizkESVBRi1wlP1Idc2FOx0FDPYKslF186lrQkJ0kAfjOVu6uSboUE9yvUTzJL8/dEgBxJqI/3zNzjXxOkroIcFL+JN4r/b32fjBuyrgiwMZafFmHiDuKNRdciw4AK/XmsDMOEDOwtqXoWMLeJRCc7cjkHXgM1yavFAhEinKfznWxJ8A70ofknhWDTrEPwzecniJG/DzFb592z/phfwV0B6tQaxDPmLPBl94/gKT0aWJ1wnCeotupOcgapY5uarNqzaPIwL1TXFTOF63W/jwcrGOgIs+Ze2Pvp+3jd5HCyiIhRY70Rxn3FLk/wC4EkgBmuU8Bg2F/yKF4PV05vIYBMI8++qjt3b1HhSoVPGrMOjraJJ9Cvtd/8rT8ArGm40OzNjkxpbUkTxRRRcOhfCgNX8QuCdxJv3XB402er//dLL+kMwr4PAe7sOya4XsQkpRLA6YiTxa4Ds8dZnnGeEWOO+l2jPPHkGC6zVatWq39QxxOBxj7JW0VQ2llj2CmTqEvScHUp2hrCjXPSvsFIoz7H3wkv++T5YmpfWgia87lJZsVFjTrRbeDyCfRJSa5nIhJeD8Y8bJv5Cd9my5bhDXjwt5+IblREtQoktNoL+JNvNJSamDkw8/DIGPjHZJ6P7UrqjLoWgYkMzz33OQlUFQKKCdIlCyaBBs5aGm0fEqasxr4QARFM9jiQVNVxSBqg4cmR8Hg8wbbM0CQwpKJhebTYVlgR3Rd/FMVlQCKshInBxoVjmT+cB1uJL1C4wfPKzw4cRwLtGf/CmqwpqLNqyIBY9Pf3xkscmAYqahsKtCMYF33ptYIn+gMkIQGJZu8SLxA0gVOlULGGSyUzjY1Vs5s86oCpe64XZtA91g5JHngqk5dY8srOlpFtSsqHf5+5RpoL+VziYpLfo4bHUT9YZw1xZS7ssKXToJ141pwiugX+Z7woS5ZEXKRe0dBVVOMNYY5heMjSMIpJ7sknTxgS4IbfAZJdjo0Pgf9TlD7gr0ZWi4e7GOI3WDpjsuJNx7hRHBV7DdV5jyIyXPoFcNs6XCtFc5DV0en9pQz1eYClON51tjq1WfZ5gsuFGMEYAxQ5yc/+bGYFJ7EeQCRhuqMIC6uKc+PG96sJvsCyqB4I5nvt6j6AWaqrRwmUxQQZBPiORJgstcJldhjDU1ercugNxPmNHI5ZAWHcvLkKZ2P5cuX+/MITZUEg0/CAoyp9+s3bIjna9ba3GKjw2iaOo184DTU9Ga1ffpUaxcgxxGdf/55ITZvSoR37tpl11x7tY2OjKqFCwZL/8BpgXOnTp/W7+SZgyaOLqNbiwTHfY10PkL+gfW65pprnKU1ix7uqNpJmSb6tjdcb5cyVGF5n33ojz8t1krEcgIYz96wXsNeCFqwVdisu+66S6wXvqS119qq/ZxnKIPiTEDdqaEz0iAHBrOOKcBF4qSWDWeU8hydGTcljZg33v5Ge/ihh+zQwYM2OTpmWy66yK582aWaggwAwNCZ9pZW+/nDD1lPb7ft23+gENRmshn33traJiD2spxAfAAAIABJREFU2//+XVu7foPA2/7Tg0oud+/e48N7OjpEuyc4ThYDzz4TbAIi7ovElSqfxLDRWpme1XAJ9N2YSo3eI+vEbkUXihYJEt8EbebnZmzNmpX2kT/9M/vLT3xCAOeyZcvlUKne42YAFdViRWUfp02lGTbS/v32ofe/V/9/8vnn7MFHH3XxZyXrzq4l2GOwDInu5nPPtabGZjtnw9k2MjahKfE7nn7eHn/icfvIH/2J/ff/+WlrrGmUhsqvvefX7Tvf/JZs2XWvvU33tYh9wh8FI4agkqCDSiXaKjCSnLHnnImgzdjpw8fs9FM7bUVbp/VtXWE3v+ntdnxwyBg0cODAC/atb33HZuamVcC66ZWvtFtfc5vOJ8zFgf5+AQRuC1wj1pmOM2Im7dq1zw4fOir2KQMw+MMwJKaVTw4NWk/bov3mf3y3jY3CXJNgRzE1EjvAwrLW2FhaNTk7Ca5Vk0wlg0kXj7NV2gyvcBdJTRQnqz+vvlbtN+GfiuJH5bxwbjJBdpvtbT4KyCutxWmf0wclgFeNn6pFqOq/M/Ep/YLb1ExOqoljNeHNGIkibgJPuU4JbiSDuQCpKgMasAFebIwdoqFkxB/OPlBXy2KNdTZ12X/5/Y/Ytle9wtp6um0BFoXyBQkjeDeL/Hb6YmcxrFq53K675nI7dOiIkq+TJ07a+ZvP0/4gUaDo1tHeISF+radiG59izVkB8KFiDlNW7A5aW5FFaPIprwIig/03Njqma9DQpfBDOVDLNfs8XqUwwP7p7Gq3++//mXREuZYVy5er8MFnesLYLA1VAdPZT5d6leVA28KuOnjpsUEWb5xYHZp1HuJEHOgBpD8r9wcOzmRHUDX+KvWfM3b1Ip63fWXsxttnHJ170BnzziqrfoY6hmTTy7atjDnEdBEDyT+N+2E9SEpgTegepTPmzAmYT6mVxTUlQMnnZfJFEV7+g6LsGS37fm/Sq6INDxZ4fZ30y8VSpxsJUC9iAhj0SohDT4prYQ9PTaJpGXEH7xOJHQm1GPu05SL8f+q0pEx++uDPdP27du+2HU8/o7WQnugi+lzets6+Z0d784sPFcrzzz6TH63EqQ62pMQCSW05qMxzgVIOR2sYyWY+v+qz4LPTzvCZrCMxz8x0mR8lsKhYojJ4kt9PBpyYNU7L86cZk5IpwPEjgGiS0Izv0w8WxcfITbzVt6iOF7FoUVgOhpRPQC1BiYz5eD8SXs4Z16u/o9ON5CjvJddA/w8bXMa9ZdFEfCvlqy6HlmQXxe05hDJAkMIuV+LYTOBfam/FXoo3y/NS/X81PgdgZBHz95KNlfGJYuKwBwIWMm+MZVTBPQDmXP9cB/khMbY8Lvbz7nuCfxP3JDCkHE72w/OytEP6voB5L6gA6rVH3kRUwHtg32sDpGUxyVkArVS8mJqWbYWEw9/YAOJdfL3beW+LTT8mRhtFp2B6ad0hCQRgqG5AP0Bic+neKvkOxWG/33gqkScpP4m101rEfufs+dRq7yZMQCqfKfefuo76zNhP+ewdBPEP0/sK+Ev77HkysakGuqiIUC876pqWAPVIICGNVafuGN/XLtWWz8uH7vh5zK60/Lz0DfLhmqruz5h4j2uE5KK8R3Mb/FmmrXA7EwQeafyXJDHOcwJh3iGKJER0OsRe0DmJe89cmevT2lTWKvVZuY5sEVa+HhBpAu95Xen78syg+68CbSEh54x09iP7ib2GVickBvYemAeFKuTpWiluVWwuuZHyzvA92RHKtUAEQe6IOJP7feThh+zI4cPKM7X+jXUargZAhv8fG/FYBF9DoZxni+3r7z+tOQWOX/jzkJ4leTLdQQLiJqKTzu0c+QSx99johMeuUVxRl0UwuFkncjIxlQH0tPYBykdelUxo1/lE9o9973gBJA0+S63LdODV1lpnZ7fkSZTP1NZa/6lTiscBDvPasduKCcKPi6EofAj76cubuIf0+ZFRkp1miKLLi7hdAaSGiT0jNnPuaZ63Yw6OjzGgTfsbqRWK/kvO3rboBsLZVvxSVqD4PgEFbRcJAIV9CIeQop6l8G+RlFYOqoAWoejR6lpXZ0t7ae/1ac8Z+GXilgcwA4l0tOn8ZMhDeBOgnOAgmQuijs/Pe8BB8tfU5Lo0wZLioWuxQgMpg4Y03lUHwueoTTomTEqPISpWAmQCyNGaBe1fRk2gYKWiE4El5gBtrgzGeDBpTPPz00jmoee9YbDxuQICuG+CMGlv+QOnks5XBgWcQYJyqpNMARJ13UN2r0zNl1o2VOyqiVDpyGKdKgFoGo10gvmc3KmFka60UmidNf3LK035ukyKSlCZ6gQb2h0ph6cIOKj3vUToGaAQ0BXGXrKl8vd5be4FKMZ8dg4DUGdEBSR3+j5CyGVLHYcMHThVlDkPajkqxY2zuqgzEwxZDrUCLYAYWshiT7MvM/jwCazezongeV4jiWGxp9KvxjXqLGmCcakvUr1PApxsnMBhMwlZxoY2pvFxY2oW7007Jd/nGQBAHTl6VOeCSo0SW4kqRxtCXAPBMF/VZ+0Bizv7MkDz5CKDIHQ6WFM+D+MH+Dox5hWPpb09Yg+QwDlzgGmiJVCgfYjYNAlIA22PzboP1tqZF2680Y7CeLGmou7HdHCmZXM2cES8BqAuE3f0/NxZB9tmwVsbMKADp07JQaHDWF9IONTY0WNHbPu2rYbWI8E9TNXde/bZ9TfcoGmf7C0m5R04dEgtX4NDaHp5axf3wvUwFc5gcIejzIBbshEkyEgtzM7aLbfcos8BEHzmyaesaW7BfvtX3m3zdcftwovWWtuy9fZHf/zXNrWwIHYGBaFX3/xqAXMkTnweDB4+5/4HHlQVD5YPCRrnX4UcdKqg40eLUIJOmaRlyzvg18gQEwBdCDrZO0eOHAqwerXdcsur5ZhvuOEG+9SnPqXP4zP6jx23S7dssQvOPU/tkY889qgdPnLIli7ptmuuv87WbTgnBi812d333C37JO2allb7whe/ZFu2X2r9A7Sdw+5ps0OHj/hkwfZ2FQg0eTL2KM+W/cQXgYq3GtK2OKzk5YKLLtIgnGeffc5+//d/X4DxN7/5TXv00Ye1LwEhV61aKbCPoGpoaFBOf83adfbRP/uY/ckf/5E9+MADeqb4L9gfsEUZmqI2SZiJMBlhuwPu7dttf/h7v2v/5+tft8XmNtv74gFRf6h4OyPGEyJapmEJwpTtaOuy2cVJ62zvFqtg6dIVBvD6wH0/lRYSQswd7V3Sj7znxz+xJx9/3G5721vsyOFj1rOs1wdURXsG9ox74MzARGTPwqCiZj1f63o/DTV1NnFy0B7/0T124doN1rKp0W583dvs9Mi4Le3str/4yz+38clpDdPq6eq2zeedp0ESgIqclZkZ165MG468wIEXD9rrf+nV1t1Dgt5gf/OZf7D5BZIFs+XLlllt7bzavw/s3mu/99532qZNa21m2kFrgYyhy+UtF179TGACn1tkjxkkB4vb7akDLOzT9DHuw/3/aa/VXqjhPl6sy+QifVT+btUn5e+kf+e9cnJjBtb5swQAs/CUP89zX01S83dyDflZNUCvXlP1HvJ1yc7xIDgHc3kg6S2GHkRmLCFwo6KXnWfaiymeSLkPCHAw1kmDExbMurqX2smDp+xzf/UZW3XJ+bbs7DVqowOErK+FFWiaSAyDtrurR6wy9gg+lEnxnd3d1tneYVPoH83T3jdpPd0d1tzYYr19K6xvxfLC53vctCgGIaAvDAiAZhIAWG3EewS+Ak0DyJCdMvf7gIu0E7FWqeULuzdtGMxs3p94sKuny37wgx/ZxPiUWmc5dxRYumFLwwqu9cKL+8EFQ0YGAkjURfV5AHX8SsZxTFn3FjZvA9VUTk16dsF97i+ZGvOizmT7vPtQih5ipYhx62wTDZCb89bxBDQyOVG3CG1weg4+IALgQAlhfb0P/2O9ADOiSwjbg42EbZ7Xw/5Ad5rhTS2t3i1AMafq2/keBRkHNkoA34FRrqgydENgH2dNg6kLqQ3F8iRMAMVqgZy3RYA4EihpXZYDFJONwWuSaZz+u2zJdH1GF92PgXw5ibQo2PoznBjHfs1Jd7O7q8t2Pb/TXnjxoPUPDtgzzzxrz/ziee2dhgZavXzwjlrPQ0ObBD9b83iGrDUJK+sxMjqkNvicDO3Ar8exCWx4w0lZbMcXp11KoM5dm6fvaX8y/tFAgzkHStLWJYMstb8yV1Lcja3jfcokQ+ec/USxDcYNn5+FF66dnAE2ldrJK50pud8IC/OeBDzHgC3p61WIBtyFGOBtyGhQFHUd6GRZZfybdjNtmf62iHcjZipzLu49pbbc7mlCqwZ5ODAkvbYA8augnOetCc87F0MtjNF5U817lJ9VYt/0L9zvmTGxa0oSe+d5yzOb4Frel2x3gEDpn5iQzPcT2JGuqogqoaGaYEAwt6o+hDPOsxNABkCYIFml6OZ+xHMz6ckDSnR0KnYBxMIu8cPqumhvNdBJuKA4gr0AuNLWTiw5J8kGmJh0G/EeKVGlmB1wKqasZz4rPxi+2EEK72jLln9/di4JIPw6dYlVxPXvc/6q965nmQM/Ks81937ul8zl5SPZq5JoqtoIjyT1fKPIk/lnvkfqPPsaebsxhQjyE/YPdhRALxnG5OP4vjw7Gr4Sttj9vNvp3I+5TvwtAoq0GH1SPe+rAUMxCEdAbWUPJsaAHUXOIu0Cn4eN8/UoQWlQgAQJ89yqUBL5En4HW8HeApvIuCRjiZKtGvzLGI6Tn5vYh84Ie5bBPaG5K7IPJ3vRczn2vsBsphy3wghtVDEeQhg5E/e2bFmfLeldIk1hCozYDs57g1BtJ4uzPthhSD1gNXxBbNi183nJsuAVlCM21GqqNv6N+3FGf+RNnQyNq9eAxFMnT+k5MLwTdn7OYVi56ixbfdZKW9a3wiZnpq0JeaCpaTt69Ljsz8qVqyUdMjg4ZCdPMyRzXJuZzyLHeMUrbtBAUQbPTDE0VJ2qaJ77sCjZH7f6xWBd9r32SxDXeC+IBd7CvKguLbV6BxMVn7bpnHNUpDt2/EjRmUdOSXzgPmG2GJLmHZ/edu8yAc68TvatfLo6Aia1F6VxX5F54/1YN52V0PBk/bMIQP5Rs2TddlknCZGGBmAarTyMflDLQyH9hQqzLAPlPNDpUPMQ8UqAl2rQJ/YZ+nThpPTzWZ/gxYLmFNGkb3Iz2T+fG16JcUxtpJ2Fc8vmkDEKPZVyEmJZVdbBFJPSKxO5kG7EynZRDgIIfmeXb8CsGPH5ySLg9UmFdm0zT2CqTljrIcHfDBo8SOahidUSKLtXr33Ts7nlsKMFY1b6Xwh8+zh4ieumwa44ID0z6dR5IDA+Nuk6GAoCMTFRcYr5xXLKFZF7p2B7ApZT2tIJi6EQh1oM1mi5y6AoA6I0xjkJOaf/FYa1IIhHGSwZsWq7T/jg/2ao5HXgDHg2Cf7KSWYVzi/GqyZBHcYxYqByX1YNfHWwDa/DoLgmTU6Q4nrieSbYmRlGgMro8RUVgwj+NPVWrIeYgLiA5rg/Qz2QaKkA7M29pOcaYKbuqdpyEPeVLdJ+D34m00nxGk1va2zwSk8edgnxusaL9kdWr6QD6e1jmuJVQ4BQnSYuJYzimSTYmM5T5zsm0enZ18BAAbw2VaBgahHgYGz507NkiU1QNa2ps8GhQe275tZW36dUZoLdDPjJNkghZQ+w3THDWOErgyvOCcBaXpvantCWCFCa12I3aHOTTmhtvf5I/DiCmF27nrel3d12zrr1tgjzs6XJ5mbn7amnnrBrr7u2ENQmQXn6mWfsNa+5zUZGRm18asr6Tw+Iin/9ddfbyeFBMeTEgLAaOSFafWkjlB2j8iRAiOtwmyAQYGHBrr7mGt0fU0Zfcd3L7d6777WfP3Sfvf7m7XbD9dttxeqNducn/tnGJ+bs0KGDtjA1Y7e85lYbg1VS12gNtK+F+PS+/fttz569Cn40VAn7EvIR0gsJIe4MyrMa2dnZLpsE+IZtZl9OjU/a9MK0vfaWG83qm629uc3GpyZs7/4X7KcP/NRW9C2z1sYGW9LVbc21Zq+57Ra74uprbd8LL9rhwwesubPDVq5cbitXrLTRkTF78qkdtnfvbnvdG15rS3p7ra6+UVPSnn/uOfv85//Orrr6WjvRP6jzio8A1AVQ7urujuc+6ZoltG0y5QxWYS0yAJMaJvHZz/2dnXfBhWI48/OenkYbGOA1rgvS1UX12WzPngP2iU98yh57/Am74IILA5gbs5dfd4298sZX2OaLttjY6Lh1drZqivLBg4cERjz40weVUCxfvsyTKyqETNBtabR9e3fZHW98o33ve99TIH/OxnOsobbeTg/02/4X9tm0WAc+vds1iGqtu6tbw1LQJ7zg/HPsrLPW2NxsnZ0a7I9q+IKdf/4Fdur0oJ111lr7t299y9Zv2mjTCwsKImut3gRdKphMlqpXzPGnCgL4PoBo6HrxXB//4T3W29xsl952vW2/+mob6R9Sy/V//cQn7PyLL9L+HDo9IG3Oy664XM9BBceGOjt9esD27N1nBw8dKlokKYIxMXfFslUC2LGh+Dh8COn9yEC/nb9pvb3nV99uk5Oj1tjgA1qyzTkD+7QtikEi+JeEQtrFGG6VgY1AHrEDmuSPACmrX5y51PNx5lTIMwgEcm2uaoGtGvOo3S7EuVnHBPjSZxZ+sZIwFDFPfC+BPYGoFU1pfi+HKYkdFxqMHjdElTnA0ypwyk3me/EeWczMAmT6tipomcBW+or8WSYZec2pW5yB58JirdU11tv99zxoD93ziHU2tVjrqmV21rp11j80pLPX0dFprW3t1tndaT/5yU/s+IkT8kFc4yWXXKLJ7SNjo0qAnEFJHDejAql0pJgS3uAsXYx+2m2XciDJ9Qq6s0dcHiKB1AQXVDStiORzDhw48QIfe4NEz4tS7hsAO2HmUEDH39AKjR/0eNALnkXrmK5FqySgDuBMzOFgrPC+tDcVgwsjwZIUh/YuwLSz43KtuQcxhSan5OfwN2LHSGOxXt93toEniGKQM2BhEikDBP9btIa+Nj7NVK3Y6rZx1pqzCLxFDMBW7U7ynz6hFKYDyUi2jRdJZySxTc2N3jKsllw/j+wdpH38Obm+Vgv+cg5AyQfYeJwPAzG0BrkPfJ8mhXrSVVsTAFZoiKlgGyws6UuhmQnw4GPG41lknKfeqRh+Uh20gF8gIUKb0hn3GugmXVbvpErddK5jilipvsEef+wxgY/s3Z/+7Gd2or/fAfnQJUvwtIizIi6rr/MCHF+Zm3DvBUiR0kDVwQXB9gRYrRbdvcsj2qJDfzSBxiwILOlZoqE+CUrRaptnm2vzZLOcFl3aweiYCC47r3HpJ4YrOcmDxWJ/seexocn89VyHNuozP0t2Kp5lFUTNAg2fLZaS9m2puQhDKddIzKrQiM2cIwGUYlhmMC+zRbI4P3oGET/F7IBMeNWa6wa2OG+CLQMkSpucrbOZcyRgo30emnd02Dh5wicaZ1u0bGRFk577lh9C77dSgHf/Vmqvq+DrvFfXy8MONFIM8L2UgDPXVHb8JJvKk/eia27WWd26juxTCAyVIr/rv6O5Xa8BTZLjUos/kgvoZU8G/9w7Erl2STVE5xcgGkUIvjq6u8L/zdkEOtuRumXek33GisN1ZEuZAA0pqjCOVRTUkAjPYTSkVdp6blMXovtLk2+TiU5OWpGqKvZ2kJZUqBTzK6VCynbcJBkkmK1rV+4ShcaY6Jw2nfgun632sIhX3pGGDeFZyaYwhHNkWPYMRj7PJfEAPiP9Pe+VRAiBsGEXdLZiSCedVLn2rI3v5bpoZUanM3CJnPA+H4XB2A8pN8NwSa7XB6z6sDLZ1cirXfKgHCaU541rTwZudiay16p/3KaW+bnQkiiOYga5xyxw5iBUbAlArGsKe4FGeR8FN2xVHR1MzAxosK6lS6y9q92mpifs9ACdpw7Wgn2wZ5FTmhybtMnxKflJEa0Wa2zlsmXW07NEz4d8cGxk1J5+eocNjw6LBISLgTmobprm5tA7dgYoz4CuUK1DtNxmka7/1ICuGyYvn0+svu2SS4xuOEgPbe2dGgBJbnv/z34uXwkACHmGuIWOipGxcdlshtJec9U1dvaaNXbP3T+2nTufE9bjewH8zWdNZKNE2qiMh4WxIeEkopkDjAk0+jPx85a+gfWl+EVxllwc0JYYC7k0H3zqxRGBxuieeI3ZC5hFNy1powPXL5X94LNynQCHUzs2h0OyruoUWbJhe1HW4WHwXukw8hB7NSsp2m5svfLgNM9qUMu/c1H4O9uL83DPaliFt8VlYM/n8F4ARjggApWR4aFCM0eJSBgDnGhWibhOIbrBYMgqWWOMr8/7yGpEHiYPFUuUy7EabyNInQD1vAdzEdYXX3wORl9iqlH5EjIfQRUVX+6Z76URSUOla+GDajyh4b0BBdIhZ3VAxjcATNaYrTM9NeFrGsZWgbMkwH3dvHLvraWqaAMoBNPLN2ZQYeWsPXDiNRh+WAcEKmc4V6bEVgfABGcoN3ABTAS7Me+hmIYWlU+qjfLzZ4BWJdPR21+DNRH6DWdcR6UtOA1bBnSshVrMW5ytoHsO4We0ETL5ymCmAPcCWK1W27kvJS2zs9YL6BGAr09dK7UfdA0BZMp5RPVHguLTU0U1N/ejt4r4eaFynkEo+kfezU6QciZLMBPcKrhYTXozsKkmixmc+e8F4SdbViJp43ljFAkmFWA2N4m5kTT5DJ5zLcXCCNaskomFMnFnjyX4Nz/rLavF8wFYi6R848ZzZHwB15gsS4BQV9cozUUVAmLgibdHeZLkVRt3wnl2CBjVHhSMJQ+O3cHnuclgnfaEpuYmryo2OpujrLD5OcAxLczDdqu1nu4ee/ihx6yjpdWuuHS7TU2MybEPD43ZL5591m657RYBhnw213n//Q/YVVddqbMLcDg8NGzPP/MLe9c7fsV27HlerD5aaamw8pwBpwROxMAUMUkCqFayHGxV2H5iuU5MKdl92zveae1t9faLR79rV1622WobO+3z//JjGx6bs6d2PGGdLY0aAlLT0GTDg8NqNYXxiT4Hyfx3vvs9O3TkkJ9zpBGKM+jNkNonoc/jAC5tifNKuLjXtvZmW7N2td366tfb/NyUvfyqS2z/8ZN21eXX+NCPwWF73/veb9NjI/Y7v/Eb9o0vf8V+8z2/avc9eK+9+V2/aq1dXWpFX3P2Chsd92c5OjouMHhsfMI6Olt1nSdPDhpC5ji3V73qVfayl12u4Qu04rDHaLsFwEc7RbZs3oM49sjY+FSwk2dtcOiUff3rX7Err77Mdu4+4hpjMTkWrZCWtkZNlDt57JStWtFnS7obxax5+SveoD0EaPzWt93h4umzXn0lOPNE130TfgkA/Qv/+yv22b/9O4GBgLUEQcuWLrVrr7nS3v3u/2CtzTGBNoTQNTkPZu6i2ac//b8kUcAaN7UgDl5vbU2tNjpEq/GMHT5xXGeAQQtLlvbZipUrram5VcHz4PCgPfnkLjt28mTRigoLzPV2atQqr3MIUA04ENM65RenJgQCa5I1YowL87aiZ6ldc8N1AkFmxift8NEj9qMf/9iuuOpye/LxJ2xidEJBypp1Z8s27t61y577xS8k9EzbPWcyK/QKStB3hRWsJHjOWpsabWJ83JZ2dVljY619+IMfsOmp8fB5Xr1OMKiaKCfYoL/NbHxyQp/FvTFIR1MDmVSediJAx4xXqv4m/UUG+emPCiArfFvGBukL0oYn6JIJfMY2rG3qHGX8k/eQ/y98UGhFps3OQleZvDhDo5qw8m/59SioJChIAZSfYYPT5mVSWk3udVZygE5Kw0RslveWyUPGX8kqcqAR/UPoZ3X20ENP2bM7dtn05Ji1dnXY6jVrrUZsCo/92jva7diJE/bQQw/J7uJjmptb7YKLLlQwjiYnSYauyWjBmVGhk72SOryK7UtEpBDWTxBXIbTiJwcN8/64lyKBijcAFMg2vQQkfM29Qp/2I+/Xp1QCwpf6mMQyYnYF2yFjgmSw5X5xv0n4WBbmMu5Ud8wZbJUyUPe19zhaxTlNhS613vSyYpqvFwYlr6OEFO3aDrVqZUyme6IIrk6dGrEt+RlgXX0tkyedqZZFV+6n9Lt+Fr1QPqm4hmEyMDIyHlZBPhiyvI7nTOydawkYgXxH2XrnU7UdeHD/AgM6gTTsKiAbjLl88th7PoMkkYIgvluab5o63XbG5Fbt/SAkcEbHxkfVncFAIv7PZy1d2qM17mzvLJhqdL0Ql4lNR6xMLNTQrJjh2KmTNr9YY/fef5+Kc4r50bcOECeLDJkLVAvDGe/L39a5lnzG43nO0q75ng69Pw2Ucw32l+ZdynPUKoX+ZbNkQoZHR2Iv+GaH3a6cJFjlaWPcBlXAgGCrOPYcgzULZlU5NEYDEmMfVu1R2r2MEz3W9GvI+NNTKu844udcF7GgZE1qHHjmD+/vOZlfS9pN/larKzrVkSzzc617yATp2sWWDJJFsIJTRkhdRwwti9g181GWAoCxBBdd1yzvq3qefdiGP5fqs8vnX5zFSMTz/hn8lgz8BJjStoqFrK6oZgeVKlN8YXBRnM+z7GtbMtCJOV7q29TVNuPDXmTPA/jJfSj/NrdoaCiiOZ12EvsFI4zXaYgEoAY5oRh+tdbR2WHjw6OyIywy5wi7yDXyRayjFtHUFV+Iln0AJtkz79RSF5c6IH0PFznWVGjKBTaQ64P9oI1c3V1h4zJ3TRuO3y+nVFOkLduec9/rd1VyLfdlPjeur5rvFCzxyJs8J3bZB9aRf7smfAyjnJ33zq/I2/kd7ASgXq5P4gHpn6pnPpmM1XwufRnryh8H7Rzw5fcBhyTFExhI/r6YnbNRtIwBjthI/TzWlmfOn8QE8nnkHq2CWPysOg8iY5g8fw6Qup9gHbOLIm0XrDfZPHLfdGVDAAAgAElEQVQabHucn8ybNGE8fB0/Y2gIAFR9Y53kTuZra2zN+rPs1tfebBtWrdYTVMHDFu3o6eN2auC0zS5A3Ki1wYFRe+rRHdIqX7Nila096yzl0VNjEyrWHz102Pbv36vXky+wb8SmRgarpVn7nNzDW9C9cKLYkkLhxFTBtmdqcxayn39+p01Nz0peA8LZ2evX2dNPP2OHDxywxpZ26+jqtnXr1tsLBw4oduIP/ojWeXwqazM7Pas8ZsnSLvlYNIpnZqdieBy4WPjuih4ra5W+QfIwUYBOnUTNN4FQJXC9HCqsvSs2KrhEvXW0t9rqVStsZGjMJidn7eTx45pjwV5QIZXBxSlXAB7S4IUMkZGiQzg1L2VbpLHpIKNfU0n4UAt37Luapeu2LVbR/zTIL2VPlc7E9RPSqCaw4AfSH1QVpCBAyQpisqMwWDj+DPIdMPSBDhi0pHPDSiwNo1czASBzIbkOHFg6ZiqpVcOSh4sgxsUry6nULBxJG+BaHng5mWgnBgxJYIJgqlrtryYSeb/VCiYVLK6zmmjowIndFdUJqgzRNpOGgPfKdgyCHyrlMlgxeS2HofjEvDM1eGSYCpaHO87pudkAgl2TUUZJIkCu7ZFr6zFwTk5zsVYP6B0c8y+vNvk9la0iuV88WCir3B6EuWHO55PrUTj9YMamMcpgNtc3nUY1gOGaBYjUe5WGQ1IY8QiC5dznyiQEI+fsiaxollPi0nHnPkbPT5UzAGYBjU7rVqIKuh+Gk4SJZwP92FlJvj8FHCtw89dqGJKqhj4AwfdYAD563iU4V3U8mSTnNeeerwZk6SBI0kmoqkNVMhDU6yLOTGNZAvQAH/R3BY2+wrrJ9SgdjVclMxDL6qraPnnG2W4SoBUBkooQVIgAgSXqLWgtpjXCXHHadiY92IV07jlMo3qG8po82XbwljOcyV8GdXzuuedskvOntdNp8Q4SeVQJsIdDrbFN52y0e+/5uXW3d9u5G8/WYAL2fEtjsz386CO2bdtWv25NVTd7+OFH7Jprr9F5wagzuOPZZ5+1W2+91X7x/E6dq6zWtba26/MT0BcN3Te1Dpc0awT+TNnNN98szQ1abd/4y7fbzr277K4f/dBaF07be371TdbQ1mXfu+cZq2vosO9971s2Pnzabr7lNpuva9Bzb2iut+amVvvSl74SQv0wMR1wKpM4Z4erGhpn2Z3XnBLvm256lfQXeQ22fOOGtUoYaptb7bGfP2TP7fyFXX7JJXbe5s22ddtWe+Lxx6yjuclW9S6zf/3Hf7J3veNd9o1vf91++e3vsJ6lfdbc1Gi9y1bZqdOnBBA5K4mqmO+Lnp5OGxqesP7BIX3mwRcP2He/+30BsDhGnpczGCf1b9kFyRJMiVk+PAxYVWuDgyfs137tXfbbv/07dvDwCZtfrLOhkRGxq7gG1xVyEe6+Za22d89+O+/cs2Wfvv3tH9jExLxdccVVNjE9rraHgYFhtbdPTozaxg1rrKO9R0e5paXe2to9mN+777Dd+acft2PHj9mHP/RBu/H6K62xgfMcukLYTokzq9FH+wWWzMc//pf2Zx/7EyXvP/zxPfb0M8/bWauW29jYoLW1d1utGFUNtm3rdjFMhkfGFMwvX9YrNmVTU5099dRz9jf/6x/t4OHjdvjI0RCi9om3BKQCp2AvmrOAp8bHFADjW9CK7GxFG7HNLtpykfUt7VUFd2Z+1gYHB+R/Dx44oH2NPaOVrn9gSImttI+jHSNtsicnswJaR0dHbGnPEuvtQX+xwbZvu8jOWr1C+7K5yac7o8Qse18XTPqoyKetr/pCnWfOaghu5zlPv5zgofxLFIUUVAYbCm0faY+JheVfGTBzpuVrQ+Ykk4sMNvks4hAxfittrclS4Pephmf7YfqstM98lhjAFBsika4CexmnZICXds5ZnWWrqWxeMGL8/j2IzGJL9brzdXkPmezktXnyhF8uh5a5zXTNSrVEL5p0PllzCpDdS3vts5/7Vztw6Jhdd90VNiGRfwTbWVePORqbG+yee+/T2XG95UYJgV93/Q228ZxzHFCMAgf2WsAl7UPSS+LZlPqwGU9lUqTWmwBIPS7x363GeZmAut5g+vZgd1LspFUVMCrYZmLswxBqahKTMUkZem0ka9luyxpwv24TvWBa+lb3cb7fXJOVZ5SMmYiq9P4CVFKeJWOlCtjz0v0p+ZPwE9lVErcdbdvZvcD6pG4c/tlZPOVX8tP9uj3JK+8hAdMipg3mjfwCBeBosS3WNVrqFdWETmEsij+X6JDAdnjM63ZJ585TvmAaZQHTYxeeMX6T62/r6PD8IuVTnKBRhKHSj8LPTvnQrSQWFODOgoNP+aVriTPFtG40P08CJs6XA4YYsNXeSjvvtD3y+GOFJJQAm2ht5v2ylbIay6ZN4XezcJ0AT/FsQi+T1+U+JPbKBDIZVdrLkVzn7ynOC23Salyo19YyaZaWTWxDqSef/06wUM+PwntM4a7aQbdL9fIzisWSyRv7JD9TdiUnIAdrpsoCrMZn7APYsjwT7hngSR1QaDFGHJy2UteWjK9K107ma2kTiElKzcMzB1phjHxoXmhoh5RV7tuyhS8KAhR9YhBFNdbNf2vP+sZ2+SZsL6y8bKVVR5rnGH4Ocjqs+58c+uIsXm/xdzJuybCTTWlsiFZYJ4jwWrHlAtwsr63MXfV+6pybsTkV+CNZiw2fYBG+C6ayDzhzv4LtA+jQviTnpv1Wz9J9JOdgZnzCRsfHBRTlcCgV9RSvM0l2xKeri92UgHVZJMPPexE7VjDOvktNleBfMqNlPzWZ2ePs9F+uE+czCWTvZcrcT7nfCvmBGEZRPe8+hzmeSeRYIuZgV0TYcpZ3XmPGM6yRZkVIEseHt+TMAvK2zO9yT1IAlz54kw864fXprxJQT7vrkmgpMOk5er5GcQWgeLT683uwf9UizbpXANPiM8Ra9kGX2HHiRQGBMdwr/VXmzLkH9N4pbRDkqKocUvqCvFb+LuKy8H95Dqv2DNvqjHPvkgPQJ6fhvLvmqrPI1fnQ1Wkw5Fua6q2O7hOwkGbOyYT1rlxiN153o527YbOIVHM1Cza7sGAj44N2sv+k9ubCzKJNDk3Z4RePiJjC2g2cOm0njp+0Y0eO2MTQsNWj7V/jeobYto4OZCE8X0oJC+7NNTV9poTOZA7q820XsmALNrfIwMgZGxubVAGUgj7STjt37hJbOCVZkMpI3ei+5Sts3fp10uXfsWOH/AtzM5COqJMmsZ/DhXnAU8dWZMcqHbPaMTGYl/2iSSmqtcJ4dqkO8AhhV77IOkfE/gytA5vATzY3NYvRuGrFKmtrbVOXxPHjR214eFD5QsbVYhGL/OWxluKnOGupzyx8JCZwyz9RhFMc4ns6OwxrejdsXUxDLg2kCmDHfc3Nh1ZaikRWgqw80DwwgD5aUZPJIFHtONi5CWU8U/NBraQeYPrPSwOdjkeLGT/PDV04jJzcFQmE05gdAU6gBuPIV1VcVYlFTHFK8EX0YonhutFJoEvOETHwzs5CRyHXKg9ffhaTNJMpibHI4N5/Xh257q1saBBQNU2arhK3guYK8ONtoAULheuenTGqZAIGYTDCsEl9wGg1T+F81g39IqZLyQCFdgkWDKMtLaoYfJJsiDR4VVA3DWm1wpr3rH0ftPQEwNJQp3H3pMcxlaojL6K/+EfpLMI4naGLWGqleLjsE4rcgbZ5Iu8l/6iIxnTieA4ceK1HsDudeeGn1q+pdEZe7as4p5cY9qpT4N/Dw0M6WAk88n4A0vyN0LiSDT27BVWZlfAyYELgWwqHx11VdLJg7eVz8KTBgfB0Erm+KSHg4O+ZLVj5nJIVWA1Yq8Nl2Gfa65XkyZ1WGaR7AQGg2qvQmXiL5q2qfb1A9QzykxXMPaQOTJ5d9jktYa1tMLPKZNkNldO2iyJFhf7NNYlRACBWYS3npDiMN9eFDgVnH7CEFmVaRBkcwPt6kr5oTY31cuYrlq2wJx9/yjpbW2z92jX+zJjqNjsv7b4rrvDpztgQwB5aamEbir4fmnH33He/bdi4Ue3fYlHAbBQLY4kAuzS4VYCkmCRYQ5V4zO5485ttoN+nWcOC3P/CHmutb7AbrrzQXnPz9Xb5NdfZqdFJ+7u//6I98POH7YW9e+yW19xitfUNtrSrw+pb6qyuvs0+9Vd/rVYCJXIaiOBSB9JXnJgopo+ylr1Le/00IWw/NS3trXXrzhadfm5mwt77vt/S8IUtWy6yf/7nf7V//9Z3rLur3bZevMmuu+ZKOfmahXlb1tdnf/XJ/2Z3vPXt9qO77lbrIcw2gp/mljZppWX7JWtLYs+AmosuutC2bNliS3r77Mknd9gVV1xpf/7nH9d6o83IOWL9aNNBF5V9yvAZnisYhRhg9bVqofjqV79ih44ettGRaYF8zW3NYgp2dS6xiSmmhrr0wezcpH3m05+xD/7+79qGDautf3DWdu85YC8c2GfHjx2Tc25sbleboj4Htm5zk9icL7v0ErvzT++0D//nD9jSvuXWf7Jfk2e3b9msQOqJJ/ZKaHlgoF8Od9WKFbbp3I22af3ywvkfeOGQrV+/xqvUZvbpz3xe+wXNxJe//HpJBuD86xuc1TQz5WtB9ZTYuq290brbmmxkZNy+9o2f2PO7nrOB/iF74rHHxcg999xNetZjwyN29MhhW79ujTU11cvXKFA012dlLWHivvjiC2ovIQnZuXPnGVpSL7z4omxC6sc6Y6/WFqWF41VsWqmHBwdsw7o19obXv8Y2bFgnzWD2H0UyZ01NedLF4JWwKZmgV329zmfoCctnRDInW1BfL9Z1BoRpn5KFVtrKMhFL/STFEO6sKkU1Z/HzlQxAPp+gLJM7mFQEw1hBWM/FZ0S7Vgbw6csyscvknffFDrkihgey/CwD/kwU0k7zM48hWKeyTToDXj4nAckEZHhtdlq4P/cEzeOcElR7qdZzAfhVtKL5p+6JaYczczYxOWU9vUvsf/yPz9qBg8ftpptv1GdNzTDhm1wffwDrpdW+853vCqQQKFXbYGMT4/bqV99s69ZvkB3IYRkE3inVkYmkqvCVzpf01QkaC+QpklUHET0Rd5aJ/9/fV4CvpD/KtlVvt/TYoIgnIy4UKFSRtOH+pPsba6mzNAar3VkZAAcT44CSHnSn/lYmk/gWJloT9Nui+3nsDnrIbKS8T34/nxtJvidxIaYe8YxEbSpYoceeUeysBFC53zJerib2ug86VaL1W3KFweTKt1ZvTAUMyHORiab78JAIiE4m7ospxI4plufKh/749/L5ZKuqn1ln7vHeYk5kzBEKVP5aZ3hxfRlT557O91biF3tX+yMZrl4HLa6B1+kMxj2fPnmqIBp09rjsBok8g7l4k7GxEQ324rm6NhbJYrJMS4ALtCiw0wLwLiZwKjjz9cpnk9etdY7BIBnD5aMUU03tvqWNqN53YWfKsXEF8C1fGLmBg2JnDhDS3o/Js04E8CQ71z9tXp4P7QFAlgD4c/3SBlZfl9elPC5sPPcuianQ9lKBPwBGflbdY2Km5aTgAPHy+RbFhdyf2hnZXl9jNTHNWesKazJyytw3tN9KCiOB25jWXtXez71d5DU1KRHl9iKfoX5eYTdWcx3ZhpS6qhTqq7Y+49+0AYBS3lbtba15fgEj8sxx3Zl7eb7iq839EXcnC9nPm3cV8vsMgHBA2MFPPS/fhGKUSgsUyYJFhtb5gBMK3eRTNQIIpjU0kVx4ClJP+B4Y3RSPXGfWSTS+Rx08VldMxOyOrToRpjy3JQmpuq4upBIYQIB7TuJwWwHYmM8sfy9Zqvo+IArXNONroPcO0DdjDSf3+PWVa3omAzfXis9GgsaHpbhGffqEtNt8Pow2wDI03NMn59ngczWkKq4nc6MqyMjv8rokwdRGx5yfs3l1AeXnpf/K4qLnzC7dpvMvqRgveuZey9cUdijihQT+dZoCJE/QMdcv15nXOiPOY9I6GHpZbKnoWTNIRWzlsH+8D/uTjk98c/oDvk88SowOiF2PPij4zcKMDQ73W039tPWP9Ft7d6vdcM0r7XW3vs5aG1pl9VzApNb+/fvftSOHjkn6SYMWW+utvbvbnnviGXvmiR02ePyUdba2O+kmDBSgXktzq/w7uSdgY8ZwDCIsbBxySpXhSn4fzp50gkRMldIAVh9Kh278gQMvar82UnhG63x61pb29dmGDecU53R4cNAOHTqgmFgkGoB9/J0wBM+x6yUf4DGMiGScbTSmE+SL+HBacmiNVlPP5G/wpwVraaXF3H3z2rVnG7MH1qw5y/bv36+BppzzoeEhaavSfQhB67JLL5Wf27t3r+SPUuKGfF7ro4F+89ZQ6zJrGswaRRftjRgwpsKCFntBORu5cE3P+i2LqVmWxkxDOQhUNX3NWxjciEQAauVAGG20nKQYOieaeBMOPx9aAkgSsY1TLOSVICO1CcUazKqHD1FJTUM2f6Ks+XmwWVLU14Nzr84WP48ApOokfeNQjXLlaRkvTfaFoj0rZkzV+SkxaEKs2Bk0Mh6i5ZdgjwZfYABjCpUPFYk2UFk0jIgzzMRcimCASXneS19H54sHsUGDhUmVrLusbtTX4S58apEqUDHdtfAgEaxxAFgPAF/pqSBOTUBB9VIC59HWntS2qKhHTfwMYCkNUwI+6RyrIGNZES+ZIsWeyGA2RacjGM2gJI1xBotaomqwWImwFchq2rkHT9CdmUbuxk+ln6LUnXpKzjDwveHJqLtarTtgq+j4XgHCuaLdlob1zHv0falkhKBTmqV11t9/ypmdmmzl1VNv9fG9nAkMe44pw7BWff+fWckqQ4AyqHGRcD9r1WA8jV+uHTeg81mc03LiXPE7sTf4PQfjYxx9BCtUvTK4LBxyZYpfBrr+M6oaZebjE8qiGhMtL6qahqCx9LOilaxgS0p7i4S0rOJVE5qs/GeAhpC9B0wu7JstBLTOsM7pYBlMwZofOXJE7Z0pLM7Peb6cUYIBnhGitevXrbN77r7P2pub7bxNGx1coI17dtqe+8XzduGFF0aAI19mTz31lF199VX+/KkC1tXbT3/6U3vd61+vlmSSGfS4xLprb7fjx09IoN/Xlmt3/QwPcnxKOfbiNa95jWQhGCoEwLeMVv3aGrtg/Qp7+zvusK/8+4+tfhHB7U77+SNPWs3stN10y6vsvIu2akLyoeOH7PDBI/bxj3/Sxkan1RYDNZ/7Hx2bsPPOO09r1NbSapdddpnt2bNHzMtjx45Ztwoo6KI0aTAO9waV/pxzN9j4+LB96pMftxf37rWJsXFbvrzXTp44ZE2cnTmzhiYAh3n7wY/utfM3n2+Hjx3TdFlPLNgpPpXOq9Ghl8UZaW3RQAWmb1PZhalIO+VTO3bY97//fVUGQWZop0a0GemCmdlpGx+bKAL5rKou6em2973//Xb06DG14Le0tVlzizPbqTp3L+lUMaupsc1++uB9dvDAQbvjzW+w62+43O6+/0nbve9FBcu0TPj+rPEptV4O1HUTuF28dZt95EMftM99/lM2b57QPf30Xk1NVmtXg9sgim3Ll/fZ0cOHxAqke7K1tc5uuOZyu+D8jWLQztfU2j33/dx27txj69efAxXMjhw5Zv2nT8u+AOC1trTbuZvOsc3nrbeVK5bY7Nyi/acPfND+6I/+UG3xDKNgkM///O+fs+9851uyR12d7a7DRiAxeNpuetUrCWELhh/r+sMf/FA6m5ybiy+6WEEIup2sM8HIxVsu1mTdu9DUY0hRaMqJjb1QZ4vz0zY7PWadHe129ZVXiKm4vK9XQcsIA3aUSPrUxSwWpL2vBueZPHLmAAMVgEehkTVXwiVb74NeUki9mqhVAUYHYJLq5HtQgFtFO6ia1LBGWdCoJpI5YCb9b/qBtI+8R1b88/3S3+XfmWxUwcssPCWgRbtX8bnR+uzFT0+Ccn24B/mWCjjLkoi1Hpq/io3C9uYaVO+NdcqkIuMbfl4yGdy3cV98jY5P2re//V0bGB60+fla6+8flc2/9LKX+aCGRQp27KsGSUg89PDD0lN1+1knmYPXv+ENtnzFikLDiGTVgUAP0HPtCMYz0UofkPFGsfdiA1WLVawVn839zsLMjuK3bEfB5vIX8rvsB2JO2p0YSsXnM3UeG8S9l619CYC4X2VN+BmfzZ5gHyrBD9+cBS8+J/X/+PzUs+X10puLAWO+ZyPBL0BlZxElsOBghmty8+UAgherue6qryxBU1c10/nI+FtYl8e6+r3QNPT3gFFUThlOYMD3XfkZuf+r8QxyDsgk+Gv8y3/Pn2XGidVktYjx4hpz/2aBV6/R27k+G7+fIELGXsX5DVCx+lluM8rznz9LxhwJ1qFDh6Mw3WrdXZ2KvWHaqcRbs6ii0v59e21yguFy3sab7X9asyAB5L0kYzXXiH2WbLYCgIqcRtp2waaurlv+u8gvgpCWGpZ57742MT22AmLpzMmGtrjGZsRa/n7uvzwncPA97SnvlnGdPgMf7f8oYkHXbj9T9ipfl/ZF1x+M/dwLaUu4B4G0KZEQbGTlgdLfC/CoMiXZ93DE2rIVcZ0xzMQ3mGtAFnszQK1ktLpevINCmqAerJ8qSJXgS8bTCQgrnY81rcbCGgaZvMYz5BTKQRr5DLWLq9WBCjPT94e3m2J/KX5yw56nZqedA4sloOtkm3xP2bxgT/O3a683elt6gGL+LJSJRyHZh50ghaZuKxjXNRQdIbTUCJyjy4YCMPpxYg6iWxrgsK6noVaA0TTTZJGPAWzQtFtaPCsT1Avw2p9l7rO8ByfWuGSD5y7BlmLd8deSaJoXoAG4we8UgGKAuWJaxeeoE6sy6CafWxWoFWs+cnflkrqwzLd8n7NeYB5p99H6S6zAuxVKNp/0+SYnVUACrOLe+B7xXQ7mSF+rZ0JOWCnWVMH6LOKyhoBP6PdqoKtAaGfOuw8omaLyvwEoZ/4jvyrgi/wWGYq5Ql4ubSe/68CaM9pldymiNjcVGr0Jluc+Zl/lfhRwK1aqz5UogDnwopCJ4xlybTNTkyLW5LBZjw+In7wDsbW9VdfiPnLWhgb7bWR83IYnRqylq87aO9uNRpSOrg7bvvVqW7tmo41NzNm9995vtXWL1tfHEMRma+9ptfkVPdY+32TDu47Yww8/bk88/Kg1iJGIFEuttQOes6bNjSp68r1ci7w3v+9aMaHxZX4mXY8ZhijPkz/kE9gU4g7iOEBFZGEA9oiDhkdGBUoCMNIVif6hZP8kXTdh+3bvthPHjijfY5hZnSRWXIqwsbbJ6pqa1C3iTGgKuQ6OUyyhIwT2pLoIIs+iIKycS/UrmJZm7W2d1s3sAQ09ntIk7WmKA4uLduLEUevoaNO5dS1c8I8OW71qlS1EYZp8iquCTCO9x4rUTgLMfuZK/8/1smedAVljNR1rLkrM5YygIFlN9KizoARVSrRiWERudLVIvVRjLwSD8/u5AdOg+8NylpJPtyunOnobXVl9988JHDpihzTiGEnpfSxAx/dkwt8bWr4HjNDIMyAskhYZ/3KYCweSQJkFTAfEtSuwj/clwaVyU600FYfQM2mBEkqKgi3HsjuA6pRTJrCxBhgThhYQ3KATJ12hdEge6ShB5LVVw5NToBAsBeVWGPaSqc0yrEpOYIsu2PgEwzNcZFssgmg70xojVh49/HJc8dm+aZwFmOuQBi4NTj7LBI4FBElJ2wPgqvNWchTvle9XNUpVYKugrr+kCp0JVzoqB2jqdHgJ8Hm/BqjSYYBTZDbZpJ4QAAw60OPvNyeYj39jMJypWrZBVZ153hMHXMG7pj7VqNVGuqUkMGGMALZIDBxkKdvdYLgB+maAp8nNlftUYhDBh6r3UbFIkK2a4L40KM31LIPGMlGt3kfuaZyTnmXMnKm+t5x5OC/Ro6NFwa+v2r7nb6ABRpVpfM4iTpFlWGYNNjszay1t3iIg/Zdg0PpezWv1lqEEVL1iVgYeBI9MAsNYkgwoOKlxBg/gGENDYBLnFE2ePewTHD4skTYlRIuhp9cottkVl11h3/zmt23V8mV2/rmbYsp3q9pAHn/8Cbv00pcFc3PBmprb7IH77xeTrbHJ249hVf34xz+217/+9WJLYiNozeYPDEZN32ViGXuNITiyV2nv/JzgiG677Va1mAIqOm2eFpQpO3rwRbvx+svsyquvtdPDg3b02DE7eWrQpkfH7ZzN59oll18rJt3a9WdbW0uX7d23z+786MdEkUcrb/Pm8+zKy67SsI6HHvqZHPmyvl770Y9+ZFu3brV9+/bZxNiYDZ7u11RBtL1e99rX2lM7nrbnf/G0rezrtl9555vk+HGSbpvnBSA0NFIgmbWjx0/a2OiMDQwMWR1DA4Jd7jqjsBM8aOZZY/PSDq9ctcouumiLhgSg/UNCTgXut377t3Wus8CE+P7SpUuks0Wroxjpipu9lZp1vvrqqyWsTNGBJBEHz7OhEs16dvcssc0XXmxHjh+1m299nTQm0UDcufOgLenrpaxjNQu1+p4zv7xFRokJ7f4z83bXXffYhevX2Wtff4OdHhu3z//DF62+wYcZtba0ipXInuP6WloInGASdEgrl2Ac+zA2ctquvW6LPfzYc7Zv32Fbc9ZZ9vTTz+p8wJ5Fk0WJ9yJDoSZdamFh3n75l19n52xcZ3Pz07Zv92FbvbrPWtoYgjNsb3nzu6x3abvNzXihi0SByMAHoE2pfaPUTUPv1CvRPAfOBz8DZGQvMuBo9cpVRXB/8OBB11FaIFCds6nJMTvvnLPt5dddaStXLNdZaySQnV9wZkONa+MqgE+WcRY3otOB7ysQj+9ncCfWV4jDO+3PWTeFv48AO5OGBFkSsMv3yyQmk0T+poCCLctkPRPhtNEJvqmQCZumaKtyhoBaB+OLeyvAy5CgYDti57KglCydBD35/YyhMi4iMPVEiDPvYEreS9raDIKmtk0AACAASURBVHAzYcqAWD9nKiTFyUq1vQraJgCQQX9W6z1R8ZiEM5agon8mjC0YFfO2d88Bm1uEqT1vL754VFXwdRvWSSsUCZJ6wEgYQnPztnf/fvlF6anW1Ghw01vf+lZr6+xUkdPnokVbevAKMh5R42nEDOlfkn2ZvitbXMspvYuSqDh54pT2sNiT8/Niby9fvkLJHBdEsSBgE63T3Xffo8F3PAtex+Tka2LA1vPPP29Hjx227dsuEfCID6BQxZ/rrrvOpqdmbd/+PTY6Mm4bN27U9Hn2LNPpT5w4LimK888/X7uE6z9y9LBY/Uxi57MA9dEAFIOitUUMesVVAaQDaGV8yTqoVYoEPmKaaflkj1eqZ0K/G1p01b3v+8xjiuxwyGJqvsaBWHy8D53ivdVdURnqkvsrz47iqPDT+T65X/NZVvdhxm4ZQ+Yz1Tnjub+kZb945sEszf+Xn1GyJjk3ikGlfOIgmoNK0Ur//9P1JlByntd14Ouu6qreV3QDjX0HSIJYSJDUwk00KWkoipItR7aSsSw7q3Vy5uTETjxJnJkkPieKz+TMOON4UWJbI9uxdpGWFHETF4g7wUUgFhIEse8N9L5VVS8159737v9/3ZJb4gHQXV31/9//fW+57777IBVUqfCe8B8KaigAQRt608YNvvdDuxt2bnj4mg1dvWqTGBAQDEbyZiLuQeLpHU4avOFF/2zSdAzc4MC8KHhQIiHiPOUGjF+LDuYzURdJI9GzVizHRD2GV0r/PKijHmdHJxKuA7E2AHYNs/I4PFp7BciF/BP3FeK2pJCcAhmKKemvQxbJQekc6FLcp5ZU7U0CjNQw92FW3uXjul26F+0zvLefbzGVUwbm0pkA3ItIrJOWc35msNNgD7XuZDdGl1Aau6YxbAYqJuuuDrZ03/k5zYdl6CwoPlVMo/WQr/D1d7DT/VYe/zi4CB04H5rkXX8uC6I42H1aPjAlPZeI4bmWkEiKriLuxgTY1ERsXl9IbaErA/63gxPTMYBl0RoBKmM/1M36+lfYxNi4TY5PGDQc4acQU7nWIOKrafp9ss+g3QqQJCOFaJSoAw9aa/nsnJHsrPLMdgXZhc+JNsH3GW1NwpLW82LeINwhOUP4udjm7qe9dVnPKS14Kn9XZ1uKV+D1GABGH8e9FcMZBc4turTT+MQoi9+y2+o61H7THsd1cSp05IR5TpYz6AVe8XmjCye6rvDeqFIzHo2BQR5fuP/GfahbIy2mup/P2f+Ms8B+C/Bcz0LALbUlo+01zfOZ5wBgbMRQNJdZQQtDPrQ2J8sAnKJkWJMXG+c4WGSW9pFFjgIGIrYwjgcxAIV812xuZi6H169Zs9bWbdxsz7/0gh048LyVWsqGVuO+fhTZq+xMam1uttbWkt179522ZnDQmppb2Dr9o8eesPPnztv4yJi9d+xdxtTwEfjCXsZ9oDMFOQeeBWJVFaDgFxjXNbrdQuu1g8AeK5OYMx+FGvOZDZBSQpETOV6xVLaxCWgczrADCr6ktaWN+QnOFYqakHlAbHHuzCmbnp7MiEOI1RvqzvquVOetb+UAfzZ07SpZrKg7l5od5AXQCdzm8pVr1tHZzY4tkPpgAyDn0toOULaFa4trbik383rma/CDNbtw4ZyVEINXZjiwbWpy3AfgoWgQevh4Rtu37aSUEnwlrn3o+nXmNdRaR6fH7IzLJsAXBpuW61xu8mIDiHudG3fX0wBChhPi89KeW25osQhpdV+/z3wyAMdMdJZUY9c2UfDixtOrM6B36hDIOdEoJS0Q0kDAz3UYRFvmtdXNutEmGCCHjAjeF4aQAe/YSFbBz50NI2K+J2iuqcFT1QTvhdcjAWO7VDApGPCzWpqz5rB21F+L4R9YZBhmMezkmPEeYjPg7/oMWGQlEmwHjKSGa4dLJfgEMX9oMHoVwQVh/bBnDIeogOL5jY2PZ8bPAwkHVwkaRaU7C9zqiYYiJ1l5tVMOWwFP6qB1vX4Qg86e6DumwJVeq2qUi6urvTkq7xHIedU0quJRZfLWZbjQ3EjSaAMUDMDRHT0Cbnfk+E/6mG5InD2QXUt8Pg4MJ58GqCzjrMQzddpyBF7Bmsm0ggAK454AcmiCJY15AHNTFE336rB/QRdHw6tCCDkCjTwxwBZ1uvTytVxyXjKmaLYN4h5RJRYr2BMTta5Q420MgbQmh+fsA690R2U2mSSdBpd0NOnk72j9UdVa+wX7GxVWVGqd1TFJ5qKCMYLBwdz1fe1i+HkFNxdCb4nhFZ7IY9/7FEs8O4DESOLwfehNAPRAcuEgvGtGYPpmZ0e3ldg6NWO37t9vX/v61627HWyxbdxd1li0pnLRXn/1ddu2dTsre2zlnpu3d949TrBuRf8KFkdgcJ944gm7Zd8t1tbaYtP1eatOztiVi5dsYM1Ku3zhIrESASqeCHrAz2AA9z03Z3feeafNYapnBCBkkC/WbWBFh33ik/fbyNiYXbs2Y2Njk3RoL7z0st20axenWF++csUunL/ASWWDa9eyLRHAG0Bv3BNuCVU83PuFc6dt86b11tnRYaPXRwjAofr1wosv2NFDb1l1ZtwGB3ps375dtm7tGp8yuGzqHPYAkulCY8laWzvttdffItvuxMmTNrhmkEATNNqUjECmwQsofm7xXFFg6evvs337bmFrMpjDK/r7rdTcav/fV//SLl68xOeKdcOAIEyA82JGgTYdf29pLVPkHs8eThDCy9hbbHMug2XkQRnYggJ+yCItubbh0NioNbe18V5wIllRn/f2f/yJ56tBDdCz5FTYxXnbuHG97d273/7oD//ACk2ttnr1IB1zmUNgfLDP0NAV27Z+nbUu1q21pWz4hPNjIzZ8fdjKLSX7zGf/jtUx0KxYtN7eHgb3sBMtzQji0Bo9Y3OzNbZZAEipz83ZXR/+kO3cttYqMxV76qU37c133rEDT//I5obHWECar1WtiEAUAQCCSbQ+QcMwznI+6MrPghcuvOUBICT2PnTIsO4Pf+phe+yHj3N6Ntj0TQ2LdsO2zXbXnbfa4OAqq2J6OdozsEOYPIGNAA21qFyyIu5ML9lQD9rc37tt8MIOg/nQ6nJblDOoFOjq+WGQBOyrT891340A0G2VM8tT0AO2R8VSBM/4udiHedKnFiDfn0qsZf/4nsE8ku/CdQmw0zXKp/j5cNayQD61Ry0Ba+K6cQ9KTFL7ysQivnANYtjx+gnKeMKOn2ld0ySJ/oJdID5NEvbaQV8UfObtvp+73y5fumhHjxwmowCGan4RU2QBIHqlHucIzwiV+fHxSWp0nTx1zr71ne/Z0NA1nk8whrEfyi0tVm5p57rg+w9+4pPW3dfHQBxncTmDMY8nci0srSHskvxD5oeYqC/VT0Yhhy3N0ZnS3tFlPb29jOXEjENFH2t28ODrdubMWbvrrnsYaMNWQJcJTLyjGF40OUVbgjahj33so/bYE09a34o+FgmQ9Lzw/IvUTsJ1oWX+jttvtwvnz9uhnxxioD0zO0PmOKbQP/vMs/R5uL4bd+2060PXyF4Aix6tVJ/73OcYT6r47AzHVEPPY59c9sULH5zKnsSJAoQUt6d7P4sxAtxy+ym/jsedr3ue8AJoQPHU9TXFXtP7akq0Enn8nkCUPE/wc+nxiU8DX/7F+Cr0nfTMeS+JtpoABumAp5+j2C6VTkqBhOzn8NtRzAAwAvkRyR0g8fP4zMEVJEbQAb4EZgnZxdGZBCCeAvx5+3caD6bAGOVslrHcZAdkV7SHtf9dY9WHjiwH7/LfUaEln0gMJor2Aj4TzwQxHX1soyfHAq+8jAHwKmlpp5SAExJyW+oFBzKDEyaqriuN/XUuFYfq3wKTGMMkAJuDIq636TYzJyOouMJ9HIBjurdpqxMGsIruiq1VzPLcD0zRvEikvZfmH9jHbLkM8C/b/wnzUUCM9riTCvK2cp05/hwFYWkCJl1YYvpAP1DFEb0vrhmgjrTbdL8oyDrrL5VMyO0en3mskxhyiD+yr8RGEFSMWJvXS4atA1gtpSYWB70jzFgInatUrbu3h3sYICPAQ3xWbQG6u2C4+0Rj5LU64wTEom3d2dwxUCtAwhSE1X5WfqNcnX4rwFcMECM4heIw81Rn4uJ77t81f8AZ037u/e71/vKDGjSa5qmpD+Z7hp/W4FZqo/JcAKx3e68zq1wd74f7R74BO4JYiDMiKPuAn7k2bx7reIwjgFFDcFKQT2QYfnrSyqy4SXGcYgHdI2dWRDzneEhup1K7qzOiwpbsEp4rrq2p6ECf1kr7Hn8CfJMt4fUEH0ndhPIryo0l98GOLnR0ZvMbXLLOO6aaCX5BAxyknE2bNhErev8Euno22a233cYOpqPvHLMXXnzR47bYeyVoN2KlYaeo6Vy38elpgmqXL1yw6izk5cCShkycDx3iM7I6gT12HILB2+idbXo2XjiGjwwtUGiAstgHWwrQtEjZudpcleAzQEh8vwpWY8gxkFlMchdkoiq2UJtjQfH8hXNchzG01bcjTgID0olPOgdYj4FVg3bb7bexew7xiBd0F6yru9dmZ2skslw6f96uXL5iJ0+dsSvXrlsVAHZ7O1mIIBpg3yKOQ5Gnq73N2ttauSeHR4ZYMF2ogckYWAgHdHiiByyF7NciulBATmuwzo5OMhtX9K/kuUe3GWKbaUoQ+sAytnGzo6PkuUfoNjZ0bLi5ngMVHqhqI6aOPw2800BaDkcBrmjr2LyqEHAARDgaVrPAFglgTY5CAYzehw4voQNnxsPlY8OQRKuyABQzTq0EKp1WJ9w5eiBOAyS2ldWt2FTOKmqpfowcjow5xPOxEeVEdH9+oMN5g+WRCMLjNTQ4jpQtqSyhki2nnQWMUYWW41LSgTZQlLaKZHIa9eNkdLhuISLOtYtWTAVw2GSqFPsaUsnDDzw2UoCMuTh1MatoLg2iPETxICsHyVJWRO488iBGDjANYFOjJ80OBiehlYW/a+ouf08VOU63drFw7VNVALNgjUBcndRhGffUILsBRLuT7yEZbewZJZ7ck6EJw30UuokKiuQI8HwwPRo7mvsB7QZsVcF0cKdfi02HzwKQAeOUV0jh3HJGYJrYao0EKiq4VQKvc4L7cHDXswhpYv5tgaCCGRhUMOcoZxDTrLke8V50wsvAf/zcWxa9Kou2ZZ1L/AwG1q/Xhea1/nBOBBpKDjBOTk1HAqhWWrS4ObMz10/KWZG6d/wuAn28L54BKjtgfXT3dNHJAGyDXh7BB0z+bWnlXgB7hLqnpRITwG60wmOS5Oy07b51v33lq/+DOlXbt25h1VBn5/Sp07Zq5UomoNQlm1uwU6dOs5UXDvH02TOkqgNYu+WWW2zdunUEwxCYvXP8Xbv55ptpjAHy83mhTZ86sQWKtsvuTk9O2c89cD9beSbGJwxt3nAMaEO9684P26kzF+3sxUv8OVqTwYq5dOUqE3owcNZv3MCBJm2tHXbs2DE7cOAApy/3dnXayoEBBl9Hjxy1u+++027Zt9t6uju51viMs6dPcgjO+NiorR7os8r0ONlqI2OjzqyJNlI54Y6OLp4f7CMwFru7Vtgjjz5u99x9jx0//rbV5s1mArCTHhqqezr/apEFW3j7zh387/zZC9Qow31As/H9k6ftL/7ir6yrq4MODcUh6GqixQ1Octu2rbZ//608TziDcPKvHXydg1zgK6mXwzPrwQFDZ+gZInEulGyxsWBXhoZsulK1cmurlVtabbYCeYxS9ns+PAj6I87kRjLuLJgFAhr/4rf/pf3el75kXb193kIEmwogEJIicNSlJhYPvPNh0RqQeJaL1lBssC3bt9gtu3fZ177yV9bX02Yf/uDNVpsZp7ZNtdZgbx9+19asXmlrBzEFtdFayt020L/K5her9pmHPmKjtXn7Z//y/7DdP3ePjRw/ba8//SPrRJBTm+EkOshYw1/RF+MCFsGGdh0xnUnaSz+93I8UqSZgWLW///c/b/fcc4/90y/+b1abqdmeXTfY7l1brbu97IFMa1sMi/CCj1h/AtFZNW1xTRsVbPCc5CtwDRrmpsq/ih4/DVa4raFdSfyc4gb5F+xVgLdglQnUc3vtQZxasNO4AD9bXkASm082R7be5dFyUX+8N86ACp74N/6O1/MzEx1mfKaKhfIzjCOidZvvy3qfsyL02QrwUxur5FQxA94nTWIUU0gfi+9ZdcYVzg7AQhRFDh8+ZpX5BXvok5+woSuXbOT6dStTIB5+E8lRiNWjqItiDnRp5xc4mOXCpat2+vR562hrsw0b1/swqcaiXR8Zt28/8ijb3QAoPvypT1tzWzsDVdXU5tglEvFsMCn0Mz17Jm+RrKegTgqeuh8sUOsHjASPHwtkN/T09vE8Zuw87NmWNvv617/O7/3ar/26feMb37SZ2Sr3IXRg3377bbv55t20C1u3bqG28ukzFyiPI11a2INbb72FNhbPGrITzz77LFus7/zwh+3FF16wM2fO2F133mXPPP2U3Xjjjaz833jjTk7Yhq2Gnh/23Ec/+lHKUXiynyfNWTtjCKerRVp7QIlcCvjoZ9qDDtrnwwtT0CplhqpIr3OiPYVCAVtN4z3cTAQYmQx6y4CXiAt0HR6bhO74Ml063i+NTz41Xb5B3UN5LJO3Bab7QNep2IjXn2m/OUine8Z7k20VhWMU8xCfoKOB10BWlzT9zE6dOknQnSpY8BksmqBrJe9I0bXAvqJrif8mIzxizwBCGEvFdEXFdspBfM29Q8qfibcS63VpLC1QwkFAlwTA/Ul/nXFExlT1mIwgnxV8sF38m++J+w5WoQM3zpjTM0hBBTwnaacpP9MZFEiTgkcEImJ6MPI9DTrRPWPdva1XA/9CFirAmnRv5r/jbPHlhaPMFkccL+Any1PBAoxWf9ecjGfMgYg5Gx22x7Up8y/lBvRfBKClJehnQIy31F5xTSN/AYtbX0v8Gd8on/QqgFF702NyJ6jkcT7AtnR4VXKljElDHzRaY+lXJF8EGx4Tq4MLkJ0N7LcWsMcgaYCiPvYjWnzBVGzxOH1mwjXbqtEqjesC8UbtwAAU0MEim+YgsRcWPI+A3/DCqefdPmwUzyjNCzNN0Fg0DgfF3iOw7zmf1lY6tmn+nZ71DOSNfCjLrZfJAaTn66fzXGi9N7G45vFJAP+BG6QxBN5HsQVyVgfRfR2YR4Qfw61pjyruwLXJhiGmB6sPP0Os5hJbnkPq81BEhi3S8FeeXRZGyhzix/cn7KYOvaWSMYwdChiE5J+rs0z70FSkFqg+T2vCcx/nWjGahs5xcns8M7xexdwa9QXd/wDcA8DIfah4sKHRuiBPEdIviBVxLYh9Nm7YYLfvvdWe+/EBG58YJ9g2MT1lY5MT1tHWSTLCpStX7PKlC9be0kqZK1g6AOCIclYNrrQZ+FXNLWjw7iEBuV7EQQHCIwSAjPSpjXXueYKfhWZrLvmwnJnZWhRzvWCOfYE8kHszBtRR45lDTvwe8VmQ1MNZnp6asPq8awRTpgT/m1+wyfExJ0qQ1YmWZnQwldnh0L9qJYeGIqccGxsniI09NrhyjXV2dTKpALG2o6OVBSOwG8+cHrVH/ub79uabPyE+0sQW6xo/H3Fd/4o+xnVg3F65eIGs5Xo9JECKrpUJLAhkJBRk8SUJHxAr4MfAPoXmJNZp3759LMhevnLVB93WfC4CnmFXRwfjTcoCrNi6L7WtWasKhJixyWtVT7xggukMQ79BmxsUZGxyHQLibUHx9j72nD3lwTCcdV4FkjHHQ85AyjgA+pkHHjGDLpgE0jnRYQJFU444TTBU9XCmgyOBmB7mjtQBHl174mP4fVXAmeRxXLxXVpQoyUCwShXAG94Di+yO1B0FDAJFMWM9ABRgAqUfZm/npiYPx4F7lRmbAQkBExUI1/rCcqOS/dmI/xpjKmyIcCdDPhTE4eFzKnJUd1iVjlbc5UFqamgZAwbjESh/Bs5mA1XyatFyY61gBNfOgCNlDCJoTaqGClT4eWEYFWDKAOI6nIWSt4PBWeEZIYByzcOkdSPABT1PDfvB+yGh0J7gHohrw8EGm0gBfKjt8N8I/KRRSCcbwvBcW1RkAQBzgY3GW1OL08AeP4buA54vQA/sAWfx5ZVPnq3QUfTnne9IVTkUWOlZaQ96kp8Dp+mzzF/rA1d8r0raQC4iD9L1PLPzFwxGOUN/vrl+SRpw+/W52KueIwMLDPdABSljS/r9o+Kh6rWckj5f76tzzSl00KSKFkX+vF63FSt6bXx8glUeHBBnXzSy0CC9Q1Dv8Xow50CvLzea1Wam7Zb9t9n/+Otv0oDv2LqZ74dnAtbim2+8yXZROMPGphKHF7x95IgNDg5yiMHAqpU0ti+//LI98MADrDZdH4aI/KI9+YPH7F/91r+wKxPj9qd/9mfcn2ilQFWWTKqs1dzISPvgnR+2W27bT7tw5tRpO3P6lN19572sgB07/rY9+eRjtn/fbVZqLFCvcWDlKmqZjYyO0jnBQaxauYp2A3vl6qXL1ItESxju+/yZsxyIglbnhx560O6773478d67gAKsMjNjJU7Y84lmAB5dSlngtxFQxXPA+kteYmpy1tpaO+3R7z3GduuOjmZ75eAha25pt7lFtDKXfbhR1Sth1K7l8/KWku07ttuDDz5oGCaCqhoc6oZNm+2P/+hP7IknnyCDBvc1MjpiqwYGeF8YsIAzggEU1FYpNJJdjuujTm5oXGYAIycTQqQYoGOjzS0CdDQO4bk+OWXlji4CImA5AnyEpUTLAZIvZ5A5ax7vi2eHfQ0dyPm5WWtt77JSCRp/ZVuAICXzZm9z8nbcmEpbh0Cyg5xFQ5v0mP3S3/279hdf+Yq1d7RaI3QbGzEFvEzm7NgoWDZNdsMNWznxdL7ielNvHnrDrg1dsZv23mLrduywlRvW2PPf/55dffuoNRFwQVJV43P2lgXXyUEi67aOV8RnmxZ28Dq0vjgo6ROed+/eY+2tJdu8frUVG6EXV7S+3l4OsCDTP9rkmGwV3Xfnek+oUnuRBd9D0Q8/V3VcSRoAYlR2FdQqGHcbFcWskO5Q4OZxWj4gzm2b71MCYKFxhCBMcQD8A1mp0REgu6L2JSbowQpTsie7qk4C6SsLzMPrlvicRCNJNk7Wm4F9xDds+Y7kwTsE0IXgPiBNmuSHlMzq/nkGxbKJYqb0rJgoMIF2LS3sW8RbaVEUa4SK+MsvvWIdne32sY9/jJOU8T33100MpCuVeQbysNEIHqVDBds+P4/OjApjlo2bNtk7J47bM88csJkKKvsLnKqJ/fHgJx4iu5EMxhiiB4CRLUvYm5nOWd7FwLhSE4gTsXrcv/uFdIjIYiZHIZ1fFFp6e1eEEHs+LRtxwne+/Qjt6dat27jnTrx/0jo6O+2uO++xr3/jG2SRHz5yxDZv3syBR20dnbZp00ZbvWa1/c2j37N169bbju3b7CdvvcV47vbbbyfAeOONN3Bg1dM/eprPZv3adYZ2awCVsOP/y8c/Ro1K6DUPrBywPXt2E7iUIo0/W4C/wfZjc4zrLSqWwrqk8YR8K9GPsDvwf4qntE4OsuaFwBTEUTtz/jv58Bzu7YR1kibqOTsx73Jw3b88YMl8Pz/bQRUWVuNalODyLCbX53Gqxw74Wbr/01xCsaHieiXvjM+iOOzxQQPlJ/zMhza1pJViYA78Hq9nYcGuXL5k58+dDbkLAFEBVoIWHnqWbCUNlpjszWwV3U3qEPK2ZYIhMVyI8VacAdksdGoo1tGz9c4vXyfZJ8U/isEzQIU5mgMKYCzy+wmQws+pY0hlTmYAwJgBaNmziOEh2eTtfAgGXsu8LZ7t0pxhqbSB7JyeHWwQ7IDbTG8pd3vkvrJAv4TzvlQaQhry2vNpfibgjWAF7aY/02KTXwvABn2W7GQWnyZT3DnVltcD3c88BvaWoqWAq/a+wELZ/fzZMnHhPWn4QSYFGsWU7HzEM2GMWS5TpzsDoaJ4D3vJc7BoVopWU3XUqSVWZ1b7P3umuBTMIgpWV3r2U78EW4OYz3toHKDm9HBIjDUWbMXgSpubnLGxq9esWkTOXLdFnKNiA20XMnjv6MP58PxW+1qxP68pZAuUzuiZ0I9H+z5ihey58geNfCYsFif63fK9/jkeI4gdjWe0tHiyjPGZzAJI81X5aNkrl4pwmQ/oznGKNLVvvWDFTo+wdbgegD+IZz1ecDkeFQG43pw27nMb8BqyANWmHEQNPUNMF9Y94HfxWmkfKmcVgJnmSPB90IrEvkz3quwnYwyCzqH9HtPr0ziCQ1ea2zLmJO+fRYpckgNxFHPt2CvYZ+qEBIPNCyA+oVzDh6rzGHRXyQsElHFwPUTEZJTFwV6ambVrV6/yPZCjYWgmtBtHx8ZZiAXJA+zByYlJuzJ0leAcYtL+FSts86ZN1lputaeffdYuXjjPydQUkMmkHfx4Yu1ADkAswGnS6lZpdFAQ2oGwv83FgvU3l21Vd4/NLjTaxfFJm6zVrK2jg9dQamklU5IT1ms+14FAOHVgQlauWHApsAXIFXlBC3sVzED8mwQqdrZVbHJqkiAd1ry9o9O6ujsZayCO2rptGzvVkN90tEHSoMziKbrPRqDXDkmDgQHmLHNzDfbmm4fsuecO2PmLl629q5fPo4aW7WLBurs7bNPmDdbX1WnvvnPMXn7heavNzFDf0ie0A7/wriI8Vw3jw4WyHR66kzG7AXq/2IP9/St4JpCDgcyCa4KWOwk+re3WsGr7rVlUoIOTwxq+cBR45Hhs30QL8zUmtwJHIIDPiZICaAIOZFKDCjp7uwM1Jy3TBWpByWU/V0QVAhh4WKOiT6OdtF2R5k8gxls4GJRDMBdU6foCKd0uGJrrLuA9sspfAB9+YCEi75TdNICjYeDocA9o8Vox5ZQkYYNpQAUNSMZw8DlHMhq1qhud9AvrJOPhGlPGNg4lQZ50uIg79bSgqzXnORWfMwAAIABJREFULVdgyRFoSQTaBeS6Tkow0jjBap4AsYICINJc27i/PGjPHay+pwRH150FNTD+jH9y4FiO62cBtUsDzTxwZLCWMDb5bknVKQ0OlHjxe1F9lQHEZwLYobEAgzDa5rBnFWgK8OW+Cy0bvScODH4HzDZqHjU6Cq8EMl0jByryFg+w05TwSfQWrxeDVpVXTTND66hEi71lVALDuS6LeyMHk3Uu0kA0vZ6fFfj4LzmAj893Ro2/f+qAHNjLdRrlsHBNCur17NXKoqQAjlStB77fvKiAL3yGyyfkiY2SIAzRUJCNhJ3AoyrLieYTA9Sk9Urvi3OP9k06akx8bW6xa0ND1tPdRfAWtHwlHjjTqt6DzcpJkgt16mzCWOP8TU2M2949e+yH3/8B20A3rt/AKWMwtNg/GISC98aUXVLpOzvttTdet7179xomUGKf4Fk/8sgjrDjddPMuu3wZ4rnt9t1vfMc+8/O/QNR88w3byehBdelb3/qWTUxOcX2KTQXr7OqwTz7889S/6GhvtbXr1hHwmpmeIBPnkW99w46//br959/7Pdu4dYedP3eRk3pPY8p0qcusuWBvvnnMXnjuSQJU27Zu5vRiOKgrQ9fsyNF3bMP6dXb08GE7dvQw4DKbHBuzLVu22u7dN9vU5Jh1tbfzESFgg2YJ7TD1cbwNHV5T9qpYLNNeTs9MWW0OwVPJXnnpNa7Ruk0b7M1Dh9iCSUAcEwenp20euVYjkiDXGVq9dg1/vnr1avud3/lX9tobb9nrr79OJhFYrqjEnTx9kj4FU6QBPvb29HAKNgIEMIF8SI9X/eB0e1f0etIewScTomh/sQYXtJ5vcGYVWggqC4t2YXzcitCDgQ5tY9HmFxusoQkt1QhPcgaQa6xCrxVKjXVWJMmU7+y0egFT9VwUGkkAq3xxdjUpnIk6ALMokpXrDXbPxx6wH/7P/5lN/kwZOEzG4WPn59nGXyy5CDbOVXNr2f7Nv/u39tRTj7Ml//iPX7LZ0+etuIjXo1IMXxMFJQrku8gqqpNgvEBvzBMwJHg4R0jwfQIlphiR0Q1tv0Ldvvgb/9iamhoMcinY52DroBUWoLHbIQfmoCsjv5OxbZC8hKQFTANaUtkOygJaMCYjuFRiquCZriAJbOXL3da61jF9ZIB2ZDzUEaxBs9J9qxJjWsM6gke3G/o9vKcSFgXz2PfZ787lE6bFUsTrsP/S18kGw3+DgYBgWAFVet2wJ0rC5LvAZhFAoesVA8jdYa5FrWQB+1exSsqeBOiBOAhnBmLeiB2wWBr84sNVarS/jY11O/DMj+34u+/ZZ3/pc7Z65Uqr1Bat2Npk5y5fspdfO2wvvfIq5SXa2zr4nAmuxwRJrBt8LqQAaKvB1ofmD9qssZcwcbCpyR588JME8KDVA5vGNefzg7A5gA4vmJL9lTEO3YYLxMqSecYcXlAiu4X6fUZ2eF40rFtHZxc/0/1ZeoYLNjY6bgeef57MfbQU9g+ssLvvvtuOHjlmbx36iX3+81+wP//zP7fPfOYzDJKff/FFsh+gr4sp7adOnuR94xlt27HdbrrxJvv2t75F7VrsWBQW77//fg79wjmEfQWr8ZMPPmjnL1yw1998w37xF3+BZ4x63/TTrlXEgk6iOaznj1gNBfGM6RZDVBirR3sr7Y23piwp9vsaYI95LKTYgc+MZ8fPjT6L8Qjqd2A9x7RVxSjqXMC/kTipKCBbl0vSuG1QLuE/j/5FgFUB6jnZwGV6/FzmdjONlbUPFG/qvdMzgL/L/ijO0b1Kp4y2NxuO4zbQG01jqAnsn5mdPXvaRkeGrauzw65fHyI7C7YL9t3fMx+ywLMfoN4C/aez3RXXsp08wCpeP5JPZITZkDdvJZfNxO8xj6JkRS5DJbslG5HH4g60IA4BG0167LgIP+cYyuHkALYjgmmMfRNDlsCryfKkoH2QeQ8/EPGYx3y+TnoWeW7lxR4+46RgILa68oFs31GywQsesesyUona0bWfdI96tmleomfPfSVZnkIMRQnSRd62nu4m/7tsaVos0tr6c3KgXntKz9P3tK596fvCRuq60lhbwGBW5AldWNhKgA3QbnbQ0FuV+WxIPgBYITJLdFuRHJKfV12B8hytkd9jXlTAdQPIwK3hc9DeSMIMOQIev2haLa5hvjpvba1t/Bk0zfE860Vop8/469Ha3dJmMzMgryC/cN+iZ+X5epAQuD88x3K7DlsGUk0+ldltmYOYuH20zzIGQn4eRQ6ee3WJRHzg3zN29inH4N5M9jW1eMM+yF/Kliju0Popd0BXIzVmy647qHVFnIkvEYwkOYM8w9nMWAtnqOH+ZScFDuJMp3GLcly/V2AX1ehgwPNuJNkAwKCzGd3+sAuu4ixmkLscgMwLsm4rgpUXLHiP4ZHT+J6gnA7iA5m/wBKA4xA7AbiZkG08xvMYFIA3f0Yd1CTHQ/EGjG90ccxX3aeRjFMzSINhz7l/WeDcCQ54QXG50Uk9ldkZFjp5X81lz6HBxMdUZeT4bW22f/9+W712Lck+jz/2pH3zm98m42/nzp02MTHFoZUE89AZAnZedKuSYF5osIH+fpJD4NuHR0YNTN3x8VFeiwoowAf6u9rspvVr7Bfuu91mFxvshSNX7LV3jnOg5dQ0uuGaCOxRbquzk7Ib8/Ow20WbBgFiscH6B/pteGSEeoe8F2JITZzajPwB8bhkfoRPAOvBcDH8LnRQcf/o9mvv7OA9omOiraOdoPali5cN3WSbNmyylav6raMLIHPBFiqLNjM8a1/52iP2/ScO2EIBz2CeAO3aNYN294fusA/ett+aCabW7bWnfmQvPPO0vXP5rF2fGLeOQotNL0Cer2qNTXkxG/GcOi/x7BkDB2EOewPEDxDJMHAU7e2rVg3yvhsGNu+u50guNqY0ER1c5M/iQMvQKkABYOViwgkLKqPr5y3Bqrw5szEXTOaUo6RKiofgzhaYmph8+es5YIYTrWIyGujBzU08MEDEPVbwZNh1GhqozQX7gwXT5LIlAVDiJxRMCaxyEAoC9v6euDYlMDQ0oE+zgpaCRaj4uY4RvAHuBRtouTPD4uNLxgubQwYO32NCFtOosOm9jcOZJzhwqW5H6gB1Ox6YOvtAbEoBJwp89FoFg/qTDioZ7y6n7E7BW6xltHXN2ifaS9hsNKahp+fr9NOaPymQGAuSGaL0urK1WgYw4vtoi/Nri6A7CTjxHmpXgyORU5CTwXoiaRCA4kGaaw/pM3Xdfq2g7S+SlTE7PZOJtPL3AqShA04SWgUe2H+odOMrEyiOypgPfMkB4nRvYE3Ta1EQlgXVAaar9d9f6wmZA3+h7xjVbrWOpUG7zrT2hAIiv6acmZBqWCo55vUEHUOfu/y54rNomOcX6KA8yfSWfxcBzyf36Rx6Ba2BZx7fg+OgdhxZom22Zs2gHX/3OCtPCJhmpmd4znD20LaHM4ZnjglfqBIhaEK1EY4A5wlVo1033WTPPv0MtWe2bd3mAy2i/fHw4cPUV4HeIooJ+O+948fZort2/ToGQJ3dnfbtb3/Hbr/9Ntu+fYsNrgb41WpHDh2xO+74AMG046dO2PPPv0QNr+6uLvvs537ZTpw4Za+88iq1NqAbhmvBBOAyhsc0Nlhvd6eVS8329qG3bN+uG+yhTzxkf/Tl/25zC56AFOtFu+/e/bZi1Vprbeuz60OX7dSZswQSn3vmGTt2GJ9/R+y1eTt98jTff/36NdbdjenaNVs9uNIKjZh6jIofKlfhONhiF0EqhlexKuk20OoFVrm8xFOwyuycvf76m0zyP/+FL9jTzzxjo+PjDkA3GCdi43zh5Uii8dz6V/SzSonq1/YdO2zjli0EadGKCOH7wTXrqIP2jW98jYNvEAz963/9O2Ri/KcvfckOvn6QIDFAD7AWATKuXbeen+GBegN1C8HWIJOEhcUGW2QRylh1nKrN24WJCWtA2z0C3gawShusjqEZcW+ZPVySMC8wQJidmrTWjg5rwMCtGEKWaWjFsASdKcmec2ohpC7qDfahe+62p5952qfKRzKjhAz/5vAOJGJxRlgcaGiwkeEh+8SnPmkzs9NWX5yzC28dttmTp63ciOC9ikbYrMDgyZczGXnSELxRGwUT3httZnKCoCM0DTvaW2znjm22dvVq27J1o3W2Q9cSeqaLPF9kewC8DJ+W2n35Agav0YrotknMfk9kIfbNAl0MFhGYJjuC5FqVb7ZXIB7AfYfdWlKQCj1mFTXz4sfS9khekwLraNvB+yhZph+P4FnvhZ8DMHQGoOv7KBkRG8t9Ys4qE4ADu1YjG80DZwTkALMAzFITMwZvYB3xGp/46SyhFBxR0iPfoT8VL+D1GTiZ2FC2urDIU+OzpX1F1RnCNDPTVp9rtENHj9jQpSF778RZu+/2vbb/jtutf9Uqe+34cfu//uTPrad7BZm0KGvjWZFRGC6APiVhGPowNe4AX9OYAn7lylX7zd/6LSaUlZpLQ9DOxxTpzP+KPcQENPczej4Ze4vAah5n8nlbncmC1grPCrEA7AFldBgHOKsM6wX7QSH0YLQhoUL7NmKC9nZv2UKshkQKMid4HdqvUXzEdeizsIcpcbMADa5xylrA+cNXdLS1sy3az02ZP4eW7aVLF/k5g6sHyXTxMxP+nmwlZ/3zOWNNoxAuX6/nD7YrfTLb3ZKhRWRQeKLqCXAuI6S1lk/2vZsPOVR8oc+A1jDs0pLPTtiJy5lCijc8CXYATlIBflMxiVjxbvwJ++aseH/uy0FGnYn0+pbE7pGY83frS/VTeU6ikEK9WExXzu7B29Izwh7zDdi2RXvvveO0u50d0Oat+PCeOUjJOGFB0zGzKZnB0sLEHl+vfOABY1IRHQCw6/ODuYwElaAf2tFqFatWHGDghN+mJn6+4vw0PtP7SprCbZNkclz2wcPX0CKPaFY+REQOabOqOOxkCpcEEojCWJXyCA5Qaw30edk+ClZUDt749aSxK3yfFy1TG51LTyBv8tjPr1txYJqXKA7OAEDZJUxiDfsOYAHPUv/WPmaSHFq2vI/oOkhtK9cuAOA0zpbdFSqTnh9/XZIDRzeb378zl/zzYrL1AqS5nMnG5+vc2gyY1v3irHMdKD0UbNUgJWhdU5BKsbuvUa4zr7OY5heIwwCEsQWc118n14cxx5yzqftWrGB3De0biwOwne5fIC0DOwbQEYPpYHtYhCAB0UExrlUUQvS82GXANfGcRLYIPt47R3DPvgf4O2Tku+/wHe1fznL1b7CTL2wiY6eEuOKAW65l6XbGmY94Hq6x7f2RvqY+Nh7vB/YinhMY9/68ESs4DoAvFBvxfRSWMBeABdKFmnNoQ2+U4SflpMCGRFzt+8TZvZHzsW7mE6hF1PKhfGCsxSCo6MqDbdZZxLVA1x73r654XZtsKc+25NkA+ibEDdwjbTmYmc0gDqglHPGnPyPXS/SCLeMZDDBsbmGXU5p/Kh5EjIjvz1YccML+INMP7HqcSZAYmkokQ2gOBdYOXTvIIZCfQdoKLd/eb+Px2djYqA0PX2f+3L9iwPbu3cfr+smbb9qRI0etVGph1xm6uMBOvHD+HGWfHPOgWiPXHX4ba3bm7FmrVmdcexLsz2KZ+oVd3V3M3xbnKnb1wvt29sIlmy92cphKsaHB2to7+E5kOxbACnR2uBfNm2x2ZpaxHtq7MWQTur9tLc3cExhkyQGI8PWgMJC8774RtgDPHHFHBzqJyEbFAKV5m5ia9DkMC4t8f5xn7H+/L3TXttrU9CxbxvGeLY0la2jvtHdOnrNa6NYDUFy/dq3dtn+fPfDAfdZcbLQm5AJTM3b04Ot2+N1j9uJbr9vZ8+eZ72EtkSfgjHn3qMs+aB/AVihuFkudth+Ffgz5KWA9StYwuG0fh7zoFzNQLWymjB0OD6tqcdjToAXtYzAqmZFNRGW5GMkkoyXBBx57bpd5A0os1EabJgLY8GQJhNivqilIQji5KFiSqVFRhRAbk0aMGhV+6PEl1iANdRivFAhDYu1BUANfi/vBJlH7nAMnblyUKMiBypnpnvWA8H7pkBcar7ge6gNkrU9oJ5p3YV6Wlp1hgsMtlubyQD2rZrml5zRgionH5lAFGTsH1TWx3OQw9X6OJCrwy0fRS0dDTjmP0nzxVHlNnXsaFPI6smRFDL5cKDx3AJrS50lZyvRI9yveG/Rc/z13AnJMSsLS5A/rK8AR916rzLGqgS85bXyWplArsUyrtzhw+IyJiTH+DvYkPtirvh4c4vk6qKxgES1oqO4sZMlDFjgFK0EOV+sV2zFjA2jPpu2Nqgw6KOEAOKtFatHkMxS468WDLBCLxFZOSZ+rz1HCK/1SXU9eofSg3veM9O78VXoPXl8wgXW/cK5KHvDZYMrA6aQJjfYB9ryTOhE4e8KMlifoXgE4eO+99zINFDwj2qdovYbxx+fA4OH7AKXULonrxoTn/bfcaq+/+ppdHxpiqxscIQGVhTr1tPD6zu4uBggw6hfPnScVfPfePZx+NjE5aY8//rj96ud/xXZu32IvvvKSbdi4ye7/yAP23on37cmnn7LDb//ENmzYZGtXr7HPf/5XCM4dfOMNe+nlV+zMmXP24TvvtpHRMRsY6Gd73ne++12bGBuzm27YSebewIo+++SnHiar7+L5SzY1PWZ//Vd/bVcuXLCxqXG764MftE8/9KDt2XcLGQXHj5+wL//Jl1n1a25qsk2bNzLhvnTxos3PVckA+8hH7iMgOzxy3VmKdQzGQcW2kYAgNEnw7LwNxifquV3Lg/9yc6sdOnSE+x+J9O49e+3q1SHqmOF5oWqO/9B6izOHZ4BnjDVdPTjIP7ft3GH7bt1vf/InX7Y1a1dz6E69sZGtjy+++KLdeOMuq1VrtnbdWhuAHma5xXr6em1gYKX91//6h/anf/YV6x8YsP7+fgNtHwFZhMvehu4nm3yVuRBsRhvn8NSMjYGpjAltcAhNJZvDPuVgA2zn0LKJYF0BCm0RdD2vDVnHygG2FkA7kYFqiLLjT9kNBdJ4XyZYsO2Vqn3w7rvstdcO0m+m/iZLLuATGt1GM8DD29fNJqfG7M5777ZqrQJapV15+6gtnjtvzWSIgkkANpX7NlQo8XcAm/RNaN+BdMd8lYHInR+83T5wxx0Mbltb0EKMKXPVTMoAv6OCGlhpSAAxCd0DaQxvccYf1hwBOuyOEh7dE/YQE9uwE/KTslVk15R9mA8qszijqvTjPCMekEYPA+JIEFUAgU9WIipWGxnfMfkVn6OCD+w2GX4xUCbtklCwhHXj/YWekgJtfD9L0JNJkEyuyPZ1X0afEq3YbLcSSEqGfbQiJsPUtDYK4mQDtY7yXbpfbFUWTSB4HkktzpauW+ADHj2SRU8gChQ2byo12kvPvmZdGNqysGBvvn3Ubl631vrWrrdyz1r78fvv2olzp6kfCj/lzyqGUilJIfLlrZiKa1jpDjY8oij8HsC4f/6bv2mVKmxvTLwMwEe6wygG+DAW/8J+133I/oMFnPklDgNzXyaNPz0X/R59m3mch4KW+yIwMkoEfr/2ta+xCOFAibM5Wlo9OcFgKew/JIGTE+PWApbO7CxtCyaq4tlWahXaINhF2DXtUSXAYDazlYwtXR4XIjboXdHDfYe2abAewAyCjXVQ0afsqkCZ7QHYr6R4zUSmQUMJI+CPjofF+VzvKwV1FM+lsYXWVqwrvwKXdcBnqBiO+11aCP1pVm0OIqlF2oEGJx8I9PIYIc0DGMtHLILr5T7PdoIXuhDT55IueUyR3hPOjecDOVNJZ0exEWJ/tuIFaOFJvjMYdV5kJ3/y1ps2PTXJAowPp/TJmyipEbxly6TryjnQ6udAU6Rli7znLMAMgcUAIcIm4Jqby55Icoo1Cl8xRR5auO5389a+DGjPBqQ0eGFLXTBsr3eAh1wv/azusjsCCxA7SSsMG05dBYqp9Yw4MZlyI9GZEkUY3JdseQqyaaCb9pGer2LIPAfw90sBJvm8zJ5IIz/WStfme8JtnZ6xF9GQbPvzxzqBCZRNaE+07/3Muw0R0UXvLTuC+8f3qL0H+5cB9Q7cwn9gL3FwZCIDRH8bRIDluVQWt0v3PdrZ5efwHDDYhb4gaUvl2Sp4K6fHXR5vC+BXXqQ97IUgj9uQ57D7LZin8nm6Rk4dDrkqWEzm92A04/zXquz02rR+g40Pj/qgCnQfWJ0xnNtqZ2wj7gOLkUMLZe9Cv9Rlv7CHnKmcxQbQoYw94Pmzx1zcGYy7HHxQDkbbsKxjTnsIv6vcTPaGgGMyuRv3hvt3OZcizy67+Qo4w95RIV1/5e5qh2ZLc+Kn4FNwn/gs6P8Ce+jp7sn2M3PDuueY6T4V4LLUNucgK665VnWtcuRLi3Vo9UICCEzXMtcOdsh1L2MqMqY+g0kGwHPRcQrtPbyf7Lj2jE+Q9sIvbRbWlYw/17yE/jnjlRhsS9uU5V4gcvlQS4/5YvK5AGSy8J0kwonE6OioQ8JklEU6SSPguqT3LV132Cz3oyUnUMX64hrRxt8cwOzE+ChzgYuXr9rly1fswsWL1tXTaxs2bLRdu262999/n9ImWB8OAiQA56gUbcc8tOXHuRerALo59LPZBgdXW//AasYpvSv67N477+Vglosn3re+3j6rFRvsB4/9kNcGySkAobhbkIzwvsgv21tbmfPjP3whR6HednOTtZbKLNgDKLx46ZLb9voiZZBAnsAzwe/BfCDWwPvjNOBe8Qxpkxj/Q8bD/XNme0kMgRMC87lkVQqVN9h0bcGuXx0maI8CGXLBmekp6+nqYDFrZnKcMwG6e3vtphtuoO4/hmxeGx6yH/3oR/HMFphjcxbKMvvGfVS3LAbSecO9c1BpEAQbBrd5i7Qj9l5p53TfmK4so4w/qR8WOlxpwqAggxMlYRjUEhxGxRkTHqxEwcCR5TAswhjxcyUEMppZghbBB41UtEVTPSIMKiv1Ac4xMIrgRUw6Jrfu8fkw5PCUCPEwJkbMGXcoLUgHwq8XyTda8ZyZB20DDPZQEOyvFWNRQ0sINMYUbRwkBC5iRFKXDPcdwRh1L6nhKNaj0+YxIVSAn/QDADRirZe2M0TAHhUzGCSK75Na5oZdDp0mIcC7zGFn6+wCqGIeZk6T7euhZUPR6HRiFYLIvOVD8aKciAxj6nCVqDiWmSGPrlGA1qmY1O16GwDxBJLhcDrYDNYCjXkIfSsAFQMXgYKAboJQmGobOqEYWACGQobSxyAB6lQCeNd4sjBSuHa8Fu+Dlk0kBmpNwZh5JeVg1LItP6oTuHZUjJm4BqDPoJ9tnKEtFVU4fp+HIlpYmNPl1eAl65dUpOAo+LPQF6XaGlt4nNlJBmHoPCr4VtCSBn161vnz05TpPEigvSCFOm+HEti8FCh0jRcPeOvW3dXN9lI8anf8Tr13oxuDmDyE4bpij4P5BNuE/YjkFlOc4cROnz7D+3NQ29cV38caF8gcKpLB3FQqsk0PoFZrG4R80aq9SL2IPXtusmNH37Erly7bzh07eE5x/ZisjAolnj+MPp4rgOiDBw9S9+Pue+6hEe7u6bapySkClBDSfeDjHyNL7/XXDtqTTz7FSWK7bthupWLZ9t+yzzZv3mKPfO+7tnXbDvvyl//Y1qxeY7tu3mOzEMft6rLVa9fZ2MSk/Zff/y/W191l99x1l3V0tNmDn/i47du3237y1iHr7h2wyalxe+WVg/Yf/v2/t3KxYJ/9zMftnjvvtedfetXOnD1vawbXsIUWui4QCq7MVq06O8vAcdv2LVyb06dP0qbhq6WlZCtXDnDQx9mz5+nskVx1dTnT0O0p/INrjhDMK5bs4GsH6czBGEXCjbYATDfD80PbOlvZCV75YBg4K7TK4/133LDT9u7bZ8eOvWPHT5ywX/3Cr5Lh0wKm6aoBtkCPDI/wmU7P4FqgT4JhTI1sicAU2M9+9lds165dNjw6ag2NmPLm2qxsTaN2rFeo6w0FBxgbGq0yt2AjMzM2PDllpbZ2UNGd3ehOyYteDPS87YNJWzguFoIWF2x6eNg6+/t5fj24RmOxazdCqoGV4rBf1GXUngZIODpqpbY8UNN5keSHfCtz1ABdkPDC0kLU+vYPfcDmqhXr6+qyky++ZJVTJ60VU5znZs0avD0HAs5oO8Fk60plmtVVAMirVw3Yw5940NrbmnkWOCCDF+fyEfhSAANf5IUdtwQcjgAwEaLfzQD+ml1TOZg6OIPQG8aCgX2ropAGPin5we9gn2E/yTfkfsBBFxXKvK3P5Uz82uao6SMwT8URTv6jLQVD2u0cvjQVj4F9JIT+RN2+qtDBdo5IAOkjKLpdyuIRvA7fUxuP7DxBhwAclZxQ/yokdAmwImCOoF02VXZXvkprrgQXVf/lryHAFN0YOH/wa/w9aknnzDFPRuZcXDxQCthWaCz95//wn+yTe26xcq1mU7NVay03Wa1gNlRutyNjkzaNAVwcbgEwOSBM2Gr6Fdhk2HJvs+bwIDA2g43O2LbmAvcTUzP2G//0i2R2zFaRdKFVhyIufibDR+k5uP/2Ii+LhFlrqevo+dAlnG1PcKW95i5URS6fkuvsPbyPCqOYqF6kPdbAD/ibTz/8KatUK9TvRYB/4sR7duedd1E/cc3aNRz0Aj1HsBDAvGoqN9ro8BRbrU689z5boE+dOmOH3z5i23dsYxyxevUaO3vuHEFMvPfKlf323LPP8ezgM+fma7Z37x7btm0bZRDUYYBgXwCj9oh3A3jhVMBfQcAHf5Dftxg/imu5CsuScoF8SnK135nck2WVS7VwTYPRo7OUxY2R4KZxAj7fz0EynTe5Bn8eYUcTgCm9Fu6BAEkUjziwogJ0Hmvo95CMOdieX7tiegeT3J75rvA1oX1kXBSsKE2ury/akbffZpsaNbyiAI9lQGGO8WbBJRhgNNllFO+h/crrDv12fBbXKJlpPwLsAAAgAElEQVSK7DmF70tJM3FfJ8OaFPsICNBaMK8K4AR3g/WGffTcxQdTKNGTdh19UHQ9ORgbWvbZOofsVTBdGDMzZo1YL9j/iL38N30yuDQ+BdCle4H7KcBBEhmkwRitu9yjGanCh9vQb5Nt5XtEz0rgGtZABBL5Ip0TxibRacc9jtwhXk9/TV1ut/m57Es+DEj2Q6BLCniqA8vvN88/ZK/8tUF8+xnT3R3M1oAkH6CgXIeSErGe8L1N1PeTtqCfezJKl+tqZuubDjvFHvc43zWSo7iUDFRxX+QMQebZ0FzDmQWAgNzKF4hxT2Ghbs3QuJzHYMqqWVOBBaAKhoaiC7Ghzkm48EGQysBJ05lUrpaystM1pUZ1SHVxbSiR4QAjGJ98bQA42j8604qV0vdT/EEQVc87A3+9c8NzrlzzVPlPaiexh+TDAeyxuEpwy/McMAZ1pvFeGDqICwfrDtfgTD1JUTiw7/mW36+6FTK7m+jRw8ZowA8jSj4bAM4ADaGvquExDjARWAygj3Y+cid/rt75gYsD+xJMNyeleAwnW+gFF79OvB/koXif0BXntGTvBCOjOYp10DhG7CfMBz4Iv0tZsdj/La2uqQn258jwdfpBMF9l3117ESAlOk+7Mg1qZ/SbFaKDtbe3y7o7Oqy9pWTlAs51lbnW+PisXRwatjfePmQzlYpVZqqMVQpNzprD/eKeEKvSLiNyDhLM1MwMh7s1t7ZRlx15SHdHl+244UaDbx0eHub3Ort6qJs4OTFhYxNjNj4+aU0xi2N8bIxxr09SnomBlyM+wDMbHOgxE2wadE3BygTWgA63q9eu8ex1dnTwWsEkbG9vI1DILlVrsM7OZqvNQuNzymq1Gdp25vYBMrL7J+IgyCi1NJesraXD5hcarFpbtIlazYbHJqitzUIEwGqrW0drq3W1ttpcbdaaih7/eu4MOabZkNQxgufqJuJ5J/aSDyoSW5kFHTCeo9OKOAXi/yIA6cZcg1EOQtUbVQUE8GVDSKIim7EAouKpSoIcDjaXLkyTfzOHAIdC1qO0BJdWsr31I0dqyeIL5F7OmEg3gvYYyoDKLioHuEGKZaOyFS1aSiJwEJ1pkrejpsDaEmAkKqI6jRwqgpbIzs4lwqsyUDIaZJBB+zBaHfCeRPMjyMHn4YAJ6Q7flFfkIvhKhWI5nWquxoeP921tge6YV7CdoZm3I+Dz8FmuveMMJN1/Qhbg7yIJUYJGkdK/pSKnZ+pG3hNqBT2p88tQ9YT6rsRpeXDKDZtMGBSQ7aCTHya/j2BMRE6o1yHRUQILpppXyhwEliFTsI37wjOQ8ffqsDt96EGwhTMATO3R5Y5MVSAYKjJhIODKfenBjGMB7mTxvhg3z2fTpKlxQPUtE3PlWjPyyVuV9NkMdBJA0ad2KSn2V/G9o20yM/Ziqaq1MhIM/ZxnmcGuBy9cA7EXkuAoTVJ8HXLdLz1HXIOAfGmz4ploXyxJHKKKTCdLgMITBaxjZ2eHlZrQoutfSthVzcPr8LxwZvAz6O9hb0D3AuAI/o7nB+evDjt8r8JKooPBCkAGV68O7Y9W7v2piQmyBKGNiPeDOD/ZlfNzBCjRtgzHvWXzZuvr7+fZf+qpp3itmAIK8d3h0RH78XMH7HO/9Mv8/ePvv2df/cuvWr1Wtf17b7E9u262yclxO3f2rPV0d/A+JmdGqa8zNHSJ7QZgAk7P1qyzu8/Wb9lmDcWyHTl2xIYuXrJ/87//tj3+5OOk7n/65x+2y5eGnJm8uGBPPPGEPfqdR6i5eO3qZVucq9rqdWutv7/PGhbd7pA5WK1wujUqrQBHMWEalbPOzjaCMc3Nray0+aTtMtueaStR+AAwRYDP9UOxJgxsik3W0dZhj/3wh1wXDHnBF9779MlTXhEv+QAwD1CcycYzHckAAHqweADu/Nqv/wPbcdONBGRhu3fdcjPbpFf297qj5ttguAQYphDL9hbsf/gP/zlBZInsowIODRo4e+kosm0N+42YSKNVFuo2Xq3a0NiYtXR2Wa3eQO1Hnz6N/M9FxjP7EQUB2kxOhFu02ckxa2ZbpQPfHrhJS06JrDvwyBGyKjf2XWOpxFYN6WTRj6jVR1ISYBRFAsvqM+xYfZYgNiaPnz3xrpUvTdjulSUrN2JdkfRWbfj6kA2uWmn9fX3W29NrGzdv8AEepSYyDsROFwBD4JfgoFfd8eXSJ5JsyNvP5O/wLNHOgciVLOTwcTjjZGIE20L+QXabekVZUQ2AsFfacU6V4GmIAn4XQBrWVTIfOssMmmJPsfUtElp8z32BswdTv5snQDE9lQNHvPCoQWGyXyrWwPbI/+kaUj9HXUy2k7qEifyv3ocBL2QdqF3toAKuD2uu4WPyV2JZiD2ZJr5gefoaeZKge1GcJtYkrgegC9gpnmQEk7G+aBPDk/Yf/89/Z7/2wMesu7HJZhE4FszGF81+eOSYNQ+ssWYmUQ4mpnpx+Vo68M6hRfWa9a/st/GpaZurIsGYtwcf+Kh95J677Yu/+dv20U992hqt2apguLAlDkG3D+NhIrmE1ZozFfEspV3mvgvxnJ8psVrSmER7zH0V5/8yzkO8Rs2xeS9cP/roo3wvPGs81y984Qt29OhR/ht6yitXruTryCr/8IfsL//yq3b//R+1I4eP2Qc/dAfZGOfOXaS0BNYAzw++A5/6yYceIrAINgU+F1OpMbTq29/+Nm0obSuCfJ7xBQ7qQvsYU2kOm5jj38kmUTtgFF3lc7mXs8nb2AP+Wtlq7T3FQH5WvatD51brFt/w5H6ZZiKSJ57f0G5Mk3n5aPn//LP9M9g6DDYOmRl527JA37/tTPK8hn+QDfJC6tK4h/Fgwn4SYEwduUgisy6WsOG6ZyVJBFGSIi+hoxhAcvbMGdrIagVaWtg3eF+XC0Eihy/PfbyzQvZFca5fc4BkYcd1zyjG026Rhep+UfYKv4OzS9sYrcJpPsLzzsEm3kqnZ8JWOpyLADMEgOB3WWiN5F+MI4D/iptxzXgNchEBK/g9FHUlC4GYTnG47CpfU4Lvyoco6bloP2RxIotrOZCrfFKMXyaowdxMQSTFh7LxAlX03AQQyWekNsATcQ0dyacW00/Mex6l56RnpXvRsxI4zeJQ6AfqNSlApL2aMux01gT8cLgnC5+e0yj3QQEU/sCLaXmxAD/3eDfXNZcvSNfBgdn4vUQnk0N0YkBU8DMyggLWmyAUuiwi34OfICgbElx1dCfUFqwBetVgy2PdsL+aGq2GTgYKbtQJwGBN4W/A4tLzU0EyK8zSDvmZc0DRmahuH1DY9QIHGec4s1SS8WGa/HecV9kpxRf5ezgpR8/OdQSlaYt7y2XWdD64JyPHol+J/NzX0/0mipNok9ZkZly7WpZxLVMTk/Qd6KCDHUIHBt4L1ycGoxjoiKU0sVg5d8pEBX6Ngr4bUT8vuBb4A+R+iM3IpFTrONh9LNJ6rKV8GXub7cvwJklnqsvkuF3iOoV9drkTaNu7Piv2obTsfd2xDiXmHHhWGK7ILrBWH5zncSKaaeb4rGTzcW+4dvg4nHXl3LKf0CKEDAfGHhIso//DMENg2b43ezrbbeP69bait9saFudsanrC6otVq0xX7eTpS/boY4/bFEGxvGsPQ5O0vtJDZ0xaLNmOnTvJCIXPHxmFjJPLMKizZWp6mnleL8DFpiZqxENPEBrwAB6xOt09PbZq1UqSlLZs2mxXrg1Fa7O3l0NrGQQPMB3Jdm5pJpO4vb2DdnZyesoq0f7e39tnTU3U2SGO0NvbzddUZset3NJgi3MFa7QmGxm95pqgxTJJTZqyri4raIWSnVvwiefoxJqpLdjkNPbkuGtZFgoEOVvKTdbS1ESAE5Z5Abrc0JXFMD8AoW1tdunSBe5l+omQKJBdl+/w/YlChWN4JP3RjszRLiD/5D7UkJcUVFDwmhtS13Hj3g/NQT+Q0kIMAc8k2PFpxX5efEiFM6vUeSsmnbdW55owKeiUOSlqy2AD5kwStk6i7x2io2ArheGk3QjDiwcxNj6W9f6rd13XlTqK9O/uzHlVHnyFCDneD5tIE6XlSLR2SNKgCYYedlZeY9IW2QTB2MLnlJr9epmAc5pQrk0o5oYHEW4EaazYNu1GHML8qmD4xnIDs8TQRFarIMIT/XyEfZoIZUGbP6zMWImZkQZ1NE5Jm8dSMEoVan+m6X3p33KQ3EsRjOnvMv7+Wg33ydsh0qoT2hLlqHGdYH9lzyuMvII+JCVknwSwKHYI/lRSkQYsWdCQBfoexOPeBcoCSPGgDM7LhYWxJ6ETiC9Qr3FWKCC7iKoWJkf5s0yfladEPlEZbwFj7IGcn7fUWZMJFJNSyRwkKBF7h6Chg4fUOUHVSs45WkX17zRgEqtVSTM+c3nCkTFBGbjl4DzfZ9m/5TSXBhduJ/AZLpbuzt9ZBN6OQt2rsgPLKUDhdsZ/189dE9vv0EIrRw4HD2eH/U32cFSOnGqes6H6VvST4o/qGd5vZmrCVvavtPPnz5PF0tfTS3YKjCSCIDAc8R4bNmwgCHbu/HleX2u52b74xS/aU888bWvWrrV7772XDMbvfPcRu3L1CivBN27bYlMjI6xeDawbtDdef8N27dxG9kJzW7O9evAtgmCIrlAVXAEW7fyctXZ12fZdu+385Yv27pGj9tnP/CL3dm1hntNP3z9xgjqOzz//gl2/NmRdnV0U9wUDE5otLawuLlipXCQjbW62ajOzk9QyhPMC8A2mDZ4HAgCsPVq1CF6EnWNSCuCIOlDzvC6fcO5gL1qiwYrEs7h04SKr2Lffdltmx187eNCB4oIHs9zbwb4D2wmgEVpUmqHn0tJMrcrd+/bZ0MgItSGxt1va27n22BdvvPGGjYyM0fmdOX3abt6zxz5y30eoVwmttz/8wz+2FX19wV7MqCoUDA8PlE0jBIOgsmA2WZ2zoclJa0RyRUcKrRtneFPYINX28QlefCu0zgMImBwZts6+FYYBQqw6BlNM2m9Zc3YwGbOEsLHRRkdGrFiGzhuCOm9DwfuI9cbEMrSwdBY1SAX7776Pf9SmJ4ft8vvnbW9pwu7evYHsxMnJKWtrb+OwFrRogo3r/sF1tfy8IdnxCb54b0zvk14sn1ENAs8I/j1w1XkGAxK2Dq/F+5E1lICIfs7ctqFdDT+THiD2GH4PNhPfx3nlZ6K1PBg53H8RB8jO4vl7IS1vo1WCpsQKNoF+lJV4/1JCorOPe5akCNdWiEvC1mSxMvEb+F18lpjv8jXyVQ7sOasmtTHp5yuOQgCo76PNCPtbBUa9H4PgKAgyARQYryJQdEbg9Yp1YEORlMif4JrAsERAS3tI/UnvHAG4/MpzL9uJd96xLSt6rbHoRYp6ZcFqhSY7fO6CWbnZ5uqul4hhMgTjWtFSM0+7gj02U5nmYILx4WH7x//g75FZferkKRvoX2X1eo1+b+jakP3bL/0/dsuHP2K1WpPVFrzIg8/DmqJjjolJTDcXkOLuxRPRrNMCf0tAJfKr6HPymDRjCAVTiFPh6Ze99CeW4/jEpL300sv0HbgOyGzg59iLYC2cPXvWtmzZYm+99Zbt3bfHLlw4b5s2brLDh4/ajTfexP2MmAGvB5Ni67attE2wkT93389xKBiK49u2brXv/+AH9vBDD9vlq1fIFD548DVntMzP2w07d9r27dsiCXWFVk2RRpLvPjmPoXxNPN7OEuQEIJONSJNk7rc4Tx5z++kQWIT9JZ+sn2kvaq+LiYbvZ7F4+NMM+BGgFiw9gZ6MWRPtM11jFpNEUqIzos9SzCjAywvOLp+y/D3wbyXyZEsE01MxlV4PO8jBERG/6Br4ZzAu8HkoauIZOvAfBW5Oavbpr3gGYC3CB/IMFrxtVkVMeZusMB4xbhrXqoCK65a9wWeDlABmkO47XafmcrOzezFYs1iIDhzfIbIbKp7r96kHhumhkDuYcxKCf3mLpDqBtP5LABbYGDLXXTc77VjSnsljNAcYlCOk9kw+kU3JIfsknUX3ccHwzLQ0vdtFuniyA5pUi2tC/ChbGtbeGYpZJ08yuDCb4J1OYMfuENiV+wvdF+1TNoTH/ZNy0vQMCOhUrol3kr5euh7w78pD/LrBsgY4jWIubHSqvegFMfk2rjFsJORP4rwCPNTfs/vHu4RER23OB07pGsimD2ajf6+R3QNYM+4JkBdEM4gCWR0xwxwAxgVraiiQUQZgcRHDwxoXbRodRQTZXYsO4KLyVrcdMWwzWpK5Vkm+5/YmnnPm3QEsOrNSgDSkbCTRoEYyrA3Om/y59pvWRACI4hbFMHh2zsLXKfU5A/4cY/q7cqnoXIQEErptZB89z+xhZxMJClNTzEkQl+Lz9J+AT/2egH4w9hRnuO0JCRV2ac1kLEXkeB4fOQEEv+cyZ2j9jlwUBSvqVHuBAUQrfZ4IOlGKCRa8v5cmb7vd9MIxnj/xBBQXY9gO9oazXRvZeeDdIfnQME6upn40fu4ttOpmZMEahVt0T4IYFesse8zctLGRHUmAPQEBAdOA1wM4hdb1jvaSbVi3xjrRWRI2GnErQilMmz525LQdeOFlm5mr2BxBe8TQBYKWwhjwb+W6YGOOjI5yDSlDEEPO8tjJdUe9uwq6uOiMg05qg/X2rLCBFQO8z9lahTqMC3ML7KTp7u0h8Nve1spBJwBjx8Yn7OrQNbty9ap3kkT3BXPsmN8Kdi863hBXITabmpwgOQD/BujY3gqWJ/K5VpupVG1ycpp5KYBm+Aq17c/OQtvbJZrwPZwZb/8uEwyG72PXw2Ld2qHpiYnczSUr4YwCXK3OOjgcg4kdbK3YzIwP3AGWxSJApkG8dPiVMCLknAKV3cu4Zn/D6p15izSdeBwybopgkGXOPQIVBfk6qjK2qjzgjVl90IFlwqbwH9WCXPMR1X1tPBl5JqXz0JOIQS/UuAtwIwlMfDKcBxZKdnD4xaxCkI1N5vRcfX6MFA8AKwU0lwA/NJQ+4MUpt3QhTIhhVCkkrvH1rIA4UMJgENoT0HxAKy2YIQjYQUONVgZo/ii4AMorYVecEraho+pYAePO+/Op94H3Jf3aGX5gj3j1O692pAEO/o7qyzQGX3ADuepM6py17nKiei8GKREA5ObY/6Y1kkOnu04q4N6K7ZUQd7peYdNr9H7aU3IMvL+k4uJV9LwlNy7cQWq+Dui+G0b8B4F1MI90fdl9BkVUARj2Bz5LARV+T0Yfv6sA0Ctn0dKf3B/1ApEsAyTIpjTHtWPqG6Z+hchxKWjNMJi4F0xfRYCq6c3UEJXY+jI9RAYm8bxhQPCF16LKIv1OVFEQQKbghQe7HA+XMRvCw2TPXufMmV35yVgOMmbPKtrDmVTHSdJ7pCCEgkzup0RE3o28t0NDq0vsW4KVIfwNZ4Tpp2SThiP0NlPXBGluKhHkGxkdzhwKvo9kAJ+7YkU/6fz4OxK+oeHrTAJxFiW9ACF/sO1wHaiWTU9NkY2C6aInT56y9evWWUs4dkxxAyDiYsutBLvu+MAH7Lb9++3rX/+63XDDDfbLn/scg6EffP8H9tJLL4E3Qw3FjtY2m52Yoq7d7Oy0DazbZH/w+39g69f22+c//7/a6g2D9o1vPkrWYaHeaOVi0fpa262zq9OmMDl5dMJ++Vf/nh147lnbvWe3PfDA/Xbu7AX7m7/5nrU2N9szzzxjH7jjdjrfySlUmoI1xinonO/GaecABFANxCQ8gI8AHZ0d4Ymmt/vCEZRpXjExEzYPa9jUgvbZaTop0Oxhp+F0YMtg1xBYwfGgnRAt5KdPnWLwDzYx9iRaFQFAOqCAIk3oI4WsAdokETBgrwD4xXS0WUyFLpepDQlWJXRM4KwvXcLEtA4GLAuLNduydZutWrWa+wHtKX/4//6BNcWwjIaGIgWmMXmZsTWGaURAjd+Ho60tNNjs3KJdGp+wRQCyOKcE9PCfBwG4PrVdsaIbGnME7BrqNjU6Zj0DKw38N7AwWUQT0zEDTrw9BaCSkk7c78j1a1Zobrae3l7KJtDW4Ci6oFcMefAET4kCzhBAxsWGebv7Ix+zi2fP2/zUZburdc7u3rfNSuVWQ3KBAI2BLnVbJE6OVhAw4FygHeeOQyIiWSMDsVLLpjvKFmNKIa5Xdt9bryMojQRUfizXtXMNKxW7/AYgAeJTlJEYtLWhyoxJ5e5PVHTBSyUfMjY6SpFsB8rcLgtMgP2Q3c+KJmwnctBESZquXckGW5DInsvjhdTnaK09PvFikr7k21PfoYEWvIaQG2Eik01JzRNffF/AYZacR5FMvlCfpevGdWoQDs7c8nX1VnK/RvljbHqBBpIlWKjOWbmzzQ48/WPbtnadnXvxVSvh6EOXdGHBWjcO2tXKlN1+1wet3NrM4T94XhSUX/CYBG3CM1PTNjEyYk0tRdu0ebN95hf/jo0OjdjI+CgTHATMaM85f/GSvXP2og2NT9niQtFq8ZwJMM7jWQIogRaW+zVdv8cfnmTrGRJ4Ciatx1ZLGXvwrdLs8om2fmZY4CWw7oCkT2ot2FxIxsCeo27ANiAWynzd3H/4lGn4EQAsHJ4UhT+Ak7A7aCHSdeNeoIEIX6QBLtA9YoEHQBLef37Benq6bc2aNbZjxzaKwAM88CnvMXQkkWNJwYxYoSXdKuleEYClGIdnPPy/8PT0HPu06rzYrPdSMp8VU2jbvB0dyaaKnmkMCMZ3ul8BTBPUDqaWzpf79HwACv79s4A4fF9rTWmfbG/ncWQaS+qe8TrFkkttlk9Npi0NnWz93MFFl/WBA4R9PHfuXDYIkM8yYyp6kRixA5J9j4WcGeugBwgBfu2Ko/06Q0pJrdNgfVB7C11JDsJyQnswtxRXEZAJABXXq4LOkrOedJEgPZcUBd4DdoGFrxg4lgGIjDmXDlDRmmfvHbEmPhfnQM9d52Pps0QM7oVExY96XbbOoZ07zwEQecHXwWOfTpruhXRvi41M+4br4nr6s8ZfEVem+zHdG9lzjzfUZ6g4kV5fdga4b91WL/FhSwgTbk9S24XY72fdv1hn3O/0pW6j5A/cvvueQQzRTDmZeRIJ5KdcdzYhG8QANQGl/rseS2UsWPntBWeOy54QGA+5IYAcXM+MgeSgXwEDOWYqVlg0K0Mzb9GsZotWLdStXioSbMQ5x3vCps1UfFBWyrz3fGeOgIs3oSVxBPcqfI8zpaGVze4zdKUwZPPrQLeI1hTAtNieAo10ztIcXjZGRBA9cz1LXwd+SrZv8Dx4HTGMRWz5lEjkex4xmLdOu66gy6P42QQImLdII77BGcSezRh1EQPw2VOTO9eAdckuB2lSZqaYx/gs+CyBmV4U9kEgvkZ+DrQW2A/+fS/EqRiqLki8FjYLMTviXJE8nNziWIvAWhKKiNNES/0izodrUyK+ZWwGxitsC54hnY7vOQwGootLisSMa5qbqb2NvyOuhZ4sZIBKhZL1drXYxvWrrangawJ/PD45zkFcZegbl7vt7Lkr9ujffNdmWUCHLi4jccNAT48dAFh7xwiuw0HIOvMI5IHoWEBuIVsGLW0MxSuj1bi1zaYmx62np9O6OjqtA63H83UbHhun5j58Xku5ld1B7V3d7JYrNoIk44ArWIrXrw17yzxAWfpQ76jD+tZmK1bCYE3KR9RI+gCu5DJGZWtt9rZ8SmVAeKnuLEEPFepcY5w/YEo4v2A1UscV/qxYtrn5uk1XqlaF3i4x9WDKFxqspeTSCLXaLAFG7BsG4oxffdgq/J5LhTVYFYDmHPRA845k5Bj0DSjKc4K5S+VoLV2/14tvDetuvLXumkEOkomSrIBVjkk3yOANwEsg6ZmV9Vwuc/Ju9JyCRfZLMlHStRh9wpY2sdoH6NAomu5GFZ9Lp4HKKSpxQefGBsb7cwoWWAGhqecGxiu+XBTQzyMBkCNlkhATqvjAon9clat8wIe35rDaEy3JblC8PUDBPwPFYJNhS7CnnS2CXv3wNmX/Hv4tFgiTlrg/B0Vdzw9ry7YBJucurp9WGLFBcIBcwyN3dHoWCqjxE7BRckfqwbiSID7TJNCsozVKLNH4k88pFEwYPHEX5ZXH9DOVEKdAVRoQ8VlmbTuhcZlDVtmm5euWtZoocEgDb7VJ4wBAhzHT74hkQGuGxAb7DAc+C3wBIBQK1tXdmQU3dEICE6nIFi2Oy7SJEPhSRzCCZO6haOX2iV5uNPFFhJ+BqIsRU+cszo4bJBzE3HjDmCKpVuDEZxTODe+HKpPvMUyMjSoWgYi6tXd22cn3TxNwUstm9Pdk7cNwegrE4WwY7OC+k6qn9gBe97MqgdoHAFLpONyfZAxjOusQQncNG3c2rk/h7dC4P7IxYy8BdO/oaM/YAD4J0JmLOC9wFFgbVmog/Btai6gi4rmSxVhujaJEwa5eucYAhusY7UOYXIzkEM8ERQJUjQb6+8gsPfjaa7b75l0EaLBmxaZm6m9cvnjB9uzeaw89/LBdGbpmRw8f4WCMzZs32anTJ9mmjEEzABYBdvmZdnbgfHXWqrMzNrOwaAcOPOfgT7SS3HPPPQzeD/3kkFVmJuyDt2K4ScFOnD1jY6NjtnnLRvv1X/91O3v+gj355BNQmGKVbP36DdQ6xD0reIBx93Yur5BinTEERBOxsYbUaWWC1BTTtX0iIGye2yoHbQAqoXVnfHKSn4Epq2Tl1Y3U/tGxUdu+dTuBoDOnz9gEJ6XN2tTMNP1HD6a0ZW0//tydfaPqqSf+ANaQmADAhB0D4w7PC+8BAIoV1VLJZiuepOMc+DOfs76+XlaPEYjjfk+fPs2AB1AE/ly9eoXt3rODGpA/PvCqzc/58BYAEAhm52anbc3mm+y5tw5b56pBqyABjftme13YuLRVRcGs26YFtigDIHTtLU1MlI5Q6F5RqgPJuTtiZxH65FvcG6ZQuz9lCsFWBkQjTJj0ek0wjsmsg2sGbe++W+3dd49ZR9Fsa/WCffimTaELyj8AACAASURBVNR2Q1vDmsHVWYsw3pstTsE2FNODusEQdI9k2AP2PBBJg9oskAhR8DRgd9vlAbeCEJ112CBo73jyFxMag7mgIWUArtPgG7+r9j9Prjz5x3vIbntAmid/BLAD2AUDKLMT8T3YGIFVSwCYxL/5HvU4Q8mL9JK8YAMWgbeyOXMxL5i5DxVjLgqiSWE2s31x3Qp4sWdw/tN9pbVVTITfJZAabFDdu64Xa65rks1lUCpNsmiT9JbQuj134Dm7/0N326uP/8hK89DJLNvEXMW61w/adMOCbb9pZ/hdsD0WGITDX4Hx3NHe4a3RTY1sG9q+cycT0yuXL7PQ2czAvNUef+qAVa1gPzl8yNZtvNkWimWrcUidD+hxBg8sioMcy4E0PQfFJkyP0gJmRDwpiKukSmxFj0lc1ytntfr3GIgzKcEewvAbZ6Ng/aSJh5hJLAy2By64fmJ7Rzsn/bKAEvqWfpYKHGbj9rPIc+jTf12+w7WcQxeSTK45Xhh8n2Jc3A+BZyXYmj6cAFbaxylQp/VK4zb+PCkcKkbzODAvWixvP/a4UbF5PplVoJf2qs6A2/SYZB1MU3+Nx1F6vZ8BTVnOn6cX0Jd+X/92oDdPWgRayWbpnsSc0j7CGmZ7IxJ4nSvFIOrCACinDhQkWSjoXr54icxVFLrAHILsDWP3RYA+AASjDRzehHFXTGnVAI6kQ0VTYhGvOfgdE2Vjn8CfAbDmhPU46xmwHjmKM808T9K9c42YI/nANMkj0JdkzNYYBkGwxvMOPnmXYs/2HRn0kbhma6/nmpxT2SI989RWyi7hs714LJ1GSP1gAnBMT469pXwkv1bfKynDDO/p+wyFu9hnlCAKXhbzttAlI1M7/z7fS9q4kTRz/aKgynElyZRl2tMlHVX+Xr6XfB3F1PFO9YhNE/1z2bIUyOJ6kpDscQefvydQfH/E/xmz3uDXmthWiPXisMKIj3mWvSUom6kZZRQdg+zc4lp1PnktGBgSxRWdER+k6iAe7pwMRsZoPom+EQWyKliMc1aMgg180DwwglLR5qEDHHpzjM9bW2xybNy7p0IigTl45AA+BDWmPrsx4J4jDpAAt9JxRJcJ90hMZsd6iwWogZXah3lu63mt/K18Rup/WdhCLhcFB2p+pnFAgPGyPW2t0Pt28FBrKHYgPhd2HoCf/AY75KLL0w+aiCx1FuD4XhEz6ZzrAepsiw2t65dvYzcIZSsKGRbBAUAipkTOR5AvYgaRdGj32EYNfWrMVfCYKOuyoaa6g32OYrlPS9eS9pcayB7vIqbllG34URA9pr0VGq8DiYZuAHl47OcM54lBsAQ0qSHp7fqQDwGLETa4NjtlGzesZhzfiHkZJDwhGy/bG28esouXh2z1mg3c28Mjw3bx0kW7fOUq/QUGD2HYDLpECRwTs3bweLZS5eAUPDt0suF5uWgYJ+IBBSSBA5r9jIFt0Vb2rcCmtnUgn7S3WHtnp3V0dNm14VE7/t77HBoDrfhqdY5nFPsBzEaQNhAjuPSaExtYSOK/Eet7wYv69SCLFRop1+ZdZflgPe0L2ijKMxkJL87UxJ5Hd06ZetEuPbBoE2iNnp4h8EkfG3YK06zZfk4LHXuAUhJe4MQzwxpOz07zLDnxrYnPWN3KWDPJuGjIMtYW95aycxEX0Ras27mX9tKnoPlkIXggopmEMBxtlyPXptNhToO/9FADCVZlCg8YH44WX3yhiuxVAg/qXNxeEEUydj4RXdcEuLAI3pLq/7e5mk++xKZwBqML0+N7rGSg6kjR9BDMxWFMgLTMSqvKFCK4Smq8jc2DYT94jWTqqAKHS1eAyNcUfdo2DtDEOHr9G7mZ5Xw8KRODxKdQA4HXsBi2eYLpw00Veo5s3IsABQh6S0sWwIFBkxoqbCHqiRGIckotNzoF2vPJzZ78eYBHgwdHQAOiBp28tSYNalPjmB4A7Qldi4LC9Nqy6pPbn3gmagHKK22qyC3fZ3KSDHqDAYL1dF2Itp9iSio4wLX41C9UoL0yng7b4dpGG7/2sQIgVaaVzGJNyVbIdDviDhd8WI8PHvI971GdV5YIGjNo8J/5mXCmpq9LrkuJ1ylZVhIup+pyAw4IeJsl6w9WbG6x06fPsRKaB+oFDq5QmxR+F+wKVoMpY5BrzOTvnzOV5MD1HBS8K3lI9wX8k1p/6NSipQstk5xkmw3KCSA9HBIMppy09gcdMiogDQ2sGnV1dtIxsN0mAmsk/VevXuUz7+3to9PDkAus4+xMlZVVVQXhDDu7u0M3JCad1WY5/aunu8+eevIp27Z1C8812MNoHIGY7/lz5+x3f/d37Zlnn7U9e/dyCMD168OcRnr0yBHr7uyyjRs3WEdne3bGwSLq7+u1C+fPMiA8fvqMHTt6jFUe6OJh48Nhbdqy2f7JF3/Dhq8M2Te/+hd2aeiqXR0dtjs/8CG7ePms9fT22W233UEwbXRkmOxY2SDtG4EmbJ1hJdKrS1hT7BswNsnWMa90qm1c7WSctgZ7Vyra+ydPWW0ONgHMNU+yoROIZ44EGg4Udmzk+ij1SdD+NwGgraeHzwg/4wRqBD1zLhrMYA0soWCKwIHBmWIPIpgFY/Qzv/jz1t7Zzb176PBh2usTJ47znIKF2t7RkbWqdnZ088zMTk+zTRtneGoa7dpob2i21g6zBx+814qNdbv11lsJpiKwRFv8ghXs6Dvv2J6dW6yhPGif/2e/Z92rVlmVI9qQTPqAFtpK2tC8NVdBGkBQBKhT4+PW3deTsavIBFC7cwDs6bn15MmTUviEIkBziGrHoCw+DyY6npwpgZO9Qxs81rGnt8fWrVlvC7WKzVcnbW/rtO3fMuisxGBf4Z51Ltnu19iwRGNQNhFnja3JCdDDqmOAXz/LV6TsQW+nrmUgDdjg+Df0TDFcCEUf6gShLSvaZmAf4KOdhd/M9n8BGPg8/Ay/I7+i5AJ/CsxMQQmBQ1nlPtZev08bHm1pfJ70zyEfET30AlVYHPCMIwAiD5jhp9C6L9uXnsFsjyxj6adgAN5ShRoVS/A93SfeT+cYn5f5SIHL4aNZhMTen53l+ZYNltaqOh08wcRtLJKhgEC8sjhvX/lvf2r/6B/9E/u/f/8PrKWxRICxWC5ae3e7NbU02S/8/Kdsrlq1ymzFzp47zxbL7Vu2eDGz6LEa9F737dvH4BNAOeITeJ++FX0EZ6rVGduweYvNzs7bY88cstHFRbb4KMbwSePBLszanXONT74uhr2488yBg9T3K3bRXvDCYLS6BUsF75UloJHYelCeS9Lo55CBwF50m4X96pMwYdNcs3HWWlvaaMN1LtRhgn/DF6Haz/g2mGl4b/q1KHhqn8M2+jnyZEz7g8B5tHqJTajPShPp5cmf4pTMV2uEboQl2ie+J8V2zScQaw2zM7eErbWUoYjPUPwnME/PhdfKoC6f7CoAwTGZHASgL8/iz9zOOoLn527pazwmSeWNdC1pTqKznN0T2ThJ502cb9rXiIUdiAHoW7ernE56jgmnr6dPHTZobQeAgdcjCcX5YkwXAJTbzgbGD9hneJ0n8rkElO4Jf8IW4HfcjiLmcMAFyTR+VyL7eE8w/PGF6ePL10Zxm56/PlcEC8TzKdMzOzPSxAtiCN5HhWFNoZUPI+MqJAcIhCd6wfz80CkUA6oQnTVZkT8KM7gOgTTsFEB3Wuha4tyIpZbGm6mGo0/CdYQUw0eQA9BmFiOvMYCCPiGY7xuFNGecOn5CzbGUFR1AV95ll+/VPP9YSqpQPMCJ3NT998/LvjgkDs9eAya82EFwgUVsDFFyRpzbm3Loq/rZ4bC0RAYC9wiwG9/L/DIPV5yduu817X+dSbG/daYy2xGDVZwVGuQAaHJCLxeMrIW6lUHVwtBO6ZvCvoKxVi7azBzAmqrH09jDVTCmAJQ7bEUbi7wn9gltFNttnfWHfws09yPpdp/7LXRhtZ/xO9JnTW237hFrkxb+CGZFZx9jURZvXANfeZgP1fE4AxImKJ7rmbKFPQpO0L1rYLzg2IHiH+q/Y2BhE7S0Xdog06EOtjT2med7OStbNoJZYRQDluz1AIhxXSosuI3xchmnWEeLcRonaC1wPlymKzCBGMbJHDOYjrIFXF98DiRvgElAD5Ae14s0OvsCB/3slnxKfSPi7ZLrKDY0kEWH56TXyt9jLoa+6CfRjQZZmxgC4nkwYm+zamXGpifGbHpixLZsXWM7d95kpaZWnudadcHefOuIvfLqq7SP05UabcDGjRttcNUqm5qesaFr12x4dNjKLZi8DTkxB3V9bxlzH+FYBENjb2CALtiTWDWQNxBrIxZYOdBvuNvGGOAzPjNpIyPD3m7c0UWNw66ePpuemo2hbjVrRUu3wTZhwCvIgeEjQDRD6/Fs1bGkxgYD4QWfA3PmcZ9LhbGwFeeGa15ssvk5kM2QNy+ws4Tt0PNxlii71WqLkLVpKHBIaAVFsbrZ7MSk59GNYF2WeW/NTQVOycY9g5gAxqJiBHRIVmIgj2JWFeiKBZf287kniFkh3ee4nbALdj0H0YXlzMHtu+vYaLhoBQy8OSxTOA0mLwmLLT3kujA6JwQMEbxnBjibepaDcF7dzPVk2MoSVR2BLl4YDIcbExJxM7jZdPP39nRzWiroraBWY5R5X2+vVaqzNjU16WzdGPZAsG0OjI5mOoWcqRg6SsG0TA8E/g7dMPTD48uNo4NT7thAdQ1AJyjWbjD9/hSA4E85UCURMqxZoMZSVUyeYoDjlGm2X+A92WKAYNaNHfQnfS2QkHqVUtVjGS2sNVoGc0DVq8tyRKmRlzH2ze3ME1WO0iBS1+isS6dG0+lRg3xp4BoWiyxMVTcdHXMWiNZAf2Z7K5xrmmjquXjyjB2Zt2ET1W+BMRJbKmfOySEjcR/HmPoIpHr7ejMqNwNOGOaEzZLGC1gvGSe0i2kfwmuhhZI6C05HYBAghh2YYUjyRFnnHopzpX2cBQMpoBHJlyqc+nyK+HJABKphMM7O0p2bq1hXX5edPHWOUrliYhq4b4zZ88nfaULCtkIF+gA4g/LOgCYZkoDrxr8FIKbPyx28a4Gm9kDC68409j2CfYz9K2ADv+v6mfmX2w6vrONeR0ZHaJva26DL560Y+DeqVQAkcD8A0ihpUAcLbp4VJVRwwMQBwIm1BviF/7z1oWAzM1NWbCpYZ3uPPfXEk3bLvn128803M1BYu3adrV2zzr75zW/a/0/XmwBJdl1XYicrK/eqytqX7qpe0egFILGDAEiCBHeRIoeiNFRIYQ9FWbJlh8Mey3aEY2YiPJIsKcbUjEOWNZJGGi2kSM1I4iaSEiiCAEHsOwiggW6gF1Rvte97Vlal45x77/+/WppCILq7qjLz//ffu8u555575PBhfOjDH9VrH3nkETzxxBO6/tHRUQ2pCQY025NpV4pkre42MT87DYoZE+BnRYsAzNkzZzA9NYFKpaSz/vO/8ItYW17DY9/6O6wvLuDoLTfha999UI6J7TIPfPD9YnbymsxZOk3e287jWVorXpuukb/Le+R6UVuSdPpKpYZXXzuNwcEhrK6torOjJu1JyjxwrVbXVqSXEvp7O6xqOfNI+yPfJjYjLTLBFn6PzAtNFRap2Qdq5HJq4+c+Cu0VVsi3tqjbY+eEgShbnJvbG7jrjpsxMjSIzc0mCqUuXJmcBll6B0b3Y3lpBa++chpktxKs+sbffBP9/TX0dQ9ga2Mb77v/brzn/ttRrpawsLikdoyZ6RkszM9ieHgQQwODmJmZxXZrF0eP3oDDB0aw1SrhyWcfx/e++wy+/8R5dAwO80DKGSs3pk1TETcKMbbeNmhi11otdnexsrSktvxdH1gkFqOY5c400TmPqYV5F+G3SfLSSqzX1dYtTTm1x+nF5nO9xYQ6ebKnYi5bm0SxmMctN92CyWuX0Vev4mT7Im49NCz/R1/EIEoMeQ0bY2V1y4SzJdRt4Brf0wTHUyDgevAsZDtY8ZWuY+gjelur2WAITCTTjdPGg6VUr3eqkssgL/wfQWgFLMgZ4O3FugBdsu1IBhxY4s5rDFtBfxOFCIHem5xOaNPJsy3MWcAyEvooFobGsBKtVuqrIjCO5Jlgfth4AtSUtYgKbdYnZgGXSLKzLd/BfAlQJuIirk8kG/xZtGMHoMrfy2pjhj/nmoe2JT+b78HX85rIquf7hEacgMFCO7YJZhQq+MK/+Xf45V/+3/F//eZvoIs2d9d+3thex7vvuxunTp2wRLfVQrVseq5ra6tibjGB7O/r0eASnnW2sBsAYrEQP5cs8jfOvomRkVGUS734yje/g/V8Sa2g/LmBJzBNJw3l89bAjIxKJJrBlLgeYFQC5HFVrKWet7PxxclxxgB/l0XFAGSYRPI5clqrDeaxAVNcR+7hAD6YOFmlngE/hxhsyNew+KTOGRaMt7awsrYm8XbuQe6bYJSSjS1NVRhgngTfu7ZneXIYr/CZ0f9wLxBosaJz6kMjLgigNPZA3I95TJ8KqsEhTfn62HMB6IVPzoIP4WOz7ZMRF/HPkGXRJwRI54l3nKUAK8Jzp5+XQ4M+2hNdAcqua+4Rn8WfCTPNWIHRmmjn3vxJNteImEPX40y2+J0AI7IxYgAuwURPYlgHmmzKrcWh9Nd8y9OvvSJgXUV/DYCy+NqGEKRga9i1xC66PZQd4RP2/D78M/eIxb/pe+j8OjFiY3PdB80YKGVDiiyW5V5lWyu/qJmbxPYuRcM4i3GPvu8MOeY2obPL12mv+QChABiuz+PMBVkOYufJhxaSbStJDI+7nRGVBbqzZ1kAjUtoxJ6KGDz+TMBiZzpl85DIh+K1is09Zo5rModEEMHYQfx5dj/aZNx0QAjXhdpipqkXsbDtlsh7Yn/FWtneMLZj3H+0M4ftiWuMvCfOWuyr8BV2Ug3gJ/Oy5cPoGOMRLCALKUgs3BfyIQTW1D3Cz3cJFrEvnR2cGUyp2NNb6sNexFnInk+ypBTbe2xClpVIETpzRtbhQWxtbqHMfSwWovlJDVJsbwMtOZ+3CseMI4rWicdBe8o7XGc9wKvrz7N8nA/7i+cafjnAFsaWMQQs7Ap9QgCmEX+EX6UvT3KPDHhJTDZAxTQPdL3WTOt4MwPc8jMM+CLoZgQo+qvYe3y/YL4LIFLeFxIZ3qbsWtSh+69iXzsHbVRc7c1lG/zhxDOLeCUAWNubacGF10WbEUPQsr4g1kRMR2EQPnFaw2LIOrQYMlpvZTsJJ3qsEfZA5XUfxBh7J2xODHWhTbI9YcPa1JnnE8yZm6pTQVrOYWMtluM+jpwvYkDuPcoOrS0voLGxjuZGA3393bjzXbehVO7AViOHi+Pn8PWvfxPtxbLY5bs5+mAO9smrc2yDxUBqJG9uYG1jFb09dcV3to7W3hukIA0MFruyXcNzd9VRwJy9gtGxUYzsG5R8VmelhiNjY6gT62G8qsnX7ZiemrSOX+Tw5rkLuMIuDmf/ha545MK8XpJj+FkHDh3EyL5RydY9++wLuDoxiXwxbx169A3sdCK46JPJTSbPux69MGIFIDJJg3+qUgl2WyZ3ow6onZZ081eWVwRkhi2uUJ6oUkRXR0U4BVE+iz23nAXfEplFBB11yFlje2AHfM5iWOu1hmPIfnpHYpAcsgW1XP/hUy0d4NBMc0MYgB/R7DD+MpreshkHgsyQbACT1e5LDrTT+83Z2kGNNhUNpPCWAUZHScVFTp+GzHU6ts2BRnDDJJ6VOTptTknV4Se4yY20vIzRkX0apkAtMgZLK6vr2NzewuqqMRm1wRwsDGcgR+y06Qgc+L6RWHAaYTgW05IiY84mh3ITB8h3fVBkNHub6sp7VRDvCRuBt2jtTUArId8ZgFFCqTyw1P/iZ6UTlPk+rJBEYKoA3Q9VJD805txwEVRS2yKMNn8nZdKZI7HAxiom2aDWgjkzzkmwluyJf9juFI4w1izeS/fuCXPsEZF2HSyVo9dkJZ9MpEqgAZ7RyhfGNIwcDR+rBwlYq+uKFh5ziFyX0PXhYeBwDSdI2D5ydkLiqLyyFoF57D0OzBCoJkFl04UxQI7tacY8pdg9n6H2D0FGF1VVEMR2R7V32lmgI9Nz89+X4XVNB4H2GdCTWk+lSgklGiK3/tNzC5hZWER/Xz8mZuZQoCFkJYWg8y4rKRkGIwN7rjMrVsGq1IQqqyrG84/1zQZ34WyywXy2YqUgirpFgrktuFMVzGUIYhI2jTEZznwW3fUeq1pzb1OnzR0SnzP3e4ALtpdcW8vZDXbOWvqd/sGBhOXGz1eLia+ntYnnlEx2dFQFRpJlyDNRLBXR19OHR77/MEaG9+HWW28V841TwB588EF84AMfUmLJye3f+fa3cfXaJMYOHEBfd49NX3Tg3M7dNoo56nhUkGttY/z8WTzwwY8qsJ2ZnpaOWV9PXTT8e+59jz6fxYNnn3oSZ194WeLFt917N4qdNVRrnVhYmFeCb1ViMm8b0gcplkvW5l2uWJsJg73tLYEGz7zwMs688QYmrlzCT/7UT6J3cJ+CRuoY/v2D39PzKZBBSH0wfj7XwKUkaCe5J8gc5HMtV0oCYQleGXW/iGKJU1hLOHLkmA2wGRxQ0MD2QVYzNb14YED7yHRGgGKtU1PgqqU8cnR+G5zkCExcm8CPfvQyFmfncHD/KIaHhrCyvoqV9TUUSmWUqfezvY0dVo/bCujq6MTS8iKa2MH0zDYuXHwNt7zjGBYXF+T4o7rM/Ul2AxN9JT65llhZWxtbCmyPnrwRjzzyAlYWS9hh0MxEhIUktjSorZmv8WFWSi7TwJaBZIMTZDc39fyVWHg7L1kTgtDlxyxxUbsY34vdAbs5iTCT0VVkUaxUZiZvrUACGmnIOVXRdHwNCDRdIibgYua37Qrwnpy8hiMHx3B7fgm3Hd6PVo422yYA6lz41F3aTQ7x4Z9sx+O1spWYPjAAFZ4/gsvRLs+g2GQarFASAJYSXa9iBvMmkiFjippejmyiD4KRX3b7Rd25rk5jV0byzzYjXhfPGEFI+lReP98nbJD8svRoU02dsJUEK7PBeBK0ZhiF9llmvRhsRWU2W5kPf7yXNWC+ke/P16ho5Cw1+YhMLBM+nzFA+PHw6zFBU6Crs38CGAybGusRcRXvPaRUArDkv+Pv4b+zPpXBIZmjwWQk+yKAVybir716Gu+9/wH86q//hkTAW4xnsIPjJ47in3zqE1hbXWH/srMlyMa3FnhWzsnUuOOO29ChFqANXLt6TS3RPJpD+/fj5RdexPlzb+LsW+P41Gc+ha0c8MTTr6NQqUu/iPaYbYKSKBBriUUkb9O/rg1a3ReucUYSTTbWUEB73dTPWIvoismuYfiPJLaiBhyLN2Xq4xoTNPZbgFW0c2x7imFwcc5pd+nfCZxRnoFasfxd3o/kO3Z3sbC8pIIZp9LzM6anp5NOGmPtljA/P6tBObRNnV2d0l2yoNwYVtfHjxEjWVxiciixDrY2dLE7KrBEV0gkw2oHdDAhktd4fxUXE6aL6ZlHETX2fXxO4vMdHAgwJxsfROzF70mL0WOdEP/XVPJMSyLXO85gAhRk9kICuvseyL42a0OyYIMKzx6fZsE9AjBcN9miRCM1UMAdPVe26f3whz+wNjsW+DWELdPaaSm0QGLlRAL4zJ6QDM3rEIjIlkMK9BN4b7Jtr0N+RzqmzqLRfbtcOf1TxMq8R9kCbznnv2mf43kk8aszZaMIwes3gDAmyhqbxXzHroDnyPHCdtpaRVeU+S7Fsc5+jnMV4Fl2XybgovyfYIqkuySAzHhecQ1xjpN80TXkdZ7JyvFCQxZcDuaW5QamW2avN/8czzh7jYzvuE5iAu6kDOEohMZ9he3Nnq+wAXHtWeAw/OX196N1yRTX0+EhaT6r/GzXzio7FWygHKV4il6cc7/tvpL7JEBeAt3sNDFblmrQxrO2+0qHc0beZnlcSnTRTILMGus+qHPo7deM8xgrEnBpkWXNp8pOqnw7tnab6OwyOSkNMW3LYWVjXfuK+9M6SdawvrkhHyuJIBFzTCZMNtkltmL/7cEVvNNL/syLB+HX9RwzQybivLNoT6Zn5Bn8vXiWST7Momy+XbZ4nV1nzIaYu3knjX6/ZTJuWk/lvNbNwuct0koin8J2Xi/ktFo6yyzoKxekDSCb36XdouuNtxUgM/NXFqwM2DN2bezfWKNYmzR3tm7EAL0D2IsYy+JM8xvZ/Wznmvp6KWOfw0S0AYMxyuvwHE0DTbyozsKjmj3dntisg3YxPQNTCOKLTTe2bjx1i3qRO4ptJGDYs4irszZ/DnhhlwBjbTKTmhvrWJqfxVA/B3aSKLSNw4cP4djxG9VyvDC/gId+8DBefeMNdHR3s2tZoCZzZ+oykr1HOSXmWpSzYDwqUDdvMmR8vhbjUnuSE7nzqHVUcdstt6Kvr0f52dzstArmlMsgu7A9l8NQTx1HDxyUDV9aWcQ6p0A3GpoqHZqdlJVivsg13NpuYnl5BaurLFJZLtVV7xYhqLOzWxJXuXwBXb39eO75F7G0vIztFvNxAtmcCt4OMiqHRwb1/PK5PDbX17G2tiyiUooRBODtmpnqCmuCPG3iO5r5oaKSzT8gblRl2/hOEzUO/mo29sxJ4NPhfiYZh7mN2Q4b+hi+P2JNwzoMfbA4djvBoCLesuGHOeT6j9zcisMoYXPXyQmkOoy5HlKmChbJfQrGkP0UmibG+oie/MzW9xYNWxzTfrSfigaaoN0WCNBxWTJgzo/BEoEaHWQf+97u+k47bL/eaaGzWEAvWUUuir+xs4lWMY91BoyNbayurLMoYwfbA9ys44tFFLzmgU1UYIxCb+0wNJw8TCFWnq5hysyLFh8hvC0TaY0kOD4zHpSBWKaHZ0kERfptoyggchFY0nVpPGgs7FqNMRfOPys+HFR1tu4YBdzar7R5YjqlxtlboGeaHN4WHROIY6CKBy4RcOpP8TuTBAAAIABJREFUtV2nVOyodPHZ8h4iucneq0IDn3ptziDdHfY3uz9jbKaB9D/Y5HyP1GrpWVAbIVv1YsSuz0susYWNRgObGza4g+BSOOzQmYx9HsFEBBy8J7ZJRUItMFIBkmkkqr1dMAI/j+29FFPlehtIUHJAj8CBKvvOUrK9FaLbNvjCggBLvqRhKKYNk3I7U3ky2Qp5FMo1VDoGMLL/RnT07sf20E1olmt4/m9+D+MvPohqraB2B2Pq2qAFm3pnQQf3MFtuVLH2pF+GwSexJ3sk46QiOf/H968l5KxcqTUvhl54UigHrutw/a0WtbtKAs1CQoDvG8NByJSTflsuL8o5d4Ul9qltsaSJrBSb1MovBjYm8G+FE7In+TzpdLo6O1GrVAVmzM/bJPCRoWGBiQcOHMCnP/1pPPTQQ5oMfdddd2vQy1e/+jXMTE9JI4PvYYk/p/EZMMxnTye7vbmB3nonFtcoHtzE+Ftv4HP/7Odx+cpl2axdTpkvlTAyMoL3fuCD+NIXv4RLFy+AEFIJeVQ7O9AstmFHSTBZmmYL6NjnF5bEDuqodOC+e+/GZmNDgwKqHV1o7uTxrW99R8UTAx+BI4dG8cAD92v/l8udODB2CA899Pe4cP4sjh+/AXfeeYcmyXL4C5+L2JE5q1wZWMdgwphVDMYI/NK2rLE1xEW+Bbzt7GqqJT+ouUXQcgdNTSLbEFuYgNfWyoreo4eagwTxfA/Qxpc0BIVJinFxVOBpb0OjydNE7d5d7LCIkwTx1EvM440zl4FcAydP3qAzI/aqt+EY893+k5ahdBU5IMZqt3x+r70+jslJYIv6erSlDOIYlOlsmrZosDJV0c2bLyq0FW1Kb6kIpoEEK2ifmcDys1jd17Q9L8wxp2YwTt8lbZZSRRophUoNpY5ObJOtIkFqTXnRvTVDB41glITPbTY17SIFqo+fOIzZ6Vl0lIr4icMdeMfB/VhdXvYWO+s24L7kPmMxhM+WdkzAE0zcm+ul4J/Ap1qjrNIcOsxcU9MfsoQ1/AvPUfgsfkYwtcWG3E6T70gyw3fqYCoKNtmVADH5e2SZcZ/xvZLpx24jAhhKfHBGmzfriwLcjM6C+FmAKtJBY+IQ7PcMgzIBqNyfhO6WgWC2t0zPyIB57idrc3MwIKPfGECJrbvZnEiM1S7uxdbs9QWLw7oVUi2/LJDG+wgGVAAvfA8GkHwNmdoMrpWMMdkR05aFnLLWnbFVs9HEwOAwfvt3fle2QpqkzQYeeN97cNedt6OxaRrFfD1baWjXTAh8F7fdxkC8V4Hk1atXZcNnZ2Zx5uwbeOutN8XK5eAXagENj+zDp/7pT+Evv/FDbLYKaIjtbCCt1jb8mgO0vA8xFr31kYBd7LeIIz1w9CEJqb5fJJTBGIjEznSmDKS35N4E07NMKOZfKgEIHDCbG8kq14GMUPl7thO57mcE3SGyHzaGDHF+T36Mg7L83NgEX0vA1ImSacvlWob+ucme7C3ehj+L12TPoX7mDCbFgbRfidatif5rj3m3iCIr71zhnuHaiDXtv2WxmwP/Hg/Igmb0LzUcxP1rxFnZ6C2SYsaxvBYxnjLAQPQ3Z5PptICSdljwPZXIKi61c2bx8V5dx/i9xO/7ALEogsdrIsGy9VBgmYlNrO2UTBYW3p555mln+lFawXxVtHkaGEHQce8gKa1Rm8ndiInSahPDicyaatVam7N2lEVDgo0s7lmsZ3Ev/2fiZ4NBTC8z9ivtSLbFL/KUAGGsIzjVegzpCMVp4N6w9TNgwFaMoJ7Ycb6PEpDONezjLPD6dG/eQcHXMoaVZr3L+7QXLJEXSzkZdsYzFZ1VmTb1KJg7OmL5UQwSssGKkU+lz9CuP3SlA6+IPCPWmGeQTGoBYdvbGsYYoEhqc82Wx3nIgpTpHrZPiIJQrHNcTzZn1MrHJGtNxd07zEjv09au3NpYoMbkznn3W3dPb+JTw+angJX5fvuyfCObaybnz6oMSSEu62fChwYYHf47JIzkW30QC8kHlDLTedgBigSZ+DwKBfQO9EtqjHEeC7jb1Bj0EgX9Lvcncw2+n+UBZoPUreZAm/7p+Z8+Xzman+ucxxnXtVWH1Jq9b0w1t46RYH3aTIgYpGODjJQqREnGCy2m/+usq0TbPnR5Q3fQbCEBMLs++1K+6MAK75X7i+dSDMkGpcgaXrwwzUXLd5xwIfZXUUWJaKkWyzaZim4poTHcbeK1xZ/hL61gz/2fPD+/ljT3z0r6GPAYg3p5/SwSahe5HQ2wirkqcyICc+EvgrWbDlo1IJnnnnFIkWsj4M58tUhbOzsib2jegKZsr2ifCNfw9WA8wWGeJCZQZml6cgJTV66gms9jdWlRoGFHV4f2cb23G7ffeasB2MUaXnrlVTzx3DOS2FOuoKGPbJ9vV77Z19ePfftG8frrr4uJpyKOCh9mvzj0xFiPppnNBYrBPJQfUJdCvQvF9jZpTlcqBXRUC+AUhS3GRk2go9Yp0gd9CveAyB/5dgGQBNfHxg7ghqPHBGK+fXEcr75+Rm3RLPYyn+XU6UpnB3YpjVAo49xb58Vmpub95ha7QPqltU/f09PViXpXVbMCKAnFoqf5kdhb3pkEEky2VaHcdHkWdWtI79/8C31bkc9OTDW2R7PLzs6bgHnXioz4L2xjYDlW4E87CmIPpkUCu6bNrehOMoA+t+/EXS06AV5QoNLchFExU5WRlbm86RlGwJECYzsuGsyNU7Tec7F5rKIWRl1GVU7OrbEf2jDU0qByIEKOTYKVBlLJAajaZ1NPwykTbORUX/WsKxnYxVgPp8mWUCiXsLW0Ck4HytXKWG/uagoQk78I0CU86y1t4bCjqqo24sS0JHbSDJpEOslUMu04MRWktWFUfSZaceh1/zKquUSTLNZOv+OfrwfoQuCs9JqotAmcsn2DbUo6yB6IsGWOz4UMKh5ofoXjyVahmfAbeyAV/7WgxSrlZDSFg81WpcXMDM0cBxttM1lQbIMabGBIDC2JACVAuVjTePYpDT5lQNpUtWBKmpPQBCiJM3urDNtXMsF0DJ3QOmoQgFWfqM8Wmgu2HgZkZ4N6GgUm2mQZRPAWe11gUUYkPA0Kbe9GAqjqoqk9+xQmAwJNQc3agWm0uYf5mmqpgFqlZoaBGnmtXU2n2t5qoKRJwzYEKPaNAT4VRS0bjSa2UcROWwHt1S50dPViZOwQhkZGMT03j/PnLmBiakrGNl/sxJ2f/rxaUb/3H/4FcrkV5Lc3ZKy4Z+MrnouCgEwyB2cfRjATvx+VVPu3i4cn75YKvYfwuPZ1IphszyC+1CKSEVPm6RCIHm3aYBBMNim1JwgaGehFxqMCTE4uK7QneieJng8dmLMK4uyxGksmaYDTTIrFjOWAGU5DJuCnapnR5/nsP/vZn8a73/0eafY99dRTOHPmTTGsBvsH0Kl2OmP3ilUgxpppdLDlmEehWiTzryINxm/89V/i05/5DBbm5lGp1nRe1tdW1LrLk3zu/EXpNU1NXMXW8hpGDoyivYui0WyhMRZbvlBEoVzF7/3hH+Fd974bzzzzPI4eOYRqpR133X07BgZH0GpV8K9/9TcwNGiiyIMDvfjkJz+hP9HaxnPPPqdKmk3As6IE2wGM6URWr7XSWssm1C7NycsEDTRVejcFkghmmHOyYF/3nzMtoR2ud4WDeras6r2xZgMnCFxtbiO/A6wtsErZhaWFORRyeU1iW9vaRFdfD6jbROC8yXNVaEODjBwBQcYubityWiuTmwJ++NhTuP999xkIn+daGdgSX7JBYibaMDFjpucE8rZXSjg3PoPnX51Goasuddtd2mwmdp4o6E9qK4mdzJYEqwYrSWPr4/Iyuvu6tc95hsoUdW5ZVbDI6reSrza1PDRbeZRoT5tNlDo7cZUVTk7iK1fUvt0KTSa2TbHApNa9FtoZ0Ko1iol2m9qYSl1F3HzqBAarZbz/wCj6SrsYLNr6S0OWQGqzhZdffhnPPfcsqrWy2suPHTuGm266SXucuqWXLo1jenYGH/rwR8Q4ffX0a2qt4GfzHpOKeTWVBgmwJgJkgvQEB7WPFNtacYQ/Z4KtoFYtt6Yny2cYTBTKBfB3yFxkNZiBWrBOwp5nkz22sAYDI0CJ8HfRamyBrgFKASzK13sSnPonKV0mPjoLclhiymDKgtIA9SIwj6TJCiFePc4E7WFbed8E77NTnrn24XMizsjGCcE8jPgrfFesR7ye12Utx+mAG64v2aCxxllAJpLWzY0Genv78Xu//4dqqTlw8CDePPM6PvaRD2JsbFSBtRKKlrE+dK07TSwtLGJtbQWf/8VfwNzkFP78z/8cszPTmiDaP9CPu+6+C0cOHsDCwhK2GusYHh5Fqd6JP/izB7HRZprH8p+yveYLLPnKpM76tvkoXft1axp7IbSwgq0SsVTWt0VwbMWwDAMy6Rox8DUKVrEvAogQWOmtx/G9pJ29afEEOzAiQbs+2I6zw5+rCOoME+1XT6qT16pb4bq2aBVvHYjIVGBpgxgvRlyjO0jAGrLo0gnicU/cyCGJE8lAGtf4RFWXd4ihC3xG0toK5pFfQ/ZcqWuDcaGzXsLHWzeGnZ04j0mRVrJH9vy1rpnCeJzlbOyYjWOTQkEmnot7t7Npfm3v91INzsgbrLCbBTNN4F4tY7ldPPvMMyp66joUz9nQpDjX1DtPcgQxMq2rK9ZWe06FjHyig5xle9veNvBLbabS6vK2RdeZFTMv0Q81OISfpOfvepJZgFHrnDNAQsWxmOCquNiKagQ9s8BErGfYBlLe4xnw2SqHi8FDjpdZocXYkJL8yUj9VKpdVsz1wpD2TuiR+lnO2r5sTJ7mgGmMGuc5uorCTmZB5mCG8XcDCCRxgBJZjOc0QMc1Mm3PGdgT+yoGj4ZND3sbbbVxXZlQN9m72RzO1tJ+S0M8XAM1YlrFFQLMLadSjiE5ogI6Otk+yYm8Zk/iucpvEcjOSA9F7JnNq9JnZgxG/h/gcuQssTZR6Epsg4YgWWdYSDtpMAV1GElu4bAr+jn369SnCxkWVpoYuxAk5+cUSxX5ePp0MsUCS4gWc53RTOqva41ChmuOBtOZvyufp+FZjFuNbJEA1wa1GoImm24/T+yM25jY25KoclAppKMEbgroDFA+JbMw3uRrq9WagBves3IPL67y76FlHprKPMeUZbP9aYMANb9CAzvMPlix0mVvvKCTgLEsqEfsIXk05r+hTbwrKY2QhyHRgWBedEFo/T2+UsxFBn5j05n2hsfwiwBndKrZObD9wnPB3Ib7Lc5v+GjtFfon6bTa+SaYRttt+9gKn7SLVDHkehBkpMTK+PhFAdLKMZ2VyveoVssqvtxw9DDGL17Aay+9iBsOHMRwfx+mp6YwMTOFkcFhbG6t4cDhUewb24/dnTwuX7qGHz75FFos9LreKPEm5g133n47enr6FUOePfsW5uYXhEXJzrjEDe1BxIem02q66dQcZAt5oT2nDg12aPXwHioltWofGhtFO9owPn4Ji0uLppuKNiyvLKl7iue4XCwn8SDj7HvuuhvVUgXff/QxfPvBB1GsVdUCbR27BQzuH1N327EbT+oaVtc2pGn/6KOP4sKFCyIkVCtFtJqb6KiRBFLA0txCgmdQw56ajgRSu7rr+mzJ9TlZhDE+bTqfBRmRwvDa86hQi164jUku2Jft2ShEJDFFRgM84so4Z9mYJwal8WehGxyxaq73yC3afdlgPoAmGS8H92xstv1e1jnw4qJKKRPi9Hq/bJs27dN5LbG3Kg4DvNj44ZxDtzAMqMA6H3YiJaqkmmqAE8EDDX/Y2Za2Ri6/ja5KXazCxsYKdheXOAwLi9TM2rB2FjFOXANS9+w+Lb0vTyRdhyCMQwKSSIjfjF1nR13U8MTwaeS7s9M8+LMNviNRU/W1ewUnwLakAkMD6lqGmm4kFqBpnWmcvQMbNvLdxGUJZAUlO4LN1AHTuNGxhY6jMcDE6vMEMgLGcKABIEaAEkmK6Y9Fy1/6p5v5hDFzfRAQ+ygbNMY6xjNWK6IPqAjRVW1etY1Y1TL2nZwE9SgS0WGf0ObGtsy2QwekFehex46MfcvqQjBdkmDRD1sEQRFc2BqYIebvqrXUgfa01QYoiLHHygABtV0BjKWCt8Lnc+iqdYpBIn2fdrZXW/JKcFEODayOlDG3sIpiqY7Ro8exstFA58AQBkfH1Eo5N7skBi6NJzUn2IbFoG+bE4M5HYoBX7EP9z3wETz85S9gdfEK2srtyLHKlGEjKBDPMET1nFTZs2E79mxSh2sAo61DfCXnIZMw6jkl5ynVXLR2EJulGBVc/q4CVgFEbSjS+LJERCe2y+TTGVVOMwltIGOiCMpAq20bO7v23qzgx3S4aM+OaYkqCJDRHGfT2wIs+W8JbL7xxhsxNjrK+rPsxBNPP6VqIqvhBFIsiLdIu9WyafZkIxKv6+0sY3tzFf2Dffo9OnE61tOnT+O+++4TW6G9rYCFhUUFCvxZvbMb1y5d1RCZfK5dWhzdgz2uzVfRYB4WRzitb2jkAJ569gW8evp1bK5typncdvvteP8DD2gvPvf8c3js8cfEkuXirK0ysGaAuoN9+zgo5nZNh06TNNufYgg7qCVgSrp3tDXGMuaXwFkjV3hCvoscAyEGGBwcw3ZgVrI3yJ7aRq1ckT+g/iMntTHgr5ZL6CxX0LaxhjsGBvCOE0dQ6qsjt72L7dlF/L+/+weYrxRxaX1JVcu2Yp5dGq6fSWalaxR6y/Hc/DLeeusc3vf++wVoGAjERM/E3fnalD3eQrMFVDu6JZK+MDeDel8PXntrAs++fBnlrrrYkmLvONinKYaatulVcrfltgapDjDZYRHgm20yPaNYN2u3pWi5sXk3VtfQUa2p0FXtqWNXQ2FsMiC1F/n2BM+V6Ed7igelPA9khY4eGsHoQB9ab57B9punUa1XsdPY0Z4i3M1WqmCcqG1ZfmNXepZ8fwLn3O/txbw0RAcG+jF68ABG9o9KU87ALNr4dDqszo5XzumPNbBFGlF7fUL4a56bAFm6ujoStnT4nQjWw45GMBLFnfDF/DMCwtBapS3JJsqRZEbyFNq+FtDunagZ+4QBpxU6jEnNPyOAiuQznmEAWnFN+r5ZMp+OzamOFL5O2YwxgI2Be4AssU8IklIDlYzmYOqEn4yEKBLA2FNRyIv1sQ6HdDKr+SpO8uPUQGMvElBIQR4TOecAJyaCj/7gMbz99mXcffe9ePrJx/GTn/mkbBqTjDJbuMheaWdbptlW+rwHHnhA7KzZqUk888wzuJGA9a03GzNlaxvXxt9W0Nrd24dzF8fxw+dPY6u9U3ICcRbFEHQwyMC2tAshCxzYvZlOczbYzfqe62PF+JkxGPdOHY/4IWKk6Neylt3oGLC2fH7RRlvQ/Y9oRGZ0n+MZ8DXxfLMxMr8XAEfERimQlrKC43OyyV02TopkPDo2Il6O+4nr4FmPhE+fowK6T9P2e4kzZT7egU3vaDAQJI3x45qz66dE33XZUoDR7Gf2+UjexplLSUyQGbKgYo93zqRnzafH+lCEiKt9pp2xLaLbxvd/Uoxw/W+LNc1OWzIUcYznLQRUHLJL4hlVzRlY7+CpJx+3FmnXZbw+7knAHdomH4Ap2+OAMO1/opGqXIOAjwHs6hBzpjbPCu8lQChed2J7cnm1oUb7sp2BbNxttkt2gQCAtnE6SDD2Y1Z7MuxW7KvIa+LZRhz8X4rrYq9ZKJDaZYIULDgq7tFU2IJpGPtmMEYUl9fsSPKlZ+SgpoP9EXPHeVDs4Tln2Pz0Dexv8ZoE8OP55dCJzQ2BLip0k4Hn3RFihgZTPZm4bTGlMWbTzptsF048J2ncZ0D/hPiQ6daJazQ7bv+LXayuMddoZnzTymFwaEifbXbBAmheh8BB+VgDn62zyIoFSe6kv0d+ZPrmzIWzzzhyr/Cx2fb10NoThM0ch/GfBlHyPSiltIs2atORIdayglq+VEzaL5vtOWwxtxC5wYa20feTKRbgM7thosimogqfgzOtg+UtPCAzaE7t3g5Qh7Zn+AE9b9l4W4fsn7EfzI/6uc9MSOfnEZgJdmUUFunjyVK37kIyBC3eUR7s2AXf0+K5vHw3nw33Uo1SVK6BGkVVMSldQ1qSNQ5O8vr0HKII6vegs9xIpVWi+KT4IBHC4kBPnzreMg36OBsaMOiTsQ2DSZneQSDhfuL9xfPXECeXJYj7inOnwqlwHWPIBcuUO6xYKiDPAVeev7W3RYxrwCYBOpJnePbeeP11kZuIYxA1ISGD/3d0VtDdXceJY8cwde0qrrx9EYcOjKHe2Ym33jyPK1evYt/woOxxV70LR288gVy+iJd/9Aqef/ElFFiYJymFz5bPencH73rXPSqUsyvtzNmzmJmZ0/AhdrjSJvMaOJgnQDSuxfLqinAZi7OYI1t3Hed69PX268+enk501iroJKi6awP2FheWkm5U5hsry8uYnpoRm5csRmknbm3jyMHD2Gq1cOnKZVRrVdOe1vnPYWObkibsiGlieX4JTfqPfF4yVyJLsANSYHQOLQ6/0jRndh1azkHcgJqnirXZDk2CEjsH200KxIbRtaGvp0v2muQL2jPGcMSUjIzh1tzb+tW9JOCZrw35tlSWIqQf5Jti/3iBUwQV1waV/SERg0Bs/w23qUU6nHls7gh25IikN2dtIvEVBjeCXjvsBgqEAY4AKw60Hi4NMY2+G1pzDKHflwogZ9F5GWoVHlNhVBt2YZphnHzIwzcw1M09qbZBMnWmL10SALGyZeO6ZaozgZZpPVhgJEOsKodVGAPQDAOWBc/CwFOYlwcwBMM1IEAJmgsYxKReTc221j4hvK69J/DUW6ayBjRJEsQktcmv1iZtupR8ewmzuqZCtAVF8BrXbJNLbUgND7o9ZwNHswaKvx+OVRWdmNSm9drLOL0eILw+oI5gMYx9/DsCgNRR7w1kw/hacpSCS6EbE2ue3V/6nlexeN2VWk2Ude5VCsFGQCMwyiMeSyhtAmBQjZOgKhO9pM/D9mQE8XzPYLuJXer7KQy37nN3B2Uy3BxY4Daj/harF5scsNFJAdp2n4BHRiMZEQXsP3QEt953P5rFGuYXljE1OYOzZ98UM0WOqZ1sWdNNin1GFi8DhfY8gVcCCUv47d/8LXz5q3+Mv/3W11EuO+s1qRZadS0Z2uRJcBqoeaCSCb7s2e0FfLPPPRis2ndiwMT0VUveBNb4c6Lhyv6dVZ3VxUXUK2XMr2+i0lWXdt7cwoIKCDxbFMVVK2ajgdX5BeTW14GOThQqNLgVAe1i+6ld3ViF1jVm+kkxbCbZkzZS2yNUM6pcXzJ1GBBQJ6NvYEAAjOmqpLpYdrbYAm/CycU2SKejqJk0aUsTdTPIIrv33ntV2eP1MyFgZW9m8hqWZufx9rkLqPcOoHdsDDfdfSuWtzbEWG1stTS0hIDS4MCg1u/8hbfxymunMTMzIxtCkJxOk1U67i2yiVjtZnSfb7MKaGNjEydPHMShQ2MWjNOFeuDFf/O1/YMj0geh3uN2k5UuDgrZVKDKz+joqKFcquLcufOi+Fc7qhjp70dDv2sJapF2ZquBj97/QfTtH8Ru0SY8lpBDd6WK9YUllHZ2UF1fw+F9A+joqgkgfvR7D+PyhXH81E/9BEo9dfzmn/0Z3licR7Grpqo5iwQGwBGkszNMVtgTTz4lkOzo0SNqb6bfiWTVgkIGoV4R5iCaYkGalktLq2hu5zG8vxdnzr+NN84tY4kTPykQ7hqILHiwZYHLZIWOVPOJzj7aZ6nn09HVqXUNH8azGeCQAhaJWjtrlgUjatmVSpibmUH3wGAydU8+iMGEDypTvsggtN3F1QtMTLdUnBg7PIZbjx3F2ovPo7o4Y+x9Xu+OTTk2u25yDtmBKAagNVWYWFldRW9/D378Ex/X5ODO7k4sLq7g+ZdeFrCcaPF4MpANTPk+SqgT5o5V+2kfYwI0fx6T8OKs89qoRzfUP2CJH9tTGls4zSB0exunTp1K9PD4b64TXxOBcQqopVpnoZGXtmlH+1nKXKLvJIuAQHeweAKMzIJXEXgGEBBi/gFwht9icJUtCmpit0AqiyH4Fa2y8ZrwfesbBHCt1TCbPEtKZNeDeZ80HvebBan4Pfry8FcxLMxsN4EMS54YdGbZMEzIyI6nxmhnVzdeevlVPPS9R7Bv/yiuXLqIX/hvPofJqQnt3YOjowATmFybinD0J3fdeQcOjB3A1OQEnn/maayurmHf2AFV+u+8912Yvzoh2Y5yWx6//pu/jnrHIFYqA+gbOYC17VXFHsEWpA+MeI86w7FmtNXRsisA2NmMEV86mqDBNLofl+sxm56CgRHLxN4Jl841ysa5AsoYaMcgQ//FiI0iHo79boCoTvuepPYfi4eyAADfJ0CwABzi39lYOq47tScWH8XzD3Zh/DwLaGav1QpDBn5bcd+T9T3Mv2D0GACp65WPo50xEJixsWJeWhPvJLFYzrW9nEFEdpZkW3wIpNSyvdtDwFNGbzsLBsT+z4IE2VgxhpzouYmQkAIKcTYiBrF1zMTxskcmBWPn2LtiokjqbZIqFXgyxBtjXPTC88+mw+rcr8SwQ2mylWxIhuyK9ArNtnA/KseQdrgx5eTzm9vguU/OrGyjC+W3WbtjxI60C2SkkLUVwErEl0ns4jlMdl/bGnKdbHJv7IfYI7HG2Tjf1s7sVfaMBaFDP8jEPZb/pO15Sa7hhTDqCyYgn2JVAxvjmYqRl9FOVbTEUDkD1lmTgOUi8bXHjmWYaVwzAbIt617iflVnhXTlyNaiXzJ9c8l3bDUUs9CyyB5JZzmVDYhpzzr/XjAK+x25n+27DKiVsRnZ/CTLwwy7o3UgxuhyDOomKZakwWoxhp5wwtST7IX2UUC1vMXomkrPQjb/FonASTypvzQ2uHQRycBz/2L5nssoCCx3gNF1Rxm3PwPnAAAgAElEQVT3siCbd3C24AWfQqWieGptZdWkfBhnc0AstfBimrIkO9xPud3l3cnHBmkkM0RImK/LjaiYmbchJuFnrW3OZiyYlj5tlK1B+I+wLRGLBUkme37C/keBJnx9kGdMQszYiiqoJlIXNjU3uuNoI6enpxR3U4OR5zw0zemD7Yvxp9mBOH9lgnPO8uVnGMZh3RSxzxWneeeEzozYncZeDPzF2pcJXCbHxPAKZ+cmZ5OQl4qp6X7h+8j+8Pve+cfrS8FWH7AZTHsNi7LhLLTtPBvEPKILLc43gS/GC5SgosY8P/PatWvJMBydaILVpTYNixsc6sfw0ABOHj2CkYEe1MpFdSedPXMOD373u+jp6ZWmILUMB4aGcPTYDXjl1dN48pmnpYvJHGhjc8sAxlYLJ06ctGIucrg6cU2dNbTLfB60BWQvrq6saY/y93itWi+R04qoVMt6nrx+dmLxd9hJVqkUKVSK/t4e9FBLsUzSUE750tmzZ5UTsa2ZNpsgdcR2kzPTmvuh1mUH2zQsUKrXhjuxQ5Xt3txnJoth8Tsfq1rbHY8yTM6IHny20uL2PWIt3tZ1RLCzr6dH70HCAX9/cXFexBOedco60UYIkOa5pWRMjq37Jd1PsVxEuVJNOkki/ojzIA3IDCOcxSX+LCny+aDhwEvUwTV4/LZWaANmAzBeNB+MtRGnU9HkyjMT02KDyRgTORWl26s0MYVMhtyM6J7gKhxjhlZPc8j35+KHoc46SAuGDCDgxuDCiY3jrQ9MxqU5pfHwphHALya8ewK/MFAiXdonGefBAiiCQgquMk4t7j0bLFBjhdcrp6iW57S9QAEl//f/LEg0ardaDTOAre7ZExSuJcGFCIK5uTbIglJVhdeWcwaj9dfH7xl4RtYnmVk2EZVf3ORsg0+deTqAI8T0081kyxvTkNLA3Capxhe/H+wRqwTv1ceJ14XhzK79HqebBbKS9TaAKJxD1nnr8GXYdRkbq0m9SiSDJRoXqxJ6mmBEUBet8tmATHbQnznXOzSxODHNDDjZQpsWfF8nNm+8PzprGgGCgcZeLdFBVGoaVrG4sCo6db5YQt/QPvSPHsLgvv0olmo4f2EcszNzmJyeQI7VtDayVB20UJHKmDMEl+n8BTb7oBMLlnexuLKAG244hPHzb2F9iYAZVd7M4dFQ2kgiq3KJsahzYgBifNnxDrZeWjGNcfZxHu33szRRC0Jj/YK5IpAoqxfSZpPYBaKwtR2r+B9+6b/GX//wFVyb2pAcQ65YFRhC5ybjvb2N7u4uPPDBD+LIsWNo223hr774e7h6/i3k2ziVziqp1uIXQEskR/5kJK/gUxL9nMZ10eHSnvB83f2uu1QACe06w7GNLUz2KdmSHZUC+nq71bK9uryI/t5uTQimliwTDGqJvPrKKzh58qSGk2xvbmL8wtuYvDaJgwcOYm5qQg7lwPFT+O7Tz+OVc2/pHspqBW+T6C9bXW09d9SyXClX1B6QArhRvfZnxL0mRusaTpw4oanV7Xmzg8asS3V6uK4Tk9N47/3vVyCwsbEmQLZUrODh7z+K4X3DuHjhIj71yR8XY4lnne2sA4P9yDHAa2sK0OW7Dm7mcGh4CIN9/RJLXlpcxPLikp0TigdvLGpi8vkrV5Br5bHZ3ER3pYKPP3A/fvL9H8LwYA9a+Ra+8uiT+OLDP0D/SI/YfQZUWZISgBMlH86ceQPHbjiMarUzAcQklM+CjPRMCeY1kC9UMTWzjMuX57C8soqNjW2srq+hUqujr78H88sraNKOtfKqdlK8mUA/wUWbcmtDyVSNF3Bp36NN44CHWgyJcg3VCIhjQmP4i7aWCeATYGR7C4OfUpXtRsa8VMHNxifaZ2gCIVseyOS0Pc2i18baCj7wkY+gY6eB7VdfRHFtTlMeW5QTkb8wtphAMPlRTu+2NnhWLAl2v/f+9+Lw0aOYnp7BE489iVdeeQVzCzP43d/795iemcfF8YvSGgp/FAlB2OAQfSZQHkme+T8KqZPNbwyiJMjNMC74Hty7ZDXEIAYGdbOzM8lQl0i2E23fKP4lbAU7lwLlWi2JcofOIdc7Ei4bdGZryecVoGYMWLPA3tp+eK2aMJgkuw66CKjwCbi+B7OtUYl8i2uIRXIRCXLWB4YvGx8fx/Hjx91TAMtLNjCMn81r43uqYCkxchPYVjtdG6feb6gNy6ZDW0IXfikSmgA/BJ65/6ddsc8AVtY3cOnKJL770CPa11vrq/gf//v/Fkts9UEO9c4OcIAef5/PiYD+e9/3PoGL3/72t3Fg3z7cdc89OHfuHF547lmsraxhdn4ZlXIRK1s7ePLl0xgaHMKBG49j374DJvWyG0CPJfc8S1HAtnUJgCttkY7Jmfp5eKcI/SR6by10wbS2IkP6zJNn6X46G0vGz4LhGYWS+H42frVgIgsZ/EN9tYgZsuyn8KWx/0LTPO3mMYZfNt4IXxR7JRJDxR2hm51h+sQ+CzAh4rHrQTudO01eTtlZOie+32njIi4XaHPdmmVjvusBUxWslSJ727GY50w6YvJuElboe3G+I+4M8sEe8DEYZmJKRhukxyPXdaXE+zDGiPcwlloE9JYAReysPMUCey8a+793d9DY2sTrp1/1uK5pg15CniIjiUBbYUUKsx+KnRnTa6q6xVLBIr8eCOa/43sxPILJpRX20/1v+yLVboxtKLuVFGv52Zouk5GOIuhi510FR2/BV7zq9jH2ORPMAJkC3OL7BXAR5ymIHbo3FcNZHE+Ba4E56vwoyMepVc9zkeye5nPg/kr0CmOCt+eJsVPI9NGa+DAMAmvJtUTrtksfyMcqHiaoyNfsCiTg96IYpGfNAsv2tjpCBF4pF3WGpDq7UuCQ15nY9jj7mgdg0EAWDNRZ860WOdT158/W1u5OnRK0zcWihvQxX5EMjTOAY6hjdAEoN9HEWxs2l429w0fLljpgytiXr4lzkSUMGUOPBUnbC0nu6DJbuyxeseNNkic8Fy3F1JSyoY2kXEx7uYSOri6sL6+a5EXBJirzfa1VlkMiNizf1MYwoC1sqq7HH7TZL9fC9HyccbcAr0I71mOYkp8v7quwPzoDivnS1umwg9EyHXsmcrXIS+xPG8YXNiOYpvoZ79NZyQFY6hmpoGC2lExInh0OOgt7HUVKAaCJ3FbTCzQ5sMU89lZgC3swCY9VdEaC3ehzE0y33mS/4n6Cqa0c29nU4SvCBsSgU4Jf0kslWJgZ6CmoyzvYwjZFPszhpPTDfM4CXKUHTnzF4hS2xxsbriDgiXuZ7G/GYxvrGzYIpdnUZ0pzm3FlDpJuOnL4ILq7uvHGay+jmG/hw++/H8ePHMXi7CKeeOppPPvSixgYGda5lRYy4+fdFqamp9SCrzXnoJdd6j524wDbmKkxmcvh9OunUxvJQk+pjHfe8k51D/3t3/6tiu9WlDaSxkB/L4aHhzE1Oakus3q9E4ViuwZXSkM518Kpk8cwtn9U+bIKufl2DPT3e9HEBsdwLXl+FxeXMH75Ci6MjysfYveaZggIDDVQnJq9tPnc5zwntC1r62u6rhimY922wGZj0/WZY0ChSSkR6JU278aGvz/BQ4ulzM+xYEjNSab+TRSdPMDf4bPtrnfi8KExdQETrCWYe/7CRcV01VpNxQBhWN7tkIDKPrSY+4m6sgIsMxIGXNcttujTHvQfe0eLF8MbNGF/d2AxYMPbxFih4lcEBOkHp1Uo07wxg5EY2xA79WDGHIwDeonouiXwMhDOZkwqx0KSqSlglQG7WQe7CDJqAuo2qrWKNCPiumgAuJkDtONhSF9v3xf7UawnahlawpEa7XRYi4AkVmnciIbuhNiLlWqi0cCDZ1U+On27R/ucdgUfqoC4YLVVHJwV5glZUq3bzWFrO9qkTbdNyYQE4O39KxTo94DaAKIsbdy1Cz1B5oEMLZP096KVj+tiFdAAR9MA2wMetp8kgV4ExXuDH2tfTyn84Qi10TPgkgKCzPVmr9tgQPsKZxD7kS+RtggDY9d/SOjzZDh58EQQRICr6wvH97OfEwldFjyOz0kCXQ+b9Tq1K1hwZLoV+q4FkT7xj4e5LUcHC2xtb2lCNXUTNjeb2NraQUdXHaMHD2FgZD+O3nBcQThZYTNzc6h3dWvfXHx7XGdQlQ5vobve0QQzyyphtkcVFKoGYFNB2dawsjSHSqkoMKMtx+njwM5WQ1NoZYN2jIEWDj/Es3UOGGyxUFBok5Gg8RGw6ZGBmQJL+wTEe3DP77MoHg6Q+4hTcxmQ5nMFnW1+Dq9js9HEFoOzrQYOje3DnTcdxvlGFecuz2BzfQsttmKsb+LYsROodddw33vu02R4AnVtjS388e//Ds6/+rycA5+P7kNsTNdoTdJS0wqMwEDOcNvOEQ2tBUG26wjokG7+mc98BrOz89bCk+NgYRteRXtBZlap0I6DY/sxMz0pZ7Wxvo7lxWXcd+89+vz1tQ1MX5tAc2MN7/vwh/GxH/sovv61b+BHL76Ed991B771ja9ifXUNN996B/qOHsCXvvZ9vHV+HG0FYxgq3yZTJ2NvTZ+VelDpRONIaOWFdtj2zOQFYnr+9Gc/y4HIuHb1kgm5q4fcAmoLcopYWV7XhDPuHZ6tYqGsffn9hx/FwYMHVaV95ztvwSOPPIKxA2OYmprAjSePY21xHsP7BjS5uJLPozI+K2CUWms1VnPVvpBDo9lAqUx21jZ2kMfl7RamVpb0ve3GLuYuXcD+nTX8/v/xq1ivlvD1557H02fPYnCgLv1BPivS7Pllwyp2MTkxjZnZadzK9ky1cJSEhWvAUkg5qH2+hcnJTbG1KC+ggIISB87k0uQ5Jsc+VZZBFBnCLW8N52uU9LVT75NngYwIY1FSyoKBh6aFe8Ig1kPYSO17a4ElSGN+x0AsDuHZWN8CtVfFuuB5oI1kkMfWHPozAmIEVpPBNpZob6yu4L0ffkAA4+7p15FbncXq8hTq3TWsLCzihhuPmb/z4WjUX6HfOHn8BO666y6d6xdfegkT16bUvs4hMAQ3GdBwqu3JEyfw999/COUO6tB4hZeAUKb4QHuiIEjtJ+ZDzC9a+w4D2xCip52kHeOZUWuX32/46LDDW5sM9KwwSQCfZyqRO3DWvVj1uXZUOyrygwxYA3TmNbDQxwCWAVVWd4vPwIBc8ztKsNzu0Wvy96363JQ2JVvMOS2TCV3In9g5s4l5HKRi4F5ZAXYkFQY02PkKhiRfz5iA9jxAjl/5lV/B0NAQ9g2PeIv6gP+Mn1dNgEOedd6HMVl2EhZ7FPPEpHICf8RaFn9ZABuDUhjXcW0JThZLVTnYNy+cw9/93WNqdzp2wyG8/z33qoDJ++qqdSimko5wkVIMt6lt5z/9xV+gv68PH/zABzAxMYVHH3tcDNRLV6fw6o/OYHOrifpgP67OUg94Bx//6CcwNDSC+eUlbDd5/wRKrWtAwAknonsymQK75vstiTTAJQDjrH+WHbQ4ek+bXLQQh183QGRvW2EkdvGZ2eQz9qDOq8exEZfaECnnMGZi3LCnBhKkRceIcfjzYFvGdUUskv233Xl6Pwm4GAxq/qmkIY1LjfSUgp9pS3yGZekF7YjJ7SU+zMB1yVQo2LYJ1LFP47zEdUTyHu+TfTbXAyrauwJE7cwZYMXkyguwmSny8T5x/4rdXJ9NgGkGkIs11V7wVtXQDrai0F7ANp4d70nuL8gCAa64/hj3Om3Bwvws3jx7VsVhu18rvvLP7PrFM0+AW2/1teK+ERqyz9P2lQ2tJECQivWbvYgYObqHsm3Zse947/Hesd56Nt4CH/eu95POl4HJkY/x5wEgBHOT3+N78vqiY4zvmRSOZDN9yrQDHAF6xnVTYiXOXQp82DkIOx8tl5HfBJidPYMaMua5DW1t5CDZ6+Z9ZaF+Bvn8t8AXsJulHTVqldMPtZlskWYC5Gx4Blt36ec1MZjTWn2oaBa0i7N6PdgfeqHZ52XDF1NQmH+Pwlec8Tj/1hVm566521KHFWMv63owwED6lmyPdL3+kMLQOgoQ4x7PAsyphET2+Yf0D++FMwrYCcQWZot5zSbuOSucQE/NVPkcY1yxcEnNZxVsuQ/IgGor6llTYzxHv8LhivUOtZ6ub20mcQGfo+RWtNaGCSj+9Km0WXuRaOo6e8vYdU6aMUOcEDk08DE0XzMbgXs2S1wKG2Ln0wqt4Ufkm93OSeTAwRM9Lx+uQjmhpCOt3eIFxSa+FnyNugp3qWVOmSqeNZMm0Z7mGXKGaKOxmRQQTbc92q/3PgPZdmewMk6MYhE/m8VhxpHZApYwCe9Y0Xp6N13YbcWBvj/NltljjTMa/pT7kjEG9yPjCeXXTrIKDIOgfHu+IBCtWKbWYDHx5dwvipMclDdmtxWs5ubnpNHMASVcz57ubhtg02yorfjIQYKMHZifm8HM5ASWF+YxPDik7qXOehVjhw5oz7D4+fprP8JWw2TFWJRu4yTmnm7MLywILDt85Kjrym/jyqXLGspCokfEfmToEfAkeEhQjwAoCxL1egcOHRjF/e95L0aG9uGvv/Y16wZsa8f8wiLOn38LJ04ex63vuBlHDh+wDqS5ORFISILr6OgUi7FWZdu2MU7ZBcU4nkXYZ599XhOvGX/F/uA9bK5vop1kknwOg8NDuPeee1EulfCt73xbLHbhNZINaylXZi1kZW1VMaK606j7Xq0q5yG+JEmAnBUWEr8kQpLjLzzzngcyPyR+1NNbR1dXFYcOjorFODw0ijNnz+HMm2f1PmI8O8Boe8xOCQdvRqElZD+CCGJTww3Lo13IDR17pwDGMIii2ofgrAcwUXGyzetTNjMC0FElCaO1x9FkQKOoKCgQEvfFPb1v7L0BmE8j8+pFXB8r1trU5Qr6+/skdGkGhgYyrUSFvlO0itgU2hTIjGvh9wKEtAoBh06w1cH61sU+zDgROUtNKTW2FseZsyrPdSN9Vr/rlHc+hAhKLbky3RRtAE1lTQOAuK9s260SDFKuFSQbYhYBn6qnugZzxvwcBUoevIk5KXaOJTcRnESgmHVIUZFL3l+OMEDL9DNDbySFAZ3lqf1zvTZnutak7vI6r08kNLjHmYXxbEJ4NLQALYlIGbF7gmoutYJk0/nkvmUVxdqI7SvaoSNAi/tW9Yzr6mLk/uu2R2IqtN7EnJdVGahzwOdmz9XOG/VVaJhpFvNYX11FsVJBvbsPfUPDGN43hgMHD+nAXrs2genpWQwMDimxvXz5iiYVs+LR29eHK1euSEjWBHuZKNskRnumkbhb+721APGevRrJfSx2KwckAfXOKgb6erC8vIitzQVcunjOqpyCC0JziMCGUe0j2ef9Lq8so7feA07GpE6FeSZz1Laf+Tx9wqQ9QddYDCq+vZ8FaVa9pXPWerHqsbmD5dUGfuLnfh53vu/9qO/s4MGv/DE++Iu/jK22ItZpqDVhPqcpuHya5XwOPfUuvPbC03jzhedQL+bx5BOPolCm7mALLQ3pcIa0KrTWMmRBuEsAsDLuGl0RDGoYlQ+eIUhM1t3nf+7nMDF5zdioqixTbJsOpYn+/h45k421dRUdCB99/md/BgdG96NZzKOjsxOLK6v40h/+EU6M7ceJE8cxPjmJkdFR3HDsGL75V3+Jr3/1r/HJT30SG40tLLV28FfffhRnzr6NUrUsgNZkV9PqEfcOq/Jr1NlzMNcADdN6iTPEJgaNJ9jh5OcGqtUS7rn3TtMmTEBhPQTtVyO82SAUPtdLl6/g6rVJDA4Oad0IpoyOjok+z88lYHVp/ALqPXUM9PRid30Ng42cPmtnYwuzO9vYqbWjRf9B3R5OKt5qonN3G7u5doxvNbGZa6FcpEYlpwYXUEEbDhcrqHQV8aPJaVTKTNIaKFfI5GKl1DReuMf4fi+//JrWlDoubA3WedXQIKhlnWdwe3cbuUI7XnjhLSytbnpbjrGPP/ShD+PNt85hYmLCJut6Iqzphw4smH4fdx3ZhWT68DOcxcgCUi6HLQJnBCQZMtFPaBCM6dwwwIgAUdbE/dvq2hq66j1YXFgQiBW6WrLVEpxmW7RPX9S0PZvsHeDw2soybr39Npy44Uace/jvMLgxg1xbEx/+yAeBXBNb62RZ297nPmawx/+VXG0RkOP1ckBRWffGqjb9C8HOzY0tnc2b33kLDh4+ZOw3+hNvVyP7g76WwLjurT2vSXu06dS+UfGnrS0ZFsTnIqDAC5b0v2SUsAAUTAoydHl9PJ+RSNKeBjgWQ3tofwkkRFwRiVf4DP6ZtP7wGWiYEYfemO2OpC+SxkiguccjaOd1ct9FIZM/C8ApADyeN7bN8IuFppiYyYCQ9xVJMX/O94kuBd4jZS7efvttPP744wLvf+m/+yVpMQa7NIBPs8MttSFb6zQLFmuJeDavnb/LIJvrY2tsQAjXJ4qgjEmYXDIZZPBp55lFzhLePHce3/nOQ1hamsPP/bOfRUelpPfhJFgWXbgVGY8cOXwIx0+exEsvvoiJa9fw8MMPY219HYcOHVasQ08yNLwfZR92V6p14D/+6ZdxdWIGH/noj0lmYm1zUwCjYjSBi6bt5CqWWbeb7BWLA9NhPRHzRPdCxGsBnoSvDx8We+56ENFYO6mET8Q78f6RAGgvehdOxIlRXIg9GIBTAlpl9CIjxojrC3ZaFnSMuDPitdjL2eu7PhlM1iHL6vQVjOvJ7mfFOK5/F59n58zAUJvmHYwKZ2b64J0E4Mw8oTgHQSSIJDcLGMS5J0tM2rL6hrczRqeQP4MsyJH9vGgRC7AzgKlIdsKuxNprIKBfZ6y5MSjdlngsEImP4nKPp8wJ2tRXggFvnD6tMx45Tfzcrs92WjaGNlB3L/sw3TMp+BTPl2dVsXqmyytZ4tBO85uxpM7Ogv2+sVLEos8wRnQ9ys1soIHFvSnTKa457cjYe13Gcklzh9grAkkEEHkBNqNPaM/O+mF0iTFYxu29MXW94OJtf3HeYo+zuBf7NfZvcqbdNseeU66U9JrZikk30HNX6bu15dFfrsofUx+Q10dQhO9BbTT6e14ri58BzqRxb9oJ1qbXGqlCe8zPiE3KNbAmpmcbq9EkeuIr7oHrzYJ1DGVSzsBYO0/JnIo6IAxA8o4B95e05WoBZZujF8YMZBTbIUn601wwLTrYvk0HtTFmDVCLzzH8bNaW2LmwwNNaal2nlOfWY/88cTOeKdcnrBQL1srPgnaLIMiWnqVkWchY45RpdeSZrrvZPh9q5HlVdDHE2eBekiyO37MVJa0zkIV3rbGehXVkKBdhPKz43Iax6JlTMq1SNh1ELyo0GzsCA8OmqgjHYYRFkzzgehC0McZvXrFX2GazozkBQNxvjAsCXwi95Z0dIzDx54o5vFAdzHrlQ5lW5GDIJpiHKtcWc+haRCYyVqgNVzH7nMVYglkc9xT7T89WbdeMac3f6R4FthoGQV9MH8/1FllFa2fFP1YVNCfA2abMvyVt0sbiKeWGataB4p0bvC8N48nbkJfItZm7cU8FuEtwm8+NQ15GBocwNrof99xzN5YWFvAXX/kyVpeWcfjQAYwODSDfnkO9u0v7/Y7bbsP+kSF1GC2vrOg58tl/9evfxLPPPacc9cTJU2pVZiz2ox/9CLVqLdnH3H+aei7mo2tXu1Zvd3cnRgYH0d/bK/CO69PRUUZ/36Cew4svv6Qc5OihgxjbP7LHrso/5a0Yxc/l2mwwjtZwnyLm5ubx2unXJQMkYosPcWIc3tNTQ3dvHeNXJ3Ht2jT2j+zD6Ngork1MYHV9Q9qMNiWbtotEjSqqnV2Ym59XkUTsa2rF+54IMFBxrLR5Xfu2YTq9GhCW45DUvM407Ri7TirUx6f2NiUG+4dQ66jhxR+9pPg/8bPaeNweZifCJoeP5NljYT66R7kH+JlizQ4cOSWA0YKEbAU1FdmWE1DpKq0QhpOlXYqFC6MVDpYbTtTq9nYbcEKn4bo7Nhbbqk+ymxb96ToisBfwoUAohJvTapoouy5GH60XfB9+n8F1VKAFWHmykDr5vVRzGe2MYKxdkKsAaRS7VQQtmLBKlIIzThLcNX090Vp96pNYKRlHoPVg0uktHwLP3Bpkg+X4Ow+B0XcNjAxwUEG6t1GHEHk4bRlBXrZAFNe0JEPDx8ibITNjr+fkUTmraXuNlgcfZs72MAT+sWCah08BimvlZCtJEUhYi1+qYygqvWtBxu8kCWbmehIneJ2AeLSiaw/6QlI3jRuCDs4MEPeWT/kkqJXRroo9xvcnSyMSj7Y9mjMOarr+UMPBRXNC7XJsWw06XE7L3UKxsxMDg8N41933Ymh4nyY7z8zOYfzyJaytrptGYC6Hd7zjHToLvJ6LFy/gHe94J9g21z9AbbICzp0/J3YMAWh+WRuHaXwlDGEPRBUc6fmSBl7CGodI1Ko4cvQQxi+cl5YWA69KKYfJK5ewucEBMia6TCBLgSPBD4vWTCd0p4muQhn/0+d/GtvtZfza7/x7FKsdaPF6XFTXwGITno79GPsvAjM5tQiiye5qctoyFOjlqx34F1/4Lcy1gOX5Neyr1PD0g1/DLR/7GeyWOzW9uLEDFLCFUnsOtWoJ3aU8/uZLf4iRchG33XwzNrcb+P3/+IdilkUrDcGJrA2KPSUtmRgYZf1RMp4KAHcaJvSrI08duVX883/+v2BuZlq6HUbxz2FgoBf9vX2a7LW8sCSQiUnU4z98FNNXLuPHP/JRfPaf/iTyhTyOHL8ZX/jXv4q7bjmF4X37UK7W0N3Xg+/9/d/jy3/+Ffzpl76MvpFBVfFm15r4//70i/jin/05OutdAjK5v4zevo2OchXDI8Pa52+Pj1srBKUSGFQlGqDGDMrrGZpkBA9AX28dJ07eIPGfsNERbBBFIEDGypqKRs4uY+VN53zXzgx/v7FNp2kG46WXXsRN73wntpdXUV1YQb1cwdJmA5MUsidbsZ0i63m17ZWo9TQAACAASURBVPKruJvDQGMbO7kc3lheBVWQ2M7b3TuIQrEN7S2gr72I+991Cm9MTGFqch4LS0s6w7VK0Wj9/K+9iKWVdVy5Mo677rxTlUdOj+aQFx4OSmIYS7WIHTSlF/PYoy8IsDMxcSsQ9PT0ad8uL69oTxjAZW3n2jva0wyKIgl3aQKtT0FCzNQe4sAMBmUMrnltCqZbOTEU5fvlziyAU6t1WxuWFlfQN9Cvqiu1e0zrMYoj1GGkXTGbS7+oBF1u2MD9zY11HDtxDKdO3Iwzj3wPlamL6Cw2MXp4VAAi/VCxLa9gR9pgNQZMto+CAR/APz+DQSx9EtmcrGBzLxw+egT7Dx5Q0sPXKYD2vZiCpuaHo2qpc9Rs6rywZSN0bsSKdb1FAlPcs/w5q778ImuK+7KxzUFX5l8JOkYRo7OTurUUrrap8RG8m13c0f1GtT8LPjQ27X7pn/W7rnUca8DX2fUzqLZgjevBthiDvtowMzOroSnGfmh3LaS2RG9ZCbFX/7XPXVcxWtN4P5LYEHtwXfaZaxlty0tLCwL+aPMZcFo8YwUZJkbRyp2s8y51NclAt2JNFCsNGDX2RLRX9/b2aX9z/ZkYLC0vob9/CNy+Tz75NC6cvySZATIwP/7xj+D4DUd1/bxOXneJbW8rq3jttdc0gZyFXCZiFy9eVDtSf3+vpAY2NhsCVtkixyEx3T39ePPCFbz0yhkcP3WzmLBM8CmkoFb7XT43DpyxyfORkFmLltWxBBioThyyHQYGJGCdFyrDjgnkSlp9s8CJF7Z8CnsW9IvYNUCGADf4p9r9XJohGxdldbUjjuQ9xeTmmLyreNPPL39Pem/OXNOAskSf2G6YVyz2licKWZA6EsYAUXTPmcnlEfsFwJe8t/uGPXFdTDdVMTEVbo/kL97LYjwrnicAp9vGuO9gSsbPI4aL6+W6cN+rY8djXyUrCYsw9dPxmrjW7L0mvsoT92wiHcmNh7XJXorf4X0EW9YY/MbcMh8RjEQDFxX/A1hZXsT01KT5BNc15c8ido4ieuzbiIcJLlx//QEmR/weXVh6X7FKrGsodOs9+bKhjoxjMtqE8XzjM2LNBAC4/4ihFvG5YeezdlF/10AJG7xAe8dEk2uSJSAIbHSKStxjFrwPhrYV3s1i8isLbluhLSUVxLXrLHsXUhaI1fPSPrMpq5GT8jpCdsvAEdOHteE2KQPUWkTbcKC3D9scxsD3aS9YDNNqYWlpxbRCmcuKNEB2nuk4an1z9l6x1pb92PbQvbuBol3ia3TWNG0+JajE/QvUc2kXEXYEYFnhj5/C4i7XsLvH7Co/iT5GxU7XX4scQbEAC5ie58SE64jnbL/7hWbYsPRD8pcOMPIa6GviTMX6xv0SnNUzUCcQcxXLvQ1oaFr8z0IRJ0uzvbvIDrodMcXy1TJWNjfNpxaL6O7pwfziglpZY61Su2YdV9nP1yn0IUYCXIslb7M3/XZbHyv4hp674iYfoKNOsibtTUlsMnVXqBvJ2lbpNDVgLDNUhSAk43rGe5FXiaig2M3JCW4b+Drm90Fa4O8zxmIcEV0UwfRNbKL2mrEDWeDlu0ovPwMyxlnVXsqQjqI9nu/JODjOW3qWQ2PeXkd/RQJbPFsrqJo+rBXfDZQ1gMhiHYGMLh0TsQvfPzpD+Pe1DcZsdiYsDjPJPMZiKiBx0nalotimsUnJNzIXTfOcEm9RyGXcw3VifEi7w7+Tubi6tIiFhQXpqfN7HDAn/egmh8IAhw+NorG9gY21ZfT3D6De3YsTx0/gnnvuU05wcXwc333oex7jcVhnJxbm5/G6AD0rxGo4rvSptxUjpzI2zJ0pnZPHqePHccftt6vrkOCp0uJWTkVeSvDstJoY6O1FtVTUZzFuZPdHpVzFqVM3YWiEhIxdtVdPTEzjzBtvYmpqWprja+ubeObZZ9XdxS+uK6/r+A0HcdcddwCFCt489zaeevZZLK8uo61gBQfGberiIOOdQ1wYO/gZjViEftaGTlluJjvATjuXxrE8zotiLQ6o3UKtYvI72cIZCTOB0THmJlOUw3qiu4rvw3jPzod3CHrRxYpxVsRgpyDtgs1EMK3HXP/hk61wIuY4HXBywE0juZ01I4jK21MUpDmTywI0q2dpiq57wAiawoixmkMHx91DR8EJTFYh4yG3IDKYOTJCHniFQ48HxPfLJkpyEqIvM2CnhpndQ9CvbZJmS62MVjkwwFLVpEzAFxUBMiCiYhjBe1RRBBL6A5Q+V6EdFaLlzgwxJqI5LWPepQLT4Qx4XzTgFgBZxUPTpzW5yVtEdtmOa//H87GgKXRDUgBUfBuBwFYdZYJkTo09/GlwrseioNYMqJITBlvJ87LnYNdpGzeYkFK78H+rJTcA2cxADZtoHdDp3valPQGKwFBWZ2mkzABGsJEAVpnWiwC+1SXgARWfgwxYUh2zSWRy3L09mrKk/emMibguqyamVV7T+rQqpaYjcg/6+GFNJ9bvk8HUjsVFCnATdAFq1H04dAQ3njyFgYFhGc/LV6/i8pXL0tViuyENFRmEb772ulA8MstuPHEj1jfWlWxOTk6gt7tHSD8NbWe9Ls2G+MxgD5nDpcDqdqIzYWcAep3Edb0dcm1lBaQp04HuNrewtrqMY0cPYXT/CL71ja9rKhbXXZVxTzoEZvDZtbehlmvDj733AexiHQePHcP/+X//Nuo9vTJw3LTBukoCQFWx4rzZM5WDZyDLqiLP5W4Ta5tk4u7gIx/+MD70Yx/Gq6++jJGhISwvzaHc1i49r5vveQALWzsot1fQ3VUV640A4uLCBE6/+Cx6Kh3oYytmoYDesQP4jd/6AoaHRlJ9UZdxkL3wKY/mIA0MUZXWwZ6oTnINdf86j00N4PhX/+pf4vLlcWzRXnAIzeoauns6NAChsWWVxY7OGh5++PsY7O/H7LUpTF+7ho5iAT/70z+Nelcd3//ew/jYj38cT7/4IuZnprB/ZBhzC4u4OjHFUBiNnQZWNlfRQAFTy6tYWtkQyMvr29nhmSAbEfj4xz6kyl13zyD+5It/gkK+gEqxiCNHxtDR2YPHn3oOXfVO02YlK43B9doqqKdz+63vxMCATbZWW7xl8Gp9rtSqAuE2NjdRr3WhVqmZHdY02m3phlhF0yaSUVPDgKucXltgW9XKms7NtZV1rJFPHYwVgti0Pdu7KO0CI7kcOnu68fzEDNqqFjBJsZfFGgD1XBPvHOtGGzVZzl/D4noDa0vLaGytY2xgEO+69Q4BeI88/ZTAEk72XllZMuZIvqWWUz6Pek8NgwP7Ba5cunQZ4+McXGEDnVjdZLBHvRKeF4J83BNr6xvW/uJ+K1rF9iQae4pvBjiyZT1fKCWT7FQpDikIZ3rsqrqeTk5nezb1YKKdSEdKelV52S7udQbOTMy4RiwOiEXbboU6BmTvuPUWHDx6BNeeeBr5mcvoqexgZKTPfAcoB5C2NfCeeM8KkKmZ47q/Chzc1nnnlRIiah4dP3Ecw/v2J/owGiDjwXyskfQhvVpt62R7y4aLGGMjACHZfSbw+Ty663XZfRt4xMCbGquRIJm/YHGF+ywYi/w7dQCZgPF7ZFrK94sVaqxWoW6eENrnWsLF58zAkp9nsYP5B/pU2i8GxAQTAsSMQJuvJ9s0imJma9tly/heSu586AeviZ/Fn/P1HMLEz7B26i1V3Gs1i3PYMsI2Y16g6fvs+GAcSyAZD9EfscBCcJjrKe0igu2ezND+Li0uC+zjdY7u36+f8RpY8eaaBqjM53Dp0iVcvXJN36fg98zsDGrVDpy66RQ6aiV0dXaogj03PyP7WGWLeEdHUpzjezGgjmcaLD8DFSkHwrYlslaoFURGLLC8ts0NjK7uHqxtNNQSyDOjhNf/bmCHa2cHYuIFNUu4AoTKsDacjaFiQQTSibRO6A6FbEgahEbxWH96IsvPIHs94sgAr601KdUM5u9lNdIijlHM4hI8kSBaQmNtqwmjK7QTPQNIkwGXBMoMX4kEkmc9jfMMwDBAwxiBEd9aOGfRGwEMBfosPrlmsMXy6eKm7LkY1uh6566XqDURyGGAR/j4LBhgRS0CZKmeo91aygzleQ+dYGPcGWhp34tBFpYcK+7K6HDHPUWsG0m41kOEAx/m8g+mqHuByHXdk+tJ5JqssGgxjxXa1cGiYr91/ywvLeLqlcsOtsV9WkxjOU7KPOR1poQA6zCy2wnWoa27nlu01ItJREDcug5C+zN+L13DVOcz/FAWGIpinz7f20ClqJ0AwbSjJSsqcbBcpaaci7aVEhfBNo81iGEUAbhrurDvGw2X9GtVDJ3RKlQO6G2lQUaIvZDsSy/m6rn5a80nmJ9L1sZZd2anzWeb5l2q259rpXbe4nl7JsG24bc6CMhw8BvzihY0MJDaZtRMJospm+tK3sRZRQEeJ7mukCbLleK8BUtRoKz7+mAIs4id/UqfhbU/m8ai51UiwhQ07FFTYX1ycawnjVTY/mCumb8iGcJyxiBPZOOUxOd60SJARsbLBvbTb4mukIDmkQuaBImznhgb2J07/m5rQWkhEkOoy8j2VD4B5tS71Hp2uRCuAjUaqZVNgIrD6XRdwb5TPmbvx+4M+7K2UtvjlImhxjIHibCQTmkBl5lhl4hwBgMNgxl6vf3Jaj5qOExMbd4lo9Fsk8GIrp8ZNsjjGD1TxwwidtK1ea7KeDj8chQCo2dURyTuioVoDQW1wh33ssWaUbyxzhthEa5rx/3IzqjQfg1mmoAkaXGaXeYdWFHWQGnDHXYkFSOAERzewZZ2O0dZqQVeOzv32DrP9yLJhu/HtmFqPHd2ktHG4ZrWORGfxa5RixvbjQyxs6P2ZXVRssOpXleXCwvhijGbXKeG4rD9+0fML0qKYl7dFbyGcqWGja11VDvKuO2WW3DP3ffgrXPnMHltQkw76u4rZi93YHVtBS88/wzm52aV7x44eFhgGWMlxtWMneZmJ3Hh/EUUCgbq214wiSsOxaUG+vy8tThrjdvJtNuSLIykK9rb0FOv4b573oV9w2Pq5qvVKhgZHFbBOfxaMD55DnlbQ0P9OHToCIqlClZW1rBBYPGZZ/Gf/uIrmJ1fwKaAb2JT1nVWLOTQ21/HCgeYljokpba6tqGWae532m2aXhb/CTCq/drjJTv/jkvofBjZRZJFlJdgccN9uc0gsaIaMQQrmLHwwOyPk55tX1rOzljafBjtBUFUYUTeDZNlzNJuGSPUmP08yiwusPggo6EO4HbkuvYfbUW13RhzLlqciDt6xTPDZovWIHOIDjqKFZfqHXAjxc/kjJ3RF85Fh0VDS2Koi4FyQuPd6HPKUXyFkY9gjgmRkn2O32Yy5v8HyyIMMrXMWGGkUeCXAXYGJCloyfmUJZj4rT04Nb4lyQjp3vw869o0gUwmOkXXYaqRkSHNIpueFPdFNkY4P7tvC2j5MGzSXLAKo0pq7x9BvDEQbPpnBB+RIAVglg02g5ZoijL2pY727ARBZ41GMGnGyhxANtAj8yDacyOw2FN1UlCo0CjjtA1gDL3GbIBlgYNr/kWwJs00by3IVKSyFX19ptPLFRx4a48cqwODIRTMANwCbGsvNHTfHEpML9b6apI5D6MoeS4ITfYMh2zYkJgi8kqMGAouLS2ja2AAY2MHcfe992pK+dzcgqYET3Bi1dQUqt11bLGlYbeJQ4cO4v73vhuDgwM4ePggRoaGVb1iOyINn/ZQ6PXYKD0bVkH2VJPDHNZwbWJSLBoyGgmqXLhAo9mOqelZrK7ZZFQDptvx0Y9+TMEkKc9svzz/1jlcHH9bGnwd5QK+8G++oPf97E/8E3T11lWJUdVOjC0fR99qYWNhCR9493vRN9SPCxfewCc++WP4l7/+b9HdO2C0bO0UawW14DirB8MBG3ZmOmodLoLMKnEOpY4q1pbW8KlPfwr/1ed+Bi898n00ZqfQWaOehDmI7z38EG6+/TY9jyrbXMplzC1v4OLVCUzMTKLe2YU8J8QTYKtVsbTRwF9/4xtydGx/sK2RgtUGCvgauf5LOPMISOTwXZ/F7EpLOky/9mu/ojXc2lxTsl2vd2Fy8jKK+SJGR/Zrf1w89yb6urtw5223Y2F+UQHH0cPH8Ed/9Ac488ZpUfRpN1gNOrBvCJ/6xCfwvR88hh889RwG+odR7aipRbJa7cLs6jq2cy2UykW1UtaqXbRG6Osu4X/7X38J84tLqFT68J//8ptYW5nF5z/3s9hurKOrbxg/94v/M/oHuq0NrS2P2blZ/D//7t+CLSyPPfZDOWUxGCX43lILP4exaIBDmVPfOjB+5RIuvP221qtaKqPeWU+KRWzdX11ewdDQIPaN7MOViWt4+9x5bC6uoMBWjtYOCuUaKoUK6tVOFLu68MzZNzC5tIRNMudaOZzq6kC5s4IXJpeQY3sFAywxWgzMb8c2DuR3cOstN+LVa4s4f3UOKwQYtxtorK9hZ2sLo2MHsLK5ocmdjhLIiartk60rO2SfMpDLoavepaCCgEuWbWPJBavWBjJxD3/uc5/DH//JnySseQOb06zc2orS9hT6OEoRWHJnE92j9WSLrTMUUy5X9CfbqBlAmeawTeFjG+r6xqYm3lt0qX5U1xpKp1a3FZkUGFOVQQeD252Ndbx//wEM9/Xh2uXzWJoeR19/B/qHB+R7W6weO3NCur9eteWZjPYFXncwGlXll5C0gSIE1W6/60709vf571jQxvUykJoyIJWkOyBajhjoG+BkfozBSbAHs36L58YkLKwIZy271orE61YQlamYR1zCgFTTbd1XBAgcrEcGbla1NRDLQD/zN93dPXpvBt+rq8vGyMx0NMQ1qLXL4wMlA2yvzBT4GEckAIB3WwQIZNedU1Er2r/DP/P9eR0Nil7n8zh65AgW5hcU5Nbr3RgeHhLgwEIRP0NDxFjt9nY2vp6tOxz+xdfz+gMUJUAZCVC9p1sA5dTkNJ54/HENWuJkea4bq8zUDbrh6FEMDA6I5c59QDY2YwsDhtMuDVWvxfo3IJaAJwdG8d7UfUA90I0NtUvzDIid1eQguS2gvYw3zr6NtkIB+0bHsLObxyaZqioYG+uT7eVKbOmgspqCqn+kE6EVD7p/in0RcYv8l3dtRJIdf0ZyH0XLPSBPdKZ4EUqsNi86RvCvgUsZ8I6MqojLEmCBr3eGVrx/Vt/MYq6U4e8bO2nZy8a18Vlxr9eDSgEwxp6Os5gFS6S+nAwzSbtSsvcRttCATGOIZuPqKCrH/WRfy7WMcxcJruIYj+GjYBGgWxLW6aKDxRVMC2/J9M9PnpMGWjBX8NZHZ/ZEMdSux/MNF9SPz80+a7HFwv/7xGCLF1OZIVs72ouwKy1cevttzM/PKhFN+3h8KF5mQmswRKIrxt4rjeGz+y3OFa9dms8eN0eRO2KUiK3t961NNBu3M77jv4NpyLzA9omN2Ys9b3vFtAD5d9pogopkCfHMRjEtQBf+DpPT0KXjzw18MQA48iS+v62x7Z3Yo2LoOpkiQNA4K2ED9W8v6kfxI2vDuXq6hmgR18AY78jy1miuNXV+4/zF3o8/bViX2Yuenh7FqMqjXB7K/FMM9rHBUtn3ijb3WPPrz5zuTS3jqbQVn1GSE7lclXKXTDecrYFJC2ltcwY48hn39fbrbPC+dKYyz1csMRFVTOaJfy8WrIDBr2DjZ/NAda5pL1hczuIcn5X5WCvkGS5r7yGGkYOoBtqZBBrzIH6J1ehkHAFfZLERl2/uoFbvlL9ZWVgyTfxqSbErY45aF5lgHWJwsYMuwEVNgXbAQkCcAKdUl9eA2LyAV7PvnK5rttdpIIqjUvuXrr/uJ+kyNFBYTFy3i2Fvw4Zyj9s0avvSc7R3F2HBJvqmOY7iGgJE3iItPe1i0Yt7fIxOwc/MGOA9qkuEvpFFe89Pec+KMTKzCeJcW/u1rT8/P/wtQb3s+eL1iFTEMFTDbA3TiAEs0ovyODb2INvy+Rx5TYor2Bbb1ye7wP9XVpelf2162jaMkFPOLZe2yezBioy4oyF2JofobgpU4zMkKMiFZYwTsSdjzdmZKfT19SoPMUIV92kb5hfmJBF28saTGB4YRjPXwODAkOlbkqSzsoKl5TXfw7u4cO4c5uYXdV1dHVXMzs2gu8vik/nZGYxfHAebU7iXmd+pI5Y2qNnE+oYNJOK9iODkOava6r3wPbKvjlMnbsSxIzdhanZKzLyuWpeYmmGv49klzF8CmB6bWaxI0K4ohu/ExCSmZzjI0LSwbXheFdVaGfWeLgz2D2N5eQNn3zqPZ198gUmpup2Yz0kbnmQd7QtrQ+f1kEjA/cpnZoNgLX5Wm7cPiCRQTOY2/zf8yoed7TZFWqHMDe0JQcEAv2VnCMSWS/pcPj/aTu6PiMciTjFbSWkqk5sLXIPgo82IaEOu79AJtUhHm5A5GB6YqHKm1NusQY3gOjavOcRUHyIckxlgYxXI0bg2SzyoAODCoUbAImAoBs64EZDhJjKazys4jwPz/7P1HmCWnVe14Lr53so5daiqrg7q3MpqS5ZkWTayHIRsY4PNYMIbBjMwgA0PeMZmsA0Yxhj8AQ9j3mMApwHhJOMgW3KUZCsHqyV17q7u6so53lD3zrfW/vc9p/tR36evW11V557zn//fYe211+ZuduqtOxJnbFhVhxRZE0t35+csDgKMehY6nFCtUgBBIV4GzqzahIobtTvqjo0/Leq8aWrw8wgwWvDhVVsDNLmm9eCXOmkBZHRHINaHgEVjK3rgEjkdm3bk7eTOGHODEwf+RG8XeGoGMgINnVF4RRuAA27606rkzgCJ3g1RcjOIRMTtvqyiXK/axjQifR/4UAmurTEsrfpmvixoVdqLr9t/aqh5S4sFslZFqztSc1dB8yRyNvq+RJazYeprSAj18wFwFTgZPGmYbGzJBRM7MreMlszgpKmpBduHhnHVvgMyHHNz8zh75owcKAXxZ6amUFlb1SCU/u4OHDh8EDe/8hYMDPShge2G6ysCjEyjxejyrMx5kNPW2oLPfPrTuOHG6zA0vNNas0L7rgVXlpw4q0YUfWlDEZS3fcWDTLaWVaCpQZNBS3Oj6M2PPf4EPvrnf4Zf/7V3o6+7RyDZT735Lejp7raWwQS1GthuYtzq0vo6jozswYGDB/GN738HfR2Nap/747/8BFpaWgWum45D0E4NTFI5wlCZou6It0RafdmMI407DdTWjh7cc8tNKG/Mo2/7VvZIYlMll5Smhu07sB/ZFCu7jahlU5hd2sDiWhknz53XEApWmBrynBTeiNmlZXz+819EV1eX6eKQrRoSFhlkUmkCa09C8UF0WW9fdD4DyC3ZCm0o1NJYXsBv//Z7MHZ+FCyccrt0Uoy7VkYunUU2nxIr9LsPPoSbb7oR3Z0dgdVUwdryWmibYesIgYGCtGK5n9hKQE2yBx76LlYXl8XCS+Zy2LXvWkwvruP//pM/FYjX39+HubkFrC8soKezEe/+P34JaxzAkGVlN4VNggoCfYC+7Tvws7/4f6Kzp8tE+llRnJvFW99yLyrVMqanpjXVjcUMwsP8c/TsGbztLW+RlAJbM2m32ts65DzZ2pBM1jA7O4PBgS1yhgSqvvvd7+Haq6/R33s6OnD6wgX827/9G5KlCnr6+oFsXv82Mz+H+dUNFBnopC0h6mpswdZkDW3drXhqcgkb6SxyDQ0ori6r0qaiAIPB5WX85M378YOXRoGmNpw6dcb0dVUEsMSG9sATrbiT86Ax0sJKhpZMWg/anpAQkUUVdIHY+rln1y61xz/40IMCkyh87IkqK5tREGeMNe4VYxebLp4nY/z8/r5eHDl0GENDQ2qzoKD8177xDUxOTeudifkjE5UGgUgK0avdh+1i8u5plAOrQ8F9OoNKbRN5avAwwEsBlaUVvP7QYRw9dDUe+v5DWF6YRCEHdHZ3SjSaZ4/3rQA82FQDHeyeFaiHCqYAtTjiHiZOX33tNapE8yxZ1d2CHAsu+L7YHmKBlgdZ9FfOjuTv8Plt9q8F2P7edH8x7TH3x9yDLNZs27ZNreNKZpgYsr3WEIW636VPMo1aa/91+Qj3ha596H7e4wwL9Ctq0ebv82wKhK53Gxiz0u8pzm6xSdrW4ib/78O9YsLqUeJjjBvfc/w8JnIEEDlE5sDBffX2JNdZMkNlVWg+k4Mo3sHgute8ZwdnPVEXMzC07fDeRmm3kMTu3bvQ1NQotjJBEwaMlPIQz1V23PyjB40WwEZD8lw3j4VZ/jvXXQE/C7mhlYlsTbYACXhM51T04lsvVtJYWS+jnZpIa9RApVQLQUY1hwq01vYMhR/bR56IGzDg/t7jQoF+9T0cdXL4M/DnHNzy33FbH4EQJj7vsRh9vcdmFgNHBW3FK+H9xoFQj2t1lgiG1tuTLgfR6gFNSF7dRvk9efzs9+bgoN/blbG2n9/4uvgZ5LXKQXvP1yMODPln83m9TdQ+hy2upqsWwrko0b4CZI0/t6+Tx1x6f5ozFlo86zrNsXjZh+0EW2wJdawTRjSeoAnJ2J/xQ5ie/p+1CysGiuUIEZAXTewV6BYbnuA5iobhBQac9OFCofzS2BgmJy4pYXKmqA13C5rXsqsG7rBlTMWc0D7oGmyWb0T7Mw5IGwEjasl0jVlrh4v2nu+B+N7mfqQtKRepQ7YUmJcEF2LTwIMchucHTGL5Klx/XrmA9NVo15PIpTMqgnquZbkD933kM9z2OqvW2au+jzW4SV1akU660x/9/LiN8T3se94ZrPx/P5dOoEhTSDx8eQ4Z1+yLXyu+N1l8VtddGDTASxBMYXztZ0e+InRP+L1E+au1rrsN0bWvaPW+HNwMvkl4tTeL8xpRy7WAe+mmWnukadpV0NLcKoBKXQx1fXOCyBzWQICxLCDB80KSFMQsrO/dSKbEmlMsLzPfx+43L7xHgLsmQyv+ZQsjwQHLdbnu9Ee8N8l8JAzc0oBDgl+r5wAAIABJREFU5RcM18tIVWoo8J5Q071zyu8647RsylqibUIPmltapY3HAibjPF4zpHwqaAkAZOE09p5MHSOh3KvuE9jJps1m8YblH8a0tHfkIKP93eIL18MMQxFjNrruT0Qyj3QzZSvCBQVMxxijVoSyuIprwvsnA04a44q5+JlW7HO/obPL+CcMWLXOjqjzks9urFmLKWUPNXGbcY8PCLROyii+jdi0dTtCwJr4SgC1TQPR4jY9U2AN80wwN+Z98bNmZqYFdPHnHQvhOzJg3Tpo+CdzAj6f9m1Y9PpcisAudjuluCV0sbJTg3vYrmeM3IX5Oe3LQkNenWHs6GO+wXrKkcMH8J7feDd6Olu1t4pl62IQ/cm2K6qcMqr5uUmUN2sgn2d1dQMNhQyyqRRmZmbw0De/jy9/4QuoVNYM5NIESGuRZnzS2tyknJFAKidScx3bWtvqrEvJxCSraG1txM4de6UPzrgrn2uQwEFfb4/ASbbiW0HDuL5GmLM1j4pslpdyfZxFTFIa8yrTR1/XYMnlpWX88Ec/RKlSxYnTZyQRoHhVGpjme6xOYTaRrMO25gKuGhnUf7SjmcZmLK2s4amnnsX87CLmF5ZQqm6iuZVknwrWNsrqNpHPqeMtRmqyCeVms4y5a+9fZz4MbnZbbLa2ptzRn1OzPwKLldfR+6pWVehJdA8frHm15srgxR2dNuoVhyduZK8MCK2lJDIA/jzuFKziFaaqhUCuHjwGQVIZ5BjAKIMUjCsf3sa1m74UWSv2bxHTxJ28B5DUBOCX36sDb55g8PdpNPSyxHgwNoieO1Rp2eJmBsTGkdskQxMEpzOn8eOzSyskAIvxgMKNFiupvA5ZZd6W66LTfMGqCoZFs0TKBlGIISK0LQa4xZMvtRW7XmUU5HjwfmVwq3cQNpcmmIX3Yu/Hgn5uQPbiaqBBYAzVD1GC6kq+Ma3NJAKFIwer4Dm0Pfge8GqgTYQ2cV43/lqnoOHmwQqvYe/XW4Lq8Ufd+Dv4pqCZbVsuQaAA2FiNBBF5qC2JpSM3Xl4mm8ORq6/Frj279feN9RKefOJxtbzxoLPVYnZuHjt2DKl1s6WxEffe80aMjAyjVF4LwzYM6OYB40G2JD6JjLP9AsWZ7765oQFvuuu1Ap0+/a//H2YXFo3yK2aEVfI18IeJA6uPZMGoam0VZPOhRmXu6GiXVhYN+rnTp8RizOTyooNXNihuu4HOjk78wfveh6nJSeQ4qZq6etJETWB9Yx19Xd2445Zb8fiPn8Wx53+MG64+gNe//rX48P/zt6EFN2hFVY15Ii2YcC54J6qiuBixeergQEUSRi1ZQWuhGa+/7hD6O1tQTuaQI0sIZbCOeOLUKQztGJKTJcumlKhpEEylmsYqp8rSmQXNtvGJaVy1/wC++MUvaVgHwTG2d1Y54btSwfCOnThz9iwYpKoKSNHZlJ3lqPXBEkpqRhDAI02+paUJw4PbsXNkCL2dzWgk0FlLoTmbx87BAczPTYUhCEk5M74fVqgonEsHQm2+jfV1NDc2ac/QUWhqZKmoqXz55kY8/+JLGLtwCYevvQY9/d34qbe9E8fPTuPw1Udx1YGD2FhjpX0T2VoNW/sb8fd/9zeqUlYqRYyOXsTC/KIcLFsZ8q1teM/vvd+GjCCjPTU9Norffs9vag0f+dGjWFteVWsqg8NcNo3D+/dLgJosPw73yDU04eN/90l866HvobS+gp9725txx223IJXi1GVjTn/9G1/H7bfeboFGMomvfuUrWF9cleM6Nz+LxWINhaaWesVUmrXS2yxh18gIBoWsFfHywhrW83kkSa/XNN6cGHG1zTWkN6oYbEkg0dqDREMTVktFvPzCi2IFuyNTMKrBR2lVPCl4LDsagiKfxkiQjWdDQTZZfWkDttR2y6CJmsBrK+jt7MIvvOtdmprGltWp6SmcO3tWbC/qY4pNr4EmpluqCmEmg77eXuzaNYIdwzvQ0dmhosP5ixck0MzJcUtLK0HLpgBNvw6tnVGixfaVnFouGOCR6al2DrYys8WZADk1pHIZ5Dghjol2NoXVyUn8yi/+NLZvG8IDX/4aLo2eR0trg9rgg6Id8oVcXTvT9b1Y/bb2SZt2KPuYMuYE95L7SDIzR3aNaCgVhaZZsZfujpIWC0KspduAJLVAhIA1nkw6043fdyZG/N/cD3vwzHVlwGU6OcZqVLEotDOTfeP6gGQJkuHH/2cQtnXr1jqj2v2Hg528J/plJv8O4Di4yOSILZH0v+5bLqvMEgirt1PRfUQjBrinbCoy2YbGTPSgjO/TwTov0BXXN+TD+bP8fAa4DNzrg7q4tkHPljaKa87gk9dhYsw/uSeHh4cF1LGQwHUiw6Cjo0tsaU8q+W4Y/NLmzM3P6HsFTbLelJ1jcG+xkrFiPXahfeA+VsxHVmtg/pAFIw8ZAkvadRZH+HPqIilZuxhZ9cmkaU3XagUsrZeRyGWxWiyhtmlSJpXAUAz5XtDdjoqv9hn+PqIW3EA8viwG9TjDp4TKbzogGJjrHu8odgzAjxcbXT/RC9oGRln7nnWyMAGy4W6cEO8xcBzMsE4/SxI9LomiEvub35PvkctAFm8XlhRQlHx67Fq/76DrGC+4e1LHPw0gsnvRHg4ajBF4aixNxTwhvvbY3tcoHnuJyRNi6cuety7fYyBGPbFU0c60a/1+fB38c7wAwITXEhfKcNgZ8y/XdfZpwfY7QQs3gIl2Pux9SLYlJNYOQtmaO9uOhcaS8ob4cyoGUHumWolsyFmljKWlRYxfGqu3UutaodNIeu+B4cQzLNZvsA/KE6oWsxujMMpdHBhXvhCmgPv9852LwBBj8QrICCxNXzNfZ2PdR4MkVDoP78lYjLaSfM9i8bHgSO1BxvZh3Xne1S3DeDLo1dGO1d8P32HQi3O/6/cb389+TzwftqcsITUgLTBVQ5eY76d4Pilf4tJbvPFwf17g4yrGQXL+nTGcEzY8//TzpS4BDuLQYDhj7Ln/oQ+nFAzXQdr/AWD0nNPzXj9vDv7H7Ufcv0lLVHsvnH/ZjaCH5/IoV9gi5lnW+m2SC/xl2mYSZRS/qJvGgEgVdahbTV1dSSMZOOXgoXxWbC95tM0/aa/jmnqex9XjpAAeCzhkvLzJ2MM0hJVjlCrKQ0SeYd5TKCATYoQNMtYZR0qD3loi+Q4Zx9RyGeUn1KpPMC5g4TiTUYGVxVSbueB2wzFCy99ZPKd9IrDGd9je3iEfFg3HshZePUsAGk1KzGY3uM2pnyuBD6FQZcMdjI0YK2gYCBnLXbkeLITxfgQUhfqrfFYkMybpJxZNg6yEtzDbUEYCSQRqbSAd14YTmKMOAbND3mUSnXvPfUPHTTCIImfEWPp+RnkWXIrGdBUNKuXz67+UMQ51fmlPQheODTw1nWHvrOD7rZ9lsTODpn+egwCDhIE6bwKo5nteZ9fIWcyXeXz9mizaM05kbkR8jzEYwe6J8QkRLRiHFgo5rG+sajhModAiYsWdt9+Mu3/iNvT0FTRkkZIrzOm1v8M0cEmQiJaSAFW3ihs1vPDjF7F7ZAitLXmcOTGOD/zBH6BWLaovU+AvgI3iGorra9g5PIQ3veH1ep6nn30e3/nOt02zvraJ7YPbsH//ARFZ5menMHZxEkhQxmZZ57Grswu9fb3YOjCAgYEBnQ+uN3X3mZsa5mUgsONR3pFhxQfDW/jOiJOvrhbx4oun8OCD31YRKJPLQGW3srGlrbvIQD9eM5ejTA+9WVJ/b8xncON1R9DX2aXnbGprlTxXb2cnFhYXUNys4Mc/fgmjY5dw4vQ5jI1PBeasSQMY3mNkBrN1ViiKYqswsIh4QShgOqPW4hjziUYwsiFcyifCPIf2tlYkOgf31zUYPSB2A+sGnh9OA+RgnBtiTy58g9KAxhFPB6IsEXG2ANF2M8xypqE/vg4+BkNiDDxDhD34qVP2NQaeAWBAt2GaFPy+V+H9fp354i/JghuryHjQKXCR1XtNkHItiIj1xt0QdzAmvhn0O1i5C9oKhYamOtgVARphipJTXStmfFz0WT3xYunZBuS9kbpNdhnvWbqVAa11MWlfK/933xCqCIb1utKZ+7uKAu3gHEO7DDebnKQAR5syy/9ccJ9JlbXwMpAysNMOvh0AOiw3atoPYsEGrY+AaAe7afzFEFCIY3TFgB1Vo0PFyN9/9KxWJdS9hKqvBONZTUikUQusUtbAjRZMR8R7MwfPtjJWP7q7ezA4NITdO3ejtbUdx4+/rAEf/P0XXz4hwCzLal+yhuW1Ndxw9dU4cnAfdl+1SxojBHJJq15bXVabqd4JGXwKbixRogGyxDq0OlapeWcacBcvXMRHPvIRAT3/9Xd/V0ZYFO0KxXIzNqgICbXreIWZ50GVjXJFjD7qn+zftxO5XAEvvfQSpqZnVd1gKxxbhyfGxzE1PqFAktXvz3zqU3jqiSckbKtgyyJoiTfffsetWFxakm5ES2Me/R2NuOueN+O/f+IfxU6h1qiSgmoS9F+rC8tob+3A/PIcck3NSJHxS6cUEi6rvmwqCCmWi0htJtCST+Ntt9+JwW39KFbWlHR61fPl0ycxtHNEv9/e2aFK6Np6GQ0tbbou2zdpPLcPDmoa87e+9RC+8Y0HcOHiRXR3dwkQeuMbX49zZ85g58hOVHiGqpsYGRnBn/zJR3Di5Gk0t7Qhl8mjuFHWJLN0OqEWxb6+bvR1d6KXTLANshAT6GpvMXCkXFKlN59OiU1GQJL2gixW7j86LQKcluCzPXOj3gZqVaAEFpcWkErn0SStxASau7fh3Ngk3v6W10qIfGG1hn2HblQ7PcvlCbbgljewpbcBf/7Rj+LXf/130MFWhVRWDK+3vOUnsbC8KFHiga1bcN8Xv4GvfeN7aGhIYu7SefzZh/8QQzt3SvuFujkEFmhXCMrwnsi6JOjNicatXT34oz//GB574mkUV1dx952vxlve/JOi2lMLhiDMn//FR/G7v/leXJqawPOPP4Wpi5dA0GSmuIExDjCS06uhta0Nc7PzWnd6HyaQDdkctieAzt5mvDy+hJV8FvmGvBKrpkKLwG4BamxHr5VwZN9hvDA5hT17duGJJ58U4OftTLz3QkNBhRlbbwMj1IYT8xM7d+4S+Dk+MWHOXoFzYLCrOsuKcRk97Z34xZ97F/7hH/+HJmUTfNk6sAWdHe3o7em2lovZOZ1BtoiSKZjPp3H23HmcOX1OE9/Z7mztEDynliiZx7J2Z9PzMf+kcx2GTSkRpe3nOQzdNbQLqpYzWVfCmkKNyQbbWRsb0JpP4Z57bhc74EePHMP42CTyhRKGBgfUXkubQ8FmYwiQDedawDa9j1+aKKfJlqaJZex7MiisQkqB9u7eXgGjXG8blhIKQIHZwd8h6OJfXGP3qe6L6N+cEei+nv/mAYrdm/kMgme0bdZybZk8bSt/j2eQYBsnPDuDjwmkdQzk6tIeDgA5WOg+UvcjUX+LJ+i8+Dls52IVm3ZXQWKYgKnEIPhAXz+ukyc7jofEi7IsPlnh0gJMflFjiPtAWpPrFBe3gTlkcvNneQ/eZaGYSXuSrJNqfXiN2I/JtMBIXmN4xw5MTUxKU4x2gAx23u/i/KLeH98/AT/+G5mLk5MT2LFjh4Jn95VhZ4b2IAOXvU09NlfCWtdCZV6aTaG1zVvJeW8el5GtO7+4oCenvMXc0iIWVykD0IlimYkAp1YGvTadUyY9pu0Z9S5YhMvPsXdocUg82OXn1cGlGMvRrnw5xmfPy6EolmCYeYiKmL5fFFdYk0ToZDG5gHhsxbOiuMkL3iEe457QcKm6xpfFer4uHkf7/rcgPrq2nx+3CQ4I+u/79xW+O8MtJhHj50dxdizuc7aNJaRkuEUxtMe9fi++Dv5ZUTEnNuQlNkQnej92dv2zeB0/I95RYS2QEaNQMWhMvzv+nG6/FZKEda6yw+KKHKBudDR8MZJo8d+x60RDZPycKhal9mEgPlg8b10MGgRQrWJxYVbT0l0n0l5kYNMGFhefwc+t1jdcT+be27fZheR6mDG/dCWAdWXcq3s3GlAdOIzbMXGuwlAW7a0QZ9vfA0PdJY9CfkVmK5N72mtfo6goZ/tC+nyBeWM/Ew5TDIjjv/C5Ga/5Ho6fIcbUfmbigI+up/MRO3teYQgvU+sYbHO9LSrkBb4feM8CoSoWU8veqtvJnsHlt50cwmfSuw/yMA7O+J71fR7ds+VD9hUx/uLr4te2vR4bMHNZK6p3iBn44sPieFUrclEfLQxyS2fRSpZPTJaLz89cq7RhsSf9dpST2j0S4NJE59Bmq3wjzDWwgVe21v75V9oVsRZNoD72HBFppV5wE/MqrZZoFibpk/mVT2Wkm57OZTTUjpqMS6STpVMC1MhYF/hIjeuNNYFIbm/8zFc2SQwK05tLJZEh+EVbyA4JdgPSv/P92NALa2dmfsX2TubXjCFNE49AnOnGxv2cfZatk7P0uCb0veoe4OC8DWPwuv2yQSVBNk3hm8UDXGO/Bn16hfdMMJudJrq3qkAoMhpV4MyQ7GPFKmOGanJInSDifsLXxc+SseL93dp7vIw4pXw7aN6LqWiMMhUMSfAQWGS/xxxWeWQowgtb8MFQIed26ZyVlaATGSNp8dwqNggsPX8OrT3jadka6j42yG65H/MCTHzNWSRmzE3guE4Gox5tkKGh9vP83Cyq1TKOHD6ibhZ2fSyvrMp+bKwt6V2sKn4i2JaTljQB37nZaZQ21g2TKZUxOzWJns42cI9lkqYZPzDQL1vdpkEuVvQfuzSOZ555BrVaGc1NGVx37dUYHh5Bc0s7krWEZJqmJqdw8uQpHHv5RUnLNDZkcdNNN2Lbtq3ag+xqI5HF1vVyhmlUlKX/tinliuUbOEgmhfX1EsbGL+GHjz6Gs+dHlXPxZ1joFcAYtMKdQa19EAoL3qlEkk57c5Oec/v2IfT3dWFk1zY0tTA+o+QVpQuWMTkzj2MvncDJ02eRSGUkpUWNVMXUYlhbS75yrWDPvJjje9RncjhOxF+SLfGOgACGEjzm55Jkkth61XU1Br3ORvBN5E7EA24H7uJO6srgzys0ZnyjiU9cGJssVFJSEwch+Xk29deYWnxRVoHx5MgRYWuLkoHL55VEeXDIdSeDiCw5GkFjkBvC6o4tMiIRs05JYTgY8aqtmFkyOlFLlJxbSCLYPq6kKlRB7AOTyOayNvY+CE3zZ7wKwefi71OH0Vu87PtWufY1MfaDiWcaeGdVDQJB7riDF7y8inwFsOiGXEHNFbqIZqCsMqZgKQwPqYsRq5JmjD8mLApIFIBYC5U7WDIpvCqldtgQQLtzc8Po/x/fU/5vZRcnjQ8K0T3bUyppD37fPjuA0yGZEzvHyltqhE4Qba8lpX9GFiOTm8RmDQ2pLIb2HcANN9yEQlOzEqIXj72I48dPorqxrnbXnbt2YHF5GQ8/+gjyuTTuvP0WAVWT0zPY1tOHw/uuEki0WiphZW0NK0tLallZWV7BhYujmJ6aVPWRTCgaEUswy2hsMt0vB0X4Pvn5nMBJY8JkjSAVKz9MqHkWHaThv/Ga3DPUA7QKWwYvHXsR7e0tuPt1d2vKMK9BVg5/hoaagCDXi0NLBCgkkviP++/HM08/ZfTnUDRmm/fV+3egra8dX3/wB2jKUrx5Ez0dSdz1pnvx13/7P9Ha1MFpSNKAKa6sIlWrYmQzi/e/+7fwyMvPSSfyxeU5XFxZ0uRQgSdBf1TthWRaJjhReBPvuvt1yCQ3kW/I2IAhTiuuVnF69Dy27hhWJY4MGbZZLCyt4qp9+7F9eAir6ys6P2trHAyRxCM/+L4G6lx/3bUYGh4Wg/OJJ5/A5PglDA8N4u43vt7AEbFXU3j40Ydx/5e/ilKxilymAW2tXHOgo70Zg4ODYrSRObG2tqzzQnFi2hQ6LracE6gjYZ/r7+eQFWACOQx0+E45fIHAMwEHA0wK2gd0nk2tnTpnH/+rv8X1d9wpXctfftdbUa6l8MSTP8Y73/VL6OnpCw4kqfu5+tAOfOyv/gb3vuUdGN6+HRUOGKqVMLJzO44ePYre7j7Zj4d/+BT++VOfRy6bQnOuhttuvQGvuOUWaacR6KCWZFdnT73IQyAtn7fJx8VaEv/w/34KTz/7giq3N1x/vVpeCGJftWePQJjnnnkat7/yVjz9yI9QnVtCf1cv5jaKuLC6hArPYTqtQI3BlexsaEvq7e7B0tw8jnR3o6GhhpfmlrFaSyHTkFXCzGCo0JjDZrkqEfbUygpuvvoQ2ge24tjoWYxevIjJqdkgM2BUftmemNi+3oXaeQmAm77MNddco3P14xdesD0QBjjJH4SAjftia/+A5ANOnz6J5ZVlBTBkskofle251SoaG/J4xdGj+MHDD+tzGFRakm0FDO4HMkF9AqSfc9muevHkci05Zz4paJUwsyWLPgSB4C2ZkihV0JhO4OjNR3H/17+GpoYs7nz1UQwMDOL5507ixImTyOVqOHR4T5gSGNqWNVWRwLgBNPGpnG6DPam0YM/sJ7/X2z+Ant5e3Tt/Rsz8WPub/B79GCzI8ySZ624DWRqM9cDW7lCBdxCCP+s2vD6NsFJRRd2HmDAW4XXOnz+vM0UbyeuptZntPBlWb00fRglIkJLweIB/qi2bIB4FskslMf1sm6bR1NSga9EfE2Qk08eTTw984wm0JTiBMSW9MtMPpI3jdR005bU8ENOE8JDgW4DOJIOM8WiKJO+fz8X7pR3k//PZ16hjROZD0VidHB5G/7K8tFJnRvKaZG5eunRJYuf2nvIqVnG9OE2RSSinxM7OzBjbOoDA/Ay+I7WrB5ZofWJ6AHaYOLCarlgmxgbU8J2SgdO0e9QrZgLDn+eeoBxDmYzOTBaTs4tIZBuxvLyOUoXrZnIFVa0B0ZhUfapwPbH3gS3BV/q/x4EYxS2BWSjwMNbB4T9vuXPUZu37zmOOeGwUBc+Rhh4DZy9wOpAQB0/8fqK4xt6rnfnLv658Bv889yF870pQY214nuDH4yb+m9oMQS3nsgT6fUiGx46eCOvaQVeVP2RsHIut/d49jvP7rgM1MTAx/jP+u/z5eCu9x7jx+MZjbd6P5QhB15zPGhuY4ucs/j78/gikWYeFAZm8juUI9v7j6+afE38fNmnTJBp8zZUIqfDtk6RtmiY/gfnG9OQEFhbmA9BkP6v4ljs3xJ0sOAtoI2hyBVDm8S5zDmlWh2TeE1DfGXEA3dctvo8JDLgOnu8TP4dRi2wEtvtALL+W+0R+HtmJDpvVP0u1JDLYbN9ZcSySCFA47RqQjOsDicK6Z5y1S5sW7dv6rucEbA3gCr5aQyQsdyMYb+2koQQXgHnrQnMmM1lXkT6iTwKPM439s5iH+V6L1j7Sh9R+qJmkU7QnI7axtPD/ExkulwGK51t8Z1qnIMPj9tSKDsaRjexU6DYLcYraYMPQJP99gqO8Z9pvaW4GCRiLVaooFTdUrG5tabFpyIEtJj8RppzLNzEGqZRldyz2Cjr1gamsuKgcMfDqwFawsXFrJU3GGAFHQ1YDQMfYmP6CBIgsC71J0+Olljg7eJZYcGdBMHTfkfFPXeDFFQ4wXFbBlCA37Rb9iDQDqcUXBmPF7R9JIO6LGTOLxRxmIvA8K6dqbDamdmxaM5+V/pRD4Xz4Cfcrux7isQr9qiYBZzjIIme5d9D0VyFi0/as234HKAsFA6Y4rI33K6ae/PaahoOILS1yiZ0L06QmXsEOgmiwqIGcLEqyO8bAcvsyW+3vyPyWkXhkI4OMiK8VX7UPihLiEsBMLyDwcxzks98xCTHHeHivXly0adg1FTLZESV7o4GTVdP1c0a7ukaty9I61ixulI4on0MD/ZKKZax7xDS/GevwvSt2SybFKGabrUsruEao2oFTzDVNH5DXYcfQ9i1bFa9NTc0oL2C8SBIA5w6MjV0UQcAmH6ewKYA3iXSihkwqjd7+PuVL1KGnBj3PC/Oal18+rjiT0kitLY24as8u7N41YueYa7FRxOryGp597jmcPn0aTY0FDA9vx/XXX6OcjsVfalW7H4vbErerDlazhkU5CmqKGtaW1hrQEj79zHM4duyYhrtwb3IPyCYSoF81IgvPuewAwd4wk4J9a/TztBVka+azeeu8SiWQV/yWwcjITrR3tGH37p3IFxrw7HPPY3xiStc7e+5cHZcwcqEB6u5rjB9hg73ow1j85jupn9VQILCOWk2xVYLFgTvMJYUHsUXaHbwb1Hgw5Yvm/8YP58MbO8e+3NlzgYwKbdVMGpn690ICo8MUmyZmAUokpmpVa9WT60Gb6xs5TVoHM8ZwU+IZA+D0cmPUYgs8XDvQgJ54lTcKQIzdaI6Ck63c0TkoagfPp1DxvjTdN0SVrg/mYC2ZXxGLxNgsbEPzzzMh2QhwdcYb2wL5DHLKqsIRZCwpGdX7SEaaVJ4c6T1o8qsFAPVg+4pk3DaHOWZ/d2ZEyAwKIsiiz9qULoIQ3Ixy0opUbRKtBazG+mSVNwoafKqotTg4ii/QLDBH63vG90Jg0xlCH4THffqcC5IHqrsxggw01TvimpDxQ6p4mYy4KrKNLRjYtg27r9qD/r4BpNMFDU2ZmJrG2TNnbVJZmsKpJTGoGlIJ3P26O/H9HzyMufk5XH34oAYsFFeXVIl66eQJDbooldaRy5ICTB2qVGAf1dDW0qKASiPaA1PIKrGuI2oT2nQuOAEqsJ3oHNl2z4TX2GVstTchXn5xzTx49InqFNJlFZTVeLP5CRw9+grpF25WNzA9OYOtWwYVtGzWKlhbWRJ4Q5DxB9//Ph7/0WNobGjQvZcrRQxvacWBkX784OnjWC6lkOY7TSXQ2pDA6+99M/7pnz+LnFopayhksuioJfDr97wNzz/9I7zjbT+Dz/77v+Mn7notunuH8e4//RDOz02hWshaoEEgW9WvJLJsFS9v4Ofufg1I1CpSM5A7mK3kAAAgAElEQVRAPcjeyeLsxTFs3zGiSVrnLoxieOcO9PQO4OChIwJ/pmamsXX7NhzYdwCf+8xn8M53vF1DDHiGyBYQQLNZQSMvTiAwtJNrirWS0gouXRrD17/2dTnIDU0PTqBSMnYOBattT1fExqXukooV1HqSjkpRmmY0sAsLi8aiQ0Li6XSkFNRtaWtDc0uT9ufC4jIuXhjHzMwizpw/h8r6Cjp7tqBvywh27t+Jr97/NWl9rJRr+M53vy9n0tzUjGqViUsKTbkU3vf7v4ZX3fkm3P2Ge9DT1aOWlkyWn9mEY8dexO233YpXvOJGLK0V8YH3fxi93e3o6mjG1Yf24/rrb9T0Nbaf5MNQHzJAaVpXOKBhYwNnRsexsmHBQmd7O5obG8FK5tTsHIZ3DGkvD/T3obS2IRbkhRdO4NRjP5JdWq4lkR8aQL6Qx8Uzozh1/rycuVRYvL+EtqtUw/Z8HsNDHXhmchYJ2kRp5q6hudCKRJbJWwJrS+soVzdw445t2HvTDfiPB3+ggGdxeRVLy6th0ncNVU2t8gKSMZ4Y6DY1N6vaGen7mJg6z1CpuK7zJ7sfAlXt/eFhZFMUMV7B7PRMKFiZf1DgFiat892urFAoOQhtB+DOslXzcTyznlAqQAyBhwF8ERDirWQKSnQyGDAE9gDtw0YZTdksutta0d/ejEO7t6ClowUz6xvo6e8TwDA/t4innnoS99xzD+7/yleUQCiYC1otbq/dF9A/KmEPvoFrIiZhjBHGd0amwe13vEqA/ZlzZwUwGUBmyZ+DFGpLDAUgr4rz2u7/GMCKjRljx/j3vOWRv8fg0ZM/3hOBOU92eS+rKyt1O0jf4BM1bZiXBWr++z7EzQuU7uN9f2gaYgDZpEPGqrgEzaNrODvP/ZbHCM6G4c0wyOK987MFrgW9JrfZnsR7fGT+z9aez0ZdXm5gFZJSxhzy9miuW7HIlrWagmm9J2qZSnc6o2SUjGUWmKanpjRJWj4iMCToP1bXVsQ65lr19lI8fMls39hF+RYvuihhlrQDNS3zAiEJtipWYjtOIV/33xrKEloQGfAqAGVMUt3UFHa2+C8uccJ8DT0d7WhqacXXv/k93HDzrVhZZ8DM88HrmgyATQYV1F8Hdy2uuVy/zuMkT9w9xuD/G6gWSavEGXwOJviEcrIHnOFVB7BiQJrHvXUQIiTa8c/z/R+Pq7gOvhfqwXBIBGmiHJRzG+DPEweC6nsyNlDDY+14LKd7DGvn17nStlgsHTSSQ4xtbClb5ziw4/frsaKDiQ5uxvexF9Usrg+D/GLAn6+f2zk/k3Z+TK5C1wtJq4NZDhrFgRw9uzSmLaYk+9zvkafIwUW/hmx1sL9un0yqyGyWn3vPMbSmYoGYtq8+mwPQUMPM1IQGEyQoURMWSBOk45qlmgLqMbyudlmsbXbK/AHPhyfmvt7x9dX70ruxRE7NxTGigK+LvxutfQCLfd/52vjP0gcQNHG7VN/bKvTaV3x/xe+nDmyzCJC0d83E1brMbP8wB+Hv0/ZpQm29+ygCDpmHeA7kezh6N97STyDC2Fm6tmvGib3pHVK2d/1+5fZjzEYWbGSvAlOX79j3INfBde9839rTe+5CwCxiutq6xIc7OfhlchGW9/E9Wa7qRAdnXAqIDqwIX0etjQ9SMvrDZWAEYz5O+Ha/42tJoEqFJ5IkAvOWpBqBJ2FqsO97TZutVaX5bPJcBkBcZtMkbxry3hADhWCgfj/8PR8cQzBRzyww2facCD+B8cifbUxyIm8a2YaCCD/LKzalm90OjMe5P5rbWzXsZYKdJJJVsQ45+hDLBS1H9DMd3ytuy2xvCO6uFyrMNpk+n9Y66C7G4yxfSxaKvfAdt3lmmx3MC9IGoWDANXecg8QorqfyYw6aM7REZ8GwDZN1UddfvXU5Yus6OOnvy4oh9rl+rq2Aa/vY4hHLcf133CaIwRyGBXnBg7ma66Ly9xfm5u2Mh45C91vmPyxW9nvl5/PdWbeAFY74/XLJCt5k0vJxea8qGKcz6lJqbCIoboUxI6uwU83iBcZ0mbQBl/y7wNXKpk20Zq6mWRJ2TlkAds2/+YVFvHDsmJ5/y0Av8tmC7vfS5JiA9vJGxTp1alUszC9rqElnZ5dimrX1NYxeOK9cXuxPDlJlWzdfw+Ymmlpb1Pn0qttux5YtWxTLU1qLut/nz5/V+2tvbcPNR49i27YtyKu9uyhGKvcuO6kujl1Ec0NB+dDhQ/uwdaC/joGx2Bq3JWaviB2ZTWRxmTEPzyjXpLe3V7ELO3PIWCSQOb+4iCeffFoDbVi4UXyps217U++HQ42zBKRtaI0ZpKQIIRkNQzJchD/L3JVgOQlSjHOZIxCAlYTPppFkvPBj9ram7zOnpiYki+eMm9TJFJjB3FNOpPA9Jl9IP0uCSY4AvO09vrsmSvd0De/TkdFm18Tl0JocKlX8nleY4gGBLWIw0GqRY06VEvPIgxAamjhA6YfeP88dmLMavWohDSBukJBAuL5LPIgTqht0F93h20u21gcFGBrrnlE1kAuo6cFBG07OMqYhx0Wyn7OpXdJ4CEZE1YeYJo32rYIUMvvMSNqXGWl+uQGxZ2U7Nwcz+HCSSLunWrOXrecJzBk6Rp9WZppEgc3pbSjJqLHoPwteZZCC840bVXOSBnTK8DC9ZTAnT5JAJpFCWs+0iU05R2ujs+cx3YfgWcVoE8DoosPa7LamUUX+csFtc7iXO1l3xp4EO/tU6LzKMkwGrd2aEYkGsjCpS6QEUlF7L59vRmdPH/bs2489e/dhs5rA6fOjOHd2VI6PySqnucpgy2FzaAPb+kihJrOujLte/Wo88uQTMj43H70e66vLokRXysaIXZibU0stjR3fzcLCXLge2a7UKmEiGAb4BDZD3TGIOhVNIY2SFC2sBZXVKlpamtHf36/gYnxyAvv27dXnEgQxQeyk2oeffvoZ/QydHtd6z+69OHj4kBx2Y2MTsmmrUtGAjE+Mq52VFYUvfOHfNWiAA14SlU1NZH7tq1+JHz3zGCZnV1DdZGBSVkLbkE3hLW9/I/7hE5/Byto8Mpk8mpJJ7Olox+GB7WJXfeD9f4h/+dxn8PKxF3HVVXuR6uvB737iE2hs75Z2he2PNBJpVlrTyFQquGn3Hgz3dyNf4BCLKoqVTcwvr4kVunVwG5ZX1zExMY03vfFuHDh0CKfPncUXP/8FASi7d+/WIJ1PfuLvcc3hw7jl9puxY3hIzksTh4slTU8dHR3F8RMn8NTTz+Ls6TPS0eT7yqQTeM97fkvCwKo6JhNobmrQ+pLRl2XVR0k9QYCIrcuf8wo2NUQUgBGQKRVVlRu/NIXjJ06ikm7As0+9iP7eFmyslbC2blVMDVnZLOGjH/8b/PN9n8O3HnhQFax8UwHz8wsaquEJAfcn7VAuWUVbS6uYShfGx9HZ1Q2KmJUqRRw6tB9f/49voqWlgN94768ik2rE7//+H4gFu1EtYt/IDvz8298B5DJa18WZGQGN49OTODc2hceffA4XL01gaWFJAQarU7mGRlHpO5qb8JpX3YLX3nMvzpw5jdGxMfzL3/8jUtUKbh/Zjd72FsyUy2gZGsaJ0bNYWFlFPpNHolIW5V7C/ImMTe8jiy5VxWAug84tW/DcuVFNmSbg19xgrdIEP6fn51Fer6JSK6NWWceBQ4exvF7CJWqGpHNYXl4yFqMSfysMMKggMMigL1Wr4Zqjr5BtmZiatPaXIFquSrSCSZtc50yDRKIi0Hb79u2a1n7hwgXZBgVxsYmXEoqOCZHHC1Nxf+ZAgbcAO6umnrQFn+AJHu2YfAS5B5UKGtJpbO/rx9ZeDp/ZIdYp9/H45EV09nVi9949aGxuQWmjhMaWZjz3/DHceced2L5tO/70zz6iQMCDdU/suW8ZXKTCpF8NPgpSHE1NzaAusYEBAIdIsT3llltuwc5duzG3MCf2Op9L7U4BuODa8voCMUOAz4CItohVZa4JzwQTH55Z+eEAPvqzO7joGkieJBIM437kdVhQi8cOvI4nEO5b45MVvZ2E9+v+mHuF/84zQxNLNjEHSHnQzc/zwFrJcnjvnhRYK5VNiPbP9iSoDroEB+t7wdkBbuMZUPLLkzcCeRrwxISuYJ0YXCeyIsi04D5nsYnBsq25DfZiEEpQlet84sQJvSft89BaPr8wJ1e9tLxYL0Ty+5TO6Ghrx+49u3Hu3BljAVfZgm5FE64xP5tObnB4SJ/N+2GrvD1LCmNjY/ocnhGCwJQL4L83kAlKGZdN6hStCnTOZhtxhhIC5y7i9le9GkwciO9x/fknQynT8IwAa38f/H0b6mPhFsF3nUWJ2NvZlKC6GJOhFTAUsLjGlmyGAnDQVPRz6Am1gPGgE8c2KOtyMaCwDtaEeDYO9kQxnrWoefJg4EZUSLcw0KJMBuie6PPPONjk+8U/02Nij9f8un4GLHK39XFQJn49O8d2X75H7TPZJheYi96uGpOkEfgdukH89zzx9RjZz7yvB3/HEstYHOoDeJxpeBmQFYAfvqPAxPLniz+v9aDYlwOIbj/qnx3rBDGgweR49PwxANTX04s+cVutx9W9m/agYKBqBUvzc5ibnxazTxONN2kvrRDkBWMHP+Pv09+R3yOfUbqModDvn62cKYA08b3l6+5AmBcnfO9ov4b/tNckRbWp9n//bGdcMc5irEymsWKKmpETHCD09bX8LSIj+PpxVdj25vlHvR051gbsv+uEAb83t71kFjozytff95TvXRsI5LkTB3nYXoqvlfZm8JtRLB2xbNzmy54ENpzbkuh5Lbb2fSf9u2Bj/Pk996qDyjGGpQEgl6+V/159s4Z1jK+tA8bKW8K5DbzNelGF901AhfdkuazlTgQ8BFrpIBiQRcKDn/cIlA2zANRVEE2EV97MIm6MoRqB4qELTJ1jpqXs+8vfUR0g1bnYlM6+8kylMQnFWzypmioc5g8QRFJrZzKFDbYuw5ixBJGooc7nWqVfq3eAxHQ/g1SGgxdX7hXfb64zahIG8dW3vzuwf+XZ8nNk6xe1tpOl5qCv7934WWZc7HvQsQ7LxaP8PpoqHnVsOjYhOxm0KN2WioQd8ALDGSJ7Z88dAd38/3osE9NprReRKGMSWNLxTgonJimXUK4bAFPGmaHwq/WqD34xHEfxo/yBk7zCUFRKRFG+JplC78CAFSmDBBDfKwceMv6kPI8GaqqIY0UY6+oNBUrK9gTSFIFbxj86HDWTyTlz5oxiDzJfLQasYHJiwsA+zqLYLKlLwuKgBnR1dGo/smOPxCAB8pp9YFqFpi9uBXySD6gvuX//fvzKr74bWwYGkM1yXQhb1DA/N4/VpSXZ/nK5qg4mzjIYuziK55591rpjS2sYGOhFe0uTwLhCLq8zxEE1buf4zH5+rEvISEbsvCMOsbyyokIx5a0YjzIGs66YJOYXVvDEk08p7rfupzAYV7qTAYcToU0nQT6A+aqKvZI9soIM81J+uaSDxze06yIxFfLoUDGZepxLmseQyZju9NYtWyVFVi5VxPCcnV+0bmTaobQNnyEzsv5OVdAIRU3iWPI3NihI9rxv52H1EpugtVWIzHGbs+cPu36T6yOJwh7TJYwqB7qkGSMyuWJtGcbcpsAuKfs2xUtAVxgk4oGTjCcDorDZ7YDZNd2wXmlaLgMxFbh6ABE5rfjP6O+hSnYls46fxSmHbuR0SILOggBJ3o1LpcTEw+XYAtLvSag7O1tDAy1NayQ4dlUkrH1VTrDOgjHDYclPKVRQo2ex6kuk5VMPtMK/ySjWrMLD79n7icSvyYaInGFSAtAcfKJKP2FFVcrCRCzdszk6Y45yr7B90AIEL/XqfkIbiV/b78t+yAJsC2gjrQKCt9IF4xpJANWG+TBRkFFOpuXQ7CBnBDxspjLo3rINO/fsRUdnDzKFRly4NIFzZy8YHV8gsU08NRVgiw8l8muweH0YDj+rtLqEm264Dv3btmB5cR5NDXk8+8zTmr7ZkM9idWkRW7cMoL2tSYForUrKd16IvfIf2FRZMm68UqiT4G1TLm4lgDc4OGdhuT5NDbomASUayjOnT2Fkx7Ba5EzHMaMzR300UrYXF5fEnuPP0uCzLZSVEdf24junjgsnd22U1rG1bwv++EMfQqnGd5hCI9Zx/eFdWCzl8MijT6O1vRGVEpmONSWcg1sGcPTmG/D97z6M17/pDbjr7rsEVN33d5/E5tQc9ozsxKED+/Hpf/2Mhos0NTdi8NAh/M//+DrSTR3g7iiTOUYDz8oHmaWZLNqam3BweEiagqvlIgZ37sLuvVehs7cbX/7yl3Dh3HkszM7gXb/wi1gvrmF2dk7rSmr7rl278c7/7R34wPvej57OTnzx/vulmXf8xWMKaspFOoZ1td329/UrwBoZ3qnEm/pKIyPbcejwIVwaG6+3Mbe1tWNthaLHa9i5cwiNjQVrj2AgETYynYQ7DdoGnmW1HgX2BH9ebTW5BvziL/yqgCuev+bWdpw48TIhVoFkN938Crzj538B/+OfP4WzZ8/JGF8cG8O+fQdw6vRpgW2s7pFZxL3D9mYGCf39vWLH0hKyItU/MIhHHv4BCoUafus3fhN9/cP4bx/4Q4FSZFBu3zqAn7v3rdjIpfCtB78thi/1RqhJyIrfwUMHMbh9GxobW5DMZDE3M4vTZ87h0Ud/iLmZaVRKRRy55gje/JafwkqphO8+8BDOPfMUbtqxXZWz2WICk2xVz7KAw5a9qhihatWpFFEtFtHX2orcZhn5xCa29napbXJibglzrHI35lBL1QSi5CnDUKshn8ojlaqhgevf2Ia5MjQshXtxfn7RtGhlNzdVhbz6mmvQ1dUp0JknkO3oKxsbeOCBB3D/l74k4N709VjZs8DYZDMCsFHlgJAtahlh8HLxwgXdT5Q8mBaJOW0CTGS7GnM/bm/jts59FH9+yxZrYbUE2JgMDmaYxk4C1WIF/e0duGp4CG2tzZiemRVzkMFSY0srhkeGsH2wX86flep8riCm2Y6REawXi3jq8afwRx/8IO69915s3b4duSylRoz9xvPPSfVKWNZLshXul/h9AkJcR4JGqs4TBK+V8DM/8zNqq+D3GUzIvmhQjbdGUHM4oUSBzDYHcAhCcr0tkM5YO1TBtI4qJQs2mUzxevRpvAeCrPw+f4ftMjYtz1hHLt9BINPWy3QpKT/AnyHwx0KA+UhrZ/f194qvAXaWaOuamqxpQ0la25oxNLhDv8/2l+7ubqv6Br1Oq9hbUqd4Jvht/9N8sFXq1S55GaBi+8Y0oQhwVmTDLOHKKTEj8EimkQXhBnBZUunTiSO2Aac20w6yODTH1mPtrwFVm+UbyCQR88CBBEo5WGs4A3q+Y2oaUQqCwSuf35gGOU1qZyLV3NKiPeJsGgX0WjsGx2vaV2qNpdxFLqchUmI8BKYCK/Cra0Ux8jeK1BEyZnShsVGax2Qj0x+LTEjtKCZTgVkuBkYYHOSsfEv8AmNIhUlXSrFhIioWKzsIWqehr1Msv1iLdR2k0cGu934aYBNYIvYtY2jFz3Y8BgyGwUBo2RDT2PI815NbFehZCLXUVb9WB+Rc5zEYDZ/U7mC12xbdQ0yHz8ESi5/Dc6v2GuIo23x1PUgDDUznOh6P6N7Cevl1xOYTw9lkD3wfx9chnrB766HH5W4v44CV2KXBh9n3o3jPr8u9oXjP1yLGKPV2Qv2sF+8Da5U/7uwZfqZYNCFuvGydwh6QrFF9wI/L64R1RNAm1V4oY2VpDrOz06ZzqNi8HCJX7r+IAapENgD1/tz+nmUvLou767xBAwsEMF4+MdpBDH8eZ6Fc6VsUd7iGWkyjVPajStaL6cFZ7GBsJBsM6Z000X6MA3n+DnmnGtBmlJb6u3EbZVF88J91oNj1Xe3aYs+xeBK0qgVyqL2/qG4os+NBpir8vNr4Y/Yznts4wBLlEhHr0c+kD4Cw4Skmf0w7f1leGFiY8hHhXApQcW3euvakyWrVE+iwCgbQxaQQ6lqxQYs0NsjN9OkDAzSwCXVTfl55VsOEEt4z3yt9JdeARUD6XvlVDiEMLbymT2xrXx+jE+RheK8uH6bBdMFGCACOAVbao/UhM3YW+DMaLMc4h7kQJQU0WT7sAelNmFY0Yz8yf21irA10YExPUgPjzgtjY+p64P042JPK5GSbyLIS8FWt6pm4ngSMeA/Ke4UZWHzgttTPVv3PYM/qAGssnlPeHvaXFy6dbegonv9e/MxGWEfYv1cA71zAaI5D1FXp17J81iYIR7bQh3Ba+sn3a7Y9KlS6X7I/TS/Rhm3Yc3gcosGK+vfINuudxjyi9mZ4l2ZLzFZpf/s0c/jAGB/gakCYF0Kc1ajhtIqZrQjId8efYVxAv9/R0am8V4Uf10wOMikcWhSIk9ojFo+FPRs6NzkwhfuG4CL3NP03r8PY5uSJE2qv7erpFcDILxY3lxapMR0KjH4GNjexZeuA2pYJQHLegDEwTVPcwcVUNqsWaXYrEcR87rnnsHXbdhw4sF+5I59j794d2DHMTkfKCfBMsGOEQGkNRHz42YytxkYncPbsaclw6XvJFJp5bjUoiUx3ix982I3ee8bWm+Amh17y+wQWmb9zXVmsFYksFF5ZSKZ+9sOPPGrxG32R2K5GCNOaBk1RdvbxHTP2c1KdDeoLknveOaVCAfV7iRVwwGtFudPw4FZ0d7Zio7iCzu427cGVhRUUizyD1mXCuG9lZQPj4zOYmp7DyspqfeAP2/y1NpLYM6Yv7ZyGH5ZKWKMuZt/uazVF2h2OG9x4UOHVDyHqpP/HJtH57/rhijtFXtMdhAfpcXTfAy8eQjekMuyqdluIFjcm9U0dGwXuAZF/lgtxK8gJY8QVOKqaHFXs/Fpq986Yo5GjLgf2YwAgyer0w+oBKA+g2ojCxEgZLAJwVRtp7gbMaa6sKmrohbcBaCpjgN1CIOnBkQKIMNWtjoqHgMQ/n6237mzqh1yaZjZxT+8kVINt0IpVRcxpWkDuz0RtJGk5EGAM4GIcyPXr0WET6Y+m71VV6aTIa91YOmodjHS0JyIdIP1bcPC+TrYneEhMe5iblEMo0mIvGlquWfa5BjS3d+Oa627EzMICJidnMDE5qWptLt+ohE5OKuj8KJBQ8EKtDlbigiZnCI5sP5hGBKoV5BuyaMrnRTMvltawsb4qXQGKjQ9u24JsGmhqzAukYQstqxhcA1aFVlYXsbq8Eqt4uYE1RoW1a1GDKCQyoQpmuhWuFVrThFEFApWqpv9SS4ptB8YmsmvSGK+urqkt1J3LkSNHsHf/PtGb52ZnraUznRIrcn11Cfv2XoXf+L9+E329fSguz+Gag3sVWHzv0cdEz85lMtjW34s777gDt916i/bIY489gV/+L7+AxYVljOzdJUHbT//9J/GVz96HJmqIUJcwl0IuZZ8zsu8wvvvss5hZ3cCF8UvIULeULTvZjK43OzeD4e3b8Fu//R7sGNmFqckZzM5NYWl5AYcOHsbQ4DA+/S+f0ngBank1NpvmJAEvDiugs33Fza/EH/6338frXnMn/u3f70NToUlsuB07t+PG66/H2TNncPSmo6AILhluM9OTePGl4/jqV76K9773vRpCQIbV6bOn6ued1PPHH/8hWpob8Pa3vRmFfKGuhWmT4i1QcFtjgTTlIKIWG75HBtD9W4axvlbF3/z3v8bi8rqqXJ3trSA8xrbctrZ+3P/Ag+js6RDT9CfuvgsPPPAtnDp1OghC83dyWJxbEKvSJyczAG1ta1fLfqWaxPLqkib6XXfNQbzqta/GJ/7h0xgdvYD2DrZJt2H7wBaslIqYnJjGyZMvo69/C975zneis6sdX/rSl5HN5HHo8GF89nOfxStfeSu2bdmmgTiTU1P4i7/8K7FPGwsN+Nmf/zmcO3YcTRMzyKcJFs1rwvBGaRPr1RTmNqpar8xmCelaCYVkDc2ZNNoaGwWmkFlQq9RQTtRQrlUFglGLl6DDPNnBjXksVCtYK21idWMFfb1bUE03Y2ZuERfGLhgDp2xnpKEhh59958/iscceUzDAoOell4/hda+7S876+htuwOnTZ8Gz8G/3/Tvu+/wXVI2zFxcmXQYblUzVpNtJ8ISTHM+dOWv2LJZY0T6pAhqcmloQYmyGuH9zkMABp5GRXTqnDNh5DuxnDehMqLKdRCaRUEv/0soSFsjSrNXQmMtKC/Z9H/ognnrsMYyPnlellddl8YT2t7OzA+3tXfjmAw/ita+5Cx/92F9IPoBn34aCJdGQp25hg4IzFj/I1BTAqOe3AhrbV8SCE7OTviuD226/DVu2bJdeqPtu/szM7JxsTbaQF3jKNdNaub9JEnQkIy9iy7g+r4mwRy10vAMCXAS6COoKFApJiTNADbSzZJxrF29frnc6sOU2TDtmAssz4jrQ0o6kRlXW2CEE2XgNBnSzszOy4fQXBOJYxCH7lxVcfvlwGr5TBy/d93KgVpwpoXtJm34i4wF+BgNDftXjqiqZJlYIYvJIFiX3nSmCErgrCVAlsMHrcV2cDarkkZPQw1Abhr20tbT//DkvkBp4HQG2LE7Q/vH7lHTg/Tc1tsj2cR8zKLwwekmf3dvXja7uDslEMN7h2vPafP82AdKG4nEfUEKB12QV3plWPJ8TE5MqJpEJ29XdjZnZRayul7G8vKZ9rfiGyVO1Zj4hQz/aoLhoenZW60z2vgPF0sFWAslCtQFoih04zAhkMFrrkLXHhZb9ugyJFZgdDAn1RRucFIAMxVYBDPTYy7/nwz889lFxj7EhOzjqOtAe6UbtaHx/bHui5AmL5IqjwiARxc4+GNDZKKFLxj/XwXreL5MX33MOQHk8FYFDEZvRkmpbD64X11mF6/DFa3iM6+dau89bl0Nc4tdWFBZr77d4kYw5E2+2n4sBh/VW1UhP3J/LWTtuW+vv+H8Z4OJFc2sF9Jyhvg5iOnlbPVLV4+YAACAASURBVMFFY1jbZE378lwlBPt1ZqPHvAQjedZ0/1UyFM0ms3B84dwZVCobBtRq+IsPhTHNRhXfY3rpHkM7SOD36QCQA9Rk1Fjbo7ebcm9ErDjblFH7uTGrovWPx/o8F3427Z2SnRcnEkTX8S4Wy4XCoKJY7uTX9X1lEkhkspDlHDQvAxOmnnvw/IbWyGpggMb3Kd8P96C1XhpzlffB811fHw3pNHaOAUoENCISiT+735evo/zUFQWE+M+4j6B9YaIdB0FksyV+7NqaZi/9ngQLX8EU9bMTPxP+eZLHCt16/Ddqsfnv+7PUf58dMGHgizMyuE/tXDPRRAAa7B6sGBbyksCV4dmjdrYPFOW1Hcjm2irO4CBWz308NtV5oVyZ3Q1fsQ9Hs+nU1ibr96w4JkxOFzitoUJGPSeoSDkBswubyCZTGs5CCaVCU4MGMRIgZTGZsh18Fg4S5N/lw3JZsRj92d2ucRgHzww16erzGCLzehmrVc8dk52J7xvfJ/H3IDwg2Hz/PLPLkVZl3P4644/fJihEPyzQNZBTHERSahmAZCuG2XuM35vbSZtqbsPUeG+e1zuInctaJ5qGhOZyNqsiDHz1Pez3aH8awFifNh9YyjpLoe3fizBeNLKzmBaAR5thaxV1E9p17d+M5W8duNJnTllnJv216fy3BizBpjS7n+HaCbDU3raiLhmHccDefaD2YsiB+ZnsMjt16hRaW5rR1NwmuRZ+Hv+N3zOZGtoKs2N89r6+HnR2dSi+JTGC2qQOruZygZTDwYqlsga5kk3LnJJdGNu2DWJqekbDXy6cH0VPb4+GZza3ZTU/QGsjPMLYZIzBOQw1y4Eu1QouXRjD+dPnsLK0AHAArgbzms3xfWZFPMOx+N45oGZldc0KQCUbvMqf5ZpxXd0va9hLGD40PnEJl8bHRVbgelAzktdjzrWwuCjZLu4XdXfRpwTAlgV8Z4HybNncknUVLZobm5BIU0M0ib0ju9HW3ozpuUlJZDXkSLCxYa3sYuLebWpsVRxH3IsdKRyYSgkw2hHfn1bcYru05fxLK6u2R7pHjsibOdjjf14ZBMSrZ9SOcCNx2e8pqIumM9eNAUGf2NQ//x1+n8BWHfgjIy4wHUUrdzAmRlmPDHxEvaXjELMg6M24KKobHwUgIViSBoAOBYOKUGVSZ7dNKDOVrhDPirlkzt5Aosip8NrWPhAL8sLIbx3mulajVTBorHgYfR1sUo9VUv2ZPAAT4KVnjlpsNNUxFgS6g/HNrMrhZVT9UG8MiD/BJKLwGlUfKod2L1ZBoGHbCBvVjK9ZeH5PwYHQeWezKmMywxEmYpoOxeUtQfUhOeoaCsCm36MSBwNo2H4rg0rNB02CTiOdsJaBTL4BSNrgFrKS0pksKiWrdvE2nVGi9xPqOv7+3LB527xYARokagxGAgo0CmUNtShjo0itN2OQsR1ALB1p8vFAZzVJmMAnNSbY8ppM0uAYy8UNuFiSlsXXW/wtUQptU0FzK+4EY740tEqY0DP/80DDWlkNhOU712AeTrFiNbBSRl9fnyo1HAiwusKhCQ1oKOTUjnfixHEUmrL44n2fRwOy2EOdu52D2LNjF7oH+tHb34+OjjZMT46JQUYwiu2Yv/c7/xW/997f0eTAzq4uFBrzOPbsC/jd3/odDA0OYnFpGelERkM72pqa8VM/+0t44PsPYXl1BQ8+/AOwUZbJt9om1tfwpje8AW940xsUEDc2NYsAy2Emra0tciICOzIZ7Nu/H9/85gMYHtqOHz//nMR8NRGtXMbVV1+Lv/74x3H7rbfgjz/0Yey5ag/mZ6aQhA2ESKXKePtPvU0TyKgNsqV/i5LomckZrdvzLzyP9dU13HHHq8EJiyVqx6wtIpdO4dprrlPFjEK57d2dSpgbW5uR0kAUY/SaIbfWS64L3wkregS5z49eEEBnCanpp/UPDODc6HmJYzPR/tFjz+HU2UvSlxy9cFaJPofDNDW3iB28trSAt97zJrzpDa/DRiKFp596GgvT42hrb8FLJ87g3LlRlCsAMTe2Po2Pj+J9f/ABPPrIY3jy6afFYmUbPxmTBD24L+98zW3SK/mPr3wdXV29Whs6YILW1npstkz6amRhZzMCQPhusrlG3HLtdRj74Q9xcEcHCmlOBS9jZb0oUKajuQHri0uazsbNSWCDLQM2JMuiCA5yIqNhIwzeksVje1cFyLUUMFeq4MRsCVOraygmOdikEaVNTr82Z8w2Au5jsk1ZhTNwJlRoA+ubTN2jR6/DkesP4+D+Q0gkCvjew4/iHz75SVvbdBgwUrU/WVQaGBgIBZkqTp88HSa2M7m0s+q2RdVBVeyt7YB7WbqcJU6RX5O+i8l4kHHAIBLYvn1Y+35mblbTx70CXdxY1++1NjdjZXlJYBMLAzt2DKGjvcOirho0aGVheQGNTXkNkCLLNkHdy4aC9trU9LwqsmQOF9coHp3SuhBkoz3glyZAKqCtyPaTLVrbrKjiyWczTaeyAkJKL5DDdO01V2Pn0LCxy1yjjKzI5WUltuw/2LVrl67rbVAGAkXsmCuTsHhM4SwtLy56wq42XbUS24RoBWSrlDGIBop4K5knzLQXFvxbgdKv5VpCnuByXzM4u0x/MOgKe5IdH9JiYKglePwsJlnejucDCGhrVlfXFfiyqMgzxeKQOhViPt3jJH42P4OBI4E0/p3dC15Y5WfxWgSlXYvS9Q7dfwjgzWb1np3lyT8dlOX3l5cXQ/uus3jIHjJAhfaC1+I9krGpaaQBlJHwfc6kNcgMZdDKn3XtTIsfKpqoSHC2u6fL2pGr0DrM0abkjU1ZraUwNj6jgS4ED7I5BrdF7RHG66xu89oMUI3RagkywV/qePGeWJQSezabxcrysooMlpDZ5GnbezZcKZdvMLF+rk+wY4WCtVjx/jc2KOpve8rtBuMZgnD0sdSRpY9ggM4uCVtTguJk1FADLAzFkASKFQk1uCS0KvkQE9cIZFBuAFZcrufy9k/jZhIQ45AcMv6MdWHxmAHr2vu8Y9q4sjGNmKjbUTOGop87PjsBckZBbrc85rDiehhsEgb+ycIJsAnxUBgQEfJuYzUGIoGDdgJcNayHZupyxo/rafr9eOzojNz4v/tZsvsMcXAYQsDLGhurXtaJh0dK6q2Nz4oL8a86EOTxVgBV68Btvc0waLcZxiAgka1xJ4+/pNjPWLAEA22IIdnjAhjDgMpoeFYYZMJBKIE8wHtQbCZGUsR2d7tgIK/ppl0GeMRj+5Dv+O84EGHrb+QCb0PzZxY5IKZXWQcEgx+r5wlhDTzXcMajgNpUKiqsBgaUs6+4zio0BLDKujpcr972BHMc+c2EadY5K9HbSO28mEyU2135Eeqn+9CR0PIuEIhXqFls7Rrm9uxka6aQvHLAE4HvK7RB4yCw1i+eh7JLShODbRq4SWRZPBQH192feT55+fcDwz3kq/4+HCyI/t+H2NiOlV+uy2uxO8Hie/uega1uF3kNvgcW8ARJijhDog+ZT9RY29DveRHPzz1thXUaelHAwMY6a02yaNQrL6Gh0GD2TIfbJLq4NlZUld6D5Vv8/FAQ5OcRZKQ2e7rACeNlrBcryomY25kGqWkEM24hvY05iwDnYgnFChmNXPMwECmsi++bOLFJ71H+JioS1YkzATBzm2MDvgLBg3Y2Fpv4GYnbDXViaGCfycOxgGWFPpMlcXyCrC7fP/y5cskGzTpI5HGHwCnuc7If1QZPgoXlv76v3LZKKz/E4B6vEHLgWXLN7whkNP/FvFUDk4JdUo5If60J5AYAOwPe5lmEQSzZrMyqgHh2OErqwnJKAxddP93iuXrBgQzXRFJ+kv6UZ5u/Sy1/+kP6O3uP0VRh3h/zD54pG/pHJqbl9Ja3c3/YAB8WpTfWiyJI8BptHe3o7+tTsZx54dili2IlajBMNqv/GLey0N7d1a7PICNwlnlggiSGSLIukSReUFJus7CyjE0WBhIZsQjZ6XboyGHceMNRTWDO59PYf2AQzY1BRkB73Wc+hEJUwINKpU0kqgmsL67hzPFTuHDhLNIpKxazCEo0hgUwsnT57LxHFnrVcpxIKV6s1Soq1DKW5H/NTS3yeptVm7StvVa14oPiRc5vUMFmQ5JgXMjR86Pq8KK+I6MivgvaU8YsTc1NWODAVyT0LlbWVk3zcX1dev/ECFqamtDb3WWT60tFDSpOIoXmloagkU4cwwYVsquVG4iFDO7PkydOC6SlL2pr79BkasaaLMIyX6Y2d6J31zU1PyRuFKODygDMRBytAsPWD3MmdfAuVEkFflXL1u5Ko60Ex1qArH2DB8aYf/zSQVfV3ZywHzh3vBZ8MBAwurnfmwfbPCQ0VM6ItIEpZLsFQFD/b9p1UaXB7tuMjLUh01HJYQV9Lg946Dzt92KU4hDYyN7GWJx+/zpgZGvpFqziS5YIKzsKDolwc4qa1datjST8rB92T5J8fa3CZ07VDY23lcmRhPV35+kVAv5/lCBbQMVNa07IhK5NNNzeBUGmyalpTa/UiHRVCwwcMqfOlrSUgDhWAcmy9BaX6P1FFW0LiixANvCWgZq1iSu4FluESWyaPeiarpSQdkgSjU2tqNHwsuq7aS13roHhgZDiY1XnKvXhEtwDerdyOC6OKv5iXdi7Vi4im06huL5qeguloipuVU5KSnJQS1pVlMXlFUsmNsnI2RS7jXfMBIbOlkAlq5aZjMY0WGBQtSRReyMdDUZww23uIQQCrnEanLXamcI0UXd+ug4DLulaWPu47z0mOWTTKFCr1WSE2D5IAIPGmJVFAkTMAMk2Sucz+OqXv4zuxkYcPrgHL714DLsHh5ErpLH/4EHs3btXU7QyDQVMjI9hcGg33vue38RffuwvbMJdmWtVwTe/8nXc97l/xbaRYWwmU2hpalMC2JBK45W3vhJ/9XefQDLfgAvjEzJoBOeY+JAjdfSmGzV17qFvfxubpbIMXXtHBw4fPowbb7weN9x0I9Y31jExPoGlxRns3rUbX/zClzE8PISXXnpR4NlP3nsvnn7qKSXSn/7nf0F7Wztmp+eJJWr9c9ki/vdf+nlR+TcrRZx46WVMXZpCNWcATG6zit07htHR3okkdYpWV1BcWtY6ra2ui8WTzmWxbdcI1stFtPT0oK2/Fwka3sBwovMkuNrQ1Iy19Q0B8//0T/+kdabDILOUGndnz51HW0cnMijhmuuuwz997j7Mzm/gwKEj+Mr992N5cVnX5NQ2SSVwAnUqgesOH8Ib3vB6nDh/AX/5sY9jz64RbBseRKWWwskTZ3Q+Swr+EpienMRP//Q7cPLUaYkWm1aK2VPupxtuuF7/dvHiGKampkMbqwnoe/BLoJFnLK61RRkEaueU1jfR0JhBeXYWdw4NoK2tFWcnJ3FqsYaGShH7OwrobO9AcpOTzLhXLQCW/Qr2RUlvIo21TWsx3iAQslZGe2sLVio1fOfCRWTb2kxXajOJapKaKLMKTBg4ERzau28vJibGXQr3MqYwP4vnkg6cGnT7du7CnXfehWtuPorP/eu/4rOf+Ry6OtuNuc2BQzyjtYr2lRKeahUvvnBMjGQD5CwJZDDMPcrTXSquaoo6E/1ErYI3vvF1eO2dd6CQz6kVlLaOlUa+A2q4cFr55NQcFuYXNNhjZOcQduwYxMb6CrZt247u7h4BldT95LshmEbQnS1HHM5xdvQCHnvsSRw/ccoC8kpR+4vAP516WyvXq4Q9O3do2remyDc1GRs9lVQQQnkJBsec4vvdbz+kto5MKiFf5NoxBGy9BYbruP/gAVx//fUKYMQOFJue2p8swBQFfjEY8kBdPkmTXY19wWvUwYUwbMGTPPcTHqQTVOTP25AkY2PzPyZMascNQ3rYwmtfMcH/MATNfaGzVxyE80TRi3J+T5EPNHacB/z0b97W5glgHGDx5MtbjvgszhBiixiTEQf6FODHWjp5PQfwlSzyzIdE2u05iwL8fAaefBa2K/NZzAcHuZAAWPBnHJirr3kNGsR08eIoFheX9fsE5U0vypJ0H6rjgAt9hq+LJnsyxsik0dTYrIIOf44gtkTQ29uNEZrKYo66wAzya1V91tTUlNqKXF+LcV5nVy9eevkUxicmJcFCgJrhkyZTqjU5KTkQvz7vg+vZ1dUhNuS2rVuV9BN4/5Vf/i9YW18ReH785ZeUWPCeqF9LsH1ychrj4xMqVFkHgIEl6xtFxYSPP/64ZBxyuQYFxtzbPE8EOLmnjDFUFkjJohD3urFqOeAipaTKQj8DaelfOYyHwCqfheeb59biM0vSaHNXOZEzlKx9iqlYnwRzGAduGluUwTsBVdP1tm4YJRrhOXywg26CIBcrTBy0wPZzFggYJwVtMSYDbtclLeCAt9aeTKaQcLsUTax9mHvEYlTbn0oyw8mLT39Wgii5A8sNbJ2iThlna4lRSdZqaNOr5xVXtJdKA+4/ISb4z8cBTh90I+A+JPBcby86eOzkAJozmPzfzT7VAkuRtt+GlbAbgz5vYuxSYIaF4S4sGMemDbt/UAIosCMMzwh+RM/sA3YE9kYsvjjwa4Bf1Lrs8b7i21hnhJ9vBxnddlrrdwQwuwpPBFxYXuMEAmeT24Abs9Heiu5FE88RfP/wZzzRdZsoQI5gXLDV/kyMN/l5zprxNkFnp/OaXgzyd2MMbgPv3TfwXvQMwe6pyOUgYyCJuD3k0BFfNy/qm66tDVWQxwjXtvu83EdF90E2mH1Pw0ws66vneM7gjufH8mmBHeg+rx63B4BLwGggpRiQ6kN8nL0aGMTKrymRVLDiUMi3uQ78bK6b+0m+j+iZDXik3RdISr/DFnRphBtox+fmfyXJW1mrrnUG2n8OVDD34fpYW7XZPh+GpJEZod1VoGM4rwTPcrUEGjisLJVAKp/DGocmhhkKHK5x5OprFdsQKOL9LLLIRmBxs2rviWz6EGvU1yjgC9r7roBBW6a2bVtlz6l4v7S9NuDOixLRz8Tjkbj98TxZ/j+w9fys+VAjxwLsrBg7zf218mjF2HbGHPSVdIZPfQ3PIV8v8NsICm5D7N1Q7zQqDugDwsRxA/SNCCPfwv5jZ1yLyGLnkPtDsnIxFnT9jAQcwGIS2wveeSA8OUyRV0eWD6qhm+HzaTnNJ2TFbCMT0+Jn+kpny9tcA8NKjJkdtZUL99FQQWt/N23ptBjGYoFygB1zj3JFA1X4UIxdGA96TOByPRurxopTXCo8Iinij2ZDgNOUi7LhWQ55kV47bW9WGA/BSa4r9Ygp35LJ5gSUdXV3Kq6empoVG5D7jfrTIpCUiiLu8HNampvR3dkhglFbcwNaWxowuG0Ana2NqBY38cSTz2B+bhy5TArlIu/HhggKa2FMS4mISgXzHJ5Sq2lIH/+dX4wV2GFEPIV7PJtjR2CLJI6WFhYCbcpAZ89N3A/U7WrSSFDMWdi6rKGxzAMqJrNAW8VuHtrlSslkisiIpjxWHctKUkpsETOTsyDk0tHRXu+6IZ2Ag3f43rnv2A6fJnM5z061RoxeNKbld7//AxF3NASMMRMBRje0nhTyCu5kLFE13RdpzgjksAMV1x3QwQtgpAxxYCJqGhIrLjxcStpMvyyqqMWQ81gVhgvoYJILq/Ke3GjHWQJ+YFUpCF8OgppRMQZd5MSNpeJGxl6asQ4torKD4lop6tAV6Ga6QvGKqNZJmpLWiuuBgCcu/v9xoygh7rDGnKDqhi8OInIjWGDrji8+se1yOr4FthoX8L98vq9HHKDlNaXVISqzwV505GQaEGwQLTroL6iSZSZdGz3MWQsOx/7PKzfxIM/3EoNaBdOiARBAJMBKllRBSH6CumdJslZYneNe4WdbL78HIExY2H5a13MQbT9q95PuQxjiwySalH5Wn8k8VJsLuTmlDfblgaMJqkxgi+t63zRuxVwW6zVWmnLo6erC7qt249HHnwrJJ5GrTTQV8pacy8hb5Tab5ZAGxfwmrM/6SAj8uRcZMGwU18VyEjCv6r8NHjLmCrUcbWr0xvqGMR70Fq20bgyKUFULEaRNRQZW1tYEKnDvE0jguXJDzm28urioydc7Bodwx6tvxYf++MPYLK7j+kO7sLa6grGJKfT39GLv7p1y+jMzs5gcn5JBbW5rxE033oKHH3kEv/arv4r1UhGjp8/iW996AHPjU6gVy6p+CBTnFKv1VTTncti7/wCeG72Ik/OLlswpCK1ganJSgAYdALVYuPfYOvz2t74Vd7z6DnBAwd69e7Br9wi+/dB3cfz4CYyMDGGzzAR2HjfeeC0Gh4Zw331fxsEDh7BtaFCf/bG/+CheeuEFnDt7FqwotTflceON+0UBX1pax+zcNOZmJtHT3YXWTAG7erdIGzCfqGFtYQkJBgKbbPU3WvemxMKpR5rCRhJIZ/IocwhSPovx5QXMktnY3qZKMjUNp6Znce78KK679lps27YVx158WeyusfEJkEHDCjK1AblftmwbxNe+8RDOnLuAXbt3YWTHDnzn298xY8xKMxLoau9AX08X1tZXcfbMOZRqVQz0Duh9JUL1kZXHCocwBfo+td24DyTsq+mbldCOnxBTqrOjE+fPnaszY10H0ANfD2K9xdd9AbXZKJ+wssJJ1FX0ZxuxMwsMdjWjtF7CyiodSBGFXAIN2bymhFcDw092pd4WyfpBWgD5uvRdeBozWFpLoHfrEL70/BMocfoY2SK0JZUK9l+1F088+URd049rbuxo2mED/mwSvE1ac6YH2yZ1ppJpaW3e9trXIJcv4IMf/DCmpydDYGUtXDwju3bulP0i0PHQgw+pMipLpyESFbULsFqPWgmH9u/EbbcdVas+bSJbj8V+DpP3bIozbbVpfi0urggIPHnypNaCAM3Q0CDaqU2ZN+YVQRFPHuTbyEguFPDjF4/hmWeeV2U3k87j8JGDuPcn78GOHcNY3aiIsUqQicUsMhJbW9okGk1NFraDsGWEgCttC9umWXmmf+I+d1vJe6AtIxhdyOeRoz8ol3DnT9yJg0cO14MZDz64r9im0dHVofYMSwqjQN/9m5gVwZ/6EJY4qMfrOBDHtSOYyGc3nVkWGy2A9Mq72TRvr46mhnpc4skfP9eva0CQteTZNEar0FvwG7UFKfAX04EBqwVvVoCL2pg8qXAfzWeOFz29/dsD+rif5zWdIWQ6rVYojK+pfGbQz+PzG2BqgKSDp9zzEThr7Cpr3WY73UZgtRPw3BBgt762qor3rl07lQCx2MFreesz74X7kZ/N6zr45XuRIIEXygQKhvfJd0Vmo1gwQe9tamZWiYGzIhi08yTTjhYpe7BOcf8NaYtKj4tMqMDG82Iqi3o8c2IlyWdbzLNZLmPP7hF8+IPvRyYNneHFpVUNX+Oasd2ulcUNDekqWCDOSpPOUgob1OnMZHDpwgT+6IMfwlVX7RND+KFvf0egICUoaN/OnhtFI4f/CIg1n6t9mrW9cODAAYxdHNM1Cw2N2DrQp4Le9Te9AqvUfF5fwczEhDw3LTltzoF9B1ApFjE9NY3RsUsaaHb8+EkcvflmHD9+XEPGbr35Fly6cAFraxsaRuYAA4cB0rZkU6Y/yrXk72ugndggGbEoaaNk/5jwkZ0sdpKxC8h+MZafMR5t6NamZv8VZNcMMOV/fF91JhtbtgS8GgvC4zixqtiKF5j8pidn+9LaBe3nFSuKOMCSYgBSeJ0A0ilGdgZUYLPw/Kn5mfEgn1W65MYit7g1ined6cb1UOunEu6Q4DpDkR8rII3JsbFBlJ9Yn7JpV6rAHthrGoa1IVt64cKoDbIQsMH1CUWT4Ft5T0zm2W3gckxKw11rN3RxSXM3MMT4COYbLBoX290nWTsIEdZHNkrAQTQgM55LyM4I2DICha2H+U0HCy7L5xQrO6BlAJfif3MEIZ+LTXNWh42RPswmB4miwHRmgU3trhqEZzVvz3F4TUq4eM4iQJFAnE9nFmvY9ePNf/DLJbfqe+mKf/O8z346FJs0gdvJI7b/rCWz0cDPAMZbHkOgwW2o6UAKBnEgyGi84QwYqcaLQO4L3P7zT36PRAwCAnF2nJ8nB7H9dwTmMZYn8BYGTEWAox0YnmO3wz78w/yRsQ6Vb1CzNxATIjDNADqCrUpEYsNAjOlpjHoj83jHmLWkG8PW2sYdXOTPsqhrR8hyfx+YIdkJFQ3CiycYQjkrAulkwiWTYiUylq7n0AB27tql4iQn97KQQsBIRZaMxW/cHrZ/reXfn0G2J7D7CJbo7CnoCFqqQXLCz4fnuEYyMyKLEYiso8Of388Ad4HWIAyr8w5FxWfSRC4bk9NeZBi8EZFotEYEXAMQL73oK4qsTuQRZmCnv+7/gzUQwOhxB+24CtaBMezP5HFI/Z2FQpa6LCQ/YDJCZnuttVmzJFIB9NN5MaBSviLIlXCPMe81DMFYhrStktkpNMm38EyRIWckISsoK/fLEswi+99A1mD6A4nLdCV1JiJRNLOtMQkG7ePQIcD7oA8zdrbtee4lFekYp1LvUM9hA2c5LDKVtK6ppkJBoNrEpUsazKprwnQtCy1NaO/oDLwv4iQJJOkf9f7Nvkm/tT7DYlOMVu4PxWqhHb5WY7djUdJG0iJlJpMA+ru7kEnW0NnerHsmkK9jldxUcYTvU7Eu44Fp66RjYdZyl6SIBiQqEIwd3L5dDEZ2bZHwwE5B2epACrtyDxs4T/JPWQVeiwOMdMR4nwCj7yUWS7mWPM/qvg1gLa9BwNdId9ylZFjOSDe8uakJLS1NoHYmQUVO5ZbtSFGqp9Vaojc5xb6k2QYvHHtJQztnl1bQ3NqGRE/QYPSN7MCigXGmL+NBvAfPdYAt6JEYUGNOya9jiHlCRpOVc/6OqqMu/hymYxFR5s0q2KXjzpoAej6X0eFmcuqG2qsWvvkM+LTP5OaixpBrKLgNFKUzY7olPv2G32OAwLfm9+T3brp9LmjvuoX/ubIcJgAAIABJREFUP1tvAmb5WZX7rppr75rnqq6eh3QnnU7IyBAyEwwzAiIoyFXRe87x6vFe9ehRj6jP8Vw9HlAERPSao+IVBJGIEmYShpAJSEg66fSUnueuedg17Np1n9+71tp7h3sqT57urqq99////b9vDe9617t8o6kNJIAs7re+siVn0Mw9uxHUtYagsNa0ruUb55y6KRjQpKznuiYLQ4YjWiLqgwY2kKY414nPay1CyLj+Geba5ff4t3xRaPz4hOxo3w3KtKZjh7ZVGmYdnOYGoe4R+rkRSO0SGZiYrB1sSUwzb6+AWKzWFmts67S2tm4BKyDgDY1OH8e4ARw4wTHYT3JoJCui5Sig4N+pw8IzhN7fKFFiHOKyWIVWXrJGnMrqkq0tlaw0PW1tzT6ogbZhB6/duRBxr7QWbQGQo7FZ+7W7s8umZ12rCoYPe6IdAUYOfYEJVR6wO8jIMJkIfaI9AxYFQERWfwHquro6gwpfa1EDlFB1qL3Vjh17oZrYZqBSc4o1p+ZZPcnWJbVEY2x9ArcH6aUF2D8lJZC3vuJ2a21ds4sXzkrX7/ypk7ZxZMhuvul6MTN5HSyQM2dP2sMPP2anT17UPp+dm7S77r5breh9Xb0CBWempq2psmZzE5c1+VbsHfa79DsdAL737nttfbDX/vKTn5ROoCo5DQ021N1l7/u937Oh8Q3WUaClc9HOnD9tR48eViXonntfo2TxB08+Ywszs3bs2BE7cAja+WnbvGnc3vH2H5O47OWpWXvN619vn/nsZ+zhh79tQ4MD9uY3vlkACftnvjRtExfO29zEtBze5s0brG1tyUoXLtjEkZNms4tK+tYa1qyRsxlTRHW2wh7BJmxnengInje3tVu5udEau7ustafTWtoZUNJoM5qaSrt8q5iktElfnp6xkyep4jxk45tGrbun3w4fOmWz8/Ni1lyenLIzZ8/bxo2bbPfuK+zAcwfs3IULMelx1TaPb9Q94cwvXjiniWNdVLHm2IvRYtHiVSjR5QOEIACgGuzJvycPBLW0FOP8VZSRM3VNtbQlsgXBxMYxiUIf7Ys4OBgaC8tlay4DD67YtX1dtqGl0dphZYR+CsFIM+LVSnxqRZAsELkzarJVtTrD0CQcbbTFhjVb7Bmwbx8+YWUFb36eoOnfdtttdv/991crmdJZUbu0gyH1RSYFOuF7BOggp1pZt8mpCXvTm++yu+98kx0+8oK973ffp7bQnBnAGuzbt1ct4+jBffVrX5LGKC0/lcqSzZdWrNhSsA1DQ3bXXTfY1VftFsC2srok3RcBimUPxEqlZQU73V0FBV0USfA7JARMhWMqXmtzi5x1AlmAh/ycZ5jagDm12VvxKgIxkCvgmSAQzc9hMJ48fcZ+9/f+q0BskiQNTKBNCSA3kkn537qhW0p4o4Vdaya2dpPNz88IhOootmqPvuUtb9FE+lxXB8l82Eu9DwEM4StZcVxvajkBbrE+yA1QsEg9QX4/WbLoHnLf2YJX3/qUyVNq39X7WhWq6pKfLGrxXhmkJ8ipxKqOIVNN+GJPeozjtoyvKoPHGFzE5GnaeD2RztjnRbFHXcHT2bH+HpmUymeG38prrk9AuHa1+0cSniAk11RfofZrXKomfJIsiQCc1/P3iYmpaEXCp1U0ITzXl9+HLcq1YKsctHUA08+T+2h/5i1iGWRMlgUIgDc+C7kD2I48X8Asnge+nSIV5xx2IyBja7HDHv/u03bu/IS1FSg2EXFHTBmtwBHayX6XV5esQqIcw//cx67b0ECv/eZv/Jo98cRjduTIYdu5Y6tX1incWIN1dnbbs/sP2IlTp9QtAru2u7fbNm3eYps2blJiQjvUf/md37Z9e6+yhYUlm5yasyeeeEJtUdffdL196tOfs8MvHNHrnfEAC4iWvHXr7yrYZ//u47bS1mj/+Xd+X8n31PSsvfmtr7PmxoK1NTTa+VOH7bFvftvWKhRMizYyNmKvfcPrrL29y5pb2+3yxEXbsXuPfejDf25vftObZNcoDuzcPmIPPviwANBiW1H+4JsPPWjFjqItzszahsERFY7ExaCborXJCp1dur+nnnlabYewgQD9cmK1fo/pksQlSiRg2tCB0WXrq7Q9lq2vs0uFwXJrY7y/2fJ8ycaHR2T/VhrMJhfmxPgYHB0WQL0wO2+zM7NiaDAYbBlwO4YxskccHCGOd3ZJE2xvta87+xO7xJAsDTdKsH0FXTYY4N4SraIRTJeYVOnt4F58oOgHQErSz3vCHFVCGMn9yqpn1i4X5+CPg0YrSjbRmEYSABCBpJV9CrNqw/gG+Qta7riPkydOWFH7wNlntN5lTA+onsy99taWqvajzkgUJwBPKL5yZf49b+9FmxM/I/CwUtYaJMAvsFLMxSYNLBDrNEAfB6Jcp0t5RaODPPge5TFNDdIea29Dc9btFMlxanBz5jQUQCxzT9YpjHsbujOJuWa6XzK/0hrjm5jGGmAjcT9hEnYF+1FaLGmSaw4I0iDLFh9qxS9SrIMdV+26jeEizvB08oBiFREdiLYcwM5nyJ6lyKl2SDpTZKdYH+8SqsXGTlZJQokPqnTg0dnEnkyzJ3NuifsTzg0sKPIPx+YWFhdCEiIIMo3+TAQm0mUlGTYHwvDn4t2idRodaXpuoaMr6Rl9oBNP2OPkawCwaqEXsFEbKpWFUskztPpZShZ/ymiIWQw4+kMEIBURoj2VfLgqMYBtjinCvIbv5xBIzzl9OAgtxVkcJWEjvwQM4ec8K57Bamm52qae/hAbQv7qk4kbNWiRHEqs08AE+N2bbr7JNo6O2je+9aBt3rrFto9vsk//8z+pnZJ4Oh8MoDmfm5ITTjZ28DdjglrsGnFAFBHVGhqMz3owNcFvz9+jh0waoACLtWGuXjSjCOjgFZ9NTJODeRz8juE80aLu7fXOlYVlmIUtAZ46a57L5t7MAmZ02dYBjeQRCU46CJzYRN53MlfZ+8l6z99R0VKt0Y5p1H9RSKrHZrJokH7CEWvvkqOwkLEIcT0t7xB/CoVOtcC6zQqwWt2sCQ661IVIWEHAEgEtu1Sj+FId4hr6s/VSE7rm0BFUZ6FYuGuaIs01UVQkTiCW5H1hlFJMZJ2x3XOzM5o9QCyMHJMzbr3g0d3Xbz39dGA0yzaKZYrNjy4Y6cWqDx48AZkHZSM+oJTLSnbwuqnDEfJSSzPgd9marGzFlhbl9wN93ba4wIBF2t7L1p72Xvqiyza3uKg4rLOjU6AoMTB7gu4MPr+NYXtd3okk9mNlza7YtVMTn6Wtru4wHxSW8SEXyLoiV0UuL8whBmLm3uE16jgJPe/62D59cep5y/40NUsmjJxSeuINZr3dnSIkCLuiVbrB2+H5P0FPYXzLK+rceHr/c/bkk09Zw/DuG1NOJQ5LaJtkm1tUkzPAlgBwaGbkG6tKAqgUQWqCiyxCvi7/lHH8oWnDPEQXJ3Wj7CLrzihIEE9HLhyJX4NX4tgkWaXJ6/EqX2zYZApmTSMmWSeZGoPMe6naQ1ASQEMG4G6YPHFAL9Krwp5EZOWklnjVgEkZnqrQrrP8XO/AKcFs8Ho0uv5w6tIDsWYd0NJK5kMmSQQbOgCpleCeu1o9lMeMLw88aokZr3HmhVOGq5Xn0LDM55b3lYlblI68ahnVQ0EDugb30gr5tDZUtFqsubVTgGZzc5u1FTptRYE76+AHGFgsq90vFgPH0Xn1TBXu0EEjeVLyE6PVCy0NVl5ahBZhTfNzzlYkeCiXrDkrD9GSVb8OzsKlkrxua8VuWy4CHnWIbej6meZDTAhwScyYANrI5Fsfbc9eoTpGcCjjFLqLrLQSwFh7aViZa2clmMM6kiQl44Zk4Pjx2pAJfz5REVISzGaoMW/4GUkeNGpVoGiTWJiXJkihvai2spHBQUMgtquzw7Zv22JHDh2yS+fP28tuvNHGN4yIaTc5ddkef/QRu+nml8uxY6C5xiOHjshIY1zuedWr7P/56/sUSDCsY7m0qERMRjH2lECClha781X32Oe+9lV75Hvfs97uXmm+8SsEOegVDvYP2E0vuc6uvOIKu/qavXbzy1+qpOFf7r/fZiYvWwfJSKPZNKyQtQbbc9U1dveP3GPnz1+0J7//pFh999z7ahnhF44etrNnTqslfHpyUuzIjdu2yBD2FDtt89i4/eDxx+zsc89Zd0OzrdCuRsBEq4jYHGUxPLuKBVVkMYwO/oQ2klo3Vq3QUbSxjePW0Nqi5Hp6dtZwQcyXrJBENTfbcpPZTKlklfVWu/bam62zu9e+8c2H7MSpk3b0yAkHnZqbJI584fJl2zC+UYM9zp895wNl0EarrNnGDWM+5Wu9oqSYoOn5gwd9kpgq0evW09srsJXEMwEMbAoOizYDZ/l5W2VPd3e0YDgzS4latEhoCjY2VEB/ML8bHDBydpRrULEvlhdXbXl12fYMDdrWlnXrbmmSU5WWEjZI/sZbZ1wWocbkJkBXjRcbGzq0XgJvscPLa/b83IK0KdELIWnh83fs2ilxZ+6PZ831wNLk3wlsVR1sVKYVCDOp+vwF/c7C4pzt3LXBXnvvm21wcKO98yfeaSOjI35mae1pa7ONm8ZtcGBASdBTTz0p6YSlhXnbunWj7bt6r9GSsXFsg7U0O1Oxo4PhGvMCWgDjSB75O0Au10mLRSYKmQQcO3ZMQdHYuOs9qkVzZVXV7Dz/NUDMAS3sMkwptQ2roJX6v83W0lYwa2yxX/21X9cgKN6PQND7CpwhB0irhFTBl+vY8SeJLUFRf3+PJj/u2L7Ftm7ZbNffcJ2NjY3K72JXklWYoJgH+M7oSV/A33kGCTDSbirx+NDyUoU02ugycQXQwlbkcDSS6fTper5RtXdQ0P2VQNMoZKbvyySDPZoFQm/X8evjlbyGqmyChhkvqBgabWMEk/J1cc3p63ktgSCfnfstQcNkEqQt9+Kh+4DFGPTixVRPzup9fPp1Pk/MDXYBhUdY1HE2WaME+TO+qNcF4/mkNim2Xa3sGsLiCSTPni/WOJ8fQC/P2wfQecsmX/xudgUAemHzSYfYL4AO/QP90vPl/Qk2+X2YsgIVyusazkKwzr129nQoiD554ozAitJKWTqMR4+fEuDubXHZPuztlGJ9BcNh89iIzUxdliQBmqarSysCFtDfxT/SBshraBnSs1bxsuIyCiTOBYYMzNUlOM584/d+8z//mt3/L5+x3r5eVefbC50q2sCI4POffuZ5+8Ezz9iliVkrFLEza2LYn7903vbuucL+3U+/y46cOWG/8I53C7z98uc/b7/zRx8y6+60jvaCFRsa7Sff8TYBfUuraPGe0Ps/+t2nrKm1XUXP4bFRO3LkBQHuJBYMmEIKAYmPwaFBe9Wr7rDjx16w48dOWCMAXMVsEF1bYqCGRlthUmmx3W6/7VY7c/aMPfnkk5IbQZ4DiRJYy8i9wOSk2OUgA4OxigLkGO42NjKqbgJ85cryknX199no6JhAqjOnTjsgy4o1rKuVi+dw/OQp2YQpMWOZPO46miU+t7SoPQMZgKCIOE7AFEBIY4P2HLZOPjX0o9TZIdbLqggFUzPT+p8zIHkeNN3a29S+VdSgsIIzK6JtE2Y47wdgo+4OyfaUbWmZoUfL8lcMImKCPNfCvoYtyv6hAMf6iAna1u6aw+o48UIv4NkLL7wgxl1Lkw+H8gTOmcXSgAufiZ+GtQG4wudia9mL2Be1LwcLT+BXhOIwR2GFKJeNnqC0rR7jwSApi8XujUXeNZR2CbvF2c8BKgBogIswXklqnanpTD7uD/vGl8ezgLNLsn1ivFDYpsVN58cn2IsFrJzCg1cAIBUHYdcx8TU0S13/nIFGCy5fFKQL1gIgVXmP3sEnDfN313LlVyuyyzxbrseHeqy7jqD04RgO46CcT9al2wlAkRZI5Ala9CdkDq7NmWYrPh05unsSnKNohU8C+CQ+Uiwa7DDseWdXUax/xdpikbk/7+7urfpAnjuv6So6M9I/h6myq15kXENjrl2gIO/p9jvjf0gZrv/vzwJw139PTDA4UNGhlPqe6Q94b/wJZzV9oIpVktOpaM9nsZh7ULIvIgdTZNkDaMTzu975penO5J4tMLfbFWPCgIYlrbMUYDhxHPlTDpoRwI9u4vKy7FB9Tsiepz0ZQEL5rljjy2rH5p6JZQBKNmzebFfvvVo5ykt277aXX3mVfemLX7BPfOEBW9NZaPBOn5BTyNhUeXkWyGFHLiNrwRCO2lBa9quvtw+Cc0akd1smoKczqCJezHVIebMALpPQw/70rkHHIbAlyEIpT9VrXJ9VSE/4liDgVcFEdn2CjhmHVxmQQQjCDypnDuk3AUFQy+NLsUsU+utBoowp2QOQpjh/fk4pzDnopC7MyMn5GT4WX8ba5T7yuMS7Hh33wHY4W96Hpjk5SsUJGPmFDlujNbjXZYbEVpWRaJT8CYQkMR8D7+H6GGSY+AT7TbEfXSSQE6pT6sNKJJahWRnODJdcEs8W7eb1NUl+IfWNPVBrcdhKSFh8j8ICsTnyWoojYfETOzY1iqQxPr5J+RH3mTGZGMXZbRWMbRGu0MAETxBb05+Lx4k+5MXBXJdIK1CEsTXr6e5UvltASosiH/7CgS7F+ki50C1xmVx1ZdXm5hespS0l4/AxMEYLVii0qdjPZxfb2zWEBq1L3ZM0s50RnsA5z1VxXewdXTP2OFi7iY2pwxXcJhi5OmPB4vY947bRmfPsIzRGy2KzitBSXpNGJbFFa2tBfsdBWWQBKTS7Tj3PDr+PfRQLvH/XDdJg1FdULPKQJO3fqxwvRsaVbAhJpgXWk4D8yup6BuWZMCQGIzBSDDqMXDzIartV0FXjoGYyoQSqjqFX/TAWJlgsXFPSwv1y/b5yQ3ky4EyOfEDJMsP4OBXWDz/GWsaKRCqqiCvLLhqeyW19QpLvl4c6RYldmSCChUhG3NHW2suqYFKAjmrPwVlEkChjFCKqSvCSmp0OhLZB2gWF/JdD8Nyrv1qFfL6xVjkMJxMN8RDjmtwpZSu8LtwXJujCWkMJPXt7mfR3+DvtGkK3PSmERt3UDLgGw8+DHwJwF4VtiTWlkuTMCX92q0ryfS/6BXkSxu8BQqOVs2yV1SVrJyiZmrAiRcIKDgYHUNO08fuG9YVB8LZ2LngZ5pCqXSYHDtA5UVqx1qFBaytSqRmwtqKLn6J9R8D0/PMH7NKF89bf3WWV1WVdM9qLgItC8KFLy2h7wuSBXo0dRoApEfaoMPnzDjBa7T04NNfKyrWo2mC9T63Nj/fNCjIGLVmvvGehtc2KhXa1Xe3Zc4XtuXKH7rO0ULKHHvy6CewoFO3M6VMacEEV3ioEe11q09q+fac0sDqKBbVs9Q8OSFvi5PGTtmF0RAZlaGRESVEnDJbWlqhertuFM6ftx9/6Jjs/MaHEBVCttdBqzz5/wKanZsS0AkS49957bd9LrtGh+OpXvmJf/sIXrL+3XwZxZGzYnj1wxH7l13/L7vvLj9l/+KX/0379t/+LHT9xXInPO97+dtt95R7btm2bDPKjj3zHFgnYraIAEpBQbeNLS3bihaM2ffGyjfUOWEexxRamZ628tGyLM3Nql+9pb7Pd27dLX4MBGuhuEkBhOPOMS0drYU5BHV+qbqkNhGFEDWqphjgxB9jXWbDHnz9gbW1dNjA0ZidOnbHnnj9ki4sMdRjxCjxt7C1tduLMabs4cVkBPs+LlmfYlENKppmC7kK8BN1iV8Gshf7e1maXJyZCX2zFmtXKBqvA26O9yOpnHnCKPcGe4vvST/G+L9k4GBwJ9MB2TRuZoJCq52sk8WVNBCOYp/X4qu4W62sya29o8iEi0domZnPaz9i8GWARGVTKMGthYNCe0GhNbX32xSPHbLUIc9iBQ5JkwAnuYXZ2RrY82zW5ZheLdnuRzC1v20Qjrtf6ensFglTWvDXu8sWL9gd/8AdKlN//Jx/QAA21h/b2KSkfGx22177mHvvOo4/bF7/4ZWm3DPZ3Kxg+euSI9fX22PzsgnV3Mz2vU0E2oD6t/DCIDx85aPfcc4+qhwODrnendlclvEt6JmfPnpEIM4nu8MioqpMwP9QOGix/B79IeLojaQAY6FDQLHuM3Vot21NPPmXPPPusfeNbD+uZotHC0/ZAtVkJoE/Pa5ZINjqNrCUtDqyNWqHb2+z6a68VaIMOHeuYhTyBPhFUpd6OJxj1E6BjAEIDwtFLem0OUEl2SgbCYqhEx0KC1vxZY/7jZ32oS8YcWezjdwAAWLdqoB5MP5IHnjnFsUyMlEhKkN33f75nvf/jegiUiD9y7zsDMtgzaZNDi4774itZp2l7q88tipb8OyvB3B/XTcLEM0U3FJuEqLZ7UQ9WCWBXaMsMsJFryyoyn8NnE+S5trRrjJKYT01OVouNquY3U2xznS4AD5692mS8FcD1jmKKqz43iwcB7mVSdvz4cYF3V1+1x8bHx7V/BwcGtf6sKecKPwXJiHhoaGhQ+1WtwyQYLe3W2NJmn//Cl2z3rt0Cxc9cmrBP//P9kq8Q46zRkyHpDcofwvxAQN7sTa+/13q7Omzi8iUVKW+/7XYVWx577FGBaVUgIQaneJGXdt7QJAOgghGDBlLZGU+8honbv/qrv2JPP/1UgF+tCvixD6wrrIYvfuEr9qY3v9X+r199nwDCns4G+69/+Du2SDt2d7996GMfsfMnL9k9L3+pVUozYg5/5OP/IH3e/q4euzBxyX7vP/2ybdoybk89d1TB9fDQkN33t/9oMwuz1lXsEpCAT2xs9kE+JA87dmyz22+/3fZctdt27kKDyduOFQewjxlAA3NPAyFI+mj/dhkPiqdO4vMWuGx3CiNcbTH2g5UhXIOL1sezVxePSFg1GSSx42Jootr/wqZnG2vSvXTOcphAJOpuryJ8y/g920LV1eOMF2ykWChx3tjjfJDEcaJ9TmdFiRRnHDDagZpMavLfeagchOd2vMBFaixqQMTzspPBQgoek8fGGWoqCVzXGVLhme6pyCdg5xKLs59KAO5RlBAjZGVVewyNUcBDrj8L9OqEMtfWo/Db1e0tdIAuc3MLavd3KSQkC3qto6Mgu6+WteUVAaN+LWUVtOT/0A5rofDhgJczR31vdHRQ9KOFm8TZ9evxRen3sS8M4EugX7I15RUVlifCrmBDsRnEQnnPXCMaZmJAB/MyC2kO2FFc8YEY7M/6zirWB4CabgxiCPwndgz/Xix2CfQnB1yRvYe1U7GTx4/bwvycM8FjkrHvc4A6JCQqYuQSv7MPenp7pA3r8dKy/hR5IpjetOLyOyTCvT090mPG75ihVd4qlhMgGUAhSTxsa2wvmssiclC0bW7R2mGvsnCl4ilyFSurAuSRiuAzkS9h3wLcktMsl5ZUZMXWAoLA8Pccwfc3gINLckE+IU/xoWop46XvE2uFXh3PAX/HvpCOYXTMETty/9WhKrQvA/otJehbkyrD31CQoUCSoFxOY8+CsybbNlBsWwjQeV1+iPXFv+LXxFiHfCFSUBCC6CzT8M82W1tZs87Qk2tubbTf+PVfsVuv32dPPfWs/cIv/7otMLBC7bcOCPGcAccdX193BtW6A5DCHAQqO1mHtSQ+EvAbOtxZ5KMw4bl7RQUynlE9aSMBR49fPV5mb/JsNKhDmsalaqeh8l4xY2PATtgVx0jc12YMXY17gpWbGAO/5eB8SEu4qawWbZP95y3mbttp800MhKpTAkb5zPH93p1S63pQLpqDqSr+zLimLDr6m/uwSvJXdYpG1UPvz/Wpw8s0bBVpEzLsvoGBiFmRMgmNRnIgwKTQ5PV4YsVbfjWnwfUWGQzHOnFukyxVxWXq9OAFdkXxmp/jE7Xywhrcxqfd5t4TIwG7IgekyygH6bJ+kA44wxQg+WwVgbTP3L+41qqJ3S4GamOjTUxPy3YS76toQC6kLsFVDQOlm5EuA2K07q4O6+oo2EBPt3UWAL9dw1hMz5ikzR4lVp2bX7TLU1OSN2OidMa8GU+Si5KbdHS0qxV7ZnrKrrn6KslvqdOlbu5HNa6NtavHAaSTqs5S4mAnpzmuk7iXS3DoNUECyGJ9gsTOHI7hxqLwo+VOscVnOjhWUbalRe7DWeLpg8H2WNkWQOz+3TfhnYISWtNKcWqoM7UEusVUZDEUAAdDiFp09KQMZ2swrVNLJaHOqm6J/RfC0UBBSR8OKjDvxQXnVLJ08An2pWHIgyuno4V1Pbo83DJAoS3oiXRNq4GgVkKfVMZCaJvP1XvX6SbgMDhsGFFPEkjfagBrlUkZbJ1MFKkYpYF2anxtiAJXmGyEvC6+xyZWoCYgLf6ME5QGJNHl3Iw5DTvXRu9DQBhaGy78HJovelG0LfJ7sAc1fMQrMGo7UetyDGWAux2UWwIVDIfATNYEsVcqmq0tzl5M3Y1okYVhtQqlXKAe4CJJI/fkwrIuqM57xRTXELJ1TY0AKVW15DppWXOqcisACXsJh704o8BaNVE025hCJdq6i7JL6yUORg1T9WulWqEKp5QT8FnN1thesLtf/3oBNzPzCzY5NSNneuzkaZudmnbdhNA9gjE5OjKk1lCCkrY2HH7Z2ttaQ9dMd1d1DFUtjZwyFvRzv8Sgz8d54Z5TE4f9RhJGdSMNqQ/gqImvCyBd9QFF/I9hBURFAwLtp9GRQdu0adzI20nsvvjA1+wrX/2yDQz02cTEtM1MzShQ2rxpszU2UOXFWS/Z1CS06BVra2+2DWNjtnXrNtv/3HO2hJh9ecXuuPNO2zA6ag/cf791trSJ/SfxdwDitTW77bZX2M5rr7ZDLxxVO9TmHdvEznv+0GG77rrr7I477rCe3m47c+qkffzv/97mZ2dt06atVih22YnTJ+21r7vXrn3JDdLO+rmf/XmfujU5aTfceKO9+S1vsWv2XWMzszNqs+7v6xLb9FvffFjPSGuA3mbFxDzjnsbHN1ixvSDt3R3VAAAgAElEQVTVz5aGZgWY8zPTGtjRWV6zU88esOXZBdNcdbSnSM7bmkUFZ19RURLAB/OsvCoWonRY1QYDo3FdrYAVKoodHXb43GmbmJxSSyCVYip/bMfjx1+Qcae1rqOrS6yTU+fOidXJc19d8cS/f6DX+gf6NPRjgtasxkbp9sEUQrwcYLPQ2WmbN2+y7z7xpItDS9tnTUFlBnisjwCKBABD3NsDHALYJuvo7NAgBZzP0888461CUR1D+0wMIZh26IUszIvBS3v5lv6CjTU3WSdsA2kr+qRYVRWVrXkFUEkkiQoB4PqaQNTV5VVragMEaraJpSZ7YnbKGlujKhzT/lQoEZvEg1gGVcCS4/s8U+nDRnHj1ltfqdZ6nv2XvvQl7dlMiLnuhdlZ27F9g737PT9vH/jAB6UBBGBCexMtZLuv2G5X79ttO3fu1NoRnJMsYiNYAk8yCXJc44tptLzv2OiYLS0tWHuhzYPo8poYh7IA0qtrsmk0UOdh+LQKXOL3pEWs6/dW73T8+BlvsfEAVE6+0mgXLl227z/5lOQaXOKj1bp6eLYdqiarpVNApTPoXKh9XcEI1z1xecLbq0uLdvrUKWdcqDpJC1TJW5r1BM22bNlS1RdtL7Zr7RXghV9J4LkjQN4McByoc5BOgX4EQQ6a1kT105+9qBAXAHiKi7MeAsBiDfFV2rOwbolD8E8whGJQB5/NeiWImZ+dn5H/dq0uj0P8qPt1kWAli5T7cZCwpimcgT2/n7/Hs8nkJ/cqr3UmjrfliC0QTGFAhwRhBSaib8ValdfUQp6v0V4DTAhglQtFgyeLqs7EKlXbKnldZ7FD+0t7nanvy+wRZ4hmQRD7Q5KW+l4A0c4cpN2FaYE9EuaGUffC4UOSrODsHTl6zK6/9jqt18XLF2xwsNduuP4lds3V19jU7JwKTSePH7UFGMgEn2uNNl9atT//6F/Zps3brISYeKUi7UVJoUSrGNfKOVaCpwSiWQB9X3eXTU1e1u+h9bNxwwY7cGC/GLZICySDEZZbDmtQLKcCisuG6HzBsBObDMC5VX7xZ3/mp+Xji51FZ2KG3eX+O7t67cMf+oj94i/+kt34snusf2DAxscG7O/u+4jNzk3bt7//PbtqyxX2m7/53+wNP3K73XztPjvwvf12bn7Cziws2sMPf0+f21met/d/8AP2M//Hf7KrGJi2c6sdO3HevvfMfhXsSGBJXrt6e/SsAF16u11E/dqXXG0//3M/ZZ9/4MtWWWuwyekZsdI8CW5QUWJ1bdXWmAZOIbHgwLcSBMV+Tdba3CpmJGvrxVqK4UymxZ4s69/F9g7ZSuwAa4+2cjLUVFAvr+gas43OQb4GW5hfjAnbXlQi1nK9UNe4lB5sixeR+T6FRz7PQX8fDOj2w+MjNGH5agm/pAnm0mNjEIWzWKoJULQfi6WTQ0EiARWwocEY+GtvM3Rm4XLVZyhxUjLlLa7YZphJFImLRW+5YzjQ5OS0GLusL9IR+DbpiQa4KeYNFBqriM3HHmUdmLrJtV26cFGyNIBU6aM4+wAe3b290kYFZKPdbXRsxC5fmrDLl6fE3J9fmHedOxWcHHQS07vV4z518tAG196uM05hRyw+TRRd9gnrDDeQJpqzEsVUjgIWrwMMwvazR5BgIbavVFZtx47tVuzw5+GsSzTOoqV9zWypRDzoBYuWlhqYohcoh4FZWLZKA3aPuN21xnlUvb3uEz1Hcc3EZNpo/0ZxTDlk/j20PNkrrHmV1iJwuAYYu0Coy1Yln8z5yv5rdEVEeqmJpml/XAMOEBb7T9HTyRz4r84OisChM5itrdU7SLpKfoL/Wf+v/Dsv8ev2vE4kE/IppAxieIpy4uhoEGhG/FHmucBId6Yk1wrrigKO3lsMTPc/pfklJ5MIbEbWwfM+/z0ngSgeEUASA1IiPgMALq+67qIzWvGHxLgVsaycvQQzipZ+1+Lks8kN9K4UrDlnDKhSJxwsudbqgD+uhX1BXKsOMeELps6bvr4BnVkkKoh5sMuyDTE0lPXKTkhAK0kqAAanJmtDk9o3sZt0QJw7f04FPZcn85iTYaWHDh2yEydOKIZCGkd2MGResoXbn4/7doZsSKalscEunjurM0ZctjBfEjGGQpampEcHoufF3h7NOaOAwOfPBSuaNZJvCqDUY0MHCPkM5f56Vl5oZv/J/mHT6cyEearhMF5kTJyA+1PGzt4Ru9Zz4GS+eoHVSygCgYgromicJC2Pn32id557YTpcc2hr6xrK6NO3ag+jxdjDoLeI2bhm9izPDvsPIcLZjz50hkK3ipt8n0JiSGF0d/XYju07dLZ1L4GviA9JciwIIRieMGSDHcfvSQpMsnN+hzVwkbV1YP/yZY8hHPBaF7mA+CJZ9egjKm4UUzvb0X0VeP1JaSKXfFCRcpmQ4lARx/UYyQshH+CXaWEmr+7r7DBU1BpQYW7iWZoVO7ptdmZO8QZ7D0129isnzwdR+Y14tw6zFJCwKthA/6AGlNIZQFcBMZ3IS9p7nDc6sIjd679cu1LdAupc8v+V08kPuF0QAzRY2O1tFBdWhNUpPqbDiaJUPFdnPrums5MMfc8vY+8razY0xLA9H+7pUhiO5fhkCrdfDUNX3qghL9p0VWvuF67bFmXUjQwAE5WfZL7JcUQLMclAtiuJgdfWqteyCdi8ABHZXkUQjRPzQ+dovY9cr2kiZHDvFYuaMLwH+LVWLa4LQ1dtXQq2ZY1l4JU8p7pGO7WoxM5KYjHr2YqZrGRC5MzAoF2H6G1ONE62BO8joDKmGKfIrQ4s3kxTl1Pk2QG2rFZUkzBZiDrAsSrCG3qO9QzSSJjqKzIaUhHrl2K/ycDUhL8QyvYWRjdwSZNm81H9V4NzdSp4PC+2T5MnTXI00T6sibp6L38/AJeQhUkFA51NEhoPPGvTDfO6cbCMqucX8Y9UKxiIAUuxcW3VlhbnrIVlXVrUdF3W10+V70n9h9EOdmKKlXuiDeOV4LrsjEtpLrZaA2BIAwMn1m3Ljp12YXrazp47b2ura9Za7PRWH6asKpjMQ0lS5vrSHHIqm5qiLe2qJg1IIGkHiOjr67G5uVkl+wK72es4FKrSKytKYFQtiSlgTvGnPQVqPsbAE3X+JOjmY1k7p7975UUAwUJJVSLeh4Eud952q41vHPEK68qC9NuWlhdsoH/I/vsffsCu2LPN3v1TP2GlxRWbm5+1B7/2dTt/bkJg1t69V9mDD37T2ts6NAGZ/U5ATHA9PDRir33Na+zZ/fvtvf/7e+3i+fP24T9+v/W3F6wgx+8Tx+ZnZu2G66+zl732HhvcPG4f+pM/tY6ebt3/b/3n37CNmzbKkP3Zn/2ZtKZeevPNWq+WNoC6iv3ce39eumef/ez99u3HHrODP3jOOgsd9up7f8R+9G1vVRsZ7VEAxbRPfeOhb4r9Nzw07DT3SrCaSCBLPuzgB089qbbwQwcOuvOfmbFCU7MNjw3Y4qXLduuNN1oziTq09opP5/TOTCZmASLTMujOm2QZR0+lnYlqS1ReMeI4C9oU1816BvpsmmSLBL+pWYlMS2u7zS7MW7Gr0+YWFu2p7z9lXb29amv1wUXersA6DY8MKBFF94ktjBOGJfTU/qel5UV79sbxcRvbNG4/eO45nTfp1ped/cRgE7TYAPwYrLC+7hMJSbCS1YSdJkHq6+tXoIezwrFSfVfwHXq2VES1EqGpReDQHNNRC1a28WLBOtpabA1AOh2YQEIPhCV0LA0UmAIOLrIehc6CVRpa7dC5KTuL5RCLyJ1sshTEVloCoChryhusY+wLwJqIPcGa27FjhxxjZ2fR/vVf/1XtlNkWtA6LY3XVtm4fsdtufZUGOzz//EEl1/g5tFhlhzWoZUVFsjKJWoX21fQ3XukTm7zsAZvHAq5z6f6K4kmLChMkPUyFdj9XqzarxaAqbk/wsSJgqFgoqq00gwwFmM0uIE9SWK6sqPKqYLCZKdmzVfa8bES0+nrA6GLvtCwqOAy/KkYAU27Zz+2tYi6zrwmoSa4XF+cFuo6Pjok9SsIrsX6Ab9roQu+Ke9LQmNDy84Sz1m7CZ/K/YqYAFzP8SUZ3jbnogZ0SoZA4ydcBvPA9gWQKsB3kFEtO7C2POTKWSL+fPqXqi/EPAWiwFnwWyQp2VbZ2vaJ9D7MzWwl9HWtxSIKK+b2MSXQuqtMMvauBM5U2yFuWfR1IjqampwT6AuKx99gP2YKm1kuduQWBYbmOYiWH/+HngISpfcje4L75nyFOg/2DArSZ4kcwKtC5wf2uQMsKOlmeALW2A4rThtgobT2CXhh1t7zilTY3M6u1La2u2Pmz5600X7JnDzxn3//BUzp3+GgKPKVlguhmSUyMDY/ZQmnVVioVA5iG+cg+wbbkJPJkEqXunFr1gtmq+5D980mpnBN+j6QA20NRjyIea0oEl0AsU+B9fZxhmqDZ8vKi/AJtrzDA+Oz/+Eu/pGfP8yDeSKYMaz08vNH+9APvt//wi79gb3vHv7PZuQXbtKHP/uIjf2SHDx20poY2e8neq+31b/3f7N47b7B3vv1Hramxw+7/l0/Zba96lb3rvb9ird2DNnP5kr3np37Cvv7Qg5oQv2XrRjt2/LidPXNJsR+Try9edAY1a8yeATh917veZaOjw3b9DXttZdU0Of7h7zwicIvrw5arLVAsjPZa8h0aWM4+ZD09uda5ChqhF9ApwJZdKoHEShpjIdQexZwf3vd5bqugcPx+Fv5z79MS6WeC5MgF/dngqV+ogKk6vKRe8iVaFgMZ4py6FE7aj9Ty9Suptyd5f94hVEtqZCekqxYJVca7xFcx6CXPcZ7fPGvJIsvkK+8z7RMswGQB8SzYS2kb2F/83dnWvUq4NLhP08WRksHm1KYkZz6j+FvAEevlNoeE3+NzHz6TeYmKCGW0ukoqGmbekefJFynre67ZmIV2sRjRzgaUaW/z1l40ppEbmJ+3rZu3KOmEUcjP+L70FKO9cH7OOzq4L/w3IAD+xHM291XEKA0NOTTHJ4pj11jXrq4em56a1XsKfG5pFYit3IvCI+3HXV2yb/wOGqp0drCuyAlgBxmMkDGxGIxmKr4IAA6Zi/lFP9+8vz9HT+Ld9rjkjJ47LdrLK0rk0ZrE7vKZ8zMzug619UoGCHuOBMiSsy5p/VXh1Z+lfBr5S8iTLNEuD0ursUEFRfIOLgLbBXMKP+PwrLd6c5abmkjWEyhecX+8sGjFdjom3F4D3mbC7+gLnRzEQQ3Sk2ONyDl6Oj3WU14kxjnsMQcuVaiLc5pnPQs8FNMz7T9x8qKKv12d6PTCyieW0VwHX9tmOrbyHPufAq30mew/J63gG9DTBVQmQHWY1dm8Tmbxzjeda23cYAeGv+Z7rK9neBo34IY+yET+2xE3BnjNz1aWsRvkbe735mYX7L6/+Rv71Kc/LXCTOKcKwIo0BBgDcWPdpwUzbMwa7MK587a+Xradu3bb8RdOKkbLFnwNwVD3sAPHgKQ8243jG/X8ADXJqTzf9bxB9i0BD8UOLrsgbCTkPnyoXd2QVhGuUlrCc+1cAq2KAMlVHzhVN5hOLcZ1LdJpPzMGy/jI9RNdLkXdHgF++3AwZI9y7oTn0Zz1ru7uF8UkPI652enokHC2n3LxxnVJ8fCZ5Krq3kMWLnzT8OCQpDlSJg5/SA6n+4gJ5C7X4vl32kfHUqJVKzpLiKt6unvUkQSBgHjWgTQvdnE/7AXOeMYO5CZuv2o5PmvJsyNv5PXJDq9KY8TgJ+JizgXMYCSRtmzdbDt37LArd+20y5cu2crSgjW3OPiKpB7nG39BfkZxh9Zo1hIgVASTuqnwYAnknWAFSC7RoQRpwgvGrp+LFiw5BvuO/ebSEz4kCB+kDqEVhsaWZLMTYOR+cw8ITAwWfnawCF8IgDh/nngc/sx1/50UlwO1Lp6/YGMbRnSunMnuREUKgQ6AL1nD4BXXr+OsM1lSICeUGvFdHL8bB1HnEXANgyVR0EgQuDC+L6quQ6WaiivUMwLxZELQm+9d6W6Q2FjezuQJCv+nEUzHLOFVgqUwhsJ6gkpLclCfXGRwJJptAm7R3ivwMD43r13yG7G4Huj7dF4ZhgqtrTXqdoKOGajke+SDcEaKG17+TPCQe2ej/jB4mYFCatlJyyx0E+QYYgpdroeccqxPBmM6KFRnAtzk3wAKomWHELbqfFBkNdDFA0EPcDzCU+BdriVteb1yQpo0SpXFxYkxYN6eQht0TLSLYIOqlZJ2iTd7sCTh7mQd8Vo5hnVbpT3MYU/XNIDivVqSdkNpEcYUCSUOisq1I/F4Md4LENLxVq8gOc153ZpaXWTZnQiso3S2ULjbNVAGBqUGdyDPuk7C6oBiRYNzfE87AOz7MsFgVUTMD6Ges8qF6A44CIFhXVlaVKsvxgGAZnRkWIZ2kYBqvSJ9EtaUBLej2F6tFKLHp8Ordgmf9sna8qyprmv6Y+jUUbFcWnD9g+WlRX3Oaqmk4S133Plyu/76621paUatMVTzV1cr9uEP/oXdeOM+e8ObXmuzs/MyVtKObAJw9RbsxoY22//MQfu7j39CKzo6NmA/9e53W1eh0xmP7a1iPPzFRz5qQ4Ue60IzzEteOjNM2kRrZdeN19jOa/baA5/7vP3jP3/GOlrarAetMFXaGu2mm28WyMEU3u3bN9ltt79MgNvv/+4f2iPfecw6OrvsvT/3M/apz3xa04Rf8YpX2pVXX6XgmMQRpsEj33lUhhSWKYYbIWCMKeAeihgHDhzwin9bmxwBSdXcUkntLxh5jmhbg9m123ba4uQlG+rutcYKAr5e6acaSsILRT6p8ylEv7i0WBXsJsAtrTijYHhkxHbt2aMkABCGILvIsKCZWemYMe0UO3PshWOatkxCzoW0M/WzzHTtZbv99jvtzJnTdu7cWQ1cSQcyODxsUzOzYim2YsNamuyZg8/bIpPDBLohRL5kr77rVpuanbe5pVU7f2FSOllUX9fWvaLHF+wSAoaxDRu0RjjegwefV0uO4jdstkBF2kRcF8qnbSOI7gFAaXHO+goFK7a2WWcP7UnY8bI1if0tFMAT2RiCYq0wLdD5cc3GNWuyk1PT1tiKBhrtP01iVTCAgnaeC+fP2ujoBtuwaZMdfeGYtTLxGCHlzg6fPB8BxJ49exR08bNvPPSQEgG13kHlh+GrSZlL9ra3/Lh9+9vftgPPPmubNm2yffsY9jCvBIIWeAIGkieq+mqDW1mx9pY2BRs4YBiArDGT0dlP7AWezeTUlM4Y98YZoGrLtSVbjN9xcXmvfgN4pO+AATM7i85Z0bZs2aqAnvfat+8ae/zx7+o6AB5277lCrKPnnjsggBF7BFCowgPXhg6PNADdNxPoc74ICgYGBtXaTQKiYCvYiDCgXMPHB4Rgb7TvQ2+LZ67J6glKhKZn+jB+L/3bD/vCel9V75fT1/2vQMj6nwHg82/aubHjxB1qvYtgM4uYGThnolT158GScZ/gbHDuEw0ybCbPkutir9A+Q1AmIJDALsS8uT/a9WFS8L7sL76X157/loxAnb8HAHRQyDs8UiYFAA+WLLYKUDPXiH8jVs73coJ5AhZibEWge+niRTE9BCyibRzPjGuHNYVdIE4hZuM5stewQbB/eeYEuF6196B0YHDQOwoaG+z4iRP26U9/yrZs2mInT52RrSCU5eymzquKBOlPraHaLgmjN2M3infaf+vrMdQPsMtZG4r3QqfN793ZWt5s4YmVf99bekjYejppO52VvRF7uLSoe+Hc8oWd0HPS8KcGsYk1tECxCN553Tph2JdX7Sfe+U7buXObfodhZ/m13rBmgz2j9pa3/biNb9ttzx04bZ1dA7awPCtgYGrqot1280ttYGTQPvfA16y7p8XufsUt1j282b7y4Ndt25ZN9tWvPSRtV9g/65UV6yi02vlzF+3a66610eFBO3zwsH3/ye/byPBwJD10HThzgxjg5ptfZlfv22c7dm0XmwyA9AMf+IhAG9hLkkdREcqZgc2S2og4NgB47bVg8Ph+9L3v8WajrceZUjFQdtn1GZF58Ww/mSs10L/+HOe+VzxbSQ3ykK4hiYznSWwoXV7Vyj26E3ColkZP6rKwoGeuwXwxVZhvhNyOgIiYTK3PrtNsT5Z0nr08Ixm3ZeLohbuIxZERCJKCX0MMSAngL//tdsiTtVxDXWeAIbyf2xnPGfIzMxfRTg+2nFjoJH4AJaHrnueW96xnhmdekNeeA17y3jIR9ljd1zABxGwpVxRcN0G4vhiCnVEci42IYWyyiYove6rrofxLxdrodBDgEeBAtT0v2wpd/zaBtmSeAprmflH+IkZjDTDW2sXE29Sod1ZfxB7BWPXoPkCreB7SzF33GJz8RfdDRxbrEgANfj9jds9d1J9SHfqQALWeuYbAwIhymySATLlK3b6M3Dj3rfwATHQBqA4Co6OdrDKegQYL+e3o7xp+E8Mvqv7BQyvF/GibYrcFDqrFHWkuE6jt7ZaZz/mUV7HxwrclmA84zPkjjuHFCT5rgA5DjlrbxOwlf+LP7q5OW1woKW9UrtME+7egdaQVUjABsUxrmwB6vy9/r2qhkCI6E3w7GGDp2s/qrooOQ28NdZ1SXpODifAHtEHz/FxP1ZmDPmypbO2FDkkVQVLCX0Pm4PfZs8prpSHqGuT4aQc1OBvIBHRogOLdd91pGzagK91iZ89esD/6oz+2b37rW9rbFL+wpd5RAsllRcV9dSM2Ndi5M+esu48cbdjOnb8s8L3J0BoNXUKGoGrArEsQ8ZzIHfC3PN9pkTMcPGddFRKHjqAXmx1ART9eGqXsJ8WJNb0/J5Q0CRz2rsecNeFdiDmjwu0QJKDatGwVZgONzOFTyZBOgFXYTuTl+l5oMrKfyeOzqJXgJffIM3CsxFnDKjqU0E0npvJ4J22kV5aC/RdYCPEUv0PMglwQ+y4levgctdaypmj6NzWrmyjtvMPgzkpL+4dvl7Yv2FRDo0A78ifWViBc5O+8JwXIPHsqmkcnZX6PWAqZGE04D7vnHZ5r1grmEG3aHhO7jnCx2KZYhbykr6dXAzr5GUQowENioiwkJ9kLFjDgM+9z4eIFWygtahAu7Fmx1tEN7ugQuxz8AKkV6bbCrg05BeI5YvzsVnG8Tu2KVQyN+JGiTZLveN4JRkojkiGesUczlue+U1M2cwH2QkqG4WsSkMRPUPzgM9hqg0N9sqVex3ApPEnQ9G+/dt03UbRchKEGIXXknQ3uk8kAOrIVSDM9aBsIFFjOqdry6aCDV168kqNW36hQpiN04+6HiovhRtWSGF84J08uwqnLKXjwlAmzVzd982mhVPlrdeZa3TRo3zUezAqoDOprgnsJEqZb8wAnfj+HtcRBT2fjn+1And4zJjK/CPyLZANH7YFDbViH2JsR7AjAwmhFsC1ANZBgadRkFSfE7xPMrCZxAEbBjFTwEqOqfFq1C8pqulEMytGkaAl9pv6UB09aH+43Ant/Vv5sczy97ldj3gPIY++odSZaBmJ6mhstByRx5miCTU9PKanSU9cIem/vgBIMiJFabryTOKe0Qout6IGAWAzRXuVTs9Ls+KbxKWDsN6eiS4Nxfd2KHT0C1DQYDJYfFRtARgVOrl+piruZEgaGsJCkX7x40U6fPu37i3up00nUaPsMqNnnBGYhks2KM8xkZmrKpi9f8op0G2xbgPeKjQ4NayIVd3bx8iWbWygJGE6ZAJ63tFBiCADnDECxv6/fq6ZirJatBf0vNLtamu3OO262zZs2WWVtQeuI4O34xk32Vx/7K3vjG++1nbu2OnNXAUe72sOGhsfs8uUJm5qYNqrATDl+wxtfb7uuuMLu/5fP2cDAsH3qHz+twS/o/2FYUdPo7+iyFpa/udGuuvpq6+3rsyuuvtJ2XX2lPf6979qDX/+6ffWb37KOtqLATs4eQvPDA4N24sQx27P3Snvve3/Gzl84bx/9yz+3rs4+tYzdcedt1ti8bocOHbZf/qX/aE8/9Yy97g33CmQ5fPioPfDAA95Cu7QstibsPQIYWokvXLpgp0+cshMnTqoNDRu2MDcv5uIMTpB92tpiPeiAlBZty8CwlWZmrBtGk4YuuAYUDEkmYGe7WIof6/NiMAMC96oCYVwHhtQyQiscoJYGoyz5AAXOxfxCScNZENiHNQSYuIooc1Q3GxrX7JZbXmkLpWUBA0wUx7lyXmZnpmSshwaHVKE7f/GCvfL225QYHDl61E6ePmsXZ6Y0uevCubPW3Tdohd4BW16H+cXO8EmC2qtxf1wrextGFU4Z9iJ2nSAVOy2AmzsNgHGZqtt6xcY3jtnyYsl2bt9uHV0d9uxTP7DS6pJ0xprWYAet2/zinJJdCXJTRSQxBshZXVGb+iJBLtovaAjpyDXa6hoM3qKDm2sL9ol/uE/g4sWJOfvr//kpe/iR74qBABDpwT/BHcFvqwJzggKfpFnQ2VpbW/buqfV16+pqtbvvfLX91cf+0m68/lr7mZ99jwYUefHHW8bKCgaadD6Hh0cccOvoEqMWh+ptRK6HA5gMkI05JgBBYJ2gFqAWP5Ri2j5IwCdfzky7BiMVYPyb2klC5wvWIW5jddVbFwkEpP0DwK0gYcr6+nsFRKLTBUsGm0rFFjY0zy11cN3/AgyVVOCB6VCdMBC6hLwn/2dgyp5QwKh2dwo4rr+T+p/4EkBzBgZpuEbY3nqgIIuIWajLhDkLbOmjXFMQe+stwjUheoYYOfCCzXO5iGSrOfsiwSvuXcFvJK3eTk/iRGujA5HJUPPCmZ/jrF67j/BCVbaH8nuyr5pg2aDnxDOSP4wJr9h+bEqC8vyZ9iHZorw3wR+yDGimcY1c6/79+/X82au8hjPnTKGyx1MhaF4qLVR1uNzeLytpISGUFpWZdRS7VGxhoq/8haYeus+mbSYHJmTQyGdMz84pUfSEr6wBJI3WnXEAACAASURBVN/73vetqaFZsgsDw8P2tre9TWA+++rg4SMCzPhd+UeSSxWWiQt8QI1L5Lh/z6Ysvs/+oA18TXYyWNChka2YJZIQsfsBCyLm4HUCzZuabWR40IYH+u3yxKSfU5LpYCIJ8AhGhRJMASXeqsX1SSdXTAr0BtfsR+652+6849bQffShbQ62MOG4w/7tc5+3v/vE/dbUOWKtrfj4Fis3VKyh3GzlBs7KklXWW6zY2m5LOhcrtr48J0kEEmE0jNcqoSlYQUaj0RrXy/ZjP/oau/OOW6xSabT7P/M5e+7AAZubmRNziX3GPujp7VJMddddd9srXvEKu2K3SzX8/f/7Cbt0adLLp7peB0kUPUaQL7F6nUdn96hrJqZw5jNx0MRjb28HI5PxacAC0iJm9MgphhaGXJLrPnuRXMLwKh5ltOzSScnKqQJyis+D3asPcfDSQU3Xd2WPUEjh+7ChakX5YDbVDSXxHNUBxoydpXEo0NGT12y/9kKDxzYeE/pz9mtz4NTPhHeH1NsvxZfRYaV9GJrjQQjTZ4kZFIxJ737KhNf/9AHINaZi/j3tDX9msp65UhYgMu7OfMUBNI97M1dS4o5dDLAzf5a21aWd3G7WA8Kpt5jge9pSdA+5ZnyXP30H7ny9vDAD6YA/3Z76quIn83ql6ZUFfXO5nvrPlm5Z5DQCSaTfWutSQ7JJGmFi2/uDy2E+3qrpCTOviQtwIoH2kWtLuu+pKt2HvfY1IAcSm1EFjkD8ArxOoBjWaDaHqS2/2c9b0vqq6xutnGLI6r7c5nAdfIa3pddYX24To0Bbl6XkHtRnwmQDaAKshGgTsQavTJ9K3EZuKDsYDExdU7J3qVYH8SSHh4qcIKDYpUtiO0fu6SCCzobOC8Vh1jnlXWKQkQoU5G2hJd8AUO7XIH9QZjhggLeZq9UNJMrBZdUCwroTJrRv/cTE8D/oDm5jWFdi4zaKVRqO5DmXnlVgCc465HrxfTGMsGFdMV0WCLBSXDudWbfc8lLbOD5mxWKz7X/miP3Jn/yZPfLoo4qPevu7XRe2kXZWpAXoOsOmLJs1UqTutgsXpgy/3Eg3kGZUNItFBkDpcYfrCEPk6OnqdsYeGoRtBcUjpdKyYgnFkAJovehCHsBwSj2nALvz5x7f+mAihiHJt8WgGeUgkTtkfKW9kkNj2QwaKOF2UFPM63CMBHK9MFFj4uYMBvYjeoHEC+zHLCZrOJ70I52hjlwS96nOi2gdzvMqdreKXA5+SgM2i4gMWSsWJMkDcEWuNjk5EV0q5A0wkdEX79UQRnyFOhIjRou7Ej6RxSbulf2DLjp+VR1UcW4SJ+J8pgbl9NS0tA6rA23W15UHoN+ogqXkMChOxPBhaWLSTUOxhbZzCvDN0l/csnlcMRzvT/5XoPivgTu0cBN/MqhuWLsdya/ZmXntvWybhoCCdAb+hQ46pF2KdMQUzEaHB2x4aNBam4nr8pF6R67HOF646OgsyvczzEea1qG3KBY3QzuZMl4l70X3UGBXDnjT/efxrsgTxYKAffI23kNSeZpIv6LCK7Et9wxDHIY70oPMv8i94vUvn9reMLjzeg158U3oxkrVD0RR6xBpBS0RcAhEoSVUrK74ikooC8pF8nYEEPWAoaoTVe0p103RNCBpdviG9BYOGHAOFuq8pP5j0NMTzSc48cDCA0Yh5CH6qrMlZ+a08bw314SpBboZqOQQmwQafUqSB88JytT/jrMUXlxdxegl4FofwGQ7dIKhHkA4Yp0OORPODELqg4sMGgjKhegLLKgFNHl4698r2YnoxcmI8tBVYfZnzZLkhDc9w9TR1PTYbEvBSXlFkPdW5SymlPk6IQDrRserJv7MFOjVtbGr9b7Bkz1pJpZXXIpbhqk2Pc9X3J9b/f3npO+sonm7Sk3H8EVBmJ6bM3AzSKZ9bbG0ZItLqwIXaXHlYJOQtbS1C3hMyjvr09ZaUAWCQwTjT3TtnOwcrAGvdMe9Kzh3jQSB4o2wCx1g0H7T9D5vVXN+PQK661Zecw2+rFACNtSCzXgG0S6Qx8wrUS5dAAhEx0IbOjjT07bvqp125z132YWLZ63R/KzxLP7xk/9kP/Zjb7He/i4ZCKq8qjQCCq2ZNWE0+vttZHRUuoGPPfyoFVoL9tVvPGhHT56wixMTatUU86mx0UYHB23X9m324INfs/6hAbvr7rsFHJYry/bAFx5QReemG2+0U8dPiq4NmHjs5HH75D9+ym552S3W29ln//aFL1uxq8Pm5qZsYGBIrZmbNmy0W29/pVrtfvRH32yPPPKIbhux24sXz4tVNTg45Jo/FZzCrBLwyYlJe/7ZZ6VTReunA+xrYqsRbAHYAEBdvnzJ+vr77V//7fMSn24RK6esVu8O2qFh9SpxhqUDQNkiJrYSI+mzNNoy4tjLJdu7b69t2r5VxrWj2KmBDWtzM7ZtZMRamtoErJ09d8J6u7ptDk0PtcW12tnz5+3MufMCdDZu2WQz0kfzKVycIfaltE5bGsWE9fareevvHxRTDvHzzo6i7dmzW+3Hw6Nj9uyBA7Zh8waxKft6B6yh2GWHTl+w++77uPX19Gv6tRLVaKtLMCV1Svgz7TSBnKa2q1XBnVqxuWJvf8ubrLu7YJcnL4pJ19LcJlH7iYnLAk6wjUxkRvOkp6dTgvYA6FQpp2cmfbLzwoJ1dXbr9wE/YeKhYwKL9uLFS/aVLz9or3vdq61VxYF1a2gr2JEXZu2P3/9B6xuAaQEICLjkbDTilip4xT8oRggAAcRskNbi2OiIdOYe/dZDdvstL7VNW8c1Va5hvUktnsUONLyYeIpeJoHqkp4NepkwWNHpEsMMWwH4FdVrnLp8YpUpA3MR4JbBGy0CAmdmnWFLIAdLkmuV3mLYr2TXZbtdMs28iux216uOnvyJLRDTtMWkCJAtfUZO1M3WIge+GKBTVJAhMDISXa49E5e0be7jnaFU9TlRQKxPmD3VzEplLalVm0RdmzGMvgQDtf9bacn3thS+n5+vJEb20O8zC2XZIshr+TsgW0511u+FrIuASbRp8I/RKZD2MpNAgWJWm+wsMDW0AAkYGZ5CmxRrrAmei95eqwStrqinoCv+4zxi53lG83M+/IFr5bmK+RoDo1gX3pfnm35bz6IuaOY1rJdYuGotahaDDyA2GSPOJKG9v6iEJdt+VTCIqfPSo+JnDHSYmxOYqfb4As/eJ27CuBFThumdhaJ96ctflV+EsegMYfefLkcDyFHTfeLJa3+oZc5BWk1FnJurFn5hsmQiqW2i5MLZKTxb/ue1yc5RpbtuP+Erd27fptbtrMBnPJB7M2On1ErK4m6C2wBPLcQ7Kvw5aM89w5Dn35zDmblZW4Z52MSESmZBEqY0emtfgOFZoMx9zb6RXlgwwlVEFzspht+JebJu7a1NduWuXbamKY/tNjM3bTOziwJVV8pLdvbMOdu4YUz7eueuXRp+duVVu3RGWcvf+u3fF6g6MoqkQUHPV62Hhi5bDEZsalRRRQmF+flRa6bRdu5AesbHit3qAF72qQ958Rg7Y0idFzSgmRTqiJry1ebMBeJ9E4zK+N8Ziz5wysFKB8mwj2kX9CGR7DqjMGK0+HxJIEQMJVJDtPgn8JY2KW1+AjoeV9cGE/rnZYbtk0fT7vhz9Ovg/jP5ztgz1wx/nHaxHuyrLlbE37kfYbjzOQmi/DAwlfun3tZmHB5oUbDT0q7XCA56ViEpkLF4xol5PblGHoo7WzFF/R1g9pOYa4W9wR7mMLj698tkVO12wbzLdaldP/7W2zT5qtpyt3BVPK9eY13Pb931BfV32Rf/XdkFMQ09l8jBP5lM5zWxx0V+STZnTJNXu3nkebkXXI/epyG9CPyrI6mkH8Wueb7g0Fe2pObPXWbLAcH0hWLlhV6Z5Iyis0JgcJwdYexxxnIPJEtdzyeumTPNMyFm53npc+sB5mgyTvkDv1Zfa91b+BLeu95GipIRw4b8GXrizxfdHpFxac/ks8xnnevBI8kYI2cAaMJvtcXX31JSYlEwctDJZcnSz/nQqBigpFzUi+zV/DzATO7J7ZWTjbhNgXQp+aG9jZQW91r2ARjBXnfduGbXIpUUSINi5VfccpMNDvRba3OD7X/2sP31X/+NPfrE47ZYWrDxjRvUHp2xB/Ib5Ei23mwTl6dU6NNUYfQSc3ZAnEnYbdJIBCAq5yCViu3Yut2WSysieRRg1OEn1VFEEc6L22JshhxWfdylMxFdFex3scKJiSO2YrJvaDkFY9pbscOIB/s7ukmDdOP22YtGVdsUhReugYI/wCLnOOXs6JbIYq3sfVUnlhy+rKngknUTaQsmMYxtGJ3kmA7+kjNp5kYM4dF2Dwkz/TyKRNV9E3EF52nbtq0+hEmkh6Xq8+c8s47EP6lnTiFlampCAGPm01wzhUbsBR0B+FC1fos1ix/2HJ/nMjs7p/iLGDPjTwBiXut6wF6c4l5T5qSvr8vGhthTTVbo6FBM0Vl0Zu5A36BtHN+gfYgvbWlZs8OHjtkLx88JM6G4rmeyviZJNZ7N3Ny81hWQkYnNG0aHpLFKXsU55jo5L10xVXpmlgGkzWLQcp2sIUQML7R596hmWigmdX3zzCuwtjU5thq+w77TTINlNDUbY429cJL2iPNKV1TGsvyMNecc8j8xLO8hezd4xY0+RToMYhoXTXnOTRttJwKp5HgD0FNgT6usT43y8eFUeJxOrSp1nePPoJPFSMpobqw0YFx0LoIj4B4osYESQEskXca5ri0g36s+sMoAIpArGUIfXOOVLyVzQXdOJ+0OxPvNSUIy+PIinmtVZsCWm9kdtwOM7j/5bUfZ0yHxOy9mUvimzeAnGSD1xqZ68KI6xO9iyHKdFHjEdD0+h4PD91pbfTS802HdmLHb1A4bbKYqmBoBmlcna/pSuXYYXCH6QY9vaAympYamRGiGg0ObUNoIfhCFsKNhFsEqhycTCYEYhPSxxxLAzAAqgyoHLxWOvNh5KVlnyi+TxIJ5GQGCG1AfzECyD8CKNgPsuHte/SMCPwAwYCxdmly2//E//tSWVyrS1ANgFFOz2upBBSYmW5tZW3tRjlUaaVEZ0LqjVwZ7oR6MBUgFiCeQVUV6zRrUHlIWm07TpxV0lX16drRmZCs79+7MBK/+Ku8BCCbpDVFW3rutUrFCQ5Nt3jSqqt3Ro8dtYKDX2ukDXqvYM888b0PDA6Ixb9uyVUw4tHeGBgcVFMNG6+7otgNPP2v7n95vT+9/1jq7e22FZ9rZBq1E7bbnz12wtpY2a29ptit2brPegT5jwuLM1KSV5mYEmP7kT75LQNL83Ky1NpodOXzY9l17g1rGnj94UKBUsdBhn/7MZzX4ZfeePfbM/ufsq1/+isDBLds2WUPTur3xjW8VuHf82DF76KGv2/j4RrU84ADQOOnvR6+wO7Q1fCjIpo3jchKsEeAR6zg0NGDPHTwkLYulxQWxRecXl+07Dz9uzZqAxoQ/E21fYrU4HqYQtjYxNsuBrEK7rWp/N+szaJPtHxyUziWOfmZqWq13i2fP2+a+XlucZ/pcxRpb121lviTRfrVlBJuRijXT7Pdec7WNjo3Z2NiYTU5PiZEGW4zKIboiMFSpkAN4zM3OyQHRUv3d7z9hN998s0ANWotnZqZtZGTEOro6rbGlyaZLy7Ze6LI/eP+HrLnJh4nIbqsoVGsRzIRNAWAk1F6FRL/ONWrWV5dsfWnRbrvlRnvDG99oy2tocTA50dtb2JiFogP+KytNNr/AoAFvf6TSi0ZTpbFiy6ulmEq5LtD+yJHDGh5QLPZGC2qjLS8u2h233Ww33niTLa4t2ep6uz36+CH76Ef/XOw9BdfREi1WSQTMLvHBRM1WsadUvFivaOLbtq1b9PxXSgt23b4r7d57X6UEnsSK+yb5J6lhr6CZxhlj2NPFS7OaDMkgDtjM01OApK322te+Vk5385aNqi5n6wV+BE0n/AKTFfk+YGAClwkGZrCNreecCGyJVo5MgjKJy7bClPHIRBe77n7AWXAZGLv2FwNnYEK638H+AYrl5zvI7AlDvb/MBC59VX1CmeBOJrOZKKmdLj4n/VF1T1U8eRcwGoUTXsf1YitZw/TnqfMIExlgTNP7YJJT+Q3pCPwMxUuBVJEMJfjEegDycXbQtatfa28Z9vajnBxdYkAPgWXoH7LOBG8wU+sBXF6HrlYyShwU8XZpXpt/93vy9c6ENEHBTNL5Xe6T4IvfA7T2CbJeCfYhJmsKzPBptMXke+WQI/ZLeWXZRtRe5Jp6nEHek2cO0JjxSIKzCrJD8ByZiuUVfx33vLRc1iTbf/jkpwRAerEQINv1xiTuHaxnJwQ7iKTnH6wZCjfatzGYAFaLmKDBGMIWc18ZzJKA8J9A1KbUG3ZWTLJjKRDs3rXDLpy/YBMTk7Lz2CTuD6aZxPZJMhRjeiwnXccQxMev8vk7d223sZFhW1ykkODsYEBk/NjVe/fa/ucO24XLk7b/2QNitmvuAUwVVVa8GCvAbN2DccUiwVLLxIu9pgQN4FndOmgvrUuXefLiZWmRrTdUzPdcl2zJrl1b7fFHnrAr916lVm9Al/e85z22ceOYbd++zQrtLfaOd77H2to7bc/uq+zEydPW2890yQ4lzTBXNexBGl/+XHbtvjImrpvNLyza4SNH3Ze0tCn+YD/AusnBggk8yoag/RpnUzYjQH6xuqMdWxOsQ/vMC6U+zdqZHdEKG6Cc2w5vk/ak2FtUkyVZjcnr2HaCv4KZkXZQRfeIqcWyjqJCvl5s6AA+83v1fybwUqWohQHLPewDvLzd3CN2JytoL0abnMeSnpi7vXS/o/MtYMcZeVoHLYcDJwnkeQLjIWzKNvjAGU/aPL5NpqcDNWJLKnH3P9P+us32a5FNCtH9tMt+5BwU9u6k/Fz/DfZB2mnOKPE3zPsEHPQMIkfJfa1OBA2/CnamWIG1dvcamOcgrpjOAvv8MwXWxwLnc623z3lvuR/TD2XO5UMoa4O5slstmeWuMemtqxoOpH3m+y/vJ//MvZH3m0UK7GF+rgMJ0ZmWWqY/NLAzC4J5P54H1FrBxezL4lF1WIfvH4H8YuE60OrklWiTXa2xVgVSJnuvrmsg16mWI+YQh5okl36n2jLvzzQZuNVcPxiW2b5eHwvUQPMoJsneN1S1HJOVmHuFdcziWubO1dwxWuur+yTOFnsF35h7QXs6df+UBzl5yLsOa3MI/PprE3qR6ZAuM5I+0WKNP6QADPBCNxKgB3Z3x/atducdrxSzkPd5dv9z9tvve1+sj8uHsFXL6CSXlsSIS7JV5tx6JsEcl9ZwvD9Dz3q7e2x8w6ht2TJuWzZusM5CwWDLffiDf27TaKPH8AsfguNxtufUDsxm7khYnXiIzjCgplp6nXGqvR8wMYVIxUFoDQqUdba5mJLklFBNqkSsmDsRgJBP/vbBYbw39lwDIxWXRMfD6qqAOcW5wTLlcKVGNMAv16oBmdHajPN1YpfHCuRmAI4ZC7P/F+nwCqmDjA3SFIotSUdKC7rrBa2jSwE06JmqI67BpVjQLUTjFO3kiYlLfl0hI8B1eQFg1YYGYN0VqkQ01oVYiy/NEFhYVF6cdofr9sI1+t8+aXxtfVX5DJrwdKSsri7ajq0bRbpR4bsR4K3fBvvRmBzVfgM8RBO0WGiyno5e+/rXvmkXJy9J/iT9DrrQkl1YXVUHCZOZyTU2jo9K5gUZAOFWMTm+Hbkocr0AtTkn4D2YK8no0DIeGE+ySjGLCfqB5fCVPlWAqeI3LwCzX1hHZ7ETA3qXMP5SkhTRRVTz686bSvvGc2HdIf80DFxx43oCiQRImaw408w/UOKS0WrghiMQTZygHnwNWEnDksa33qhXE5UAYdKo8flsnAzK63UDVhCKlNCnV1TrA4hMhgTAZPAQv0M7XbLDtInCWSgAR3vAvY7T4VPLpk6c3jUdvNaTr1UwEy23atoN558DFGo6kr7YwcuvBgj1RtYdthvSNCz5ZxqbTDAIKNPheIDgQU5NY9KdiDsrr6Jma4SqdwIhvcLnQZv/ft4Xf/fD5JvLHQxTpFxIXYzrAPnqA6NMQqvrE04xHVQ6EZ6DnoWAzop0CTFIqnBHMKr2m6ge1gegeky0R9dVmzNgqE6NjgBAgr0heJt7g0M1MjRib/+xt9j58+dsenrenn32eRsZHbb2YqvtuWqffeb+fzNrbLUFqgrrsDDFT1SlRXtg3bWKQPTrHb8bI5g0WXl/MfMnRuuERh3TlsvWLGMFAOttXLAdpGQZayzdumiFUaBqAd6HTiYBpqbxkVSJXgCNm9GnKzba32Uvv+5lNtzfbTt2brHZ2UV79pkf2M0vfbkdP3ncZuZmrL9vwHbu2GkLc7N2iWlrzx+0bQBzTPRdb7Rid69tu+5auzg7Z4898ZgtLpWss7fbllfWrLunzzZsHLeh/n4xNKgKtbV1Wnl1yT7wx39k05cu2x2vvNXOnDhhN914g6a3nT1/zpYXpqUtt7i4LAYGwEx3d6dEcb/64EMCyADurr/+BnvjG99k3b09duHiebvvvv9p33viu2pbxdnfdvuttnfvXiXg+FCMKTp1Z8+e03sw9ZNnAciAk8JQ8yXdtmghpA0c8I+BBvv2Xm0Dg/1yDvOzCzYzM6eAGEdYWpi3kfExtfm14+DXKgInSdwmJ6bs1OlTmtxJ0n/2zFk5xP7Wog33ddny6poNdvfawvyMmLCL82hz+nQx2HToK6JNs2nzRgGLe/fts2tfcq0cPXR5tTKucoY59026NxJYqOqdHd327HP7bcvmTQL9Oe9nzp0VC6a3p0tJcqWnx/7kIx+V/tdaS4N1FXqDGQArxIctycGICeCDXGCz1hI32k/WrLWtXY6Dlr+pqWmbmUf/jHMA5kwxI5IdtQl6EcMHSDitHkCAD1hZ9aSbYGx+jul8Rb0HQDmTTVcrTsFvrpgtL5yyv/ro+23D+GYrNzbYpcmSHTpy0j7ykb9VEGUNXrBIkMOrpwF+EJhpwAzBSbNt3bJRQ3F27NhlRw4fspXlRVtdXrDB/h67at9e2TrALGwSARUALiAtzoEWltHRjTY1NSPWK/YLW5J+KgMQgXroXErI2hnpmdypwir/WWM+1CdQCUglCyKDmwwI0wERIGnyYUydVLKoFmjaLVdcMzhbQyXO7yBiva1yW+uJcD24WO+fa4mf66jVJ2aZMCew5H7I2VuwLgAGXZPI2es1pkKT2rx5b/aGJ6t1zCHsashPePukA+CZoKXOV/pGgp4EJvP+0pdloS6LUxlPECxpuE8EjQT0+BT2uHTj6liHek+x+2oFzfRn/uzKArIyOXJwqUVs4mxRrE9sM0mUVldoUWVClucwgzk+W7Yq2rXZPxkk08LD/vNBEs5097jI2/P4v/71CVqriKh2Hy9graitb1XB9Ps/+GEbGR2X+MjWbdttYXHeFucWxGaE1a9gXQlN+LcQaeeedXbq5Ww4u8tIHTjIKYBbrW3JLMvhGynFQ/EvK+fRthOi+cSD73jH2/Xac2fPyY+w/7/zne/YmTNnvfBbl9SqdU0Jmtnw0IC96yd+XNIr67Irzk5Fy1j6ZLCuVvjZuh0/dcFWK4326OPf17qsRchWBTEoMuogZSrgxkYSMdEyJnBB8YcDaDBaNA2yvdnuufNOKzY3Wnuz2dzSos2VVu27T/3ATpw6boX2Tp2FiUsX7bbbbrUrd19hwyNDduutr7RyedkOHjpo//d/+++2edNWO33qdGjiSuhGxSruv42EKYrN7/7pn7Y9u3fY8FCPJsoullbtqw9+xx566GHZI54HnRxipWawHNranF/aqxQDAuIh9yOJHi+Ss3FIXBkQBKDMnkiQScO8tEbOfHBWfLRVhqYWnRl8OejtQ43yrOYZkO2JGD7HR+icR2zv2K4PQOHLO2u8VVmaZgHauS3wB5lxab5vDahy8JPYze2ft/3ltSifCWAwEzG3KaE/GK/Rz+Ia8jw628j3deZA+TPZ74ipM8ZPMDNzI9nGODMCF9VR4V+6pDiLYsbFTxyC869cR4H6dQMSWFN8NvfGuc0iVQ5HyteLiSh2FQNOSpqiSzyUdqg+v0umvZ6TCCm6Sn9m4UDqczbZxShQ6H2iEFAFWvlZ6Pxjo0mSOSOapB0LQHzs+8J3plp760gsCe5qHzQE4Bl5idtWlw3ItfI9Eh1IdYxf2c3Ia7OQlczu9NMaKBL3iR/01l1/nQ/biBxT+WUM0Az2pJNy0J534MifazD5Y6BV+sl6sMlbx9035c+dLOPEEq4xzyaxrMtweX6XfiVzI2I+Zz46eaQeFOTSlSvWEWTq80W/tdoeF8hBDq+ilCBBJxel/9FQlJx0+2IgNfeeF1CDdBrTcCka+3q67iW+GT1e6e9VKjYxOanrzi4cmIgM3wAAUrzRQqtvi7W3MgdhSV1QL7lmn4gYPd3tVuigiP2UfexjH1P8l8SjhQX2PpIoHmsSi7s5qsXOff191tPbo89610++w6679krraG+25oaKhSCRx9frZo9/92n79+/991ZZKVtvX68toL9oXhxTPBK4irCVMNBqERdD0vNAAERyJ2chNim3wEp7/OFyWt554N2RsvUxT4M11tRx5GVCZ9VbpJ0x3VZA/5wYjlkNSOGh2UlxLAyP4kZsO0NroqsxfLwTvlx/z89dkGCaGFJUEruOrglnHDqQSQwj/c1g7ibIr30cXXpedCSupqCLJFaT/u9gYF0OFjNnz0FGkQxdFGYkbaR4nNi8XAWPnQHshSVdQ8Vlksjc6abiegSawgxsDXKGEeM1aagq09U9LnJZv51bNquluLu7zYqdLdbe3qN5Bj3dnTY6MqJzNTm5YKdOH7eXXHm1nXjhuJ08d1rSNH4OfQ1YPFr+FcOpeM2atVlfT7ckd/hM/gcs5/N4XXd3TzCtnaXZ0eEyDY7nMNU9AUBRPwAAIABJREFU8QvPJWU3Ax8DR3Dfhu4jRW5y5VoOKGJa2WNFCr5ZsK4HrNGObW9lNgLSVFGcC4CS10lvPBmMJJkS3E8GVtx8fSCbRjmNaL0T9YCh5lgFfjGNMlozqAKTrGeikEYyjRYUX4wI14Gh8kPtgI2SWrHlnFUo1xqAYbVMF8FvtmRlJV/vH45dRogJxQKFvGLu9xdOpqFRh0rXuIZ+kle2FCjkxFe1uoYRlQC3g45qQ47JRtUqQzzMH3ay/mBzunQNZMsWC2cZxgS+0CF5UZAbtHhtllgfjIkHLRgMKYU4/Vj6Tl5RS+ZntZu/rkULcVIAEBhm2qSVsmj+3srtRieDtlyTBFDTQdQcXo0W7wGfsyJIKARgR2CU2pJU/GAleEyXTIGakHUa9frPyWvwYSv+eRqSo8Cr5uipbtxz99128OBBO3r0qAwNrC/YHFQ0EDoGSGlqa7fSypotr63b0jL6NGgOBNtTgXKAGqpg1fRIFDSqJY4hSM6apHbsu5VWaIYxOJNzvbwSAAjOm5ZBD3Z4jajgWTkXy7EG4qejZ1Kdzl60nKn9aBWB5kZra260vmKTbRoatlfcfJM1tLCXofU3a2jF57/0RU3CZb8wvOLKPbtsdAxG4Kzt2LhZbC9YewtrZcNtjYyN2b7rrre2ji5bWjObmlmwT3zyn3Rd4+MjtnHLuL1w7IQ1NxWso0D7FqBM0ZpWy7YGo6jQpiqVqsGleetpbbKmVWXu9orbX2qXZyfs4uS0FTs6rYyzFZuszSebTly2ycuXJJjPugP+NrQAKLbZ6NCopuxB6T985IiA0pMnT1lnV0doYKBDwfn2KqQSUfPhOQx1QLcPVgfsQzQIqXqxpvPzi9ob2BzasHGW2Av2DRqFDJTZuX2HnDC6nJs3jYsJt15eU3LGlMYDzzxte67YbatMj252zdpjx47ZpQsXpJ2J8DDGHEe/sDgnMOW2O++08S0bNZ11Zn5Oen1nzp2zhblFY0oydgqwTomdme2+Yrd99rP/LOfFZkfHaH5u3jZv3mR33XWXGIyrjY0GFDg1X7K/+4dP2vFjJ6tBuRI1adAG67dOG4aBMLJVIZMgeyJdpkYxRgmiJ6YmawFQnDsJmQe4lmc1/YZYy3WDMDJg1c+xKBVP0JuaWmUXlkuztrgwY+1NDTY2MmIbNm2x6YVVO3nmnBUALKNFz22UT63z4DYS3dCS6u3qVaX6+AtHrbS8JBtdkPDzmv3qr/yi9ff1KWhbYGBSSGzgdwjgcO68N1p8CZqhvUj7tMTYI/hOGYZ6v5g/S1uVyUm9P3pxq48n//VBtgdZTdJpEWAppj2ToAHfPJjOpCqZmD7oI5LKYJgkAFcP+HFv/m9//vXFHP8sggoG/Hgin9f6w8lHvp7fF5s7hpKkD+S9uGd+hu/nmmEXa8hQ+FfOkhcB18Qwo3rLPQKc4g8SxKvdhwf49cxDziDniM/JNups+wvXIMZXDt5h/TKgJyhL38G1ZtJf/zzUWp0FLGWzNTaFgykeQ2Syzb+TMSkmRbTeJ9iZoByv4f4zlvIhLD4JMFmeef8E5mrpWV6pvnfer1gXwYLNPVS/Xh49YXZDH01svwY7fvK0ffzvP2kDw0MOOgu0p5gx4wXXlP/ICZ/hmwFQcn3y+nwjuYaQYozQ8MzYLnXvEnBJcEmyIlFJz/2lJHndrKurw44dO65kUYl9Y6OVlkpqD6c9SiyaaojgDGTi19nZSbv55mvtp979TivNzynmpFVtdnbZThw/YV3dRQ3tuHRxwu5/4CvW1FqwvoFB7RG6cNCV9Pgr4qhsIwwwivhSAFnoUWWCBFMmma6AXQzdQo8Jtv9I/4B965FH7N7Xvk5APOKzzj4o25EjRyR5sWXzRnvNva+266+/Vv6LItnB5w/qvjdtGldyQfGpu6dX0y6JO12CpUXFt+9+/0m7fPGi9XV3azDU08/st8XlFTt37qKYjKWlFVtiGnIbrXBMLG4WOwS7ooK0WKYUjXxyPP4L/TCSY5J0wIG1Vdd9ll4vjBQNRPMhTKl5iD4oz5liEO8LcwWpityT7B0xJgR8sNVq4E4trvRznoUDFeOzgyfAmJQY4jxJmkc5Qdi0GCzkg5OCfZFTNEOOQQWMBm93FSM5Wn3dfnt7qnfYZnuxF8nze75fQ6PeD4D2BPvS4+JE05xN6GG6FwQUIyLHoqnXdPpgA1fly9KuO2csAI2QNFJ8HNeTeETmUxS5VBb5IeBOHysVopDmUQLorc/YnGSPJ9NUeVcMAVLhg+fX2lrNyVw3l06I1qoGqMfxLi1QBUCDtuk5rXcU+PW779Gzlix/HVBWBXCc6CBQNzrkeA/ucTVilHwfgSh1+v+x0FUQnffIFt+09blmPoE9WbC1opY6sFSodHkMZ/06ww7iSuZaTi5wphZftbZuz8Xq/avORN2gsHpQNMElfp6/oxb2AM4yF05fw34R0SV01QQcROum+5NaxxXsMeXO+JvlJRUZfI/+/3VIfYs6Gz0Zopzz9HPKtRp9yAtsNc43ADVAQz4P92+wyxbchmIzQi9Pz7DKrPWcWmA8IBusdOnCArYqC6wOAXM/g//zwbECpjU12uMjSe90w3I36+zq0vXS8dLd3eesOk3ERnYEaQ6XmhkcHLAr91xh11xztXd9FFrs2w8/bvfd97cionDNTJ5uaQ75rLp5DrJ9yBep06jLmIq8e89Ou+2Vt9je3Vuts8gEZEYZJjvaAcKnnjxgv/arvyXtQu5ncdH9f05Xlt8PUkGSuMSI5kyyF5S7IC1UdDmYZHwLQPdp0JrmHd0pvsdqmsOsLZ1TKqkEiCkfDfs38JYXEXTie94FGM42i0fkWJpqzFn1Z542jyJ/KxOR29ts8+YtOkfkl0ODfXbs5Ck7eOiotPvYO5cmLqt7AOJDgoO+z/0ZQ3rjM7gu7DlFQwHm0RWooh7+hI6GFdfQhniR3SXYMOInpESWlukWqNjC4pIkaPK8CUgDV6LrqrlZpBXWenJqMsy2dyEyMGjrli02NDKquRF0ReFzx8c22PAAMx5cBo1ib1dXj1iMPnBv1r785a9Ucw2KnXTx+SBfjwPc3yFP51Pm8TOdnQXbMDqighP3w71KGx2AM/wU3yMGVFzS1KQ1xa5nAck7LZy9KMwt7LDWWF2eXqzgDJFDSFe8maE4nTEYkGL6crAfa4UIrolcVvgCuuNFAF3kCdqQeVZLtu5r+IqblGrCklC7gIComr7T/8pQpvNPA1oNBoJlKGOrQILBJamRSPtIMgId+BLAh3ZNOCA5ChwvQI0K5w5FhUKPbIuovNUSrBvErN5UKy5RheU6Urcwp17n/fi1U3itG7pSVwnjIaXou4NrNVZidRCHVPC8FTgBUz04Kj8RiP9wsC+kty7By+vxw5UDDByoSkfo0/kCiFRS7s6K9llel+hyDlVRKT+q7y7s7q9N4+GWICtUDLeIaEiVMR88g4FPMEDAZwh9s1nl+KNtOJ9Fgqj16/vitfb3+//oehMozc6rOvTUPPw1V1fPc7ekbsmaLMmWB1lIyJJtXowJ8EwwgUCM31tZGchKzPjC4r1AAsYvCwIBEzMYh8EYeJjBgCc8SNiSbFmThWWppVaP1d01z3PVW3vvs+/9quLUWr26u6r+/7/3u993hn322cfsGQ1+qQ1d/XrpQ1YGq9Ca9MGpp9IJVLRYNluuisoADhnacAHy4Jpx+MqEWQaYjOpYWl6hWDvYZ2iPBuuKVHVORaPV5u8ioHa92Pse186qIQWI8x5zQrZaNcGAg/7BSoDeDMahBOU1dRDAmgYqiSVJxlJVOZRMEvYC9qOmh61nFUkJctPGOgb1xmCjM/buGSTV+dyF0ZiYmInrrjtJjUPsUwBbHGDR06Cxxv8nJic4URgVokMH9rElFLqUrT0Dcd1Nt8T08npcHJuMpcXVeOqJp2JuVoK0ONtLOcEWDrcXk68wmAJVmASkAegAVN3YBPNMLaxKAjaiebMpujq6o7PRToeACiMML6oyw7tGYqC/L4Z7O2Owsyc6mjqipa051nFW25pjfgktrtCVW2HQhKStr7c/ZmcmeF9gHyKwwLNgwYRTcVtJN4c2IrRDsA/hrAEyI+ECgwdG51/8i39Fx2D9DWqYIQlbW2MrNAy1mFht0ejqYqUKbWv9vT1xbfRynDh+jJPjsPcuXACzsTXWlyWG3Nqu54W9vXffLhrwb7n/fooea4ovGCRt1BmEfeRZydZOFxOeffrZ+JuP/03s27s3gX8lFXj9+QsXOdl4sK8/royPx9OjF2MZjJdOsLdkk1yFVSKiaikBNjo52VafaQeNtvOufDvQhfN0QMzEJwF2i//jdbWt2D6hNA1qHvOsdLMAgfPVxPWGreE5yEl80Bv1Z1fV9Dw3smca3oG9gyRp9PJlOr+B/gZb5W86fUP80A99f7S3txBkR+CE98e+wz7w/eJ7BAYTRPBZlF/T+uDzZZ+3cmhKPdBCyZBaoPEFMFt2R5VwfGF/4HvW+8P3XACiXdqA8LJafwF82P/4WeFvvBaBhT5HmrDVuloztmAioKIIBhyF711tZkFqk+uEaxITTsHONtCnpjRWbdkFr4sfi/dBhdU23olkuW/wngDMATywCpz+HGcKwtIAOhACS6w6meNIDABMJtCA6ySzZSXbqAp/BlvUPzhQ6cU4kfPzwq8i+WHASn3LLIZl5bgEGe3T8+bkrxJgxOeb1YPn5mnU+B7WEqw7gRfSxnEyyJbU/GP2oz/HQaCDY/tPAOSqJKs9B7bBrdZu16MgO/x0Mpd8X7wGMr/q7gT4s5fPnY8///O/ZlBK0IlJ4BaDTES3sAWlf9N4NZ1HFATBBvQ+V/ig54o9idfDbqrNCp8rEEHrpYRV66wWUBUxFGNgndSy406KmomLz8O9oEXKALb2Kndf6sZuUqf29ttviV3DA+wQQEfAxUtjsbnRTCmMNtR219dicXU9zrx0Ntbh99F+72F6Kn0oEeO+B4AswXOcHcZ7hSa5mbcy7YoOoO2F2OMrX3lCzISm5njd6++Ogb7eOH/uFeoKQ79We2udCdn7fv7nYu+ekRgeGhKDDGx7aHYFYgTIH0AeQLEmvi827xYLYr//kT+kvRsZHuLnPv7lJ+K7vvu7qb+K31OSDo3ZRRYeASSicDYxMUXmzsLiEjsDYCPA5Mf/wRyDLif3cO4ftfdiSFc7YyTFPmrJkl4YWtlVRPMZA7vEwyF95gi4c09Ia42MzATZbYfNhsQS4fccPzJdT5BXP0uZIAy8a28X07wdTLwEIqAtSsBQCZLAi2YWkMnsxP5HK2BXtx5H6pS7pZl7NSUpmMgZPMp9L9uiljPbaZ8dfM82n+BPNUhFZwnrxNazHKjBHCkn0NsfE4QnoJRt6snIwz0RXEqMi+uWoK0HLJAZQ9035R14XrY/nR1iXjtnIX5EprOKjCi+cagSfZeAH7zWfgbfc+zNFk4WLtXVQ9CIgH0O6SAYq3Nlm0xJgxxmg3VTbqcjwetEZ8CWpt0CjeTvJmMRZ1rAWg6hTLtcAZZJRtH61AU1Px/6IcYYskOIyfV+5Fim9qvbmgW+Gxi3rXI7tfykWL2MP1Nrl0XmBJep4Zc6yo6ZHH/YzrtIqzVW8q9p1dBWFVDvZ069Veq1qStgfRUtl/LIlLBJWRDcE3yCGJ/ydTjvjMVT/gK2FnbfxRMA0Ih/UKjjMB3uzxbG2oh1qR+4scGCT19vH0EJSF/wLBHskVya9rQYreywyKGxtAVbijkw60GD+aA73sq4ACwxaLwhZsae5VwHTixvZpG+CwBbC5iKPQS+4b/gb69cHY+vfe3r0Wh08/9oV5XWM4qzAEAgHaYuE8mqtLPIctttt8XNN9/EAV5tbc3xhS98MX7zN38rXn75LDXtAJqoFV/+CWvR3tXJ6wWbDLH/0FB/DPQPx/DAQOzbNxL3vum1sXfvLhJMAPJ95SvPxPve98tx6eIo2XCzczOSOKAWrlrmSRigzl9qh+bzAbseuT0KEiBWsFjKTsQEjLILE3tUQFRSfwSYKJ5OAlK5/+u8Naeoe8YGtXFr4N84BAtQua9gj1g055kVvuAZGiKQb8ZrX3tXPPitD8XoldH49Kf+KkYGu+KuO+6I4T3H4rGvPB1jkKuan4/PPfxwNBpi9DsGoC2D784BXLTzmXdiTdH9Bzvus0NbCoBxS1OPzWDE9yG5hJxufn6OhBEULq9eHaP8CvaG5GXwmk7uPxAZGLu0AYxeio62FnZG7Nq9i8MfUaTvbXSS1LMKqZ+1zWjvbCPQh/XBex08eDB279nNPQU/9Nijj8eZMy9Vut8NDIlLIJDPARqusHlrq5X/anR3xkBfX/T19KbMjGy3iRX0MRmnaJ4tdOBVbFdHKoYmloO/agIBTB3b9GEbiG0BX0D83xnXrl0lA7LqROF8jmaec1wr7IKBTNwvyC/AMHD21UmAgYudMTM9G037T921RSOUG1DsCE1+tsGi4cspZQxuKKhapxcKCORcHMhj48lQ1pPFzDwQEKjebkK1bgNIsLAGphTcAd+hUedhrJ24ky05Bn3VLD39G8lZBWol5RuXjvYSGE8ssIE3B/r4vzUo/T0nW2TxWbKyStJ0TWvJ+pB4rZxSCX7CwHIt1zEJsQZKPSmrNAJlks81zwNv58ufo00xK0z8rNQg1MYDK0HC3jBO+Jnv07miJqCBralplGxb9mSu1Jbx2tqpKunzftFc5wrYLZ4NPhffJ4Ms14VgHgHk6nFtS2LV9OAJcLWmle/ZbFhfkwIvtTBxfRLMVqVZRrUfbaO5RrgHAb4pbky9GwmZArRFERhTzNraoe0IwFGTzngSmqHFwKkS2rdu6U5KONc0n5HefSuaPR2M4s1qDxKYD32CAa4jABWLx0rLKKufaNUujDzWAKAZGCYw6EiymLivr0VXy2Y8cM/rI1q24pXzl2NlbZ3UfSQM01Nz0ejp4/Tbru6O1I5Yo2YfHPWFS69w8vDzX38xXnf362LXgYMxtP9AfP2VS3H27Dmy9JAgYMIWJ+ZSYDanbOXq8IwDeBF3VNPloZOGvQcdEFozaOOhgtgJDXru3XWKXqnCDFDSQA6YTKg4Tc1OcCAPilZra8scVrK+Km0iMB77+vsIaICJODg8FC1NW9Hd1cnKGQDL3gZ0WPDcIHSyFi2bGOyyyd9DtQX3hWvAeb104TKZiWOoSB04EKtJGVcFCOK5Sj4sRM9koakpDh04wKlacJCXzr3CoTsvvvhivPbOu+Lrzz3Pyj6TYpwvJieyfQcP7RWos7YWl0dHA1oycG7Q5oC9Q5CEqWNoB7DeCWxzb6Mn9u7dQ8FqvC9sCWzBkcOH4+rVa2Tf4jw3oYLY1x+ffebZGJ2a0ITidbEyNTlewSbWXG1zmhJvrSX839IPtscKxqXpqpaf1IJJFpfbb50IubPQn+P22Kq6lgkHgH0kmR2dbbHJac14byQGBsI2VAVoCj5v3AveEwzVKimVCAinXPc0OgLSuT/7c/9PHDhwiAFCRwe0apbIktNedYuPbJFBMCe3Xh8BvQq4WEQovmRLBBrCtrHVPAtDdYEAZ8Isndp34Rzj9Qge/BoPacFACiZFmbSYKeYJlnhvJzEMdsEwYSCtScgAu9ySS3+e4BCGZqCdxwCPn6sTrRoQkibbTh/kW7efclCJ42Vf7Kl0WCsHjG5rJshWDC1xEm6dL7+HP9f35kBYFfra3zhYrvZhKAn0+5p94v3nam45RMxJnYNoXmO2fvv9WZItgFr7H/s4/MyJsuMPrLP/jffGPaqdfoM6svgbgB79aSbU3gf4Hgo1+OLzSwJUubYIZmEzsY/NniwBwYoB5D1KMGUzNtdgh8D+Phsf+ej/l8wPFfWgz8i4ZWc3SsaGbHnLgJbtdYV/MmihAU5oRxOo5S+CgwkiushH8CL1yvwagCHQXIS/qgPcun213Auc+OjBROkPGQtsrBOcM8sH2tCOcbob0Guai9WNVbYegc0O1jx8JSaRQtjezJoqXkrWHGJg+oGtog0xCw4oPNasIAF5infFWAP7BnHJ0gIYtwDHUejrjp5GVwwPDcbo5Yvx/vf/QvT39sb1153gz+EP1LoUgQ4TAjOM47Z3CmEvfOCDHyT7/cSxY3H8xPH46lefpB6y43azJAx2O1bm0Awy/aRFhb3UwXvR4ACDw2BCYe0hxwHZCIvpE7BYWIi5mZmYnpmJq1fG+LfiZtjrJbJycN0AMQDi8VpywBCAakoHIEHMQgqSL7epLy4vcz+QocKYUgkMzs9qtgL6DONvPDO8H+w31gvrhu4Qs+iZBGarJZNS6Gl34/OlicYEmnFiC/Wmfe6hxS67Z01Gtfl5WJPZeT4TtkPe85pAq4EmZCpWMaQYYfS/hQ4bAXnKNdRDABlHFMQDOTFM21VbYkleEPUBPxYYVPovnyv7DKdyLgJ4MI9bqX3GbKvk91SAkJSE2DDVWSRTRtI0/h67ebK913vQf5tRJ1DBrBqByGVuJ79Q733cn3/uHNaajX6t5kyorbi0tTiT0GtmTIegLWkDkNWBb7VshfNX6vzlQBExqUQqAAAPmwC2MoqieBuAVgJhtxivsJ0VWpbUe1bOgetFYZzvnwQQk0pgh3oaPZq0vLkRPY0G2zYxgZ4DJKFxmx0cIJ4AOFteBBgszXn8DCA7c/EmkCcgtaE4VjIWGjBGpnbaS+Ql6zl1GtdBLT+cudTgIwusq5PDD9HuusqONGn2Yx0AluBeIYtDXdxcTxTM8UxACCAAhmJEc3OgvXjX7hHGGQATQXoAuQD2B8OvEMNQqmgJenRd7JBamF/Itv82dY11IOZRwQXXu7K6Fc8++/X4+F9/nHsPGnA4y/0Dg6lF3cH3R36gmEVnD+ca2rcnrzvBwZDoCgKD7gMf+M34wz/8Q9qc/r4BdqZZrowSNd3dHJrZ19MTfWjJxiDAlmbmdgCDl5dWWGiDvBDWaGJyPC5fvkQQBrkRB3JJSLVqKUe+hPthPLkVGnyXGt0oESBGk31Diz00iCVJgdfg3hyTEoBEpL+Z05yTyEX5guxectHQZ1TxgxiPuobsj0zAgIBiEjdY8CAOJMIEsaIkBlHCK4IDFo+dOBFLC0vx+KOPBtjtWOv773tT3HLLLXHqxlfRT/7RR/8kPve5z5HIgU4W2HzIqMneqouSEmLMOSLacqo05hZoloOuEzbWuQW1CHPaO/Y5Or5wXSevOxlHDoNl2strfv4bz8ejjz7GLgAMTVHHzSbzY3wY9NShicyW5727CbBjrx/Yv4f6/biWsbFr0dWJae8A2NoJ4KM4AmB67959fF6jV0fjH77+jejqabBwBx8Hmz07O0PADmcchCMA7hg+g8VEXAAmLkHqLH7YZzHvA1PU8W7OEUEOgHvQuUQhUJrhifPznGA98CyxViz0ZWzr/AYkv54eTFDXkD2+tjlY1FbRAZJjLfKjibNUwDO6KTvBFsa+bI6mA6dfwyEvdm5GkIXU1zRqO0AFjAVCVDH79BO/VwnMEdUswENv3HITW7/QQbKq6Nrobuny4XFAbgfDA7GJVainrbG2lVWpalpkGnIH7qyyFk6vPFzVe2dVcOdh8zWU97mpruY03tun8xnkwvq2pbGnlk8mJ37I+Ln0LvU+AncdXCmwcmIoIfJ0nNnG7deQRVaNJld1zuCaHRreB2sgRmDNJqxZjLXmhABM9fCLvozPlhHEBvb1Vtem7VBdq58rJ4MX7QPWAsDvEoz0oKBkr3q6CQVhs7qJ1/B5JKOB1WgeFOlNeZ/AILkl0I6XU525D/QaB4B8Pdo8UKmiiK11MZrJbkCQimnQcE64JrRqdGPaU0cr2wDUPYcEQKwcMbCQWKzEsWP749ixI7Fn/55oNHrjb//286THbzWbrakjZUkBjrJvgdN2tRygmLTNYAjbWtXGALBvbnoqmjZX4sH7740Dh/aR2gzG6vwCBHDBUkSlcYUVH1R4oK0FEWPqtG2sR1ejN3oGhyM6uuPc1bFYWl2PqdmZmJuZiyuXLsbs1BSnQgMcX4f2l6JWcncpFUk9ULFRHdBSNgB7IieSrm5txk3HD8Wb7rk3fvmDv8XKIrcSAy0VMxBBwPCZjUCdUB4KSRBoWp5+1bIAZtbSaKJVs6Mz1rO6ykE5dJIAFWWgQfXGkB0kS6g8UpcoNgNpRHd7p7Q/UO8AoyIZC9LDFaPKdHJolGna6Ebce88bo73RFRfRpt3ZE3OzM7Gxshr79+zl2j//wouki0N7BaLFG7EZ8wtz0dXSGl3tHTG3MB+t7SgGqA1MA6TEruhv9OZkyWYGsgApATAiyGhAzwrLjpZ0MEKLiX1gNuN8wBHCUX7puX+Ir4+Oxlq2/SMQBAOnvUVT4sD4osYW9njaSCYbrWKB2AZL2yqLPtZzzQIO/UO25rAli63K0hhR4qICFJg9CB7gnJBoIwjEc0eyhvs3KLOxtsWWfV4Pzga3gtqk4EtwXtniCuBkDc8WlcK1WFmcj1tvOR3v/uEfZKCKANX2gHaKWmn1l+166VNsw+Q/1Nrm37MOr5MVv5MTy7JYVyVcuUb4XQOP/LxsGbOdlg2UVh+KP0gSqqBuc4OVRQQPakmQpqD9hkEbBA1I/lHB9+/UyauSDCe0OEdIIFbIDhCIivuDroqK6Mnkqlr04JMFSvtre2HSFVLpI+FzmagtS8OF/iYn2Xk98XNUsTFswP7a10vAM1kQuG+D/NXvwSYURS37Pr93mXw6vqkT3kJIPQNpgoSwE9me5uSSQ3bW6oDMgZiDWQdXHBiEFhcEiavSO/L6VGuOn7PghXsTOMhrinpoj4NjXyv2AQGV1dUYgnxD+kqDBqXPtZ/HdRj0dDIKFg0LRpB5uDoZn/zE37GVlezFdTx7AR8wnWWSwX2aLY+Odxgf5eRv/p0AH1u2M5HFujixdwKkdUDro1iLPkf4t0FKPGeAUQZUzZLyffpccfLjAAAgAElEQVTeHF94P/q9uAZZwC33lF/nWKSMe9UdILmCuhCrZEuaVxoywsE6jJd07XjWnNZYxkDsaNHz8j0h4SSwRvkTDcGDnwRjpq2lKeZmpuM9P/zuuOP2W+Luu+8kMAd7D4ARDB6BBeTUsb0LZkktVmCttDI5+vCHf49M7KPHDpGp+Zq7XpvdKzqt9Inpv8nQVJdydk0orvR68ffzDFfMzGwv1jkWi7Svr7ciFRCk5/ARxYeMrfCsm5qrdkAAeZo2CYbkCqd3Xrs2xqQMdg37E9pir5w7x9Z22AYwLumPETuT9bHGZBReAT6Kk9G7uniuUIDgnmvFgACAmZ7aKluJa5KUjcgNSr6aycjF2mH/0hby+YgRZIBf+wtMNccq0kKDHIymZmdbbw4vwOfh2VjSwmdTa5sySLmmBk29/t6jeu6Kr8t9KW07JfW4X8YPGQ+TKcjBZdIFZG6VLfDWSpPfAHAttotieeVPnpiK/Qugn3FAMrfYkQMGlQf5wDcUE7ttF7R3nA9q29W5i4eOoJiTe5PkCGuZq3Dp/Ye/yQwCsOfva+fSXrNAiqJqAiRlcS/TBK6B9zfzTsSz8EWbkOTSWUZxEm2RBMsWZqO5SdfHCb5bG7G8tMBFg0wD7AXWDUCYO3rAMAbQB1kmFIdp/2nrWsnow35HUQM5AfbrwtI89yeACDH1zCaSvpuZ0dT53ELbMWR8ulnoRyEHzwe7mmSVJoB4ag/GgECy87q6VTDo7Ehgu5V2Ac8QxXXsYwD+aAOGn+3r7eFQFMjW8CwnaIGfAcxjh6Pb26Mpde3UxYEzBf8CEgNyKJylbJKJlVWBkX7+WDfEKMzVElRWkTa7aSiXpfvH7/oPfLCn5dr281wkCQA5G2wAJCE+9ud/GWdePBs9KKi2t/O+wVDDM4FmHMBKFBYcm6q4GrFrZDhuv/22OHBgP/fjyy+djw996Hfjb/72k7Rr/QMDfJYN5ESIoTs6Y2RkdwwO9FWgDfIux6soaMM2HDh4iAzz5557jnsP94YiokkzPv+V3+UNctdm/CnbjOsEAQaYBsgIks2pO4V8PhBfOCYt14rmPx+M40/Z9xpvcfu7J5OXeI33Be8PcVEWLwjRZ1GHfyebfWFmVqBzWxv37NDAYNx2661x4003EmB/8smn4pGHH2EuSXsN8IvdnDBsyKthw9I3ZfcXC0n8QJ1prt262uVpA1uwTgDZAMhADqSZ0kfUCUd829IRa8vLcXDfPmIxiH9h48h8BwDe1srnNbRrmHrHTz7xRFw4f45yXGDQDgwNxOzMTFx/8nhMToyxY2poEENXBHguLSzH+LXJQA4D7AD5FYhLYDOurC5HN2LZnp7o6MrBOU1NHEIEkB37ArJdyLUgw4VONVwzzjq6CpA7KQaAT0VsIC1iSxphLdRdI99FpnLmCdtyD7RbM6dcJcOZxXvGffUZR7ziYjjeA0UUFM67exqUsIEfX1vRWS1JByr0AcvZBMB455ZRTG8+OrUM3O0U7WDs+BSnpLYGNRJhaLa3sNGQJ7LuQ+BNb0PlwIy6SAkclcGar4Ofmy1qZDGmYdLUJAXETgggeIrqgA9rZSw90a7SKxRQip8TlU0DqmvLyhwHu4hNYh1GXzurpKhqmGqf1Qf83BVjGkAI+iajjxPWknHJe/pfMChLpiYNDa8H1SoFqgzS2V6SVQUctgSEvZG8jm69FlTLsIzOQCBKOjXA5G7R/iZgsNdSzy+RvgQQy2fk99BeUmsLNi82s1rc6sABhwi6j+Wewu86GcNjLg2vUSycF98bAihN3BMjCcabrfkAjbq7Barhc1FxzIngoJr7GZk9gzVD9YCi2k1NnIIMXTzo9gUC+ViPAwf3kAnV3dFFA4bX8mBjaMjcHAdw9PaBLj8YR48cjj0ju3n9YBNeHr2sqmRbV/z2h/841jaaormticEz92BLE4MOOGIELTBGSPTX11bYimsWFVqrUIlZnJ/lvjp96oY4eeIoW6Sp20YBb7U1QSMJoA9AHVTyYXD7B3dFc1uD19E/PByXxsc4ZXcrWuPq2LVYXliMV86eUfAAABIi7tC8CiUGaP8lb5WsUWnV0F/l4CcyfFNMHOAjnMvG6nr80+96MN7+9u+KH/2ZX4zLVy5SCzWaMeEy2SkUmt5Sa1VWyKnJ0iaxWrFhxBzVxLPsRiOtPzsx2NIuHSS00NjhIXC2jAGcDZmv2ToNQebAHsEgCFQ3MakUbAPFdJryvRmxsCQNxOnJmdh78EDMLi9FV7THzNZmzCwvstWopbWDDojt2WvSqEB439g1yNZUnB1UpHq6GtHZ0hZdYHl1oO0BlfBlXiM0UGcx1GV9MxbRegIbg7aR5aVYQNDaFNENCv6h/bEyv0BK/erWOplJQCfBCMIeQMK0tKLK9bGDh2N5K+Ls/HQcOXUqbjp1U1x//GQ8f/bl+E8/+/MMvhDwsaKZbDRMVLfzZhCL1n4m2dDEdJWzGJ61tko6Phi5CNzx+5xKBlBxcYlOHm3y1504Fu94xz+KUzdcxyoe8h+0DvyP//H7cYnDemairQ3DYFaoTQYQl2wsVGubmjloAPdItnBssTUf1b/Xv+41cfzkwTh9ww0UO0Y7BM4R7WjhHxwQMeiiH0GS1aFpnenTSkaHgislltjvDObTRtipGpzA32aTwT5Zq8ysASeJrjpywmbFwqjtIH4f94zXY1I44iScPazN/v37+RpcF+3bmhgJ9lkAz6VjKJan/9jPOXA32OLquIOQKnHNynTpx8pAU2lh/eXPwd7j72XLGl5PhniCDgZNzY7FucbeM/NNgIk0fwhAsa0JUgbSWLSP5vMDk6s2BNVrfFXV+U9/6/d2wL0tIM7iGUAdJzo4r7h+M4gR7oP1YjBXMYeYKmbF437YXp9sPa+z3wd7jQWATYNX+tstzwK06oDNbBWDFM0MGqGjVbcd+37to+1PDZiV74fngwLP3//9o/GZzzwcS7gf+EVO/VacgcRJth0xj8BADTtxHKLqD383dczM7sLaUNcvAdEyBjPbodqLDL9UfND+U8uPi39IFt0nwziUzGsx2Ckbk0MV2NKph1olGUxSiims+LGHDjh+Y8toaoWjwKHiaQGycViFzlpHO6aJww4imZEmqhtnasBXBUPHQ/h9TtDE8DkUNFn5Z6lMbWVoAYv16MPE0/bWeM2dd8ZbH3ogbrn5Jk2W5f7TQA5cA22oJzXTf9XFgqGhgfj5X3h/RFMrE4D/4z3vFpDJZ1gXjzkkJVEXM3zLc1zZgYLBYqCeezkxStvR2vZoajH3BQoQGRjgPvEFECgfkWxSdgPoJdK6hp/32ULxjecoAXDGNSsrZJQgrgGLHs9zanqa+wXtlNC6Qswxv7BAWRzYnbGxcbIfwWhFIolpoZQhIWtT/gptkBxoENCtXkmdT+nzod0Nt0zQBIWfjXUmpSRMrCejl3mAzg+uv7JlYHN0oHVMIAD3YALYPC8Y8oduqSysC6REjK+8pI7NU37EMXUW8qhxlyAeHjKH/WW+QQCVV4WhMRrGRYAS+qg5GRpFZ8SclI9C+3MyNHUUIRckgFf2xtOKJY8jG6N7wi6W7VCC72KVuCHab4rj9bf9iM+r/hboiKIsW6+5vzH4QAwb6dSp0Kf9KDaTiwvU8MtOPNtG5nUE4WqiDM9DFjjXVjSUCOcKXS1NmxsxOzvNia/trZCdkbTMysp67N+/j8VQAOsAwwzsjI5e5vXhmrEHEXt+53d+Zzz55JOMWdFRA1BQzx3MZ/gztLkKdBkY6I9BMOyKXI4dgsVAEZAakPchrvdUddyj/Yz2YzDesV81iQPSTDBiJmHg+rGG+D0UZWGTlFcrtiELDhOeeR7q9fWaivUqhrP3ss61yC/8fna/aY/UI4gMINvG2NbaP9m32wfivQjEpf0j+FMMkeCzS3ARdpG5NbQZV1cC8St01f/mk5+OL3/5iegbGIje3kHGTDqfkgfgmYhNtobi3MEm4vP27Nkd97zxjQSmYONePPNy/Kf//AvxjW+AMLASI7t30Q7h/QjktLfFwOBQDA8PkQ2/uQ69PEhdqfgNVvf01BQlKLD/8Aw0mCS7GpOhRlCvkhBRvqwvddIBLEaeydgEwG7eP89FHkgPpjHuwTPqw5rvptxchQv7Q8cNYJ/53/WQl7TrVbdS7V8dZzgeNhGJMVwW5x1nHj54iLqMOEMXL17kENClhcVob80hr8jnkiyk/LoeCIR8AGuP/Q67QhmdtEDGsJBzsKsJviTvD92DuJ/DR46wjffiK+c5uLM71w5riT0L+wEJrcGh4Th77hyHeh4/fjz6Gj2xODcfk9euiu3c0Rbzq9Bj747rjh1jmzT2Es7pJoq4s/P0NwJtsYfXow0/i624clUkAawRPgefvbq6TN8F24BuPGEga7F/3x7KKxFUziEujKcXF1m0N/aFIhCLQxk74j3dwQRpMeRitsuORxVft3HuA+1AMkaNodnnu/sIf68sL3L/QsILLecoYOAzHesi5wBYWWmuYscCYPQGdBLAzZrtvDboBB1zjDlu1gbHF0xnnHRNGZ56KrSDYzqKAlyjocnJaL4Gt9f5WuhImAjWgIEYBGLvyTmizVeJqHUkyusj6JGtrTZu2HycIpkHoAS5yiCrPny1LqUD0ZLZIrZA3QYgZ5s6BjmllC0zmMDX1k4tJWphJV3VxpU+mS0wmjRcHfS6FFcJKZNNU054TKSbmkpE5Wv9JxxWbFQFLkKdywCcAXyCN6Ru57UrgEgqfZV0QORXE6X8HpUdzLY+XW7NdilBXq6N2xKTWUmSOIFZDF/pYPsj91yCtnTiVdO+oEa8B6bFriwjyZZRYUvR1lYMDaBqoGQQv6dqmAJLVDJA0QcoaGCZVSXoT21uxuTkRPzQ9/6T6Ohqj63mzehsa44De0aiowuaBmISAqCdnVvkOBd87vq6dYYwwREgGWj80ttCmLe6vByNjjb0OcdH/vSvWH0C+rK5KUq8gfyWVgWJMMCcErwVBL3Q6ou/D+3fF4f374/B/gbvE1Oe0V6Lqg3OHAw6JyiTrYiJsq2xsrUew7v3xeIqNH82Y3ZuIa6OT+b/N+IqpmuPjbMKjOoKApW77rorvvLoY9GVgC8ARk0mRILlqX4KqN2C4wDQgYcnfTHQm7kcH/rQb8fjz70U/+X//ZUY7BsIyDqvry6r3TwNFR0hkR4xPOg03dOfgSqCUVRd1SKAAUFqa8KZxvVAGwoVRg5sSokGrO8yQLBs3eykqDCCr/W4/95744nHHolGa8RAf0+cOn06nnnuubh2dSxaArauJXbv3RcPPvSW+MoTX4kHvu3BuDJ2LT7w678Vy5st0cpBCwjiWjmJlC0im7JbSJpAlydrCUBWahCpugbgaCE6OjWxFWwHBJ5oEwRDY2t9ne2+k1PX4tT1x+NVp2+InraOePETD8fNN1wfk9MTXD9r66iNRpPPkCi9/dvfHq957Wvibz/5ibhw4Xy0dHbGF770eNz71rdwWunXvvYP8Zv//XcYlO3Zsy8OHjoUM6jSpZbG7PxcDA8N89rPvnIuZmYx4TrbsqnRKnuLhAXfR6BMjcKNzYB+CPw72sf7+rupLbZv7wgrkv19fXRKCLy5RzJQhNPFMCi0xCFQQKUZFWK0eSEAx7ODSDlbmJaWWEUDIAunj+RoA+3zcJgbYv+hOADgwEUY2FvbP2nmqcUADh+A+s4v+hAkBQBVrWPD4pskGShInu1IANLdIu0iiYM3tzgTeC+E3AFOmeUh/yRmkJIqBbrYF7g2tD5gT+NsIYAFwOFgoC7I1EU2+43tAI/uEGuF9cG5YktIEYDaTivggB1ripnpaSZXYAhQfiInL9M+51RSwUMCxmzPYF/t17CW+FO2zZrB5iTCgC/e00CDf8fPyMAjrpn3n0kmhxxk0FzHDgqenfjg305eDAIxKC4YjGpr1X0RCEkfhtdiTZiQZwsQWdrJ4qOWVMHYxz3R9idIWfm/HHyHVhr4Y4MLBuT8TPEZ1tKx4L4GKKiQpoRue5eE191MJxbNUrNH0xTBn96K1o7O+MhH/iQuXrrCyZRqI5SMCoPWFH6nz82BPB6gAeAOC03tnoKxIATSX/Jh+GwlMQq0y9Z0AQgCL9Pcp06sWni0xtbnzhiEfqL8fgL0HoSXvoJ70Mkxt4XWiUWlBEH8t/cThNXldDTV3DaD/ii7v/AaJCgCdTz5Ws9B/itBlJRPoSZsawulH7A/8PnzczMJNApkPHz4gDQhIefS2xPf8z3fHSdPHo99+/YyHkEBAV/al9CKqxkotcwFAIO2+KX/+qv0fZAO+amf+vGYnQJLSIX50h5UQ0eS1VVP+q47TpyQ+gzYRqi9TmfZdgfyIIjbyri5BiVNOtDe0FETiOwJn/q+WpS9rtg3fn/FQ7IrALzA1KIeN3wq2BIpBWSwzvufH4j90tzMIhSApLn5xZiemaX9W1pcIfNzdPQq9bimZ6dZmBofG48r166xeDA5OVWw/JBviJ2hfAjsRbFtcWNdXQ3uH5xpDAQjKJCkCSTDXd0YKriYLH0x28hgBsgODa60MWTfBobaqXUcX9aSw//xfbS+wbdxsAzyDiSzacd51qrp7QD4IAezwL2LN6Y9bG6ifyVAk7EXP99DOJJBBhsO5pfYjTWbDH5BoKB8rxTR8llXIGJ6hao7yuWCxJ/Z5gttO51PgZCpN5dgq569tDRtFyylZEDDuZbY8WinzMEW7EqCnqTshEsYlIFiC3CylfkaapygATve/OZviTfd89pAuDAxPkmZHg5jyOnb2Dv4TEteYA1RGMdZB1MJBTOwj+yHZFvgd+tWeObKJlskQUKAQQ4xTcCORTVr65EZrn3Vxm6MjBdyWETJcMWzZJ5stlrmjwaCmXcbnM4OkxLsIiBBICe12nISPd6XPjnJOPaj9qu2Gz7/thv+mx1sCRiLLFBLhJS/W4GQqbFvNrhjAwMiWEftHTxztUvT4qeGaHsntGsjPv7Xn4hHHnmUbDLEkIip+gekja1uyaboaNf+1nsKoD98+GDcetutLABi+MUzz3493vtjP8YBMCg4IL6lPnQrctFGDI/sjcXFeYJfK8vrHMx1/tw5aRITH7EPQsFrnTkLdS4popf6qzyPils0QFZgEH7e3QC5pUvFjS00nnXRZzNlz+Nl0FUxjGw61strbd9X5u7+t3CT1G1OfAWfizMuzER7mH94qPTejrHKuEk5rdjeXlfsZ2jEA+SF3AZ0XiUvpiE/6LZrSk3ODchqsZNRsnSIt/F/6G6yOzGxAZIIst2fMmRsxZduLEBj2LmRXUNsb4ZONMBCAGsYwQNAEPeCgYrU/1xZjUUAm9R0Xo+WzYi9/cPRuo54X3JaPbt2xcTacjz74jdiZXmJg9VeffurY9fwcMxMT8YKYutoIikAwZUKCl18PrCnWAv4gro7DL6jk7+vogHuEcNm9lKDEYQVrgLaw9uk9Yj3AI4xPTuTA1iaopV7Rd2olONK9i9yhXxURWyrjga2s2dh1jEqZ0AQKNRZwv+Rt2HoGwgPsHGwAZCCGMJ5wvtntxLuAe3VjGMRF+0+fsvWTq0tbxYsvDelHUDpCGAa4OiR8BlEdGDgxICbmTZFux8JG3UFCm1G/qD4ctBHDTdrfRVTnMwoaM2JflVbRIHgGp23wWF1L5k3Tjrs0Kp7zInHZLMk+87oNjQZ8YX7xHXVVblaa1E/h9ZXTrvy9MlkY3gAiKpTAhGhe+G1wHUggIeDdJuJnRQDXoMlxXNxszoDyGKojQ0+1sqHHp9jlk2dhGXlgG1OEhJmosJWFz0nPvOWuprFz2JQId2HUmuFDqioUtJgRQ2itYFqh4nipX5KAqlMAJMJhwAG5QleZ1atoHdgo4IKttswAd5Bsw96iwBoDh85RMoz6OiIpSgBmAkuHWMyJpigbarFAN9fnF+I9pbmWJ6di5/+yffGZttMrMZqtLf0UGPo8S8/HWcvjMXFi2BazdIx4OwgeEXguACGX1tbLCII7u+Xvg9YiKB6Z6IKejto9qp8dcTGloyzxHKz0gvgKyv8ODUAFqEpiL2FwSqdra1xy003xakbTkrAG0EsAnC0Tm1CR2s1Vpc2o63RGS3QtGjqjoWVzbh8bSKmpydjfWk+Zq+OxfTEVCxxsnVTbEEfidMTg5pKh/bvj5mZaa4LAFxWi7OaTHCfSZuSepwVVi2rCrp0Pdc3IJqsaufs9Hj8+L//P+PW218f3/NPfjBGRvbz2ikMTl2a1AXMirg1heqEOoW6M1iszqyFbhPwmV+Yj9WVNTIbYJt6e3p53U0dW3HffffFM089F5euXuAk6pH+4Th6dF8cPXE0zjz/jTgwsisOH9wTkzNj8egT/xAL85rc2dHVE4ePno6+4f5oam2Oxx//Yvzwu38g7r33rfFjP/Uf4sLli9HXgxZP7TXQVMpGXOpRQKC4E8C/NFFxKgxQOOjDPkTFCWcGiRDAw+uuPxSvvv1Gfn9lZSPGrl2J9rGFGO5ojRefeTb2DvZHG6rkvV0acoCWHzoXTYS95943xf4DBzhx++WXX47x8QkGJV949IuxkPpWAJOHhnbR9gAsRMII8f+1jSW2KZ87dzm6Owejpakjdu3qie4GbASmpfVR9HhgsDc6OsHYa4/dIyOswrmFCE4GgJjaQtVmbq0/D89yUMrgIQNGOFyz3RwsO6k1e8YO0W3QJSiFRNTv5YDKDDgnJk6YXKVzK479lKr6mm6HINItiSUAVSVFxd7XmVBSY6kKMQbcEuPdoTKJiwt8AafH14Ulg8ccZsVkLifJ51r58+0vYCvtE3wNeK4uuPE91te5NwD08iMLDcqKxRVqd5YYdLZQEFASI9FBCdaUZ5yTvDVgwevrdYWOm8AlTyAWeKpYogYlHVsAdJIOmgBTB8z4N2ymYwv/HNfCKbAZKDnRsj318yJIkf7VgItBR/8urssVee6DBCg9lAxsX/qJ3Kf4LKwl1rdkBBhU9jrhZwARAFabqaQ+nxrUqddLMQHW1Qwx+3CHSfbfJXjKZ5lZBuOWfO4odjBmgcfcimj09scv/fKvqS2SMikAHGB38CzUuSE2RIqoZ2xhA8eCEierap9TciWBT7SrIsmnpETGPwINFBcgeOYwGjyLlHVwwZF2sZJyyamKZshXgxpSb7kAxXml2RZNkMEJEGOPPGPWFE+gU1rQ2SrL4QfbgTDHZ35++H2BtdJktX4Vr5fD2ZQoIn4qB+QAdEAso30W1GBUy7P2/fd/7zvjkS98PtrBkNzaive85wdiaKA3br/t5piZnc1isCRyVCSWPxVoK1+B94FN/bUP/AaZO9gzP/ETPxozU+hy2L7HyjjbgJTtRL235Nv1/ZpxViWWub4GANUShThxp/yEQNTSvmuPlmB0am7vIB74PQ3S436ps7aywntG/GQQoywc+Dz4c7wHuU/zutnFs00aSXGsX4sCPX1Vs7Ts8Lxxfi5cuMi4b2JyKsbGJmJyYpL+dHJigrkF2rxxttFWhuuGH0WipwEfKvYCtGEhGHsIsQ+7NNpidmaWxANq1uW0T3ZbVEVKaC1GrK3qWYspjPdpS1sE1oqGKuF8QicP4DSuG1PA0ZFj5p5fy2F+rTlxFckogJIE4f1s52bnOFEe5woJOtiYHsBZAhjb7BELATm4KXVbBTKkjqhZUAVoqL21vZvJvokAZIKmCZcXLG/tJTw7Fq9ysI99DdpqVazILicOTtGAKmpVB9jJGLAAH4nhYysBbbc77rgtvu2tD1FnjSzkJGU4P0Eijb2B90bbIOJYxAfQLUOMfcvNN/MZ4ZoIIieYysm7OTwO1w1Glq9fxBnbIYGkbks2AFSDAMo7d77GPsi+tAQPfO7wN3175hv2fSXgRHArSUV+HSUvMm9jbJTnvsQI/Lm+J9+P4w/70zr/TFygGIS2Eyj1e1TPOM9vmdei0qi8ru7awM+X2Ja6SkALZ/Z3P/z7cfnqGNlj+B70dzs7MDQGMUdTtLYj3tAf+HyARR1dnXH99SfjxhtvZHEDe+tjf/4X8dE//RP6y57+vmhH22sX5IvAslsngQT3PDs9E+fPn+d+q4qO6FpkgQ1zD+r82fbV8YoLdAZ1AYKBnd7eJkYx7D/P1IYkEpBXs9iQGrJeY8c6ZTyjNa7jQvkT/xE+4S89M8QTwmNcSMDPSezKjlDF2So048tSZNqnYJsqVjRG4usC7oB3rZl0AP3weTmEiV0OADfXyBQF8UZDisA6lu3Gz3GWXAT02WCBZmM9dg0NxP33P0C7+Hef+VSsLC4yN0fLMte3aSva4ZNXV+KFcxdSXmyd0mg9IDagcNeFLpqOWN7civnmrbg0OxVLYMsur6hrqLMj+nv74uC+/SxaQ891bX2VUmbYa2AmIz+7PHqFzETo6KszFbEjyAfuSNiMnq6u2LdvHzvTCDg2AfjWsFM8h80t5Eqd7HZbWJiLuYVZdk8yVudad1DTFCAjSEuOE+x7gBdItlBYg86yilzU9d1E94UGClr6A/tR8ibWe21loQOdaHXhV92C0jHfiKaDp8RgdBLmQ+tExJsSm9VsJQ8o0cXAt6plhf9OkI/GPmlm/D2EREyQRHnn9xi4bt/IvlkmkzkoxQEEjR4Aj5zASVZJgnd8T4NWxQRNOSmJkDbnQuN7TvgqowsHmIwSblJo7ZiNAaQ37wsOAmAK6+jFBFYK+WfrsA92/VAF0uH9iMJva8PJACuDHzsfOdWafWEnsC0ZLZyRBIKl10gs1dXAbD8wixNriXYCJ5JyDgr+/VwU8KfWY7IK0c5RGxwRts1a8P2yckjkuh6sQyPJypJebQeJfxuMtlaV2Rz4ZawV2oY2MPEQIGm2UquLExOIO+P+e98UBw7u43Tea+PjbJth8tvcHGdfeSVeeuksDyWq+jbkbK1PgBGtQ2QVZfs7DVQmR7fe9Ko4e/GFuDY2HuOjU9Ho6431zUeLHOsAACAASURBVODAFLQ2cVCGqAwCm2HUyfBdJ81aLVyqGjUliwOBDRPN4k/pgBnUwuhDNxCBKMECVdbAUOAoeTA0cQ42N+I7/vHb2UKF9UN1rAe6bB0tsdLREf0HjsZma3c8/43zcfHKBKcLL8zNxfNfeyoW56ajB8wwsCqQAODcrK7HEAYTxBaN78Gjh2Ogvz8unb/A4AoB9AIF55s1mdlDjLLFXqA8ANKapUxbwhPOGZTR17UVv/D+98dvfPDD8cRXnmFAbRaM2mJ0nkvHRmDd2n5mMpqRkUOfsM6gZ193/ER8x3e8Ne6///U89VfGJuKFF16JACu0rZktCt1t3fHAQw/Fpz75mXjfz/7nuP6Go/Hmt3wrgZO5qZmYh1D+0aPR098Zp191WyyuN8f0/Fp84eHH44UXvkHnCAP7xBNfjqHBkfiRf/Mv4w//4Pfj/PlLbHeG3UArFmUQbPfUd6wBFalF2AwmjE6E2v5aW/g67FWAUve88fVxw6lTMTUzHaNXr1Io+swLLzHwuefeN8TimWejfWo6NjfBio647uRJPiNoYsGJwlk8/8ILbAlDGz7Ek5FAoIKGbds/PETAE2zdoeFhgoLUY6JmVDvZiJ1dmvqNvbN71+5Y59TuNRVqaGOxL7ujuxsVOujqzBM4sg6bg90SeLH9clBqO1zaBdtdJgEJ3Ngu4v9IMslQzERQwJ3AcQdpPIcIZhDME2jRvrIGK+1EttHTLmdFHr9DALQJIIhAIz4f2//824F7+bcTLvUJ1iChGWi4dvxBoCXdlHoKHv7tdYJ9RuBaJSLUvNW9OegswTXaENqimqlUAmj2cU7/1aqpFjQDk34uak/RZ5mpgfdCgGQ/blmJEigQcBdMrp2sY13d3uQEzeBwecZxLwieCVSm73aQ7fXF7wtwk/akQUf/nCytgg3xzZImJd+bBMNc8PR12N/h+phcVwygOjbyZ+E6nFxh3SqJlHJ6WXZneF8ziKUdEyjE9eaezSnWqRlYPmMDqX6WbOXP3y8TNsdcOi+1ri/B6RzuwpglfdHq2lb80i/9t2j0DjARWmeioViM79vcytir/HJiaHulljRMe6/jOQSU9OnwezwCmkYLlhXjjQz1fO7KeELm0pNcC4ZgYfNr5psnnCeDMVkXOKfwHwZHSnDJ+8Hrp88SC4PwA6vgTo0UD5UMOlwrAa3izPo5OjauIySxJUWIxOcAyEAyhlZpsLYkXg9bBBDjiS8/zkIYGAF3vvqWuPH0dXHbbbekLq32l6ZGg+WeU39zXXw/2JO//Tu/S3YetMX+r5/68ZiamK40znaCAHnIq0e83RZ52F69vrYJ/tufa9up8yiXZztRna1CqsE/K5+N97Lf24kuk0oWOfSU7A/cCuripWJJMat5XXm88W8kW1h7AZW6H9ktDaGpbGPBbDXQ6BwIxQvoO4Olrg6ELYK4YNLghnmdLKDo/eB7UeACG3J2bj7QCQBWJCaXXrxwkcyT0cujbOEkiSKLqrSb0JMGgyjbpjGQibajVYNqAFK61Rg6k2wNzsFxeC3YchzWk1qT9IPsSGhhSybuCW3m+w/s54An/B96vSgsogDi4pB98KVLlwggoKsAa9bd2WDcgNfBd6M9z7qOVSGo0G42G1N+XJ1nZY5pkJhFahRI2VaZoHbG1m6yLfeMzpWGTNj+8tr1hKvhBPwdF1pS352dSqwCCnQsAUacTw7Sjq04uH9PvOt73xl9fdAbQ/vzJp85nhl8oyauS2txoHeQ4BMKuWh5vO66k2Q04Zkh1mCLet4XwauCJc9kPEEa5tipYeczW8YmPhu4S+xL2GDsFf+uc+XSv+48j7blpf/eZuyLopdtWnVOCv/ja3YRsPxMHsHsDvRe8v/9Xn6eBllKG1TamfJ1tgHMScjyVQeG9pHOHr4sa6ZcHVrTGxx+2dHViGeeeTb++hOfjtn5eYLD8Kt9/QOVbp+ZjAbhYFvWNlb57F/96ldzEAye68LScnzsL/4yPvHJT0ZvX3/sHtlDYAety2iJBkAJW3Xu3LnKl5BJmNIciDlsP8v19/ko15P7JYsUHNjIAl89b4D7Iok8LFrkoC5Pjqft8DBUaSBk/Fn63XrQlHNzEa3E0jdob1xD16nCmwFJ29+a4U/khV1K7jYV1wsCjpCg0NRxFEPg38yGRMcOJDGk+64YCQUX/LeeYaGYGZqpwGLYyZYEJ7dIS2YF51bkKuAGkA4Z6uuPzmwdFoC2EQszM9HV3h5zSysxMz/DYaTw411gqq81RU9nO4cDb7Q0xQLes78vrk5MxOiVq9vyC+TikG5CCzEKOJio3NfXw9wRsQBYmyhGYd8fPLCPbGdKe8yjIxIg4woHxB4/doi6hyg6oQMCZc3VNeQ+S2QJ6hmCjDIvm1GQFchu7egky9a2xrbWcgsmFro4q9zExUIxHMGU9VmDZigYnvg//sCuwQ5SMxwdlu3tvD7oqQMM5hCoAzfcUWX0dKwpFGwwjIK/RVClBpXaeNBYbIGSKXAEDwsVXBsCBwk0nJ6AVjDWNsjYUCLnoKU6YFnlJfDCRFwHgEajqmgn2i55tqKyJZFYT8zi9dD5A/RQcGwmJZlsHMosw18aQEA8ChoEgDiopNNHBZmVeFGFIY7rABQtnEiaSiOKCq//XwfsdUC2zYEmW9HrSNCP2oNy0g6YDfKVwKMDNq8rHCqu1c6n/Gwa48LZlUE+k6OtFPFkBqBDDBDCE52oS5kDOGA0xOIqdSVExcchIZBVTJN0YmQjq2EzAuzIdmhuiqOHD8Zr77qLE8yw86BXh2e3MI8K4hKrjucunKfQ98WLV+PS6ChHxN90003x6GOPky1AuNT6ICnuXVXo8DnZjrCESY85JZcTolAZARjAdv/USswKr6fTKZyRQDZaZBXsosVFg0c0fEOtOhQpzmqLNDS1txyYaZ8BhF+LVgh7b22SHg1jC0cBbQeArptrK9Hd0RLvfOc/joVlgDpiRnUNDMRT56/G5770YrR390Rfd3dcd/o0tUJQXQEI5xYF7me2SUijBawcsP/mZ6ZjeX4u2lfXYmB4MB55/FFOb0ZQtQatB0wcx6RiVIZbWjihjlVgCBvns6cgdHMQiEzYOjrbWuPq+TPxe3/0G3F1bCF+7Ed/JkZG9jDwstRBtQ+yBY1dK5QKUFCqtZa94f9TLL95a4OizNPTs3HxwsvR0+iMO++6Nfbs2UVADyLsC0srMTw0FN/7Pe+MuYW1GL1yjU5t9559MTszF42uBoX2J65cim889xQp7Pc99GB8/tGn4mN/9ZkYGB6iQPEMht9cG409u/fGxOil2FiZiRMnT8XfffaLbAO2wHPdzoPAeY2sRkKtWTRAayfOM6fZb2Cwzmx09fbF/W9+MI5ff32MXZmMmbnpGL1yOcYmpmKruYWC+AsLszHU3REPHh2O173hboKmS3MLcd3pUzE2PkaWBfYYWGM9vQKFVgH0rK+TYYu9itaeE9edjN179sTE+ASBRyRQAIOg8UIB/1hTexbaJ7n/Ad4vcG+7IID3gYPB5+HfAPPN0kNAwUl/0OxpR5V1U63QSMaSRabko9Z2sv3HdRhcYZKYLFjZKrOcFPq6/QI2B0EkJxmmTpDtC9tNOB3YLRsGw2uwx0EyAcX0R3as9jcOmh38VqyGBB1ZhEpbavtisWv7FIOIvldXou38cc0cwoOKfOXjcsogpqa2aGK01kLMXyVW1q/zuqiSbUajUmolwGTIZ/EMshT4nu1jxfBja4q+zHDEWeXk89XVauBKacN97QAZcY3447ZxBpyQREgwF3bDkgb4fLfwOJnyvW9roWtqpg0TQKvg2vGFB555Xc3sKP2Zil0okIgV6UDZvtMBP18DoDEHl2CP8/2SiUamrKfJZmsgrwfJaSHp4QTBfqHyOdSBbSJDynuqBLnN2ipB9cqv7CjAMA5Jtqf8vgqGuB4zfzBYgwxPRj6QEADA+GuazgtKI3wegMgcUEZGo5mbiHly3zA+SRhOQbn8NHdnarBJ1oWtB1WCybiAzIdq3qPOfRMYTWbtQ5MOAKwE4ssp5t6Fii/Ubs12QjPosa+y0CWboKm5AprQbaHzrvhKrbn8Uca2bHNnCxRYLPXEWdgLAjTJxsTnwZbzPnIgGQB52Y6ikyPXi3EA9TZTfD6HVel7G9HT2x1vfP0b4mtPP0M5Cey/kaHB+L53fS+7MXbvHuF1ImjH1wo1dWWfvJecfCNR/q+/8qsxPj5JOYMf+ZF/TbkJf/k8lSCo7Vj1Sz7vxbPz+zumdDzq9fReRZwtWyCLUX1eNSArdw7/b1ZjfTV6NtuvRLG42+RrZpI1b82E18PMqXApueTrpJ2sLNn/zJ6s7XBOXa72SR3rY7+AzYHEXnFIwtJ5b2W8neFrJc2CoqNstQA5gy1sr6WGpvQRMZkb/ntqZorA8IXz5+mHL1y8RE1JTHjH/SIxnZtfIDi4uLDE6ddomUY8CmYwZVIwYCNBFbKUUZzBHk5wFKcYBSNIswAAwfWDmYMYW5PX16Mnp4XivjGEBywu2CMUsSH1Iq3nWhYC+Q7XPNeGsQSHdKGgnqBZFtdwz7AbaD0GQ0yF9S3GCZZ9wBmWhEhOqyfbGKwmFJqkIY/3x/2SbZ2SVM7fwERkx03mfQIa9V4oyjNPAcPGfpQFEEggQJdMwBVaNIeG++Ntb32I3UKQY/HzQywGIAHg7MTERCzMaaI9AMfVteUYHBiIBuLtzc04evQo26blYwv2btGJZv9v8kGZ35Zn2PuVdq0A+3DfJdO/BHGdV5any/GIP9cgpN/TPy+PZMk7dszguAHdC5bR8Hv577Ko6Pf132UxeRtIlc+9tDuVPy3IM87xBTbrqyrMlXY4pUyUK7VxYMbDX3os/u7vPh89fQPc/5CggWyPgCFoo2P4jYYeAcDC/WHqMfQ4X/e6u6mrDrdzbWwsPvShD8f5Cxdi9+490YrhjbNz9K2T01Mc7kJNvvwyMIv8xfu7jDs9fKoqcLk7kQwzxEA479J4N6Cq4ljdbu7W6DLe9J6QBBunktZ5VbIZGXPwnEkzFK8H8EfbDvCrkH5xrO/7IamGZhigt2QeEK8jZlNnTub3BrDzGYOVj/egdiWJK9C31XCXsnCEs4lrYes+b1CyfAQYkwHPOJLgmtrchWltMI/G2iGnbHS2RzeGIKFQgufbihiqlcOZkOMCFFzeWIvxyQmyHAcavbG+vBLzU3PMd7dam6JnsC8a/f2xsrEpiY3pKQKEk9MzSVAQ2aOvp5e6+7jmocF+TaKfm4956NK3IkZujYP7D4gxS1kIxAoaboP8tbfRgfF/gb6FdhAeIsi67e7uZF4+u7gck9NzJJIglu/s6iar0jqcGsgrGTfYZtsV+TF1QfhLEn+0iJUuNq6Lg2PX1iQrAnsLO97cIlYmiWDtfC7scsznx7gUupqHbriLU6SBOGLjyRkjgDJwp4ti6+fSEplUQPIqjTiiAKroOWnAxtKkvRoYwIOHAwFQYQCKDESyRKR9gES7SrSQHAUmtUoHy8LfTFqyUq/2yu1VSepDmlimCCqrmvVkOy6oW2pySAoDKTxcDzopqjgKEOpJPWxXA6qfgSPjGzry5CRhfaopb0I+pTNSXyu1cVxZy8lHNLqOsgptSLakpoGrWDWpS+KXGMhiAumBGx6yAyrwMqqX25mqdEpkPXrCdCagmTDzcBI0UkDAsIoeBwk7gEcEuqgOgPGTYKTZNMkWssNEmy3WDEETKMNlwE89swT57JTE9gCKvk7H7mQV+6irC2BZV5Xs4vrgFAiIJHtTyYzAu7WiRRBTzmAIaHgp4p5MBRhVUBQNoDNpUXuJ34vJSepf1SCqhpow4AcomEOB8H8zMmnYPH2tmByrJFjnhNVwtkUn7Zf2fyOrq1usHMBog83Z0d4Ud97xqoim1ZiD3svhI6wkXxq9FqMT49E2eCyuLbbEJoCVpfXYzOlWOHsI/DrbITK7npP5NDAAwSYeMAK3nu6eaGrB9zpYiYGxBgCF54Z90N3RSe0RJtV0SBsxOzNFjRq8fhW6kIvzsbywEGPXrsbq4hzB1enRs/HvfuSfx6mb7op/9sP/JuYX56lhCbo2zi0n7uG5o42WLakaYIQ9hmAOa8TkMJkCCgabYnVlKQ4fOiStS0ytXV2J3p7OGBjoiuamtbjphptj9OpUzM1ejZGR/nj9G781RvYd4sTn1vae6OkG+CUx97WVzVhfWorPfPqz8fyZF+Pa5Ezs2X+kanF/6cWzTPSO7BuJkf62mBq/HD/5H34mHn/yufi9D/1edPf2xbWrowzQV9YjegGM8+xIQ0MHCIa9JTBhbnllOa6/8XR864MPRFdvf1yZmIjxmdk4842XqOUCPS285+TUXExMzvDMdXe0xunuxTh5+AgnTTd3tnKqGdiFFy5c4LM6euw4bRa0GHeNjETf4EC0I4HA0KG+fg4eIjMmJ04b4EEiIlsloBt7YNfwSGo1Scwdexv2n4UO9UayugpABtV07DE7TGtO+pkxGaikI7KFMc8EbAgDLYL1mEqISpkmqPKspAFycEoqfjKpsC2wx5C8mAlsZ4rfYQCaQyuUkIrDZvDagJXtD37FyTOBrGqAl5wvtFwIrme7BsBVagFnoEM7nIGw7b7fm4WbbCeR3Mf2zJrOGRN9CZJg+vsqASL60GTP2Z+SoZn3U2pZ2V856afmYjL3Hcx62JjBJDNBBJi0JyOodkl+7gbJyS62UHillycfB1sobUVo60RcvTYWL7x4Jh75+0cobI9q9AMP3Mf7QQCGLzxjvl8WLdnGmsCktXwwwMftrV4LJjuopO8Y3ubg2oBxlTwloxUFLA/ssX3m7yTIJZ1N2XYH07DJTuQMcOI1BjqR9GIvgC1kf66JxgxGqs6NMjaqkrmCwbczEav3pfeKdQ0FdnAL8BzVg+ucWFqeA0UNrNGFi1fiD/7go7weBKtLOfWaQOPaBvc6iqPWckbyaHkA3AfsfLVeWTTGe4GxBduDOE/gGkDEnPSd+kFYW9gHakhmpwh0lxC4kvkMEBcFa/oVDbajJhR1bRVfMajlID9NmMfz5RR6Dxvb2CBLjOyGrk4mKngmsIVmeDqBafT08n3w+/AxGkal4jPWDzrKYAFggqtaiMTIxPWCscTW6dTQ4hAoJDJC8mm7CIZDO211mSwEaOTC37H9taUpbr/ltrh04YL0npq3YnFhPt773n8fs7Mz8S1vegPvS9eNWGuNzFLvBYBDBvYGBgbjV/7br3N6LfTCvv+fvovaU+wIoNqMCrd6bQKsxaAOJxklOFDuwdIulsAGrkt2QwxjJSh10bwEGhWO1zGwWS7lZ2vPmsCwY5p5wYSk1EjBZMai13eWAGC+sTuYZHPrezd4WoE2eX3KLwAC1yC5ZDgwRRw6auX9pRZnxu22/14DFdxrprr3L36PhY20b9qXqfeZoCrsC54l/Ar3VUsLmZGI9XD/sOnYJ9CRvHJljHqR6EhAfAvQY2pykm100FWmAD9yLbbryre6WEdwkszIBH45HVd5Fp4pZZYQJ2cy2YVOGbAE18AEFEhKfKcJNhwxGv6jmFeTcmUPAM6g2CKWDNpXNaCMBZGkv6p4k0MoIS+Qrapkb2UcpaFpahPHnoYvRhERPwcAku5Q94N2QugHstVPQwmpPdbSHAuL8zn8BIVQnFOwo1o4mAXxC4HMteVoNDrjnje8Me554xsIRqAYzxgnWaKwB+gawbN6+umnCVLt3jNCaaHp6SnaA9gK+1/4CE5gxbkuyDsaNtNMNpABonKPulvKdr3ct/ZVPIPMnXMwTu5LAQqylf63/2+QqzwbO+1B+TrZAtgj7VkVd+r8+n+Oc3TmfP58T/5e/Vm17nEJdCruqId94PedV9L3Z24tvcI6l1U+oX0oHW3ZH1wHsIyuRiOuXJ2IP/uzv4xLo1c1/IVD1DD4Cf9up64q4/cm5SB4P5wd2BS0wd96yy3KSZqb4+GHvxif+vSnyS5bW9vgs5+cmCZjGJO/lUerw4/gVw7Aqm2FioX+wn0hByLzL6027QDa7Knd2iz7nzEThiPCb3PILVu0k/mXMyuoQe4Bbhn74v3gp9CeLDxF0if+8gBVYUQSesT38PsqHIh1jO8LlFQ8ysnpCWC5PRqFL6wFn0NOucf7su25Re3oyIeQTyrPVuepujM1FwRrwjyQuaG0FgkGMzdUfAC5A+aTKeOGtca5xrMHaxESY41O5IZYb+hYdsZdr3l1DPT1Yw4lB66srINs0RVzM7NkNfb3DcRLZ86Q/To0PBTHrjsRh44ciV5MD9/cjKWldXZNvnz2lfj85z8fi4w/2qKtAz6jIw4eOMi1Hx4a5LNhJxmwk9a2OHr0SLaOYzAmBp2u0V+DBBJba9HdvBVtS0vRvbEUzUvz0Qo92M2m2Lt7VwzsHo6t9o64MjUTMytrcWl8OlaZU2OtIFuUHZPZ3Vq11mecg2dVsRaT7av9rYIVfUBLK9fcJDussf0vHj1MC/YQiEzq0FFr9ezMYjQduPF1W4Q5YKRb1fqIX7K4qI2BE31sPgfTdQBbo92urBp9p1NIsU+DPwASK0QclWMklVnddkCCrWUH6MTc1+IpwKUzL42nquNZiUZrbQa6eJ8y2fD7IUCq2o8chJB1pyTPCYV1lXhPCNoKlqGTRidfMhp1RcFG3Wi/WmUcQNdBGUU6pVnKA4ovOs4MLFVRWGXbMSsCaQnIgABlupicWD2fauJkiigT+E1txdQ34PXnxFYbbzN02H6Yny+mhcRjFadqLDwAajF41F6E60K1FQkhmFRw8GhtJxUZGlYIYCiAqoACGxkOGUAh3lfIeIf0BaENhwAvBWURYAzv2sVpSghOAD5ig8MxwMQg8aduDijTybDA+0Hcl5o6mEy4psERCpCkg8ikiAdGh5K6M1ktKpM1t0umx6qYFKvrq9Hd1djGxLXzwN/QcmEAlSPmaQR53aBtbxGYI4iIdUI7FQwJht4AmAdrqLMRx44eiXe963tidW2e06HxfYBCqJAxkVlbiYWt9vjY554kSLDV1BpLKt7yvlDx5h7MSexOTrXPxdJFlU+awzmtMwcRKcjUVDcGbanfYOePijCG4GCSGip+CALhPDD9q6sLhr0lDgwPU6+klYwH0KpbKVCOKhMqhgxCNjdjbHKSANzk+Dgd8vL8IpOvlXVNgpyamGBVCvqbaBtHgLh3ZG+sr2GKbgsrWjeePhk9jbb4R9/+7fH+X/yV6OlujQfedE98/ktfihPX3Rj3PXBPTE6Nx9y1iZhfnI49Bw7GRjOSzN543y/+l9i7/0B0djYIoo5eukIHiDOGaVqDjUYMdrfF6euPxANvvj8e+dIX49K1yfj4X3wi3vEd3xbf+uYH4tf/++/ES2dfiuGh3SpeIAFta2MbW7S1xqtf89q4+957GLhfungxrqASNjkV03ML0d5o0MnimYBxBJs3NS3R/ptPHom+xdHYOzQUfZ3d0dyu9nzob+G9UD3HvsVzOnbiODUYUUmdW5hnIg0x4J7U30NwjsInniG0NJDQImhBYoCzgqTf7Av83QCgmc7aAZvOjQI3vA8Zh8n2so0tg0r/277CIvN+DcE+nkuIC4slJUuj1hd91RpkDmirBKlIZAUSKkC17hn2N/YLzgzezXIYtvOswqWgNRwpAktfKwZHgclisK8EJg0o2lbY1sshi9GBu8DfCrZle/CcVAWULqHWx4Lfqc2KtrcEE+1L4Oc8ddNALP72tbIow+RWQ64MyJU+ys+uvnaBsa6A+h5cfUZ11WL08hPyQwgiS7YRgicW1ra24uff9/MEv9FGdPXaeNz8qpvZytfR2hx9vT1x//33ElzZBhyn1iRlLArGgllLbu9Qti90zfvKQXq5L+2fyWJ0EE/mS8G0y2SEQTMDNPkI7msXDLMYZNYeARXG10h0sDZqKcEeMZPCyZJ90U6qFn5OfkBVVFRr6M5EzbGA95dBvhL88Zn0eZSWoveU2qSjqSXGrk0wCEai5YCxLJha281VbU6zTmZCxVwAsJCdDfTZYOgnWxmfiw4DxRkAFVcYM3EfcdANgBrtc06lTT1EBrUYhoDiIIsNYiHAJ/CZU1Jpg4C771HAX9Be4dqoQYs9g1bGFWioaTgRngdsIwJ4AEZgQKiIqEFPGBy1tLxI+0gZFp7zTcYTKMjongT2I4YAwOdBBTjfYnQDVJjmZ1EYhEz/plhagO/XGUYRjPHRwnwcOHAgxi6PSge6aYuA0Xd913fGwYP7447bb0/GlYoL0F8FE93AGtYFX9pvjfiND/5WzC8sUXj93/7IvyLY6L3OuJpM05pFok4YWdOdYOJOQLHci2Xyr72D65PfKOMd7utvogFZxu3+3PJ1VQ5QTPXeDoKovd1FXBVRfH62J8i+N569vNmdYEl57+X5Ke8TrzGTuTzXtov1GdsOJnrdfGb9/vi+Czo7P1N6nypqSPOtfk8DkyycZ8EJr4fvgEai4viofBQkEPB7f/zRP45Xzp1nOx1Ak/GJ8Qq0gS2GZiK6NrBfcZ94H/mMDgKUKIhi/2OP8/NWVjkoEcNsYPvZzbK0TBuIOFsDv9QCidgdw9qkWQ4fKLCbLEsCna1kfqMn0aIFBHi1qMl8UgyAvImdETsGZLldFAAjB73kBGnrnbLrBUSAdfnYpPOz0D49M81E3wPoRnYNU65AU5VbCThikOKtt94cb33rQ9HX08NuDjwXx8IoCH7xi1/k/+950z0kQcAOAUi4cnk0uxI2Y8+ePXymIhds0YZ4b1t6zPmX9zUu1/vM+2nnGXHREN+35iP3yg4ZlvI8lufQ/sZ7rQQk5eNrhmAVfxRsetsh+9cSKCvPQHkG9SDkm3wtFdBeDHbC70iCYKvSqtdQRRE+SMCputQEJpntvra+skNORQQFtuMTaFwhk/jFF8/GH/zRR8kMxp7HNe3es5tEAfy7pQUMzS2eMT6v+/tQ/gAAIABJREFUvHc8s9tvvz1uuvnmePqZr8UHP/jbZDEijsY5AtCPaclpZCtbq+6YBMQyry2fW22vZLNJ9MnOLvgugNneN9CQNGOYeV7msVgbvFRpumYZIFcUWqmiKHJ+vA8l7VKn1G3V2KN4X/gsAOIqPKuAVseDKu6i46aWR0LOomFN6ADE63BvKHixGJHAL8gyfKYYhMYBOCiwLcba2mKyfSWDwHZb5OO5Zrgedk6xCKD3L2N4YGdohYYtgD6iAEjFVBgK29XREd2wH9SwbI3ObsxtOEjNXAwfRefd/OJCjE1OxMz0TOwaGoprV67GubPnYLD4XqduPB033X5rzC+txBznLyzHxNQkff+LL53hECDYxdGrVyo5PhR5MJV63969BILhL3H+oceItnvcR29/n4Djjs4Y2buHevm45mbk1mNn4spTT8Ty9HTMrcxFU9NGtG51xAEQTYZ6ohldYx29cXm1NWYXVyi5BZus4qyemYqAwmkIEjdnwSdlr/A83DJe+tU8qYznvDdxLohlLOGzpN1/7epEzMxNxMzsTFy+NB5Ne29641YHjBLbWhRIa1BcTm9IzT62SucFMkhNUW/hFKockPnoiX47jGJpRIgnpPNoojApNAMEeFWsL07olFMBuObWWgelThhMFef7F62w1K9LZJ/aF9TbyenYrBC5ZSbbLW3txPHlz21Iy+DEBlLJgsgW1thyoODAh4EMKoNsCVCgzalvYP8xgaxbdwjappgxGTLYUKguUERVbTp0NIkyEyzKyVAIpGmc8nrcIkRUP/U8sL4AWvFVOi68RmCekmhXmXCfZKs60GfblFp49TuqDkGbBJOH8b1GFwJMWEFUCto5CRHabhcunotLly7G6dOn48677oxDBw/RoE1OTcb5C+cpko32X1TEEKCfefFM9KMyAFS80U2dDCRsp244RbCS7MVFtEbIYWOdLl+6HB/54z9iu4KZhJiwTCO8AZAATMQmtaTm2sLJoN3Demhs+w4M00Cw1lWBtzyMqxKcBUCEtcTnu2qCIESsDIEeamFUZQ9rSKO6KQCNejAJZgKwQqCmKZfQuemJkydOxKlT18fIrl01TbmlOQ4e2M8kAozFqooOoxBoWW0lywGNrdhTvUO74z3/+qeju3dXrK5uxDIqWglYcA9Vk/mkDciqXIKxDr7heAzIeNpc6VSqoCGHq5Al0FTvZw914HkFQBZwZNjzzdGysYzVoe5XEyp0OJub2sNYdADNnNaJwkBLMzWlwKQbGBqkQYTTwv/371dVCKAm6O0dpJivxtrKYnRQ8wOfsRJbq+sxfvFq9Pb1xokjR2Ktozme/uoT8cBb3hwvnXkpmhe34lV33RwLSB7Xt6hZ+au/9kEGChQqBotsZZ0MlIWp8djV1xsby5g4vhULiwvR2gatp6b4zd/6QPz9lx+LR7/wt/He9/7bOHT8lviO7/y+uHLlmhjeS4vRv2s43nDffbH3yBE+h0sXL8flK1fizJmXCezedscdcWn0ChO2nt6+OHT4cPT3D/Ic/+VffTxANH3VvsHY1dIcB/YPxXDvgIL7FQjvyr5cf/318cwzT/PzTp48yf0I5kJ3o0H5AOw/JB5IBOCs4ZyZQBAg0TREmCKDXkyoE+ByCzDPVTKEbUud8BrYYUEpJxHWgXFZnNie2JbBbwmelICYA1KyJhNs9HvDriroMlilv+0UDUD6c8jCT7AJ9+0ik/VtfB++P4FmchRl4q4kQ8Ei/m3fhM+DrSrfB7+n9qt6+IETVr8HfQwGYWX7M7Xs6PilJYlzInbgqqqUeL4p4YFrIKMDQVX6D2vosNUng/kyqaYvI6OmHlhGnZwdgxBKMNI+xAkvrz0lRHANjUZfREtb/OiP/WS8cOZ8YDgKmIsAtYaG+uPwoYOxurzG6aYzU9fiZ376J2N5aV6tp81iLVMuIgFB3CPAbmiFlQUh+1wCOmCQZ7uu7lUtm2670+/oAQrMraVWHKzjvvT8xAjEfXGyd9XepgSu2ofF59V7T+vo1r96UAZaxNeYHFfgunWWUyvRhT+Dzt5rTih5v6mz6JZjBXpqmdv55fui3d+EhABAP/go6TnCvmKvQD6BMhcFIKTnLZvO4XBgC7g1stAMFciqc4evulhXg7eSzmmKzSYMkwPoAaakJtjitbBFBr8QL+GcqUVSLC/HMe4G4Huh9RtDP3JgixImXa9ArzXGDWoh1VlU50Vq9jWJda1YTl0a2B0EahL8xzNE22Mz9Omomyn/jkIdiw+YIpzAJnwSHgFiNbwnYwLoT2cciL9Z8Fjf4HV96lOfYSvsxQsXGHvrNStxxx13xJ13vjpuu/VWFvqwnqury1wDxMIGsHGPHnrSDwbjr/4ak52hwb74iR99L2VAPCRIsSH7c6oz4LNTAgDeP9tF/utBgH5NeV4EtKjV1Xahjq+3s7P9/gYy9HeSlncAivUZ06tq26Xfr1j3OUSj3vtV9buKd8uzsfN+lVNkK27V0q318nW6eOYCmr9fr9f28+fPKNfL/9ZZ1HMo16G0/97DOquSxBBorevCXrS/FTgkMkT53lovxaD4mfy8WuNU6FaBC0wrnF0U7RFfUm8X+Rc7pwzcC6xfXsXguwUOIMJAE5wNtAsvLS7HpcuXCGBWzMiNrSxgSFIATGDYH7CCwQ6D7YFNz5RLGmIYMgV9ubRLiFN4z6nD2dLeIQYi8hlElRVrKdlpqEDkNN5qLbTwXAPECPYpXi9Obs0hTDiXQ0ODtHVac1wjBjKKQb1v755429veGnt2j8Tk5DjXcGpqMo4cOhxnz56NPXshk6OhLtaiPnPmzDY9YzC5SKRAu2OjETPT00zqbTeduOPZ+5njWj1RHK8j2z/JCgTACpCdumhdmDYsP2MguwQpvfe8f2n3PUV8vd6bAJbAOgMIAmB0J9BpNrTzRnd9YI8a/Nn5WSUW4Pcrwc7SjZl4VPox+8LyDPqsEihDYT5JIu5csTxZGbepqUVMWhSOoX/+2c9/IZ588mtknCN3he8Ayx/sLD5XTl8HiSQ7eRJzGBnZzVj3S196lHqplJKBb9raimeffTaBNDHtHL+gWmZ76Wdf2mSvCaEZYAfM+TXEQ/GghqdZksRxK9msKZsCkEsdlPVQHz0P/Q5AJscpVYyeRVc/G+8t+OV6foR8u2ywwD/F2pK1cH+QwEX5eegM48sSSCDIrK+u0C+DHIT3Iqt3A1PaFUtorUS0wHribA8NDvJnWOMS0HZHIPw3yS45oJTniHHNJmMc5JYYnMpZAuvr0dvbiAMH9vIszs/M8V66ehqUjgJAjP/jmV+9fDXWlpaio72FsltHTpyIngHkZk2xsLRAGQTMbIDsFM4NyRwYzLqkyfK4PtgagNZgH8IGTM8vxPU3nIq3ve0tcer0dbF792C0t2LwXg6h4z7Ts15eXYsrz7wQX/rYn0bT8jQoS9Hagi6y9ejp740Tx45F/8Fj0Th+S3QPDseFC5fj4sXzMTp6WQWf9TUCr9xzAImLeSiVL6KcBvYFnqeKdbBxOFfY88i9WVBqbokro1f4O2PjE3F1/Bpt3MoqpLkaHF67tLQWTUdf/eAW+INqnzBnTuKW2GAIhhFAOdnEJpODy+p+Irpku2XCWVafdACEeoqmLrAHqDc2PthbBme8oQgypgP2JueUPgBtCDqzB9pVZIA+dPwQYd4WKNStDOIDKpJBBcxtB2ytSDFuG3ZcB65VE7zE5DLwgvcXWyMr6/jlZFjgut3Sg6ock7bU6/FkaB62SjBcYG5lMMshKHlNXIdkSWC9FOgggdSDZussBa4FEItarKCOGwKAIJNZBeoMLyoWEIyWghwaPg5LUIuDnZl0BLcI4CC5A6NjdQX7oTmGh/o5Camvp5+aiOPXRsVIbN6Ku+9+HfVJAJoBLNyzbw+ZAPocVUlR3SSYRDZjTnPm6sAgSiQUjBkYeYAvPLAZLOF+nURg4iwB1zUFUQQUOAksW7W2NhgEPfnkUzF6+Wq88sorbCeBbgIMNoIeIfzSTeSwH1atlODiehB44AsTm/B5aEkymxf3QlC52exeTFJqic7uTgF+fX1klwH0wrnavXsXW4z37tkb1528Ifbu260WjRYJwsNwevK6nYEci4JIs7IqtMMt9thvLW3RPTQc7/i+fxkdncOxhP1C4yLNqm1BLHgz5WCCjDac/Fa/m7oKYuoI5C6dO89IAiCeMsb9l7pYZIQyWYczooeR/hoYcaiKsyoG54QEFA+iKRaXF+h4qAeYCRp0wkDVnpybi/XWtliEpEJOHsSabKXNWl5aJUsHgQGmeCEYHe7vjtaWzlhbmo1uVKibAdprIttgoy0O3XAjn0F/Z3ecHz0XfQMj3JPSYQHjdZ2tR7PTk7G5shQTly7Gwuws9zTA3ZmZsdjVaI7/+6d+NG5/w1vi/b/wc/GD73wodp+4LT76Zx+P5557No4dPxEQZn/5/PlYXF6Nc+fPE2Bs5aRJ6afdfMstAS3Q/fv2xZGjx2J8aooOFk7i6aeeiua1ufjf77sjTu49Eosr09EBHQ+wGFubYh7JQW9vnDp1isnC2LVrDAqp/0NmQQfXDwC87Y4qvdmW4Ul+HDLUXk17pYlLwX2BVSpEGIyxPSlbdF1xxrOXfTOLSiq+DgjL4o2DXf/MVXmZWGm9eQwDgxllHnyZQT2cRewFB/dVkFZoFtEXEZTQdYi56CIZ3k3MHp49t/ak3aTtTnaZK8O8gLSpsKFuUfIkZDPDfK/2UU4Q7XccoGkdZOtrkA82MVv/MiHHz5xkCPyQQDNaR5jANAX1RRFstXe0xfzcfNV94IRAay1pAoNALg7otsQMqsFFtb6ScZYJOP0lijXtaC1qxNLyWjz/jTPx8COPxuNf+WocP36SlV3sQbSsIvjCtd9y621x8sSxePKJx+KOW0/HDdcdjz27d5Pt6FZLxAYCB2QfzJL0NVU+O6UpmLzA3+HaATJWeik4X9rn1LilJo1BF4Fj+sztSb8Dfl4DCY/1fjMYV+4x/1uJjMfqVHO9TfvPZ6vrsY33vtD7Ws94R0tnDkPh9WQ7qtfH52fn307o/CzxcwfwuF4PPjIg4bbN+tqUTDAWy/NgwEWvz24KtlEpxmMLV1a4AQTAtzm5I2BODUP5H8aL1RRnNYPhtTWrpgR7arZaCWT6OZU2pIxztifX7iypn2W5l+t1yiI729kkX6PzX7JCBUK5DZb3mJM2zbxUspdM5ARgO9q74rOf/TzPwteefZZnlsDMxjrZDG+699646cbT0dPTIPMdAB4Zy1mYUDKlJMtM8z//i4/HlStXY/fIrnj3u/95jI1dY2JseyssN0HobEUvAa4qwSx65Pw921evsxMS/9/AAvIE/6z6rHwoVRJTxafbAfHyGZSvLT/L1wPfbOAEbDPZSX3Q9s+tW67L9yn3iff5ToCvPPu2l2bvGkTya8vf9ed7H5XxVB2b1+C7z315/9gzHoDm4m/5WduuDeclAY/yXvxZzM1yzX1m7MN9z4yfMqfxZ9v3+NzaLzHXwmBBdN4gaYd8Tm+DP0acrbgU4JjsAhjD3LtrGnAAQgGIALPzi2z5vnz5Ms86coHZuTnqSoPxCH+2srwq+Zcl5BwdsYzurVboujUIZmJSKmJjxFXskgIIwZwTgz3UXkppBcj/ZPHPxBDqF7O9Hwk0dMvAVuziHw68a9VwRWiloksLrCJ0TaEr6033vDFe97rXxPz8bHz96/8QB/btjwMHD8SFC+fJfsSajY+Pa8DLxgYZUSQkJDMVhV+c9yujl+Po4SPcv5CYwIWbFW+A0X5GvknMO/l5TX11q7h/v5QhQz5Ugn41CLTj7OHcZC3AthivA4CMtm+AojeevjHaKZ3igUoimthWex+Xe7O0B74P+RLbeA+Vw7ZJgkLGPkm1U66BgoJZrYWDw73znljNts/IAmK2d3r/uqjb2kbxanWrpV7xwhL0yUEuWWfM/cd/+mdx/pWLgcIN2IL4g3wEBSMVqpQzQ59cccQGbS/ieDwf6tUtLsaNN94U586/Ep/+1KfpE7sb0CrPaepZGMPtKCZV1wIwAxdPyjXjcDAPSaJ2snyqnm89oIX2Z4dUCu13IdFin+3PLm1WWRBHhYHyaJZzMKCf3Qcu5ptJatk3ry8HfdD2gHGaoCRzZckBzM5OcwAlBkUiVMM53MjZFbg2YTvoMpA8Fq4N6+RCD+yHOnNQ3BIIi/XlfAwQoapOFE1kB2sRa4EcXnFuEwep7N83Eq0Y9BstsQLiQXtbzC4uxDzkKDY2YmpiktIw0FVFHtXU2hx79u+n/cH6gKU9Nj5OLV10hdjmo8jZPzBA24G456WXXmKRk8SZrkagYAItRZCo7n7tXfHWtz4Yp04eBpAQS8uwW44dN2NreTVeOXM2PvvxT8SLTz4ZG/NLcXj/rkCo3zLcG9ffeEvcdOddMXDwcDSDcbsFG6zuqdGLF+P5rz8fqygwkw6bOBIKU5nPcW030VGlYTl4XW8Crbin2elpMjMBoiJ/hQbwdBKeOrqaY25uJto7+slmbe9qjdhsjqZXvf5tW2DAEZXMaikD0EqwN2EMiHRWOgj6HkAoBzoiPSYjAJupGNoCwEZJlhImO2t8jjcz2lHU2io0nItQ6NWpJU5BBfUUmPwJ5Kta9sDoyul/3NA5EAAb0IfXQ2oyg8zAWQeb15cC7KhgiTasaqPAjrWslrsdg8ezTrSKgL9iYhYaGFWQlmCK2BbWkHBLtZyzEyz/XMCfKgRGlMvP0CFO5k6yD6mdwiRUYuNkRIJuTDBuLZZXlqKBtp6Vxejv6yW6D0Bw//793PAC8CBADVYghozMEexE29D+vSMcejELEdvRS0ws7777rjh9w/UxvGuwYj5IVB1Vd7U0+eAVPqJiTTjA4vOqgFJPi8v7yxfWwMB28did3/dehnFx6xSCDk2KzapdMgwNhGOdwcxExcXCxWAavnLuFVZ3QXE2YGzgnc+lCMy138RiUBu52q59j/gb+x0BmgH2soJZJoUOGu0EyiDB39P0LOlN7j14KO79394V7b17Y6NJ2qYOJ+hkeVbr4Up+Jn5ffJ6dMe6rCk6t/1QMZXAQTUeTnyLGRp2oE8CnE0ZlsZl6UwCGQGVvB5sEYHJza/RQ92clBrp7oxkBJyaIowLf0hFLC2rl64F+ZHNLoH4zubIWUKvgHaU9UOKsYANivzxzpAvXLXwqhgg84l5bFxOELSpMItUaTpYYpzKiAqYiCb6PcwSGK9q/UdlGxRtOsKurNaYnxijq3Q3nv7wSx/YfjMsrmFis6e3jEzgvozE9PSFxYgIdTTE1O0f47B3veDsDcuw9FHcmxibZkgfmwBc+/YnYXJiO//jv3hMP3HMPg1acRYDxHdROFIhMRg1sqDVwMwh1MOaqH4ogbi0tk0vZGe1V740qyHUQqlSuOucIBMrkrtbK3M6Eq5P+Wg/IQFu5v72vGBzSD2gHt2CQUmrXlGcENhrtSEoKFASXn+Xftd1RMip/Uf2s0FAsk2En4eV7GrDw+5WfVdq2ck3Ks18G4Q7y5GvqYJOfS+a79Dspnt3SppZSVhbroVIIXHsbEvfXnQWnHK6tbcX4+FicOH6Y7Z3wBZcvXoprV69Vbby4F7MXUXAC8OMv33MJRLAlicGgmK24DiScs3OL8dQzX4tHH3089fW6YmZuPk4eO8nJnGCBLSwssdgwMtiI19x1Z3zsYx8ng/fw4QNx/vxL8c9+4AdiZHgXA3YzCF01dzJV2imuOxdji9OQm5o6onmDnOPYbGnn5D0w0qF3hACUI94o+I42KrXfYP+hRQ5+VdpGOv9Yce/NMtC3PXZssNM+1z8vh4vULCk/+//Ve5bJhvaMDl15Rut9bO227Uyx0kfsBHb8+eWZ2P58890LHVHbAsdRVZGB1yUWIr4MCOP3UZTD39TShc42QceiOySH8pVnpFxT+UvpT3tNXNzdebZ9tsp18WeVALBf51jMIMrOa/hmz9jndOdn4fveJztfJ5umZ+O4V383xTNPP8sWpq9+9auZQG1yAiP23Zvf/AAn0e7ds5t7FOcBX7DdTD6RuGVSShBnbS0efvgRApaIVe+7D/qm1sOVLIsBCa/RzhijOvRFYcH7olxX36P3ldcOYIolDGy/d66rbXz5WeVn1KByDYD4meH3ysIIGS9r6HJp0OaXz3bn+Sj3i59fef3lv8tr9u86HvI5KO+ziusT3Cyvd+e6lfvjm+2jnfeI/1tr00zGb/Y6fGbpR+u4rOwqqWUoShvgf9ue4wzjT8V+zTjim50VfA6/nyxDapdadkJvLOZvFqR8FtFO1z8AZliDn4V77O3pT73SVRbDXJz0JGpcHwpVYxMTce7chXjllXMxOTUdU1PTce7ceU7sxtRtMIbIwsyiIuInyxDhQmGPUCRwCyjODEAAMCPR5aFcAX4WWu+d/IPiGcgT+ALLanhoIK6//kQ89NCDjGUX5kA80PANsN8sKYXrJWEA8f7SEvcrQBHoyh8+eChuvvnmOH/+PPewOxPMCjRgiM8kk7GQAbHvKJ+J7ZO/57NUxi0793kV1/HOsvCbHYa4ZoCkjz32WOzdu5cTlB07ckCIn30WKXfaFcUVst3unrDuankd3hOljSxjQZ6JHFAkjlCt9+h7/P/5eg8wOc/yavie2Zmd7V3SrnqXLcsqli3Zxja4YYMNOMaYEiAmCaSQ/CEEEkLaf4Xy5f+TfCGk1z8/KVRDsLHlgivGGBMXsBVcJFlWl3a1vUzZmfmuc+7nvO+z4yXLZVa7OzNve567nPvc515ok7xwhHNFLIy8VgUBHTfe1yjuUCeIg9Gw36Yp4fHCS6/Yl798u83OFq2nr8/6evtIYsK+wDpj+y+HgLqWvti88DvIJ86cOWUf+42P2HnnnWOHXjlqf/75v7Rnnn6WRX/ETLw/3gLJ2B0Aa5A098I3WPPIVUI4Fscivhac0Zw8t1DwjWM23RfFA7z+0GmivatCdqNdTyZxhzkV1I8MxDL5e8YBHKTimn3Y/7SV1FiE5quvW+T/lFZjpwZIZthP6LzxvFHrAuxC7A3E8hrQK4YlCgkEd8nK9a6hxB43tzKfJPAeulfwd3SdMY4gg9sJPmDx4Zk7flS3fAFzBbKWma9QZquzu482C7HGqTNn7NTwsM0US3bolUO2dMkSvh+Ae09vry0bHGIsPDY+as88+0NeBzsYSIjzGBa2A/9YtmyQ53Lw0CEyjClfAFsDwhLxlrJNQPOxtc3edN11dvXVl9vgki7WqUtlz64LhQyJTBOjU/adh75v33v8cTLQe5YutZVrVtnFl1xq69ZDfz+QA5ADA2jPuUYmbNcL+1+yo4dfJQBOpm+YXYAORA4mrpoV52b5H2wqht0AYGxvc1kz2OpRyHXlmmg32XWTQXyN7sxmq1RqtnRpv3V0dFvmvL1X1ymiHSZ9MZgNQGNSfw/VQQV6ZDeyCh0zmTCowinZ3tefgolgzOAYYA4giI9ZMFrcZKtElWstbgVRDrpCvNMnksLBg9Em8JD7LJvh30Gr12aRsZUhdefn7VMyMv4310MkWh8CWlX+nDmRCkQ7uBQmNbLd1RmNMvBC2WMj6uCe004JYoZ7zGJD4DUwFA1gABxg6lBSfSY6cuInjkI7qu9tDwhCeS2hfQltlhD5BIoPcWIKoVNMPGMb1q8n7R2JYbkIfYUswUawvuBcqenQUqB+HtqS4USdSVm3keERe/L73+e/L714j120Z7f19HQllRsXXveAOE6KYuPemCDEwW5jgKb3NQa0yTON7n2cWMVBbGOAk65PrxalAbED2TF7Kv5MAYWq+Ao01LXGYJ2Ov9CJp2eF545Ki74EMPLnkOQvFpDH1xWvOyb+1ar1LRuyN737l61a6LZ5Bnhe4cNrUUUWw8KrSgFMVBoUWs90VnFQg+MC5OBkQk2EX1DR8j2g+yUHoHtPliK1R73dHs4UqjvN0H4tz9uypd3Wmq1ZtswZ3JYpFOzk2LjVUSWswX7U6BwraFUNw3vIxuMwDLCBg7CvgN6Q20mHROxcXy4++RT3HOtc+182TZNfsTmZmPG6AQX6hsV90UAeUvEhPF4o2Mz0ZDIsYL5UstGxMVuypNcu2n2B/fBHP2JrYFt7izVlqjY3O2PtrZ2cYnf8+HHqb733p99la9estsGh5ZyIfvjAYU4RrdTn7eEHH7Ta1Lh94pffZ1dedrmNUUAcgr/QGikmGlgIYAWyieGG77JLZA+jTQBaScmkYlxTYFTJvod9pb3QmGyGaQbxcuSzpy+JWD5JZXYRgfHGgFc2NN47sGt+r9M2uXhdqmKMY0P30/+Wam75W8XqXsgc0f7FHnEwL7w0KvDH1x2v7fjcFw/q3G5rTzhgFQ8aUMKctgiq2u5+OLyXk3+9lbO1rSNJNtRGjGB4YKCbQYX0KkdGx+3llw7Z8RMnyWiCLur6DWs4he7osROsyIMp4nZBWr5pi532N46pBNqvJehDRiDEfA3WIme/+mu/QSAc/mbHeVvtz//ij+xzf/UFO3VyxKo1CHiXLZtptomxEWtpqti7b32H/eVf/a21dnbakkHIaQzY6694nXUH1hbAUK1jBIoaRKdnn3xn0cILmK4HlLX5fKudGa/a0ROj9v1jZ21tT96uv2ibVefOokbNAVjZqouR86oCy9bXr8cr8knOGHGLqNcqdpCNi/1ZmvylrZBaA1pL8ffYv8Sfq73gLHovhsR7QP9OFy1ABrfviQnE9WS9tUvSL+l6DO+MbEBc/MW1xsBKfK1M+sBQDzZCfkgJqJgzAhwFjkDLTD5UTCkxZ1AU0TOFDlYM4muv0d43+HteT0g8F15b6o90rxbau9fahDjZlQ1qjCniZx2/Jk6KtXZ4n0KSrc/GPcV9+e53HicQAu02ae3BJqO4u3PnTg6VQPyFxMOnQXrRK2GkBTY5zgE2/a677uLpQI5g27ZtNjS9yYAfAAAgAElEQVQ0lOgGar3hM9TKHJ97HGPpHjZeZ6P9j+0f/k1964hZ9ZPiOB1Xz0RrfgFjacGQwxRU8PupzMRBBNwT3DeBMHG8tTDGT+PRxeKq+PnFf18IDKdt07qPjXFovAbjz4mfwf+0bnTO+o71IpZqbPtkH/x+OANK9wevi2PROBlPn6tsnRebnY3mdg5tsch73OaoEOfFBJEfdN3xntJeQeLuAJO32WHLpj/758ImADBAzoaklQMtguEC6BfbG4GB+I4Wa4AZkFVAp4oPXZq1sfFxTgc+e3aUxWl8gTEJOSOwiwBa+IBHsIfa+FqQDNBhhOMfPPBKMiQO54ECCTqmwCL2lmQwsdFplWOMh8GG52zZZD9189s4DBEsJuVhuJckpISOIxIR0DLLjilnbuIeow0XBWncN9huJySk653+Fx1qIabRM19o+xcO75Tt0eco/lIsGK/XJDYPzx2vxX94PrBDzzzzjP3gBz+gvNUll1xCgBfnjveh8yzec/F+l21QIUqSBnq99kXjeo4LNWTFRV0ksY2K463EN0irOypE0O0F3XnFMiLmsP225gM1qDktnVZo83KATZYtn3fdda89v//H1AhF0R9sXRCi8O8WdrZlLd+cs4mJKRJTAKYBZAaw+c63v9W2bj3X6pkmK7Q129e/sc/+7V//g7IYvX39ZOoiVJbWsPZtahud/IT/FL+Lua0Yxfd5Kv+Crg09CxXm8XlYi7x25vIhnlFcHYoEWL8YYkk9XXSMhanS8JQcQsR7VPVBbPkcmciMubnX5mygf8BOnz5Fv8busdCq7fbOpVYgOQCcAfuqt6/LY/WqDw6h7E+9zM+FbBp0+F0SxrUaPY5wvz0xNcW2ZuJXGexpx59wjdSRL5e597FX8aw5rKS52fJkOSJPgIoPiGQlG1o6YL0dHbZ29SrLQNasOOtt1s05q2aa7Mip03YcTOtyOjwH7EUwWgG0oYhx8PArBORQPAFAiVgYWvfwx5xAPjsb7GCd8ygoKWRmPb09LD6gAEtQtWY2hWn0pZJdvGevXX/d1bb7wvNcpgFyY1QjAtHFiTT6wjOZK4MxjucfcrkwyQOt1GS5Bh3bWrluL+x/wQ4dOGA1DHiu12xifJRgIoaDTcMeU8Nxzrq6uz32mK/ayNmzNjg0lBQsocELW9fZ2U1y2sjwGc63mJmaMeifZrbuuaoeb3r825lv+XTISN7BMZdlTDMvTXYUeIYNJeMGBpMj2WjNddpv7JDEDoiNIR5UUiEJQCeZkYEa60bYQTQ533QjwQl6hYkJQRiT7omSAwQ6fnKMyJDzczlkyZ2tM0kC+yboUTqrAv3rfj2eDPq5EPzMO9CohCx2Bvh3ohfixLmktUZBc+qoUwYRzl3XrKTPn4FrsMjQkoFqAdQjuwRtqBnqhBSac0zQSfTImK1ds4rCpbyH/Bw4Qhfvp/NuaqIWIhYXwMix0bOJlgtESnfs3G7btyOAXUan6sxWsD7S5F3PRee8WFC+WAAbB53x3+MgJn5No6NdLFCOE2StXwUv3nLgz8yPl7ZNaS2kIGLaOtl43MbkojGIbjwvfjaeXxD3VzCQBMcwPmGv6b06pu6LEo04EaNGxdAqu+UXPmGTRY7Mo2EQhZ5XJx02BH9qBW0QEtf9fm3QHcCbwHJuDNTjNer7FtMPMzRiBDOgrxN0HZjxAlCsZi0P591i1oFEqpq3mWrRCh0dbIeu1b19DKBrmQM7apbLgM7tI6zAOmQAaw0MaQ1KCslKDAbThhCYFFgaGIrS78H3gPyzdVuTjwHWi/UWNPxwnZMT49YOrUgAd2HoEF6HoBlndunei+2pp55ipbo0O2PLBrrtxhtvsJOnz1CM/9v33WdWm7ff/vivc/hFc3uXnZmYsBd//CIlrCcmxuyHTz9ro6eO2ic/8nN2zRuuJECUMzg4zqhOnI2egQISH1mQAhR4ZnS4oY3R7SX0WtNV27j34nWwYL2FtyAIZqsj1TbSxN5B2RRoi/dxY8IaJ2DxuqIbjkAF7RW8BolXuexBC1uQQlKj18gG+6TMVOdXSarOx1tSwAryQE26h/octazE5yxbH/sgnbcq1I2vj/eyfFh8PXoCLAmEdY0pddC8wiQ7aM5i/WNPQ/MKjCcEc2hXQPvx0FA/7T6CvTvuuJvVUyQwCFYwOALBTltLgXILR44c571zfSrXiY3PRdeXgp5qDfVphDy/TMamZ8EArtpHP/5brMY21et25ugJ27L1PCtnsjYw0G9XvuENBED279/PyjxYjGiZQaAF9vy2886zX/+1X7O5uWlrynj7OyrEv/t7v2fr1662X/mlX7bpqUlraWtnoMahIwq66zUCpvlCm1VLczY232r3H5iwI2dHbPgUBPyb7G1v2WkzwyjwVa0jW7c1qzqtPnKGVWt8CUDEII3Vq4bsxLGTyb3wNcLIgrpfjfdIrDK8TkC+m1kPjHUf4/fhngo4bFxHeo/2r5JUJX6KgwQ4as3gdQmLKWNJASEFZFDcSeUE9Fy1Bxr3joqtLFwFfc5476ft6z65MZlKHjTClGA37mvtEW+hDMxksO1CQq4EUD4a18fEgNMj03Zt+XUBlroPiQ8N9x8PL2bz8BoC4Br7uTiujO9pvGdjuxLHrvi9WhF1X2lXg81R2MzzwADBXM4effQxHgYtiLJdOtbFF19su3busAt27WTSinUrqQWwcpJYIIuJv5iQXbGvfOUrYVBblmAAwAswJJGYqdNI79OaxflpEjWeS+wjU2+wuF+I75GeKZ65a/2lNl+vWyzei3/XGEv8JFup+67v1NALgwQaC77/02fqXuh7vLbj92m/4bvWJI4JAEp7UGuu8TP0OXH813hO8X3W37RetXdU0F4MJPLF4C2f2us4H+qm5n1wXmwbtIad/O3kChVb/Vz8Z4BJOB7Ab3XiEGiIWnOxLmWvdI3x2nJgDvs8Bc1USNcaAWMHRdrJqQn6c02WxjFh68UWVTwsPcXk3hCALflk5kqF32fYxeGxIo6DuAv2Bi3Yw8MjPA5sPO4T5A8AKI2NT9gJ6IrVMMyjlUwixIAgXABIyjdDDzNjbS0+LZWeIFMlueLmm95G34y96TwMDRPx3AqxPopksuUc9BS67fwedyTdd9Sg1DR2sO4DGEQ7h2LRgqLwQvmueE3ruWjNyn+8FuRLSQ54v0BBsBdffvllPn/I7uB9WkdksoXpvV788LhpsZjO949LO8k/xWzqNPfy1Yc+nDg+a7TFsc3Gv2O73bhvcRsR/+K4jaQQ+o8AqOpzaI9CcRHHxXoplqE/WrYHv/0de/75/ybA2NXr4FJPX38y6AssLwLlbFmucfjklnO32PZt22zT+g0soGKQbqVasq989Q77whf+nYB3OxiN1CpPhyX6fXT9u9Q+OWMitinJXg75jJ4BWoH9bw5Q6tkxTpfcR8gDcb4FyCwluIp3eGGfgS2HUwB7d2Zq0np7uqyjo80Gly6z7Tu225L+/tChl6Gcwf7nfmwHDx20w6++mgwM9vPFkDa06zvJDOQmFg0qznpHQRHxAzTte3t7bNWqlbZiCEM2wTZstvHRMbKVhTVpqCCuEXb4ke88bOPjk0msJX+HIS8qygl45Npi233ders6ySRetXyFTU0BPJ+y5ehQzGUZj4AgAqLW8uUrrM5BmxPeRRAICWAggq2I+Btt9uMTE+xQQz6FYaaF9g7G6NDFP3LsqB165RXaFMg5sIABbK1Wt4GBpSSAkRySa7LZaR+eNTs7xc4b6PBfdsmldtWVl9qWzStDfoLBOtA/dhvn8ZoDtZpUDWmJ0lzRyuhmmodue4msRUjrgWw2OTZuhw4d4JBRsq5JgijzXFi0IikIcmMdlLQTbsfPYdczcntMTB9lbIZJ5gNL+ki2KRTaLHP+pdcCGvLKt/r7GVDWQ1UYwFEA9JhwL6z6yrBwMQdNAbbiUUw6FWJ2DSVvGVUlQW3PeJC40XLOFCmN2tVYxQhAiAMlwSAGMQ19nqj4ntSmlHJtUBk/BQqZMFhGwT5ZgWEzxEmBziv5naM0vLkxgxK958kmDcCyb2xNhIwr6rqP6SQpGQIluziGf74bLA5/4cRRBzJhPLCYUFnwASU1a20pMJkEzXj50KBdcvFFtmvXNls+uNRbMkObOcRVcTblklfE4YBRcUAgj/9wn+fLrhXAoS0tqA5UqCWAqoJPg3IKsIJoOSfdAzmGtEoWMTEDEBs7Jd3nRgBD1Xs3mA4CRzh34tgUION1+gwFsPou46y1IIepn7WW6MQYtxEWc02LMPlO6yAOgFlhDAC8HHuC6IYJXvq9Bx8egIi9wSmSYU0xIKCuod9BBdLJcCTA2wHwWuBQgzZaX/8S+8gf/bUdOjJmxbkStQkFkIDdq/PHcRhgSfsjJJE4ZjLBPQTVHiSm+i/UQgvMW+xpBG/eOunVseR+Rvxc3q9wzKTKljBjzfq6O23bps1Wnp22UqZmfYMr7btPPEkNHjBws7mCNeWb6cSZfCeVOIC1KcCmdRffG62HeC3GAZMqbbINsTYqsTtyzlMtMLaIBKAR38+cPs3Ktk9ddp0+aPlwgE+9Zq+77PX25BOPUZdzy8Zz7dzVQ3bO5jX28JPP2tT0lD32ncetPH7W/t/P/gHvYXN7m5XqGfvuY49QkBj77t5v3WFjp8/YR37lA/bW66614hSq8YFVhmQ6CUz9ucrJNgZ+ui8LCzUAXLW3FhYK4vuYJieLB5ONeze2vQqU4wBRf29MPvUM/epS1p/2ONYsEij8TH8T7KE+WxW8uHqvwlL6GrdHuj/xGsH7tV+pvyZmrl4fdHP4+zARRIB1wkhPCnJu6xU0C3jQftI0aQoph6nWSVEtlDzOjoxSt7W3t5+tHr193SyI4SsVhHZdSRb0eE5gPvhrfvSj/fbqkVftqjdc6QBjU8bGJ6bs9OnhkPRUvLoZWrFSOyn5EH/e+DwwiX1YGSB9gIx5+8Y377L7v/1gIgCN7gL6+0rFTp88aW95y1sogo97jaDx1KlTbNt447XX2PXXXWfLlg1Yvrlu9937sO25cA8nECMwu/ntNxNcv2TPXjv48st27XXX2K/8yodpE/LNLRRUP3DwkP3jP/6z7d2z11546UV7dXjMrrn1A7b5ogtsPlO3scmaHTt81np72uzYyTE7fPSwbViz3nZuHbJzO+pWnpqwE5Vmu/vpw3b48HG7cs+5tmcoa0vzZSuiMk6BYK848NlG2pNKpvU7AYxx4hMnhL4GNNCjTLuMQh4DuDDMQfZe9ilOzASgNMYnqW900MCLLa4hjbhE61cMGdkG2WkVG+K9LiBAQB73XrDtAke1hlHIQlDr6hQukaNENUneyAJ1u6S9oP0rVl8CkEb3GJI4uDc6NyZvQf5FMZOO4b7Lu3D0TFQcihN1vE7X4mFkqmHFeLOBoS97pPsYn0tsu3geAHskVxMK5AnwE/S88f4HH3yQbAe0NgMg92v3qairVq22Sy+9xM49ZwuTMZwPNLBdH9s1LtV62d3dad+841t26NAhfg6+br75Zuvu6kpeo5apxuuIwSCBjboX8XXFwF1qGxYyRAWeYC3F4HUcD8bxmD6n0fbHa7vxNfGx42eA64j13uRX9Lzi6459WOPv9b54fcbPXGCN4kZpc+saFRMIOPd7uZCBudgx9bv4muJzxz3CvgEwhmP6+XkexGMvmLrr+53ay+ho6e9nQgv/AtBN7CUBIXiNT2j1vYtjAaSb5YRj6Ilnrb9/IAGvuY8IRi8+/EfsPR8kAYAxXQ+4PtmgeJ3gMwE04PpwnnqW0lmPtf78GaGgma4/xLloAQTIw1ZkFqJRNPOJ14gV9ezAZIQG+8SEM/EAjBAAq0K2qGSvvPoqddn1bMFWw7nhOxiNiMV8oKW3XWKi9JIlA3btNVdbPwbEUA7JWYcuDVWzagQuIp/DfYhBL9xz+ACco3LkeA8pPtX6iu1d455u3E/xWhYpwQE+lyvTmve1l3bOybbKHmi96D5q7TXav8XWt6Y265qVZ+n7gj0vRnogAMT7dbE4Uf5V5xXbCO6QKFnkWg+FLMQhzIEitm+c/2F5sZhbrbJQ09bWQW1pTJuGTwHoDC1dgD/5lmYOSoN+nftE+MMyZS5AOMB63rJls23bupVMO7D/JiZn7Ctfvd3+44tf5uCkvr5+ri+sQ9+jIfqlLxQpKc1/5Wco5xb2L31r0L5nPBtaZbV/xP7zYa3p89Y9Y1yATkgUeXnvqlbIYT3XrKWQsSUDfXbZZVfYqpUrrAWdjqUy9wM+CesDrb/Qb8fPL7980CXZMERuZoZMQUgQbN64ifrYyHO8VdlbyqEZ6MbSGf7CVjDBu0qNes+5hs+O0r90dUJOxLhXv/nNb9rz/70/KZYRx+BgXOzRNr5mamrSmpubOASxpbnFVq1YbmtXr+Zedhm/ug0Pn7VMuWKdvT1kLzY1hyJo1tg+DL195KCQ/tEeJPmlnrXZUsmKHIYC29hslXqVzxWgI+Y94Petgd2IoiDyQ++GyxKzgY3BvZoan+A54n30a/mcdXV0uj55scgJ9ddec5VdsGuHdXW1W3OubgcOnWT7/amTZ+zoq0cIlOLe1ypVa8qD4YkO45wVMQ08AzDYmdyQtstloZ3eamfPjoQBn3XGHLiHiCfOnAErEfJKBdpE2eaxsTHGJDjv1StXsrgCUB3niAG7YJhnzrvkqroDDc7+I3CGXvsF7KmAmgedM9A0cYNocBJdRndMMoD4JA70CNp7Xk1DL7rrDgCV9geBiTWhTz5qTZZAsFfF/XNpQJjQ+WcLIEmDQ7D9nIlCrD9qT9Nr+B1gXGAQ0BUnDCck2T4pSWQeBVaJsD9xDE8+Y2BNTi8ceMG5xQG6kmEltXFgoWqD7iMrThRJBT3ZqzAwdLUq9AeqtnTpEls60GdbNm8msHj8+AmKDm/euMG2nnuObdy43upVoNazQRMhbVtW4IPFrSQ8DqRio437hWA8HeIQVkrSthhRnwiSiWHKJxeC/YUt03JOcRClexEn/f4M48E1Kf3bdeIWJnyNzk5Jxk9ygkqQuG75bNNqj55RHBTHzk5rSg46vn88LpZWCMLi18SOUIZ9wd+ZaIRpnEk1zTXGwEaIQTK9TmssYznr7O6wT3768/bjkxh24oEMtBnx5Y4oBVZScNGdopJaBwxTbSkFABqywL/RgYnB69U1CDHjXJKKGdG2qC01Ibj7vVYihqoKFjqMOK6xiioMhJRbwuTPAPKiIu+BTmCyaHJZSOj0vAlABuAU3xsZHHpWcRItsFfXzXXIplK+mvcyuc+UKPB1j88AoE8mSbBzMLJgi+E8pmen7Kpr3miTE5O2asUK3rfeliZbtqTPXj6GPTtjj377IatOjNhn/vD3LIPKD1if2bw9+/QPuC7x2Q/fc7cVp0bsfe++wW654U1Wmim6dEwm50ASztejggQ4ky2JA8kUaON4uiT+itdi45rW3nQxZz1PHDtuRU7p+rEf0HsbE02dU7ynYhvA34fBEmIWy+bjGijjUCgka80ZeH4OjUBZHJjH1xn/O7WDsLUOaiYBp1pKIr8i+xD7Fu6xoN2rtUhJgWiQGHQzAcD4VGqHI8lBDQU8TW+DDMd8BfX8rI2cHbHt23dYaR7TDn2COfYPJjNDeoTDurgnM3Z2dMyDZmgQzRVt5epBy2SQnJZs+eCAnTkzbCuXL+Nn/PjHLyZFG9+N6ZeuT4kc1na5jMm5HlCCMYlzyxXa7I//5HN26uRJrlPqM6J1cR4B1hTZbSieIIhB8odWFXyhCtrR3mGoMk/NTFrN5m33zt32O7/zO5zMObhiuX3uz//CHn3kUd4mvPbwK4fszW+63t76lrfaY48/Yc//94u2cs16W7Z8tX3n4cfs6LGX7Zd/46Nm2Q771l332dHhUavnWu2iPZfZlVdfZaeGx2x4fMT6unrs6KEjtuWcbVauTtvy85bZK4fGralYt77eVps+edSu3NBshUzJqmgNAkgHUVcqJKS6v/IfjWAMfo73XPp31y3FFxMA9TKH2y770pj4aZ0KJOPLG1hL2rN4jRJJrel4P2i9xutX701jqZSpKUCQ+yEaloSftda17vU7CuKH18r+yq/jYbp/cPAFdxRrFe9FnEUZj6DLpH2r7wIaeX8wkTokVtCH4uplLTDVu8RnQhdKPklAjV+nt/9z30TDe1JfF2KNiN2vIqJLaojRq1jT5X/cv6tDJbVJPGYoVuHf3/rW3SwaPPLIIyxM4T7h9wBkcP9uuultZB2vXr2KcZ9Yu2xfhV+ZnrZ9++4hsDhXKtmq1avt6muuYkK7aeNGJrhqp0vb6zWU5rVrj/c/Ahxwr+IJxlp78bqRjcN3Acp4JkhEYnsf+xP9W2t/wZpO5ArSokxjjKSf4z2mqe8er/v+iuPzxXxbbLf198V+p70af4/Xvidcmlq/kLkpf+Xfxe5Phz9pT8TFBPlDfdczga+D3iAKL5o2HwOafAbR84O2H1o7337LLQQb4S/BbAeThVpp864DzhbEIEFFG1/yIQXoxsC+QhETLLZVK1dywCPWPgspuObA9dCziMGsGIhK4ocwAEP3GYksrkGFBT0zgIBooZSOKNYxXqM15evO97nHAhWSL8D2R+yF/3CXARpgeIwXaXCdeD0Y92jDHGPyTDsEVk8F3Vs5m52D3vqrbK/GPoSRYmdKSwsBErbjZ7NsWfQ24az19vXY6tUrbd3atbZiaNAVjhJQyNufmfCDVcmc2IFh96koNIHZ5cMkcUz8Pi6I4jrVkq81E39vjEHiHCGOs+Sv3C94nC7GqvZNvC/jHCjezwIbG/0FnnNjfhLbiGQoCNj2aNkNDDDs9tgO6LjU9CSTLyUtRCHKgm6ZxIchrgr2OY1I/V2yU86+967DhE0ZilrKFRijQTMwgL6lUsWKZIfVbN+999qPnnvO2ru6OShyYMkS4hozcygC+bBVAPOrVi1njEYvQ6eQsXPP3Wq7LtjJFlTsY8Rrt9/+Dbvzzru9xReAXR3komYfLkbDATaZJAfS/I3daJxQ6r6Ivr9SoexA8jO7c1Lpt8WeERyTs1KbGOZksjh/l7Bqytatp7vddu7YaK+7+GKzGoZ2Yliks0OdaekL3ovb3tGo7iWRQVAUQ0zoeE7aVeBr0DUCEXfjOvEMHAjWBHm/fSA2QesS9wYMQeSNsG3fvONOO3b8ODtX9TyxN/t6O23t2nW2bNkQsRF8YVARYk/8nehCYLFy4CvsI+QVAsuwq6ebAzNRcCmW0S2FTt46tQehwwnAES+empqznr5e61+6jNzmEydP2slTp+zVEydscnqaurEYDDu0AvMtOm307BjPBTZGhRb5X+z/9pZWm5oYt6NHjth8xVmHzU0Z6+7q5n3A4Fu0MWNtQtpudORMGIIIprAXaACqdrW1sruLQHBLi2HCtuIsYEu4d+jIxTnEuZRsMs4FNgnvhRapt3kDgOzhMQAyYoo04vzerm5KRSAXwdBRsH8zWy++su6V7qiaQQ2uwBYLk4i1wLGMlXR5EJuK6ccBpYyFFkoA4z0uDoEngLoEeIwCC2xQAXsx2OQGAnElAMJo+EQAEqCjoOMqwNbx4mAeCm9uPJzpCFAE7D1vcfZjxAmpNiQdXGCqxUGSWJVJAB2xHGSAk2sOrCcZcThp6juCcxDYDV6tcm0sH2+M1kM4/LxddOFu27B+LRHmAwdespdeftEOHzpk69evszdefZVt2bKJAQEcqNOrUaFZCLbG56kgwBcUDITuqwyF0/U9ERCYsBjglwq1NgaMcgi6F/gZz0eJy2KOJXUi6bHiZAyfpaAsDQ4jwxs5usbgMg6U5Xw5TSxUb+PAVVViv/60PStel3q2cXs1narEkoMhlqNNAkes+YgRjN8r0OK14ho13RZAYUh08Lf4nun6+OzqGWvr7bM/+ty/2/MvvmpFJPpMoNxRAq5AEBUzUPB5+JvLGMSMW1RgfViIMzjTp0JHFpi5dCaRLpKejfYgXhv/3VdS0DCNpp7LqOH9aBnAYAa/D6l+hP8tsMtCcirbpePo3uBeSovDgURv440DJd1Lfq40WEIbkJ6FnpdffVrxxfPBNcIww46xNSyLNppmDtRQ0I42iOtuvCG0pjvTsoaiCu5DAULONXt4372WnR613//9T1rX0uWWb87Y8/tfsNMnjrOSlis0276v327Z0pS956eutffffJMVZ+es1oT7gWEW/njwmMhmjtpVtG8UsCrpcajEn03j6xufVxIk+sy8BexNvy/efhl/xUGh3t+4bnXcxmQkCYgCkzhuxRJbJbbt4ep5eD1LXXd8bQvPMP1Je8hf69eT7mt/nc69ERgSw8zP0dm/eC9+z4mOCTsqR80dtFtgzebQvlZHZbRI3WD4n4MHDzGIQvAzOQVdKrP29i5bNjho995/L6w5HTdapfAFEBstHAhgATSXKkUGYBxkUqqQ6bdm9YB94AM/a3OleTt27JgdOvCCvf2mG3js48dRnZy3sdEJTm7HtD74agRwSC5pGzAEpbmZgUpnRxuF+ZsLTTY3V7bhsxNWrJj9/h98ysrzaFV0f+aFPvcl0GQJK4R+DK1i2CsQUwezZmZ6xsHKTNUuunCPfeyjH2OxDBPRb//6N+z+++8P9gqi2HlW+sGifOWVQ/a6Sy6zl156gYFra1e/Da5cYh/+8EesbnnLNuftl37x16xYxvT5grW3d7KaXZot2/TcnLV299meiy+1B+7/ll14wQWWy3ZYrqfdxo6dso6mUfvUR99tU7MTloUdqjpQpeRDwF2jTcc1A0QFCISWuUbmCeyPGCxaX4p19FqsL3w+kiC1f0qLElMr43UpX9W45uP9Fid4SuDjv8tOyxbGflYFmCSOCf5Ke0DfAXLrK36/ElpNVFf3SaO9TX2421SskTgGi20Ufx+ADdl0DaaSX+beC0C/2vmVyOj+xQxvFspCNhqfWxy36aZLx5YAACAASURBVBxj2xjHUsm/A5DY6D9wTi4R4gH9PffcR7H4hx9+OBkQgWPkmprJEL7mmqvsvPO22roN67kOMKzpb//277m2wPCFRhrWxW233UZ2zJEjr9LfAXjEOSKZIOc2U0+AQo/dwYbzwlkcG8X3WGtQdi9eN41gdRy34PNiTcRGexsfL7bPjfdRcZfWaaMtj89dMYI0v3wdpzHv/2Tz47Xa+Lr4fuhvjWBNkmdkmthSvGHD2kB+qBPASvs8/BMa15aOH8c+jdes9/kedGkFANL6LPrKWqqXyuS4VmPy+KUvfdne9KY32+YtW2x8YpKME8htAMDLI9Hm4EqwYt3eOEDvLEOyeuYBuiE3mGerJ9ac2DFIeqkPGOIN7Vecl/x5/Lx1XTFY6O2R6sjy+BprGq9B8or9gb9jvVPOI/hht3tpLil7CV8G9jzuEUBGgBVg+EP6CQU27CPElTzHeUh0VJj847OQPNPfkXmZt1deOUx/DF8MdiHOA7pr+Bm2A8k3ci0Oq8gaGcOw+WjvXLV6eQBoQ7G9mg65xHkB1MXAQ9wzB35nqCOpmBXPF8eEL8GXfIRy7ziO0u/itRz/O7atMZnE2yDdNjTGOvhZ+7zRruu1su2Jb4jyJ/1uYVwlXU4vcrBjI+RxP6nbJj4v5CdxARTnxf0Y7G3jmottiq5BcaVYjLofMYNf167X4hzlBzFYcXa2wtkFTzz5pD3y6Hdt5Oy4rVix3Lp6+2yOwKVxDfb2dHM9oPuvFTE89WlR/KuSub77gl22fGiFs1bn521keNT+7d/+wx597DESsKjHh8nWlLHxrgDFY2xdDQAo4jS8Bs+ReEsZAGMg32hgb9AClXyFswQrVkhYdC5Zg9+7Vj78VNXaCgXbvHEd2XJDgwPWVmglZsLPrwFs9UIE3gNmHP4j8BhIWqyZM7/wuRO1bMbKKHBw2F7AXGlzvDCkYp8PsHEGJ3uYQtEOhTbYLxTh1C0CO3f717/OIryeHe454vHBZQO2d+/FtmTJEu+orZatraUtKcCyCyB0niJuh03jcJpAUJmZm/OCJYfjZFlgwMCojo4uxvJgM+KYABdniyWCnJhvgdj+kce+a3fv20cbAwb4kqVLuc9L5Tlra4WWOlqgp3mFpVLRJ9pjPwLHAlg9NUkgD6zA6clJAtVoA8e5wWbAhkO3H0WYvn6fVA1DFvpVnPxHVnrWpiedcclhprkc7XZHW5sN9Pe7VBteMwuWacWWLVkaijZlTkaHlqQYjfgMH0Yzwefe1dlpAwN9zCMBlLN4NV/hMBysj8zu199QZ+UxmUDsrSOgQ8IgM5kP045UZRA7MAUOAFA4Yz8ZnuE5RcKkkQajvyfWegpTM4X6h74vAWxOzInbkaH1s7ClJQnkwuRTHFfgFdp6xZZ0IwGWlWspxQaEBhHJUbBEsdH063DKcmPiLUPOVoJMyi6Lr51abKQK+xhw6NE1Yxou2qOKs2R2YDOBWl+r+RAWBMxYWJXyrK1bt45JFYRkUaWbnBgl8Lhy5Qo7f9t5tnH9BmtpBRpf42dC/3KhdkOqBeSOWdO+aX2S56RzbnQO8e/xajcDr604NQZk6b1JGU/SsHpNgEh2WNp22RiYLAB2wjNyBoIz1fQVOzQ54cWcXexwkiAv8l7x5yx01moZXOjq4vN9TUAb2EUKsGKARyyI2In7+TpQFL8nDkb9maRJgl4HF9zbvcQ+98/fsCefesFmKkWrZZvowMj+ZfApmQEfDORr2kFEVcCRlAgwwt9lcBM7EYY9aG8qqFQgpPMBM5okxkTXNG2r4aQtBrALr0OBg4IO3a84cOW9IIC+sDInBxyDz/GejgNU2RYxh39S8O8SB6nT9AFUYe+EdsDZuVk6DwSFcC7eppilTYGkwN4rLufvQc3nkB22Icie1O07Dz9gleFh+79/9/dsJpOxlw++xGoewA3KszRn7MF9D5hNDNt7b3y9fei29/pUd1ZcsqwY6XkJqGhc941J+mK2LE5uGoNOrnHqmqVTIXUMgZWNAWVsO5SANALOOqZsAhPEaBMpwEPSkLZVcTXzVX7MtJ1EjPTkOVFXxAEvBaE6l3iv6lp8Pfpr2VZW8Snj+Fni9PqbwEUlA0r+CJJQ11faRBnr7Oq2js5u6iKimgsgAXIXZzHIiFN32znMhUBwNs9Ep629YHOlmv3t3/2THT5yzKp1sHzd3oF9goRvBixB/A8BW63OPQU/QNCuXreLtm+23/ytD1uxavbII89YtTRr1159KdcU2odnyhXr6G6xZ354kMBfd0cXzw1BTT5rtmndEoP8Sj2DZK3JSjMANDM8b8sVbMmyLvvAz/wi9XhbMck6dD+QnRDYKexkYHeAt2vg/uH8AcRX0Q7TjGp9xfbs2Wmf/cM/sO/94Ee2atUae897ftp9tWVs547ttmnrVrvzzjvJ0n/4wYd4rDVr19pvfvKTtnPXVs6UHxmZsePDI9bdt9w+/rHfsalZTPWsWxkFtKYCQVtUots7ejmtfXT0LAOlSqnEaX4U1961wT72obfY2MhwEtdw0FlSZHObxgIMCxPOWpANkb30nx20dlBHYu2+lhFj+Rp2jaKkiBWMVrq/Eg8XccAVlywELvRK7Xdnc6TsB+0D7SckvPi3J8xgLHnBObbLsptg4OCclKBpH+DvYg7I9rqJ9I4Vfa5suI4tH42/x0AnfDqPAX21OR8ewteSaYF75ZPidS2xb8TvdO5qx8Q5pH43LZIrBlzgs6V7lbj44IcjQXWtcV2rdG59kjlWibdZi3W14PORLGaydu+99/I8n332WSaTSDyxPsDwBZtj94W77YorLmebHcAAtEZNTE3a0aPHfahYS4tt2LCee/70mTMEI6DlhoRDdovPpamJ7Z0u6xFQ1FB0lv8WICefsBhAIYal7nts62VX8Rol7RoiFtv1OO5rjJN0zDhujH1D7I/8vNVdILaoJFxS3pKuLwYbYr8XX+digITOl/tQxIEkaU8ZUQDCvvCFL/AZoOizft063nOATbGcD/1h6DLAGonvh+5n457333tbMt6BVrwDR49Yc1uLXXjOudbWXLAq9GxL82Tg8CtTt5MnTtk//OM/2cpVq+znf/5nraPTp7rPzs3b1NQ015h8KxhPKbHBW0MPHDiQFDhgG2HDzzlnCxm1APscKEsHucTPWeshtkWNz5u5RHi/bAf9cgDUsI5wDPg4+tOg4Yffad8maywUuZ0NOG+lioN2HDYTiuv42/Ss6+TJXuEZIWmHDvahV1+1AmQ3QjwK1ubp06ft+0/+wFpa2/ng0E4JtqKA0XyuwES7UPABFIgDBgeXWn9vtw0NDVoPGW7euUeV8OAz2JkXZHZwLdivOD+sH9xngNVgN0NHFQUDFZqQSxLACTkFCvG01cHmxWun0bZpfckOYr3rvsYsKhVkaMci5lu8PrnEGtjsSV4ZsfK1f+Pzkg9Q7iPmc6O0gr8nlYjy40Uda5FOPQAIHN8hFdzuNK9tPLbOW/YM913Arp69/F0M6MrvOesUg1zmDaHYU08/a089/QyHYVTR5gtmarnM/Y+iLGILAF7SwoV9R46PQTDQMty1ayfzewBGYIs9v/9F+/znP2+nT5+hT8DnQAOSEiSICTs66Q96+/ucoAUtQ6x57NHKPKXQNHgSMSgmX3OqcxjKy2eKPZbD0JM8GY/ASeA7KCdQrVprC2SZmmzH9m128Z6LCBixS4bxZcXygeDFaewA4wAm1evWzKnEisaNWAvOD5qQmNExWypaCRgI1jw7Uj12d5/tw2XxHvebADIBhmmgrpGNDHCLrMKZGRYhcN133HmnDQ8PB9kG12zG2tmwcbXt3bvHenr6WdzjGqF0AgZHIkdzkBNrEYAb8jLL5H2QUVOW8Vk9A4Zyv63fuMaWLOnzrtI8ZACxNmFfsnb4yFmbnpnla0fOjrIrDcNxYQuee/45++pXvmZzs05CWbFqubW2tFlLoZXahRi0Up6bsd7uTsbGbYVmq0HKjB1OZu0diKkxNMa7PNChgOI8wMUetOfnUKDxPBrXxtbrsA9U3GdXVK1uQ0PLeb/xXhQ0UKyEv1q+fIjdTgBwMegF50nd6yZ0IXuMC0IR2uILLd59DILg1NQMY7TOrk6/r2TxztlMcc6mZqYsc/WNP10HqACDjA8CmwA3HtpG1J8ju8nFWRNjE8rHQHYlug2rBzABC4SO2iMWBtGoKrmAfqpNo4nU+Fw4F4JEFIu1gCJ7m4w2emqojJU3D0wdiGMgG4n7x0YRgB1ew9bk0C5KECQYLjfurksi4BSOFwmgAhF/cADvHGgRMJEk7LXQHo5NF0bjoBqAhAo0aZ4bdRTnOe0VOh1YyOhvR0UMzg1VQYr7Blp9R2errV49ZLt376TTGz49YgcOHGSr9M4d22zdutVEn/280PJQZjAfB38KnuLA2hcGGAAeAMPJCRRKUpjA5pITWRAkU9j/tVptcfAgR5T+Tq2YaetmmvyEeEjt9VmvbsVfCljTYDDVn4mdXCMgouQlPlYcRHry1+RAT3BmGOlFIVxuFrA/fR0nDMagV+pMpYU6dDptSXnyO28i08YFk21jZx9fb2OQK+eYJgIpQBcHx55oseGYwyD+7kt327f2PWK5tjabm4fAcWjLi1hruC9c26FdIdE2DQG0AzU+udJb+1GIkEGOmHxRZV6VPu1JZyKk1DZfn+6CWK2KmI/ab7xmMqFSgWv9mzp3ITDjMYLoMe6FKuH4vYIW3b/FElG8J90bKTigdY9kmlPYoDOKPUNjFFrrQmVONgO2E+1L3d09rGplYdMsQzsC1sAVV1/F4DYPKQrYCYh3h+lxcKz33bfPrDhnP/2u99jI1CSLDdnsvOV5jnU6/4fu/U+bP3Pa3n71Xvu1X/0lG52Y4N1F9U9Tlj3ID523wS5qrUpzpTHg0s9qWSSwGVgJ2ofcW6EFUTZZ9zn+uTGJUJDamLC6PffN4a056b532Bgt8962gYQC6w/V3/h8lGTGSXGcnKb/9kSqcQ1o3zUmn+4/nLkXB83xPo1tYszoEbhBtlJo0aLGSrnMSWuwA2rtBkMPbEDYnrm5Uph86fuixIARdr1uDzz0iL169Bgn1AGAXLdug3V2dllrG6qpmMIJ8WWz8jyAorJNQXsLrTzVmp04ccLWb1htt733HYaO+rMIfNo77eXDp+35lw9brd5i1UyGQUGh0GHdPR1siWHol8laaW7WcjZvM5Nj1l5osa72Fuvtarfzt66zOtq1AbxWq/bbn/g9FriaC3muSQSjCA7hX8AsImtlfp7tfXOzs3wW4+NjNjNT4vuasjkCpZe+7iL7zKf+0H7xl36F7SD7n9vPFvDurnbr7++xa6+70Y4fO2qrVi63Qj5LwXEkcrBvy5Ytsb7+LqvOZ2x8umjtfUvt13/jU/bUc/sZIKJ9HH8rs+0JsgNoH+nwCdToEMjlaUOQAFywY4196D1vtLOnjrMoCZ0aCH9T41Ka1LCbQdsMQS6+VFWXhIv2iJJi/Sx7hd8jEJWmpfaSEiv5tHiNixnvEiFhiExg4DfubdkyJXVa6/HP+HdcpItb8eI9Ipsuu4nEBAlNAfrM81W27Dz11H/ZlVdeSRvtOlKe4GsvKqlrBBzjfYv7q73H12OoVx5sKsRpnmDiPmOP6UuvFxApKRppOfE+Rcx0HCOWq9HnyE7IViS+YEE79MJ2PbdfDhbF1xF/ZnKiBIlwbNj8+3gOmCLd1trG/Sp7iUQT7Jc3vOEKO//88/l2nNvZs8N28JVDduLEKTt/xw4WMAAW4V5z+FmuiXGl6/FmrTg3y0IDPl/6rHgsXOf5nDWjDY/DGD01p5UPWmyxLY9jKD1D/E7AUCPYIB29RpA6jtFinxDfu0YfsmDtR9JN/v5UogPXB3Amjnv1b8XFuo+NMeZivuC156qhTX6GsCFKWHFPPve5z9ng4KC1tLVSKmLHjh2ULwIb1xeHF8W0B2PN7p90r9PfC1wxK1UqTKbbujts2cAS6+ns4H4rA2AMLWzYJ5iK/MUvfZk+Bsfs7saAhs7kI339GxNSnC/iYAJnhQLtpYarAECDHYfm+sTkhG3csD4BsXHfWBgI6+Ynrf84jo0BXp1MHIstCvqHmE4gowob0knUvoc9AihTLGGoAXIujwXxb+w8xGJgbcIu4L9ZaJSHSe+FthYOgMG9ZUI9X2PRZXxyiiAjCsSFZpdkYdtgaxjqh/0VJipD56ylBa2ZPbZ0oN/WrV1j3T3dDs6EYWrICXG9ki/Q2mcu3NTEllswyTBgBW3iK1asIJCCybqu8e2xKPa6X7cXX+K8N7bzjftJz0IkHPmkGGQUqEC5K03/88Q3sQ+NOUzjHtLPsa+Jz0W+S7/D88D1wDbK13DAYgDGfG2lJB8WYkM3k16PuEUao3HMJ3wg9o/6XBXLnPmXM0jAUAalOs9hPziGfKJrCYKl5cMzOYk8h1bRSXvu+f02MjbB1lSw3XB/29rbrJDPM35Hzo34KE+Q2LEQfOEzV61aZeecs5lgerHoxUessVcPHyGYCJYiYq0XfvwCwUsB78ePH7eDBw5wr27ctIl+Ep8K4N3P2fXJtT5gO2S3MTwM8TXATwCRKBDDl2N1YZ2jILFpwwbr6vIBRMBJvBDm2Axj3NDt6YU2kW8830OuhviVGEgFtsm1+cD2w3PE+wHk4bMgN+BrrWanz4xw3eM1IG5gT09MjAfblTVIP0A65Ac/eNKee/55MocByEPzz8lxQXuakisVFkS2bDmHgKRLrBhB/1kAgnVjUQDnARIChvC0tnXa4NAg71NXdy8L/109vQSLAa5B7h9scMoAkZxnNjUDPwt9whaCoFiraHE+cfI0h+ECkD1z6rQ9+8wzNjY6wuvs7+u31kILu45qYLCeOcOBbhXMx6jOk5gC4ggA1e7OLtoV6Hf29/daK4aoNLfYfBkT39ExV/QhLJkMcwnZYcTbWBvA8PA5sCEonJB9DkmysJYwbbu3p9f6B/ppH/FMqGVbqbC1G893lveoauMTY9bO3KOFzwyfh1ie+zlj1tnZTlB7dm7GMte87efqQCbhmIHWYpGRos72nCJvPjYAfgdxaaClMLwAX1rbMGIdCyjPrJbDWiAeGxYj3qNEDBsfF+MTwsAg8IEi0l+MA1BV/PUaUPQBfFJ0srOLSRbHegPdDoYVughVoLg0vi7y7QCK62l5C6MnYphWnQALqOIk4GlA3Kkd6S28MtRsW2v20eeER7gZwC7CawKjEoBBtcqFAfFfgIFtrdjoTWxX6ezosKHBpbZ8+XJO1sSCaG0rcPqsm04wA1xb7OzIBDfQwQMvWk93p11+2WV2/vnnBcrsLJ19GgemSbrAMLFEG1lgfhxvB06Sk6AvFjsEOrEGfSgGARIWaWivIagRwB7WW6M2XlWdFjqXFKRU0MVnE47LoD05Rw3JWbztJXGsYn2oNTkahBIHmnHQlvRFNXhhgZN+TngyAYAKU5Ni8FIGXB+hjaZJtHHApHvuwaszV+QklVzEQZeCj9ThLgwklBh6gOY3oLWtw775yJP2T1/4iuVauqjd6BMoHTAM2r7hMA6keEtomHpMQDWIAKOFE0F72GfSqopBa52DKigLA0S0DHtlSrpBjit5QhaDinRKIWEGowlUbLXsKwBlISCAknoGuCatGzq/wDAU2zJlK6vdXxUxX1daGzj/crkYhhyF1gsyjkL7fGAaJYM0Ip0+HBdOrrun14sTLo5olbrrbFx7w5tp+JsR1IegSeAlnPkD3/62zUxO2k033URqOWa3wFhjoi52HSrkjz/wiJWHT9pNb7jQPvbrv2xjExOsSoG+z8mFkdZlvBbjfdyYNAm8T4LDAOz6ml44sY7vDSy0xRNFBxS0tgWSOOCZ2ps4MNUz1zp3HVRneSjwU4CncxUTwJ9/SPaDzee1Yg0FXSlfi1j7XnzRl4KsOChe7N9xkBonT1qPAuldd1Y+J+grBl1RHBOVQ1a9i2Ubnxj3dqvuLlZE54oQj3ZAkUEvJCSo+1OlDul3Hv8eg5k9e/daobXTOjvara2tiTqdIFtgyYP8VJzDPkbry6ydPDFsp06ftdNnRm3dxrW2fNmQLR3qtVq2brOlrB14ddReOHjQZmaqHuBY3Qb6l9EHodUCgUl3b6flcvOWrZetuxNBTJVEjOJsxVYM5u3rX/y6vfOWm+zosRH79Gc/a635nOVzCPCy3h4WhmUgqcP+wPNEAi5myfCpU4AirVwtsR2vNDtrl1xykf3Wb33SfuEXfsne+9532rVXXU4R61oNVfZ5y2UzNjM1Q7ASPhVBou79XBEsSbQoQQOm2fIdXXZ2OmMf/NXftLb2DpudLZNxUM00WaVat9ZWZxZo2jMSAXQ7YADa63ZvstvecZ0deOFZO++cjVYq1q3W5FXvxrWvFiDpycqOJ/5URRTJFmgqfVRHI0BERhF3hDPgApgS+2naq1Copf5S6EZQASRO3uN9HydzcSLamOQl4GlU5Iv3RewmtQfwd8RXCNq/+/jjdv311zsDINHnXViMkt1vvE9JrBgllDq2gCoBGfI1+LveFz8X7fUYyIQP4v0J900gcJyMKwHVcRVfxgUF/M2nWEZ6mv7YaHsETur+qCit9hisTySPX/va16gr+shDjzhLC344MAxxbgATbr31FjIMoN2Ecwdz4Y47v8VplJdf/npbs25tuNdNjMOxBhGTquWPYO084lRnOYmNj3gfoMU49Ryztmf37uBDY5DUdS4Z1wlAipi1ukd6nvHPstXx4KLF7vNr9lIj3S9acPHnN8amWsf6Hhd9dNzY1zfGHXEsEr8+9qNxXCZwAt0gyC8A7IHtdvDgQSZ7SLou2L2bwz9cazfsgeALF/vc2Bc2+kXGbmwHNZvPmLU1N9v+l1+yo8eO2vmbzrUVq1cmusGa8Pvcc/vtq1+73To6u8geAkABWyzd5KTAHCSmkFOxzbKpia+jbmfQShMgDTd78d49duMN15O9AruOzxEghTUWdxbEzzd+fv9TfCLgP9VSc71//SdwMd6jSfyAvU2mktsFtmOyU8ynSlOrMXQXIN+FT8Kzc+DF4+CJySky6vFaSINhb45NTNojjz7KIgD0zxSTALzFHsYQQvhNsJvQ3gggCe2NSwb6bcvmTfSnuK9P/dcPrNCcs61bt/IWsI0bwGLQssa1AfjHvsV6AsMI93DLli30mwBX8LPkN8hoDP9pzQtsje99XEDC72UX4+eAe5G0rAfwXOvczZtXruN9LOBOzzwuRMTH13qOcwPZR52bbLmz/dOhryo+u01P/SL1GaMulriQJTuu89FnC6Dm98Cu095XkQp2F8xRvObM6TPsaugIkgTwc5xWDi3NsPcBvB09dtKe/eEPbRSTjEM2L/+Cz+vr67VMLmud3Z1m9fnADHPGF9YUcgYUk9auXWET4663i2eP/bj/R8/Z3//dP1Brl6BXVxf3JoBHki2amgg+YciG594OgMMH+xR0163XvnKwMAUacd0tzQW+XgOkfB344E4wKzntuIJp6D7IBX4O8QpwEeAaLDQHYghiKLyfTOIy7A1ILHW+DwAazhdALtcgBleVMFeiRs1g4E14VsCaMJSFbeIYtjMPghv2NgA1Z+i3AggOw6/EZG4ppNqTzrKGLIJ3aGA/K+YAiOcJuOvLKj6lbmSTt18j3sReX7J0GdmJWG3o0LnlHe+wy664guAxyGEvvfySDQ0O2pq1qyyXR9G3ai0YdJbLGEinM5OzdvClQ2bVLLXF/+X//yc7c+qU+4V6nWAqiAG4/yhEQCOypQAf7tObcX7trW2wFoHdXbDpqRmflRLaucFwJWnMXKsc74E9B6CL60anDu45CvLTM9MEwZF39vagtbpALVoMKUIOi7VONmsYtCOXDEkHFFzw+9bWNl4LiDIAG7EO8Dp03eK5oZ2bscab3v3ROumtDCQQ2Hpwq1Y46YwBmQX4hYvAFw/eXKB2FB4K0H/cDEf3AQDOWm9vHw0oLrS13Sc2YTHjJPF7tR3HlQj8G5OZ0JuOqhqOj0W6Zs0au+WWW2zv3gvs5Olh+/yf/yU32MmTp4NjwGeL8ej6gZyMHHR4kiAUm2seIp5qo/Bz8tdhwqU7DxyXU49a2nn+2DDYaLzBCKY5ablGTSqCpOjfb8ozqcKYbrAMcZO7uzqYBDN5qHq73bGjx22uVKTTqwMRHh+32ekZTvEBSIqR8G2FDtu1+3y75NJdXATFWTA9kGjN874jqPEpiB50+LVDkBXwZ0im2c7ojCu20IXpbwgoyQaADlho30qGZjAZ8kE41N4LxhIJPxYzwVnR49F+EKoWCGDBZnVhV7r70GaVIyihicgCKOl8gsCqM8Tc1WXqYLqyGcWHiARNL7b2hFZeGrLQjk96dRi6QwfkvaueeGElS/shEv52MNQ1IRygcGYEnV+YvoqEjdWyIGIboNXQ1homToYE2h0kkBFnlMhhKsnBtca/i50ezoDVH7TCUhnaQUBiEwGAS4G04OBx9k4jJcCP88d7UenBvWjuarVHnzpof/73/581NXVwKARAKA5uIjMrTYLwKzhqTyJc18YfRFopZNAeActiHyfPL7yFAKemd4Z761fhYYCA1MZAkz9rKI4OH9qItE+TpicEH03OLlYAo0AZWhrU+YDj5/RmX4dwaNTqCqA1p8GqEhsGt9BRB5vgCSIMZmBocEl5dTkRLuZeShlurOzAOHd0WGtru0/uxmVlm2jrLr38MkPdj8Ggqpdh2mmlVLEnHvsu2Sa3vuudNjkzY3looED/lpTumrUWmuyJ++6x8ui43XjFXvvIhz9gY5Pj1oQ2MQxhqmetFtiWfm98SYphifsLlliaQAcdosBi1f1U4oZmEw8KJZYfpgiHdoY42VLwqPc2JvrY/94+mgo7L0wwwvCDoKvE9V53sWLtaQR0qtjTLoTBT8629Ao+AdvQXK3AWAChX3cMa8RjHQAAIABJREFU6MP+eaEJfxOAwWAfzLtkTacT2xuD5Pg6SQZXuxgBIA/8PajL2OrVq7kOEBiePHmSrwXzsLO7i9VZDQqgRcrmrIhOgGzWenr77J5772dVt8I94hIfIyOjfJ4I/E6dPGXLlg16a34TJjcjmMxbpYQhbHXbedEFlmtusf7BFVaq1K00X+ME5kJrzqamy65DPF/jxHkf3JSysdCWWeYgALRsVHjszvZmu/MbX7X+lpp96Bc/aI9+90n7/J/+ma1aOWT5fNDaqfrEYQWDsovYu7A1lAeZnbWp2RnqxkKce2x81G544xvt/T/zfvu5D/ycnbN5rX36U79rE+PDSavU9MSkV2Cxp7OuR4h7NzmBCjamtufoU/F55WzeKvlW+9qdD9udd+6z1o5+m52Zslpzm82XXReo0NqW8KsBirY2NzMg3bVtkxXKx604fMxu+7nbyPKB/qGD5SkTKcZDtLdiIENrhPp+CcjuSYCLjXjM0piMJWstmUTuC1LrOVmg4XfJvm0Y0qEkLn69r7GU+aXzTvakmHjStgrJROKHcEz6Pg8PwBIAO/dLX/6SPfPM0/Znf/ZnNnYWMi4pAz25D8E/+nUsHDYWa3KpgEXfGZJBTX1WcUB+VfZfgIT8C9bFY489Rs2moaEhskSUQMNuIBDGWhI7JS0WpOxl9yBhyiWSmTAhWcl8avtSVmP8LBIgjMxFXS8C9TZOvoREwNNPP02GggYJ4j04JyQH73v/+5icbtu2jXEoABMkZSh4/vt/fNFufMtbqVeKIgXOCTEv9VI7O1xXGdM3E2alr1svTtc5ZRNx+unTJ+2cLZsZ23LtMg5T7Mh3JEW4uK23EYzFz2KMIY4HYwLgKGyAtNq1NzTwJF73iwES8d6IbXn8e4GF+i72pI6lzxUQQ3feoBkd+yN9tvZJDM7Ee8evN9VLxTV/57HH+btdu3ZR2kj5B9dk8Omx79T6iPegGKLJ2uF+k95cWiR75pln7NSpU9T0vfSSi6kBRvmVkBs88f0n7b77H2BOI6YfYr8KGVHunxrPxfed7JEDUW6nvMtr5OxZu/TSS+31V1zBNkp84XyxNnlPIyFmJfONtie+1/EaUpEYe4x7MoBZlENocr1+ERcIHobWVj9OehStQQJG0M5F/FFzEBiMKICJZH/XXAsek6fBSBKrEZpuzOly8C8Y/lKxUsV1iPfv/7GdOn2abaoAIbHf6BvymILdzCILuk/amv38W9tabfWalbZ2zRrr6gK4VGeHAdikGMxJoKsy7wNq5iueK+PzwqAu5c84NxTnAHYCeBSIndqfVDNR4Ge617yDQuAa3iOmffwarXsw01kYiEDPxfyLju32Nm3Blc9Z7PnLNvtedomDGMTUvtQe0DlpbWgvh56XwKJzH7oADA3kkhjwVAwi3VF8ZgzK4jOw7ubQxdnk4A6ARuwxdIIghvOOTMcKgIcA9IVte/Tx79uTP3gqdEYAnC7b6y69lGAg2qdxP1vaWqytrYX5gWv+1pmzIV6bmp5mTAcgefv27bTPwBvAurt4716yAP/9X//dbr/968wzULBGLCbpBOQijQQP7UfdMz0PPQNnHXqujAIvdQ1hqwMBQkU02AyB1oqVfXZGgWw96TpqLSH3kQ45CyMsmHsHbFLADN12ANbIusTPoSMEdjIlkLlcEv7GYlkdbGkng3s+6SCd+8QqCym6TlyXAHytD7yHJJQw34JANjEm4C6Bzc+OInRNgSSWY7szCgTz9SrzbTDUt5xzrt18y812ySW7bHoGTMwZWzbQZxXGlSGbBptwpkR78eADD9iXv/Il2gar4VhoQXYbAa1FxCEDS/pJQEGeA2Yj8na2cUMjl2AtulTrBDZZhEZuOVck65RFpSyA5labmZulPmQum7PW9jbaZ9g4xNvwAwAbsW5nqCfqurMd7W2MqQFUT06i/XqKXQ/AsFoKAKgdu2JBibkY2vzN5mZB/Mv7EMtsjqAl9tcMhjYCV7nh/Z9ArOjahBVHdQk1BLDFdaxc5wtIe1KpCMAV6aaFAgFGLEz2pyPhhUMIWhmOhIId5KxFDV4QcEd9RooXOwUXFQGcJD8vtBhiUYG6LiOAB46NiguHplWlXCSii8/AAwJ6HTsyfC5utMBMnAtuLLRTOEmHVZ0M2UbQRESyASYij4dkjYvSATwJm3rFq+4aCEELwUFAn8iLRYeHD+eB6yjkfWLXhg0baaAOHDpguTwYFM4+wmbZu+ci27hhg3X3NFtHJ4ZG+FCOGoRIm8JGrDaxWlatlq0yX+SiwP2v12EwwRiDwKkDLTKwuRxYpyXLZPNWm8dsKLQMVKyp3uGVwUqFiw9gM+4fKgiIajjAApTfAPhAD4L6LfMV6+gEjdmsUgb44npSqNzhWeFeC0QG1ZoT1KAzhUpq2SfCwSH7YAQfMMOZvZwC5UNqGMwRdHPnweeKqg0mQaGCUy4GIWWvBOZzLQRy3dl5+5RXb6qcGo6KRDpp1pMFn17pgCOZaU1ofcFmRfAEdiuqHt6W29rcTrDbE0zXl8KNwebCdWHjyeli/QPIpgYVpiGjGhwCfXw+k+wweERGDsYbmxxrzffcwkmjBPqCMyB+BD1FgiM+qZnDQ6oZw5370Qun7A//nz+xpYPLvVqFVLbmICOeFZ45RW95zi64CxAHgSdo37guOQyydllR9PZxZ+yElo+gOSWhYe6jUGlEEucVT59KnzggJS9Bi9DNi+t7MDjRZxLo98RcYBPZtxxClepbwQk4w4J3P0mG4PhxDmLWSmOVwQ2cE8HllFmgSaQO7LruRDIp0RdJ8gwJIQmI5L2t2+joGIMS7COs5koVQA6CyJptOW+rtbaj2ODXg+OH0c8MQvbdeafNzkzadW++nqA2qkXU94B2IKrjrQV74sFHbH7klN34ugvsYx/5BTs7Ou4DmMBkC2BZbPO03pQ0JgYx7E89j/h1TsIJbZcRCEEGBpx6mNzuDk4gRdo26swVB/IUlOIcCX7HnxcSd09YBWh55ACfw/bLxJZ7SwiSctgAro+QUfge8lYh33we+HGYDyZxRwCqAkp/bs5qBEvWbX8qoA17qwCfRZugbYKgCsF/nAwqmE7ZlRigALtSZWuVAN7169dzyAj0/o4dO2obNmzgNUH3BIx82ABcH6dXw6YiaZstsvL71A9/ZHMlsK/q1sRkK2czs2iJaOXvRsfHrKWljZOica9pPwiGZdjytXX7Ljt2/CT1G3sHllpxzll+sH8IJrC04UNxbBwd54U1SftNmQgU3hBsZVmhPDt80r736EN2yY5N9qlP/4EdOzli73vPT9vK1SvIYNT6ocYUWZbOhqaJwroOQ5vQlgGtFpuvWXNTjiDh9VdfZT/zgdvs53/+g9bWmre9e3baz37gPTYzO8WAtjnYcTJmQrs57BsALhbeAFYCk4cuKfxmrtmK7Uvttg/9JvdXvqXNivN1K8+VLdeMKj10DxH/ZAm4IH6BOb1o13abPfO8FUpTdsNb32wDfX2+dbmm8HpMbg+SL6KmyUCEjaZAlzIQAWD0vQYAXSUTrpCwVxJ6WKgOvFYuRGtvITiw+ERq2WiBoEoskiB/EYZ/DHjw9QFsxmAhTk+lTU4HQ8nfoY3mgx/8IKVe/uZv/tp9Y5gqKVBKfhz+JO4+0TXBPy/4ipJEATkCmWIwsNFecR2D7Tc7y+Rw7dq1jPFeeOEFJmc7d+4MwyqmCYDBZqswFbfksdgQWvCU+DLRCrZC165zkR1Nv4cqj9YFYzwv2mDN7tu3j+vo6aeesZ7unsT/xWDJLe98B8GICy64INGBxbXkmpvsX77wr/aOW99pTz/zrHV197CFDNdCW9SEIVIeixFwCtexACgISSlARnTRQGKAdhH+PWJi+sIPXSlJpc/9hL5SwM73P36WoLwkkDw5dVvbaEPxOQIR4s/VPY7Xhf6+AIALPgvHFVCN2DV+JvFnxOs8fo3i5TgZ1tqTv0z3VQpsCITct+9eJoLXXHMNtdd86JWmpS9c3ol/DIXNGHyJwRK+S9qZ0HgLABEARqwF5EIX7t5tJeh2MXjBUKu8Pfbd79qd39rHdQEgDF/QniVgj7UdAB6/rjRX4ADN4KvxrLz7xFsJwXr9qZtvsp07t7P1G7GX3x/vvKJWcWBEys7IR+sZy/dKkke+V88fsaYXYj2uoDxKAHaQS3Gyc9QyTcAAMhthXyLelE0QeQTxGViZYAkBzAFjB7kMdPPQ2jg5MWlnx0YZw0lSC8k34mCADfgPhfje/n576cWX7aUDB5hYo4UWLZqYaItcD2A6EnKedxMKbC65AUmrdWvXWXcXBo05o4wyWqHwgKKYs6jgm/33YtThPJAr4/owLAK+mYyjmZmkYOK+Ju3kwfFVOEkKQ+gyDCxu/V33UWtKa9s1H9HurZbYdL/LBmsP+zpOdX5ju0hQKHQI+npI94DWf+yPtI/wN+xjgGy4bjLUwiAuxVzaj3hPXASIz4syBEGmI7Ylsc/A8b11NuQOwV4KK3AWnT8T7DXce0ib4fcAdBDz3HPvg/b3//AP1BhEQQig4TnnbKW23bPP/ogFoO7eLmrVIT9ArgrcBGA3JxQj1grt7qtXrrI9e/ZQoxox0ubNG8kShC/Ca//qL//avva124N0Uqcz/Oou6+YDMR2Mc9Aptcfs7myQN4uBW2Aw9G8gC9FXOYilfarnzOOFuRxJMb7mLHcNc9P7WGgPsy3YRReKV4jzAToqDoBNgt3CMTHF3p8/tL7d73AuRSjIIrbjvp4HnuTasfocguvBvziDEUS2lNggP4UV68NLvYNVX06ocPkVaSLjnLA+EI/DZuCewcYDGEX8sHb9Ouok3/z2G2wZNBrzKPKbHXn1DLUX77jjDhby+AxzWZ8EXataM4vxdU6VBp6DtTQxPhWkTaAz63sArcjY82CZgvQmJjeKDfjCEBnkFejAwZpCrg3W+vjomGWa0FWUT/JrfB5wraY89lTB1q5ew887cewYuyOgtYlcW9PtEQtIDxaasLifuB9zGAiJLiVIOrBbKWel4mzyHADDAMPJ3PCzv1unzhyBkDBgBEKX4QugiQyX668trErrgckx84aACdDSanOz6K/3ZNMbaL0yxteqLReVsYwPoUDFCI4AgQE1M0Kg0hiQIMltDEZ1fDcSaWCu38fghoypjGtskBzI8B5bMQSVbIIxwSApTNolMBQAGjJVAkrPyn0wuL4YofNRsyVL+u11l1zK693/4ouc6MnpvvM1bkzcOyDSqLLBQLnR8yAXAZ+cA8AEbHpQhCenxlzUk5V+N5BINhHYAMjjMBlQycNzg84VQUBUyUEDDm1ZuOd4DYDgmdlpq82Xrb0NgIhvrnLFWZvF0pz1DfTTeGGxo62vpeDaA/zMMO6coFbQlMS1t3e0JdUSHBfVP+xvUKZxbB2fYIFEaPE9GHsAj64zFIaSBGq0aweJDeHMUyxnaCXgOGKdAgwVy88n8QHkA5Dqgxsw8ataA0oPBw/n30qkvylXJxoPYAPARak4zwlSHngVrauzx+nfYYIwAiCCoQSTYcSy1pR3bVLcXwQXDnxhct88nY20tACq4MvZTAJtUDl2Q0jHgcQZASH1lnJWCWCLG/8qeWf1bM6e23/IPvf5v7Ku3q5EKwgyAgAzIC7LY2UAKvo+4zlRq9F1TRiIAgRuafEpZuG8cA8czPH1qBZvABRgXICV5dVRp7FTGwIOOogDCwyiZEGzP3e0AngVxllFCFCRiOCa4DQdCHJDS0CYoJG3gcG4eku0g1LYR7j3cACeyDt4GWi3BH88R/KpsNBK5L6qVklDTxLJHGj8EED2ZBjVGDhEgBDY/3AYWBO4dzhHFETODo+wSo2A1Y/Ah8Hz23r+Nmuhfg6qPM08PwY2BRQH5u3hhx6g7sblGAaD+5Iv2HytwqIEgHQEwg/cc59NjZy0N126y377Y/8XGZJIEvIFFHO8RcGTSteMxXVyMBQSDwZaVKwkmA8lWewHnxDvd0STJKGfAYfBwN2XXtIygOuBfaX9DTbFW1TBpnUQcaF9RfDvcgD4HAWbDlR4YQXtr3C8xRBIY+Iv/BFsC+xRLp+1meKstTR38L4hGSfgzXWCCTgO8Lo0R5geSRZbhvYFx4LYOu9HDmumFKq/btvUPgJ7RZ8TWOFpMu4gPAXYKy7zIYkJXg9Ar8CyQgFkcnqGAQEcrA9zyVp//xIGpY899h1bunSJbd68icwvVBXLJTAkXIZAfspqWTty+Khl8nl7+cgRGxkbZ2Egh9aV5gIZF1gnIWKkPWOLMO0fgEYX/p6YnLbzd15oDz/0iI2MTnBtYs+4rIDbKATNFHSGNEi1yurl0oEANmBdVMCeRzGiZKdPnrLZ2SmrVUq2YVWf/fEf/y+765777a8//xc2ODhAXUQ8ZyS4TCzzKN2g5c7Fw6kJhIPWjC12ZSSjsPGYYjc1ade+4fX2pje/yT72Gx+1Jf1LbWZq2D7+8Q/bRRfttLGxCVZ4sfcI4pO9KikPL1DBFmNNIGbEtaPF6eiZcasuWWN/9Tf/wPaR7HzWpqlRhyos/LaD4dhLHMQ2X7YLt26xG16/zbpzFZuanXIZk2yWrSVY+wjuOru63D4F1qziFe6HhiFoSm4Y/1DSwLWcPehPGaP6DDG8BDrIhwvMckZBqoflSbwzlGOQxN/vny/bFmtvKaHUd7xO//ZuA/ibJnsVAxAKBU5j9OTXbXVI32xgYJm945Zbaf8+85lPUyIGCQD+joQg3UtBnymxHY2D3dICke4Z27FCDEPwiOVy948qePPzmUhIxL1mhw8f5jWvWr3aenr6bN/d+ziJGfsYw1OGh8/w7ygyQ7YG7YxKJAUqCeBQAWFBQhbiEb82vy7ZP+wtad460JXhPndwxZ/7f379m/RpAIra2jqSxJAxZiiObNq8yS7cc6Ht3r2bbc74gg4e1uJDjzxsu3dfxML62PgEYznELGRdVdFtFDTUowRKOsXebltjAgpfDKBqx/nbnHUQDTRRUsm4KmmPVEy/kAnr6ysez+VAqhdXneWk9an7rDgn/ezUH+n5xwAEb0DIQ7RW9TutMQEOjZ+tvaTXxZ+z2OfquD/pmPo8XQuKFf/5n/9JIOu6N15Lza4474iPG++zxvNJ9l/EsvTBcGleA1/w8MOP8N6C/XLe1q3uD5CIg6hRKNi+e+4loxJrTG2A8KmK+QSe6xn7ILRgAwNI6LmXs4+gFQtGO2RcOBSghBgm4/kJos8QP/K+BPkA37duewTaamCJrkcxIYHEoK2q2C95tsEuKY6O2Uae26St/Y3P1deDA96w32QDhZZOJ2/43sW0VPhGAAnoLoO+HovrvAcZthZ2dkALrUBW0rcffNBmZorsHuCkYGpZ5mknOdAjDPMgQNKU5VDOdWvXsnWaoFVgi+oaaeeoIQn/7Lk28iwWHRkPYbBTa9LqCrAJ+xaxBu6X7mM81Vv2S3sB1yofEufusl30T8EfkiAQ4v7YLup9sb3TPU//hnNPJST8+B5vaH1rPcT7mL5FnSCMOdyOkRAUWkD1fteGdDwC8YPYwsILYoAbn8O4I9LN176Li13cr4FLwM9NQGsHqSht09WVzpoIuqWPPvqYPffcc3YG+p2QiGlptv6BPnvbW29233PP/Xbvvffx2cLXQMZKHSeTE1M2OjZG8Io2G/com7VTp84wx0Yx+orLL7Ot527l8bF2xscm7U/+9E/t7rvu5rAXgvJoReYzk2QaDSVjVQxx8ZjBpd3wOslo8BqZBziY74NT084dByvTIXFgTnoO+FoCDHwP8l21Y0ueCvddhA+tFbrNUDjhQBPaEI8T3W4gRw+dmkEXns8RRe/Q8ui5tjOeaYfY0eI64FgP2CM6d99n8i9pzKX9gNzfczrXJuRaxPoDgQh5Qq3q+UOxSNvO9QzyRMAkpian2d4M0LE4h0FSXlSnJmE+z25WYDUoQrjesvtn4DgzLHx4ER2FUVzLsqUDzJHnIG1RLIXuuFafRF2as+HhswmhBflnS94Z5cjDcZ96uqAb2U67AVwJGAxY0OiYwmeAlYt7hA5ZaMZi8AvuLf6G+BqtzywGAw+oVGxifMK6e3q8aMaiuceasKnI2RAjw/YhD2ULdmubZd78s79f5wJjRQitvmn3MEGYkGD6Ykor7AB80iBB2lvBkYRNCrDFBTd9c3rQhcXpAAsDVAZSEbspIMtcFCGoUdAmJ4XgzKtqzn7BgiDoWPNNhIUCx5EaS1dFYCKIQJwMqLT66AZLTlCMC79egSm0TWIdsJor9o4PTfGAzce7c+2HQTgwENDM6l/SbTt2nG8HDx61F188xCCkpa2NQI6DrSGAkH4gnY9vSmrjzbuYZzLBlc8C7CWxCZyBRwpr0ERRNZttsACKyZySA3FtQXz23NwMjRY2Ixa7b8OFWkJivKkareC5CTwSBKnFIp8BDSSzI3ckaPHEZmKLbtA/QrsdNi51PMEICm2KML6YfCGWqJxmZR6j1aHjB6DLW7fZDhWOqynhbqs88aAzJuKPKiuoxD5YABUeVlnwzLBOc0gaZ5gQs8UboreFVquU55LKC9cswItyhYLpznp0ViK1p9hW5+xNN5IOCrOqVq8zcMEwARhxrFtODiXLNzDsoKnT1s7P5OR2AE/5FoKjSNS41lH5D1VJAmJsY8gTbMDwh1yhmcxSUtybstba0mFdPT3MLXF/9LkAdpOJuLkmK1VQqcSQEDjTXKJV6iwjiPRWCQZz2nPQlMN1oUorhgJ+ZoWHVVZPMByoceAShQMJ37J9pLXVNV8huA0GMkExD5BQ5JBzUpIHUAfr0iu886R/gz6OlkUmTLAfJK81cSo7jJY7XK+eKTklIAsgJ2JBwmHICava6smgT+lUuwjuORI4MkZzYBAXWF1MgyN3FABUYdRxL7ww4XbPwVwHcLHWXE/Eg6lOTA9mRdvZjQCGcO4eVBnvtQ9YwX/z1pJvstEzJ50BHPSEUBknS5jAMwDPMp0TgXHKToBJjSm5PQTmqENUmSfdHvq2aK923ZQqB4hQcxTOY841KWHLsX5L4ZrxWu1dnDPWAvcrWMYCy+g0MtQAJYAVdFeKRVQojc8fRQwyaEj7hw6LA5JiHoO5KdAeyRGSJawhPHfqKQUHiaIMnj32EZ4vrmtkeIS6L83NWN/OxMBgFILerS1cZ2AQqrLLoVwYmIKWiYq3KpVLU7b1nE22bNlyqzNhcLY/wEG2dvCZ4JlVeIxicdb6evpsx45dduTIqwQFJsemCUJB5Bp7CC1T33/ye7Z0ab8tG+i1jpZWa+1otyqdb9ZK00V75eBhWzK43A4cPmo//O8XbXRiyjq6usiux70ZHRsPrIkWAhcEv6GjM4P2iIJ1tHfZxNSMnTp12jZt2WrfvONO2iC0EftQJ69O+z51/4CgAkkj1yi0uFCAIqDjDHc8n2JphowMtCqvWdFvf/S/Ps02vD/90/9N4LSAe52D/XJWNQBugA6e2GEiYnvwqzk+B4hOA9iDliKEq3dt327vuPVW+8QnPmEdhRarFMds8+bl9vabb0BniU3PTtrg0kFbsXwFfQz2GIobZGBXXJcRE7BxfVjzuNZyrWbt/UP2l//8Rfvi1+60nqXLrTxbZIAv5rMH5/PcU9iPF2zaZNdffr41VSetpT3PdpNapWZjU2M2NTPJhHbFqpXW3d1nlRKKXNKw9SKHx0sexLJeSca12s/RTufsKi/uePwhn8l3hWFnHqb4MDauNWowqvgU2psAigawNU7aGRx7FO8FxgjIdEaaMzA91tKQKy9e8pz8BJnUPvDAg1xfb7zuGnB6bWZmzprR4oeCU6aJWnAf//jHaDO+8uX/sMkpn4xORnmI0cgqTuh5zppyaRf/t8c2WC8u+6H4TYAmTse1nrylSwmOGIUCAZ1NU+c0RCTgSOgwBfaJJ75PoBT6Qu9+962szNch1D8zQ1YKdNHAAoA98u4BPyf6sMDq0nx7T5gj5imCbRRjEQMh9obfqVVpgzas32jrqJWItqQigfXKfN1u//LXWDABsxIFeRYtKNXiRRP4fLRTvuudt9p552+15SvRjeDgCHzEywcOskg5ODhEPV7cJ6xp7GsUEuTr4At4QWBioAAcCsa4f9h7WPO45uWDg7TfBK4pa6NnExNwg+SOWnY9a0tAA7HHHFiDXUl1rxJgIALKtF7j7wJD9LkC6eJEMQYL0zUVgeOByahibXxsARv6DK0jHU8AS7i0ZJ8udhztYawT7JOvfvV25lFXX301QT3t7/iz9G8dfzEgU+CH3u/yNp6z4P/h4+8CuNDbyzZOtP/jC/4O+w1xIfQX/+u/niIzXqw/FHo4VRmt8zDRzPHSZBufoRhOoJ0DjxioheJpwd79rndZW3trEh9RbzdiShFuDx0CXohIQSsx+hvvh5452b0geQSyAp991FWBNY3BFigKSOeNrCWC2CkokoKxYg27/YTPQdyg7i5cF/wnknL6qKoP7kDszcFdzJk8NsYXbCDARMQZk1Mz9i//8q8s9q0YWm6t7e2cS+BAKZhUYMSj2I7ngVjBixmbNm6wZUNLrZBr5n4L/D//zoIryAeeOyiOxr/jNRDbRlwTWauBUeTAmNtwgUMCH7Xm4nXpzyqlFmqv4HpVsBH467bYSR6p75KcQqqPuNga1z5Onn2S3/q+5WAVfC6nZKvLxPNQtmeCQBDyarX4x58pnGGxfY1jKjeWH4W9Vq4RA4m41wLQkPso30QxGHkMQCC2u0vyKJu1O++611586YXAhqtZb0+HrVy1zK65+npryiGnhv7emN19910GMDKfb7Gly5YRsPGOG7OZuaJPDA/doMg1sV4Qj+N8MNR194UXcngQ8hvEki++8JL97z/7nD3xxBM+YKoFuat35TgDz8kBnr+7lIA0WlNpoSAHFoansUuOhVPv7OM6SPSh/VkhF/fOFC8c4LXqPMPvBF768Z3Q5AU4lNcdAAAgAElEQVTJMAPADSf/Bh9GrX2QH5DDMO/0obj45JAWebxOhjRILoEZjr0JSaPQJo0WaRKnAiMYzOOk9Sx0uZFohHg96kSQD9B+83Zt5FML7SN9bNCQpK0ql60NxBGwPlEYANmoucXaWhCn56yrp5v3AjgI1izOH++DRB7vMXLXJo+PB5YOUI8RMTjAvMmJCVu1aiVjWwyRQfFvFnFXs+szs4W9VmOMw1wXGoltrSTsOP7RQg1gHAM50+kzZ2xyesp6erv5e7XFI09Bvgp/hbyJeMbsHBm0nDFCAN9zBcQSwEHQwg1AkfYrkyX2gGMOLF3K9+B1Z4bPWOatv/ipOplmYde7ph5uootcCmhyxqBetbA1Qsi4nAoroABQXCiPbBEuRPbOBWPCSr63bSbBrD4+CljcUTRMNSVFF4BZmDwUgmfqhARn6QvGW25kCMP4F1/kYPNgt4U2TkzMdCaOGx0YNAEOZAYBUBXzMiQFyWTZcGcqlTl37khEDUaxbJs2rbf1GzdaV3eH/fC5Z+2lF1+xplyBwSONN3HJ9H4mVRei9N6OJGMrwy8mKQdvcNR6CBBC5UWBvbe9gYXkk4K9Cu3aWHBgeG74Pa+T98qDZr4/aNK56pfOMTDdQhukWKlsYyZDKq2yOlgU9AgihhTbL8hcihMaVevSKYrQlKATDaPanSkX2qVjZ5g8X9e0QC5GUBy8GQT7CXPD3biv4dCKSy03/xl/YdtCAEgTBxwNumCAifMJlTS8RtdJNlVI2PlMQouoCwx4S7S2DwMFj/eZDDh4rKnl6VRQ2PakdYvXATDOqfyJuHFIPD3gcDZwwDzC/U+fQxw4a42oJUz7xlsNMKLEp8eR7RJaDATQcu2E+xRXM8Uc1np25+PTxXSvtIa9mokW4LAPw54GFZ57d0FLtWtCKSHGund8PaxVJSyBYRHvpzjQ0TrmtYZWAQcb00l1fCZBgzWxG1G7kLffafBP0M8MwbQ+RzZH3z049ePgi3YmVOzQFqHJ8W6X0mILK9rU6nM2DFsNwtqHdqoDo76knYWetvNizXEt06Fjir2DG6xmohU+OFcCkhRz9vuJtYjn6wGlg9u4XUrKeL/CfpYTV4CPAUBqrfJg0TVmEKR5gAJdWwf8EXDzmqiF5BV62hoUD+h7MKXOtW25hwHoA6guuY6h7GRqY8BORGUQ05P9+rTb0W7MO49CVAB/AA53dgFsnHONMAS7YOWWKg4Ah+EGc7OjdtUbXm9Dg6tt373325Gjx/lZnV0dBEhhWxEg4l4hyIANQaFGGjSwv12dHa7dEwI+DeACtgLGQjPaQRBQAcAtYpJh3grtrUwM1WqO6yXLkxIRLhlAjeLAXICtx3sRQXLqIHxQCMh6evpduD5MGMTgGLIVQ9u67yu3ybjPfk/DOqRr8nXrRUIHb1jVzZttP/88e+WVo3b02HFKdXBCJm2yA9S+l704hmfv68kLRLhPXG+h6wHramhwyPZevNeefuYpO3XitGWqZZuZOGMfuu39dsH52xMh8bkSQCBMv50PrdvezlavAXBsIwMFgRIYNwO9fTY5W7YjwxP2u5/9E5ucLXH6XqVWZdUYW6q/t5eaWGSM1Gp24fZt9rYrXmdDXWjHm7fh8VEGgtBRAtOyq6ONRQa0ROE5Al4iYykL1jwGnDgTH3srG1rm8by0B1BRlqYokgJ6WYF+wabTt1CGwxn6eAECVdlcHJOgmhIBdyjh7x5Xqeio/aKEzO1I2lYnppmSR0pIUE8ZA3sK9plPf8YmJqZsYMmATU3M2LKly6ynt8v2v/DfTAhXrlhl3/ve92iDbr/9KzY6Bt1MeBG3S24yUnYlrktFWvkiJSsibnEdcshESICDPaQvgV+p1+z4sWNsgY4LxDgSnv0Pn3uO6wz6i7iXZ8+OUp4ArUqQoSlXy57EQ2C+WqFW1o1vfjPZBIyNAntBfoC/CzZKMS9tLNYzMyk8QOfwoagyPTltW9ZvsLvvudsefvghe9/73m8X7d5jJ46dtLPDY/aNO77FThUkng6yZqyJSYfHy9AtBwP3tvf/jGGO4huvv8amptSiNMdWz28/8IBddc3VNnJ2nMUFFBog84MCA5JTJWV87sGnUmaCunReCAVLHMUnxDBbztnkHQIc8uYEAzAdfd2ktqDRx3qc7nEsYhDJyOBnMcT/D11vHuNpdl2HvdqX3nu6Z984M1zF4S4ykUStzJ+RHAlQAtiAoASOYwdKICBAEP0VOI6jxWtgQ3ZsK1YU2QgtwpQhRRalWDZJURRFURKX4TZDDYfkzJCc3ru69qrgbO/d7+uaHgyqu+pX3/KW++4999xzswbrZ3NGVl8q36uAYvyGun5zPwEqYUfpjITdBaCLhEzkaep9M2/1/vGBct36tYKAWQ/V92H119Jy+83f/G3e+73v/e6GkrIkNzUuU7Zu7ldjlu53Grzoe73IGeBa0EL/wAc+0B5++OF26Z572zve8bb29a+/6MB+sa2srbdf+ZX/m52I8exgqWONsVssmYdOgtgXwH1zljJ5z2dV3JW5wfmB8fyRH/kRnn8411DRgZ/ncxxjNiPa6tUKuC4rK7iAhu7qsD9TiZIKeBG8LJ2CcX2cIQAZwSTTe434IUzZ+ZhqTcgHQSB8+/YdXgdMdEl27UunDJ1T0QzGzTZxRgFshG+Cd6Dm4iYqxOS/nD59rv2Tf/pP27PPfoWdZ5FAg+1JRQBAUCUnjikDAluGcwL77LVPQSpLgIU2juIRjFJlrOddRMTRz3QWa92T8AAbdoDuw6MxaR2DrPfsn7rWNfcjBh37WPNCcM9NQjozzedQ5ip7K9ePv6AzqDDYzY5OTKuOfiPwr/fuz+94lL6ED4fEXdlXuQ/3hu8XoCuSCfqZfF3KVxmQzjXr/oy/Sz8YvhQbkshnUoyEx4aPvNY++tHfb//2t3+XlYfwgcD0PX/uVHv66Te07/me7yUgqQYjAIFXuE//2T/75+3Tn3mG7ESsYcgbAAyDpA0YbNg/Tzz1mvaGN75RCd9lVT0hefvm73hTe+Thh2hfQF46Ol5oH/rt320///O/QN3bAJKQZpKtl3+d8cS74L1SFq73GQxT+BB4/8jVKX4TMBlyGG0zK1N1NsduZQxjM/SzxLmIr+WXZk9L51RnC0hK2AvwB3U+IQ4d2umZW2ADOVdUsQZ5IekHY65BLMJ9MW4g1mRtj33kPhP2neOPx7bozNxpq0zcjnsB1yG5Zn2dlUc4FyFfgu8BnDt/HqXOkMJbbxcvXGhXr1zlGClZoD2Qc0qA7DE12GET8KwAHWFroJ8MoBS2A+vg1u2tdvrMGSbwIUEj+Tj5gWc2z3p/ospI7891D/IQYxvZZySiLl68qEZRX/8a9RfxPfgIuB4r4FAOfeMGAW5Uc8D2osIPP4dvgH0A24eEBkDNO7du0wYD1MQ7YE/hXVMFiWsLYDQQhKhdG9dlqNafyoQOsEZZBQxYnEJZSNFSEWJMjEqMgum/GFwCXv4zOXgN91Swj+K+XPTO9LvUgoBH+QOnSMbygMG4jLE2F51zAwcy1EJv8KxiMyoQ5wEIcNTlL4qtdNjGYNGpd/QKSCAaQ0uLEBWVMOejDz3Unnj80XbfQw+0Lz/3fHvuuWdZ2rK2dsoG9ZiCoHjOvMfEYQlbIaCJ9fImmwSlcAFZZsLt1fDKaI8sVQfFMu823BwfBwJZwHimAHv9XuxGPBiOARzUpTCZLY2bft8gl0uGqe9oQKzPoQEkglT4zZkA8HjPGJwCErq3CwDnej9BE9KTKGfYxBiy07NclMGy5FimRF6GKiyJzNF87eVgzCEYgWo6plzq4xDtTjIwIncYzHjySexMxongnLPsXiAiDCAOLGplOgMNgIF0Zpc51oM618wz57rZ99WRjlMpR1BBRp5dj+G9Y0CwOiwq55AGqtZfWM5DmzLP0A8iN+4J6zVAsvRexUwWEDVYx5PJ9Nq9SzS+BzvDqRdYK+A6Dk6+5sATSC6wJc5UDS7AOuwMH49HtUEZozCNcxDSaff6FyMZGcXRkbY6SP0QstNfba3aDo0ue+z1k9La3kV6HKDVkcx1AqTjd8W8UoOfrBN9FUhUbROD6mJv6ApjXg6VBAK4BDa5Jj8l4oLveR0yJ8JiSvlMgkOA7glQwaCRoz3dOVp/1bkMo5rM9JIwCfg8AMjYdYk8M+ihpq2cJoEpQ1uUjtHBQfv+7/vudvb8hdYWVttv/Ma/ob0mA+QIZxhAX4HHY3uLuZejCWML4DUnFecZTpQzo9oHKFVcIVCTswooNgFbN3ISQ19JOtqgUq6Yc6t3ER+mxk7l0MzrZzaBwNH1O+OX5kb1TNbLjdJFnrGYUyYLkdhR2Q2cZ2lxgSUsJkzOVq4bapUqaE3GtZ6pCarWVleo78U5tO3Gb6PLOpw8gCi41grY3exevEqm5TpA1r1DSljgM2DSIlhcXF5rB8cCnqGDChasstiSWsAKRVZ2dUUdDRX0LfAZIBUCtuomJDDguG2st9Obm2glw0qF/d1dlrfvHey1pdVlzmMCkgMm7cBqWybzHaxhanKR+Q7NYGmNSSZD+4B/R0AdnwmgueUsAPRhiwQI1RnqNXIgnWs1lNMYM7Nv+RA4xSkFwx4UmJmyr1UC83hufA4SAmEDQvoEZbe/8Ru/yWz9+37gve3Mxtn2pc8/S8f3wUcfbl/92tfao08+1v6nn/kZMuF++Z//EkudEEjDYW4LKPkDAx5Bzal26hSc4l01CjSDYXVlqd1GA55DrTOsG9nBkYBGkgKfx3mAQOratevts5/9TPve934vnVz4Hzt3tunHIRP/hx//eHvgwQcF8BOoQLXGnQ52Y0+dgub33i6DlN/6t/8vGX0/9qM/2m5vbXG9gK2EoJJrvjfKUvdPdoxdXmybG+vt3IUL7aVvvthe+cZL7b3v+Y/a1t4eZXDe8Po3tHsvX2qf+9xn2re/9c327nd9Z3vu2RcaQP//5W/8ApmLN65eh7MBOqESP22x7aDB4KmNduvmjfYjP/zD7YEHLrfv/f7vateuQvJhQZ2jl5baL/2fv9x+4Ife17a2t2kvHnroEZWukgGvhjAAxNNYEesMIATPdSfmyfJrGNOr7W1veyv1zHVeAZR0cGovKUB3wMbq98D21wBTnx1dvnP+JCCt5009pxJTVHBtfp/hZw7AKknaPAPWF1nrbprR/a7uG+i8qYAW/n2SP55zJ89cfSYG2/RzV9qvf/DfcM28+ek3UU4g+zo+Qt5zErgUn6/6avEJ671ivyFj8qEPfYgB4vlzF9pjjz9OfXJVlaxQK/Dnfu4X2s1bN7n2mayCTM0eqjBGuSPLTANeInGKeAR+iZOhSprKp0OFBvb0T/7kT7Y727dp/1ElpTNYlSfxVROYdx/T7DzGfgbHFFfJN4/PQ2/BjXPI/CklqplXSre0RokpXB/NN+JnARBUcrTGIkm2xN8S212AnO4R0A7B8/bOLgNxrJ1XrgjwgU0Fa3FjXWxQBu7ww1ZWyDr6tQ/86/aZT3+2nTp9RkzGDZVFRspnZVU6f9jd2H+otgOz+i1veZo2F74T54Ffhh8U5nrWWI27KqgTcIWnuhPCY90MUk/fA4oI7wKGuP46kUZ/z/qI31jnJPfoiakCJva9hHPcz5TPiY0rn6DujTmeoDgisOuUxcm1ZUwhZCZcLRJbTHL2Zo5Voi3XCfAlUGb4PIN4A4koyD7BjsK/wTVxzqosdrHduH67/ezP/u128/ZtV2tgfUOGarn9dz/119pbnn6Kr8oKA2KpYMwet69/49vt5//W36PuJxn2rsr6yp9/hUAbro9GUehSDl9SQJG0Tp955hmuXfzeT/zET7TLly7zcyh9/ft//x+0D37w19vZM+cstZVqUa2rykSNRAKrN6JFb6IVpX1MehGmIpuRv4u4VNapsR/qus4qT2ljSXI4ZmIEf1CFJgwmsYxITbguGOAAtLRGRuIqmIySOfLjw9pl+TKeGZJRTmYoySFJkpPsr0BX/UTrzjIPkcXy++KauCf8LwBxaHyCRAuqZUBGgJ3H/v3Wt14miIzkxTp6jcBnDLmLmJL8M9pIk1ow7qxeW1pm8gI/A9BIIoaZmGJbHxPAhi8Ge4E/sE8YM3wO61+Vc3c4hhgbdING+fOVq1fa1WtX+fnTToCsbaAKUCXka6vyDeX77ZGRjcoLrENUqQCIRNXh3i6aGqHTuEqhcT8QJGj7IVm2ukK/CcQLAqbb223hP/0rf/2YC49MKtBGJcSaAc8E0zlwgKzGHNFiNAMIG4hOu7Ipo4uQa+utX5ADUq6HnFw6HCXDp3uPGn8YpWhlpURoykZzgEhtu+iAhZU01QugtmKYAQZCpeWgDahg2MKmZCYMPUoFyNIpScNiOGAylK0d7G63y/fd197znne3c6c3241r19qnP/cFdr2GHhgWkfbNIQ0f62HSlIIRvRY7gRB+dedbdsI1HZnNdpxB4UOEsSBDHECUIWEvfVCpipzXEQtrLgQKCVwcDEQFu6ORQ4AYlo27a2uMDn5G1BpMKLMvAvSptDOHhO7NQ8niqizbhraQmQRzJ3BuBPRz6cDhvnRkrAUANhGdw5KN6wG5S/xrJ928vw6lpd7pit8Py9EA3rENQvQ/CSz4vRj4cE1Zk8LregBTY31pjqKpCPaJnLnhdKlEQoRx5NisM0a9fYA5ynKCmizsz+AO9gsq6VxKK/2sAfIoeazAHsEk54A6bOSkiaVoMJigRs/SuRkNwWMZfAX+Bp+sFcNXIv1+aFFl/RGAMnhTA4kwWuAQEwTuXFI9Zy+vYWA3aPjaI0OvTmNX9UC8kTw/CrIH+y97PZstiRM6GE4wqOF0aP0BJqeAYJyfengleIIdilPQwZkuuZCmTmIlyrkRBDUCkJRO6l160OOkTw5NjPug+/NO3WmPrXUuxBk0BZfi62HdKysHB4oizJ2NEPZsBRkruO+0im1MdXzlUBiIJvim+UvJ5lgDTuh0tkTpxMrXnpbc4Peibaa5StmYMqBWjaDrrJ9rTajpkFjvZFDbBhEgI4AhADDOBtf/7k57z7ve0R544N62tXfQ/r/f+0iDVAN0eLn+aZtjTcOyl36LXZa+fsCsFvPTWjZM6UIdRM4Yve840WzchI3tJj92fOMAZy3UoLOD76Ib+f5jPfFMc/JNa8EMXs+TQPyMmRpacawNvGq/5NJ4d9szkrkBMGrd6h5iLOH5yJh0sw+VIrtb+KRBzwAuuV7JcNBeZ/Iuc5693Evm2LZb8xytVb8/7gMbB2ZgHEywKNk999BSLyw19ky5SyLtCFBDJ3PIv+MZ6+QczhdYZLJtI/WC9xIjU50JZUe1X3W+CsiTM4z3QxCLgIKAGJoXQYcVpejoUhjgeVHADKVeaKcFPkW/LCCl7K46Omt/QBpC98MOYCKDJX5iouAPNZXdVZTPTZuCpJU0vgB+ir2sTqppeoTAensPTvsCtYfRhRksO8gCrK+fovMNOYdVMHn31FBhsclxPXNqjfN16+YWg+/FJQTTKu1WqSO0TaE9DNFwMJTx7IcMRPD1DsTF2zFLmFFOhLUJhx9A4wMPPqDzyPOPgB+NAgFAwMFGh0QELMesXUYTJMl+YG7AKmIQvbjQnnvuK2w09ORjj7eHHrifmrKUBjFwwrPabBY0REHXx7A6dm7ebl969kssl4LszS2WF622P/nUnxJ0uPfC2XbPmc22s3Wn3Xf5YQaZv/Xhf09fGUyAQ9jIFTCAVaIM3V0AmBjD73zX29tb3/Km9oM/9N62grlcQPfGvXa0sNje/68+2N7+zne39VOn2x98/OPUrU1Afu36dTYVgM2kjMAhyngBGJ8iI+LsGUiVSBZgc329Xb3yrfba1z3RAPYyaLC0h5qmy9aScR6wkfs9dkM2QQlP7BvZb3zFPcJqCHOVfm/VQ7OPy9jD7P4EsxVwoW3w4cezlnIPdHyKvyt7SjtAf10BOsaFiUQ2nBoJ95zZ8V3kk+v5x/MOFn8+z+fL+6Ma6XihffBf/zqBhh/6we/neQPNV7J+vD519g3t1PgOOft1Zo/AWvvTsYl9LYIcq+vtQ7/zoXb58r1c4w899BDtBZh32If33n8fAUYAz0gSINjFfTE/AtNG6TLvHV/Q56MDMsULiIeXGsFF7M3/+i//ZTbdSidX2AUlu9XhFZ9h00lb8YwX/YIQS5ik0rrCemHyg4DD0GAd4CwqH9SUENdlcs5AJYPstkCABUGukshiBIUUgrEnA83/K3E8gLzqD2LtYYzA8MHej5yQZAbkt7G6As8A/UkAr5ub7fSpc+1P//TP2q/8i39J+wrNZTIZoce4KnAKcyuwWxUwWJMAKaDL+NBDD3KPooJnKMvivNSZrmS/yRt4YzfxqOsnf4dNkX/PUhtVJxTQsvtfNTabsGv5pn2d6ljT+a3kbu3DMK4dHzAxHL4KxEVHaj1dxw0ca6ehDn4WoFeNPuWTpMKF+sJMrKtCi802GQfNQO0CRhKP2M9611naz1cAfVhT9rkxH9IvhM0Qux6NzeBHwKYimXPnNsAbnB3LbXV9g037fu/3PtKeffY5jjXmDxUxsOFiyT/ecAcSpNCMY3enffnLX2q3btxqR9RmVyMesgnXV3lGXbt+lTYNTDJIdqCEWtUkwh6w/j780Q9TsxFdfn/8x3+8vfVtbyWTGfdExcbHPvbx9jf/5v/Wnn/+hXbPhYsul1dsHHBYMYnnw34bxxcMWFRNInlGbUboDGpPce8hOc9GhKmqcPfw2Df7PJBekAzMADV4feMM8quGHh+Xh5nnJLiloXB6ERTikmyI1mOSpgGWI+2D58RcSRpMtinEhJDoJAUC2xAdxcO2R+biMtl4LO2Gzv3yEsE6MADxFcDaPpsuHjGpg/jrFjTR15bbubPnjR+JpIS+GHxGN7qJbaJE3saGGkOtrbZrV69JeuDwiD4PK3QNMsEnwr3BFkSj45deeqldOH+BZfpIHjIxT5t3yDUh8HeBEjAACVF1gkQQ7n3lyivEFiChAdYlng0l1fgsfAMk3ykJAT9sbY0AOBLLeN/HHn+CXdBROv3Kt77Z1lexBzYd18C/RigjW027hzP3x/7q3zimwcFhbBQbG02MHh1CRIqx8ML1mtH1Yzjo7Ae9tkUJCJWGCHI63NUnIGPpNCUAxoc7swQD9Z7fJwY1gXSAmw4YlMxgZU7h98j2YpZ2aEnGCOPnASQEAKQRhoMhMlfUaU82HGVpO+11Tz3VXvfa1/Laf/pnf9au375NJ5jafjHyeHfqIQ7h1PmzDUNuHcp0kPN4kXUXZy+lpVjEFLlX04EY8jSb6UEPA7gB6d8FvMjTEaPBCLocAwfJRWslz92BPk9IDrCAkgSHUibv4HIEYQP8ydrJITB9tpFh4m0WXHZfgCMFuS73dGk9ot/oSESDswKnRrWUmelZegFuHCUDBpPfKWB41iBLhsv7V6Atn2H5YbSwvOdSos5TM/vH84wnYoBt/56go5tl1LWvwDzliCMrOT6j+ED7czgL8R5xaIVxqT0wskaaA/1O3kn2QofwcBoEiObfdbz6/izjRiNPzcuhd1L3Hx0adyWr+z5gXZyt6RrJvph2OTX/qpfxxKapeY7AyrGfxjXqWGXHaI0N5lD2gN0nfsl+yHoOeMifdVavAIiMdZ6hzmvfP2YA0y644Yyuad5hkLHZ/hvPFCfVgJgRxziCNVGg7T/KMAOUyAakO91U+iDv3B1gr+Pxu1h3o0we7xEAu9tZ24Xu/BpwznhkPTHgM5s1n5U9CBNdmyWgKuUtnFXP+hrOduYDDA2I48sJ2d3eau98+xvb+fOn2+bpc+0jH/tUu7WFEgKVwSkXJEmNAHMZy56smTn1GdfgdAHz69qu71P3Qv0MynErgzPXzTjVf2cewx6ALRt2YJTij8BaCYvRPGQE7XmesMTrdZSQG3Yl98U8xSdQgCLdr/4+1lDk2iq+hUCAgM8jlSgQVvuGyU6yW8QOsDntw1AD2SDHHUR14mzO5M7Y5fs5h+vYZk9VO5y/x/5xP3SwdGiIZY2QIdJt4ajkyF6QLZgmCJUQ0BnMxBGDPO1n7iU3OQiAwWSSWcNhKWmf5ByQzSfLgzeLJqOfvTfiw+fcsIQgfhKqAps4OwPn5y2W3GQPv0cwRdGDpSAW2rL1LiXa7+SDdb1g38AYBFjA8nn7Mwk4F5qkSOIjIBglO8T+KhhbYIHimQgkgGnMpgkK0sWQV3M7LRq9U/R6nT8jI1dnnmQdcE0ySbv28h7HjHqQKIHfQ0fLVeq3nYL2HvWkDtvaxhqfD14JAV6UI0O3soG9CsBLPiXYrAA0sEbx9zQPxLNTR5fVCUttZWGhba6ti9FwcMiGQQgIcT/owOI9Tp0GqCXtXQDY8bfFAAHghuZXd9rZ05JuwDI6c3qz7W5vt401gR7QZgZrAfdB4IySLa6txQWW4KGMHGMCGaCzZ9CheKGtrQkE4LHKUnGx0o8XEHzoHeGfYbmRDb+0p/XsLvbSwMXPF6gXm1IwaGKzeQBYEktip+F9FUwiaE7IoFNaICSASsn+vPTNa9TdxOMjAMf6lA0KS146tHgUABI4M9CsyooWbPqBP9AfRGUFy0UpN6GzCP/GnLz48ivt/b/2QTI+vv+9723f+PrXqMG1tr7SHn74AY4h4gS8JwP2fSX96RemoQZkFAiaCgS8AZD4zGlpq0GjnC8m3a7/8NGPtnNnzrYL5863N37H68kopqQKkwX77R/9k19qN29ukfWLQJDA4gHum3LJyOrIcz2CLqO1D5O8w3uCwQ1WOdks5y+0//K/+ol24/o1AU5EyxqZwBgLsFbA6sFgY62hlE7MdMsRga1onzJnCTsE475ILDAxKGkGAFMsb6e9E5CMYD7JkfgjjL/clAHBP4ENyykgoxTgiL4bQRYlVcImmp+7AScEpqBaQXEo7hutafw+9hfARsWsC9LgqYkAACAASURBVO38hYvtGy++3H7xH/1jXh2lr3g3AJAAEfA5PJvGWCWqATugo/nu73xXu3D+DEkFKIXFf6QYwEeGDizO02SWYV9QfQHbTN9KfmwS1jqvF9r+ntY2ZGJyplCjDomFdVfV2PfC76AjMm0lmyAiUQA7Bs09RUSwQZCRwbWu37jOPYVYEckQSDMASMWc4+esVFhaIbEGjHVK5rAkX/Eg/heACykdlfNijlGiyS69KEM/PqatAcCL38N62NneJfsKQBSTWpsbqiJ0+bhs6AolJAB0iESxQEAHAA32BiRysP9ok72+8NCYYzCRqdO9tkqQkeNCNt+xNL6pQbhHkBk2EvaJ0aPnJkmMVMSQyeUmgVgHAOrUeFGxBr4HW0pW/Co0gHfIPIa0x3333SstXYzR4UG7dfNW+9Sn/phMMjzf0295S7t8773t9a9/XXviide0Rx5+sG2uSzrnAx/4YPvlX/6V9q1vfpv7Fk070rin+jhVNxd2ADrzYOFS449gtnAd6llDi94JZL6vY0fss/hLMq8jhtSwjCpCjA/sfCqJBNTr7ODYsoqk+ImOJ+Y+c5iMAhl1nuL3MUcAelnaazsbvdZId4QxDSkkdD+GXQgAC1sHoO6+e+/l97CHdyCdsIsEreJgrHGwwvH3gJrpP4HvQU8cOofYE5j/MHfZqNbjiDdUggSNYM7wzAMgursv5j3GU9WKe1yHSJReuHCe645dt/0nz57yaJTTYywIhO7vs5kLngFJKCa5LWEBfWcknu65dIm26tqV67Rp2AcYn/vuv7+98sor/Dc0qgFCQrseYwAdWYwJ2YpHAJOhVapmQUg8gwWORPLCj/2V/5lNXkL6Yhe5Ljo+qOU8gKzJwUCFXqUF73pDh4GK4xp1ERPAcOZOB4ODBDqvEiClQ8dFNhiJHdSIqKc/lwUKrREYDDmcWshyHvSVTnu679rhlhEWHbYCBAFRYEz6s4sH43/rIF6iYRg0XRi617/uyfbEE0+1F198uT337HMU4UbHTzY44aOYUWPDz2wwta+QHuJ2NEClexCI6J2o/T0szonWDbIje8zGc3NSP05laX0sPLE9cO+aBs5ImcUZh53GVqeDnLWADWHmmMmXYC3Bbhx4BRJZB/l9LdgYVK2liM4rUOKa6J2S9b56ZgGQKikNQycls+pwnp8poIpAvYXiUZSAQMfjQMebjqevb8ZlWDj6Pg52jUPeP0HfCAIHmD6edQgfQysr61DZzoBYYl3GKNTgHms6YI9WjP+vwP2MiZd9xv2TSM/gEzXJ+jtIC0P7TAF55lB2KryhEdh2C+ZsceZwgMNaczL8A2wZB8oYI76nEwcBYhWgWefRGaoOJDnT3W1RMaYZ1wBNWVcBSSsQFgeuvosAwKHrGo2O+n5xGnlt/3IFS7Kfaslw7l/tT34ndqaDWx5zgg7GseM7apjKHug/yMgNdmN1arivWPKbveYYeqJnOdZ0XcsnAV5aH0aEOmBS18corSYToUPsRUeS1lN/shYDsnZ6RLfXAU20rvRu412T4c5+q2OLT+LgzvfqfMOa6l2z7jWjDI6sIyO2nDQR0ajrL/zw97Ur17bat69stT/9s8+1zVPKAOItURpNnTFrroZNnbno4IfngQmvMgdjfVQ75/LCvjmmrIOs8XquVfvMdZTkXNEi7XucNnnOkp3OS65dxzfjGDs1XcfTa45nHKz/GrzxoOvB/VRmhYmgaq/MpI099pMqiHLSMwFj3e8ZhwomZj/l/egXd+1Vl+p7HyraGLrDKXXnu4mM25N3c8BynAPTca32oDZDiFC5fq5dovEq7AInXyPXwHVkRzpyDfi9bodiY2dJB9mGwS7vNnMGvk8TNuN3sq9y3mvsRxI653+3b51tLL+M3y+lU5He6Ha0yKtwmTCwEZBUz+EEIRkr7LUkQuveH9dFslR62hpnVStUXab4fVnrkXzJ2RqwFkAtznUmKlk+ID9LnzMjzIdF5iPniOwMgn036HE3aSVDYuNSFTAAoCT502BNsIHABviYrGSIzS/anSy7okZ33Vccga7Fe2w/ROXxgDMWrH910E5toAHhrthPBIXEAjm9eZpfAQBQX46+2T4b2VGLm2W4kBtY5b/R7Rh7FozMJMzSOAJgxvr6JhvZsOsuWDMEpwHGCnwEwIUAD4GaGHJiVlNrjiMn3xz/s8oJ7Ak2AFPgpgBtn0kmrF2U+SLYAgspDBcE9QBcwRIRC05+Na4D5uzZs5BVUHdMNNGBXjnuhQAL5dBYP3jfr33jJbJWWQ12uMvgDqyinTsIMu9Q2uC1T4khKqkE6WmzISDXk9jFGEY040Jn8T/4w0/wOm97y9PUPBV4Jg2f//CRj5CdCJbke77zabLfaJ8A1h+39vf+wf/Rbm+jGd4yQWGMA9l5t7eoFYh3hVYtmwcuL0pXjLrnOndhn3REirRw/72X2tLSUfupn/pvqFeIvUBWIYF3lAAiuF9r29u77eyZTY4dmhLs7qpJGHXKySKU3BXeVXPkxlJmsWE9Ym7IhnXDN9yHQAIZYQAOIJOhDR2fHqw2gGdqgKB5JAh4oM8yKWU7wzJwl+3G5hL0AnAIPWSzJGkbzJTF7QAMBbAEAw6AANmSBNWXuA72D4/aP/zFf9yuXrnWLl2+t527gHLVNYH5y8sdOOVaIxp/zNLCey5eJLMd0g+YozDOu4Yonm0fGs9bBIvw+wjsUVKKskaCU3e2yXpLHKEqGjQKXKOMBNb5jWvX27nz56gne/P6dY4XykmhBQswFCWT6kGwQKANIydW+L4AvfXNdmdLjTHDzMyzRsYMWAFthscS4469THYTwDqyiwEmap+i9JwsUVRA0J6tyJ9zRRF+B//OHldD0k3alTDyGakfgaWNuFv6sljz+COAR+AQ9p0k1KB5vdObGwLkly6tmvcx9oMfsgw7ttw7CNPmIjFnXfPcR/0NFggE9QoBssCjB6jSZ6wXMO+RuACDbWl1lbIuYJufPnuGDEdIi6DrOJppkMEI/fIDNWf8/BeeIeBzsLfX/pP3vY/Af+zrW9/2tvb2t72tPfjARUqw3bp1p/3av/pA+9Vf/RdtZ2efLDg8L9411UA6FXii9vcVaCbZHiYZCPUcS6N0f78DXBgj2DtUA8XPYdcBV5IC+IufFEBQ+04xf4he87hP+192FuMfffD4dzXmZ9m32cnxc2DLASYHW6Lv26scAIpDhxbNCJepl4jzAHqsABax9zH+0e7EczLhubffVqipqs9i7+PeWIuw37CxK6tLBMRffullguf33X+Z6zEYBtmx9kWuvHKVjEHYE4D1Z86e5XXju+AZ8P6w+fgdgKZ4b8wW9DfxfJgPgfY6UyIBhmvA5hzu61yEL/XNb32Tnzl77lw7c+o07cjVq9fatWtX23333W9bokabWJ/Qe7x08SKfcWNzrQP+AL/BuETz1Ucee7Tt7O2JlXt02C5ePM/kCGz/8spaW/gv/upfP0a5bphU0WWgG+MSXWUkU2amRho9iDVIQEfPgvxZLCnfjOPn2KKDNvwcs5mjm6GOtgAjWbT+amPjAuLe6IGOMxasy4CzoDH5zBJCq9BsiZMC0OoUx/EucZ6DViPGx2pwAUYOHIwHHrivvec7396Wl4/bl//85fa5zz5Dx4AgVndqFxqE9XOQwdWMXuQcgMgm7e+AUlEa3IA10s6Ck0PAtzi7DDjgZKQphYOx6F3WTcxAQu6jAm2De/39Zw0zUoJFl+6EYFklqzLaZPEEmLDXnjFO6XFfIzb+NdDQWqoz4Iuw1BDMUYZUDpjMXiFAAGc7ALUcNjXk0NqtTV9GJaMDx8Luo6nt+k8VpHPHLAM+FWjTGoxOosDSGkxij9XgbQS7ozFHnpPBWwF36U8WoWsefKWBTgKkrKWM7XDo4SCqMUpABvYI6aDetEyROpjMTA02Xgw7sv6j8U5pFmKGKse5gMn6vYCQA2ROQJas0xTs1GE3X4sBFJUdHyCGgleB8jVh0Pd6DI+BrDgPwv317pV5Ng5cR6R+pzxjZT71OeOuHHYrbKa6rnPfAFD5t8bI/dIMMCSwDDjlLAXXcfRAUSOfz3XH2Q507pu1oLEYIEbunQO5rr0OBoS96rVIazHXXz0B8A7YoHVq18XbuYpNz+0u3y2Ijre8EjEDgKl2I/OUsykASvbl2GNDp2uyRwgqyX4wIUD9lNsMAr/jTY+3l16+0T772S8qaGtHbb9rjDFM57rR847S8Tqn879n7sI2VjuIEfTE9tc9NIbBTG+DuJ3I0LFo7bORnJONwPiznNeyH3mm2KKs5XrvjHFNHuF7c+aktg/DtjxmrH1fa3WdVYAx743fB2tIzFCDSQCAzA7qezVnjsGnzHGdz9iovMv03kmoRB/WrJ2iBZ2X6P6KE1p0lpMwmr1p3WfDRiYlMdiCfd0W7eIxfgN8D4he3yssAo6Zz9isddlzzT0CBmopmeHI4JVl6dOka56z+kJTO3H38+dZ654aCYrsRNm/2H9dHzZqAOkaUldm2P72NVn8UH7MyZ35WVfXxLAZAuoiGcO9mXFw58oKMkpfdlR6xA5m7QQ4lH6zfS+XG3IJJNcZcNfJmNhYJdyynmFllGlhSqZI+eCZAKb1BnYIghAAep2xcZxZIhxvAFFmfgb9iw6ZxiU2wM+NINjN8SJX0NepJQ7CNoE8ANdBX1PqJs37unRV5eRiCJI167RSKnkEJifRI1+N/re7l4ZppYRCQKLYQPiWArPGHhQo3EF3sraikY7mIZC2kQ56/CLlWZUck86wZWXsk6aSBD4mP4NSNpQ+LsoGMRYyyw27izbSpcOSLBxVN2RdkX1Ii8VzIUzRyN+o6+kSnztsviQ+yW5dkc5qzuhlaiAutd2DXQNSK21vR+y5NerO7pNUgHlFp2IsFnb3dKDJ9QRW0Nq6kANI1CA+CvHAiWYIJtGOlm6weC4E/Qi48XcEtbgWGGEA6lS6d0S2P1g0LPlFl+SlFQbSuB80PKE5y9iCv6fuywRpjw7aPRcvtKOjPXYhhV0lOMCvSQKqOgnd1s+fO893BsMLANoDD1wkm67qckMbjDMAyQM2ogGoreTqxE66+icJcMwjf09dutqBvyr57DUufQD5MZbAiK8FoOnmzVsE97DAKXexvkEQemV1o/1fv/qr7ROf+KP2xJNPNWj5oUEYygYBugCIxJjkQTFO2OdgBG1tb6mpAhtglNL8SHmFDYSEqHUkwWLOmYgzgP4xN6P2BRiMbGxq7d1ILbF2AKAbAXeNK22UWX+RRBBTU/qCuzvQNd2kCcTa5m0ONLhcw066ECjslS/2l1j1oXnB2GN9YV3oXFHJ6vHiEYERjBP2JwAUXBPrj5IBlETRmcezBKxix/f0dnoZPmyUSosp/xMNwTSaAbfHLHTYi5S9Lx5J1kH+GiS85DPs7aAsWxIAZP5zL8gHJOseCRJrpN/eusln1544JthMpvvRcbty5QrHCvfG/sG6A4Pt4j2X2tmz57j/APA8+sgjXPfHB9K0xvtevXqlffJPPiVW48JCe/rpp9lwjUSbwwN2Q8dYoiQWCaL3/dAPtCefeKrdvnWn/T//8v3t/e9/P38GIG1hAZ3XRTlX4lK+BBv1OSFDgNEyDRhXrHGey449eOYYK1JTtEEuoC9gZmB8O4yVEgzQCN7ucWzOdGp2d63/aTw34mcBtkg8dZzEPTd0fjeCZayASPWC/Uaw0ME6BdAKm4s5k6SDNKHBjEWSAuMPVrESImikdNjOEFTcE9C+vcvxx/yy98ThEZNI+wfqKg0QHuDf7q7Yi2C1h7gGFrvAXdgZYVSw5bg/k4KL0lPE2MPmS0ZnnesTLHaWLO/tcx4xBpcuXe6AIOYK98F6QrNBgIj0UXFmmiGM8ntsPtgqlu8vLFKzWo3RbhLoxHpeh2RLacizDJYofRPNP/yrb1/5Nu3fE48/wcYwO1u32s72HWFB2L//+U/9r2zyEsooUX4cSFVXKWCGtUR6IBAB1eJ0V6AAWUPqOREsGsFtNwBYDPCX0qQgrCqWTeqwZyYC+jEu0QywkN+B8Q9DjBsDhiiiy9HoY4MXlMuk/HEUCcMBToccOMJixClwZ/cvAlMpGZTjDbo3AL43vO717dGHHmzPPveV9o0XX5IGoTPcpKUfpCunShvpJtFJNVvTjSR6sESDPcoQ+QtoWNPHZ2i3JMCkYS7lgRn/OPm8hJlADDILszNjqdhJHrMObtW4RLuEB3FhlOV54ZiENaSMgjLLYYeNAG9amteDLQcRc0AAT8MuhgZEehdDi4b3oI4OgbvrMvuoP2W1dbagSnHZ09KMOwUXCSiyhGUU0S2ysosGmyifE0BrR9bOba6l97ah9RrmBk+3uKINJw0I641Sn1OlPzBU1O+i0Xf/cwZgowS+P7MosL2xhNaARqLOm8AEaGqE0aX9IHBNGd9kQEbDJ7Ey+YxmW6TchYxTOzLUuzEbEc+SdTgODmnhJRssd6J0Lc/cOZBPCTDtUWexSmxcgKCZwS4TlLMx9HvCpsNzUPdD6W4DMGk6MxinfC4DJiPwnh5wHFEGh9Ny38xDDdjF2FZqsI9fAY0rMMGPWS8z3y8mdcLKS7kr124PBqdst8xj8pLSsdNe5d6D02TJVzhPGCObiHrbfl+yfgoA1AEBBujTvTFAhxLwZZ+U8syT9t0AAKwBWFlNBnnJDKIt0nrTDh5dCrOnK0hUnZvxgmrqIp09PCsCy+O2srjQfvD7vqtdu36rPf+1F9vV6zc6mA02OjTYkimvQE262gq4sNNJJxUO1bD3KuUY0gLV7mTs7gJIZ++XAKcCalqbslkZg3rt/CwswTANBOTLznQWe7lWrpsxrGs9AX2unefijHTg2Ts9SRE35ArZVYHhePYKata1lACE6UdGjgGurbdGp6cEhh6HBDypoMiZJ/8murIDCBQwpbIzjeVomJQ9lxI/+cJFFqZ3cNb1KjA21l0CtbubTQVczFzkTA4QprkoVypABwMEgiLDpsmf0byqvE7PNd8bteNvtWHzNZWfxZ5l/Oq6G+vs1d4/jD8xG8cYjeTXsNODvaj5hx+SJIQARXXZHgmECh5EwgMVFdlTGT3e1xUtGdS6b+bvoWcKnGbws5w3WvvTZErAfvpJLoHVdV1N4IeJ/x0/a24H52eBUQKxbML2LAujniGx1ePdhrwFtTq7tlUAgGFDup0p1RfDvsJuqlQ9/tzw66Zl//QbSkakr7/I5RDAkz9WcNvBNvP9ef0ivzH8Sx+0HKipDcxY1jHO+IwqGp2U2VoKtjXqabZEDa0AO/5wL7Du76bzSFqC+n2+q30d2pKuXT9KD+kDUmKn6uW5vLzLD8iHVmpLDEbJJHjdGdTVuhYjMN1R8XH4aX0s7Dvk+fpa70ldjSP3p2V6YtNxXcZF3Rc0QcFgU6Sw5LuqxJWl6D4TCSylsRp0K/FcOIkP0UQB5djSzDw62mfg/+Tjj7Xjo12yIr/x0itqfsCy7cRJ2ksInsFOvXnjFgNnAKpqqqB3J0BjGQkyDqkHt0K2DcvtIQFgYIIsRTYDVJk2yAGxm2jwAbYnmrTwdxaW2u7eAVmL6LqqJIfKccFWev6rLxA4CKgNxql8MOjcKcYlu9bapngvNHMASIDfq+cIABxWORW7H31UgOxYX2G6j7NY1V9sLMcYTQAM3lG8ErOhzSTEO4ENR23RkvzE5wBuAGiG7xANOuwBjBW6iQs0gnSEyuPxb4CtKOcNUMH5OAIYs+2YQ7ZUWrDQ4oU9P2aZKO61vwdwHkkYvQPWJUAjsuvcNJBAExh+ZnRBTgD3BniS5C9YZnjW3mWbmogAz6VrjPWJZ2epMsumtYfBsKSN8x7Fc0NnGImN7Ttb1ATGz7F2ObbtuD3yyMPtoQcflBwDGLWbZ3jdra2bZEMvLq623/qtD7UPf/SjZE2rm/NCe+Mb38QmHmCJYg1cuny5nTkj5ii1P48OWbL6yU9+kmOIMX7iyde0t771reoifiSG44svfr196YtfbHe2bref+R//+/ZjP/qftes3MWYL7Ytffrb94j/8J+0PPvZHLMFGIoWaijyLNRcAPekzQFeVoD2a0u2SnRcQnMx16KymcQznfp96owC/yCxmrCmdzMQgeG7MD+YQjOk0FVQnd5U04xqQdMB5Sj1BavtqfZC4s7zIvY45Yekymgpa/gMyFHh2MHYxFrguO3uDVUo2LmQABOZjXYG5y2daE8MYwBw+s7t7x/Ix0lqXX4g1si/mvs8rjAvGC41fwB4G01Fl/wLDQTTD78CnhCYyNAw3YZ+cEFYDOenbghWOPbx3APIaQEiAgJKeILh4dCj2/dIymcZIVhwf6Hv4NxrLoLwebEg0ikFZPJjGkBCg/ITLvZcWkDxaJCh59dr1dvv2FtmyHFviRY1zwH4j0I1dQ/OXfTaKwb67eOE8QWgwLG9vbXPNf+Olb7Dr9kMPPNzOnjnb1gCFHdxpC3/xp3/uWIGFuoHqhFcGDxtSmgRAuBVkYjKoizPTvovjNIIuifpHFzCASw2e8FmwHkOvrpp/i3hVo+rJ4MehSJMTHg7RnjOokiAph2aYSQms4qzF4REAIYH2BFFxZFikbJFPXA9GFdm0N7/ude2+hx5qf/7V59tXn3+eB9AOSjp42MupYBdcAhsjAGEpjIPy7hIRDRsdmatzKNalnByWhbkMXNmMZENnrB87NBkrOcV2lno7ebENGSg4e1sDDx5OBi7DcBnO4whg6VDb6ea7E5QVYFEd+vosuU5noFloNYBSggW6OEUvMBlJlsiFTVvKgHRPGY1eTm0tq/id0oIcgSmHnrprhRJfGC0sw0dDFOFEcjh9uNPgzNhiWVsVZE/DiQqqpxSamUOXRY9gWoLX1OhIxtIsYTnm2oedRZcmQUKyugA7QyEeGmKARR8iYxMnfwCBcioTPCawpr9UQFmBURqNBMRxXnGQ5GcmHbgLXUZmBPLd+Y6eKLWk4pRLB6SuhQqU8h4E3UtTkJThlQCjjylApCVon7rM3qxKOmzpcF7K0FO+l/djiVhA4K6fZrF5j0UN2rOX6jNXUIROljPJtDllXU2B2QTd2cFmmBgUxDMl08oDz2XosQ89E2g9HCROFFMPke7MQ2Wy1aBsgAdaH3EQcb8eqFkvLz/Pz/L+TEJY2JxzZ5ZIZ7+c0ExqPp4jsK2NX9x0oNu1AZ5QJ6usx/qsnAsy0XEKIoSSuPKZzY32tre+oa2vL7VPf/Yr7Rvf+CZLyejkU8BYdjH7PnslY5IzkCBYD4oHyJPETQxy3ml8doAYKQ3lz3iUaM9Pg+oBGGUe6/maec6aimkLFqEeNdJTVbm41oYc5RHAZeYVKE+bLGSesmbyHPNzNrZTpWQDZAlIEXuagGpYDPxNALLGyd0Fy5nJe5JlNYCfOqZ00HxW5LqxpbF5k3O3ALWZo0AQYb7Vz3PMCtBz0lrFM8guSDNS15tKcCioF2CaphDUa0z5exmUsS/d7MxVHFmLc5Aqa5U+xQmJ4QoyVts8nYdhv8d8cxF1WzA/A+tzztdG1sRd71LAkLre6xnK0aM5ynkkNhrHimSjlBnLv2JzpzR+8mmea9fzOj5gHT+uQPsOKWe+a1w6e30gwH2NFFkAPoPxt7HWrYFckgOZrwpS93VFqRzRbxi4WR4l6z9lhXUP8lmyTgsYKXsRX0agd13bfd/2M6M0j3JSLPaBgO1d2rlFisTJyOHrTKsUxr7x2S4oVmwfxCT4r+gDB4jWXh4A2txG1j1/kl9a12F+96R1V5P28/mPrT3p3tVnrEBnmkfBrqekt9sbguLRw9W+w7hRD7DfPHCsPsu5s12sa0s2azSDPMlG1HLJ7NPY9vm/8ywZS/wb61GMabkJ9M2soJVGOLlePze9fhHXEFqFPBfY9mbtwa+8cGGj3XMJGp8AQtbbCy981Y0qYO/x3jqTAIYk2dk1/ntlSGSYSlKK1XBK3BM4cwIdz55mZQtu/kAmXeJdvKvFOcligw0H+Az9SpNH9F3F1LJDauSY92epOPVhNX9SNAqDbDSmU8IePp7WtsBX6a0DZFDFms5tsY/NYndX1+xtsfdE2tGOUtxN5p9j+SrBASAK8QfBGIKotcs3NPIgnXBMFhzio7wX8YL9fYIiAJ/ITF1eJrMLjFt2zGWjMdlIAMgAUgAYg82Jz5F0ENAS5bHQ9dzZEfvLHa3JunKzGbwDdRl3xUBj04nFRZaYY0ygKwq2FfYYWGFoaMGGX46hA3yiURnAprPnzhK0IpCzskrQGO939swZdQtmh/Ll9vLLL7YvffELBJOghYh5xnO+4+1vb+fOnSEoQ93Qg3021EIjJrDdeK1zF9rh8WL78Ec+3D7y0Y+qO/HubnvyiSf57FdeeYUANRhqlESwxv7hvrRZX3jh+fbsc8+xnPb+++8nSIm1QqBzba298sq32xe/8Ezb3dluT772kfZDP/i+9va3v7M99NB92iOHR+13f+fD7e/+nf+9LbH5lewtWLYAnVCmj7kHYQprCOxoAEsAVDGnlJ0wsw7PSYkHy1TgWcke3FNn7mgfAuCFliz+QCMRNgBrAew8/H/u3NlOdgE4Bk1AadQuttNnTpNtCHmOl15+ud13/72d+Yx5u/LKFUpKQF4j6wFAMtbZxjrkIU4TqL5x/QbnACXM+Ir1i+cDwNvjaZ+HBAhXV9hBHE3l0DkZQCGYjyhPx+cBGidGhG4k1tZrHn3cgPExbcodgJ8Liyx/v37tOn/29RdeoBwC1//OjrVJBf7jepDVgMwF9v212zeZiICEwKY1aq9ev9Z29w/bnd0d6iif3jjVbt64QcDx1OmzbY3M8EYpBFRiXrp0D/3fV65coS4pQNSwP2EXXnrpRYKC5106fXpjvd3aUon49u3b9KcA6KJt181bt9vOnW3OP+YI44f1C7uEZ0LzIdRxbt++2S5fPNcW/tJP/y0yGHPI8i/s9RvK5wAAIABJREFUmqjDApma4Uw601IykpODtXTKocNawBoYAWaOnPVNYC3BWWWY4tzRoYMhhxh2YX3x+xC8NlCADdAZCX4mPg82jB1QAogONHN412dWt0WVz8p51EaFyDaEa7FR7mwD4X24PfLII+11T722vfD88+0zzzzTbt25wywYDBEP/uKc5YDnV9O3xSQMO1DO3NwhD0A3gtjDXt6N5w7Ag3FL45TqoGe8cGjHiKp0VNpBO7sAjMVWi6NXna44tGK4CGCtn5WzIWclm7IfMC7FyTslsAvYVJ3XCgSPAFiOUJ4rgHMNABKoBQBTqfm063E/yOl0qR9zQJcRMPpQ76yQKkorYfsaOCEjmvHH9QmiIMNiLyrrus4p534iditHp4LdzJ8WWnmePdoVccZCiefYe4DrvGtsda38X8e7Bk59HxCBGq7y3PHXsygzqgyewGNar5Q+kMUoYBkMGu4dl3nFMQ0AGfF1gq6+Bp+F/2MPOhj0uGm/6M9d42rHjXIDziZZxqh/vjv7nrvs+wT3YTXq+majer3D8cLnlV2UTZAdDJNg+kwp5c1eYjBQOnETDET2neWfw5l8tflK2WnmsNrGETwYEHLwPPZu+hBOmccS1Ac7/e5Sf7rpXVNQTPC6V2KX5oHV2OsoDxH41MHlCRgXVq1+Q2eO9kLOnrq3yYg1uzfPwfVoXR6eBWHAFG25XCv7BtfIdXLOKSgfXcsp07Fw3N79ru9gMu329mH7xCf/pK1vnOrNrWBNj6inIwAj18raCwOmMt70LAt01CrrtY7h5N0KI2qyhzuDcaprnD1R7XO1q/l5xjqOfQ/0dNAyOOc6M/gkgmAYfHeD0XnmyRpP85W5tIYgoM4kyNznmeu/xQfs1J/Obqs2gM/pxEvuPweD+r4vA52mXfx93jTBpqQjumRGsTex91mXdW1NbDZtgqJpeh6lSqDu1azZCpTN9xNtMKsaDZCp4Xjfi7EH1R7yufo4GwQuAOb8bBpgKC1ft6363AjC65lRbUvsaN3D9YyuwEPu3b/2NTdAeLxLbKXsjBoSDPXWKcO0n18BX8sZlrOivnNKtKu/k3cYvsKwiTx3yvmU9TWfSwFf0zMqtiZrhfNUfN660AhIlO7tWNf1TM+6y57WM8sGxbfTDGp95LwMU6valrrPho+xyGAzUi4Zu+7PFaC9+gZZb33PhBaVvTMB2wGEem+EuU3ZhrvfNXuB/k3Ri637Jc+RrxlnlPsmCV3fe/i2BimL/vJ8bfJaYgh07beM24iBpufifB/OfbK6Dqaf1brJ8kmcwgoSM8sCROcaZKGVSiKypw3o6vl03o/Kl0FEqADjWMdT5v/k+Sas4KKpnBimSCXRZzfIyK1jvXwsTAEfWmN6BgHGkjMaWujslkwgVM2B0FyEXXYXl9r5c5vt1OnNdvr0+fbyiy8xSE4sJVAdl0T8Nv0TKXLsEMUSYjsatrYOnEo8gfUp+QNJLWiBCsTHxwFeEtDjuhUjst+LFWvw9cDm8kWS+DbaqnWmdcN4pc6h9xixRvs01RZOCTOWLTpBIin+jnwknaT8A9CFlXvj+tVGxa+t++ou/9LPmDM7ybqcRXMSSvYc79OBX8WSrGLiHssIKkGV529QhvR8ajwEntN/ZoJiSMpgXUlj0uNq3WbKDqCs2dVjAAnJUiS4hcZUYt5lT2RvAyzR2GsfhQiifaFxBF4g0pEqEnEtdldH+fPhYS85Da7A9eNKSNwT3wdYJxhgoZ3aVGMPvB9LYTc33Pld+qS4JuKGTbAhl1akYYnu5OtrvenQ2sZ624OUgRsQAoDe3Fg3ELhHQG1nd5sgFWXsGL+qkRZA+jRUo61zWTNAd2r4uambEhhg3qKfgftGdEY5CGmW1EsQZh8ZSXlqqRI805jxPTfWCfhROmFd475/sMt/433ZAAaA9N4+wWM2qWIjNTXbgR0Mwy5VkwBHL91zkeAZ9APxOZQTA9zEHmU5+r4aVkk6D53EpdEJJqE0g1GhhATvAZvvoIM4wDTG7U7Ekc0JjVeD+9xmKPsPE9fasmQjgg2NhIS3I/EZJoE0t5wL2C5uUFVlIRBeNTlq+xDNXhYI6uHUx1omnoWY1ySs7dtbjDHIYkXDpbV1skPxLvuHeP49gsaYA/6u8RABuO6wvbjUbt2+1a5eudIu33OxXbjnEgFRgO1oWAON2P1DSHSstd3tPepNSh7kkAAw7OX+3mG7eXurvfStb7X1U6e43hb+4k//bfoJAhK06XVAiV7OTc7syPi5DIvKDiUGa+09ZrHSOVLMQAmh6poVSMI1skknDgHLkxX8UcfPQrPIgPB+exgsoPrD/QQYUEGyGOrqFAugGY4qHVmLIbNOe+FI3Ubd4Q4ZjOXFo3bxnrPtNa95sj384GPtlatX2+///seYY1kFpXcfmiTjWEsGOY53jHYYPXTYSzMCNR/QcUfGY9GQS/DEsbHDRniDTEFlZAJaYKPUscxY6GBfpn6ODhV0Txzirpw366/EoGJeYMhzEFRnU/OutaJyIHd/KsBnSgRllJNVU+mtgtkyXuXvATByaMkRr4wpUfG5JtLQpABPmescVNCpwftWtkaCS7rnzuZjmed3c7DOHU92STV4AsozPgcDQ6OEn1kzKZlaXU+HY8oTMMfVyYPDQgNTmLM5+FlmQgdsqpkXR5MGLQ1ximbd3LHuY+kMWByEDnwhdEUSwWspDqYchgH25aCjlpP7NMAYY9/hd5KBD3tXTF6L3vMdhkZb7hXbAu0d6b5Er0mZZdyHIF+Z4xz0Ab6xPuACdoCxJBMorJTAy8FMnlM2Ds+XxkrzAPaQh4AYBEMPKvdhxtqgY8Y4OlmZAzVwSIfWocc5bOwQ+7UnOGFkzoPDvEvAAdWvJICw9ENnNqo8Kjak7uHYpDhYOeRqwJbP9wOgMCzxuSqwHHw445DfnazF7POZPkvWcB/DE/TpsheH0zqaRkTn9aQgf/4+Y43Dt3UgQw2mQzoZr3344fbYYw+0lY2N9sefeqbd3NoSRAMGOlnWsBpgIgzHIOcM12VhomauelBudnc+P9bfKCNPYijvoph87Jux3wdbpZ/PM6A1+zg/7/aMD2AWbAfd6ywPRiQBC+9hgLF8v6Kv139Lg6SgsWu93Z0Y6PNYpAhURiNbwZ1oBtp83fGxDdzVtTn/e+xn7pW1fZfddMMWAeqKdcIFitBGbHWuVddq5q8Cm0ziORCrdp56bC7drs+Rd1Rp82AXdcA6YLPPqTxHbP9JX2lFC0jNzzDROpJOBAMcfs7PkNjXZJ3qu9N3KUzj2KwkIHOt+Zok+8LheNZlrlXXac6RmshI1Uu/t+39SYAy04hOKGb853NWr139xbvshwHGCppmvPnZEnDXfZLzOv5wn7NZiTCT2U5kaU0gsJgmfaqdrvZbczr1jep4BPTjWV9AhsxLxkRAx2iqlffL+glome/zGQqIne/3te7Gj0pMDyClznG1ydlD8Y2ZEHcQVs+OyRpJD/mSmO9zbBsbGQDOi9d/9mX235yJmHUvYHuqIVbXUt0vda7rXqzn1fx8yzk3AWB66epI+PdxsO+T8dCzDOtY7R881G7nud5qQ7NpEoH7qTOApzY/z0gf0LGQ7EqYfdL2y7zkGaKZW2233n8kLCZ7aFYVw/uaQU/u0aIAc7wziB6XL59vZ05vsDPpFz7/nMDChTR+BOju5GZkegjOjHMoe182TJ27q3RwPtnP31mlEsc+mo2FkFPnIOuLe88J5grcVftfbUs9+8dezurlb00SD92uu0y8+xllXqpNm58V1Q7nmabPOYgv87M445iv8AXx9/ne1u+NJFL2C77LM8iMUDwLK/PsO2hc1JBpuu5Hg7JcK/tIc1CY/pRPGjI79R1O2qvzd6zrdH5GnTRe87Mka4JVIbM/4xyXPa1nqt53jFm1PRk3fK2A7tymVH9+YrssA5RztmrWhsxS/dV6j9w716ZklSu/0tylzmfGaO6zVHtY5zdjgGsQvHPZecYx6wX/DiiGZ2HDH64/APwHnbSCw1V4xko7coM3jq0bajExA3DYcW991zo/ab7FczK+rf/OPgRe4yEMJb6ULUt1yrBBYiOLDYo/0YekfJ5trRi+ADrVIAmnPeUzFsESdwPmyJIdqgwdP0ujNzxDHU92m6ZmMe4t3U7aG5M1cBIQYDYxCD/Dc6JMH08OnCJrMtIfvH5v/ilrlGZJsPcogYfEAT2Vn/jpv3uMAKsf6i5ZFc1d1B5McC9HNpWbhsCshW44S4ORfj1mfKz9RYRP1OgepPKgkU4jBhoCmBwA62pU5mNdxLh/jPQAOCxu29ktx2QiYkN0QA51+WuqR8eiJHTkd2aggw5xK6vUVnziiUfbhQtn20vf/Hb7whefa9/89lVm3gAqwiFkN1F24DZTbtZ8IocFxidGEe9GBmYvMT/BWTSxrDvWRftHmwyIustDsQhK9+EYnGqcxeKTpgSr4F3qF/+zG81i1KmtZwcnYEm9thzk0aQA96sBXQ7ZOk/9MC7lqNVpq4diDbRkwNWEQe8BgdxRcpDnBwMg4up5Vh2VMtzdebRODg2Lw5/akIWBKsujBdIwq8KyCEkGIGMSBwLX7AxZ6/MR2Qeg6qwlNinfLYGJAy5qgjrjk4MswUm6hfeMa29SJIdQ869LShwWCQHNAbvVWXoAz0rnfdatGfuP+jKl5LkGKvVgrYeyOkAqc4jrcl9ZEJiHX0AJJxqU7bRQrju5jcPfALRNNcYN2SLuEWSaqMkiLRdq4tAoae/F2dbaNPDujBCf3QA3Mn7VGc4BHadOY2kGkhaSNIFYxisQn9929jpleN3m+dkZxDiQj0+R9V7XXRx/J9INsMh+1D/1cJ07FSkby8EfO4GvA2RJGea0vDs/r4d9nevq8OR5GFiSWTFA25RAVUdhvpfz78mLzZqa1LWV/c/9VCKpXId2tnRurQGVmFi6k4KaYZPltzkDy4mzbUMZMLqcHm23//gdr29tca197Zu325eefdZJLCTLAPZrjcl2jrdJMN3ntzB+ajJFT6N96yXWyzkzd/M1Cm2VzC+z52EZks045iHz1efKYG611WBH1GeUzipHvjMbum1+lfmJ8xv9Vew7NTMYzZbqXJ5kPzK/DJ0iMQHfgFl+leOMP0M3T8/u53X3w7DCxl4bzCIFP1P27tyR5/vawZ+w25kZEoQzT/DwnUpCcRJUmcGTMajjXe3APBCra7jbxcE/8XpREgW/qyoQdV7Vbrj7T/Z4tVHdH5uVwCppORb1eNbRQV5rSYnONDeqZ/XEbvkfHDsL2edMOwmwq3NenzHrLftNNmCwaVNFUYO7uv747mbKTUcoSVLt5bntyxxk7DDu8Wv6Hi3lpv18miXpck+eXa64qTZXFRLjD5ubzDp6n2QbOC7W1pStUzUA5VTgQ88AKwCJScDj73SjvO6LS6JSLwP99LX8GX6ttmu2/mOj6EuZHZzGbQEf+rwb2JrvGyZmC+Aw7ORUgzM2rdq6rNdqv+rZKcDRRRK2jfEZ/JICzHzRJMhreXLmodrjulb1q6N0HP9KTMK1Y3Zh4ZWNstIw2Cxuk3fMuua9Z1tca2DKAO5rYeYXp2RdAaqCXtrsNMqx/xd9bNpCluNCikIlt9xXLvHF9yqwo0oplNKCWTQS4gnaJ7bBJcvyxRM/hN3nChIy1EGMSMrHXabbcXvgoXvb5vpmOz5ebJ///OfZmASSU0KmI92RBNpgZ9b1EhIH4xLfAlVxGVOMS3zYuy2rblXnaH7O1XURNthYPyoAHjZGZx/97n4ep7JjCvxWezu5f+ZmrOCutctz0DFMtb05ezEHmbOJfxC2FfYkG7+oQinPUOOE2Ny6/6rtzLuffF5YMsz3G/7iFMCmzi7PHgEqwy6aGJBEmhMbKdnVfvV8mrcqssjwFTL+jhB7XIV7VFC6+lMB7mIPJnY67O34UYVEo7GybBVxgyLj0UkP07hW9x17jqQKEztOihmSHEzKNHYM18lZJrsnixUWvcbBFUUFHM/8Tn2zKTBa95fWhuyM5nz45TJbvf7OPuA4a+oYx07lrMj6m6/jrGXYm/xMMZpsvlvgjd4CSayEtFXOHTwv39OVBcEE5jY567vui1fzd9lBwMzasb5H1V18i+p31HfM+9e9F9Y6n8uJ7RovjXEYBIZ6nvNZ2RRo6nPUc5efh69d/MWT1n3uNbF7sBfWMF34S//tzx7zF4OOEqQQ5VWTpEBNrcoF4IHSSc6Bg3sGoIdAQuWk9MVsIVJpU+haEAzFg9cBjYOfF1TmKkc+NkYEpYHGNgI8OcQr2l03PFFXLnWBEQhaJSZ8SF0EMSoTaB1TrwB19htrq+3e+y63J594on37W1fal7/0HJmLG5un7ajByK2wOxWauOwd7JN9CFSaZQKgA1s8PF9zIKcpQQzEXdl/dpLVeDPDFs/CpTMY867fxyylnLqw9BKE1UWbDDGRcBo1dEtLUw+VAcQJ6uAWmZ3qkMWFdqS5zZxlTcTJPyl7kfmJgcq1ucmKZtpJm1TXtzE2mKTrmFVGTT0wB9G9a9B8sdlIeyaVWl3wKAoNVJ7sTbyXmgGws2FxFggclnJ8jBFYs12bxIA2DzmIDhOo3qB+C95BGjqDdahsQQ5Al2HYAUOnO6wTgpdrq+xcy/XDZ9/l/jt96hSvuXVni9ohyHwQ5CCAuEzaODQX8I7499YWRGll6pHZ4QFCnTx0X5NRx1hIp0QaGHVuKF68vs7rsVvh6io/i09NQUJ0PVzhe+M+FOZ1dzfMLQG9xQX9bH9fYs8LAmQTcOTwzjOxfIWA57I0X1eWhmNjMJeOEh0mUeMhWsss1J6Zqp53jGMEsjEvyKZAOwPvjveLTEMCADyLPr/LoJ3rkQ6fQCX8vJaEpGy/7oUY76wVrdPB+O6G2UGBrhfGQdG0KvuijlEO61zz7oA9Ge5pM4O7y3VHwDYcgdFdN2si9+EBZue3rxd2b1dwc7dTqXcKdV4MMXcmTCCF8wHr0h1u5ZzJ41G3TzkGYLZWe5R1LYH2gB1md88SFrhANOyGZqJ0nvi/zzUw8yBefPHcRnv6TU+21Y1z7WOf+HTbR5KLnQP1G+jyxyYEPsO644nvFFB57iCdBCyGlV0/m/XTA2+z1uKQmoY2AQmrU5e/Vwchc5OvKuGdBqU5j5SBHU53/50CpsY5Cisqji+vG9bPrGx9Dj4rGbEiRmgtG80LuGSea8IyKXLOBjulf9SsRupZla6zOU+qQ4xAEg7PAFbulpGoY1f3bq4dR0qw/bCdZGH6vE7wmbMvc1wds+qI9jH1XuKytt5yn1/fD3PEcrFDre1xruuTZMgX4DnXpn7sRKtWk0oWgllP3GfWZh3r5W4AY3r+uxSvIu6Zs4CLfoluJ9z4LOs944N/V1Y0g6hZQ4zqL2Y8J9+breFpIDJKUavNOmmPJHjuNU2RAullbjrTw8pMUILvjd8dbM8+D2Ys5pnrONfnyJksgMYJODtDspUJShU8VMZKBUIn15zpbmo/GcgQqZnXQqOKu8dkKpEQpjLPA8WP+lPA3/GOWs9h8mRfV0Zr3QO9xNta09kDdf+k4WK1n3UdhF2n55syv/Jusd/sROu8Xl9Tha0SGyKNS/3h2JWGggHmOG8ejJSg6TeE6M7XXbcn0eObAYbzvdYBOwd80V5OAJjzOV/5PtbUZ0K2l9XLlubd5LPojJ6MYzG01f52W8JO5tOkTmc4mbGteEMyQj1GYBsB26wAV11n1s/AdYVnbm15UcAlY8CF1h566MF2+fK97bnnnmP3UoEsqpLJuwvUCLVA5fhGBjUj/ll9Li7hEg9UG1XH5S4baD+6+0ex5XlHS41FQqPavPm1ypD3aqd6XvR7lETmuJ4rhop+bdZrBYSz7pgcZAXW8ON6IhK0mz5+o8lZ7Nv8ufn9SDSYgMTPlOQEz3F3idZ5ZcMzW2fgWxBbmJXo13ev67HaAWp4ujKS65tzM4BnAl/e70xCu3mHuAgGpiO31BvGDemsTjYoGuaRVOBrOJFd42HaAo8xS+vZ4EexdPVVuu+XpCcfKhrjI4mbOGrYac2VGvYMCR3+vDY+NeJGextCFM22/TfqkXpf+mveF/+s5KHq12ltjaZSKmmXvREhYEgZxZdLUjrrqdrGbhsKkzzfw+cSQ9Z9wbn2++Eec+119TIQI5oNP00WqQQrnmtOLgR4wbPTb4yP47VNWxFpkwIgx6aygUuaohZNYp07SO4kSTjwgtglnYepINYz61wBbmG/mJIUTsj43CHxzb5wrpVx7vbLCV+BkTqX+hlX2Lb9bALBBnIRKBl3VWMdd5Fqhg/C8zanIHs/LLSFv/Y//B2QwdqtWzfU2YrO+lJbWFYgScqm0fxdt/XGTRCU39m6Q7ABWSQCOWQmAghYZN13jBceAt2h2AHWxoObDABk152RASIQBJ0Dl8IiCIyINawD6aLW9mBZMLIwEOwniGSdj+MjaacdHZLimQkiSAGHe1HdpABOoTnL6c31trG+1s6ePdPuuXSB7/LC115kd2gIsgJMYmdhl3viC94btf0rFLjUfWFI2OZ8ZcUisSt9sVNTwIsS14tDIzs4HKFkoLkhXKIpp3Is9AAecsq1gdXUAJTgQ4nrpgFEYYqQBUGarlhdYI3gWVTtrOdnhy53h+4b2923yAopwCfv4W5hRNINJKN0GIB0OjV1PZOSje0Gkt3exISpRlZaCDJ+6iS1wDHHuKBkIpunOqg5UMXOW1Hg5wYTcyCT8babBiRrm3nEV7D7oFdx+9ZN6kUA+IKGA7qKoY07dCRwD6xBiQ7rXhDKFdtRWjQA39gkyd3y+loheGMtj+MhF0DQFKXtNngA/nAvCP7id2/evkFwDffCM4pJKM2KNWgvbG9701u35ECNZABa6j0OesAJwDV6pnhevB/eU9kg6dHkwNaaWSSwiecgu6/rlqJkHILNdzrjLxmlzVOnGsrV8bwJ3KEZgjGL084DsmTeBZhr9WGPYpFTioHaocm06XsKusRsze9kTQyjLR2Q6LVUp0T7RskT/I9/U/TXsgv8GUBN64J1ML44qlm3/aCj3Y2upDwaXDegJt4BAC2Be3fD036UHc3zAxDFM0N8uv8xUxj/1kE/9g21hIpwk7b1aJ6TsapByF2OdMpta8lJcXqUFHEW2Z1Y48gk0aHxMJBRGK10PCgnMIKZCgTlvWUbxIylxIbXRgUN5s723EmJTZWz4/JegkwKeGFTEGBcPrXR3vSW14tBd7zS/uDjn1C5DnRdrRcF7mx1alNiRSDUpSLJDhMUSCdf50/R/Y0sX4tCMeTpUn0JhpxDj1M2k0Dg2LAsY5QP1cD7pCCoBix9n5SMZHQJq1NHVhwdqSnrsa6Z3KvLKPkCsbGxwywT6Z1JPQfeaxh7rd+RZY2/kIBo/k4nBXf4XhzesEPquHBdYM49T8nKJh4I6FjPkYDTtB+z7ulpMlEZV3x9O3yxOTWoq8551mllR/Qgzw3i+ntabVdrL1GZBruux/4u1gjKvIyAewTV831SidO5b8YvzmTsFvdf6Wge29EBm0lwNECV4eCmidEI6LIu+U4BSMPYcNCn9WjWLhob+OzUsMsv6s59SZzl+ea2gufXzN+YB63d95nZnpSvVruV++Rszzt1f2amrVifN1qPWTc6y7BmBwsk+6rO3fydwkae7Acnuoqy6Vg7emieffEH+zX98oPdM8pV656s9mUSeGgzTPi11TYEjOhNpsKo9Ncqz1TPalyjkhgSsMY/HnYsrBFpA1a7MR1nASMBF6rNq+cir+uJRyVX5j7zwTFftORNgIpJA0DRZThG1LVXAHkXU9S2LNedn3dcV2h3Qn9OjJ3YgiC9dZw1n7GvlWku5yrly2Gc5n5hk5+0r+paZ5OVCQFgxnwtQEy1KdH6re/Hd8ZZ3c8fNfRiCaB9Lfwe/OBLly61cxfOtc98+jMcD9klyAxIZ56wRgG4ML/8jKVt5rZTdl6kjjqnWdP52s+9AuR0G2MGawVN8n5jrypuob233l1sUU1kqemSwJSs8WqP5uuvAiq8VwclpP8HPbm8V84a7jE2Eiotg6q9LYy3sbflF7yqr3UCoJSzOWOQc7GCIRoTyVBlq1V7Entar5VxrnPyav5B5rv6l7ErJ813tWtjnySBNPzRu22wgLhqI3Pv+Id1LdW9mucQgUQltLn+XWd9qUarfkZdb1k3U791Kl1Vzyk9n4gP87NwnCkDuM9967qs41bnBe9W43V9Lo2XRlyYZ87c4FMZt9htzceU+ZmfxcbUMalM7/kziWjlCjXHVQQgbW/q/ObvecfqY951VhQZADyLxllJlviC9b4819jYVWSpPCfXx10a2RZImZ1rGbNuX04Y87rmazKo7ue6PkVe0xlZ92DeKfOT99eeph6iIh/4s+/6nr/ALtLspEVRS7QKVwcsfB8digAGpOsMyhbT8protMEsPMDq2lpb31hvt2/dJgiDa4AtFYBOZVVLbKN9+dJ9DPohQilkWUE+BplCqCsrbYPso20+h3QBlwhcQYcR3wsgAlAHz8gW8xYOphgmOvJsniJAs76xxm5IhwAACaIuElREG/gLFy62TYiIHh+157/61faNl15sy6tiOyHAwKSvr2+2nZ1tV0gtUOQS/gJbp2NzHkCM9ZBimPg8RDZxAOMApD5AR3pF2o1hD02VG4d6ldiM2HRiZmGMcL3eAYxGXEh4AAUy9wCwcmwGQIF76kABYCZh00mnTTKJ1KUMz4M5BmhKBhq7hxnYMYOEIBaAWzNQMefsKLWH7tprvHbKcXEt0nDdhr2yeabBgDeeNeOSdQ6QrMXr/21w1IZxqu+BdYbnyGahCKs3JwLMlHDUEhiwBMGG4//u7BldhzB4e4dva/3BAK+RwYc1qu5T+RPAgYA7rrknPQXERgF8L1+6RED85q1bvdwymxfzCu0CgvZsPCTmrzLQYgNgTfNpKpX1AAAgAElEQVTdPKe372zJaTFww3lgNlFJAKqXHTeCVOikleegQQOY7AAD9+SeQiexmzd7cxPMVXUKMndxarKusM6wz/AngVYMUYwnHFoA8uzMbR0HMhzcmQy/i05sPFSwHphRcrMJAsIqMansEp8GZvdoniOrkO70KHEPiLi/D/s2ugpy/c+0l/D8WOs1W8YxtQPMubHdo1NqjQz8PE5hyruRaMFzwzZhb0HnFUabjNTChtK4AmhWVivAWsYuhl8dEg1WmskdNkMcqDxD5oIldeyuLr3cdEFMaWR13JzQVDbfJRQZhwD38wOprpHhcIyDMr+fAwl7ozrO84Nca0M2kqBc0QOcdwudOzXDEVEpPW1ggA83LKJtaZIWeN0jj7an3vhkO1pcbF/84nPthee/1pbWxHZn8mtx+S4NOc4VGWV6xw4kFNB54oCxu91gAmFss49G4BVBc7E4A7jHCc3n0dUubJPcg/YjQVLJrHaHyja0d/NMIG/QLWMoBpGcUDrwKac00FXnnXt80nV+NELK5xRQl3KZu4BirrAOECX4qQ5e1nTeJeuB/3Y3XQWnCqarEzefG9kKJ/PIZHeWdeasZT3qHks634u2TZzcfOVYuOQpzlYvOXRGugYLfb2Y1YZzPwFTnl9sCwXs3Z5aUyxjUZ3cnMU1yBjn0mAc5/lyDQ6Jg8asNa4ng528HjvAm/pREgcBFufBHp89eqpcm2ETjRLK/p4uw+xOtR3xXr7TqWMCivQ5vVnOkC6dUQKPfFbB/FwTeCoboUHmrjMLIAy/KZAbf2runA+bd/JaJmMirLHKIi4icDXpkvHM+VkDrnRU73u7rN2MydQmqklbDy48njWAr5+v75K1hymP/ak2oNqfvj5yOnM7et2Z2dOvbbtB0ZksqwL0ZR/nHftcFu2oeWKgvs90vKbaoXXv9DU3kWYYYDzfjzZs7MOMce5XQYu+JqsGNW3IoIJXO9B9y3L/nMUZ24w7r03G/JitPAN816zNyecLwBe7EJuVeaxnl0qXh7RIxjHne/dFzRiv76u8pss5fX7L3urJxzmHpgbTbuB51/hd0VbG78HfxSXi42IIzp851R568AGuyeee/2pDgU4YufKppozTQdaYJs0yJmTU+myaJ4My2tXWZly6T0hNR30y41rt63R/3V35Uddu7FuqB+s1qz3P9wNUVLsegJHPbOvr7TjxVebgX33OuX3gujXTb5zvAaqnFYn13K0MtlezM8OWuZdD9O0KWF/1WeE/w5fpPkE6aZfE0Xz/1P1RbUCeqdq3if9iIH5UG8pPm59F1Y+pNjLzVNdRbED1Eauti02J/c0eDbEo/kCSDPh8BairjWGlQqke6+cHyV1qaMMzsqzfrKk6JhN/djaR2RuvdibN44XYoPh7AsW0N+u5Xces2i3tv1F1o+eUD5V7ZW1rXqzzPWkCJNmyrNUAc3P7zs7URUO72tFXswmcv1nyrrNDS5VannesVcW6aWrU7WL8RL6n7DPjoy5/MPRG52sLuo3Vrxu+5ADCJ/sBC93+SvVD4q/l9+tcBUOoYDAIUmjctfDoG97psnhlTDDTYmGpmxbEGxmwAyhaAECgAIdlxodgTQHQEMU+AT3aYN/Z2m570U87PGhnT5/hZErDTXp2aJEexg66BGFSAHCirfbWbbWsB9uJDEqUOC8sEFREsAwDDGAMLdFxTbbLhrbiwkI7hc8YIL1w8QIPKQByyHxhsPE758+d5QSh29L5ixfbnz//1Xbt+g0BPMvL7O6E8jlm781I3CCAiWeXQHYopiq9hFAtAAKUui607e0ddkcC2MrNDyAD3ZGgydIATK4SkGFXKGjNAVg9OvJ99wii4p3QhQjt1Ld3tsXAwtg7I0WduvUNzRNKZgH27UuPj6WBZI7us5sPOlVh4W+cwt93OuC5tLLWtYrYCegQjEZkZAeLLAudCwkMK/xnnRYaL2ddUFYozTt0XpP2Hz6H8cEcgPEqWq0cBjX3ECOHRuL4uGGMsQ4BBIFtCQYcQCf8wf1R+gygF2OIe8kYaoMBOGYW1LpHI2hTJziMKe5z7vz5duHCubazvdO2t7a7UcK44HrSDJQBQ+ksmIIA45DlxBhhrPvBvrDAMce/BWyptIn6hAcH7cyZ0215YZkODNatOlzdJtOQIKxLl8U8E6giCQD9PTqAeD+Ax9HCk5EVcEEAbWW5lwbjOQR6CbTf3tnlWKU7Z/Yg9hLGMWKyAqYAcKhjFtYuWJHs5rW/T3mDMEnCJKBBs15qMh1kU0ReAfNGEV4VRuUACCsGzEfca/vOttiDayrvhl6QwFkHhy5/R+RLBhjrEeXBjuBtZNjqISxQbuhNyIkUyIR1kUBOxlnzlNL6IVKuZ5mDmz3AsDOHa6DzIVnKyObQU0R5rgBf7Mf6J2UEcYCwb7DHRaUXs1Ol4e70K7I/x1LdDpUE4EhwfbobtDvhAejAWkwzLgDo7KhnFro0RZ18sIam7LQ8jpT5R9dQzrqYdHFCc+jmcLMn2l+zOk88wAvTqQdxYbHMADvZBZVM5/ojqNMzDmdv6C+p0MZsJ5aKKaumBJtA83Pnzra3PPX6dvrixfbxT/5R+/aVK0yscH0YPGyl2VkNXDkDZN/VTpxDmD1jo9IoOaV6WDUzGQe/fz9ZlLA1wuay6Hn0dqrjT8200u0bXQb1c62f6iBmjOLwZr1xrq2vyc+knWVhyVWHW3Og0nAGikWXM/Mch2buaOPnLJc8gdElJ3Aw+e8GrUrXPWeZeYbQN1DTjM764pIZpU0cE/4cjdzUXTLPOndcM2Z9zXp+qzNanausCYIIRQYgZ2Zdmx0b8PMwu146grL7qlmzHQjt62HKNqnzOA9OGJC4LIjniEG7zhCZOfLptppGZJUt2ceJlSTDqc86HOt8WkqL6pEEAil9jZxAxiz7WWa3ICcpS7a275z9oP0vP6qXNhX93TqHc4CxBjc6W1x2ZB+kzlsCu/G8apyB59V5kiZ2o6lW5rsyEbJnAoolcKx7shtb/aXbtfoMrCBJ0rSW6fmslGs1GjJVWyHjY2afr9HBpbxUbHNpKpFnzRlZgaJqj6s9wfe5f6Ot2H0yVNdEP1ZAkGyJTaMTIVnbOVeq/YmOINmXZJ37mHHSuX42B9BJtmS6/7NWB9Om+47uyjvfb/l3PctzFtVx5xjZ9mdddn/3VZgyo1jRs1bL8XqTrqHZXMepr193oq8NnXSuH3YJE72DCAi6hrbhYDZWvcBxzjLx5KYntOmzRFXGIWOYMcrcxAazRNkJxGoT5IU5gcCbjbMGvio0Gu+/73J74IEH29dffKm9cuWqkWo3cOG5KEZi1RDr51HsNDsWx88ZnYzxubB68zt9TdfyyKMh4zIhbpwg6VHtZQUsNFaah7omx7kxTCOuUQFQ/G6ApbxH1lgFLzL+uT4ZpL0HwEgeVfAkdpJ6xMU237W2XYcEP2eAOnqpCiBVlmXd332teA3N928qHCZrqPg8eY/MD98xNqHYtazFcV4NIGc+7hnDKo8F21nX6Pzvr2YH5teutj/vGn8pczu1+aNZ5tye6xws8gOep7pWGYdbt1msVTd4Kuse/h/scsq9Awrn+n3soxXqBppcL0w+DsA19+a7sQx9KstUfx5ixLCt8fGECej70n/Peqy2Jk366h6e25qMGTGRnsi5mxRQ48M8TyUPBdirZ0rGJw1WuuyI50H7ddrMMzZWUnqavyo/V/dvtaP8HN5hQmjSWqcGs/ERjEWA6Nj7CgpmbfWkdqme7WNH8F5Me5CZxp+ppmO1acOXG6Atx/HxN73zOEy5lEwhCO7lhBZJpsFnOetCOzqQrgXbYLOLtDwECbACFAHzZIkgCsBKvFS6RSZIh9OrEkt1uFHYqVbf/cA0e8vJTYETjOFUqsPD0g1jYAy2t+6owUVYL+243bx1gy262ezF3UNxfK2vr7Ub16+3++6/t928eZNMTQn6CwQ5e/Zsu3kT2nhgiy0Y7FO5Ju69vi7Q6c7WFnXeMMlgMPLdTTPOu54+dabdunWzXb58mYc3GlmgXFXO70K7dfs2W33j2QEEAlTDO1MLb03NNPBZZfPUSY6Aa8qyd3c5bgJ/jwjSAKgl2GoGKT4rTbzDtra6ZmHmVXfuVJciluKeOq2NzXby2/xsyn/J4gALzWXWAJwwv7jnFnQEV9d4HQCj12/c4Hvgnrg3QFKwRxMcYMNTr3MRZfFigOK5AcxKNwrdjARSApBb21jlcwWYgqFBQyCwUKGxByAQgeYaGpcQ1HLZ6/Fh2/dY4FoAi5MVxXMBeIP2ZjYjNQCXltTS/uBQ7N21NYKcZME5IAfoSNAXOolbW+3cuXMuHxbDkIAkN/0K1x0Yr3e27xAMvIOW8wtgia70ZjWUJ2Dpv1hwOdzwDDR+1lhgRgZdm/Z2uIZxncuXLvPap1w+gjl85nOf5zPj+c0bEVgXtpOtN/YFdTMKi5glvJRDgMajtL+QjcA4ExxOiY81MLG/AN4CvcHeE6CHRII6WGE8ANZjX4DZAmYv1irmnJ3cKd6cYO+YtHDG2WB+LqgMn0kCl3Sk5LXhk7BJCxpvYCMwwtH3k9YnroOD1fufXevSNGgEtTX7QueO7AqV7ahLu8rS6YyD3WYpiJpNDQ2edowglVgx6egcIDzOSoL/aFTRyWS5jzvyWhQZa5mHDZtKaWwxL/kckj9xeDhvWFfH0oVlhpJNhwSqwR5gj8nmQuoBUgTuJM7S92Mxx/d3uQ6xf/Ee66trXOcCMKVpi3L5ACK8nsdW5fU+ONMsI0w22xbNzSHvEXYx1jkdCAvH00YUYDUHXeZBBzg0PtOkp4cmZIAuu5yNY4PGLjg3jgHIig3/3d/1bgYqf/hHf9y+/JXnmNxhcIWgqzQPklO0zMM8GWGyOQJUexmNDsRDXJ3rWrPHz3fgoQM/Yuv279v5x7UCuLFsxZIhqS7AHpVkR45O0gskBwI70kGCwfrCe4j9qHXMFYTnKw67WH1gTg+wdh6M7O/tyjnCWbKmM4djbAeWWkikHLibH9fj0FWKs6bnQZCpeQ7LOEFrgHPZwjA8pfGJlxSTVwkZJl7dLG6SBODcaT2GZWCIu19Tjv6oNNAYCjzlvuGzwY4btCxsF/o9JTjifJAxIH1njHJkC2j/IgXBhnIj6ZGzjU4bKx+0qKYBVym1DLPRmeya1KFzzuSdrkW2Bz+vayIppfnSHKnM2B6YgzME/7K5dmJnpZ9xWjv4Z9Ztkq58D8v0yacqpU1xwA0ipISRQ8efSQ6A44pnr41FKLMTfXCt/+Evpnw12lVylDOO9bN4TojyjGBuACt1zONED4ZDmh6MNc0taIArNqp/5fs4aZdAPcHdXNLCifQECHneBEdK6g4QXr6o1u6Yy/EEZEJYzgR7oAb8sRMJDLKO1fRNAH3GTeNhMLDKW5jVxJJd2KKiN0XAwdJBXXKgAxUuW66DVdjNCbgDalIKqYDOfGbbqATYXG5lnXCsDHKL3YI9YUs80/eqATn/3gFe2cmAPdraSgiNQE3gJH39UpaG30G1Aoatg6LlfXPPGlDWIA3DL5B2zAP3WiQurG1YQYcaaEf/nUQLgxCp7qJ9TFBVEkkaYyVfK2CT6+ad+15ghQ0WC949jfdG+WIF0mL/6T9ENqM0E0opu4aIn3C8F+BzJFjw2bWV5fbIgw+1C+cvtGe+8Pm2YykdkiriLwdoMpgWzTDtV12frP4O8oWBqXtmvufzb4syWN4GSnUtJddzj+yrrOXsKdi2sc+nDWkGEOL8tPWRZb9PrpjI0sLv5ixNAmbyvqVHgkCGsMHMCPTz53djW/t6L2B3BRgYWzj2TSOPeNdDB3uskc6enLE+M4YDGKoAh0HnMBXdnCdzedc+dkzBnhGWbMhZX4HJCgLqPUZJq34Wuam7G0b2deRS2NiHrP3KEq37+yRgNGujPk/mtYJ9OZ/q56uPlu9rP3u1mlVXQeD4WVnf9SxYXoEPC2kyXo0+mgCxrD8x42VKplq3AXM5BqW7fdbIOHMHMJm9hq9TFvEA3wfLMe+kJEvGepwFI0EHTCfnj9aH9hCS8UnEB5Pgy8BPMYM26ykg/hRwRC8QVf3VPwN0nFZr1LHN/GWfyLcN+1LVihmj2AjuB1fcZLwj3wUbnDgqz5PPJK7NGaV9pXEHiQv/DtZQxx0/T3Na2oCshJn2/vAKJAnX5Xmsi7nw6BvewSYvZAOw/fhwuviwcKpNwQ/omIWSRZFGG1hvGZj5RqsoPQCoMGr0slkwQ+xbEzLVJuyTxEFSiVN9Jh0s00VLdkMpnVGrcIGiWEh854VFlv7GMENnT0E/An0BjDrc9X67O2i4IT2KlNSm6602lxu1mEUCAFdl0gZrwBTc3yOD7p6L9xCMQ2m5NpcAJgB7WSwAvVKirmdfYmCHEWIpp/VYAHoRIFteVnMLlISTvaRNwED+UGy0jc0NlnGvLq+xkQiYO9FNBFi3vKoS6e3tOwpEFxrLZ3PyZv5Y9soAUKUgyvzxSOPGB5AK7c78oT5jKS9dXFghWENQDozMTekcysFaImh4+uzpdv3adTEwNzdYakogdXVZ1wLrFmtqb5dM23WAgwQz0QF6WXNo8Bvf293bVbBvLRsy/vhZBMsqvQejDkuwdozG/OM5A0LSMJh1QsOVzWfwnQCqWWF1XZ4+LfYsG6Ec7OhdlzCnawQEqR9qcWIyCLmONIICRdWwBL+3gzkEixiB8PERQWKW0y+ijP8c5wXA4/6uACP97kZnWQK8gyGRg6wgPMCyQKlDsjBv3LhJJifAWDxjdEKwvlD+C7CJNsRgOBh8586e4zNB91EaK3J+xJyU4xvwTixofFYsUyYBIMeA8d4VAxOMaMyt1rL028ASBct3dWWtn6ZYfzCaGFPs7T3svQQcABsODtupU2f4blevXenl4EgqYIzwfghKmJjA8+9I4xL/pgaTy4gw1hsbpzR2Bg+uXLnSzp497XlYEjsZ3eqXJbXAvY153oGWpYEjZwBZugypCew9N63BPF+9coUJEAE/x1zjyfDjulmPBP5W/M6WkcBcY39znXoTRucWexdl/ngurAs2uzG7EZ3qwURHKT+e4bjr5BgASCOOpUUlkiAVAdbr7S3qJGE9ZL1uoBnSvoBEjNnaOtjbYGSv0nGRbqhsGd4nZwU1bgGS4hBcAqApkD8ZWR6IBl557ojsYBaPO5wbBEdSJIDO0eF+e8+739ku3nO5be/ttd/53X9HeweDvrIEp8HnArOoOgN0+ArwIXMPbGmCFLL1tHsALIgqaV55bnTpB9mKztowMIS9FwBIshCSlcCfHPxsf2OdFrIWc3izm/DQUMt4M5jpQY6AEyVrAMaWbuXRxGUQ7MDQDSGYbCyMQjoqBgPFenFDksrOoQlUYym8C9axNJytNUtbeMh9xD3mRFx10AI2K9GCZNiqKisSiECGwPIgOG8UQFsUG04TWNA4B/dxhghwZqmGBbwTtGtMR/DOsaMwtxISOJ8DVCYowWciM0AgFnveTR/YxNdBVjL6uT/e5Yjaris8z+g0Olka7eIEhrwGAtblAWwkEKDtL2NBP4OSC3KMAw6lU2Yc7jCGBwChbL58NDPKPL6dbRhx9sKsZaLRzhpBTDel4Z6wvhl3BLPoOF+jqzWaSiT4CFhC8LXo7xL4LD5cBSm4JxYVcOKxAyiHbUSvA0Azkwv2SUoH4Tj/0hkfe7MGfrlG5A/0PKqWSVKHz9cDG/mvaRhYg1xBttJT604uf0/rGedXmBpjbpTsGz72YA0EeNB4K0Cy5zwBovu8dzZ4gp0RjCVwCYCQ/VWDV16H4zh0DBOMye7JHk7mDD5PwLE83WxOw/rGmc/3NthV7x2bkIA4ZwK+r2dW063o5nX7kCSA13O+r/UKm+aErbXc8+zjugrk+lopXUYnn+kayGoayMCtA6h6eswhY5LO2hxJlgBOuT/+XQPkvo7KHsv9OzhREkPVhmptzRjF3rcBE+p7K+ic/pmCXPP5V9dv2O8w3smtDbPYjEjZl+l1Geg6kE+CLM9a5z9/57ORieiu8AYzlpcW2qnV9fb4Y48xWf3ZL3zBlQlKwlDqhdUfAr/zjvla93z9HseFN8MCko3PmMU28B3cBT4xWsYrVStzQCGjkPciKN+BDO9iA9W55hwE07ME9B4loVkXuQfuPeyf/DXFY0XqwmskcXaS468GVGWM5uuirp0kiKl0HX1QJsTVc6CPeQG18/0KEmXvaY2OpkB1XfPz1NucSiAEUMnZBtJPsIhqg+f4xHSOp35BEpJ9nZhZx0Sgk6T5/SQbOwPP5a2xQz2JbmmojFO3/8YlaD/cpFM2UnM3El1jX520lrO/UYmUM1cx+gDl8kzVdvL3OgA/7CDnoVcRiWBGV7foCtb9G5LX8IkGQ7eedXWf8PlwLltHPn7PfH8K8EpTFmA+ozR6astUzYU/U9DSSVxjONW35zyadZjnmZ9LsVdzG1vXbX3HfD/jnPmYP1e3EWkIpxOuTzR9n17WLb+jj19s7omaw+Noqs9cnxFjoH/LZnJ/zfwynou0+eMrH87VmRmvnGX80ZNPv+c43+gDaWc1Gzpfw0LMoR9tLSK89hPi83RD7cnFIYBAuA7ySQdbNmw2Yu6Fr93gmj2CawVd5u/F2NjAqVmD9L4S3AJg1CDr5Et2NBsXxhHXDBgQo5zmKHl+PHsc23Rwqhshg61nVHfgvMvE2LrEAOwwAEOZA4GSQ8S5OyTWFKgHFo0Ugy19NyzQODih4OqZhr5QDp4YxRhJfIYl0pg7BP0sPdai0maMTpfGoCPpyUKDfUB2pQWp3cU4mjPUanQzDQSLOlxcqsoFrnJyPLcMWMRnrcfihjkAUzJv3BydMg4nHeCDm1H4vcFuA9ONrDML/ys4yCZW6RUPqX0xoLLxpKkwBL4BugAgVrm+yyvSwKAzlbSxyWHozUgSsAj0wsYhuINgnJICKjPPOgSwsr0NDdQ1Ms8QpAJ0CdMRV8f6ii5bynCxnsCqBLgEpidOKADEGKcAhGLnirUGowrmEfRVAewAsCPL2HIE6R0iEEggJ4GyAgiSvRjwwYcFmTxhkrkbVYJRdLFbWQMwqDHA9ZjB7E0NJHefjDsAEh2YCmowB2RooumS2a5cyyhPpx6iQGaAlABtsJakM7pFuQeMLcBR6CHCNgW4xWEKxvE999xD1h7uJRYmdF43+p7AuCWjx32F9zuWriX+4J4MstlASXYFGq2QAQDDGJ9D6S8SAGDvYo/xmQkyAjDfIzgMmYpomwo4WminTp8iCA4AnA2JlqCBucuhAvvw7JkzbQf3AGCG8vh+UI3SFe5jr0uuBQK36py+C9DPjX9Qms8yWpc9QEcT2U28E9YLAF6y2VaVJAEzdwe2PvvRARalJCyxgM90Z2xF4Kv+LLT9A7CIkfRR8gOAPBx6rN07O9ttc2ODIALmDqcs2ZLsQG5NUewnNxTDOgDLuoNQAP8XW3vHO97c3vzmt7Z/9+8/2rbuoDmRgFoAz9gvFegEew17E3rBpzfOtB0y89f4ftRiZXJg3ftYACWen1lFA6Q5G/CcZNvfuSN5Eax9l81jfVKm4mCf4C7fd+tO1xvCmIEJnAQNPr+zB/BdSYMFdGhux7RLeD4CcW5ywvPRUiIYZZbJkz0u4JH6tQTkHRwcLXBNYu5hC2CTcR80lIItEUit6wt8lKPXM64Eg/R9MHhy7sLe6iwPUK2zAtdlAs4RqfSBFBhhHUjGQTmEDijZdofRKObsKHfMGQymLH2BA7M7KEFhgJHPIwY05pCNr8y0hx3CXEV8m+cEmfXKXOPfsAtgw2J/co92XUftMyYtwwQ0ALayttLWVnUNgOvYQ2EhY/64fsiWHx26lQSATI3PNow7WcNmEFi7h2vITnUAVFhQ2CGc5Rh/NpaiU4cgTZ9nshV7iYx26W/W8kLMT/QvE8SpSZWb36XSxfMXn4Tr3oCc/Ish6k4/CLbbZyjXDp9TcxjTzwqHyOoY6FajqbBSi0agxxxNN2BHZLvFPo/j7BSEGnfN2PMB4GVvlSCUPVfCuyEHRIATFSGQl1BSspeVet93sXgD9gwy3OVUXRxbW+DZoP021qqCWzRFVOJzABwMrAIod20wVQKNRP3I1msMJYFQEwsmMfQuqkxaFMZiAiACnW46Rx1fMtakA4U/BIrCDohDWr4KRFFyW+8h+z4HTvIr/b70wQbRIX6pfGkB9Pw7qxXk+4ipO4CBGhxmD9JHLJqwqsxwibbL3hOY8/0qKFIAunwmSRf6LJ0tF4aM1mx8yxpnTANWA7RucjQPhBMP5d0n/q79oPqZGkBm7/EZwthLuXrpVp+zqcY0Ce656gv7WD7AABwztzQnpfosZzu3v2VJ6tjOg/cEu3XMe3xYmLFRV+RZc3jQ7r98qd136XLb3t1pL7zwAhPzrMwMOzoSJzMAWHqWg+mUNSb7OcAwzjFJEwbonJAJQJX5qp3RdU7d3ZE97zPWuVb+HITJv7Mv6thknPOzEUMPdm4FMOjfO+GSmDoxTeaor3XoExM4kj3RO2jvqj9A6TQ8k7Kh8ontWs4HXVdob7ZHjYtr/F+/X0Erra8BMmZch03xni9xGEsyZvu3rvG5rT3pOer8Dd/U0kW8eE38pMmkmdJmtGcthRGXsdT8jtLhAOBdK7fslzqXdyUh0mQxmpVeFLmvzpYS35Zk0KutAe1vaTPG1uJ7eY46dtXu5J7ZD9lDdS3n7xpvMb55PWrry/+g9rmT3Rn37E3tA8m/TJLLrvzKM2AYstazd7In81wpKyYW4FLvJLySIKtroNqraourTdN4C2PJn3myYKylAQ6ymVXtXl6qV8Qa1Xm3uJCkqcDVnL1YfcqVTzV0nQHuPr3m0H5MYQ7jN4Pl5Vr8rJs2nWSb+wuaQBX2Piq9sve4R59487uPxUZLVlcbFs4kF4tr7NWBWaV7+D6cNh6g6XoE0CD93ZkAACAASURBVGhvj05cDrmUuNERJysL7BvdKwYiujxZwAlQIjKuxads9XTjyFFVFVDKcZy5mWUgyd4porAMlsDSY4dY6QSqPEuZ9lU44O48GhZDXajVIMngBwhMY4PBvNSCwzOm5E1Tk4Um8AzgmgxBFlrGR98T2MgOPR6LPEMWPj7XhdFnWeWwCfsBl7IPsjdDex6OLNYDgJSwybg26Lhb9LrrW1lDIHX6LmNjO3Vn0bjBrOvCkBJGJYeWu1L2zUhAS/MwFjWeSw581ghZSi4njsGgE8nnVFw6nHYYstEJKYaGBmhZDMgYkvo1jTFUAjrNaMd41Y100sadrhOV6ybIyh6pZZAZY5Ua6h1GR7EYTbOc3PwH4xCjLvaGSoHDKuWY2ZHC+EsXM9l2F+KFocCv0tVAObLKrwQAaJ2JQaemM0MTT5qTXMAGNAQKpkw388dAlwCgSjM4x56b6jAwUNAEu+QaNkXltGBusAkU9T7VdUt7JlogsaHHbc9M5X7Qm7GkbK2Nsn+Pj0HPNGWFaqJkrjTXJd8zwQ1AXTc7yr4Nwl8PHcZjHqtk5mpTGDl51rFk9+K4YtoVePZxT9hNHRIAGnIo1IyxpjpMiXQtw5rRdckatXB6dRa09gdwHFBXumujKQ7GAQFydGCHfRNgJFBXbGmAjEqKASQSmy1BJhjYu7vS+WUGzHolYI4BiExiiMCA9flQ+g0WI8BXyi04yAwLiiB5WDVIhiCxYcYEARID6gDXtm7fJOiyvLxG8AljArCWIL+TMARad3YJAFGDdF0AOIDcALJ4JpxpZOuB5bpuuYCjYwKb3HOlqU2cesqLHInNCgAYX/Ezsb3VlTTMPwAYknaQNivtucspFVhnTvWznC8c+gJQxFEMMMWgIXIFlo+Qlu+SWIBOHmjtY21CO1ggXCIGvDf+oEEc5vzWrdtkKIe5iWc/dfoMmfCnNk/RprGhHNj0R2gMp2ZsbBBl5nGaWYXJVQNX/L0CL/UcrGemgJ+cpw6Suni1wQOc98dHbiYnW0LG44KaTZGVa0F5lWtHI1dMX1YVsJxfdoKayWYA0x6aDaDsq4KeDiDoMDRaBfmJXel/QvcGAKiZNJEgSDMsrFnMhcDeQ603yEMY7Mtaw3xgryFRBptNgDWAMFnPWOe6Fh4+peY9UbWMzxvIWRp+H22GA+hI5KTaA/uLGXYjg5UlSvZr0c5ksOEgBr/DZML2nYbGa0wCuoyHCapSSqmkBfaHpTAMsEqeRwguATPrfeZ3yUB0w6ZodmOOsX5yfijQEHCrtxBTogGIdAY9ATsZTLRbSh6q8ZrPh66riTNCfob8kXQ3ht2R3Sd4YeYyxkO+BWQrRgCq31OiWn6BrklmIUsi9dz9jI70AL5nvx2TPIIuA5xOAAh8tDZ2yt0cwKRcFjceZ5GCm4xtghHNvf5E40kA4CgXMxwg34KfdCmstaN4NvHe2rsKXJTkBvBMW0AbID8xeuCxddLdE/gbLWmGs6ygiF+iIItvXfyY+GaJT4bPr70r4ERlkv2dzNydAicaA1Ieqr6e7ycAReuhB7zwt8wOiR1LQJ4AO3MQIJX2rWtkDf+S9w4AZICQy9exCCxWnh/3qOAL/XVrF8YVYYdlzyETljw30qwSMji0mv06AUHjvwBYzzzne3mneSzFdzdwXfVp8z7U9XSXdcENrT3x6GPt9OlT7aWXXmqvXLv2//P1Zj+artd139dDVU9n4KFkaiAlWIIAx7F9kSCAEsMXubSD3ATQvxDAkGPLNuwESf4/A0pgG/ANIyUaDFGCbJM8PDw9VnV3BWut/Xue9b5dchGHVf197/AM+9nD2tMq+xTwYiJdHdVPzeQh0nF8LE/GakaDET7a3wKuqfeOPNkg4jzxXlCa/VjrbAeFaGlHIbK+RzraOvbazwK6G6zIO0Jv8JbW73qfGY/P6dCQ9axD5/NjFCzjy/5k/veBSIyD9wGaNdB0tqWhBWzf3DOOsxWd9ulZ5R1eR2fohCLQh3FwrDNW0V2b7ratuZxEk1mBbcbeska9RwtgpkxMhexir67rDd5tXtiR6vChPg9nGz+Ruak7jf0E9mEnLcE+M5as+Y4yjB2YiHrsY8bG+72m1OotoL1pmL3nGdmH2CXLqbnSpsM7e37r7Fe6LRHQER45f7GTBvMwjhCbi+eZl1Q2ARlAzf+o3wg9wX/a8QVNJxqegPo9bnCB6Iaxazd973Oi78L7ggPxgz24nzOY1VzAeqwSW+MI6/uZ835H+Db4EEFf6CB24nus0yx1HH3hGZSdIfr3HAl8rLUIn/iEHrMTk80xp28yyeKEulwe/Fd/9x/c6cZvX35rhVVETIQA0VdSoqQAL2WsCleyaIqwomaSwaBRhnSPojYU6UQqTy90AxU5wFl8FDlNAUaKsclimulVmpWVyvF2n72nMDiUIQxnEaAMyLMQaOEOgZyVEf4N0s+7lzBUUflRLjeTirIEs2qwqjt4tnBYlDp/xCGZuTZz3gBjavLoHV7r8l62d+k+4c57m3mcD0uemygrOkjzLp7vZw+g03vhdeZED+NZnrUFAO06I82YvM5KHyQCdYQQAqQ9AYx5K92hK8Z3VoL0b7w6iezbXjCuNYg5ES14pNn7eA/OBV0Bbafm30GhDbNn/6x0lsKZmmuzWAPQOlLRNZh2V0zfZw/rTi1rRuDnk+42iuei4wmZ1zWkAAsksXEwYHZS+XatjS3Ud+0JgVd+5gBuK5QWL/LMu8/9YvR59Bo/59C/DSpvADh7eowQgKE6rbiMBRn1rbRhHMFL+nzZf1Z7dxbyXo9TDbKz0MSjqedytjm3lI6gLt5hnGNUktLSwjPjCB0CljSz/2ScFQnDc1jzGDVV6+9kWPGsFoZ+xqRmOBpvao5A881TvTdTqyZK19BvCdEtoMe0HCGc84tAh0PgFDqeKYOI9Ux4YITtjkzP3k99IZxQdQ6sjD0KOBaMuyIOMHAmXTXRH9sT3GcA8MCpujakRMsPnRKrNRGPVPSo7qGsBECuaBZFsY3wGPV7z+E75kNz9ml65kir8To7uumkFBIp3galwDzRM+nIUswkn+U0zLlISqjAP2iV8/L2teoCP9kOH+sGieQSGPtE5SnGCOdejUnPV+q8IoKJ7hKvwUFgZ+V45LtzqM4FjYg0BnixrtU49DyXmlAE5vBA3aMobH1vPrO81FEOFQUeHSd7gk1gXWVAsjgPLhfVTxY4qrE+uZ5oxfcClAM6i+beqFbytcpHPHcUrdOgb98baNX8bgUQu2zJ0xWxqHF/9ztfrZIbmpvuF8Drd6l2teusximgtUMppjEWe+qSGtN0LsC3dIPUCw7/DH8WgPl+QNcA6oo+TvS8avh+/tnnNs5iqFxNyZCdXpiSEM9Sf/XtW9c/k94IYGIn8gj3NKi7ScOqB5Evisa2DFaU/of3KSOxnLsfvTYaI1H0lKjQXphWp9aZnhu5J+B91+cDGNReCMxUhLfowmuyQMo42dQcT0DmcpZPsXXrvze3Y7DubIOLm6ld2V+0onQF0E7NN+skUt6dSZLIZu+BIkIfdyOoALRO73NefRxaphM7zFR+4XGi+g/p8InE1pgt093IPhG/WlOX1xh56xIpooJpFqZISZ0BgXL6zhH8U4pjlx9QRNgAb9MVHQcjssMliQxUi7af++zpOW5Y+OaN56CSIDT6Mz+m46sB8x0ZljIwyZDxmda9bjamLKfIhzRPDB89gxCZKw0AsgaZ99aNacYH/ySDCiBa79P7O8XeZUuGVnTu5KRMZtHUlxrnJ7WOIyqI9Mze2MAcsNpByHQhdVRwgAD00iVvFUCw1mg7JTG84b+uI+7U0C0f0NXbHlj6DdF0s16k1JDlBKALb4myke7NrWtEvic6EPkXrKRq/jXwetIvtE6PHhEVd0y5RldHx0mZk/zwnTNUdB4WSE+zoDgvf/0H3788ffr88sd/8ieOZkSfShkFZenkzMGr0L1ZD3SKzgZqnZrooAA0cdgyNmXVoAMv5eSka+tZLZvhk62ro7Ox7q2rsp88f+uDOyLJ61U1vANEH+s79nPQ33aZgXFeUy6lgGo923br1AElmxGdsuex5P7YDgloILhiOxRaD2Z9zMtOjSygN+iBd7Vui2OMLMAddJH3NciYZlfH5iTwiOYf2LSr83Lpq02bZ52r1/hgD48sP9LVtn3aJmWfz59Zz/X+7FqxTXPbJhj7snRentX2PH+zFx5bpT9Di9Bm82LOWMyyyWo88fll31I7drL5es2QL4wdumSdWuc7n5cl/6bclvEdus5XsyXmR/PW7N9u8kT5KX3O+/nbjtqJAub9cXrFcdjnNnbIdhxBJ4yr7c6+j8/z/J3l4ayR4oWsCe/Z+w0gv9P2tT/c3WvqMU9NUsanXiaSlwk0rDJKwwN63PtZU1KISHDflqhZZfdZZv72f/8/3akRilKt9JDUgFN0QRZf/6neBSH2XvTq3BqBGgZC9KI+Q9g1U8jztoEY5/lEZKyaQHhtIqjDwFLEXT9S3IlO8LOnDkAzq4xpI7zU3CHSZBWirHQJrRGgSjPxTfQ7QmcDnrvWhccyhcktCAf41FgU4tqgYjyRoxhijI+XFeYKw2MPSC/OPLNmq9nDCHOl8FGTkkO5a13m4HCYm+HCjM9M5D7CXgyjvF0KiyWa7CAMytuQdcjeA9J5DFVHJulZjxLBNKlUFiILbNpRtX2wEPZE3TbzN8BLnacxNleU7DRvaAVNf+MJAnC0seRouA3swcRMN+SmnzziR6GW1TyDPKKTzDFg8aPHRwHLHvS+HYRBpXgnbWyDN1y3IgcrQrbPC/uf8R49l5zZBrgcqXDw0AyfmPNK/TeY4JmR5t/zrmzWUgL0zwW+O1VuFxxvXtK06edNujk1IO9j9Gs95n29jigrAZKOnc8aGG3FMv7z7Z1jv1toH+ZeggLHw1lAnIXrnvOxazPP7X3pc5wOm4lGWMK/DDwEFevNevbvNY9JdbGQWSIrkSSJzt4eLwSpz/oInr22FBTfNcZ6/s139fcWyhv829G027vPGqAQKspCzzXQFcHkRx8V/GONqnguC2SkDgpezTF6iRrt8X0CKB+A0x3V03PVPXFSxJRCZh2BxonWKsMZ+oAPt5zVEWhjuc8LfHnJkwFKcKa0UmzFoJwYyJLeW967ZUoiTVddrQFko4Rujy17lfclVeisoEc+JlpICiEysd9/v4IVwAGAkkg7100d8J1zw/2L10xUNOA40Z3sk6PmNBYBOeOEVVQpPxqr6AfZwj5mzCqRcpPaqihjLrKdshDNS30ep5ak/nbk4dRHJQpQz6ZWL3QooEQlFQRELj7noHIZ2JG9BmRfvr5cT8kApeHG0E5DKBxkMSIjq3AqpGEUoEaAHM1J81PjKAOyiuK8vnYUq8ag71L2Yp51rQjkmzST+/yzpEKP7FQTOOuGY5QKWEFW+jkTLao11zz1XGjdEcgTQZG5c7aSRitQzqCMHCAPFY2LY1bN1z6fPZ2SBtME7jd/4zfcfO+bb75xVKmAVb1H0cv6rdrSatamuTkyWk3xVJtYDfSmHIHqBetzgW6cRUfAKZrQz3xuINw1iR88SNSda1CpmZcAwQD+OMNFfwYuaX7lKO10BXZjPEeXKasoEWY5twE8k8aviNSA6C5V4eyglDFQfSfpXOJWnMfQROppuhHVNCU0cDHOSYF0pleNfeqRfvb5F95jy4fZXwHbRFHuyMLwvqWjmUdLdQ4oLr0t/Clc0tlTqj98qvuVs0YaH1FnWy+T1CKqSw5a5tdpnR3tJBpT9Lt1djsek5ad2nyTxaHI0bYfkIXWzClFFN5PkyeD/QWQKdoffYsz28YtPIqyMForN6jrJlMVMaX9Th3xbWNF9prrec8AkzR2eD7gHRkqdJ7GqbhkyoqAqu7rjiCaZnpAw7UuLYNCH8mK8+cFwsFHzR+rmUF/3ka4oxvHoe2Mieuryw9+8APP/Uc/+tEKriD7Ks9J1goRoL3nBglXHdmjwxv9hfe3vMLxGH4XnSS6+sTqugROouOb9yOHWmfctuautdeGfa9l5rOdr0verNTm6GTIzEx/19C1XT/BL9oXyYJ97f2giWX+amaCTB/wf+Z7eF/pXOZrxhS2nX3Wm7YsjbOEtWmgtemh9UrWZsnDVYeXOxbFHfbB45q68W0f5K5E0J1tKp54LhnHdec9hSbsUCknf9vSvbesS9to1kNWQFHKmGT+lHzbzeby3E2LzAEbHCwCvf1uUnBDfwRx7PVn/L3GHlvZP4dVLvtw0S8RsnM+vKd3qTd9xhT6nOfdR9CPd+k79sA9Cz4mCCLzTJkN1gG6YE1jK6Rs1n3n8rgf4W9pdLPt071+icTo5zQPPuverbP7FJ/q71L+YdP9ZI5WCQr4x3lPwAmaRpMdluCSNa/BVFz67SqlTKDbM6h9tA0CIIpMoAvOvAvO2PgfPiv6/I3/8u/epYaMopaCjhO6mzzvXXsLT5yu6wGl7tvNakwBaq8X4+2Wd17KFAbJ2vBCa2GI8S5ssKQ37nyIGWsIZ5M5mwpYpC9/5Zd/xYqpBJAX+sHl8s517VD8t0KU90TJIDpCHjh5Z1G2xYASzRHDQsAlhxflKpsTWxvGkY0hzWJHyt3HZHz/EIMP1ERoQgwoISa4R2nvjpFjL+tE42m/+LyZNITKIT8zcA4A+9bMlr9Jl4DgWAOKpTImDjcH0weL2j/utvvx8vf+3t+7/MVf/IX3iCiT1KJMWkwUWbyIrOGkHpWx3gxPY09H7q3obya1oxqbkbbx47WZOlaOIDQ4jMfgGArdCkHvN/SePfaq5xmKtLPSSz3J6IIwKKJzUAKha4SrNKYlwED2evJVCJ1z1F9vAxql4lgEOIJsohWr7gp0l73MGpCaAGgMmHAUlOPhJyphvK4wP+hN98gYbD6jecpA++53f8Gd360AP6E5k+g+ThEZm9FTp7vtKOE95gPQu8rxKPV49lWfjcLZ97G/WX+dt5SEaCbc6wut6zNS91qo9VlYAmsU9J57K27QBvyA3znfI0RsZEqnTO0g842pdXo+6+ezYrpNWOn6KmmJ6XLtem6TbtlK4qbDABrngtLNs5YAND+bYv8V6QqP3IpU132i8+OxaL6jSN0caY+btcn7jp650OXQzErfjNKBMDnvScripcHX5iGbB7AGyDKDY39FdHF7Cs9rs3mrTetP3tXRKpzrBpibr9O1/ExrvAO5sxWhw9avCLjMiTIgx2YcS3k5GY4BF8vZV00T8HJ6j0vBSTmRHTl3PF87UrzPsOXtpMyQWgf/OcusVrBZp+hAu34jSh9rq9829CcldqdRqlNimuRwLtl71rXpZKec+tsxAie9d+rjeJ/GEPbaVEQJ52Hzm8hCx550RPoHNZVRhK5bivvHafXj1PO5xUB4BFivBkajIK7Ox7v2daRWQDs3eMBpOIasTmXvW9Y5soO1FT2kHme6dhNJQqdHzb0dfEQaoS9RLiaO6oC0PtnjPBWwRdo+0Yt6j53mOusCXT/Iaa66qnGqXz9OJDO04AizcZDYOHtwWY3yHq+mL2lIFXkRsPX58xcLdNUYiAgI75+GiVOPVNGay8Cf9GfJG9eMVROkm1uPwbWZp2Gd1vPtrerTpiyIZeREZSlSUmnaAnhtNExdUTuEHjxY9WqVFq7mafr9bCKUdZ+alUXHeezvAzAL5L2zw1fr6/20HnYV3j76qOlKXUenVp7pV/th58LHy4tnz1Mi6ZDuuNcsqXUhUqKqA/KFPvR9/n17eSIAeKKaXVJg0vjf3tx6nro/EZShRfEI1QbW+pOloTUmNd1PHwNvOedlqLouaso5xUErAJZC8+MWooM7Cn5nsThaUZGzqRnWOuR26D4yaCp6NLAeK9a/tQcuV/FIUcEbrOLMOfJ4Ghkp+iTlPwJm8Xw7CFy649aRtOFHyHU1E4vTvG2I1iUAJmx/VOr8kvmOVJkGXIDe5WxsvZ8zmlPGfpO1sNOrWzdhLG2s91oYIBzAXTWhf+l734sT4N27y3/6yY+9linrtOVn9KBV4WOBAvBHOww4UwuoTZQgY5N+Ab9BVqURJnZxSor43I4OuSMqj3X1G3zYMju8DZ3gKD+OWU/sC+tCxBM6t2pRp5np7GHpq9yrAJx24unzDTpXE6cVBBTwPs6SkdWXXfasdeHWvwA/0JEiFxKdTlQvfy+de2U0jgyrVO62GXazoe3MNN2OKtg6ALo0a9Qyy2s+GRySEb32Y7YdOyNXxBr713oY7117WWnalgujR7Nm6BuMiX9zeLOe0NrmCzlf1P5M+QLubRqRHA4QzvfjOPU40GOPDVnahmHNom1tPXt9PrwK/RQdzfPxAu2xRcfZgQi91q3n9H7pOdCU5zXsLA0M93g4V6wvuAm6cHhhN7E5zqVpIvPMmQ/va6A45/E++xV+wFoQnJD5xFZpW455cj6iz1Ga5Oby8LKz+aA1eLHwN3hSohN3XUV9zruZ15nv91mAV3E+F6Y19iOHinvg7eFa1hB3iZdf/63/+k6FtU3sneLpCIuksrjGDsrppCklYmhqUUzKtBnIdM3sA+PJDcNVytgC/RSFV/UCOIznxWMiLKBTuccYhVBaGLUhhddVg/3e9753+bVf+7XLH/6/f3B59fLVqoeg8TiSYCILQdW3wNiNPDgEixhsPx7TUz1eDzCCiecQuaexEhnQBgyEBRFwKN08YwR4ROMxFa6F8gIgKxKuDz/X9qHtNWyG1ntoz3hFwLXhv7hwMRyIzgccnWaAY6em0Tymag0KNBLAKCD6j/7o/9vRME4JyjqalibliFoda37luXXk0nhuncZ0SCPeQqhBaZ7DbwwAxooneu833uFRmybtyA0UKiS8lYhmKKEL0o6OzQmkuBEZ2fsHiE2dKxsuE47c6cQwB+bgfS8Ap+fK3wHTd5OSVqqyhztSTX8jNEOn0+1vogs6Tfq8rs2YzsqIvvPzKhXH6zR8Qgrl7/zO71z+8i//8vL7/9f/vdLazXumPk8KS++UjLUG5fE1zU9HXuq8Qr4+A5WqEVDlmOLB+UGJPgiFUSJgzKzTqrV1iqZa/E4A7nS9l6LYijXvQ8BugZcaG82DWgBDBwcaYo0nnQCe4E7sqpM43ZhbSFOjt0EUJ1OQ/jXyI/v5aVRn84vN57eBQX2yzXOWunGIqtG+GphHQViKTgOQXtEyHnbkNmsd+k20E0KaMXj/qwtnK2hnWmaUh7pQqzbKpJmdHEOb/o+1TryHrk2XVDqnUI4a1/t3VpB77/dctvK0xrg81NtLfagDdlLQIocSadz8zIbnPLTlif5WBJ147U5H3PVAiapaMmYiJXlGpGaMG8mNXneAYGRQyyzOV/OSJZOmnhjv3Odne+hZWzzapBRDy5p/1sJSbT16n4XtYOD5rSCv/SaipIVORUAv3ldRjiina83m7b3n/ttmz47q7eubv2tOCyCgzmOloHLmMxYBqjvyhjXn3Qc+Pg5OFqcNpNbr+PvAR05yJaBk1rTB4L5H350Bdc5200GcswGrFx+uVE6uPfOnZRCW3GsjnL1SeQI+z/t3Z+7FwaqRFgaX7pezFKAwqUUq0zK1KhWBMiCDqQ6Q/pQ9wPpwXpz2rg7tM24czDqT0XMDWNJkSeucuqtJ9yIixuN8+MjAlRtZORMkeljmkBIWLhExdac0lqQ45+dawN77D246JRBMoJiaT/nfEzVhQPBD0uNV9zup5jFwBYwIaEP3dGOvZ08NIOl7NbZS4zqVMPjyiy99nyOFr64vDx6meZXsDckuOadDT4pun5qMighVI7ZHD1Pj9upxauJOtorr4rokjuo5JtJS4K/4n8A9Z9pMTWvtj+ylNGt86Ptcx/XpU4PZqaObZnPXT54movqiSLXZC0d2pQYstKAIV+Q3+kVoPiUsck4GSJ1oT+sCw59zzgUwaU1j36lOeaIgBbSljIMzUvycZEWJRpyFNdInjtSkw727Fa0Q7ZxmXdoP/RBZ+94lshKBrvHpefotuvT6DqginU5jvHKzRurumcv4eTin2r6hSFrmFgBxgVOPHl1+9Vd/JU3U3r69/PD/+YPLl19+PlHyMXrVAGTbSAOkjNOsm8OYlkX3VwFuscXiuE7temp0T4iI6Ut0pjHJbtY9rps8DbPceFBAyACYnJMdXZy5OwLfEcmhvUPPgooOhWcRdEbDOXgdPCDlYzcvdZr71DRt44z3ZC/TXJPmbMiM1FtPmarx4vvaHiO2Fs4C5AZy3c+fMmGRB1nBpYtMbV73RxinJsExBHa4rMR0aV+RRQD+U4LCjsap5Re5txuXwPc1L9eVnhJZgCuae9e/X865jxeXe3FgEVFhZZ/49DpqPM6iZe85IjtRZObDNK4bRUr7rH3fGSVJ484epCYzmV52aE2DMeqTI+/JEMU5oH1GJ4GOg0kM/168dkc/H3SE0bMjH3BQhJ5CX3FAGpOpqFjbY7M+GnrLTpyGS+8r0HXL+7G3KpMp9RcTTUgpA84Q/IB/M7/8ewcinIF09JQ9n0+B2eM7dmkGfX4fKAi9R4fYthnnAhyLKGeU6TOmkoyOipozcNjlJaLLOYqzygq4PjWZoTh/x0YnAtlBDyvIjRke7TbWhvkIxGd/0Eu9h+4JQKTv2HSTkfngt/72f3dHJ98YVimcmdprFYo7evU5quYcNNVKZxSOWx8mFqANZRHtu7c39hYmzWJq0ND5a+ad/tAbFIJx8vuswGJwI5S3AZOEbBtxU09vKdtT2BSFT16/FNLedZ+2kbXDponaOhLHKGGPY9gmTQkmGiMqxBmA6bBZIwjE3ACqbFRPLY2D0WUDdMTbdPhbcx2wl8YwCHAiATSuc+h+p3edlfF4hhPqv9dsd0vbDK49fZ/WiSRVTAeP52wDL2H6+o8UsDYqMPISDRrPiz47H4TeCzGa1MRJHSjT9glYgen358uAC0urkPQB1enQimd3uc3qjAAAIABJREFUn9GDZ6QNxLORq39L4T0w2n7OSimfuj2jxMXglUc+KWz8mNE7im17pVnb3k+YLHvJ/RqHPMANxi4BWYZpP0v3so/MQ/d3U4E2nLnmzExtGE2XeSsg43Xu6y20Pn68/Oqvft+K8Q9/+MNDVGoUvKSJRfFPOpOU6jDCBpOKca8V3N5lIo0AFnvOZ+Oz5w/dwCc99/fTGXs6pfkaeaYMIn7K3Nkz+Fq8Y0fwwArjKP7qepyo2vACFOgzvbWxvgXxFlikT/FelNJcewbwRnQDxEkZmmgl3tvFpLcBe4xy6nfZ9zVRTw2uQ4MIOtbYBkGBX8fosIyPvVFDmb/zd/6OaexP/uSPd5OhtfwbJGpwBhmylYZjTVCPZYrOs+dJz4jBbgV90vLM86fjMspJK3+cE3gG72ywFAyw+S3PWorAKNOhU8OVlRYY2dUys1jOwetN9DT0vvjjSLD7lCuNS3utjIWvv/561cJ67KYhu+ZNeJ9q+b2zNLw2AHBMzdrK33bkHM5VA/UTvdi8LPqBnKMT9XGZDsmhjEOka9NY1nhHitx3VjKXTx2dS25USZDWiVLWJCnGUXw3nWIYtozfZ+mYNofHnGt7j1kj71t1YIVO1vMzzZzuqpm26P8udNP8m2vPvwVeUI8UOtQ4iArj+S3rOVsADv0eRVM0gNh6AMbLWedYY1qRDTsqQd/hxWd8ZyB7PY8oXJ3fia4hKpZC8j4/J0fU3qtd9zLne4PlzF9zcx3C0R86yoF5UEIAugg/G8oZA4+1gLeoI7eMUs4OsjzP5L/UWsvzkrmklOAt19BbdxRx6+17fNtBBG2hj0E3AnRSez3N/ey4W85lnccAl4nmTnQyJoqNp0kL1PMBPWI8o4flenTssyx2Mx7vPQ7y1KG0Y+wqWU+6h3Rlr5sMr0FtJIfoaK1xXz1KLUDNT7JEqyhbQnqJQEd9p2egL6N/KoJWQJzOicYicFLAo1rPiA5Uz9L1xR/H0FIkKvqQ9ARF5v7iX/tFg5+qjauU1u9+9ZX5p+rfP//ss8vLly8vX37xRTJaFOU6jhpHpDrqRmCF0vufed7Pnz0z2Gsd0kh86l5Spkgp/uJXAlR+5Ve/nzT5GYvoV6URHKk6QK0jIh9fGWxQTVeVBtCzX71MyQQ9JyWurgw067MEm1w70s+0enngcl0CJQVkvrt5ZyGvUgb6eTnlF/S3xvDF56qR++ZyO13f1UhM5Q0UpKD1+I8//k+zv4kGTvDIrr9n+voYB7Yjbmc/SXdO9KqaDYWGtO/Rr0IDbq4lANuNQ6dR2KMY4okC/GBAlzOMTYwOzufRma8SaTs17vMdqa6xXQVCAf5iq5qHOBoqzrnm533+9/nOMwGzIrOmVMEwmDjZdoMQ3fv4cfRpXY8sZwxxiIpfPvY6oO+hi3ad5DyLbrPQQGq/Wd92I5Ps00QxDbIVkE4OBOSBxiGaBdh3Leh3KUci3v3ty5+PvbcdTLpH+onUVeZim3P6RGj9KfVCzb7QamqsEt2JI1L7QhqqZYCrErW9f7GjROdfPEzjffX6tSNsXWbkLpHb0MLN7Tv/W/+JjpEZrjGsaOhKtd42X/RSA0fTURv+3vYcNACQuvdylwc6gnCbBpDlBj4rc671ltT9DRKZEjKJOAzIGF5NQzL0UJ3zlOSbRmZTtiWyJGUdsAfaHuxz3Haq92McIrIROnIQvdcZFVOKx+s09Z2jg5DVFEd3oj7FqUf2jmwg89dNJwe8Rvfq841OqBMsvu2AvepC7pIpH9K0kmzQ8CVKXA17pokaEZOD1cVxURGMFYwFXTUf2LpunJhgYpndtEIrhyxrLj6J3c7vWZJyEgRf05zlZHnwG3/7vzUk7IdMDUEI059ZcFZXHBEKRSynw6dS5uSdTBpK11iMMXPz9uaigt0oYCg/HBw2nXByC0hQbVKqJg8f5bB/8zcgpDZQB9cdFgcUs8IztYDY8GbEK8ppEOOMLcTZh1GfL09MwmgO3iGUJAQwCgfvEpNah2X1vdpGt0PEJWRu37teCIw42iB1wwjV3aHM5O2vjR+Emr1kjQiRbuWcsek3UZbsEc9rIOAsxHgHtTJRmjfwt1MgpUwsgj0ZYWsfB7RAqd1EHGCNWml8rudhzCD44mUt8qfBi5S4KgJLhEaYc0X9WCnO/YTt52BupbeBzR4j69lr3LTfABV1k1h3090cV9b8DMaZoU+EVhtejKfT83tcGGwNlqGQcxYROLrvU0AKr1qMET2Ps4GxyHN4bwRugVgTTaJzoXXVO6Rc66w26BHmP0rnhJTvM7RBVGipz/SZR6zvaEZTofHQas+fubC2zUyXsKgoIwRs08OZNvyMrv1ILZsxoNibNqiO52rzGa/T8ALuoxh8K0y9FxhrzfNYp547XT8XT17exWO9yQ1sbArr/ct78l3z+V4/+Dw0eFASliPgmHqa9+4C9E137vx+qpNKYx05LP7+3/8fLj/+8Y8v//bf/htHTXSKR9cGRoE8nukN4HL+9nlLpIgM0DPP4tzzOcpOr/kqE1ERhLy7n8f7mmZ7jE235/MsxTvvBtwqA/1Ey2ca+YSfkW57XyOA4hvtwOj6sPAfjelv/a2/dfnpT39y+dM//dNy/JgyF+ABkHcf7Z7plGevNSpe2nvAvvDM5qMtH+AvZycgzQ24v2VRn43WdcKzHyXSemoF4iTjne2QYj/1e193BHX2+zcoxGctZ5rn63nN9w+8us5r89Q1p4dxuvYPa9k01zz4P7dGrK/Gs3Sw6SLKO7ZCfARCz+fB75n/mB/Nb+47G7Ff93oyxzP/X+NHL51yF8c1ODbca32paSPJQLv+K3vRkYb7ubskQSv2rBmzzTO2nnrfOZmY7wVoot8Cpu9umx0hkag2HBxJi976feTerut0ljFNA2cZakNMsIi7aWOEHvWE5oF619rTcurus5aoIQOPFZnRMnCd4THSyXLwPKbsh8c5L6Y5YssUIkOaX/ic3NHddercTRS/AxCUpSIHvaICDcSktnTqCW/9krGarqlTWBFr6WCd6Evtyy4PkNrGwYzvDPChO+mjRMRlfchQeanmTApKvLs4guvbb781bSiK9OffvExpqHcCL58ZqBT4kqZ7iZAUvQrA03UC7m7evvPZu3765HLlbLChXUeIXfsZz1+88Duu1XzAztE8Sx2VHzuKMRFe4o8vPnvh+bx4/tniC5rzd3/hu5cvvvjy8pMf/9R/Xz1WSvRbR86HxxEpeX35wa//2uUnX399kXNRD9M8idwVjahZlvQC7Y3W6O3bN+YHt64N+9DAJRGX+lzArpo96ccNviZjxjrXdHbXcxy5JsAzJ2fJNXQRnNZ2MHkciZLU2ug5ohPWQu8KWJKnyVmpgJxEx73379hjeY/tVdcOnTqpAxhY9tkZGi7p6qtK+3eG2TToU8Ty1DzGfzJvzfhmLKaDpC/agerzoTRsmh1N9CsdzluOab5+50QmSe8iuhhaVF1XAdSOBp8gAZ//qfOrtaAkSupp7ujMzC7d57MGaYiSAJ3tXG2d1DSXMq7+CbAVGa3viPAWCMRaU6M6ncBFx7mXgCGBsQGndvZHNwKK7pvyU3QTJ4ITcMrrLbqboA/z2nnRsi9GfoX2M3aNUfgHkcjoPfALjdPOB0dR73uapwGQI5+IEm5ZphJWdI2+PJgyZQuAj/P1maK1pzwbMtF0qoi74dPoifq89TeDttWbA/mifXGm1eghgNycS+yxDrbBXkV2nnWY1qkJjGi5FB6fKNK+1s8Z51nmMQ3YRl6d9Q72wjxj7AWd/5ubt3ZU2AExDQuhRWVshjB3JKbLgMzZiA4Tna7XyOOswBQRuM+enBaTnYS9aJoYfd48Z4KwvO9DUwRJRt9LJGmEjgslVGPm8CK/69f/i//Gl1l4D5PSi86bI9wNsO3jZXesOyr0kN+ukZeDtHLaFlra9ciiQMdLJOaqf6eLWVLYUMbPSnIrtvqbMet+wrPPikkrX20AsajNeHj+Jwq1Ov1VzQ0daHdEdOh7alP0ZuHFidG061cChvW7lxJFdzqvQdhmFL0oqOlqlOg1gJ5mjDS/6cMQhrfr0rUHP8xlMwmMiy5WDDEiOFjbpSRXV+ut+BEO8KlR4ncqwnC6y0EHvKcNJGj0vFZ8jnHCAWOeHJQej/aua7NswR80X2fmwyXg2fZEHOs18DwYFp7GjjZCMW1lAfrSdzI28UYu42xSVWCSrHHTuoc4Bdn5PJ/1GHfdK3mdQzMf7N3aaX4RzihmnI1+1n2MmPcsJlLRLwcGOikOiyucOwvOmH3PkAdNHwT26vPdeXeHmi/haoF6bNbBPBFWnA8UgLXOVdaA8fU4z2M+AxC9j33G2A/OIusB3VJgvGNr2oCxsKIT5akjNUqJ64Pd87PPS7VhrHQjSgqIRpf3tdITY9hsp8Veg+mg6UmUASp5MeM9gwDaP4SrlAn4yUHgjiBrsAPAtOmacbTA556co3RMbcDwzAc4g/pcf7seq8XSjuZjjDwbb6TPxepyvSNJmUuPj3MLX2Ie7HEDVWE1UVCgp1a2msf03va4zjTbMmvzDgpZ7/QO5tjyEBrlmRgsvS7INT5bfHmilFj38JBj6v55rFKcf/u3f/vy53/+55c/+IM/OERjU2MP/nOfLD7sT4GzVn+qVtPiU0TjUT90lEPVHYSP9/nFWZi1SpmEY5OnHcFvWpjmHV6jQ/OtnPamSfFg1d+NPI/nmjmf18nGlPl2DA6yTJoPx7jYzbIwNM7zWvs1QGI7NFrGsLZKAV5ywbl296T1G2jawHXTVusb/N17yvgEInMGkD+cmWZ16AjNJ3jeftZWxPsc9nm9b114DmuyeXhqquU8pb5f6xP5eyJIqjlBjx+dphszHHSkUxTpAWCw4ZVGen3u7ptDn2fWSmPmJ11mjw2vmt7MY/OQg4ThvcydM4HR3vxdN6Lz8pux9Jibv/XL7tNpmBc0tHXq3Jlolp1dc+a78Dbe38/z/aHyFQSx1utU3iLPGUOtHTOTHdHvTX2+wzJW86zI2XYoLN2/APxN2/t8bL6Xh0N/mdu+jmgYXbPO830ptkN7i67lqJsAC/EeBTxonL3meWeiTlNDPPX7KefkBPDpcq5gCfPgKcEFwKSAFPTfAHaJRtM7ty2T6E1FXeq3bB7ZVwpoUcRh0s8j072DauqkLvAPH16++u4vJn13AFYBc2ompaiw7/7CL1zeu557Goe687waVj1/XhFiinZNMAe1HZ1KP+/VejnLzR3fUxNTNCQgUuPRf5858jJAot4HcOMmVbc3bnZF3W/N8d3bd57r02dJ2xVQpFR51REVwAZAyvs0NjeJciOi2wNYP4zbYI5AO8mnx0+SKeQ0SndxVwf38DZHAlfQh4EOlQOoGol2UhroejDRs08NwAn80PpqrbW+ApN/+vU3ly+++Nzrq+e8/Pbby/UTAe2K1trrJGCFCEBn7Rl/mO7kVwGxND6B3Io8DK0MfTn67ePloe2hyFGfKcGMAsKvrhylq7TuJ1fXl7vZFzWkFS3duHcEoFEi/kUHesbLV6+8bpYbsvmnrIUBdo2x7Bt9r2hil5Wr3gd6nvUBnY9J8X00JZzeuP+DoodTM9f4iiJ+/d5rA+Kv3r5JrVWyusbBIMIlG1BBKro3wUsP1TvFkbMCkIMro3+oiWgwg+bDXr+pr2t+MxG3llk6s5O1iH7t9Z0yVpGJcYD63olg1BmAlsxXBgAz73Tm3bUf514H0h/mHYniSxAXNoVrNctRsoLNAjxDn4u3W3ZFP3JTL+pij2kAuK53ha/eBeQ7NT9p+Y4e6fNB+S8H3s266nUflfn35PLufc6VowJX8FlwM50NgHHRpdfLSuJULaRMg6MlNX7t02Rdzryv3MTt/WpsnOUObbqmsHTIWefwojnPk9FkwFpg/ICHBJP4uinNIprReYzjYfoGENVMD4YBHONwpF9EJCi2lUpU+Bnf/82/facIRH0tohYTIurOKcyKBBQKrRSYQWhtoEqQjaLibp0PHl10cFxXRp36UIgHpUbZCpNEGRMhXW200xQQdLSjX/R80H1dAcOz0je1ayB0h9uO90iLpUMH2IhC00qS/pZQY86eoz0ku6tWGx1icG/evtlF1auj2wZAo7JwQDAa85xjbSx9hOHMQUH5gREYoR8tSvv0Xl2prdBPrZoBDZUH389ASVX6Syum+rvDpheYPMzISty4c7zv9lTkGf49e4vyo3nj5fEc7Tna0Qamkxkba7mQ9NG/+DzMfo/3rIQTXXRWXJnr7poNOE3qTZhCG8hmrKKf2ZNmvAYM5/PUZtvpexrTNhZTNBdQPtMJKMy7sk7x9nVKPIpR0wfzVWRlK8N6Ks9rell7YmYd48f0Mo0SzkZV1nkiExxNQeTIKIwY22OgkyrAvoZv7i7ty6MTd9sSXqu6ssedeq1Eb7UjAL4ACLDOUJUEQEU/GyRt1HCmzSyJsK5IEc6i13E1Kdk0yh7wDhQYaIIxEBaLwYkywf3ruhbi1G2r9fG+KYVwBD7jZg2PpTfCM1j33tOel4MYKrqjjfsGi85jZA/63kcCv1UHtKIFoT/2KOPIOaH2FxEkSeXYTamaxgEHNI4dtbTniKe959z7gPd6KRak/E6dMvhPAzoLuKtIFWQKawgPWr9PhhmlFuDPUTwHcFxOoJ12czz/2ys4LGJ1s+wz3GPofQZ45lokJWeAve6zskGR7dwR6Ne0voHL4VwLPDn+u5u7HADxoXOPb16eqKYNxAKyM8b+N+dnAcWrU16ehoxpmch+tfyxZK3MB2ij5Vbvm589ChhrKbrZtA2/38o4a6s1bxqOvByF07R4PIctV9hfP8tgfYyiva9H2cda8W6PalLXDDTOFzQeYE2aNzYdMfbedwDRBbaPosq42Ztev/PZpPZgGy5Ni82fex0ZbwCQfHOWe82vtM6SH3/zb/5Np03+4R/+oaOvluPGe4PRMAAMjZlWk5Gjs/NMY702zXOP+iOGG578LfsWr1nR1IDIu3xMz0nPbUAO/SJ7T2rfvoO1hGZaLvbZ5LqVoo12XSBT0+Oinanh17TE32c5t3Xe3Qzovr0+86WeP/L6vvt4LzRxdZU6wbq2ecbmoXHCo+c0DQNafXKmqCO8HD0TUam1rzI8vm/sgqaZvCOGMvymaSXnZtI/D9GXuT762u702WeoG14BogF45d+hqXODqn3+j0Bx6wtEn1DLME5yjTZdS/Xnjq5KUEOPde+9FjxzWOvyccu71LiehowP7pxOLGDhItBmou7O/D37F52AqDoyvxI1JRstdQqtz5ajBieImyWp3ufUU9SzOlXQzZtubswvBCzqJ/birgGMMa5oRo1VwBT7nMCOXeJI37cTAHpLYA41KaPHOzX2wcekwT94YJuSs6U53dy8M5imd6mMWHSPKYJX9d21CG8E6H2WSM+3794UMPPx8uTptcuPiEcq2lOgWEDa1L4MPag5UtK5NQdqQir9XKm8n3324vLll9+Z1OQ4r+PkfujPHIWoPg4KQlJ9xgcPXQNT37347POAv9qrqVuqNdK6P3/+1HN2rVPblLGRFGX75NlT22tPnwc8ffYsQKawCGEMskteaM4DxOn9SbX96OsU0aoUfurRab7YTT4/j6+nXNb0njBolvTOREInW0trSgk3ReNJtVEKts6b1kxRrwIhtVfS5V++frWyOAVKq6SCU4OnLmtA9dRN1299J+BcJQMSzSwwUfo0aeC5Tmv21Km4SfV3g1oD7lNbdkA6Ae/aY+2P7skYU7NWc3NwUDk/RVeKhpPwTaTk7eXmzU0aWkk/v75adrBBcoGYjTM8SMSw11RZMrfTuM0d7xMJ7MzGeEVT+mzqsApoFrBqvprm8eO0CLis9QTgc3kJN60SUDdlLVQnc4A4YU/e4ymx4UzaYKWJ6tSZdv8GzT+dk11PVJ+5XuaHNEZTxqsjLBPopnB2sgs07jev30R0GWxWDduniUyvQC/4t+W6nuXGwNGJsQlEw9BCIBOB5HHsyKZoXEs8wDU3J5LVDb3EAf35dKi/pC6n9mA8BbYvlZq/+l1MCSvNR+B2APlEOaZJmOOS47AZbGThLRMBvXXuNI9qR2gcTHLKjC4g8PQf/I+/c6eNFgHc3oQ4dFO8RUHVRSgKQ09UdMAJ/ff2bbpC394GZBFq6k1yDYZHrjmgg+f06SdP/UwRnA5kgyQBWj5enquWggjw+jpdGUGZDWBGeLk2ieo2Vjty6g/hvfCkH6t7WiIJEeII6K3gboCF1GTNx39P574oDEFy6U5opjwHcEeuRfFF6ZFXScWnO503hCfFaHsVEKx497ZyHSFqopxOdha6RKnx/gcKi7/1XKV8ea4TbWHwTAduNakI00RpblBHxC6iZ61ILXdvYJSNqTu4xjwpDShTVk2omzNrFAMqB6e70iX0OcwzexQaWnslELW6m+nvVrzaWIWWpsLm8gxjBEb5wojLmhKu3mNHKYM+ooxMlNNEG9HYgtqW94GhGRtRQ0cFz0qZuu+xdpOQ08aCQ+6nSGobDxoXaeht7BFpYyV1mGgYEGkSi1wDpgYeH49H1V5qBXHCqduT1GPkfpwMx1DsIzDAXnF/G0EHY2r23w6B6Qjde8JabCV+G+e9j1mPnZrAO/Q555VnUAuDVLqotcfzifBwPYvqBh2apBFGaiLCAyzUhn+anqrz+WbS8Y67m1qlArSR3YY8xiC/MRb4N+ea6FbWhPXeKcQqPhPPW6IQyqivhjFR4qNoiJfkebu+jJ0I0yGV/eecSg5IUXQNzOL3jPFsTLLPGI4tH9x0ZtEmTQaSmoeRs+ZYlusykN1JtT25u7YY/pAzaLaBpgjg4yne68V8z3vGPM6GaHjpAB8z1j7jfm9CCRYPSbLVHj9r2LxWe6n6a/B3rmfdoJG8kj0nIuLo0eZeaJL3cW/THwoTAGN4dKKJmkdtg3cDhzhlWPveAyLFajsPf/a6ev2qBmPPlTms3xO1SETP+QwB2H16tmhCsDtc55oNVsHfQguzWgaJ0rBiRTMAnE43x55Y9itgBTQFIHLcw2OhfDt4V6TBEcxGbjZQyLMtC6tGp2kzh3xlNDRvbXDmTFM9//vGzJqeabnnn2g7gI79Td6lyIAYTr/0S790+a3f+q3Lv/pX/yp6gtKDAM4uqaGU+QLuzQm++7RD5pIFFUXIWqFDhN7inPurzrwNiqWnbHo586Ytv46Oo5aToYMd2ayVOMsI1rvvg2/petO4I5M+rVPNva1Xnc+aIxxO6cjNbxlTy6jMNfPacng3RvrkHdVwp8feNAef+MEPfnD5zd/8zcsf//GfXP79v//3Y7Tlich7zmP2Lzpjrw/vZ68AnOJsOq53807+btkNbWAg9nqE3+X98L62P/qs9PrhmIn+GPCwnRmc5bPzCkCk11d8hMjr5umcfT2fNT+P7RP+Oo5popi2ozw2BXW3wvuj1+gZ1ACTPufPT5HKjAVdn7WKzn501uW5MfwjRxP55D2WSjNRkoB+6GBrz41g4AhSne/wGTqRZyzHuqNeB5h58eSW2dnLXdLHwQVTVixpsClNkiCFBD4opdRi3lFtSblOLczJgJv0x9QvzZmK+Z8UeLKrOthGe6g933IgDXYcEVf1XkVbgMUCOA9luA4OHkppHEvPCKi8fUeDKiJxH/o9oUsa+0gfTg071ou9MfChMmADeiQ1XA0G7y5XDxNl6Rqc71Xq7JkByDev3y7wLo2BPlweq2SHwDSD7dsJH059d3k94JpBD6UbrxJdAcuVig2g7LqCbk4VUE3AXPhoosMCru+oT+rGK+Lr8cMHBmPFQxyYtRptPRyQRxjHNGyZAK3bD9pzmlil/n14yZ0BWtlyX3z+5eXn337rs/PsyXMDXyotkBJwzy63N28vqjuqe4TRXD99enn7+rVxkg+3Hy4fP9xcrp5cX97d3F6ev/jMzW2fP3/hMgWvXr28PH/+mb+TbpLarGru9XidZ0eAvgtIvyMSH140dkUBC3gX6PbVV9915Opnn33u55q/GrhTZOvjy4sXn7m2qkOXHjy8fP3NTx2Z6wZcjx9fPv/ii1XmTDXlX71+5bUM6Jn6zqIHPVvrrvUQ2OymYcIt3r+/vHj21IDf21ev5zypVMPHy5dffnl5+er15a/9tV+8vHz18vLm9UtHcgq30trdvBPY/cT7rbq2ogk9X8D306t8LmoSPkKNWgOQ0wvi9etXl+985xd8Op2G/kBlJwIGfzDgmghm4WJaS+2b/q0zYADccmfULgX46dkKxLtcLk+fPTEtuHzgNFNWRLkI1SUbxl4TkG3e+XDsUAHSTxQ4d+v7zC3FHydi0xGjxtOCGen82cqZ5qKuYeoGZ7cpNXhzc/nqy+9cvv35z70Pn3/5he26b775uaM3BdjqejkytADXT55dbhSp/I//yb9UDvNKf9bkdeBEwFrQ55+9WGCI9GnHDE5B3jBwBV0KvX58+Yu/+EsL1devRfQitFd+VpqVPPKGaLF0HyG9nz175r91rcPG37/3pHSPupyJQWqDRLwpYnt1+enPfurivi+/fTXehknbIeJs0of1HC2UmE8bDEartXiqU3B9nUiCAVT0ruvHVwZDaVRhxk9BUHm9plMejARlVjUaIqQeuJYJXhPdK2NbxZi7EYEI4pE9R5kzijLKwAJ4p16d06KnqQd1Jimui6KowxpkOZGiUSBCvPoxAPJ4exsR6Cha1G+g7gNjCTg4DHzqdFiJrGi+CL8dRcecSNFto6mNE/2d6LbUpMA4QUlR4JeZ+wi/rhNH8xvv7yiIgHdRdHftuFay9A5S/tuAjgITj9PRuNjhvxHOUwezUonWWk9kTBQiMflYmxa+UxtzKacHb9IATtWIJsrxrnPEfq29HM+C5zaalK5JqP7Nwauer3etLpQUlDtSNfpzrZGVTwBid15OF8koxrs2BJHJ3M8eI4hhhl1vGnsJAAAgAElEQVSntUGMvQ/xyD958uzyXkLSyqp4TBoN8dNrwflusGIr0lmZT8CGicZtYGPTThTNeKl33TE373CE9DE1G2MKGlsAsgGX3aRCe4lBkWt3PUXGm89Dt9n//Ju/eQfnejsNKoKgaAFao/B8PMXxWPtcTUMoFPJ44Y91wswPbrL2VqhJbSDcXrQgD+ICwzL+OHtSvPxsmNtZMinX3XVcj3BA7NRkwQBoZ04bfIABbRTBmxtU6e+3IRNFs9c+6zTOhVV2YPMS+JOBoAGym9a2kXKqG+Z6UxPJAS+ryFSfzjnPEs4YCotezEZyfrMPSdezE2lFz0z5joJEofvzuWngifOzgZlOBcdBo3du4JA57/WIEvOxOr+1kQ7tMA5Avk3PG3xskG0BqVX/xkpbBrD2Dn7DeODveOPZfwAL5roBiAFHEhOz0gqb1mg+0qDRBlMYS2bYIMKmj91xs2mu+VOv0xlQ2IBmyzbRQaJumt4Z9xlg2fS0aYk9gbC6eV+DJA38tAw/3F81fPpcNP9tumCO8AvOJs8n8n2vKYXXkUECYZSGN0DTZHb0+HrcZz5wnh/fn+cKcK41PusG57OVJhD7/Lf+CX1uB+gusJ+5f3rGmHuM3V37EGAonx07nNvIs0PzmNbdgOp9a4Fru5/XZ7z1Jf2Nnsq+9boBFlN7cn8X3aFBxT5TzVugGxnAqtn6R3/0x5evf/ZNDDfXfkr0Ck5daItnn/kfe8Xc4S87GuPTEiRNr7q+9Rb0PMABOquGrj2TAz/o0jvwfJ4HTZx14DOPhLahq+YffZ62bXJ0WmSvtrPufM/5ffl3bAnXG64a0B5rRcV6TgOuRr/YKdrNE1l/Pmt6a6d504zXeECYfpbnY9mZSLiOtlx75e7ZuxwG9IbNwTwcIEnpoCkdBV9s0Bibqem29VBHhE/wTFIWowtClxpzZ5I1kGyn1CmgY8erh4LzrgF4J119yQeXGbPb7RARvs6xI0x3w7rm0wZOdL/rSt+6PuaZzrAZHIDwYTtDue5TADz6pNOzK93+oHtLz5/ofF0jDCDPCdAZMDVpwGf9r5uG9h5QrzS8mOYdY0tO6Ygew5K91RkaftH6CtdBgwR+7MCcCXCYwJSla0jndlTb7eXBo914hsAE3hV7d2wAK8ORJZwF1lLXC/x79/a18Qp0bK2d8BTrwW+jt7P3+U7A3a7Vmhr4F+MU4B56l54hAE3rp7XMPO+8N9Qn9d5M06aWR+YpHy8G1YTXfP2zn12+/OI70YsmtVc4i86rnv/69cuAb3O+kQ/SxfW5xi8Q2s1NB8NwBsx1IncfP3joiNEEWGS+Gq8AS9mr0KyODcB8g+sCVg2SP05DIz3b6c1XVwbZ3r5+Y9tP837zJlGy4okKoEuGUaJ6E4AXZ8L1Nec+ZW5cG1MdxCcSVOulz/QsgXM+G1O/E/0ffUOgOrKW9Pi3b95cnmttHoXHCvDlrGjPlw48dAfPffzo2tfqXVp7ReUKHNaa3358bzpoG88R1c8SJa1rHdSmfXn21Lw/maOJ0n7/8e7yxI2Xbi4Pfvcf/dO7B49zYI3yDyCl3w6FXeUTg4wm8S1FfpvpcEj10giXzcCYlLrK2EMuUOr9B9dpkKdHguGF0OyKoBJyK8LQZq5FUTHMCQHWWNUFTY0cNXYBkH/2Zz+6/Ot//W9cfFg/dGHWM+hipU3COyIAU4DSz3/+7eXJs+fjgQlBfPHFF94cIbRfffUdd8RMKrXCmqOwNSBKkwqIQcyMEGUh8LpeY9DB0v2KOIRYFMpthnGbOiJbeZnov+p63MqQCF8IuT7TuxQtCvNwseH3HwxIah19OFVrxIwlKURaB+f1u7Odwn2fOepUBZZffftyeclyoN4YYEzHrnSekxCXt0cCSOi8CE/fo1IJwFUYr7wlpgsLmESomjE+VuesHIx4bxJCreeZOBWGPJ4yQB4Yg/bfaQbjaQAIsgCbtHsxL4RRBEEi2PTeMPSdlpLi16F/kb1KA8RjFXAKhi60XveyDz4DTiNX3ZDMQz8IyD4nGG26HyYO08fo9bnTGTRITifagNA+Bw6hfujQbR3o7Mt0q7VAeBpQcxV/jsgCKHTtuQsFiHeUnaPMRvnRumkfW1hglKRzbwSCzjDdvr0/l4BIKAbwlPe3YviJABG4jZC0kJ20YaIH/J7xPmpPtN9KBXhmukpNI73rrFzaCH2YDtIocDawxsONUq/wc5Qwn7NuYDXS3frl1KTRedBaaAwKkXetLYFmE6EKME6DINYMJm/F1+kWGwhB6QHYcw2aOeMoKCgkzPOsuLXCgHHAfA+0WWm+rRRxjxU1f3HsCN+GZ99nPq/0psQBb1R7AG4ryd2lXc/9kD1rw1Trpp/wkV03KkpB6thQb+hObfYmxWMZG1PoO9EBqQXiaJ1KX8X41e82CLeSljMbhTeGyVoX9fd8uCOMev/gCSi8RE5rjKZygI5yPrAnKJATJ5sI0XHU6F7o9QwctDHG3t+3R2uNJ/ICpQr6cgF06NyRFKFLzjffAVg0nfS5Yg2Wcei6R0SaDkFV1CU01O9hT+CXKNl55456sDyZ88N7+czxgbOGK9q2gBbPzeVcjo3Reu22kZCoCHQZ6ETNHvh701LkVgz1Dca24QMtoigCDqMj7H3YDqjzPFl/9m/Tz45gZG25l33iWu5d86mosaYl5qJ1ZC8BFVoO9lnqd3MNNLzOauk0jAn6Po59G1E48HrMe89iqDN2DK+mE9aYMfX+nefCc1p2sI/83rS/gTzkW3hV6Iv5ZCwCokIjnEO+5/rj83NuoDHu43z2Wu093vXn2iDpNWHN2bemV57d9HWm6R25GYfp5uOR1PmZ6PZTRGIDZjn7n6YKH9dsR4oSGYhciw4koCHpg6xhxr6jXhcdk/rMCCuaUB81uNNn5bj3cW4uWvZ0I/eah6j5Rq7ZPBy+ghxqoLz3pNdb80J3s/Fczs0+q217hW4pCbRj7Zt3t/w66wec134mYz+enzTKMM2M0rB4TtUlhT5YM2i/+UK/k2fw2ZHHh94Ys2uMTXTy+mwyw2RrcO43wJV98hpPxsWe0wb2vbY0Zqja0Eq9zDmeyMbJRPnwfteY1r2KJMte7WharyHAq2kRUHCPCTrQtVv+HUsywdea3jj/BsVdKiwaRbConenW8uggQ9LSfenK7H3z27OshU7fv7+xDdLyZtul0yUXkOhj5oW9wzN51uJt2hyczUuPOMrdpivWbdG1U76TGUnUuh29inBc+kO6EjtCcTLszrK756wH0TDpDC72+72u0+RkBfPAxsIaV70967floILfB3xGT53GOQPiI4+bVhqM7rPd5eCOY968OrZygFvvtx8sbIexJorR+qidCUkflt0jTEjrqyg6z+VxAnWYNzrPHivOMmTEdp61jht+sx1OzbuwERp0d2BGZVUpqMrp5ZR3U9DcNNkB19L7wBoUvah3gg8s+9a2XXVPt724f+w4fCD8K3Y+dsziXRNFDbAPH5LNJNDSwSmTDeG6njq7j/IcjSnPiX2Vs7GjzDP/qempTI7BLGyJnaK9GdeW1ZdEMp66Q7OmRLrn/ZHTb43BBGfAWSL5n/WMHd96TVLXJ9NEAUiKzvxH//if3RHRpslivNv3oTDKD/FQYvjC2CjqzQGFQS0imQVCUCmkXkCWgDVPchpPGMN8ELBJ7xHhb8VUixuCjPKUzXFb8Cnqa4R20oMw+AS0CSQRKuxU76tHF3VNCzgmgCv3O8z4RYrn6gC9fafOSwqJTSi2cuchyGxsjGSBjwIxxagUsitgTvPX81B8XFficQrFip6eXj+9vNO77RFQ6vRdgIt377anxoWAA1JpDFKkXJ/hydPLz3/+83Q7kyfsoyIi8y49R5/7EBow/eiQXxeGvUtYtvZO48F71AL9dohO89Q6fPvy2+WZMMj0/oNB3YRI5316Ds/Q87UvQt8Viqzf19epaal9JTxfa656FdobmIfWVPvB4VBKOULw4xxkgZi6XuPTOgCUAUIkOi7z1g9KuddnDrLeqTUHxGTtLPRcZy5EqPBhh+qrQ9Xl4rF+88033icBeXo2xaZ5FrT5+k28PIwLz0cEr2omYITudAOYgIHeiUxFmdXeay0Itdd79PeLF/Hk6HmunYGX4moKD7uAburCQB85owFTFbYt5iFmTAewgHsRFKKTvWehP/ZkKShTsFjrJXB802KMbd6vyGGNQ/VtdF4opgsoyXWAyRaOdx+91k+fXNkbZQbo2hvXZqh6XjxAu3A9ZxNFDB5F4yXRXkcR6P0YJ6oxoh8AavYTZU9riNAOS5NQ2MYFXeA0LgkQwve9blqLqbGIEdoCWDxPThfNM3stOkjNFv0ApqP0OFR96qqIHyjtQOfHhXldV+O194PzpWe5dpC8dwNGw8NEvwLRFWYvwWM+o7o302BGWse5gYvGpxQEXSPgX+cxZzO1TexUehTPH2M1P5QTQ0qK673II/54ugCmdIJ4i8fsCP3QodZkK1Z5B+f7DIbZuSIePGUHUHaXgTb1YNog1TVaA2ga45x744lMB0Lus0BdgNKY3ROpwdgidLWHuzyH6XI82XYQTNHmVm7a6ENm8n2eHadADPmtGLX8PRgQI3+RpURlulB2rMMZR5RuFH6iObYMPqZmJrph1+JqIw9+EqVq3ASnem9km4lYbHCNkpJUqUQZZL13Ld4Gb1CYmrdlPbqzOEAGrSFp5ANgjGFJZH+MpSV7KGqNUamRTYfPSVwewzE7m7WK7IlST2pmGtytOY98kgN2dV+sfYKGQuikmQ7XmSghSpbMbetMBBLMvuIcMd+YNJ7QzSDfRFcukC5KpeYPWBNZfzSWM89dmuAMVOjV5+isNuDYx23gb3DdPLjWe0emJg0dfWOfsyjhADBad/gea7OzF3ZmAM/p5x3W3TdXPdjan/CIKNWc0cNc5trzZ02z8gyejdoYCBugJMvB45LeMHpen+/Qf9J6mfcZEPBMqE9bEdPMd5/5aqE6QcHwGF3LPp8Bsn4fc7pvXXOmKayfcwI9bn6700xxBPNM6hCyr6bDAvnOacCMC128z8r53JxlCXzP+zs1XXFcbLraUej9POa+iuhXivMGvOaMzo3IAsbB++87W5wfgNGWS/FlbdCraaL3hL+bfnvvmnaj08T2QxbRPCLPodQO+tAYzONY2/xwd4e9b730GfLX99CIctGseEOANJz0oYFkxWkkOv/ok06dri6u0PkGGDOKRR+rDECiBlkjzdk1yAs0PpwplTCYaLoPAt0menKBitRubyeU5VrX+k2DDNtfK8vj49KV0D0XADKySbo09dFdqqbAOXd9HZ2qz+jh/MxYLaUHSHPKtvXdgCftQNO/vR7jgBOgpmuxu870zRxVkw1Z3XvfdH83QQbMXzuKPt739tns/YaWP+XjHvWSy2QSfcK/T7WboVui20yP40DqfUBeJmAH5+qWHQfZN3wcHt7ns8/fPqvhh84cstNeZ2B3BWYvNo/8tOZ1aCpyfdPB1keUat303DZQdJYNrsm2MdYyjuSWaZyv6L6Jdm3ey99bx0qEMf8OqAUPSfCKnrmDDCb60h2atReTOTkOPMC9pI1PgBMBHTTFWfr8dggnGnlHvpuWreNv+877YRtg8/wzfUiNap0PPpQs0qNzvPl8bKPMVz/vXd4uPAdab31FtpUwKZcYnHPoepv3NPr1msx8tixJ2Yk5FUs3aDnSvNg8cvRG0WLmpWC0XaKBc99gsf4WrWgvHvyTf/YvrB0LWIBQ9GABbjv1bnsrOJxZZBDRXR+Pg6NinKTpxmBOQUotIkS9fld9Az1fXiMxXRmm/rGeHKJKt6LFKuOtGIPJ1a3GOBdR2OB0VFry5426uxbDQ4N9HIh16DUfRfopQlFAgjocT/FT6uFweGCs3OsDPOPenblSPNTrOEzK6+L0uxAsHdpa+d5MNcaqD9tNFGofYEdE0mkon+kwamMDACRsWoCMQAZ37bLxIFQ/II3qbYpgbLgu4PY6XcUQmhOhoRoKGW/ANwE2YVipKwASTx1FGC+HQ/MBuNUcBDQqXTzgbUATEaTAM0XBmf4epHizmLzAKdWNSJeuKDwCj3VPg3MCsRNBGCEpwFhj+cnXP/Vv1TzQ/gtsef3mja+VwR3QRpGYiRTU59++/PnUuUjXMn1P2jhrnf2IESfQWdcIkNQYoQv91v5oDs0AtSaavwAh7uNaA5x3AhTVienj5cWL5wZz3D3PJQYm4vPRQwNYqVehGh0JSyb6kDB2eRJU1FXhzAG+Hl6ePlW0a8oACDjyXt7eTOSuCk9jCCRsXudK+/6jH/2ZO999/tkXfpfeATN0Aeb3ty6RIEb07PnzlR5umruN51O0qQLNP/7xj03/n3/2uYtcax20Ht/87Bsb9KKxzz8XiJb32FuryNXbt5dvv33p+VopmToWSgUQPWutdZ3AYLxWKMtxMgScF2iptYPvMRdoQPsQpSX1zcJMA4rr/jgI3hrcEpCnfX/9WmHnj5wCgbMGRU3P49wngjhnVgIjkbupLdLgKfQt4N7ncgQxfEj8UMV9oxju+/W3QHVASjtd3mndvp0I3kRim58MH386nRrFXj978cL3EwWOQtMpBXqn6D5RtCodEYAaB4R+c3YURSbhCc+5UXj9yBzVmHFtXu3Hq1cTuRvAhPPu6PEPNxe1yGuFCeNHz2WPAKSXYaFiyAPio5DpelISoBHxGM0DPqp9JoqYqFyDxlOjF17odKKpt6nUAK1HHAYpjK/f7jLniPzQ7CquPUCyxq650yVR43RHzQV2EeUWIAJFRdfp3qS7RHtoIzFrsKMWd/H+1GdbNazGKBlIw2UQlhJp42KA0QItWjGWnEpTtUSqy/KDL3h8mnNQuKXYaK3pPkjZAZ+xiVZl7qi5bZTgOT3PlXVhHZai5nGnY6Y78X2MotkKP90YebaVz5m7Ae6p4YWWFmOUpixyCIiXxiGj/25v93euxVVRzKaXmyjsNC2gQypAITTFXNAR5Nz12ldt0qQHVlfGlUYWIAogrhVXjVc8qPU+rycRQYD+y86Q4R7H8wI5Zg173XmHFdmKZkZr60hTdJ3Wf6zYNtgYRXFHA80+imYwrKUTGWxrgILmd2qrOfsYMJ10zx0p0MZgtmkDvBqLebkAldE9HZOPImrHSvSjnvM2rHjPjqKN0p+IMGqzISccWVQ1pz0WzrYMJdGc3525aBxtuHiTPM8YUDgQ0M0xyNiP5hltsKKfn+ljjxOjmiyPbbw2GJDnBLCOzrTrNOb8Tj3o5YzA2dBlOmLUSFalJAROiIno6MncU5u3QZ3wS1LNcdwEmOdnyek5R9Bpr8UGohL8gOFp+ZRFTYaOy4nsKHrKaiQbLD/mbdQtl9NtnK0iqb3eNiSWw2vvT9a3z00b9c0je0/P13NdL2XzC76nzFOM7hU3N8B5zg68GvCXdQOg0r/PgDX3yMAGqEhgwTiUH44bZRqMGOIcZ913vvOdy/e///3Lj370I9dbAyzocy37cHZmySbtk0pbMbfNH0Z+LYdcRSHb1Nupx+FBqYtGo4odjZh618zHx1iduUdONhCzPDonwIA9Y18CLm45zz6yH6H1IK+iC3ctnrWCrjnzrUegVwgUzDk9pkZD3xv03Gn3NBhcwOLwfYCH0Pfu0h7gNg0Cz+8Ci/jZz342Om0cMPAv6nNiL6G/6d+KLIOu+sye6TjZa9F/V/aR7Ooifp3BZFlt/AP65R1Huo5NrMyXdWYHm4hD9Qi0t5zU3w3SJCIwgSQqO+axWIfaJb/Qj85gFPTgjMmxMxun6D0PH0wqcezK2OV7bHHum/fepeYl4JZKz/jcyJFSVSVy5uKcNI5TTjDmtWQnjs8JlAFf6jmJL6psnXWwcdqgo2mu7WSEZnm+xzIR10mTpszWbogLD9nv/BA+UY6AkIV0kC3jObvCUtJgiKjI7UxTxm7AvpxX+IwwFx0R27RaU+ta1BAleGiDw7ZzpC/YGRlHNucmz4j80HMUXGZw2QI3ZSEWb8VBMPUiFfTRejx8ueklc8dZTY+P2DamTc391BR56SS/98//tzs9FNTVwvGhGOiki5Y3CsWkBVETAgc6hVzD/FPLLh19FL2oTseJTsgAG33F+23FS+DSRHUZ0ZaBo4NAq/ClDxy92zFuJMyjQPg/e8dvLzeTZrqAr+lU9IBUWKU5aOG1+fZ8hAg3uLCZutH8ShOPwo+6sA29hGfvfy8Fbgw1wqfN+C9bSWnm4++cgjHpF0byd2RNG9zwR93Pfm3lPd/mYAxhjUed+8K0ohj5HQJ0pax2h+kBXgF2eeYUxfIvFyIWODqF1sPUjmklJtvpXGdBOFGqk58148/BXoqCAQAMty2gKFAag3AY8yj8bayEee7DTsOFvJs11di1PhvsYT/MCAwoxKiHwRmAsSHXtfOy79SCbIHHfR8GTIzBESBAtPX8WTq30xFdn1PzQueB9HBA3Xjb1f0q4e94oLxuy9DK/ACkeR9px3ovUa/utjVgBVFzEa4ZowXoMJ6kyj+p+hTquPfIPOWQ6joMW+vkIrs3EhiZdwRGQG+YIe+BkXv9VP9yeABAqv6NsNU9RJyqo1an3rsr+DBor60FZABmUmQ1jkQPD+j3OF2xmEenZ0VhiKKsd75+OeDYpHHZsHfdmB3NxrUAdxg6KBh6l0BWzQdAEqVNc1tAV8K/kpJlWkyUsp6n7qrd1V00oUhrogNdO2S6Omat3hocFD/T3EUz0Br8T+Pp2izQq36LFjXmALIpBcEPqY4B52/S9EXFu9+mBIH2PErNdO2T08Nrmm6AGofroqoJ2QD9KE2PHymCPIXFtZf/4T/8h8sPf/jDdGaUI0P1SRS9/Ob1qjcTACh75shHNSGbUgsG0sUDpkOc3k0Esd6Bguj3F/8/K6CAu31+iKLWGut7FASBuPpO/ybiUmtF10rmqvXRvjoif0o5yFEjsGlFalane8vouyinyOvIrJwvQJN8FvpOR87Ilqezh1pXKbauQeNoekUDh0cl0mEbk147d3N8fHn75l1SbPzs95cnz57lHVMOwGNQhL3LSqS2klNekNvT7dree3XIU7TtjEnzWcDVSm2L7IXXo+DrnmQCpAvoUsrHGQmPkuPP/Nz6QoA0zj20rPvf38ahAo+CLuKciGwJUEgqSfgLSjC87GA4V7qmnqvxphRLQBVkn8ejdR+elBShOEXNm0dvQlZZJo0iuqIxhm5RAK0jECmEwT58nXnbsMPzLf4/MpCSBLpubNglMxYDGGDP1fLsmZ/MGP095mUb2R67nAhT0widYa9Fmtpl/+nKnBqhUlJEq+h9yAqiRTE22L9jum90gtDPlAeaZmF5z4DhA6gsGTUR39L9kI84EDz2WYg26vQRoCJ0DL16z2hYo/MztdX2mHe5jWAIpLiZ2yR9bTUbTOowho/mAP3z3t7jtW7V6CI8bEeA4iCw8Wscc3RFgmf9wAENVsOXafwhuW+Hdgx59LAFs1XUvM9ayc3IoaTREaFrA2qMXM4hDqemqSHKvHAys5b+MqVz2Kvo2tvJfjBUd2TD4j9nsJV9boMuZyy1q2kXljN9BDQNukx5AmTHpsm5dkWkHutAcn32c0eWLb11dEB4wtKncUjNe01n3eyvUp95xxmAh+8unjwldFrPDs2jCx+j+DfYMPRZNmfrdXZs1Pne47lzwMFf/+t//fJnf/Zn6Spfdgzyz3rw6P7LvppSHNhL5/1jbsf92E0EUwPxmOXAnmXOsqGm9IbntSOYzVcrct57X44VaGuNH/pzqbKGwprbzjsBxdzZ9dPoOu5oW/5s12fuiWOLvrdl0QJKJoJKoJppnujT2UP2NnSXgBk9i1rdrEGyPgKo/I2/8TcuAoz/3b/7d87Kabsx1++SOgBKjCf7HhuHd7PGugbwDCArvIpaqdspet6bfY528yFog7OE89ZoUgEu3Iv+yjjazmn6CmCa9W7+rIWQPoTdpu+Q7+Zrs+fRCSI7ghvs/IamJcax93Vs58FN7DBLdJSH0e/NeSFISvac9OOAj5FDG0w7gulktyRDpfePYIKmZvOUk0OdZ+veNKa5W7UHmVPTtz5zqvuk9oI/kbWBrha8J+NykMKUp0CWsM/979ajz7w648QpWYClajQuzaBmCxbiJpDHsk7Nh9hn5koQiQMeFGU4EZChqQ3gQ9NNU5azN6n3Dp1yXpq2/J0ZWpy45gmVndT3op+bl/7eP//f7yAcNk57ikIMiIayjXehFRUrMAN6RPF44HbZ3pBhNNpUh3PeKfUgLbbNaKYhiYFIhV4+erRqFQo4YGx07V2RVSnZcPA0U1ibBXQE4yhs3VFa37+bBhiCotRoJbn78VR0R0JH3EzIPZsQwzgHfUVsWHFJsxg/YxR7H8TK12fxZ+geqtbOXs4pRGum53XMeBLl4P5LS0kHjD3uw/HAwky24N9FndNNOKkEIcSsmscyxZBpHuBVrrS6pCtkTCb2MTI9lgmtdiMPG4LHumjZz4DLGOxnwocOm1noWg44vw9rbCUuHh6B2CDu2lf2ywZOpUYAEisy0tGMY8yhGJC60AxP7waQQCggrA5K20nYsk8oMMz5zPC93wL3RvmIZ2KnMOaM6ywlAiLrSPh2hDxrG5Cf/SVM/hi+rvcHXMh+wlx6fPlsuoB/xJAqY326XSKEiMBjXVx/YhrcKDpYPxjhCEaAChjpWgeAeBqGaH/Lw91K0RQGSo3KZXyOB6nqqB0ExaOkk5tsq5AyTJw1YZzi1wLOY0xuIapnEnH0CYN2I46cN52d+9JedM86TwVgtBKiawxOKTXeiuundeAwtODX8KzQX0UbaD/mPHjNJ4W+eRfnk3NiITJ1jFDeOAOckVbsOE/eo0mpgf+1wJTQIgXYyvh0W+T8R4iH554Vv8gY1UAKeCUQjvGyZwDyUkaSji9P947qa4FIBCYF0FHyiWAWoKnxJKEOEC0AACAASURBVBJz0i0+fry8e/tuNc8K+JayFRqv/g2gxD6L33DutM4CGqnj+/JlGp5FYUm0MmCz5mhgxuUvomjLoHJJjkk14fxZsZqyBynenYh1FGocCsgHldaQonjzLpHAvS5E/cIn7BhQ3dkPAde1JoocRulQPRmfYaf4vE/kdDlQBP7q3/pNCQPzxiFR6wtT65bzmrWDBtL8CkBB14Tm3xuAcp3dKb4dD3PAc8vsaQjy8BLHhiJV37x97ehSlQ3Qv6WcK+LX5QfGAfLTr792RoAirl+9TKdEZAFlJURzGhOp3n7WOC1URFtR3Homn0MDohXtUXjKTsHVO7Q+dDBUJ0bpVpKtMh4ClL+7PH3+LOCj61Ada8FJx1lpOBOhn9I3cQDBuwSS6oyo/AKlTBz568j/OM6IzpdSamfQyEM51nBKvb+5iQf9452b3cVRIIeZ+FdKMzhaa+ihHbWixRvJ4ys194sj1FHarokcnUjjjRNo1wG3/rhAFNFByo4EpNqGMXyrdQf4HHJf/6aer3nXgC4B31NvC71U1yq75Oo6wKdBoon2bTnTPAM+j2yxjlhp121ArMhNO3m3cm89uNItpe/o/dYXLGuSTpp6bBt4j/5x7PDeEUHmudLvxnm+eJyhkTEwtB6rfvaOstC4owMeU/nciGWArMjN3Yymdaatp8YZnbECjmznfqakp8bowbjBOYTDkXU8G/Lsc2q+7UxAdDQ5P9HT+J17/P8THQa4HQPurJs6RRewbm7OrANmhA4rEGGBR3nRBuf89CX3FmS96jofUzJ1ddb4OCZorfU8j2HGaFlD7VW9cTIFYugeo3k910mfW3WSJ7Jn0Uul5oe2d2AJOlvWbAPN0M8K05gAjyxfGoC4lNEJAOZ58BH2sfck6p1bQh5AdgeiDA0BcPC8NR7G6A1MlJr5F0DsA3V8TSRyz/9M69FdEpTQ+hP0E5uQBhGb3jWfBmKCsUcfOtMeetiee9YOXcpycuxqp2JS83w5V46g9337yTvu+83asQeWU0PrpJGiH0e/6YzG8K5f/uVfth73p3/6p6sWMzwzOo94w7GGHmuK3cDaKGKt15rPmzc06Mhzet7wpY5azD27XvOiL/HA0VNz3053bf2+dRr+ht70b8lLMpw4D8sRWOBt04Xn+eDOVbbRk4+0puCxyFLAM0cBjxyGRpCH7jg8vSP0HPRKnZN3NwlEcMMancfSpxWpyvpumyjnvLGIkSgHMBJervdpHW03LgdoIvId4T/ZUN/73vc8129ffuPswSWDhjgtxz/uLA1zXZfrCPjWdhe807J9wH7sqej0KX3E2u61j80NZsYZCLfomuexn7xPXdJg7D2B9OK1sn84I1v+AILvvYVGvVbtQFqZd7EfCPJgXNp/bLN1/k71GTmb/DZvnezWBGIpk/Bm1dvPszPuA53/w3/yL+50s5DPXJToLA/eANQoA6RMDgDigQ062gpRe8yNcxoYinCR8aK0VS27wmvTZXm8PzbEYrhh+BoVH9Aviq3uS/tuFRdt726AmHR3bWaaOQXUxCDT2HUoDEi6Pt4w8znJbgM+n/mwDWAlYgdQy0olJRtAw+s1tQp5FyCkGB2EEBBovKQTetqAhuvuzDw0fr2f5+UAHrto0UAjKV27qyjNFg6+LoO7eLmcCL4UNCJFxVjQf5bHVQdiFForuvO35sRB037JSxVOcgzL9TwmjcuRLbMGDYAgHKjBsxVwQq3VuCbNWdjj4+FKA5QOdJ9yDSs9DeBlC+AdcWjD4pCaFOB1e2x3kfP24hINehRK1FXaaQTt7YaZwZRaUeg1Yd0IjgW4pVYjSipr1kKfOeLx34r4ZoYweZgmTGgDOTBI1jy1NQN+5219717XUB3GE4ysBcAaXxkJFloA6hMlkef7aWk0NUpJ016K0O6QfQv8e+pTnY0NHAIYZL1+AWCIVsr7E8lC7Y4Hq9lL+MR2LoRPLP/oQRdr5aLXDyHBPrUwZl+OCpwUxInKmHQT0SJ1UpbiQj2iKdOAohInxm6soLm1AA3tBXjGweM1RkGmdMXMLsJsp9dED9p8IM8j6jhCyiUtuhj6KU0O+s46RbFEgHH2fX8pyqyp1o81wPi4TyjjgDifnUPkThkFTdPeD1tJF0frw9t51nmvQ5ek3KA65mquRTZgZGIgZL4BFxPVPTUMx7CnLvLOBNjRxpy7pfgj88y/ozhx9jRvAWZEsTY90j1+G8c54xozUXK8ny6FOTmXaaiUwuFW1sf5IZBLXQJ5DvIu6czyJMdIsEIzTjEbuKPIf+erry4//+ZbR9Gm0VgawyErxTNVukGpKNJZBKIJ0M1eZCyq+avrFAkjoDWyQGVaHrneqNbEIKAjfVNmQyCh9iB0FnDFXv1aD9J4Uw81ICbnXDxHRp50L5UJcNS8DZQYXVpH7QN0rN8phxA+pKhLrQe1ViWXVfbhxz/5sceKA2opfQNUUELi4YOr1IgdMEfjSlkZRcVKCU3DrkScReMROKvNpGSFng0ArrMZIPfNqjncXScDGqsGa3RNNdBj/fWZZHvXHNYr1cFSpRSsr0194ZTaSH1wdIR3tykxIdkAkGywXKVxblXOgnIZcnAFpAidqE70S9eiNcBOF8rRswxIOLo6URoGoadch+hWTfOiZ0VfJmqdJn5Jx0/0d/hUQHKdDa1BopnlgIijcOsQ2v9Ee+T7HX0sOnAd4anxm1IN1wH2VgmCyCnRq96PboPe4X87G4Gox1vTjkHKqaOb4u46twFoOcfon+nYm/I/qg8mx5vPriNfouMFJI5cbBDVsttlA8YRQeM2RXJPVPUhq8UZRd1BWOct7zD9EhHi98ZA/Kt+Dvr3yE1qU2eOcbyfnxBdQAdeBfOnRuwIJoGS4Td5KzzTvy0epqzFUIrHIEPSdbeORihaQ/YSuRDD2vyk3zGTBLPlrLc8YR1a/0MOuTwKOztNPFfQQdUNz/6lUSQy3Mb6yN4ta0NryQkk9T0jQAZJTqHT7XWKkEipBxrWbNtkNXdZgENHcEbXIxqd9Y+MzBpmTAEZnZ44UVY48gEutgMt4EkcJQH4HE1fNZhx7LeM9/eW07FFZXhiE0ZvCmgOD2JN1p4OcJnzlnUwDSx5HWC6u3hzNtlzfmesGUt0h1MTKltKsTbhM9Ftw4cAWmh00vxlj3tqp9Z5oQkP4wBgbF0zuuDWzxqUCA86NgXcIGtqVbLX2E+rHFRF3+ae6KPwV/R3dKx2ILBeOLsz/uxV1o5o7dgEGqdkL1lIR908Z8MA3PvIFQJr0KEIsjLgNJGu6DTOipm0Ws50ZxDxfp8X853sYUpnDM9oEHwxw13mw/Q53dc9htJBzzzDNsXU/W2g/8rOg2QQsYf7jOSZ6Cs45aDFdghg6+g76+OqsV8BMi6bMPYKY+N5oa/IkQb1MyfKVexGUS4/cgJhoc0Gso33VCSmvpMj1bXonz9zyTbbfeIT01BX4yY13fOcJsTwJOQgvNTZwtbfkz1jfWbOKtfqt0rbGa2pkjPQm0jU2ELVCcUelV4rGtb3jW1w7+HzaizLPpAJZ9l3qCceHcp8yepPpIjXj3IG+vgf/fP/446OQipgnwUTcyE8d3s/UldqtmyK3yMgeDibTMQHzInUQglvMUcjtQIYJ5pNihChtVGIkl7LROlgJAUeA1/NW+zJqHx53YJXvhkthJe01jBQjKgY0R9mLHiYAqLoutSjjIIEUQMAhjmMoFUX3QFnrZQS2Sfg9HHqIfBjxoanGyN8wmLD0gZkrHBjFLdEoeRHb0HJZr5nYubzZdhUfb2V1Q1QOOHQ1GJcL8qgtqIpI0eAz0SmmcgH4GkAAMa1lDrqcXEwq2tnG/oYq0SIItAyl6Ow3AZwqLNpkjDoBsPCnGkasWt7IPBQGEgL5N8tjDBg/UYEZXlCfSBTLXYZWzAx9gdmAfDo98waUyumlZfMPeNFaeD9jEfPRCAJ8GjB4UZtKQKztrW/7zOMAuCI408KBef2Vmb5dys7+oworrV2A4p4j+bc9hhYS57HQO9TooYkMxujT3teGDUyYBACrFEbS4rc411LYFWTh/XoU+oHygh8gXXPwxIJTLqA0+mLzntO8ISjA2GaVrju2O6W2meRNes9YCycHQR9osJSw6xD81tYMU9A1U95xo7W3IJ819zaxsMx0hh54vNwKDYdDyKKW4xr6pFpuAe3yAHEPs9d8zx7lxl/NxfgHaw5jrTmn9yHktk0AV+BTx32fJSz+3gF+9Y8jHO7efKmw9DpRIdX5C3XMt6MbRTL5QgJj24lT024vb+xUj6RFzy317XHl3lvvkrdRM5Vn58+Y80jN80fu092FAZrDx9iLc+OGcbZ56hpi0gmn3OXiMiVzUNMwxPZoVTa808bQ9CA9Y6V3gmvmTp4qyD2Xl8ilaGb+2SGQb0q6p05xygU7Xa0jsaYOkICUNIURaAp9UWlhBKp6EifdpDMBFMiYoztSqFGt8HA5ozrd0ciK1oyPtGJ3h1ZYsNtohkEutnj/1iA7K11H+0Pehlrq2usjAu4fJ96loqclAwXSDlUOzqYlH0Bm2kgRRmEgMrvTNtEk3711VeuhantlxFAZOrLb7+9fPb55xN9lJqZ4tECnK+fXF1+8pOfuCHZt2rMpzq0zwU2v5so4Keu16s1FS+/vVG94i89JwHHGpMAee256gN73a4eGzzSHH/2s68vr9++tc7kutM3KtaulPtb66FXV08ub9+9c21ojUfPFQhux85EWmiNVGc4upQa2713MwgZuuFXcWnJANI1796+NSCsKA6tOXV8tU5ew3cCyB84YpUSBKLFLjLPudBnepac+Dot+u/ZU9VYjuEt3VRzUQ1wp0GOvNPn0LA+V+SMIoNJX9dnKZGQSGhF7Zi/TDkQN1AcoMh6iN72SOVXdtmDLu/ksz/RNhrD8xef+X2qjato6RefvXChfO2PxiK7o+uOBZROuYYASAGpNKY4L555/81PEtN5MPo4681vkE/KPEijQsrY7EiV5nlqPEjXe/OciVi3M2MiYFpnCv/OTtFgJpHekqOkk+YCZFbLspYrzQeR2REeMfxFA23Ebz1xIjqnIYLtlwHmeBc8LaDptmF4pxwGHt/owF57d7HdwSxkSIWXE1mZDImWech4xtcyDrniaFTx24neiU6q4JVERnssovuq17miFgtEdtr2iANkDO/DgGeOvAMQGdm5ZUAoi7kwD4BogkNaVreNgMzRZ0T7xTG+o1CbNvfeHJtPNR0s2Trrs+SZAbCdEdH3MCbtn5OWV3mSXW4iGYfHBlx5doDY7RQ+Nogia2HL/91tl3sP6z2Hw/S7yke0vhngkL3AWWrn5pSzyXqfm8HtXgp7LMdmK33OOttRnzcwed4Hyqqgo5/p1zzF67ejYdPYKPyPPUbfj+NyN+pp/UbPFj/VXmY/dlkd1sTybPSfRNBGz3EH8xWlut/b64GOH0f2jjxtu5f59XybV2WMkROmx0ww9q2zTufzMfStmw50DlZju3+AOHibfkMXjJleC0vPrPJl6Gvu5TD9IDirphsBrlVDVfVMd8DAtk/JqAEgt+NhnNPrrAyoJ4fwF19+aRktXniO1F68aubejhbnl05EJACjz+bovOjABiEdsZp6nNAna6N/dyZVn1vTwQQF+ff7DWY++Ie/97/ePXaX0UnHnfpO1GXSQzn0y3BpUKWQ71YctQg2dIfo9WITjA0dxyHkgD1SepgaJEzdoamBowhH7dSH93eLiEGTdagWcGFhnxblMPcQRjZzGdG+boMv+g5vnK+Z9MhPlX1qGSYFcmyWRDKNh3eBiRP9prnCBE3oi9knGjEHcisn/ncZORT0HlET95Vy3wdMNFMv+1vzdWqaIjxPHZycLjje6jDfT7tcsUZEK2Uft7eumbIKIufgK1pQIDCFhrYHJJ63/W86uq0GOlVDS3NkzZtolyfxEPHD+LcwaOFKWgidw/AWIhyghwZzdiROjNHFyHVoRtHgADPWfmcrAvwd0HWvc1J2QpOKANPeKwXMivxJ+PvZw+nwJLcRHv+ouo0n4kDWM9+jFM+blpAh2qkBuFbGljJwSFk41tCgYUorRAgxrS90tY2JR8tzyz2tgPieqXfHva34nZUVeEto9ZiajBJ2n4LTn/V4e879OdcTWQMdQwMNCOHoQEidwajzc8/KJ3NiLH0O+oB36g1AT6+53tM0onHgeQUM4voev5iYo0gGpKK+qK7lea0gfQr0sFo7XUxzyfuPexSeESV2/xyNguOebCDqvG+tbLUhsWurbN5/3j/er98x1KtQ+Yxt0+HEb6O4WZmOY+g+Ptpz7nXuWiVEIpwVyuYprZyZt1ddpqaFv4q2+36v3WQJmH+NN5P533d2mt9BN4Bd3Ld0gRXRsVMlmVv45ZYD9xl97A9nqOn6vEZNk/0O7WMrOK08+jpHIHQETYyapUAW+Mj7oTmu42zbADUt7zpQZ/pMX7/8tE6ivx3VOTweJ0if374n18cRtsHcHeG9I3Q22Mn9dKI/8s1NMayRPkHx5Df71A6/5u/sVRsLrBvKL9cczkHRscb1wY1ZUjfxvO+tFHM27LxdKZVjVE4Xdz/PdZYCPOS9WX8iafWOGIzxsssSY67Rx6rWM6mmUw4nXCuZG6yTZVF5aFkjAFmNxzTrmnTR+xK5m2hYaghqDDY0Pl4u10+fTMOwXY85/Pi9QTI5fjG2HLn4ZOq5yhGohhhPn/r5NB0TuKsIk9BR0qgF4qaWr6Jv1GAvoK3OqgAw16DyPB+6GaLBubdvvQKUjXn79sbGmkC6Z89eOEpH1+qZP/vmZ258pqZhKiUQcCoRh4o+1TokyjX1Wt+8VTO70Tdn3aUbkRFA+QGNWal5ijQdu/Jyc/vOtdV1v/ZZ8/ziC5UieJ+6w3r53d1EN7+zkUbEp9abEgWam6JdBdgLSNQeuw6uxj10w1nUPdC39lFAMGfZgPfb1J8NaPpsgfFENidFNWVwRKMaN5GsOa8fbBeFnujUHHnKMxw5dHlgcFvv1PyJ+Ay/++DGCKJr1SDWc1KCIzzAhrIAadWanQALAwwGUtP8z+dpgECtp2X742pUMU4nZDvAzJLjQkMX/981vuBn67qBRND/k0EW+wKdhHvgYMRdAkLEtpx0WzI13KV1okNXJkrqynEfa6Hz7bku27Fri04JndXUItAy9lTGmPvZA9HIJKcth4xpfIJHGpyRYyhjmsYsieXwT+h8OxHn08DbU/amZUzLLew6+CC6Q8vh1o+QcXnvlmF55kQrA1aQZkrQwwCytjcVFe9MOtmkKaHFM7f+FRAR/eYo93YQCXLdUXLzjgXyTADSWe9a9k4BYci5873JStiR6wZUhtaRndBcmmZtoJbv89kuJZB/Z+9YN/RiQEXKmIS3B5DRM3Z/gQ3isTbIbFJce49E+wlq2LhCMr26g/SW//oLWy28PvjJUSceHKUCo5hH2xuGXqvEVq/1tq+P2VLQAXSxMQjo7NPAqZxZ31H70I7e0deHdtse8xqeOjQzzvDObTMsvlTRsK2LHoC6oQf4SdOEZfqH0IvTvX0ujsFRbcvQTf1uYSxz76lbO/SC7Gqdlf3b520/g/01DU5wT66bqPNhOgoUY2163vANZB+ZW2fdL3jPOOF+9/f+5V3qSRUgNAa8Bmsg75IUjzADQvTjAWBBOeQb7IhSTDrMaioiZjy1T2wQjhGiv29u3qeLs98RhUQKXZhWOvO6G+l48TVkiu0bYBwhIUUURmKmNIKQ+mdSHExwkwqBEKK2oDwDHz/Gi8mmpMB8PMfJxU9kFISp0Nmb24RkN7F6gwokWwzzVAsEJhzBE68lY6QmGRvLmvMsK6rj0ViK9hjPSTmPkoXh725Mw3wXWk5EwhyYNi54nw+DU0SoERMgYT8jTLGBQq8RaRjuYr0N+mZ39zGcsyCECSWdIT+sCWmDzXShSWoGsF9Hz8kWGGanM3/vwygnmxEfI124tufPmNR5uw0OIsNgXswFoQkkzvdngyu1lCZVeFI+YpikexXXc0aOTHI8ClP3EqbGHp/3L4JsN71BsHGmel163wxUVb3IpgOiEFoZkjBcNaMmnaP3tgXr3o+oaDBSanxsxWWDP6xtnwn+biGx6aQLcIe+ABh6P2C+0OCuczlm6EpT24osa9jvR8hDsweF4eQR57teb96P0sK/2R+MWiJ+W2HSvJSaKW+TPve5dJ21rF8DMOezmYO3FZekue2IO5QQ6H/TYkYYuggf386ALdSQIX1GzmPoc8LfRJu0EgkNrnOG0msaJ1Xr6N33e0fINi83PyJCo1LDWPdeX2jXNNROneG793k1W540fzOPMwCxO4iGz+7o4uaV3HuYcwG7nP+m+6NiGT4YsbIjK5t3sbdtlPA85sZen3kZZ0HXAa5wFrZRtJ1UfT6aNhmb70l4ZsnjRKHcJ5/OZ4i1g3f3uuwzPtELLllCOkh0oaZznxtPvIH0GIiqTcSe9B71e3vPkO8olP2erNPkzlXmA8867/F5L2KERZlv3tnnqvlv72E/G14IX2NefSaablr28kxMBPbBK4izaxowb6dFdA6MSDzxTb+cw6Zd8yeDj9kvAzqr+RnNJ8L3mF/cf5yFDT7CV12iZ5xr7E3z+YMuYgqI4ydJL+nyKIAOXut1mlQ3OyIx7CaCcfOieQ4RX2PQYoDputSMSi3BBvlDBwNO3E1a/2PoWRFdMaLhm60beDVmsxZflYOzmmeonnnbAN4qOVsTeziRjQEQHjxISju1ClMu4NprkGcEzAqt5z3i2YoSUQ1QjdPZAUrNd3PKh47KVCTpqs36cGcgSYcXGIiz9PpapQBCYETX0mAJkJg1V1SjANQHo3vCh1RSQXSice06tUlhT+3Q95dHDx5dvvn5N444Un1dpea/fvXW10h2arxp6hV7g0hc7aH+I70zIGrKF6l0gIBX/fi9im51oymBxFcGhANE7GaEOkP5LNlUG7yJPtXpcPAhvU/j21EzKd2g9RBgKeDRtVcn4swg49U0ElSH+gEyFKHLedS6w1vCG2hiGfty13OTM0UlHB44bX6d69FT7GwFLK1oSdmr1FiGb/h9OsvuxDuRqWo4turab0DNTdjRlUdfcFr1lOzJmCXXdzpjy5RDBNF0K3ZUlOxKpSyOnJLjj31o/mF57xIQRycWawZ/4jrOG6VJjrrAtln0TOg853fbgU0PZ13AzTtG94B/oz9vfp9z6rqwky3R/K/3O/pB0r/PMiay15DV2u++d8mIk7Oq38Wet5zaPHbzVakMPE9jX3MawA2HdfZWYGj0C2wO1um8Fmc96ahDRp4QwRZcIQ4k+C62PHwPXtPybNvyIyCrDh90YZoqO4K9iwykNM4uB4fe07LeDYJg+ndVO9cYQGSiz+Xp/Vtv2tmf4rU9h83bJy36w4eJpD/KxLNsbx3FzzPGEozKpVSWXE+Ecqfse42xz6q8GzorulbzRstQN0s6grXoPG2DtoPV86t1sa5s1WZ3Zz/K/ikR4Y70e32R55xvvZezjP6F3sJaoaPoXup+c59kQGpjv132nzAn8TjT6mTWMraFM50ygRYvcKkr2XPT3Vq20wRYPfhf/um/vCMc2Z7GidKTJ8uDHEpJtBQ1zlK5QYtO/RAfAns+p+7BgCB6tju5ikw7NXfSIBShqB9FLKpxhebndAx3J71dnlMJs20wb+BPipgUjlW0lFTmamuPYEK5zIG/c10mjYv6NdS3S/pRGpkgWPzuWfg2CMwEhmBhVhw8UhXPyr4j2iaFeh3mSh+EyDE4adrRSvuZebdhs545aQoAnD4Qg/7b/1kIPUq76cvG0YAO070bRNqpixO0SAFWuqi2wIDwIcLFPE/esfsMmmYILSyZx9FI2VFQ1BFbiPwsmJ7BXgQk3t2QWStoC2/GAqBWZ65PvQlr7MtI20bbBnSnU7YPXaUvUl9ldXmcSNdpjgONZQrDxKcoM13huAY6WYKMCL8xcv05hgGG28MRDiNs/Iyq+dGCgL3sqFzWbY8zgMT2xm0Dm/PQ49TzYYYZN81Y8Podm9GcvYFN/9BWPovxyU+DJFuAdi0ajFXAiQ1SrHN7GYfFgGhEBxloUIHvObu9Zvs8Td3IWY7zNRrzNsj2mfRMCsTaZ3rSHKin46jsbGIcER9XYeQW4Oe0ePaklR+f/alPBiDc62we8/EYmeiUHVI8J62MSALWGw968xuULD5r5QaFss9A10Nk7M2HUcLOCquvGWJgLotPJ5wwkRmkAC9vPYA+CphbZSyFOA25YvToua2QfDKuk5dzzauivJPKG7qE7hgbNAOw1TwrzYPyE4V0OEZFze/I0b13kdMBGNb75uzkffvaBgzaEGlwER5x3LMjOMl7ACea9g7zLkfPPsdRuJC1rBW0sGSQo6IBoTa/bTrmvPazGTfXcfZ4PvsLfakgN/tw3/6HxiIoO738rCM0rUBLZz7Ze8r9rPfiCwPk8LzWORhzQP1dNB2a2c/YTuP79qMNW603ijr0eV7P89nuNYZWlxyZc8Q9kcO7uQXXoyTnoBwdAzy/z8GZfqAhL1dUtx0lRarXhMetiIKK5mlZ1vPGiXp22rGX7IEzP9Y53d1+e5w8t3WfrcwHVLHUKscFz+zzud95jDBfMmgZDFPS4xApvSM6nD2zoul2LfPmpwFG1yyWEzBY8A5e6DE17W8alSFHp9EdXcuT46DOv8R/F/2MvDzotALsXDCxHH9qBLhqZsbWiCel0gdH3jc9IV/ghQZcHk0QhUDiST8kepZ0QAxOnCk4A9PUiVqvyu56cFHJJ40tARXXk6q9o8meKiX9Y1LJX71S1OTDlbYousMAje0SWWD6s79D0Y5v/GyBg8qAYe5O93v40JGtX3/9tQM7AMkEoP75n/95gEQBpkovJzvsgQDUd5c3r1/73c9fPL/8px//eGjlcnnzKmCuwE7N342+BOo5+u2jn6n7da/ALp5a0gAAIABJREFUTUV76kdj1L9liFNfViDnq9evL9dXTxy0IiPYa6tamLpnjGMDi+1EnLqSGM+xaR9eHkydwS0X6JI6cmboiYgp05Vk4oDzjh6aGqmRPeNYGn3INoxLB6SLs97D3hu8nsghv9/2+KTiT8pwy6vzOTHAa9pRyY7YHCua8lTOKLXdjrokfOXqKuBz7KUNaI7/xvNzxPWjq9HVA7TAP/SbtFVkoMbaQBbnmvOrezoqn+9puKF/w0P1zAZM+qznebtWJHpM7gechIdNFHsD08OTBPAbPhyeHz10MoAEkgxb83l/GIB2Ox9yn5sHTXSc5k5atVOKV9MemkDm/si3HcW5o0xxak1EIrInhVwv7ydzYtnCkxFhZ5gBxW3/2OE+wRjWn1dzpCjFqQccuwt7Bb0HfUclONA7HTk4XdAPmIZTj5MBEFrN3ng8rgn/eMocbHlO0IP4JPqgnzln1yD/ZCHwPedg8bUC4SIP4lhQRP4ujbQDF9Jc78a1q+N0m3rw1r1HRqn29fXjaXQ4Gac0GF29AXYJA85dypTwudagromPbZrKIIvCnzttHt3so5q4ToND9AfrPdVASHNRNL9pffX0mC7e1YvApTbu5JhKneasMSnmW7Zor1bQwzSHW/RZJQ6OOvyA2166BLFpPdxgz6nS7y8P/uff/adu8iL0US/J3xF0rdQB0KCcc3AAYvy9BlkpHBCENlRv3ooVhf9zQCXwzMCrqLHSJl69ieB6p8jGBw8DBE44rpnNKESMTYdBmwBBXj3K9a3UK7UJEInIyCun+sICp5C0akRS31FpBJOSIAHDobUQWF16tzHVB6APxVlobGR4QlRHaTwrpTBSDj9MAQWzBZD3hdptKO0T6KD0uBYOZuBLsY+xHdawy9nB4JeXxsrmjhzcAkKHNWlJCAbmi9K3DdmsdfbpWDjZTMw8ckdCtiHDGqBk9jvaQGvjH6Z3X8QG9KF7Ue4ypxjfnAMrY/ODMJNipnpASR+ZQ1aKLmvj/Zxovd7bHvsy3ga8dRc/F6RW+kSMobPRyBr2uBCIy+Codve9V+e9WEYH6SPWu2nosTsxH5n9LuDOWukdUcI3SNFCrI1OziWGgkPKKwUh9+2Ojnvvt8HQQACRjbzjvL7QMIpK87LDudBBmYYurK3Auzbe1jgn/dTPehigqUH13H80hOGzKYy8hTyKF8/ucXLGe8zMT+OKoro9iroegcW65rnnjqIASd2p8ih4eE/ecayd1HTT6661gN40/5YlrClngTN2limh72NaCmvSilA7BdZajLrTgnPJAfHB6c4uMj0oS1ISsDnLAcO6m86jDaag9tQi3tJj1q6iWM9ACzwVPtlnJ/ML/2l+1s/P3ztiNEoypSo2j++zuui4mrFAp1suF7h5cgTBJ4ER2pBvD37vZfObps/7DJCzLLuPt3kMFV0FDZyjYD2fSs0+7F0VyT6vqfnWKf19NiP1fApoSqMDsiOoRxgPcJT545lnj6HP89m2AjkGSa/tkgsdLTCyyOcH+p2N8fsdCVVOFlKsK2LjvDec444C5bNOU1x8ssrkHM7c7A9r27ys6RFlnO9bHvmcTmRTg9u9XzbyVvrgMe0Ivte8yetd0abmp9b6E620YfpP+QHziyF2BiBmn6f5Vc978z9T8yHjhe+gg/CCHS0JvZzX7yjbNo9AzkQG7tq4XsuVVTDPH95x1id4V+8N8txnaKIQW+4wD/bJaz78delPo1oCTLFGi76odzcGo+pW8Y5zdBDZGskmlY6+sw7Qp1vuM2aAvl73fn/OTZUPmrIKvZ/QAb+5X+81bYzTAR3AMvhhjHelYS6QztGXGTcyCYBQp1bAhD4XmAq4g87JesCPPt4p20pORTURamcRxv5ukNc0RWRknzvOjdYfGkDv0HUav+qTqsZp6Cr1S/Us6oayznrWBuE+OgpSAKP0HaWwR5dSrdV3aZ51c+u6pAZAB3jVnihlXwarnvWXf/kfL7//+79v2tC/WRPJ8mvXP03kE89w+vqrpHtrNW6VfSY7dRpUOvBF0ZECC2fNdY9qkj5//mKaXCWlH91pNRe5urq8effW1ykVP/pfaqp29CvRtLo/EbO33l8DqA7WGABkgBx0oESHZo7oSUSTqiabwGBS9TUPlQ2QnZ3GqblH66HyY8keDJileqP6XPemVMAT84u3r99cnlxfX1Rj98WLzx0dC00mS0r8U0E5aTilSN/0aphGYG6apUZa2cOUWogtqvtZY62lgO4vvvjC2YfZwzgN0rRKIEnGDyi/dAPtlbMLc3YodwFIxXpAsyvNf6ITE8C0deT992hU89yUMFDNYDWk3eCsxD+pxI4EFcA/YK/mq+ho1ZPtABhsyscPA6S5Gc3VlevtimZND1fhEYwnNXA/Xm7UHEbrYX69AzbYX/iP12rqLV89fuL3Jxjk8eXpkyvTJIEBwTziZEwAVexaXa/9z9rusjwe/5TjcmMkaT2WpSKoNCbx/4QLjMN+62k5j67JO7IXfrpkT2WBAoBelxP044dbz4cMWvYjwPeuUc2eA+6iP6ouMfqL7aBxRpjWVCJkomj1LPEiXYMO62j+qc+qceDw//g+AUvaEwfUXD263LxV47ltlwZsnZ4m0luniWLkPP1NjhG03lfR3YdE52sc8E2Aa/QF+CvXec0HNM1aBItxCawBlpuXS6996k7lN4e6/JGdVc7lSmuWMxNnRGzIZJ8p61h0lrOr/7QEjoR3g8bby4Pf/Wf/593jx4pG3N159RBtFIuNAddGIsriEzOfzdSIYFrCagA/lPwAN7uOTbz7MRxQFvSM93cpVq3vXXR5FBwEMoqP3gPxqUkNAtjvn8LjLOxKo1Uha9VrmQ47mivz2R3Sjl2RMNJ9MC4BYJ0ufKpbcJ9C2AYVBNFKEGvG4WulOmt+TBdjH/jNYUUQ6d9L4XucQ+JxTl0XiLSVLQ7kUSn+ND0I4dmKSRsOfQAQltACc14CY2OaO1XAA2AlLqs1OuPjGa34thIIne09P3rPGasOTP8N0+6136DT1IWYRjZmyWKyl4tpT4fUcxoPJ3T2//P1ptt2Zdlx3gUSyMxqyCrLL+hfpCRqiDQ17GGrfWHRNsliZSZaj4iY35qxF24SUjGBe8/ZezWzjdk1D3Beyhzdu89m26HUM11yk99MxHTT4Fk3Z/hwEiaTjb0fA3ZA8UcmwSDqbcBg7HjflT2i721bgI6QbQniXQKO8Nc645hl39Bs0wDCOIb780za8WZfqzw2IyfnEKPkTlOHPvSs5jX7sT7/mYTlqFPu2sOTpnx4sLtE7sdQg094Xgzyjbgu7UQptwHh706/VErS4JWbJ7kfeHs5I47Dgw72l/4bJVe0p+BZK68XXORsU4a2rR/Cz5uF1Tzd5YnI5Tbg5HA96HNAT4zH23ns98Yw2Uw0FBt9YvtOWxaddRRAxtlbLrpUciPLLnuAn0+mTbiv+chyReddIEWirNu0Gn6zaVFlGIizKOlkPSb74lki3Nd39Mg8iyBLy8F2UPs8mtYil9RyA+OAIJJ4JVk4OJPIvtZNnC2GKHTda+X77ZRepOh/Rq50ptMzC4tz4zl9ry33+fupIOW5RJ3m5YkaP4MRfNdyaCadusBG/cimRLH1Y783gkF6Y++3zwP5Fjm2PM9Z+FnjKNgmmKOA7tEXLQN4/n0W/SwvawIdW0Wweo91BSRa4OGxLuhsnI6HThrgh3Xl7HZ/XssYmA99UkTQd9q00TwPPZuHB2DkLlqO8HcFlJtW+64PvY0s5wzaBnFAu4bktW7KXScA+3xuZ78/6bd5kHVHn1QGXWddnLYgDexPJsrpI/m0U1be78COvquWD7uGtTHYi59zogWWdNsMXtlMZCw+2fWcBbKR/yYYWiWP3Tqg+bBK6xSsuvmr+enQTNGsPz9ZX6F7ZfokIN174xw4m1vX9F3xHP7bdgq6in3qd/hDrE+f6YFOkrU4qfpey1Wt1/35bEsqm+SZ7aLyYPVOtAPpQO11AZLmE/wmqE3FALyHnaP/IlPiEyTjE/1P6Tzfg2dSyr90x++1biq7mr+0ZgOpJziTXIU7MSAA0CZTEDxsvnOPzE9fPESp+8lpHwK1fvu73xmwEBAVPSr/770BMfb9w29+4wn1AVF34MDHD2nLooEQDQK7PF3nOkNAdC8G66Y1V3q4xu71lN/p16n3kdFGsoqeobVoTwJUNdBJ55cMzR+cscnkbpFx7OZU+f3jP/6j+2nq8wIRGxQ3nQsIGl9DQGAGscauVgUgFUba8wFpNYjTawl4Agh3/PcffrCfHfoQSPjjy6cPGvaQ+xfIpvU5A3QG4LQNQ69XfVf7FXBIoFz/FkCSbNQEHsS7AqN/+knZrBkoq/XHd6eiIuAMtE+Wl3rDCXCD1z592sSHtvmhA8A/3Un8wmANep7APUn/8GboSHcjP0fnKrBQ7yeDVueiP9pLgGkyhAPWaUCH+rdS2oqM0D2QxbvB8viNWr+ySOmpSEsEJXuZ/2aokvAP7duAlqe4T69Q97L92c/X2sE8OtEgIGt8oyRzpW2CB6+NP0S/W4YgChCm3QLZxSRxaV17/gGTw5vKQqZ36/p8DMRi78Z6JndQN9zAofaSRLUMdNH/mr7gN91Fg7iAbdgPafn35tyV+NGD3HzmW3WkTGi1vTAdTn9EAWaphn15+fCzeFZD59BrsjfcunkTYd6Knj6m3618gaFn9E/sPFXZbt9vBY2gD/YS0DZaSQk36B10DGA7chc9pN+zL609AQ2ByKFPA5PfqYI4tBt9MPM6BihF7yETkf2/GESPHBCNRt5marr+EJRR24nsTy0gMg/l46dk57/5m7/VFGk1903J87vvw4xsBMWshfJzGBYlfYw2RQjepEeHL01MousY4mbsd8yZyYKrKUSJIscElvL7+YMiOMo4nNKxyWCgBV+DmTZUZ6oRm0fBMkwiB/7RSkKNXJ35MWgsziyHS8r9eYYzJtXMNEIxSEMowgc9jqsVkKefhWDasEZx4wQnEYYpWhuNbkflNswbcMB4ugFMBCz3gxFvx3qyGDBU26Drz2PEt6PE/UO42jf00YY7a2Z9dmsov9H7J6OpgWsrmYkiso4GqbiXh4NQ2W7smXtsh6yZUk5JO0cbWYmyyiTGdhzWmbTCVdTtRRMiJ6o3Jf3cmQ0wKYiv4QOcTRwV5wH0pOdxgDlnmD0TqLc0mjWJc3zmY3j6XMbIwGiIoRRAwXd2Nav1eVT5DP/mvvLfq9/kNMx+ZMZU6Se9XR6OsAXZZhPdDhzv84FLMJvPv+1z0XSHgQzdYRRCx0uvoSJoEWeraRwe5jucH4qqzwOa1zqb33he3vNsAH3uEnkayjrDb9KMffs0Hlop+minIcf0zJRmX9/QT2Wga4qoMmH7HHvd0JbLROYPU5z7DFDOyx8EP7aPC+vpjC+fyygq7umWO9xTn9mv0Uu+2wBHFk2ZHvdHyT+etOQyoGw7tgS9mu9bZliXFUjQZ2e9OCCd9/6lWoHU3fbzzl05G6qacl+gVJ9V6wHkZMuRXvuvndtzz89BXPf6lg6evWAMVlYA6LzXlQVPUNb0eqZHzh3VHqk2gJ9aJyW7d9tfsL7DhwXi+pzcx2sBjuZlp6RWH2Sc/9Zty9NXcKWqCvQM2QXWMQOa3DLjvhP0kkvrfiW7z2srGd7ruvW/PqmBGrJDqDiw0e7AwBNIanmEfoUXHNUeoN3vuyZkwsc4ZdCOov7IpJTfhT6a5pAZ/XPo6dfo4ZS+F5jJUD4cTNYE/fNfbLQGSqCXXkvTlx1LV81stjaAYtsY0ErbQzpnshd+Ldv4G1k5gwSbjs/5KIv96reWNTyDPf5uOzdtp0z7Bp4JiNT6Dx7Icxbs51ywS6HhvjN9pp06+P41ufaaTcnn0dv9mdvWjAsnp32CfQNckpVx5NhkojVvtxxkX4BsredbFvZ98/c+g/79CdxfpZ444Mia+wx4Bo5iZNVmafE+PYcgPj/rZ7VOWD8iCSK849fOHxAJPtJ/eQZnaF56u0kjfc/YJ01Ttj/lw32XbK7lsZNSDRkFCKspstDqTQu//Pzp5aeZ3o7fqUCgJ7QOTQjQZFhS3pusL3Q/FSedOcxa5Sw7+URl5dMz9JOy1cY3Ov7vtPnyPYycAMzwnl1WH51HgD3B+AAjcvwF5Pz8089nFgEg4E3zeh40ZD9DWWPKdPv555c//OEPmSj/Tv5Jel9qD8hFgQp6HmvQuQLsaW3Iyd/89nfOtNKZCsjUMwQ6CHzRZ/SOv/iLv/B+9H5nIn7/vc9d+xGAlsw9iU6VcQYs9yCjdy+eUq/3fvq4etszAA4w9942gt6P7+6zFvD1c3qWIre0B4E/f/jDH51BJ9DkT//yZ2MJAJbIe/ZBUpT6nCqzFJBV5yrAVmvTHjWgSnejKkn17tPe9TuBo/q5zpzz+M1vfnz505/++fCknqVp9DqTPwnUdlYiQ6emhUtNPAYrgTd0FjpL6Np9WP35lKOrV6neJ9Ac8Okf/uEfAsK+f3eqOAVoCcQRsAjtGEwacI3MWbWgM9D7Y0BDJ8PIRlVG7Q/vXpStLADO+3ILgwR9BObjR+pc/vSnfzJWIcAZQAswXKoqZ5DMSc/tmOo3tdZrvpdfoXXqGdwjNhJ0/OFD1qG70rPUpkG09Ye//EvryT/r/Ocd6rnroWUf0nOY80SmKGsYmQPPGWCe7wsA/Yu/+MsDsrvk/3PkVPaSLGdjHSptn4nxehb4h0HJ96KbP9u8Sn/nrEfP0Jn//ve/e/nnf1Zm9G/DVzrfyawlIEEbiB9+k6Fqlk9TURywPmuRoCKpqbOlAf5++SUBLL1Lz859ZgI3/1XjDAVQ9Blmkug72hdZk/732Haye3/8/kcHOMSnuh/x1F/87vcB6R0/SEa+nvkP/+//Y3568x/+7r86F+v9D0J9hSjP0Ag7cCmZxojQQ31o1ZAUhWIFNbXsXMgqJ4F/+yyI2MDfNCvHtYUR3YdxJvAlkheh6591A/XTS2Oc75oQpmcZbZcyP2CUBHGE50c1bXYvj/QFsdNKFtocNsxymOZEtAcMZQ8ytA0s0pNrhKWjILlcK1RHPjZyCyPEUP22sT3KXOcEIMfnvnUkE02J8puGm95HgFT9TCnBGPl8DsLiu7ehrp+jEB7G3PQZacMG44XzaoP3KLtqWo6B88gQfWV60zH4ZvItNCnw2cLX2ZnZOzSCsUGUDKHAcB+qCjHm25jiXnIWiujSM2HSwmcwBs62s+fGyQNMve+Ju8TiSuZUSn3uCc8YxURN+c6/ZnRGgC5QfeiJ7EFnbMSh8r7GOOTOoJE9t53olQyHpEc/nZY4taGPRDd8dkQsy7G3oLORlL4nNI1n3aSU73oWybhpHX7oMz6Gs4kjA6IskwYcanDOe1B/iikfgxfaaG964NnTaecYsvBOHNFjSz+yAOG3c/8nmDvllAOk8G54xmc5LSFWfm3JxpGj30wa3uwl3glPw6st0895j3GR+89e2gnxmWutBlhm4vpsOYMDdhob9/K4n8mO1F4wzLnXzlq+7xqZQ9k6iWq9F/aDPsKYsOyqvkHeK+X/k/kWnlhag/7TO2YzzUzXBnGmdNtZBenDec5Q2e2SReP8tvPEGh905ebh4auWy+wDWujz5PtNs4f2LxALiuznJaf2SSOP31d5d+uG8EzK95z5NUGhtQEoP1pd1iAQzzp7uUBC9sr+2rZYzpp7MhC1d4Z+6u9A8126eJ8rCUJxnvd5zee0ewi9BRS2PpgWI01rq8+ffe+8/gHGD5Bf073h0/5+07RvazIgc9fIAQJiCzBCv1qrbJvbrnAw1DWmT0ByeQfaiJ3Cz/Wcu1Scnky2hqY/2S2TH1n6I5c5ixEyJwjW/BJ7JzfvbKspKbWNNVOODZKOnF85sdTS9C+aTQXQDNtxs/Xlg4k+zHkBVj+zYJE5myz7zE5E9+lz6Ym7+hK67vs4emza2PisBwB065CrvcS+/zkw6ItaykwvNvZk2SdAXEFsem8zVXdkO8+7+d/DLyaI0+tVMocrdwyIpzWDz/WSd23r3HZQ74H3yoHR5zrIizy85UDzm8tdBRJUr+yWs/335q1jTw6B9P77fffPAdk64YJ3CDyBLng+Nid75vsOAH8JMNX70fdwXLGJoZHIe7/tm8ANz2g9jzzFrjA/TSa7gZxHD7MYLwDAvLPl/23H9D3G/ontyd6xux88WIHrWzfy/A+/qFz648s//emfp89gfDsC68qwEvAF0N++GXsGyO07hw4DElvhHv5c/bnB0ra1z76mBLn1sYMNXzKItMt0fXbT6um+i9s+4vkRdtGj7v9vAC4JORlOI5lANUBO1s+e6rTz77H1bZ6UnXMkYwX60Bd7vzPoaex6gWkA6/C9nmtb8CU+Z+hcCRhqd5Z3kiCiv1MlqLU2rZIRJTlOxqvsSO5U4I2fPz68VLSe+9NPyQQ99mPZqoAuPuMpVY2dn7M0tvAp95yy/ZS86rkCzf6XP/7RelP7id8e2UQ2HbiCwBtAOwE+JLcIPDMvKKvUtPZisJDzEI0InMmzU276u9//xt/5lz/99PKHP/7FlOn/1vJVg6K0TkrmBXr+/MtPL3/84x8POKw9kPWqtQgoNpD1LtWZAn1+/vkn70PP+vE3v7V89x5+TqWo/mg/1hufv+TZ6mn48ePLb377o+XVDz/++PI//+f/dAn8Tz8ryzM+ZQKuLy+/+/3vXv6sDN6xj37z298GU5rWdLbT3gqXCcCotcALBkeVHfzLLwanfvxRJfvBanTm+q7A7H/5809peaDMzpH7ulPONxmyP5mG1FMWnmgbizvEPkX26ezUNkD7///+6R9f/vIv//jyj/8sgPm9gU09U7LnH//pnxZT+vL15Xe//d3Io7QmiK+Z9gCieT33j3/8y92v+9lvcFbfEU0KSHUC07t3B7DXGekZnAGgNeemu9ZZKhAhOsjnc5ckVBhU/T4BC31ePXydfTqVPO6j/zJg60+/vPyv/+bf+LMCcgUqC4zXXVtvuEoweByTyvU80XiyZANkOqv8b/73//bVjKE6akdZ0ygTxo3BtM2oQWBRqsf4NJUplUML+HJS2O3cxQ1LGc3bpLYrAuVsP/qujIJCaZlYDDLuKHtnMs7kMPdvEC4zKet6pieNvZUw+15J/pOduAZ2FG0aaOo9SukVeyBcuDBKXAM6vjkRo0yvnv4kNIJ+kzRqUoWPACd7oyY8tqH1+VOclDVmXm9o3gZKK/1bQcFEMEobQAh0CXEie20IEFXjTo/Re5UR+ztzlw1uuOzg9N17Zvxxv1oD0SxlGolcNmtkjfg+D9bdGQvKcouiTZSszx0BYgeOSYkV5c+a873OLrQy/5w+LChAC64p1RLNkWk61WDjLAZYM10JeKjS0jWqcs96N2tlj7cB8+VjUo/1h1RxZwAWj+BwZc3PUhzW3obgLVwxBgD0aUC9RuE6lWuEx1Fqg3KNw90bNKUABMbmkQ/Vb2hEQUo0RxGxb4BVjGJ+fjsEzWf83YYSwMmA+AZ7615MIwVssC/JIxlpZ3JcBQEadFxDdB1vn6kGXr2LpNNn2MeeU1a5MiYaWXTGPbYT0rLi3NmvgEf5fep3z/oqywxAjLWQCWJZMe/3uZBNXr08cIhehsehrcSrNsMk92xX0zICMLedJ4xs1oGOYd/vqodJO3mdrdh3zff6Z8jU/X76XOIAPRyP6X+ZfScLHUOF6ZLQx1nrAIHL35QWMuxnyzaPPC30dO/gST/ey5ttoN4OCfLvNR5temoe6e8fuVilu60nWOfNU+anKZ06skoZjD05tzLp4Kt8dicGujl19Urjua/JqThU20OOtT34pmQR+0T26fM3XfEz1s15tA7rNdkoWwRp23fMvlc2pfys9VHT7QMIGd6Hn2xE2r7YP63T9dMO6gEQ5cyepbkBFVaHrl4x9Z6BD+yRIFOfFb/LGraSHXo9dDtOXdOX74jSoAnyZe+x+eCp+zyePJ5AKBOOeZ/pz6nIyfCAbpGJgDAC0U5WfmdiO7M5Zxx5sZUn2A/6L7r/a2USrvP6LVDI+6Elg5/Va7dlE+AAOpt75vyhCbWt5Uzyff63NIITjjw7vOi+wQsQLSCwbR1aJ7ct2fxyzqhArKPDxxYBxNozxZroDPhnAMN2I9n3E1y87Qn4qm0GPnOe7L88wdVb1q2OCij/3SQkNP1hq7TceE3ntpxnv/2dpmHO9/CxejoyhG0eZAftZGRuL8FbBsPDctr6PJTBx53zHf9+Dqhp+l4777UOHL8MuQLtHF+hZDb02bIAebGB8E1seJyD7ZIBzGoCd9b2zDjXTwy4fv7qnoLyS+TkwvfpV/3ZGU3wrMAcKubgxT6vzl7Cl8o9ho5GIiR4MQMWKfW33tU5zeBL/NVTRVR2uT7jcx0g3/6FwLTq7hodv4bZg3bGZnrQ7qUb5FejS2/d2brjYReNXDaPiAdNP9HN9GZ7fH7eia+yMjCCtIMXbRdDNyvblGyzAKuHD06GKzYFQOBreiFJOZ8Ntuqd0gH2+XUGU+mmdROECoZKVUv09+NMRj7Cf9DonzWAaOwi+fG/EyAmsPFdkqn0h1L5QTHSZmfA/q8aMjQZoypxHyzXOkct2DKEhyCU6DuT4AVIhwL1HpUYzyBJ29XyRdL6TTwgsMzZhfYLMyBWIBeZl1q3AEeyELlPyoyNY6xoTlJFmtgGONW8iz//FB3J0Nwf1NM1FYoGvBOaeFFGokBfYygWOuuD816V76ef4yf3OUxw4M1kt27vVJ/DYEDvVaJ8AvdZ148//FA+2fS71l0N7f4yoG5INkEvdCoVdSexa/xvnUkyMzMsC5mj+1QWpohWQJyGDMuX+fAxFSvZLyXHydSmbNjAp7OVUyIPOG5c6e185/33Lx8/bbuGyCC1JdiEL/mqnkw/wVR9hoCF3qfzSEAqSTzYLHd/Ss605b0wGoHu8vvWAAAgAElEQVSdAOH6HQGRxVfevrxV0Hkmcqd9TIYoc7c8O/9+OwBk2pIpsevDJO/R//TNv//7//HVE8zeKWlSjnEWvlki26dJi/JmqjdNK502WrzoKec8BtQ4+jIGMZBccmXUM6m+DPcIoD5DEMTEY/gChjFxupX9x8nK4vnTCGSj8NJ101SWaIAEdgBVBP8adexNgCUZAwhcDBQE/Rr1MX5QvAEPsHCTupTPDhjwcJaGVWogDhcKMbUjoOd4qt5EWhr8W0GfZpyl1yYDJZF8rY1oDszZiq+FNOeBYUM/wZPVUKBefxaDqJnCtGJhkXvuz5PxgHFwDNMxpHDo9FzO2XQwx4yhgTLhvRj4T2OuJO+YHDJIWTNGgYG+MUzIevPzJgPCn6+BP5yhBAKgOoawTaszQGbuPF5f/lHl4u0UcA7QWt8XPMbe2Gsbgrz/ube8VnyQz47xUUNtQvNaG5la68Rz1oBk0IvCCs0b3GWfAT+La7hKmH213ODM4DsEXv+X8hmAthzlsy/ik85GLVWfLdOUgh8zUbuBEe60HYSm7cMXE/H14CwPPno2+O/76zVCEzyf3/He5gMiv/xMZ+leQTNBdzNrNyv6ONHVWqANyOZ771tOxhjMIczYxweEtaKPkREw4VlOe9Y9tA2t8PM9h2Qg8yd3QPBle42FBntqc2UfnfWFjrgX7gQ6oPTWayATYL5rWtKENRzh4UdozOt1GXyVVZ5VL60B0LRu7LPtcmvu+mHIe9Hbx4/93PcXfi1gedZFb7o3AiztFzzLodkPZ9MAd6+j6dBJ1uYJ+pCeWaKPe9P3U+okWhiDasDFm+7vcz40Nk756rA9Wz5z8yXr7iDO0myh7XVf/f4jZ6c3GvKIe+PM2hlKP7EBTqY6oT8PfaWfXfq7xqB8fZhOy3r0zjnlcfgznFom4AxUUybf3G/bCIa7KiDRcoKzIhOGz5F97n5J4ms7EKOba7hT0/Kh8SmnOfQsRzYSA+467QA6CHDT/YPXCsjWz/VsKjBMSzPR/mGjTI+/vHzlLnqwz6RlBHv6bvqVdjY6320br/UOeu62j1r2IDy/lafDm2Tbl8xpPk02mACGAMDnXa8M3dL33HfLE4Rzh52pMZo28r0yD4/+GSCk3+/TtOBLRk5KRjP99t4nfkDr6g7e3nTe96dnNY9x9kd3INunWgOTiTsgi+Wmq3OHlZXZeoLvl3io4P/+lIwQ3UWfHc/KROZMSTawObqkbQb2p//iQLasZa/xw968qMehz78qadru4J6il65g8CQE9Pv1LPwKgOi2MWjt1HxO1RV31bI8/s5O9NVnDvDoioFnD2oAQ+iG/eLPyEfTufA/lbQCSinDR9lNAQrSf0zv4qz4O88OILbZ5NpTqvK2Oid6fXtl2i+5AlW+s1zyyZyEplonzUUFKHi0e1gaavo2nZY//RrdIvta/pzBTSNhaWjU9wM/c9+3rdcBTX/Wwf4k8ZzMx+HH7D90yL6Qpaa/6j3XPlnL26N3kHFvCOiqpVqArM7S13l//JgEDobXEETSPvHhW+7eMt20qZJ/2jWNPhKgpTsSuKbvQJMCU95/H5BJ78pgWQ0EUUJUMkVj46Qfov54YvyAnQBaPFO05PkS075FfVB7vdAtw5LIKotsTjBCpcL4QgBk0gffv3/38k6tA9SPdPqdJ4Cu8lcG/fwwQJT6A85E+QlsCqgSjuJp7h60G3nTdmvo6ZnZrEQuaOrz6IOt6EiPU/Gw6EnkbaDWzPPlRUE0fEzAYcBBv3vklc5FslS4FHxHBYO+p1Zmr+lb27IavDNlwo0hWJYW8Oxp9KdVWAKEoiloPF1H86fpOEGQTF9Hxx3MaT5vkFFJVd8FjGxf2LJY90sGuVvIpW2AZQp9oaWbnTGYu9zp6OsbJFHqswcFBTDeJCnkhmhOuugApSMDYycoWzjZofoMiSEMsnRv3fGT9Gz7mZOV+5BHCgD7d8nI9160nr/++//+NQ1zk7n41Q1wk6Yf5hmHbRiFunGMhKP4X2lq3gYvA7MQgOd3L1EOoNlklj0WP0LOJOrJVEF2veEBQmDA0QF+phnhTbIOQyWKggh9z9RqH+40C2aKtt/hFGpNA1Nk4YdDZFqTmVmxIDIuJxoQhzy57BBTFO+mkOudKDcLQpd35L/6w4RqL7X6gUg4Ef25hTtM4HdVf78WElFoC2o5GfabjJIwwW3QsXnujT1pHZ6+fYgvhnIbSnrpGZRGtE93rbKdEXas8zb875/z7zaUWsAc4/gaUoEy78/2njo7ysrLF5H7wMByH4LqDwk47I+OAWmgV1kUExlypugBQKMsMPKftD1CyheU995r7sno4ckwOuvr//J7zoM7YZ0Y/xilzce8dwcFvFayv2nd0MRNIwG3FjT8tXXqU37/oGH53Ap0ns/ayejh/NrIjmw4rBp+OpHDbRfA+Zz7vUCmpju/f1DrM4zKUfcp81Csp0t+hvfhoXPflqGvDHop1P8+S3bSBhPKjLvvz+zd4dZHgXGgyOkGqdqp6PcjGz0Vccp02ije98Ye5azvtXLG2n6Dcn0vSztPnsOQDI1sxvIbg7956YKQCyrefN5GttczjoX/7jIFGdTbB/NJQc+sXfMMAG5lSeWdKb9sR/WmJc6ps03gz+OQken2dSLcBXbeMtD/HoCh+dl7m/6OYUUgheyO8+t7gBZeu0t+hgHEGakHE1mv97nxHRvQgsMufXPL+5Trdkb/8m/THrzVtN+8zt9voPHIiskAyt6TzZaprZs93uVz3+i0CdZxXoCzLmObqDB82roahzb0PBP2ytgdRXoixb2n22nyGUx2TMy/zR4KHYwzXD0wb3uqZWvLUQfE1FBr9J9bj7gENdk8kof9rMOLjzK64QOfVVqXQJ+HByRbK/h6dO049wCrvTZsPN+dbYtkUesznlQ5wTFopO8Bmdbn+o3MdIUGdFf9P6/y37xve5G+RtvIW70PvWWHsfRbA5M+0ynbg+Zes8fogZzvzrn6gCc7fgLYNPbnHqERUUc7CP17eOq2pdqOvYdF9b0dmpqAZdPtghuStamQetiKFXRtWQadh8/kn2wVABbGLce+kYUVUDPwVwGXtss4I2QkdwigSyZVyyDe5fYK9GVVIVfi98e5ZL/cbcuPgAILSFE5ha4WwMgebz5eeRKH13rIw7vSpqP9D2ix75w7ap3Q57lZuZuF3jpi5T5ZXdOvrCbB+vMFirdM5fzYqz4rmyMgwpeXzx8zsAQwiZJKgEQ5xylJDWM12NiAFrTJewLsxI62zzkDP7y2+d/e/2RglmOtnpf9BzkMvbYPaGe9Mtmcka0e7WRGjcN/6422ZV611aYy45ZjvS5nlo8MQp5w5rQ34GwECJ1e+SMHb90D7fDO44ucxJlvbSn2BQD+4B+VPBskyarP2gbYUgKH6YDKtQHqmobkqxNEsZxwNcra24B41kWn17BKf9NDWHz9QcN35o4UoFVp8Pvv33l4hadlC9CbclcBs119IH774oBwZKvX9jnZuJ++fByAEZA7vrio1X6d++mHbuErg/6ePC+s4vOp9JQO9ryMqZoQwCj9LD8cgDd8M7wzuIFaGh1ZMtU6CZB8dladcBLJCu2fbLibVpCTAXoHMLMfFLnT5wHIakCsbJMHw8iWENdNhlz7vMgiSs3T7/hT5KvbWn07RA+/lmrDZPopDBt+Pvp4fPn4+h5/fCrcQntvDM7Sa98+3AEaN/nM663qVAOiU/Wo1krwayawx5Zo38s+XB1Iy+HuAKh1atho2y08G/9S/+77goeiV9JmJthenoNcbDvp2Fmy2b5mraYzIq3TwsW6sVaeu4rt7ntRifsnJtR///LmP/yn/+78evUPUX801crbDRvjN4AYRnGEcSutd99ltLkXEj/Lf2SMKu23DcQoxxBJG1friG0E7hyCkd4Z8jICPj2MZmz2NNWHOLhMiNRrGyKRIFA/AT6T9cwkqkk7XYNhiVKf0+QfiESM7gufwQVc+OO/F/jAGbKuNbiSlpwHiq53ii1CdBV+IhByHmFylCrOXwvoPDIGR74X48xnMo5JflbN416JIPeZ9Lo5D/jE+5j0HRO8HKnqQ4QCgdkx+k0LlF59k824XHiEyAUK9XP5u9Z8G1es/Y5qWDl9M85dTfB3EhPRH0iccyTTrc8oe475q6w6ztqgbkmPBwD/MIK/OjLFn6cBHWFlvpKglxC35l7eOfdxTf9ESD3p9TnJMf1k0neSNP7HnVcZVwTDeExXlmyM8i3naSEID3gd53SGBSo7DDq5AQae1Y5Q+DwDCI6j82vlKFX+s0ZcZMqe3TDk1UOSe26DfGkuhohppAAolVvcwOlSdf7Gnm7+bSeMtfZ5IF/PmSjb22U5NQl6+J7PQAesAUXldxnMk0rIICMARkBNgQ+8s/fQd7HyfHp9TuDCYJ7l7TNLEPqiZ1OXuyDfkIUoUpx2zousKxywPtOxTNJeg/6jkv1jrD4ytWpTfYeHTgbQM43FnTv31+faBpPZ5GRA1/TWmwhKrsmBuZ1J7u/IL+vR1bHe85BtPvPMLjpypIInyIKWNcjllhdrgGwWA1OXmxd4Xq/9TKudl+wdEVB4DjvivI6cK15CB7Tzpc83/XH392eO3HMfwGQ2LL9tZobfe/Wn3WdiCz0dTG9tDO/7vYBsnPHuP05J5FycE+vC6hnKd17j+eMYkkU5mTrYbi0v+j5W/scWW/kVeoHH9p30lt6sSGjEjoftoW/7Sp/7G75bnoz+kozhM80Kzt74+m0/VzsM4wR6b4lunpIvmtfrd62zePbNz00z5/NTbv6NU1B9Hu2wXAN12NstA1oewZ+yCcyfZ6Z3MqPQQGM5rDH9ir2D/dF7y70OoGv7dGwIMoZeAQ3Qsc1Dh9cLiDv7moFJvrfqOc56oAsyUaKNpFa+Kyd0HbU+r/u90K+TCOgl58DQ9FYeG6PPoG2GW342rbV8hh9CywOyDKB+8yw01Fl47KGf2QAj9Ng2YtsRN8BomLCClWSOieRjS8yU2W7JYxB8B520jYevddOK/s0+Wmc/znOyYHV/OMRHj1TbG0pSAejjMy1okqDs5/U7DOKFn+mfDk/pZwZWZnCJMscyRCKZZrqjT581kTrywyDL9NvXzzSkgGoHrYMs87s/ObrTfDkJGPo72WgNCDR/79kmOLlybe+m/U90g/6bKdbDp2dI0ZbxP+yE4b8n3TaYgJ8xvkBlEdKqR7Lm1s/YEfCs3zkl4pQBU9beMrP1RPNZ80jWGvAKYA++hh+Pb48fMzbM0e0J85g+lGGneyLTt2m5s80YiLW9FgfQcxARnQZQL2ESPjf4+uWLQRGyrtzb05nI0iMvL+/fvT0Ao7w5tUJy2ei02Ile2gCBJJ7Kd8XDHoT29RlM0XmIjy0TXY79zna2n6EWbhNw0Lp+ce+7AJCAf+9Ucer1Dfg5mc7BsXNmEplk7/r775SJmWxL1gsYmYGg6q2e4bzvjq26QTZohX0CCFtmGozawA/0YLrTMBlPsg6u1LZ9fIpJFpg9QG/pDZhyY+Snnqc7pxehrZf5nKoEKVkOvU1G8mSR37ofHg7o/ExQ6OC0abYCRV3h10lbtpvGyROGw7nQ17vtgNWVsTnTGmaD616r95CzPTLaanMB/LVdN+gLj+59Rdceme1ggxLvROMMVl3/xOuYFofw70ksqECmaWj6Q6+sG1xOADe4z3/8P/7bV3rfCFFWajACiIVZQOsSvrx4kpEWx6WLYDfjKYQmlJu+fA0oRgEuWm8FxHTa6cgB8XdEa2TEpI+qSmNUnXpCDIjiSxhQBkXUQlB/d424Mh9zC85SzISf35sn3EOMZqE2npI9k71qsMFbj7fPhScbkcicz0wXdvp6TZnAWI1M48EAO0J2DKY0Lt9yQKUegwqnmfEi9zZkTgnSgr8NFObzQazTQ0FTPtP3EmIOE0TgOCNgCNt/Tzj2fLYNQRQBe8AhCbOQkZeR7mHCCIoIGTKSsrTQxDDAZN2QxeqlVxYoz7+bOjej2UDwwJFkOp0I2ysofxtAPpdyVEnCy6TxNIT2HauUQhGz6c95jDH3TdjsIIOLk158+rtgyUQa7ZlPVKaFkIX8OJoRDnSB32b6bYxwP0eQVtN4g4UTWVulvz1AMRxPw/7qcclzj1BkCNKUsZJBHLTlq8t5KDE5ZzPgp3ma0nA7KAsMhExz1t7vRN8RXv6eHLLYC0NHNOkOrSfuMM5r/bcN/z6nHeqww2v0s45aWVld2ZCapJXhAlNKo0j4TO22UlS0aEBr9mOaVI/GKyPtXlvTcjs+7fTvuY6DHj3+cNYPTw2tYRjwnObn8GQmpLv9gMHrZE373qec2Bm5py2D9vzsGXgrt2Ms1J7huazPqzh3Hnm1gR0bYnZSJsBEIGsOQHfF+cLnTa/O5JhMaXjTPFOZwkyA5h74Pv++gxGayvd0nLiNZ683jOpeT0oMR/+pjODqD9r3rUyhlqvsk+fakH+A3wH04ZfIzpTj3CAHDkvwmQXVD12NsYQdwDP9nC8JUPlu26GZjEAMMJ7lshvRpkpXc9uEXoa2dlo9933L814H+vPW7f7OlJWnzUr6DftzmAsVxDFdz3pumfGgIWcKVsBgslvohUdrCRttQ7v0mzuBhjcT3R6gp/Vn60wyPJoOIuiWB5evtxSSs4B37VRXdmSfZ+jZXVKj36uX73FEGRjQQ2hc1l3yuc4k+0n2lI3+yQw6snxZ5JGhgryQTPc6sB0Saa3BAhjiayu4r+P7d84U0Z8bDED/5x3+v1d1huyTBTFj5yXPFP7Qud2tKFhz6952nHWG+nc7KTzP2mJ6ADtIPo6n72t64UYWT2uNcbKhYejp5tnz/AGZlGWNbGC9y49blXA7Pdhn6INjS8yXnSXGgc/PzrutJ6fPm/bCsLcjYyKb2Gu+96Qn5AoyCxn8WjZyP4tA0ZFrA7Jmf9Cld3WC7H2Pd7AKHju96iZr0q1XJhv7yMrhad59gtpqV3L6yj/bzkA7kdEBJ9xfUCVrI1vZH+85MqUysMkyGS2aRIzR3e1UNg2scx6ewi48AcQKhEGT2tt3x35ffeJeaOgCO/sBcGJjht8y+JNKrjjNWW+kBS2eWuYacHXv/QQPPp0SzoBOGfjx4oEifv/4NMruoiejqibk2yhzJ/ScxJilaaNORzK1I0/lB/THOS19Zd/wCQkwDrSggyqIZ11z5JRkw7QZ6F7GI68NIkven16w62uTLRY9uX530yI8fezMsVG/sTstqgn0BpCBz5Y3ct4Eful/Hx+ejPGtuFrbsrNxr1L0yibzuTiorXMbkGdSvCVLnC0HUDQtxXIn6WWov3vorPyx6WfuRIsZ1mo+drBq/WoC5CHCNy+CElLCTCm25jMkEUQ+mKs5Z1q4ejMKyKanoGXctOyxLWXbOJlzzridADb2NL6Xn6EAhltX4NcL6BS4GLtQA37EGxqwoc8CMNonVC9Gz5pIGW5KpKf60HbZDOLTvkxrM4/i3feTvZ4EpZPlx0RklTRrv+MvWj7p+2/H7v84WeRjm7qligrnNQjmswaxBDvCptH39XPr1rF7vd+PnyOH5XN8+Nm9BY/NQ+si7ccAlvTE8kDrKNoDtU8hvtG5aS0GUANAPQL8D/tq2lelv+tmYcMDwlmOfTW9f2Nr4mt2kDj9KPGbKBOHzttmxa8BhNYz4T+yPtvWtzwfHxtfx7ZczDjLF84hemW9emQr+qZ9E/kZyrgcI+kRFOgkp9jgwXQkB2KrJptRv2NiNu9Ax735m7//r+7BGAwlPfkoGeNnOeyIMR+SUG45fpP9ZoZ2ecl3XmwQ0i2fc1k1AE0NNUBAr6B+lu4iOM8FT08w9z6hVOJlejFIGM36nk5WRRbo4zPRCoNbM6Ze6c/HwB4wUsJVgGuU78vLb378bcaWz8IQGBJqiZwM+ONhNJONSKT9yrI44JzApXGEQvjT764meUahfFtS4srSI5gjjFEkKEPfmX3BJ0qv97cTfYNVOHWAjQJUkvqcZ0kQ6VzOPhwJCLFZ+a3feAz7c8/TP2dk/FHyrEn/FRiDAGyDc5XftxkTvSc+1zSEYIHh14HPICIAxmT+oBilAHdcuw7AjZYHPbVxaEOZbJA4RitMUl6drMCZCJe2aYPJ0R8pK10HMvRkB3ac8vwu1tm9F/aZd1TJ1CvAE5/FCetygnWGFjwCiIh8i9Ju5+PczzgV+hzl4S0k14mKdIJ8b0fUtKdU9aGvdqhee+8qtDjiLVCbXvrnfs6UZuPsxOGOEIXJTSvjPEWwpxHvE3QZI+sACHHiKBvgTE1vavzeoE69a+/+yqaqTJ92Cs9ZjKN6G8BHBlzTXXEyuLdWOC0/oBNkQZ+9jCEif61A+1mcNyAGdMQ7cq5R/pZ6Q999PJEvZGcgXzLVPdkPcRpeo5Gbrs79Vy19y0n22WAje+6z5bn87vzXL9hs1AeNkG1RWb3cZfPI0UFqt/FrACDKOAp4rukp33lmSseqxLyyTujrZrl89Wk8uv4qJ6RHpR27xiYH1GiHXoZh3y3+nPc9mW+ss+UZP/u1u+37ceumyh4Iv09WfhHS3uNc0qE3nMwF/6G3c/5e7wwmc0bC5HlcWeec53NwVc6/77qdwJu36OuTjJ8B1h/FNKEvWrrwfe6wjdiHnBkqSbVE9ozu9vk5ALlBTP+uyvrI8uVM2sbq91DGurJbVQxIigDMo+lOhp7lx9gOLX+QK8h37tl63pe8pbZ8r2XB0WUDXDbf8rlDFwomj9jvZ90Oe/oQH5Nl5E7gErIrXQH0yEiYHTtuVl+ex9zy5r7DaXt6Xtq2Gt89MpXeuQZnnlNWW56z79tmOjJ7eLTlX8okdjDHLXfbHtzz3SAzAfDjfBR/clfh/ZlyDqXMmd3nZD4Y+6j31vTYcls3TMlv33GfRcuj3ONM1B2wkqB9wK8ycguYNm95Qd/2Cbv5XUCCy2opd2fQCdF5giDT41WZT/yhugw+WapMBgw0iGxH39Nr9Zab/fMG6FOiffXrtB0YW6nPwfLeYMdk2lVmz1i8j0CobYDJTuWuDLI66YEKounFX5li6hsnAEeAQko8VRqbMlb1I1PptAHYF/WA256LnlZMtd2lX5Ezpo2h/+gTsuF2MGXr7Idsn0nibQd5X9Mvtn1Mzh9+h39cWu9gTrKR8VOa/jsYpTXii97PN+Bc+zzJF35uSonbzvhm3W7hpXLODfwqo5Rhp6pyEhD0nWXxs01WdNQaCW1rtZz3CgZISiVW1vSJDMFJKPLQFAOCO+ATmuYMot/y/WCo746fFf5IT0H7Ijpj3/OA7epJOANgmYqscxbW8fZNZI1oyROxfQEDnI9+gVboHaq7UDsGb0+YiQDB4UvTzGACprswwcvPv3ww0KhEKAPwk7GbytFUQuk+IveSEUugIfZS9qg/Rjc+BzyNjBi8wEkyKqPWUNzNcpfdos91Ug6JI97LZBk+J5nHtlFCVFo7EDRJdmIqYoOFOCtx/ug99A+cLnzndwBtsV1FdwQJgjmwlvSZnL6RtLY7Va7DtxqmN1mQyMmAlKFVetYrGA3dYS+Hrxd0bD6FZ5I4NgHgCdZCB1rnj9//cPQwd6/ntK703yfzN70Ptw1anjXBjFPtku8LHPSe3D5g/SD2YR3czaRLlrF+f2ZOvhO7lAX+6QNToodzCILorGlVUFhEB6lOEsa/+9v/8lW9BrL5COMg+GFRjIHOEFHkWBv7+MsHjz/nj4j73XeLYucJ6XqVtFFllhHJ3NJrDrwzQ3Q5KY3I9rncW5m6Kte/jwKM0N6oRF82BKOsRT9fAuslURAEL89/GGyOjigalqagZuxJyde/H0DIlK7q50Z1Z6Ku/u3+RtXnMAxbQN0ogzBpAF/ugDPad51jjwxwT6Mp8bgyNdqoWSZaxUn0DoOlATK+S28RemX5O58/DINulAphauNv+jIBLHG/C5IEXTnGqJrAFiDL3WEENw0uzUWZ7DO/7YNG1KoNbitDZ3ZGWUVorYMFeMvvgtutc/B0zpLarsiUPuPzU0fMeS6GwXeaJPUx06oPHY8CtqKfpuvZWwv09NfkTHMnNHvf7DXxrHsvAUgCHFS2CWeAYuauOc/sxLdyelfAf/3fpikbKua7COlnpHjB0JzfEwg5ymL6cR1F1mdd37nX0HdPSTaAKZ9NBucI6ZpA2U4G+z/OzzRN9rVMTw2cnxiiKxuRAW1AQdOWW/RmoqfFZOouBy/NtuF1DO4xEHqvDz5WmwgaBlfmJuty1vnI0JZVGNTtDPNO7pc19rpQ0Dpvl3NcQEufK+vCYWklyxk52+ocxjMrkvUg//vMOI+WExNaHKUe+dn7BDhp+u27b+V8yy1+95qh7DWMwve5F6jxvOd3x4hF3vq51Qj/yMNXgNPmraYxzpmz6Pvqnim9FnQKn1WbiF975pPvht66ncGAPnkmpTCTQcqwkWPMvA58nLYd+txEjk/bjXKSjkM7U7dvvjux2wPMj8E9Mv4GiG5a4Axufosc38nPyPX7vvrf7mvVQEOBdresZB/pObo9drm/5nF0hOX4BdTc/HfufAYY9R1DL19pzcL058lGW3rxRI9vMrD5PWvLxMqV8dYk1TjedDRNzVl2067XPuFxSpNYY/NpnBA16k9WIJkN6LX7bpZ+s4/mE4bj6TttZD9kbAE2zhiobE7Ou3UpP0v2SPiKbIp+N/q45Q6yjoyFmw4boAOkYH/cLcCNeHojZpu92Ge6Ns6zByprWv3ApO9tNdFZE9zP68BbbPSHfJmsn16Lf98u8uPcd/0PsKWCqA32ICuXH1MB0X9az7Ff7Mxjo01WabKUiyPamS+QITr/WQ7I/WDL8hTLS9tNoWHv6yVZboZ1yPiqQXwMdADMu0Hih/ya+w9NrbMKz8UP2gxLQEaeLd6lyqBtR/fxtK0x09MHGALsIPuT52S/koTTwmYmqtrHq7ZBLbvILOcGR5kAACAASURBVAuLCwzLRF+t3eWxA/JqzaoqAdCVHf79++9cKp3qvGSAHcB1yrdvmwJ6IVOw7z8DfbSH6Qf4Xaamvkb/kWEA8RlcmnZDz/6EnL3BuqvFxC3rrSsGVGpwgsGLT/38DHB4384ITZZct/bytVT2eMvzpvXQGP3cthVRbCT5tdsnlL370clKeDLd/GvP317Y8a8CWmcCt0Ak6FllxKcSTjQw/jR3g73mbL5JtECfIC+OPTmgEK099A7uA4Cb97oPo+9Ucwe+e/leA4ZmOCx7UEah95tw7uqXyQz1swrYPqXcYyt++qz9fDaoKjzp4/RS1MlBl5lqrZZnms6sPQZj0LPVh9H228ghsuUJAOg5sstaXxy+Twg05ciXr3j0icH9T/5MsImAkbRl+O69EpBSgXQqJ+dZkWlR63xPaz12p30ySbvx0UZmpXVCbC4+i24JsJeSbv1B/+v3+d8A4vK1qUJ9k+Q3BScOv9jWCr50dIraINUwx7yDiqsQb5ImPm6QdoJEyBjJpO+Nqy2+0XLa1PIKW+gM6CfLe7584typ5MpZUZkDphD5HGzOj39luEzrR50Zsz24FzAqfd+Da2aYUtsIMDNyqPWNvze4j3njb/7+v30VqJjDhQiUpZiSB1DzMA9gX4jRYICE9RgOXqSJpWq+ff+bRUG57w00nAOhBGDKQ+h3I0bRu5wJVll+SQFeYqXUwMJihqhYLXSfhPndyNYAhG7anXUbeDxlEckqxHD9/n16GURxrvEI4AMSzeVaQFCmx/Q2R0XS2DbN+EOwELrfNe9AIHz69GF6MAB0heDDcDKcNCwj99UAYSueEEYAMEAh9gJzHYDnyqAka03mH+cRogvY1cTaBLeGdmdXThr7K9NYOf+HwiqFdBu90E3vkzPTsyyc6azOc+CQUI5JMQ5Doj4WHhO5yHlsNqMB82lAfAwQl9InpTt71x0F5rNJZXBrSsCmD6mrpRyqLMHmVgRRjk5xPsbwlMKeqaA7Fa8NJ7blNbsMLn9ypjEiD11W5DKZvJSpKxqT6CmRnAaH4IPwVINs2quye+pwH39ln5NddH4XEAge9bumX0eX+cVo75JOyjeSXTQbHaANcD7RNQ+jmMNg4rlB3nnzo/TPvJdnp21BIuknC8+GiRl3ZBHgXmiaP02nKO1MVZv+s9PrFv7jbvgehov+i9HfiiOfH46eCCy82w6D79v0G1pEId9Kgfdz10s7k+lsZzAKIjJns1hpU+G2DTVVHd70szotcRS0f3RAoOnvVrK9yaeDFfy8gVEb5CObiNrnPqaf8Chcn6EOjsyAc8dFW8bBhx+mPKP5h7M6MucApNPrtprExzBd49mO0mS+9H2GAVZvIo973/edtczL/rXXjRKblipTuj/vv0+mcRtX8JnWnHubHsGc2zicDSpjLKePVQuAlLJ1Jk/iRztVDzr3p2Y4gX9WpXpESyN3N5uiwQpAqUOLZWQtwHBlD5vTR46cc0sQxLx/ZXd4n5MBQbY+NA5NcqemkVOqstkf3gNyuWjyKZtjkFMVkbNebsizR9eQRzz3ZUeUVjF8Zxx0Qkct71gj2WXpqzfsOndn98N0NPsYujl7JkN2WumYvaoUjnJnZM+RC/BFZ0rOQ8+dlR3yzfd8T6H3ZIFtz6jb+OV8TcYDcpBpinxGt+Hc9502LeTvU7HCJPdHCfb2GA/PjRNUgNE3Du9ccAeAJon5m0zElj+cSet1aBAexV5pm9vniwasLIRRpP7PzTd5bwKJT1myAYdYQelx6nWgZKt9wwH+Hi0elkeobrid1VvedXmifrdObwcxN+Mp/bbyh/t8MNYV0AFQm2/M1Ohnw33u8UkzysiPPI4ln70BRt20ib/ExFmX/35U8kNKZRtQPg6/7AeXHQ6YUhnJZNRwXnHu6UsaPWs57bLslTXYzX6HQZoFF81jVGmNDANfNUg4QU7eg7yKfKd8L2fidU3bnAQIqoT1qo7xWl0mOzYvJeQzVEtnKaDvpz//+UWTgfV5Of7KOhMQZHtrAvrOPBtgJBV422Iltsj0SJxJv9wp8gH5mQFKarnVZVq552PfOSs8vqrPdWQOd4I/ujJmexvbcyj9tbKr6XqqgGiFYSC1fAkCOZQMn8zA6LYkdkx55wyCad3Z8unmu0NXYxOkPDeqPjZZ2hKYx2pC9uERgIaRjdEX4dOonLG7ZbsPGLRydMvynTE1NqTJaHQ2A1gPmFbtQo5+9lTddy8///RL2mBMD0SGc9pG05oEwthXUJKRSEZtM94HaPw+YI7ozP3ypq0VGXnuFTtl05yZeXx63Mf2SPaiwLlfPn4yZiFaV7am/h68RL0ayVBz+thUt83kduMTLy8q4Xb5KklM499w7tkSE7NHZo9dL7s0gFIyO5GPxwSYclj4mkCcYeBTgZmkrZzxVJlm0tUBNn/88Qf7w5aHVNsdDCHBg5SgJyM2snp92JXzSm6Y+RkFDmevm5Cm5BBsLmVcC5R25qppIhnC4c+sObYwds5tL07Sz/lsZNlmIM56p4+mKz2napEWeLFVpm81/ry/Fnqz9Vl8bM+NwbGThGP+Gh/G9hu9u0+J9ySt0RKi7FhkCSDw0x9Eh0617MZiv8EP8GGga3wx/i2f1YC1SqT1wwxk2Swu9ROMkFCZ8PcHmGhhkxrtKYNymduUBjrTr0o0poE5ziv9y9qIIUPMxskAZy1Yj0EwTqQreAZcS9lW0vIl/B2pmahgiGdT2w08Sil9mt56Lg1KPwQYMUocQ2SNEYMSX1/cMwBnnmw0nDTvaZq1bnQrShanQ2sjxTx9DJ7j4TFs6F+i7yZKlHRoUlGHHA9wtGf0zE5cZbXZelEg2yQWhYLCIyJgJTz9DB9OQw07aGc4hsg2g18FCj0kEmRHqMobj0CrTKxWxuyho9LNHBgOrPtEs+x4bfowZ0o0QWsFxdcksHX0FpSLUEuUBUOxm3zDK03PxxCciPTJrpMtVhktSmFnn4pEaGq5z2IMvD4XfS5ZlmvkdkZT0yCZC/xMnyPS0feYiMkMY8lCjmPBXW7UI3QlZbcGyJbu30Jmje4t96Pnp+8TJ2eyUHzO055AvEx0LgYxWU/kZz4HOwhDPg6sOxQ8+5YexWRn+duMP0ddk7b6yMD0+ScM+3D0UGS0AvB5VH+kXnOU2faCo7dr0wt8jcJqucLPjsM3gHlHo/r73BvPP/fS48kqutg9TdvB5fvIOnh5YLtDJ5SQQ2sHRLnGeqOUKBtBrj2yAE7kcQcEtdG+jhIlEGSITY/UMa46Eud+hlWcaVogYj48f4DVMuyhmZZp4cGm/wXt2R93f/b1oLftA9VOhO+2sLmHrB0H0cZXtbbofzfvcW9k6yDTmt7676yjneVe2xMYspB4RHwjozJV99Yj5pPPm7Wdz8aYYkAVMridGvidn/Fv58u8oiN8R4+gycpV9gr97n8XjL1/x/7Pz8eg49/xz58Nt9teMS+QMVJT1DlLAnOHpwDk9gdXQGiCJMMfR4d40Jdsjhgs0VMV4B3Z0w25m05PX50rQ4+gz1nvTPE8MmjuoGkD2uyzjC576hTo9pZT0lknO+cY2VuiyrrR7Y/3TCYIPIvMgm7Qoz4rhp9Nb+rm872fJ4jWBnX2GXuMPcN/+dwGvE17Y9M2zzUNH9qeYBLPNdh7gV6v0el9Lk89HNv4fp/pu7Iwfa8MOKEvd2fi2L7+dpJwywyfxejy9J+KA237eoIq0E9kcHHiyDXW3jbrI1t0ZGTLipWVE5gd3Wa7bhw6S60LtPlUWYesh8+IDpHfa8ttj2Doqeli7Z2x9UtO6Vm21QqUiryIPNUfgljKZNLPKNfkXdgR0FHrIXoJ8xmqv/RkD6Q4wen1Z9BTfjmg41RREYxkT01Tfta0/Vn5/Kwy43367/H7ahCEz8I5mhtHbz2FbDjPGQBTNiz+j7J15EupIu3zAFFZ7/Y41DOZRqt3MjQCgIQ7FnhEG6/Whw42N+1OskHaN03mk3k0/esUnAcYOTRa7RJYu/c6vmnLhZxB6AGbsfU8HHP0U7efqCgUeoA1tL/TsuqA3qM773dZdsxz1Ruyp0y3LjD/GLONbcA+SXQwrU1lQuTtToTXvz9Mz1KtVz4RtmT/l7YE+Dw95EW2d58jf8cvbBnrsyVZ6e1bv1u/h9YlwU+23wwmJAlL7/5efT01vOR95LwAxh/eCyNJT7xUbIZuWk4dv/2tJkR/mmpP9RINbiGQ88OHT+kLOT1ZvX7xsEukR4/KZ/MGx3eb8mVnMU623ak4HDuX/elr7ntq3z9ygWSatHTagB2JDaYJ2XxT4ccd+7wMnJO1Jp6Ij4wso9/58Q3GPteeTm9G84eq/p5Yy61bkQnctc/W8wuiFJBnR46MPtLZSVYIrGa/794F0zrJGOl8M8+J/EAeHC1lrGCwBPtSySKEJ7zHoGb+Stsprlb6Gj2se4Z/WzbmStcf5zPxkz6fbODWoceuUT/Lqo7s8zCP1wyKpnUGQeaZnZUavUTlpN8/LQpbTps+J/kPn8vyZZJe3vy7v//P7sHoAxWoOM60iBVhs0jyZFJ5ysz7bWY5qLMuEeGRy19QbSeEbQlcDoF/T0S+hpfo9wBGrUxbaSXFgogMTsVblyab+EbJZxhFGFQKaSS4met2qnkvwhdjlfPQ53/zm99YeKgRbITllnOzpxNRmZQApgWF2TYrzSnA47Txjs5augmK8vV2aBCOfLYF2wrbjYydc6VsZRoLnz4KE026B67EAA+9pAdaSupTcvyMvAF6+PzeldI8IFYIkYyJMIsiG9NMdMAd28KXMQhj3Y4gZ8LvzSYnUpkGtkcgzZSrU8I1ZQ0IKrJ0u7fIMv0KJ/bprN8xqFq4RKFPpcD8lzVJuRGJ7340p38ZhvcjE2p5SGtssJN9d4PWvn9Fxkx/AgrH8Pf6xhHivI5hhzNWBjrP27MPgO4IzMMhOukLE5kK8Ifx7kiMP1Jl8vV9rctGRE0d7n6inNcNrrgnxURHs8bRHKMpyITE6NjzmQzp6UkbDDTAYoNgt1PhXiA2mPMH3uJ8cFoT497yCRxJFFjTchtvbRCq14bXO20nwodrHLVigQZ5fytmlLfeye+RIbpM07T7zYUnWQNOpI3gCPjNBplomjN2ymBthYTjmbXtYIzs57mWlm/QJWfl905mfBuh8BV35DMdENGAdoF4OkVnJ/8aYPUrPcxumdOyhvs4Z25eewLarJG7uvnJz5vo95Ofnq0g+l2sIUZfehlTgt3vYe33c5HnyLqVc5sVkXc8wRPuo+mVoSjnHUOfeqZsjHZ62MPtzLcc0t9jZq8hWYmaEwg9lHGAuez7GTRpWiHSfesWv5ssxhkUxDqbDq1HrhKdvncptoAFY0wfPRaj+PFZpqyWM4rkipxKgKurRVrXN39y3/Q267vBBlI0P4IkDsIN2LRM0vflfPRzbppvumIt5/M50Mf397ZmGQBcIzcMeEwZlD7hlgNIcoCish/t6ozhju66+Yo7PDLvyq7JPT0nzTd4t3y0mUsrb7ZVTr/fcmr2fuTrbP6e8nzzs/VDDu4+rlzd6Mpbjz15fCsRWGvzZeg5z0JfJL6ZTCSveYbwhGaemb3sqWXaob/OYp31Pj4/XS9vWcSQBehyec5pNMvfkx1HJtoti+D1I0sqo+ecH9VIV6Zsn2/Wh/O74Mf9mef9Tm+yARRbFp+zOrZVckmPXWGgOaBHyj+prFrHtPVc7LcdbBidt60GGETFOTSNn7MfPyjZ/8hZJC5nvoME0M3H9pihUX0mfs+YXjm/gM60Imq6g/78XA9xGf/IU53F+/SAT3l0+uep5FG95JCxG+xOKbXTXEwWDF4I2JDAgHTOsc2cURX/5SkvQ1UTD59Ac1fS5PcZbLgpP8fmKdAP/oZO244kKNu8EDtqKggu+7tlGc87OmB4jb0d+h9btoWJ5ThZ4GPvPFqLDjZw7EUCrFe7AGTn/ezYE6kQPJm7OdGHDwyoGh4KkCn5L9r1YNbJOLNOALxzMtH0+hyAkUGBWi8DN+ybT+KArsM+7ohVyeBf1GvOA5wywdn0NAOGFBxT1hv4gyc3u7+ogPtk4SlzUPoxdJVsfz5vELCSlVwtN1m5CiApyCEz+9OXl5effvp52mjEPkCO61ku06ZM3RmA+t4nt+Xy2VeG9KFhAfozQJQkq72faNOm96MfXGq9CRUGlwyeP2XgQ8/XBHvZePFJU8NHxqLeDThs2qwhfGnzkiGqNxh89NtUbkSuR0f5/CqhqYFUAmvwu8rQl7+eQbeW3QwuBb869v5U+WYPsZvs05V+Pn8fvZ9qvMysQB9h6+rf8IT+273xWY/Wft5fA3qROQSOT0ayBjGPzMn3JsAzMnJ15GYZH1qdX+bd4dG59NgG1c4CWvE7JlCLHE6bxAnQ/vv/9J+/rjPRpTwxijkwUOoIq5RI64HffxckOIeWITEtJL97+/7l02dlZm1/unZuiWBh4H6t5va8m0NGmbA5P+dzlAeKzYfjY53ooCdNR1g5s3F6hmksfV/oa0KfZyKo9ew78tXGHEBTMuLW6ec7a4QNoPv2faJ4lPCy9jLMDnF9Q8jpk9nMyN/biGvjk3PPuYbZ+JnWTsS06/L1mX4HDBGiLIev+izx/gZlUHIGZd/FMAhYEiYAeJncs0ckzOdf4B/K7GQ7zOUhLNtAaMMlLJNIPAAud6zvCgRtcKjpD9AYsEkZDE/FPiURlWF0jIwxcGxQGGxo4Eo0oIjWx9PsOrywfSf0HIQ5WcUYGGSf4RwcI2OmdsVI3Ua1Hh8/Ci/K8jtHVDgHny3Tmk/UAxBrAUHukzPQI9XoOXcCP74+dZR7i9BKJoiV2EuUKPRjOqnMwNxf+hutXHoCXH2fZ20G0a/AxtUjD7lxFOBVVsEZstYGJSJTZnUj3FvRIT8wdlG0LTvYN8K++WTl8wJVLZO858mabznYssPKbbIwjyExcoZ3E2FuhQkNt5wwf01WcL+Pv/us2lkfo7BliY7rANzKrmVAkEs8c1KcdStkeLtp+v7ZfQadtUREHePeQbV84fCzAehjsG7ZJbKE82rHhkAXRkMbbj1tmWf0GTe4wyLcT7eN8isC2TRxjJSarMXvbYyPTuacTkDtMWl+84laZ5z1XIEDQIjmN/YkI92AO8DtKYOfth7iRQUSp2dwG1rIujYa08bi9czF27hrmj86p3oCHlqfNhJ83xqxdNPj/h76Ze2iw+MzRfnmNwDGw//VoiLfJSM9d+3m6cWTkcX5Y7FSg3UAylcvPDO0KEvWc/U/OeX0ojVvaXDDGIb0S/P7Sv5Cq5ZXE4hE79wyie9xbtA08sy8MnR49D/g7OwLA3zlU4JPt0w/+v0lIMzD0bn6PSJz1vbac2J4StujqzOewDr7WL0TwCQ272Yls7Zji0yzffbG+Yk/+DsZBsik09ykAA/fxXjF99k3j0LzR5iNIw8N9v7uc9V5EPwboTjVEtWbkamV1eaBKZ/e4/B0Z7W/9k6v82XLQluf9xoYFGC9PFnKziy5ex4+2lDs3WUdBUqWHW2/YmR/28z6+9rs/sA5ztb7x2eZwYYCBY88qYzBvYsuVd5M2rYD/DZNkh2HsHWmfpaO9t8CXKyZO/2qoNqUILocuP7Y1v/46YASnzSFl5LWNy8vHz9sbzH4JntNNhv8wiNtYxqgKd4CWBsmg/6hw/huyWzX2ttXkFxiH16r7aspjR11zfko00zG16eaTq31oOM+ffxwJjLrWcpmZC2ynfEd7fNM1m3LMuRL60TkYtt47oE/GV3tN0MP9/e1lg+uXhsZP2XnT/4Ll2zMZQOknBlwcPf59jtdQq9zTSuz1qfPe0sP29Y7CRA+eQZ7FNpztWOBp72/luP6OXfr9mZT5cNzSI7orE1Zl/cgonz+GvYxwTu9790MY9XZi55zhzNxeXrjAy4f/lE2mTOzvnNGocju48fPmhPv/btX3/QZz/Oih61T7bYGEBP4p3+anqZcPO2dzMynR/LR1Q4IpOeistokN5RoopJol/DOEEl9Pu/KUF3fq2WsJlR/NqiJvcTUdgapWFZOAk38rK3Oiy7LpOUkW20LOLIZA7Lm5/YPAXjNm3WnI6fQYQJfoTX7dD6vZLk97KMKbDkAMiLWAPH4agQF8APc8q7a5xCk1bm0vAwfJgv1/TuGTk05+umlGr7Cxj76uuZgEOSAfpmJYf43yBnfFYBNdHWqBMd0kSxL+72V98g8eA5+PID4YC7s/9gevpMNvDiJ7oCJk8H7+cvxq6ANn58BX93NrHlkNTZH7z9/lx74lLL7ykJv3bO6IbQoOuasaDn35q/+9v/6KgJIP8EQQ+r4hzAeBpvQ+fS0cIlTNcuN0JUAIItwyqWn4SoqGkWuhYppcCzbSPKhmVC3JNXKdSTtKoA00D0XNmXINH11Q9spu0HpuIRjQCAMBBQmqC09j2i0Tkml3zups/Rc3GdE82FsduBK33usuaLPx7h1T7PNtoNJ27nWerqvjtLx2wloQw6G659BjFZiyuQro//YA6Ggb8pB1+ivxtNl1IUI1ZMCpTgGyTCE9oEjifHgNG2nL65Bod+5bHimmrfxFWZOT2gLvln/baA1LbXz0EZ2G4oP5TrRkNwlfeZ2z9xlFGcmmCNcP3+RoRYAfiPe+bf5ir1RdqEze//Dy0cpRDLTTo+uq5/KRDvcL8TCYqNkRM26hxvCJUJ+SxrJqGi6gCf7HNw/xMoskRXfS9FbGxR9lgMBPrKI6EPXxtq3Au1ZFqFL3hLEzUBsJeUBCrU/QH1HwrqXD5bBCNXYBiunoEcUeJROnAyU5MlKHppnLzam1Ih6/h/PGgt5/kPf0m69sP16OAvos3n3oZSHNlg/ayA7O7OY86cVx/lh924zgaa/Rxv/bRwadDn427OtQTa2YHnTU/rWbPPlLq3r5z/WOhkXfa6deTodFo+ho2wDesXYwKzGwue5X6NMW5FvBuw2Dz9nfJUjHiPe4mif02e7Cn6BEAyiyAKn/8ydPHu6pExneth++nhKMpo2aQiwMg5eKOBz0vn0m5S/PEH3hJOWLloOtmzw38kLLYOIfeQct+Sy5a728knGi8ooZyoe6+iWDnqWyoGSRTBO6WT4eRLogE7bQTbrJjucZx59FIzHEXey72/Djfvq+7AOHNCs5VfzG3R0P+/B4/Mh90u7Ms0iV59DTpq+89xvs9Nuntfs28Nf8/E2+rABQjfRM91D0k7qo0NsQno9WskO0fQVZL+cm4EYbILKYOM8b/3bdprtGGTIyBPL7QnI4Py2fXH2PxH4ZCJtliU0kntLBUSvFdup+YA9La8n6yN78P9dQJwBcAUIs6fQ4jQcm/Ao9JPeScn442wAOvr70M+hq9NH7dvMSM79psFbjvakafR5bMenLOje230+rS/7/nowofd0nNx1VM7+y+iF9n3ezuIGRK/S85kyr99FJoTOFHQ8YFWVgN7OILYx60V/W95VUEPr9l1fmeoBVnDIYkuHP5lOPo71MB+2JPfH+WWvS0P6W8sU/JObX+479Lunh2XOROBEwFTo2wHiCZQnC2z+PfZl6yNsVPilAaFjo87EZvr3tWy77TXfDQPnpuyIs1cGVt/D0TETVMjd+umTjb53lLbLqUc4QAr96if9YKw162Emvvrc9e/xDfUO0Ss9Er94Um7u1TLS4GgAUgIv+i90hyzWPr1+fW+ySPW9TrxonXLaAlTgG1BgEOzpr0YZE0PgFnTp58GL/q9aKlWrmdZ/0FkIYjLiZ82yv579kOObpoXYJhL5vVPRRN/1ljV9p5xVaGSTEgCwjzy57A9oSuAi2WGxkaK8e7CQeXD8PwOS08POtubIXuR7AzLOkpyAAQAvlZfQHvc+2OD07c25CUyUDfPTz78YzNbaaJsmmtPQFWvXsSf9zJmd4HQm18q+vLx/R+/Psdy+fnamIYMWmXpvvffm5eXDh48GZtRPUMfhn9fEbr1H1aTIDu1T9hXP8T1Uu7EHXuCy4wlI0Gt8pMfR5+UnHR3MUDLt+csbrzNyBTs2w3Zyb5NZqVVPGxXbVZ71ILklOkkvUq157Z/pephsmyQVVFuN+NTYg+NLVI9B+n1TSeUksmuAnrb6ndt55R3MkXCvT/NJ7l6+ufr0j9Ixz6NrQjvz2QGNtc74xJHXSY6Jkc35UwbtcxZNT1XRASsdrJm+tuiX0VH4C5QZCwg2XRhQDHhq+UKm94UntZx2W4Pqgbl68TmT4eirqRzxvxUCnLLp0MszS17PIjBDFWb4N8+2TfnXf/d/f80hj4M0I9DVVy62wURopzQBBYbxYgZ4/85AS2cSImz4WZg4qc6tqF8zcizU3AgTAzB9KeRQChjjD47TQU1P8/gQjqISOB+So2ToWTA7HXr7791Gg4RbKy6UlPcjYT5jwVEM2pumlh1jZogAIfhrmY+tJFAoiYp3DzInGm+/gFcQZc70dg58X2VYoYQRWBCWFfAZab7ZjTBIGgNPfuFkhO0zgqQrwhTFsY6imbyyHY+Bf0U7UWTHYBqBc5f5QS+czyGG+gvPuoWofn4bpbvnKlFxP5HpG+RzWfDA91tZilEuMbzN/JXxyV3EqJ+ek5RTzJ3QC4Jm1wwX2qTWBXvb8G+DBJp7Q8r5GPq3kd0GsZS9FJsyWe7z8rSyEcp69gEpZ5L24V8PwBhn9mr8n0he2heIdjEK+rxj9OX9935WocaIpB+GDU0ZiRPgaMeyBSsRPYQ/9IIS1feOgTJ32sb1fc+rGBfsJE3/GP9XGjrP63tLz+N1pnqfj/upIRfwTByGzfro9XomUPXuec1g9TrcCiGRXSeGFQDXhufoy0e/0JYRvVbLkBHGJ1BRNEjvnPvuAZicjVKlAJG1224BhdvOE2fK+SU613Jn/23TqMoRTANjHBzngwnfx4yq0ofpN/vk+y0rPPqoQGsbBGTZ1ITFPkP01yp3GTkzSe9qdh+IzgUH2wAAIABJREFUM4YW5bIo+PTsmYbX1Yvu1i0ZXDQG5zR/9x1M0210hYMhVW7aDvJrzkfzin5P1rFp5NE6JIZeoK3NxPEz69z9vApUokNy58qWmWj8tORop+uWeedsS9/4MxIgc683LTXvIC+4Y3QK94jDT6YJ9HQczP3i6f1K5taX6UH21L0BQ+IE7XCqc+7XQBR4Iu+Vrn13HCP6sJluawgJfOhzoyecbJrqO9R6unVyB7GaFtgmcnL5MrZWZJXUwZYx9tk+5H8Y9kTnTdt2tp9grAJeDGBLEr7Kqjcovf2glqd6XfRvAqREnt5yuGmK/d180PaXz5f+jlMq9dqzey2/RoPYy/37ltP981sO2RGS7HkE1BZ4uIGvloWts/g5MhSgxZmvI3tkR3z7/gxE6CCnZdKAlH2G8GnT2r3POHvb24x/s9am2f5ZnKXuqRXJS6Y67w6EEBFMP6qsN5k4ZKnf98a7sHH63dA4Z+AMIwCsyr7lmWctZUs8snPGMHQ1QtlNt10NDZM8Ag/Fjkp5HPKeZJH7/luH3b/L88XPcWA/j+3B/SH/HOhA9o5Dnz0G2LfvOcBQ5GD8/O6Jb7r78mWC+e9P0E6f95kXCJeMrLHXB0xDDx7ampwGgT6iZfoymtdcSlsBee1tSmTjJ1dm/iQ5kI186x7utPmH+209EjkVUCb/P468/ifgQwNBO8Hmlj3NJ5ZPlp0AONkLfhmfhQdbXiOjmByOXv+WnvF3ut3Rtvxq38zPJ7libBT3FyxZjr9owHHkSWTJZoebBq4qpNznlMBPctNOyA44T3KQaf3N2N2TOc1+0ytZAI40crIYRYMGnaZEPzRkgn/57vsAPvBYALINQH//Q4a/xK56edGE6fiQ8Zd038ImEghJ1pu2wv5aL+rsNTGadl3cV0DGmQw/NhZyWbonPVSnfVwl8MCX+Jn6DtUNWZ8CogEHwXi01vYTXpV/Wkvbocgml7mv/Z1Mt08v75RZ2FnnWvHYIqFfhxQzgGcmictXNI4i2TVt1Bia4/uZCq20bYueUaWMK2pO4k4oi+nypu18+CTikCWYKu7wkflefHonr4BvVPa65aZml/zwQ2hohJ3l1Xz/zbtn1ZZL3Ac7ufnuyJXJQqRXsvXf8NHDfnLFZLAYy+bZ/+Fv29H5X2Tus7dy5E4wHb97Sry7ggJ9o8+ZTqaVh/bwSVjgBIff/NXf/p9fScXUAowzzohuFPjt1KruXT0Y3759PwIXAy6CnSmG+r6BxUnlBOU9Btwo/d742Zxqxwd9zWCIzTg6QpEm0t23aBxbRwBn0x3p09k6ikOUUT0KJNIH1WYt+q8zxcrQbUMJBzjCN4MvSPP2efYkowPcCbia1Gmyqa7eL20w3hfP2ojsYPDpmWGU7anQBhvEAOOimLkHCLHfd6boViTY91l9G25Bc97TE0A76iBhOdPHeXcr3GWsZD9++hghl+En7ydKRxSlBHxkxuPPAcHmnDFy2uFsRd1f5ueAsaJDnDKMhf68FbizwRZghGfYUw+dsANeWa2hz1HQbm0XhieKEnA9U42jfBJdRSCtcbn9/QC0WSefafoimxFjh/vksxigJNlkYthkB6rXAz0c1VeNKZ5F63leeu05ylkGsVZqY3uSNp4GLBEzJoKle2H+cAYL+h55MlFVDCrOEAcD/rHCmWxkon9tMCD3+PwTnNxMY+7UZzqlBE1f5+xHSPf5Ah5gTPS9+GcFiPA9K5Ej9KeE5WQrMhVt5CQTyWLRPLKrkJ/cpddZ5Xis25JtgkzQSK93z30U9OXIHoPl10raS+mvERtHlVKN+1yaniOPn4btyiSU6IJv/u7JMqtMmmkLAHQM3R9DuQZatbF9ywB+146GfzZ9a4/CJmPpAgP9XiMlq+vyDpov55zXyZl2BJMhxN5jyOQP+gkwd88nvOS1nrILHO8YVTglWleDEf+aTPG7x7DDMV75xJoqNRb5PBkmY4aP8bnDrKA7DKk+4wau0YnfvnPk1rTh3rPZc0Ju4PDEKdfAumd2zrn3a9L0rmmDELeuZR8Pnn4E2wDj1uB90FzZQawDOZd7n3ePbdR3RWYd+zn0SGnfmezYlH39vXpHvvap1qn5e8oqLT+GNpD19x01vfnZAzQaDKGEU2Vb6XD/yJii4LbpIp8KRR3tUdn8j/cb7NjMs5uX2SvPb7sl0zBrcvKD9/aUPk9/u3bAvU0yNE+fv61kOfq2+i0+7hTeHeDp5gtnY1zBipZDfRfohfv3T5mxmWfNF4ljx4FPb2SyPF9PKOh3GCSq/b1GFw+7pQivbZfXZFRC4ksBrDM6OwG2ZB4rGPIsEXdG6jigqfDKZ/qdTRf6+zp64UN9r/2GllX+/WR6cJZtPxhUGj+EgLczoq+AbNt2LSt0HmQNcreZiMvk13HyX8mQgy5YL3fkc+qKGKaGA8BUNo3Pi/6eI5dYa+zzlAh3CXd4I+uzDhtxxnpGM/oXG7gQCBh5KYDx558zGdgOMYNJXlJt9C//8i/WZfr9jz/+aFlC6WzOK7oud50MRpXcfvjwy8tvf/vb+CFzz/QD7IzmlgstC+Eh/YwJqw0acv/hHxI2Qm/YUTwbvfqNj3Mlktygw534gXw+dhp2xwAON99zNiRVAAg1/XHnfDfmZ1cnpWrDPDT96ejRh7/lcvvJzAU0S/JGbJI8cyYWD3jntWXa2SMIH78jQSd9h6qk8KbaQyXzTRNqdD5+rkqVP352P0SC44Hsch+cO/eLTte/M9U9UgE/wj+fQI+rIj20I4A5dN0yHdkYunzjMtVUrU3fctu8ayNGxieQdM6dAOVU3nz3bm1I7QHfMu8qRquWHmklpiQU4S/I6FSw7J/8fJu5DCg7ARIPABH+VI099TMBjP7Z+JNMdjj6zv5u5GMP98kGd6DPDPu2nHCLCg5h5PXLm++O79MyzSAgvRuVXQkOo/Lv8b9SaSEwUzps2oTJ/j6Y0PYtpt+jaEhtGFzZqHv7nCDIVgECOK6uoSoVXIceo6Gz9Qfs7xeQGd3hhZ1gLN+5ZY/PrbAc9BptNNAbev6798L2EqTg3pypOvqqbZKjtzVLgvaIM0jVfPHXf6cS6UHC7Sdnoo9q6fWBzkAEtLBg/xpUfQXJOv7dH0gHrQNHwSFItbCNhIZZFOlwhsJkxLjcyg5VhEMqYpOyCiq8ZZTzjEmTb6FHdgFMobJsByOqlAHEm95Fx/Ca3gt3mnoLd03+bQVhlNtZIEkNpkSEc0k24GYxRXFkdTmnZM81sNuGg/6O0eJGuP/KNGb2rOf5vmwwTW+FQamdUj7q+lZCCLsGWTI6aSJjU2bCeUcJTUntMPANULPPNjaaaP35r89MB4RBP4u1EZlKxvA0X63GxfocYDfKGXo0A02U1cYUvY5qWId5oJiTBqbQvu9moiCcJe/k3iKoYsxiKBCh5LMrtLs8+AlaPgT18Ie+Z6NoAEB4Qj93KSD9O6b/iWnL1vWWb8agijNi9q5sLGhbPkx+vuUYgNYHTJg9olx7vcmw2ejIoZlxsGIEDHBWxlI+9ywfG3l5JmSyRsuRK4sWQ5PzuNfWRrRkSxsGNx/6+Y6oL8CKkLXh774uK4ugde4WueF30AB7hHf2T7bElmNwTjwrd0DZ9YIZLVt7TZSb3ganzYKZDAct9/ostwrsgm45LwxC1lMtAJeU528ocN6zYMPqDdbnqGVl0MHnfQ5nf69MdU7t90ZE4Y/IkG263Y6+eXCcUWgfvuly3RiR2z/tNT55yIUx2AYt2aigo5qxyzB2MIIdeZ9+pBwk7yFiiDyLntqMFNNgGRz+fU0Pj6za6beslR63UUIpJ+O84YGHLBuDbMHOZySUPZmeasAHfAut2Ai5shfPmmYtcfgiB+/z5nw4uya8ppfz86uXL+86GUZzt/zbfPqyU3B5DzKbdhU3bUJb0DTrzjqCZqWU6ynX+B5y+xueNSC8pTjHAOwqgeq5pHXdmR+3YxqZtufrctLiv1lxlj62w2vPuO/glNOXiDJdFKD6utP77OPd9OD9TgB882DnVMeJPDJmmvuDUnh9BWgf+6GIxj9jFuRV8mjAoVpyIG+Rh6bPHOY30y3bHuWOm5btSI0zYZ44Dk+e17zHct++efYeZ9/Nt/c7HtpibCzed2h7Ml6zlWniXqCSMqz8u0cwMXLIzzASQCBYbvlmHmaNcVKVXQLIso5MSvUJBPXZ/hqPtX44dnuVuVIKj86Bdtn3NzxaFSu8MxkmkQPQLO9qXm+aSsLBt/xtuplMs76zvmPb+NeU4dDblvJDf3yPfei/lPBxT8hZA4wnqSGlfQyYPLJpEi64K/gHG5xnkrXIOnju8U3IkmyeG6QfGy09xFPySf84Pe841pUBrPOg6kTVUpRoypdD5+lnblPAydNQ0AGJgCECj9ILMGSaLM+3ngYcmtjS5T7jZAU9Ww6QNKPMbIZdHl/JM4l2SKDvZ8BckgMAF27aPj6dbPjJEtKeTBNjm5P5manLC/rAn20DQqv+mSqCxkdzIHcSBcCZHr7eCBt9Tz9vfZ8ssKo0qdLpm3Z6LbQwI5EiZ8z/QiDQMmCvAKlk2gXA01l//PCLeZLPtE2EPWPtXf6A+sNDx8iqyKuUnHrwypTbysYnSSlJUmnJBk3gQ0ofMbhIv+v1QJfHdplJwgyx0eddBfE2ej1l/JtRpow/qktZt+/f2Zhac5ynU4E6ZcrYqVqts/DKnmt/Z+2SSVzx2U8Q6QSmUk9ivhbYpoSm045uwC27hYCemzUnsDgyJiXUofNk2ercJY9OFQIg5GQy6rO0TNC7H/MGDkA4Q3Mm4JhMYM1TSIbg++++TwajaED8P0GDW6+cMz0wbdasu1RlKmAwwUD4AZ2Xf+8go4MzdGslr3GGDPmcE0gg+x/9qwQ9J73NEMzb/wCL6B7S+AEk/bTNZBuw2kg0LzpJpqoCoF1mrHTy4RnmIt2lHt4VVF2dMqDkBKLf/NV//C9fxbweNnLAmTcv796vE9IGEX9XZJ/FwHD6twVQNajnMzBHE4m+ZyVhhZ6UXgRtjIyg12OquC+aBKMO/mGEFfjDARuhPwp6G+WyDkqbUsNPVDAwm/tJuZdHCNMY1IA0TskdINaXOAIl55JniYfENOolY+YaPPQIpInIu1Si6vpbCJBoc4julEYmwaV7Kpm41WtgMgZM3JM1ZRCjGPYYHAWgWXoM6NmG3jLREzDBwMXwcKYpRkQJs0SLr75jVTppJh+tpvJ3pUCb4cbARTg/z4UGq0svxva+qEkuoCwRs+0/2AzQwiUle2NazdoQfuf9E5Xt75keLBCfU4bzmTQJJtLGeeUsEqtpJd5nlO+tEkNQtBEJTaBQjVJMdoR5akDF7DlroSQGw86/GwLu9P6+82Osj+0y7c5cisv3T1r/0LnvbkaDi/ZasGFIhAZx2nNXGhBjKTBOXQvB+/6zl41itVEPfbdjdT8ryiSZogmoBJQ++wXtP4S+ZfL8iPJojOkYtJN95Fk+1dNrgOB2yGwo2Y8PAFw5T4mVjtCXARXx+ARXMEz1xbley0vKDu5z5N6T+bOZrlnH8Nycy2GIa2BXG8HhjfQI4nybX9EJh/YH9DKtmfb2fFrmRG6n9xXPaF4xSF9T4+67BQzj/EIHEzWcrF+e2/shW959ZKZkK+eyugO5+y09sssEwtxPZiZmxoBcZzzrDT9iSH/L78RzVy41X97OiPPW6rxO4/ei4+aR+30tY5pvji4WoFWBu/4+f28bgXcFDEr/v83Amay2yQTQ+3xmDFxY5bI63jolhrKcPHo6ngxMn+f0rDW48+bZg3D0ZXrBjiNjeydAff6QLT2yeYIEnE0ta7O4KwiyhvpTl7C/tlfck7RAtuab3LPkZjfwfgVwW6U1e82+fA9ThgoPHOqcgAG0ZPK4h1+hrynFPq08kkXR4GbLSyL46BnLp2lng8Pksxh9C900WHPo7dBt7ML+rP/uK4uTcnogFSjHvvO9dZwSGpvbvnr0tQ6++cNW4WQOK9s3MiaOTILto+zZ2zgVr/HV0lE75lWuWhTZpcR+1sii3Nt80DaniekB00OPpofj2H3bq/J25Bvw9ZlMRRJnss55FH7T9aF12l2MY4NOhl/1X9vppevp25T3cEvw5dNB3nc+e4O17Np95NYf53FlS5qOx+5vPn7QI3xBSXgFsI+OO5O4oxsj33vycz7Z+T/IzZYv6AX4uOmIbPYAaTv4yic15xmAMY47QGbLaewQNwqRnhr552ccmz06qPmC+4q/QB/VZ0DYa8KWKhnfMsj6YTLQ5A8mYBe7RGujn7L3M71XjqyW7Ulm6Zym3pks1CSguJz6U34GfedMY/fpo8p2Mj9NFpUc6ZzZdyk9PYHVIzBO4Bn6+1aPFshO/8BcTBJHpj1EgwCcb9MB+pPfxTcim/Zb8DPrmdY5LumMTDLtCUg0H6oMNxY85f/3e86+xja/dbtFb1W6MOgy4md7ECPvKUtdvqR91rRFmuyupbPKsrsSHASgPfj7y6f0h5/pvKw9vEKlYIIjDVyLf9C3+q+zKWdIV/x6DTVRdiFJSPFhMhT2/clgPrw9baPefff98PsEWZjIzXC+odkATzU1fnw0++uugtshcvqUpkRjL7J//TfgkzIBVdkXsCp8jW8Z2fBOgZyI0UO/DXry96YLAEbT34CM8JHpVBmYY8+TfawgAfIHoDEtTaZnYAPgVMGNLay+lfYZAT3GBu8gq33daZXw4Dv3Yo+PS/A9NgIlCeFf9HQmlGddoin0RPhPuEm0j2SAWhOElhNQM51Oyb/6u2JHIVtWR0YWGasaDMq68fh1sYFDsySSrE/Gc+aNCKCTLKQsQ/dCHr4D3IYHWubxmdUh6KTpd2zgkRYiGaSGHOY7eu6ew+piURZ6W2cTX3h4GMzp3/7d/3CcJclbQcaVLaBFIwhNhG+TuYGjCsDYikO/A2BsImiBzM8diXr/7iiG0/dtFOXLG218IuYnXVPRnGnmGvTGwkITeJ3WOQQoxLkjhJSHJQU6KxYg53+bpiZaaKE8zpAR5GEa92/87ElVPsjqT/dGUWSh+iC6D8EYVLsF8Tqv9NKaHn652ocQjYHHgJgwEGdsxhhQ8USL7RRhlDOgZPZbZTIGncZAP7XzA6CGODPFmD92+kl5HuCjiTnR0nXQTJA4bqanZ1lrdG4+T7r27aCd0orqRel7qya7FqAz5ejOlKWHQGe+NEDIsxxPaWOgDDUYrB1ADJmjfA84HaMOIZv/0mvmCRiwDu6TJq4ILJ4B/2FotOB4CCF734lue82VqYiyp9yESVjp85UJYX7WGNCAjayhgQNlIvW/rVyuSeKcVYBGGt5vf5JbLnjBMyxEq9+MyAzM4Q/v5a76OT5PDJxF6tY4nqghdMe95gxCi5wLRpeKk3ov+o4N9wOETNhjjFududbhPq/qDTeKL+tf56+NNv/KkZ5vaZC1Rlk+y3n1s85MDX0E7DOvGTfYsjPuEj48hoAV1Mgca7rs6dyxAJ2ZeEdZ1Jl4PxcD36IX2ghcPh+lZIdmDWTOAjlrOfroPTt9POeOMGL5HncFqMi9nrOhOX7JrEREN+MvUxZjrPn513Rxn8eU5QMm8zn4ODScaCx0At1mrdJTG9km6w3efNJlMnxYD89p+ch7LZMNGk1T5VdkZT/7dmaM/42+cMZngS43n9In8231Lex7yHu2pLlY90z43J9Nb6DhqSP3yOoZmSrjumkI2nye7WZb9/o52zYCQy/R6dDO/V/f/+AbyN/WX3z3vue+rzXas9KW3zgBSax5DqPqZ5P5xPp4fu8HvgckhUYApu47jEx+pQT/0QIgTmi/JzMYlj4AcB8yatrR2BgfIKx1dYCHZ9AgVSF5l88aYMnl8mS9EfhesIOeeHIU3l890TgDbJZ7cIHK3vpMew83LfSdnozWkY8N/jU98ffVzwGLN/C9/bv4TByjylr0GpFTAYGC6WwbDNba8ha5dNOihgQc2hj5Bn/wHe6g79k0ULZcy6DDg9MWhr0cW2oCmGs3rg0Ebek7ZCXxvJt38BVZC2CGoc8pYbNNXXYYd9o/Z1/QpHXoKyn3eY5oNcNImlZ8h3Luxp592EaT2Qh8yFkdejAeK4d9AbleX8v5Y+sMYN32qXu1XbY4/0aP5i5if0qGCmDhmQHzVgefjLRp24ONufQ7WVwVAuVZyMCmi1Nu/krwpT/HuVK6mcAFwd4Kt/IcUNnJ4HTlRZf8KfPMU0zjU9qxF1hESaFbYyURQ+s4Ngf2/1TlkBBjoFF9RWcmAZlK+G+v2Slf7J+tXdhn2HqYc6M60Pw/vpyfO70jbVNp4NEArz4/2/jfvkPyovn/5vf8ewNqvTZ0UuvztoVa7wbwHZ1GxjL9n6dFh9eLnDwg+JSrHxBeA0QIeDzb+zz0yjzn4BNVoaT3vBu5CU0f+kYuTXBUvyfj1TDHBOIyiGT89AGBxMMaviIZQ8aoPebpXW7arcw0PTt8FBA7sjXZnS7BnvelcCEgq/XJlJLmQHNmlOP6HRMYcgKYsYDcoTJau7T13KV7fU8A3m3b8j23yKggU8s1/T7yJd+NnMybrLOnAib8SqAc32gHM/FZhvzR5oC6IDIenzIgOo27K9fN7/W6aHFRZcnuLT3JK53AZpnuhI3ouyReJKgJ6b/BFzQGGTmQITqx370++SHuOxiprFZtwqd0d9JXuS6BcgvSIUcNn3jYW4Ila284VJrEMJfsB8xj70kM2cqAk+hQvePpAYmugJbCv8FT9Cc90Bc8Rd/ye69/Ml2PzKhejpLJtBLATtB/W3ciw+J6B2jUmRnT0J25bdrnlzd/9R/+81ctQMSYPlyRX3K6VNqshZNZ2M69ne1xALhkFC8C6UQRJ5uOnwcHSd85CQgUBQpXjEzapu2I0wQu30EAuT/G588vP//8s/tp9Dq4ONbZArd/JzLhdxobn/Tt9FtIaC9p0XEK03SWvuiumXdzaxzzZ38UiK4Nkr2oCBij6U5TJ/NtsrMma4PvwsDfKYpSpa80co8RihauXnkD5JGh5d4H1UAaAjPYUtFZDKM2+MyMLmnYsl1ogM+34fqghyk9Pc8rRQnDcC9+/kgbFMYS9JTwXyXQGEYx5PuJYvSkxfs2pwFyfwIG9NomYg8g1xH9Q3dj2LRRzdqJSMArvJfzQXAiBNvIxOg6d1Kp8ryLs+ds6dHCuZo7Jn39AMOTudIGRECVMLsFh+itwHFFPOHX3mc/gzNkLfrvaQ4rWqzSTM6OZ9oPraliDZ723Zxzfdv9IJ5ltZlaJqxuM7k4yyjm6es3GclNlw50KHCCgGeiHsbrZMx4JsR174lxbFaqQAEpFMtPYT9zwvGjk/Z+lMM4L5zB0uA217X8MNifbzUNcY6cD63lnvtOZFvZ6ff5tmEBEB4lNf1Gnf++5eJ+f7Bg/+FM2Q+gHg5jOyptVGS9UeSsNTLMlDjPThi6ZQn7d1BleJnn2ohyW4W9/6e8qAwWPNZZeIzFdfoOfRcA1PQfmS4QaiOIobEpnWfKZgG1D2l0Gp0/AWB9Bn4FjGhH7hgCVZrIGXqvWoPbnO66cgbbzoIzOTT4yoCfW9413ZnmJuu+7/eWTQvujD68wNu+m6bLln/0qYrxlD/IVGiXvq59vsfYvgJF0Ajn4+dOBjo8xFoAvsgcaP2NnNV/2/Eni+0+f9adde2E59ar7Pv8bGgyzuaAtnDGG4YHyeBbp7L53v1tMZYJ2A7d3OfTdNWyfY3S8I6zP4u2eN/hywvcPndCpvz+YI7qWeqpAM0tM7weehPPRMk+N+4tR7MB2i5jckS9ejAa5OzKimoH0nd103TzIu+9Myyw0fqMLcOsEDaI1TyGQ0jkv/d3bNbRG9gKgJ2so2Vp2zLR65kG6Xu+AtieWDx3yvdyn8jD7XPNmfbemm7dW3zkkOXE2BR+5yt9u6E77Jne2y33jlyYaz55MVfgWp/rs2nbqvv1QYpk8t8BnbYlV2aSeb562BkcOJLDp32ePitnJqVCrGUZfNN82jz10ONVLu/+dHNn0BF71loAGy0jnaUzJaQF4HEu1jnzbM7k1jP2NQaUDm1G5rRO1LsAa4+MHvCIPT9pvu/pq0uTWyfh7608nt6eNRSHNXAWP3/4+PKnP/3p5Xe///1UuQUIVjKI/mfejGG84MUj6WLKOmc6MOXQhpIYRkNPy6rKSluhhUaaP/pMW4ctv07FQ5Wt5/w34GlA4vQwVNblttGieiT8kjVgO0AH0FnLs5bzvUbpk/xZGwJ6aN2ss2wbJXbwBu4OHc85QT/00uP3lB8//LPLJ4j8TM9BgeVgAx8/Z2BsgifJKEcesmZVRb28jJ9TPgJWuGx0Z/BaVlEJJN9zSoINsNGebW3o0FySGpB1eedmpiE3nOVOX2qqjQagiuGZ1ZjGQIAmoUp+jVqX0OIBe6T5gvcmA7EqQIfOD6/PAEQG/VnuqNfkzKM4g5aEf0wWsPcgGVIDbI7NY5tgbAMnXUTLRkYEgGs7vcEpr1lgv2yw6bOoxin57vYUpHen28wNQE4mL0lhLeNXh02G/LQkQPdZBk2/xeA8oWNXmyobdvAsTWvW4OJu4YfPAl99+pjKM0BrAdWuasTHK7mK32S6Gd8n/g5B5k3myn1+TIB13cVhywyBbBsW2X/sNYjpSNT1m3PnsQcsD+HjT3NnYxc9M37zIM6ZPbfvgcyQT5j1aG+fXj59+iUAo+UKqbqaeuQoTw5fB/3hwy8nc04v0kO0wLs5Lgx+Gw0iDpX6+RDO1FpKz2YU/TAdfU5ksDjFW93irsbcVmizhl9++cUldb/57W8DDpXR3QqdA9HPnGV0sgfSTwCHQf3T9DuBjUHdjWWf9E8ZqGTMep/OGNvJrrxTDT55ptZFLXvWHaDuZrpHvxbgn2vqNnEozvqMXJ+yU4P1jxKQdeTzvpRP6++g8afeXnd0hrIsAk60j70x4fj8uxryQvCcDZoIAAAgAElEQVQeb16RUtYbYh0rdqaJQi8PJTbGUTsdEW6JzraShOGAdPp5MAeK1nTbk8gna5f14RxzNzgN/Lt/Dl3exhYgxLmjyiYLM+5UNytQwM+KxLex2WcH4GrhO9mtfN/Cbhy1A25PSnvzJgqYd/tcX9LvAuMB2vAdP3rxbdlPC5lzd5VZoN+zXu5oP7cgE8anfgdNke4OPe2aJzJSMoHvNP3YwKYXXYHZ3N/y/yj4HNAJdqBIeSbrT9kRSn/S2ieCcyJgL28dudz7J5M55UM4dgcAHj65jUsCJvQE8904UzGOXxvv6amzGXhZb3qBAfqicx78MRnGLVd6qmP4hx69m919ZzJy1n3PyI2N7nEmkekHWDzKeC2w5q3l7wI4q9/akaOUiFouXwDQUbhPMLHPwnc9Sh8lyzkjyzlzl04XmMjjARqRN80jMTCWxtbR2LKDGEFb6s77WSfy7AFEDO1+865Z1JOGNyuUfsf6HhHL197nuxh91HzT/Nb7vY0+sl9bjyAz20B6nllohJJo+F+fYe+si7vq/XNfHaDq9fq7CXFP5sET8F39cgHJlYV3jO2R6QQavcZy0vw5py49sy3bPmHvWVH+B127PUJl2cMPr9k3CTBthgsy6L6rYodH5i46AdkN3d0y4RubzAb7ZiAf2TcZAa/R5s17nFsCr3eQdKdD91ndepLfkZ1+WioU3fSZtNxqPuH++105760M6Xc3fXYmrz9jp8khsEeQquVavy+AlzKy5HZFNjRPtT3AGXK+fc8H7CkQsfUGvPSwDaqdA7bAWeeU8fX5WY5XRp317pQbN6/ed8bv2kbAjunKCHMCg7yS7nDOEFq99X/zPvcrAKwHPGQ9m43Y8pTzx6k8sn0G2Rz+q6y+Wy6xFy1fQIfB6Hfj2FXgrnn5OOQ+v7SH4nzIskKGtqzke8hSl08XKI3O0H9Vjghg0e82OHwmEA+IOcG4s64BVtrub/sVWzlnMd7xyKK28eAVJr7r3wChXdHBulveQ++8F6DLySHK0prqnYlYvnz6/OJebPh9b6dk+NDtZG+bZmZauPwDrff9+7TQMYA42a4e4jEl3nr3ob2aoKufLdA9iQ1Vaho7Y9pFjK/2ml/B/bSdwDneskMgdv8xH1Zm4X1utxw4NtTYYtxR81b8rrylgXze2+tFXgl46f6QbqlUZcqxTb+r0vwNM0cm6pzUo/O7tFJzMtr0QbWdlLcDDpkvio5Zs+5dNGK6GSCMRBTrspluvDI91TaiYslh+O6pFxbUAwuKqJ2ATvX3t23ubMmp6JssN1ooaKumM/sW8c8TQJ2p4Fr17NXP+Ka/55bnH6CsAgO+jwkA6e+q3IEm5Kt4X8783Uy4U9E05a/43vZzmBsxhyi5cmMPYDTYCitHFwAE3HMv0AleLIhW5zvl1LdsR0ZoLwEJp4/q9Ac0ICY7XdOkRWuTQLT2TXAuWkvh6zCopWWkzgxfSgCjk86mWoOp29F/myEOH+r9ybqMbeirnLYryDDORx/F12te+/6dAM0MBkL+t/1yaLsqO5UYs7r3iZso0cx66ZsAx2RfMgx1Wl1YHVxJQ362WiLq7mZ9WXOGY735679NBqMdB4+QTqSVl2YDSV9HKJ1DmyEwEBCCMMIq4Nzt0PNv0uF9kPP5veQFXVxCYyNjS4os/HQ4nz6//NM//5OjVnpuHLPnyO1eK45ugxY+fWVeTVqilLoUkg5Ifz5OKmwidNmPUu2VqbR95ABod+CK0OwodAm2j8H3JVwnnZXzvcEupqIeA3lSShG7jihOps4R8iOs2ogn2rHEhd8R4KFLkyK1l6ggeAwLDIdWNghaPsPZtiFskTbZqqarAh1RlHwe5joG4Tjv/ftbgSEknmDUsxw5BfDTZ2MyFFGSMRQm+2gA7RZYKNk22jnjGO9SADEa/b1XMogS3dsy8XZCmzZX4K0Q6HdhhCny48zfKQ3fZuqc4P6XkjTz1TSQ55lkCMH7vdfDJ5NZhlVxnwNvwthDDrQSaP6HZqLM6FH07B/H509fKzJwSKUfx6CFMs/td7XR078/hv/E3NagiGHQSpDv2dmdX3B+Hfl3MpQNpw00mO9Gtli2nt6BkYt35OmpBPIy3RvlTQqiqDwliTpZDfcUvniWz5lnLTs346EdzpYVehY0ajx53r16YZ2SiA4BHtuH0xnRZZhyhr3H0FfWyXCLlGTk095DRXhDIzmrPj/uy+DsNSDDDZyn3N2ZQZQcVGQXGfJrtLxBw4lOD02whnQ27jK3RG63vGQyP+c8AiJ/OlmSBhgrxfp2lEIyefer+0Z4FRDVtH74p8QBWVKSV9wpcq4da2jioUe8EPoVPntJslbOEv1ARuw+e/fDvqQHdXKUIJkyZm/6r4x61ohNElqZCoNruFmDsu3Mts5o5wD+Gsz3mdVysuaQxYCMkRFxmqZkl2FNfKeCX33WLRvve62r8l9bFjcd9P0ceqxMTe5etgmy4Zx3BSQAiynTfsrAvJ+fHZtuHBDDZCeTO0P4bnrlzJsub3nTdM7f+R72Rq+DEjl+xr76TO5n3uvos+hnH/lT2Z48t+VE9lnDFCoTsu/6eeYJlAc4edqmE4Gd885Z8hz0W8urltPNc31eeUdsrXP+7iG5VBY7P/fYWanf3NG078gaYvu+uSYOR88k8NN0cNPwTWPsEzruz5MRZtuJIA4yce6Iu/D3yrY8fQIjQcfuTkVM83/2RE+6cARraNviabtt/+JDP5QzFRPj+/waH5CU3bL6Pi8ed8ss+R59lnpHA4DSidBD0w6BFq+7egwn2SCTdl/jH96fZ6Z3NnR88y1AM5/1d6vtSNOX1+xWXMmk0l0JpIDGb18DernPw+fmVlZ5l74nQEE2f/r7hx9cWi65qNZYtvnl82XPyV6L33vubGhfv/cAjWmBwp1pax2Qp/rrDqg7S3YyILvChjvqe+692S82wJQklmQoQn/PSj5o8ciECjTz/O5Px5lxXtpzAnmbHdVylozGluct45bOxr4QNwFETP9j+0n2W1X2PT3tJrOvB6/kHQtknnmuPUzGAbeUmgIO2R+qoD59jE2jwgamJRrlv/p+ibL48t8AN/ElRSfKHIa+m0+0H09aHqb2Z0yH6p3IwKC3Lz/9/PNMY57emAMy43NI5jkJc4IeSiTIz2Jfho6md2m9T2d6+o9W+7ASR2urkJQxPfSH4efevaspd+3+zwctOLx52mlNH3lV89DSxPw3CVyiC9lKh6fENMNj69fvlGX7ONOSKPppqOH0v80PDm9QPh9wKADjD9/vPY1v7wzSsRvRYc5QJtg/MVl6GbbuRxfkv2AnAdBkuwagUzLZBlTQQeimcxdj1xrvCgMNHrTFfqmOCs1mW5sQ9vljWimEdmeOwCVfeZfxsJk6vYBwzUSYPvFHv/kMti2N6frjtuSD5k3TlplJstFZCePS3RnITfqif247+X/7t//Je/3++/engas+1II046q/vrx/n3LgXECcDef3mdBiPDGdygtyXzI+nyiuBIGyowKQhPi4WEwiRxqnQTxOaDvHItI0OZ50TNKBB9BKtDB1+DKItB9GgOegxggzMJdDCYo/4OGUAmjP6u9oU2SQfU1O2wExocwD9AkQmAxNlHAmaCf99uPHD25KG3Bxppg9UpsBW7afoT+r/+eJUevIJ8L2/gFUwEQ5z6SV6w8Ol8tBJ7PyRN84n4pCe+0TzeO7rfjbmMZANL18qbt+E+FvehkEnGnPC27JgIyhYTo6DiZZAhhTW4rSig+FeoyPaVHyMHSnkbWyTGGmNQKSueeY2GnkOk70CHp9Rw188/uNQPOMAy7eEcoBlTJVOgYUgmvBnAWaGnDlmceQrB5ZomsUtD6XTFgNPtoShTY4ATgKlxi98ixzUVrppxks8A0oaIX0zLRkvdBajIIMeJGyQak46mV+DQ/w85xFIsUC2emH0UY3TnKcmJkENnTfwAjySj977T4Qug3ItYxbhfL25fOne7r7sx/ZhOnOPggUYHAhp/g3IOPz9+/cNDrG0ZzZGCgMZEqmo4zYRDKRmWe6YgEy2V/62jHgI/JulOIEIFL1PKUJo6jXUDyJTydbjXPDKQF8OzzI0AZaJgwY1w5a7MVk7tmRWAz3lADcfLGR6jXi7QvPntvBImOByDH5X+3cBRt5OmZHUZ7ylSyMn6sWqQEBK+uTXUivmmTXYCyZJiuD/HbElmYjbzACnjyx67h/Hl1ZxsysN4BetCf8E10cHdPZdKIjZNfZb03hvJ0cJhsOhWXC7tzhAooLy/JM3QNAXHr6bt9QoqZfv2TNHz99cHmJaDb6KWYmDpUNH8mRMbD5r7Ia7CD7pStfdw0LKiAX+oxwujy1fIYmEMjL6waIGdCw78NVGZTUVAY6Dj800boSGoJ/iIZbRqu32zCc/k1v3FPGWs4vd9x3HZ0901Mr29HDea7Jx5wB/aKww1jXzY/rQHaG4rPHc8CH6Ih/jS64h5XTz4FnBpQE4k7As/cYPo7jjTxEfmGfoGNa17c+fMqFBNLRnWvzbvn22hsblHV22QBd3q9K8cbWar2kNUU/itdT0RKagv+rdUuVmPd5234733ue8e7lCQgj4899ysmz3R8nP4D9DvGIjF69d+wpgObPcTTyvpSridbue27d3Xywg0NWlyIr+8y5J/QHQFxsDQFbCiqp+ig2PHyOw4kdTv/v3ge6zGDkVIq0vQCvW7eUE+tndzseDwbZ3ql2IsfucNXO9PXSfc8CBwALmNbyNesH413bhX21/ti9xvdaG1F6KSW1OfOAvfo97V8A+XxfE7S8ed2/ewRWst6tflgQtnkIWQL4Iof4TAkmqEiJ90UzDCezHSvbMGLcfuObAUplP+re3durWnpwn0evdKXbZAf6Xib46p7aNqoAilSBkNJuMlu9L5eI5owtBwd4VCYQNmPWEdubzPLo5m1Zwb+5l9Ydka/+zbk3bNMGJXpY6vo6a7fffKp1ufJoMqO8TvlXlc0IACDd6cxOQJ/JrtYRyeZk5gbACf2lmcgbkEG8EVBYk5ePfptBaxmsMVptgsfQKPK67VF4qfsPW78PGJc2HVOu6enasmXwp5/9UuEzyw75TGdg6xlVeYIOWsO7796/fPjwITQ/vmD2E1BJdKK/N+2bB0/iw3X37773d758THDZdOdS1PCRde87Aj2ToSnAVHan201Exv7w/t2048kUZs4rLds2MC+CgkZWZ23FBJhHZ3patwxAZv49/U0r4WD8Y9pJ+EwGR3Dyw9ig4YkA+0dnTzLMY63jDugzgNoAgOgTaAPAs+0m9n90pI9WZxY75+2b+JhfrCeCK4AXgTHYpxqaAA+JHKPv5FYMIJ9bbksqIBfjm860eMMzc6e0cYL8z89HjkyiRWyBgMce+KmhPdg4nz4EZ5s+lB8HgNUj/3++3q1Hr3W5zmuS3STXWpagPxQguQlgBE6QRIJgw5ZkB3AkXSRREOc360qRIu3NU5MMaozxvDXm7N5ZwhbJ7u+b8z3UuUZVoSPnu/d+iTMfBTts9joLnPv98uXzwy+/fDSdx17krjSpPshtZKr4QkOGrOM+vn9v20zrtP5FRkkWBaIzv5/nKej8V3/9X3661NnIEpSeIfoO/m2TWXovbNZaY+DT78dBRzPQOEIIM8FOy6FFwR8G8V9Ok3wvYgzmzaZjnElpxOBHIKBsFBeOM40T031m7pdP9t2BEWv7QYj9/vMnBT80+fJnMmHj2AVuTxR+ZOdAZWUIHIzTEtn8vI2uYahZQ9e4G+UXyGwxK3sanUfQlgyYBYgdXgcgj1v9AsrdzvWJskewzDCc5zictnst1HxvoDbW2DZzu9sC2W99ltKoZMq1vmBzZVhnqvgEiRCCLUykpIPAkjMpPT+I2uq/pUyx+1QyyQz64ZltdNyVLwxHwIfeJhhxGmxUKCxK9TEgJEgKOXZXkOf5lN6L3k0bMohPRu+EaaIgbDitw0WTXiYMj6G6POizZRobk6gSqASJlmEZctbm2Tq79ArsAM/JaKUpdk0vxpgamnmHsRyFhkMuPma6cbLVGFaXgKeGSC36o40tDOcJMvadNfrtOATJsnsv3gjKpxWFDbjd6NXxCZWo6sWZN8uWdViO8qo+Gn0ednAs03CC4Bs9K0IUHsH59sQ6r0vnxLS+Dh4UYm4+N9lz0MzQCHR+ZEQFlqCueffjowPjJFdw+l7jF8QXZWME+znj+5nMv+/9WAfC2w42TgF33MZBG2o+SyvY5uGVgYsQNAI8xv8ph9Iqz51PY3Rfv9tftDGiRvvw+THx/SYr0nWcUaxtsPHuoVd4Hlng+0o/laBvvFgcST+7kzav7dfvuA72Ad2JnOScsd/PmdwzCRWI5v4vsjdGGDzTd4RzbRRBkJelF+Q/HDTnd8nr5r2mhZZvTb/rKLtfFpOHz/6AuDrceAI70qEnaTwyMcGn9OuB53tfTU8r9xe5pO8oSabOzGkEX/RSZ9v2SKNWLE9835QA3u+GNRGMbv4wbRot1AmRvue7I2GD2kQGfXWQvz9/Xwu/W/7OdPtXhh35u7ZH+n72LF8GGJueeh3NOz6P5dO7rEGWox/4/dhTk2zTc4Ni03Nvsh/d3XLvOEGvBETh95M4jm2i/Zf+1L/xVyvGrgF61d+NM+ecfDdOWPI7aKB5AzoBoSIpV/KPhOfqJsuMuy2iAVOngb+TnS0mxNtHt1ZpfpDs1mkvEx+sFfv3yAgc33ygdbE3nH3nnLQvJSAi8/heWnNswGqqRAh0XhOk3Nm5/2vOw/LrDMuxDkEOQ1f3OxDt1uCu2SdBu7ZhWuZpHYVwv+vsljvwKjzCvTRvsCZ+1nYo5w8v2pEfnVdVCwpK5NzyBSq9fCamh7FF8P9A1jhwub7bfB65wnm3HoeW8TPOGYUemq85f31H7ZBAz/xQXz2SCdA250AiaNbRgcGxUeezBONlfwYMQx88tbdKGWjfPXQLHcCfuheCwLE557OUrirJdHzf/DxoKtl38h9Xj7N/35fZH3/ZyVe3DYMeEtI9vpZtzJUQrNd2eAeTdnpyB9aw2ZARusMMd70OPLJ/2boBudOyFF1F70broVF+1s1H/2s51qP0EEWmtV1wzux5+r/7827NMQM30s80Sl/xhIAN7vK1+VhuffVx9pnpEwcoZL3vc513ToDxyN7pJRpZQWDw8E1AVi69BdlrW3XOsxPyRrtdJ0wLuIVPmWSpkYsPDuBEN70jeZo7Zkjh2vo9dIAkjmnJsQGf5ca0HZ+ZH4CaXz2E75TzzswCnVvWQ9Bp1mcfSOHQo/OQcTrDh6kIZYK5ZX+XzB+dLv+x7MzIjLXjNq5yud/j6y0oS/ItSYBO+AN0EE1V25GJIxH/spxlENbyALr39JjP4ZNYQT7P9HqquY6uHt5OG0kDxdLi6vQN3aFTAp1E1+LHwIfon/435zc/O0nXAiS5G93GclZGb1WlKqzUjnCD1OwHOT/fczLhdJl0hZ1mC/hZ6EadCfbjf/yb/1tvJ/vimviZaueoMOVsPmAQf876zoZBMPr7VhcEBCykjETAgCQgBsyWskII6RhmyRIjDI/wSYDxZCuTlROqK5mHE3iLNNaFxHjhkniuM412bsiUff769TiaLjN1CbWTYW8fvn0f9GSyEYJIT1PQJ/2c6X+UzKGAmBIookum8MNHw3kxwBytDpPpz53kjcC7MG8Mie650ASHKiITSbYeZlkU2jrLUtKXNY0gdrbkMPYpRXTfhTXuRjHgsBldOoKsS/OAte+eDfuWgK6pvvzego3nvH34KrTL1ZFhXSa/K5IFxSYmw0kmABcE4ETbzUCe2qY7AoZPH5Np4lrGff9dyuQ+EGOUrZInoxwtVBCgbu6x2cvLXmNENGKwmXz+PrQ2QhEhqQazw/xRjPAfwkSK//T+SA3s2iluQnwPkDPZuYxVZMT2BhrFbOQNDu4xOJOxZC0IYoxUZTkSIGedOEG1tENzd5qEHzh30UkpKPgOWucMvIfJ9LoMYGl379fyYnh8HTo+R8CK99OId0hjZMiUNPRap/8W9ztrASHZxuFR7gpyX4M0SxvpzScarV4ulbmEJvWeOdunCTAaydAOL4mblqFWKIG/l+HsaWZX5d6yAGWnP5P04PetpJA1Ms5Ci5zhuaORK7dG7higpGCaz7onjUyZGAY62zOt7ZrZVdBMrRrWIGG9504GhY6zeyuvVi+VlHG8Fii8BIWSfaepsok5iPo0lW55fegk5RYjV/p5CmRF9vq8YxBPyYx6/F0D672vDqi0PNF53oIHLY9e8GKVxL7mCJNEatnT9N96HNpZY37QFm+FIHFQPEZygv/weNPf6AY7ms+WrzH8lhfUte2CPOC90g15h+R/0KHnTmKg86zzvVuJOzLvyL7bofV5TuJt0IrjpDYv3AN255yqJFy6uQPkJZtHnUz/ofta7vKN505/HBrjd9BiZfzq0Za1I/tH3jOZWHI/SeV+TtPY5b5ISN3OyPr5Oqir6fc0XKeVTbXM8Z6uUxPF56laaOcYugQN0wGT1kfsZezD14K7k4juIWYty7xu86L03y3AcuT9zYman4smb7qZf3of1+E4HbCCnviZeV5C5wS91qEnkL0JlX2tk7vdu7fl7l1+Q1PoeL3xlug4+hJHJJU0BNmaR16zXwieo9vQGeKJTHcFTdWk1Tx5/ztOMffBGvpMLbM3CaF95AXIg75P3i3Hq0o2X5Xz5fzddSFnOIFoqmtUWndDS4tmgqJRabDkg6eX+neG/oPc5Ll9xqzflSRUIaVqaNBUFSxinXee8nMrOR49Pms7vhJrPbz+U9UrZ++lv44PGXnu89uemdDj3vUGLoQcC/JMTkhocX6k3mDxE33fBkiIdhXIuQ5R8B1uabzCXTIBgu4xlPn4Buvfhgc6IVcgG6OAUmVXcrzbbiFDSaatTFrePDo08k7PTZJt1jJVczxn/lx55wTYSYjW2pROqFZjoMmZRSDgR/w+aGf9ppSpxxfh7keOunTd/7U/0Har7oSheQEw+GWehjyIrHnm9x/fHr59+frw4f2H+JeUKWdycgK/QpcFicX5XYeAGl14kh7yI2yzq9Q3SWjTwQJeBv0J0GVokaGV+vv4ThESVo8GIDmQdUVeM0CXYUJGMNoXZWr1DMIV/VdZqgLo1X7LLads02Izumx8Elnta4IwXPT+a/rRbQtcBTN7J8ZgWW+dJjrTf+6TefTdQes5iaYzOdPEk7BNtSO+SduCzHiwvPY675U389a2jRV3ShWk9Z5Li488ji2A3mgdgUw8emDOOS2YpP9r8jnfGzn8TXGS9e+QdTZEM4NC5dCRM0E64nc1752p21TjquWfRZfuOnvBjj9rwq/PwrDJqc4Bed22us/csRvv2Xf3Y6po0vZwzhu5gT7UZ+NzaE7LaQ0XYEkdKvf95q/+5r8oJGkUoz8xjGO4poOGQ1BelEe9g1yZg5wJYAiFETwisuqbNYdjwzcl1TG4mAyEUsc44uAU8LgNd5ngnZWpHZAAiY00ECLIXM0FouBzivpDjJva+RNJlxJyYHUQiV+/PR+h5FH1g2I0umb+roBkypXdD9HlSZoipNiRszgQg5Wl+5ewPxGPYj1mILOpjQH/27evDKoQfelVmTLdGb6jNZxhNdcSQAyaO2GiYI6xdUrr6HlGVn0j3HqWKdECMkGCY2xEoFCqZ8d7Jw8dppRDlwydgqdbIiS6S3N3ZVQ1tAIGIAK/PYz8bitx2SsqXfFdSF+QReZcC93RxomD5g6vSbeRXSQAKKFONu7h4f3Th/T/SEYu9Ajz+a5sPGwJ2sLGFcTUvfk8YeI2QO/7bmepM6bsQ/SX3jxybJTxWyPAE95cLqI9+rD1/9SHorISrGMUVhvc/BwDiCyvySKBjRyi6PqgMp1Di2TJM7fkne+KHk+7BBSiy61tpDhYS8BYQi/GoM/ZyE7omj/vTsM8WSVtte7+7BHEQjG5XArFPUJ1ysh1cqen2b1vz04GnM9RooOyPEG9lITqrsiETikawR4pKRw1mznsBaPt/DvIYiPKNnCmd6bkSwZTFCJr8b72uX6e5Zt5neDcdzkZHVSXLC2lreTFBL/qXFG4R74dp+dajic5F76wAWOZJ96e50mRLYJGuqIyxNpzPntQbWQwZeBvad4s4Si/GWwU2SxzKiUvuhPcyEaDpK/lrFVJjpRMe505d1BGuocMmglCE0UtvlUftA3o+shXpiADcLSOXiTAd4ynbVnCufAd7SfXyR1QrtJGvfdBixO34sAoP/KgggbthLJOySgZWyD3cLCLi9I7mJ/0c8z/oYOUgpAJJmklfjKRa1vuMxcDdvQjqAuh2d4o4afm8EWT93dSpre2qHkAG+bcUgfdEyS78w5yxDaP9df8rI27eOtGr0Se2Y62YFbQIyhI2Q/ZM+iDLs+96lXbXW0MYlNMGriRNPp5+p6BCDN9ebfW44sQ44wt95KKPyLdPNpBLfZ7bIxXAmmWTbRI6ZBadPnN0ecsmy/6/K+BgUUCISP9/UWqa7/Rga8l+w7EKFV+Rz/74o5x3vT02r5lxyjIMtUEHbw5KZOjHbGr6F1NGTJ2bAcMvZ91Dvq++tx1L2MbVHmpf2/n79jfed7Ri4fft60FfKtzj6aAhmX3FBqUe1rH0ciOg1SNrEPum34c8O+9HB0QBmW9F/2uZKhlHTZ368r7Ws6/kzjr89XfKzgKjYkzQMjxAKyayHeqYmwgxOKp1gGcj9e2+uzoiSrdXnp332Wm3WIz8gr0raa2Zo2zZvWUV1mmnWAcwyOPRsemEgqUXkyd5QsFdSbZ9pyEj1FaV74DmRZLKTYA9z6yEHsFHjoyKoa6dNGxXRLAkINtG9QtgdYuAN2PPDIvJwg8ElS2cJxZWkfELppzUUI9Mm7uYT5veWQ7S+25dG/4QtvSxLohaDCc7UFcdh9QtVWiIsfW9djN0s8JsonGT4r4GDQAACAASURBVOWKbUaqcA4vXOCKiYOVDYXdJHqqYIp+HutifNrW9Ye/9ezYJ/LbPbzQSR77nXNG9KtUJZN8mg1YgXiynbvT6h34sv0zQ1PZO7TalXQtM7BbZsgJQUb761MdYf3o6r9BfI0dHl9HAbwEe+QHmvcO73KOCVjJ10/gWHtQ4H4HtnKUyAKhXtOmAcTfkfXRK6hDgy98Hunur7XM50+PutjO7t1owfv0mIBSZMpU05n81iY03c0PZ7/+bxIJWm/80JUs/r36h+acEFvEI84ehH1xUt68Cpp4gGbvpvnAkXiTYPfQo4fjC/mf5qGtJFvUpM/DJ6RgmYKL5U8cOykxjLSZOH6D9EJKfYcW4jP5dFIelD0qcZvqwbl2B1lDT/EbrAuH9p2YZM/4PQYa/TgJgFMddZHDHh4lmZZ2QPCjlkR7quNDpj2J/G0P9LnbC8jMoX/JPfHu6gmtSTGT8edBe9p2J/6BYkbmPr5Ijm2PxBUZboFoIEQncUJ/oY6uKLXsndiVKfKrpmrHawpITbLjL/76//r5qPLf9ART5MvCDLKaBqmWYTsFrw1KZ9a2ZI5+KX2AGNx8Tw56Ob/H0CmEC9+/C9/JQHGAd2e7o/Fb+w8aohptRyJMMGiEwiiexwRL/+Ef/lEEol4gb94+/PLx14f/55/+X0fMgyAZ2O/UuiuQgnNZpa6ThkDAzZpAEXZNuxCijboaAV79nhC4852vn788fPzw4QZ3JUBAf7AVrARnUcJkAEy4CwFvISxiLkXV0HLOVY7b1OvX5OyrEX/tcTOG7AR0JGRSIi3Bd0N2HQk2hFvCB2PTgQHEeJUWEAiMgw4CA2G2Bu4GUnDWOV8y9XKOyW46tHGUA885WYdxOGPEkC34GYPh+3eQnJQwO6snhRVhh6EGozZfYIjdAzOc0RpsRq2AvMDonj8PekMOoR0cjEzOVIEWScXrdEM//9GJhsrCDw29f3pf2b4qJRgHPxnZpSmg5pvF6qyNeOKbM8dXJ+qKqhB9qVF3nJQMoWK/Tn5YkZ6zwcCnZGkyqEGqSvYEpUrAcuksQzqqrOKHSm79wA0SMcWZPrJGl0EnfVcYO5IflRmWwZk+QbwfmesztJF9ssMult9AVBsf6bfTDhtrcMmU126UA4H5bbDcNMe5utSwBg/EQUQW3HnLzotedNZ4DzKc1gqghMO/xwguuFCfZTuMostyONX5pYL1ExzneVqTyv8qc0uvkQQvR0kuHzwcVEWX8fTz4NnXnN3hxeknZTlqI5u7PTIuTbGbX1v+dZCIM2j6hG4OHcdA0zOYuIpczJ8kJqDF1rcHcVvoSPb4WtDgvn/0SZ/R/bzOWSiBOVZ1JusWou3uvFJmdOHNCgSf3r43Z4L9SA5WQqzvi5JazuP+75MIqxYwojFDmAuh1TpiEQ70nm6+krztQMmboHsyHMr3FzT8mwpQXuNvR8YoqJ9yG+n7Ko9Fd134ptBJTUPQ3pEdY++VjIAGO1Dgn22Soe/uyOkLwvKlbGz6h5YPLRYdw9stS+5O811/NM/xO/b5mlxp9CLva/tT55j+29gNBGs60QI9zZ/YetOcXetJcvXQQIKXrI/nTD8w6YXSZ1p7kgXwX9NSy2LusXkeJ4nfkTTrc4JWcWPndyBDOYt7sJ79QhtH5yB/rJXTAsdBoAleqN/zKzQmOorT2DL93P1JZm9ydpA+9EXss7nrp74bH+e1aqFtnRdyL/3JkLEto/se+hx4xtoM48RV26RCvhF45Q76+apqoKfXH0Awt1yXf5SKDrfHMaKq/TEHHbdCasTkBDVIZJx7TCiDSrW7PHNAavXv2Pr4Gvpsktcrky3MRN89lCO9/LHN5zMOjiSwm/YpE2iC71ovtN3f5a5MAkYmDbps/g6CzmEgh+Oev387SdXWIb3O00KmbBzxSc5SyS8GtAyNVeXTysiYB7RNKv3Vso7P3/l80OfI9+OXMcyPBG3Qbiuztzx3bfDtkwwS/chhEuz4yXMR0qWea2D23rv0rwOemFBFAiEkMdB9LXvZ1/xubCZQ5cr/x78yu9Naxj0j/Yy5QwdPG3jQfAAteSiGq7zQlzrbJPbdb9LvcO/jtLkx8Z2KIQWjaxAXOlTvPDra6WlVMwYlZhvfHDV/5/x1NwPEUcBsWsT5IS6Tnp926TMvcQk3fsv2at4qxLcKiHrewvqVHjiryb7xf1ovUnYNv4mmY6O7HRDtvtreIbg2wSXzZQfJpTPTTxvE5Zw1k8VFE0M3spfXB+UO7zbF0QEJyJ77ja09z9OeE6uy7eNgIvJ1fta8vTZ0KdcEgG1fje9wLZX2+qY93gwDzqAovTP3V5UTM7NDSNj07DZQ7MkB80Inck/aM1WUBZYTb6WiCdk5+tMBUuzRSa7Y15k7YwgLslyyqext5DZ8S9Ut57r26t5r+++mEfOiwXNpTzOAPJVd/3x48x/+17/76Yv0L+m5SI8pPXAYcWrDzyTU3dD8TJvRi9axnH9j4GCQNcHQF8BCajNOZNE9BSrQzVv2kgM7MNAItmZeOz3b88/Kjl50bx4+/f6zgjNz4S6XfPvw5dtX91+coRnPFjjzu/ncl4Fjf/joDF4yrUMojnQbvSNhf9B9TL92hkSCKsgGE/42EsWoaqdvB55scEp3w7SzW18cGQ96d/ruze9rsEkzFcpAaL0IPiuqa/Pqu4GHMuPn3Kfv9zoZl2chLBZ5l0B1MpJ+P+VNW6IBkbcRYQNp0E02KPVNZRsWno0Qb2dyhewaLJwBQpZAAIp7mJHekdMPw6UqL/upMBk7+a+TGV3nyQlxzg4Bzjr739B1O1L8DMV8NTqq/2UhOkGaKqt4YrJXB08ZyiC2ECTTx4bsmwLsdad3oe81bhCWdXm9O9GY/Z3zkCGy0wIleKuHq75OphFgT0AURkXutMO7A7Hh5yNSL0q974T7wACzsbDtCpj0Rcnu0pUWePZo2ZU2ATcUxwvDsAYJobSUTU/gYbJTZxgVhmKhEpo2kdkHERIj9dA6q4xDZtrNsKi8z0bltQ2DnztxjqAMzx34dB9fybw1jaqPVpAYs/8Ofus8Kit/NXCuiGfO7u68Nz1NoJFhYP1zJly3k4g8gI7bkTO9mm5taBE83nzL0X0gDQuBsveSABKBrYMC2sC0zwr0EsMidiqx5d5GlI7OPGgjI/2atoR+PFPsis/HEK8BEfDLOYvKLFuvJYEoBPRtIvpBLTmb7PnkWzrY8tb6ATStjZpGg3BXDHk6TofKiVIXUiWwK6N3b5P8cy+b+7CRqxSwAdk9A3fIhVEJlG2cW3SwutBQR+/lfFqWo6earnZ/bs3iKeO3KOHJ2lcZfHyINpxfOGQncRLUT9w8EOP39XCvKxFzPgQTrqLyUvbb717db1rb/WzLA+vq7g9cCZ8KjLQu4e/zZ+u2uw48a3GEK21SYgPgblfZHuvDibvrIdmK43BmiMe8z+hYCzzTth9MZcn8amy9bvDOewY5wQCETjTdbSic0uPwRJ627ar+49VGQrInspP2JC1zW86dMwRNeNPTlnFbwnyRI3lo962iZdLZR2TaXZ6iHznnK1k5IGFdH5Stf3D5GC5eJ0LHecK2VYVQJbxM64NYqWESnWwp+duy7y5P9DsG3+hwkK+mA86o9RXf8X4j1ctPafplcNRdRnKmfQjaU1duBS0keoE+CUgFpZbfhHTXUU8uxKCIcWZj7507T2ID/2x+PkEIVa+lVRaoqVM5kqSBLL9LxckZJXYSIHtu3POW94vfqlYVeYucYU2og+PIE/BMgI93tP3Jd+1Ao3vlcZ7EpJPNDMby+vrOXtM5gESap/Gb8B9U4lpBLwfN1sa9y4PmP+wjtdk6QBP3ubsmnvccEwOasHUQkq6wccuUkdXprRY6AgkrWqQyrSrSZu0MkpQsj12h8+CZJ1jm4UsK0Va1CbbVoevYIf63h/ZMAEx3K8GR8wGleoLaPMH6RuW6AcdgMzN4Fnl5l4sr932IhxIz/Vn2wemF18OyUvWSSqPT3zSJ/3nu0qQ50LLdAWtHGyxrFYu4IJajPzPc1P3/XSk6/0FDE2jqM5wNuAegfTcS4PMu4jXSwSMOE2w7MkeyY/zmDXCic/F7TjIcPZBAroKdl1Zo4ydFV55ZAwvA4GywvVbnuZ2Fe6P6XOyDeNil4wDYdAzEcbyANSqIqOGY0f2pOtw2cVcwiGnNoAp4XOvBHskwRJLkAzJzgHITWIem5LdmkrdsQcqXXdkhmSb9sbbzu6cMnank8rGlop/ufoqrDWnNsDqS7/mkaxp5dKTkhJIdwblqI7bpeyAwtOy7WDvdOu06VM4I3wDPVF3gtojSEeEd7nfa5jAdauhMPST/4q//z59zeY5MThSdLARl09dSSQ6DYJkGQDDZKZrWAZUtBxHTJECJozZb64lGPNdGqi07C5GX5YinJ8mBob+mIEb4wZC7JxFOyitnD88z9ez7m4dPn748/NM//dPDH//xHzsMmUYAs975nKZzPTw8fB4k4cdf3Kw0ZVBSaHN8P+ysz+RpDYkBuXjKU10WDPHqzHNO87M5j+NQX4z4zea1w61z0t07Qv7rr789fPr0yWK8HJr566L0dgKqhbuDZlbK29tQk9ROGVpKhMehT6ZHjC5Hcxumdn8wr+3KpNr3PDXa8hgCWYNh66a7GT4DLYDksjLOoIxk0cQU1QRX9FUo0BYq0B7n43J/OwzqKZXMuYKx2bsVkOHKOAFtGHWACkbjfiU7NSzIwSuMic7y9CAM7rYN0Xn+CId2ag4y4ef2+ZGx97iwa54lZT9DdmKQHeFW7QR8LjbSB61sA2EdYgwGZYnLsLsbR3zjOHcpiXf5VAcSrUjh+X4+9+W69AS8U7KyjsAa/TT1xoHo+16D0QEjBeAzUdM0QI8qB0B8b1dDE944z1LfmskE9lTrBMaTrb4bO/QnkSxL8E3GySQdnqPwMwHaYuetDI75zEyhn3c7GLKBW9b7UNPOoT8niQJ7V4AlZRtS7WkzQbDvMoxgy0vmhshKSqEokeJ18R90fu7MkkflygRvWnna2V+apYUAxiJ0A5/qzvJ5fjd/wgsKkhfKuB2lQ4NjYP9YJHHzrsvHF3W2cpMAclQ5aJzq8dc8atpzlvQECioZoXt5to69GN+R36yJ4Un+3CZNuk+Ngis14IvpyS6rpcxrS1Kud+ObO2UsQ3MCBXcJOehnG2rQ/UvHaKercm7szTy0aL2ml2sQycmG15wD5ION1CTuZrFxeBSEiO4RrRFILzTNyuF5xjUoK3mZJIscx0ouyLZJBcJS+zUoM2siwbm0tgkoTW9W8/drr6LWEf1sochrTZff5R/mn0WFt+Hen+eMub9zdzImg4pIKSpD8M4dvJpAIOB2L+tZ3iEwT3IJA5j47cripberjbL2InS097eIdgJsR4+d+/be+ufQPj/j3/3cY0NVgOEuc+7fax0j2k/w7L6f5j3fFYlGo7dEw8m5HBQCCZ7YNKbTSTxd+4XeeeZ+vvCkW3CMPB57irIqJ/RBaMx3O0Dj6bDXgHjL+rZ52gZoFCgyjecex/BMO/f0beupdia3AkbvDF/oHMZZSw9OI1Pms0aJ9X8vdM6tjy6y5U4ryGfWM8E2HE+iiEe+V8+65rPXZF2/B9pqedr09BqftHx17+CXCQu+h78i2aP+aQ4EqJWT+hZtcIo2OL2+tjXflA7qO2ePV3t47Y0+D3kRqfSZz3Oesu3Lidfzw0f4hfMZprDPO0Vfj1e5O98TbeWu9Nyb3WB7Lf301E5ohyG5BVbRX9A3Tbdte3D2TWPcn6bqpr9z4CV2+G82DPwGHc6fDuoxidnBJstBJ9S1ngRXml/IWRNwgVaw2drnGXR863rWzXsPbbrGMwlX/10l97R/iQ2hANENZQ2gAZuu+6IP+h//17L6FiOYQFtsJNEk7aocDUgy4c3D1y9f5E8Nrf4h/YxuvPiY6bVIT0nuks6QGlhb9rl46o2TUAB0iHucqrWxzQsQwUAqtysIMvZ5Wq5tAo07Gloe2fUYu1olpsmVuIerA4wtS6nCsr7I0KmZPJzg7EzWprHT1Ay+f++pwaKxoNqqOOvYq7I9R0fk/3yu15Y94yPPvILpIz2fGx99zvfEJOJTXHTJpYWb/a0dxOQyZTWdDDq09/vSPnDQ7UnIwm8PahM364mNSAs//s39uvfltDGYhMICVGzl+xx1r0/v7Se+s4zlzo9d/vgkPlDSxQPnM8znzcPzV1d1Tp9X002C1dUb1S30VtcqoZ/WCtCE7nrON9/HzjztDBLs7V7u7g7iFkGKKSl+sVPt51nErzjT8V8HPDc8dFqxBG1O4LTvcXS1KxrTLitnAA/T0s7taSeQnQHE//4//x8/7cg+bbX4aQZrJ3qIiQAFUPR1JoxU5EA4KBh/L/9luah+91gOb5BPPgQ73jDyHQnjzRttgtK6B9/kxOeyNgNh54veaB6W8VYIxfkMiuPtu22YPns5AR4xyPZVepfPXZTtnJkEFRNFbawNPB9nSc6okC5TCnWdVqfzTORYCgafIKjQH9+fH54ejSyl94VEGaUnEziJ442gRZlwP0yIgwnbOUe4SCglf8a5tNPZDpp+nr5OVqqzvmvpYitWZ+U8yQuivzDmMaKshC4DQOJItDEmRmwEWhA4BAtHgUsghsm19mRQWiCdZ9JL8+SedHKXbHWfhfd2QmzHCNS51XRVx0gnGDilJF+PIdHPQpErGBvkkASb9rROHnf5fJA1i9AceH3fvQTnKWGorIiykhid60hyV0dhxkA9xu0puw1tg4qTsTd9WUNFhZAl44dsgH7aIYZOobe7I7XyhV6DFxvj/KOVk1EbK7S54zbKUWzcQ6MSoA8g5vtsZ5Fk3E6vI/HxNlt2vzLOgayl+6q1Y2ZEdLLphfTB8J+gI+t3UL9LjDw86PBiIYgcjnfzY4LubtSd8iSQMelN245yK0J4dfgZxC6ymeELDq6NwWk+6f8A180zdZ8HHZf1pTcRfe9Idt1vFh1znL703cQA27uD+NLP6/QrWUdU5ylEQzJ0p/TGQWb20M5c9xmCDqEFryHyLn2aoCnr0KChusTtOBGFzKvyFQasSf6NTujJjDkcvf/0gFy0IPoZ3jK9XflgdUIaj0e2+JlG5ri3WXoSljFkWZ11J7DefNXy7G5wcq+ihySNuHuf+yJP+OzV+Umwj2m0t8Ehzeve48pFfseZ6pyKv6Alf277JiOT+T4OVNOBbJQ4mZy/dGjFsHn+Yim8w7v875+1rQUS4h4cgdYIGpmHrv8d/siPzzP+AOqraf+gy/TdVJyI519Hw8Grlt83xG2eoSBRDVOCHpG9JCkCK8wZrcPFHrkr3nPOKzqvEb8kp0V2pa+hr7ZFkPsEMXx+CfwnWdUnjL5tW3iRe2PnJiCGTjhJYAIeRuQ1jerc4xH+If66r8HHm9bypyx+k/DDD7b3Rh772ysn7IAdvjN0LjRqh9m0Ri82awcjLmwf+ZyC7NOfq6sBDHBn0C3liteg1bW356v7DO0OroIem+iZDRi+HGQDjTD8RHdWPcC5GnjmnH31Mzv2VQVK7nJP/F42ELqbvbQd0MGg1iut11yFlf9A6EX+O6CRNiWNIJ9gwNyXgl92ptHvrgIwanKulsTKCWrcesEtjxqJRmDcq4rcrtZX3C/OOnJz9sogAa0lB07vQp9tSmBHzxPET9XC6pQZmvWcCrt14Oe9bdc7kJFe+89OfnH26lwEMnb6w82/Kojr9a1PRT2sZFv8S54lmSqmd7BwS3pjf7asreQuZ9ny+8i1PIuzgx4UrKN//AurK0nGGj7ZdlLbBffp6sdOCBJPVXm3/tDHNi0UatPy6rmV/aqmqOqWtvttI8XPi+/voSbQldvNYGOdSbwlG/t5B5lVVSk3s/Qi59pfaHvFd2yb3b1A/Z/6CIrX/G8HFDMM9gyNteK3XWBesSD9qVZTRgo7OT1osElouOJk/WbLsryzemQsLaxdaYTnlKZuj3Ov4KXvo6nJZfPebTTf79yHg0rzHzY/9Id+ZvjMfAYfmMQxdHLkaOIJU0Kunu0EZzMQWHQTwNz4KcgD+IpqECVuMxNk1rVl0dgHDIepgbw+qoAW/O72NY5MlOGXytN8vttrrQ3IuTqRM8AyV+dtazHkZdubGgj87dvK4AAUOCubwEb7059XtDUgpWp9gL5wfMFtSFTWXn3aoaWXNrjRtsjleT5VuN81IOvaU3mqM94/bSVQ6yRNc584nuI0QTPT9/Lf/+e/E4Lx6ckZEm9yIqEr1Nm4AhTPzw/va1oh0EtlnSoLf7msMCXOqAIl8QHbKBPvxeniYhC4QHRZCwE/vyeTfqIEDsS0HAcRRRzKr+lDMAc8z5lDBvnHuj2VyUw1n18DwxcBwXhqtC9kCODp8b2bfs7k48fpYzeX39BrK7oJwgiDoYm23w6aEwMLQSYlOVXB1a9llNdE8e2K+T/1XchUMAnX7F0ElEb37dRsP028H5zcCDMCMoU8swDZkjSEMgHmDgYx+czG9lX7rYLcvhHHsSsDdp2odcB4LufTxrjoR4yyE4KhH9Z9V4x3x4LnKjtRk9LpGU0zXPYOg2od1TuSsyCgYkNshX0LN5WVHqQL6Cmj/iixQIGt4WOkGIGl6zm4rAIlexdUDEua9QxSAVSblV8C3wqOX/tqTDB4+rUqQBXKa6OCNbRh14YyPD1nsoGpLelpJQ+tzZ/di635AtmhsywYv76Tu+Me2uk7d5eSIdbFs81P1YS4kI1N/x1wBMF2+T28yeCrKjk/zkk+I4M3tL+0EXoGfXAJRKRxcQLh9PfqPfRZHbr5WWhuglPUD9TzfV6TUZXbtcHzIKDacDgDUdLWgrvDCDrlCDRyrxKCe+JCz1XWz7TXChC5wXdazjX67/4dZPmhhZS5qPznoPTGiBxjclt7tEEOjRwj4BYUOnLkxO6rXFpDa65GI3cjnZo+LuyPcqML6k66Ynp4xmCP03MCx90/9iQMvJg2BtgHclE6qFoW3PlkkwJOWBw0axI1nCnN2Fsuwws9wRTebINLz6ggYNPwkS8n7U7/p+yLUqE4+XLqgm5Cfil4EdvgBK1SRjQJTs6EvfPOXgfBCs6zA4zo5tZ/GHn9TBzG00g7qle8X/SB/NTzgrC9r0l3epI40/fLCTt4b/XEJidMo0ZCe63rkDs4tzv2u90aR/L3VC6sbvWaUO6pLghq427XtZ6AHudtvvurrE1E8nIvfRf9fe7l8MUfCJby/Q5wIBcOzVaP6Pv71qHzIYGG7322LkYerb06iZWNNEMXTTOXtZlzj55FvrCucQJE60VDTWvcyvzMztGi9HGCmNauapzsSaGWWzn76nOvifNvmmx6g59axr3GU+jhpn3O9gQITqDfQUsch7sdd/hTwZ0Naszn7uud90m2B8XLvfV6lo9czTL9tvi95NotaM7+eB93eT+Xu43T32semedsD/lizBWwJ3Cg8354OCgV+WKJ8NIGxetxRY0c1XPHNWQyiLlx6k9iVAHSTEwuRHvLmZaJyHcDDLzYe7DJto6HJLR9Bt04STN0Fl478mp80i0jUMBJ5sI4106cagBpzgiaWJ1mMMogqFyoOf5H1jhe249t98BaJCNTXj7BmwnAXpP8NSV7ErClh4aXxDuqVNn2O/Ps1xJAe46WhyCyuHKXhgIGsJOH/GlwjUWH392995Hh3N3xucbOSiAN/x/66Aqr+fzxicJXd17Hf4V26Y0O4njJd20T9/e8Vrtp/+o9WkNlctesw3exuuPIUg1d3WFNTWNdmTX3g/2FP8LdNC8KqVkTm+d5zhukEot+pxkC6KTSDtDiWfPnrPn5+av8rqkWZf16/wylC1jLMrHaxB2qjk9A7z8C4QkWPWZwFfcygIRt/+XvHnswumPOHwSw9ZZ7fKITkM/wtv5MAgt6PLbrIBqr/9/8HMSoAmtfn88AKhIMHrA7dsmjeldyJvrZzAIIzadtoQOECrq7f6XjcYvOvevUpVHrQnojc9fyTxSXW2Q48azDk1OxNrZikuISr6d9xjzXQJOZLK2cPMjFy5Tn2EgCBV+R0/TfvNuSovUaANXJIdbv+NEOdZ0eqciXQTYffRfbaOiK3sqUpCOnbfc5tsBajJTd4S8bl4l8Tp9y35NbAk3F1tD3m3/7v/zvPy2IR0hP+ZRDKG4ymtI4EY17D6JAceJ4mZ5xpo76oq5NRlOmGOXsS3d2+xhbDw74DSECL25Gn7+PolefkARDYeQmcCmQ6mEzBGhYroWCsnlMdnp+lhAGvej+XZQYpgwyUXU5WxJeK9RGAe36l+hUIq2obgJFlJYm+CGUVzl2nKMVSxAl6Y1xhOBTINHvHnVXT+/fZ18pHUvW4ZQeqndBIMRFMKs8r2WhGJIDnT2Ge0pBPZdsA4ztaM99GQnqkgZKBZeBPf1oSiIWqXJ91mSHZkrvTuyqicAItAvRl6BkuhMl3orkVcYwCK0W9BZSW55j+rH6a6MQg9AK3MYm/0FjhxfOhO8paZ6gtBXYMCvl5362s/vQMELsNScS9JAnhy3SyQtNmW+MXdbI+gZtoezGlAVnc9wxxsVLA9zn0DTYzhDvHKXRgvw1A7sRJtc9bvb4KLuD5vD5/6ySbgQk99K0dxTArZ+PEBx5JvyD8uaOdd0xXnutes+ZWHctmfYx7rCoeDMn8L4OxJZb8zP22mveO3d/ROQSUxDlaJTybDnXZahS9FMKX2W4vPfHz2ctcxT4UbajNCojyx3DB+oj083blcV1Px8m+cELMiJi8EB7dojnG24K3nuf1CMGBSWvMmZuUzS9fmeuxUfl+GptAdcc3qW32EFTL7Jz6SylP+FzT4zcwIxQmkqHJvfLOzMpUaUPoY02Bozmq2DOBeG0qJMTjtHZukzoagBnYt68b8o2NFgsSLpKykE3MnYTROwzPnR1khq+GQIV89kxAuzIcrwkkQAAIABJREFUhe7oyXQLnk5Wcp5H0Fc0lOEi0FjLTMpQuLMjj5TBv/ZtvOt39nCXha/JZd6pvZyS9KkemLKmNN+utp+v0pCMSyMUVEKjkqUtUbchyVTFcVoIpG35OLK4JzKLxyOjQcrd6Rd0RqNDWh6fPfMcEc8aftyn9c8mOvn5uZMgJ+6GYa8HujhLVnnlynjkQyyclAFdS6j6M41ivutd7uvIxbyUoM/qr2vprs+p2h2kzYRoRsm49GNOSX3TTNPT3Yj3+3Ygk3XulpI2HV9Kvm9DkVa2+p6sd+yMot5ad+HUu0QLpCeI4Uw3JQhb+tGBc6+a5OHqjRN1TlN/239jj0xJmc/Bsu159EISF5zBBCZoZ9IBiOUdUHDph30mdu7wkpYFzaOrG/029/EC9c2tv2zZcJ6BM3nrz3qXQdIa9Og+CM4rv170Ea8OEnBXklOZNkrRA13uCh3N+wYJ33Tu/V31F+9su4l3td4mGKPn5d7Ps1M22TaZk0V2zAkAnYb90ZHo4wkwkjCgzLJ1v2ybTHeXfcqwB5CiCUrQXqaD4vf7bf5rfwxbob+LrUGbCFPxBg10nvFvLqXVoZ/m17b7RnbLLt7JL7qn5+cfDpLEf9MQnO97fue8RRO2bwie6d7f+JlH5x9/lDYZHoDhWQK+m1kXfCQ5f3QhLcq8a5JKDY446PisZT5HObsQiEn+tU12BvsUsMF3AtrYyMQOX7d9qTZANbix+aL9B99dSk8tSvXfygEQzdtKxgNaHDAdnjrgo27Zo3P2ubWvpSDxoKYylBVfzq0gthVVJ3TMS9tT0nZYAsBld6pNWZX050KOr6i9TjB7pkInaK+AYgAZyOFR/kffHj0xfoX3pBhLJvCO3qItAHxA4o5ERvMPfA5NiY8mqJRgoqqqUsFAq4uWF17XBngHNDZBQXyg2b5sikxrPm1VBnTz7bts+uMfyhyyXeSKLbdkGhtQ5bc92E52VlCdmYQ8+9SdpWRGNsf3TH++JeXdW9DBMwOnUlIfO0U0Wf2F5a8zawDw0dB0ZAnJ5Tkbt2KogYy3/oKi5fhEokf8X53l2NJOWFkneHipUdlbodmynh6kBCI1xEsg8jkh+/qnx2ZVc2qPZZscmys+ouSLEi5Zyy3WsH7QyjTukiCiZR1nu3w8s0nogQztde/c2bt7hCZBNHfx53+VAOPD9B1ycMgIUR/ObOj99DrIC1uZz0sQDLocTZteZw2BysHOixUpV7YEp2V7Clnx/Hh4fD+TcZ1xg9nbEWnU2PRlmT5mHAgbb2U/fx+iPJD8h4eHL9Pjb4ysr9+cSUtwU4pz4nVHYTgIRXBHDBHki/eVpr4Z5R22XWe5MhkOMsWhSWlqC20rQj/hNeSdDNYf02/RRNu9/Ewk21tEhEb5kQK/a6yjKFtAzZmSxZjfq1QiTpsj3r5bzp6m43pvshnz9g4SIDSHlnCmIOYWmO1UtRN0ccguhpIbwcohVNYo/Tx+WIGrrP4RWt6mt608FdioAAUKs42IY9iqFQdBX2cnODto6mogLpy8nVpoqvnh7lCrBMYWqx2BFiahC7L7lFMdZj8wFAfqxegK9KzxeZTICV57Qvw66C9L63A+LczGGdpMm3g2/QO14goEiTt0HxY67H/WsBnODabfszOmi/TsK4cXepkg0JELsmjWuGg6OojNOJ58Bx5jnS0zjuBWBiiNh1Whkcxeerph6NhQUzbh8IDh/EHpRC4u4sxOMT3FWvDrfivTiLHWWWp9PkpTvGST7ogTK0TLz3ZooOmDtumGx5E9OocE2DgHK06bZaPYca6aR1uWsWZ9LjUPNJlXW/4LYmv1Bs/AqGya8f24LH2SWZKH6b/n/irbA/EuX2z4Wfn32tgHDd+RvXxGf6aUsmXDef5kKoE344RNa92zx9FjKy9ar6gMovgCWuq+S/78DlxyOfS15PRiGL2C4Fre3qQMNI9D+hqNQFc4LfcJmufsbgEs7s4UaX3XCcn5HmvinNv5aj7UZdF3sSF2d1mT4Jufl8RLlXUhl9qOwFa5tdE/fZ9bPy6dvFbue0WJ8o7eG8/iT/PnoGa2JxDG+B3d0ud57C9d4Nj15nPz4bW8ls/291seuEfbohNXeLwc0iUHd2SSJq5bzsD7/nv1CktS9bLXCvR0IKLlHmt5LVDBvc7k275D6OjIs8tk3m0JcOWBK5oYo5wkB3s7vJoE3eo225PosNYfrA3URgcDdQ91br2mu+xsOXjXS/y7bS3Lt1RCtFMVZKJk0Ng7QarSj4oEf++Z/eAw+h4JYDtgyn93ew1b+yV92P4UHd0GSLWzih5TT6l8TnKIoEVleNFNTS/oFab38m+9I4kuqi+4T+x76PUl/aF3ygG995BWOem1X1rTad+n4z1XHartYSMUOILvzbOw9+ETBSmmrDkON/zYslXlrYdfZVgcH+2MZbkEr/3GY6+diqJr/z455RX4Qd/1eieA0jxCdQzILOyvpmcHDg4sV8me0SLYhgzCaPujdf283wnQ7GMCgUET6bwUMDPiyBIYm9X2Aa2zKP3++s3l19AGZwst66xSbYEsE6hjrlMxrb1neEJrlD+xw+T6uWfoSelJbPnmK/vLG7xjjZAS5ZXQOT4i+vfY0WUzWG45EY38Y1/zsw7gQSfischI/KC291+jYScBtiUZ/iV2wPFfEhAVbadCUlWHAzR6P9N4LZckK4Je9nCVHbqKVSw+V4uL0EgCfyoXDs3MZ1SqfNAmGxSm3+S379aAVDIq2DyyZWIMz1tGLfk03DeJ/0cLXvnCg15MrEVTeM/AUron4tfO9Xp/JAXwwX2mrmqZvovMIdCd3IbKeR0rJyxHfA46u+hU3dl89wxGcuCQgO7EBOZZoGKhj+aNBma0zGu98K2Sv9CzbVoHknUHNXeA57BO7lZ8l7Y0yETszOaTkScDpmh9wt/XR7bvqJ/nPNo2wYZqf8i/t0IiAXFsyooRmCd2UI2H8TpmIXR42qIgp3he851alVl8H/m9MZlJMBhkdrdz1XnyFhv6/PmzevtvMmrtJEArk4DxALWgdGUnRvnSv/tWNdi6VoHTidH82//0d0EwgmbQ1ejQJARVHvNDZdEoxXNRgSHD5K3wG4bqDS4Tt/Chd4cPZjMKBNoUa4nCxTgRgck4ds2/D+OtivJprK7LufWG8oX5eRDEHPY4viMYQA3xu+PAhvHYR2fnw+bJsmxw0MJ3iNUZsMQmjGuQkJlMYkr0wkGHcW5onVYQF2NTgnEVAeVrfvc1C3AUcpSt+z+sQyJl9RpKqAx2FNp+b4d3wBzr1BBccqCL71ghB/oeJBD00ArLkCsHNFyJlf6AGtzzVYK1BUYLMwQe9ESmUfSbsuPXlOsRdq+UCCHY551tmKKIMQBbqV8NHxt2IJaMEtyMx3FmCPLIMTf98A79xZaoIN0UyV+ME+xUCaSrwKE8jvIZOWVVutHPUXHerRzeJTY2zvo+WfsowXaOCYBJaCVB0ZOa/b70ycs+Eao2KII2M/TYUO/s6TWn+/SekHFXBnymB8IDxxA8ZRS7hjUSr+hqhKezhM4C6y6D5HKz3unB4nYHGpylvivjmAcBFVmKQeNm41ek4DHGCsWM42C6TrDm8GohLEGpkqH0Qm2KhH88WTEITNogHASYs+qcM057K9pufSC+TWDBcukW4LyVVJ33Bnm0Eyqv5SR/KMDQCpdzgsdUcpDekkJRnzunTMmtP875JnNPoktn/GCZors2+OS07Li/+9yJUB6LdrQMMR9wNuellmbJsi6yvXmi13cc71cylugB1tWOvuXFomzbePbnHTDX507geEuPLWH83zHUb6VuRlZe+wXBk23k4MBZd+TBhXA4Z5MXal/5veiggoqHfjrCcdZpeUoQuXmGwWR9ttCN17q9Fvtc/Xn4MwZheAl50HuGzzg3DNaRi3pS5FjTEuvkvayRvnVNO7xTSP/TcmP5X3thEnhsjIu9UAnAOWNXdXjaKGumasWO0JWud91OzjW/M7yphzi5LN2X7ns1IspowUWY+yNOrr7mtPQZIBv6+3/o7y23+k66L9GRH5Bm2TvnbiLjfUgOy+Cc8dz5s4PotPoxfbkcavXhIrpN0yNzapc62yTqG9kvHnS5s/ZGwCzl7ndaWbvqWn6Y2z4fbz0PjV35INMj46gtH3lwgNVM6ZlC3XkrRDU3Oth0L9sxydDD8yDORLMk42LPHCZpClykE3Rre88yym08qpKEwGuepX3n2N3WiOBNkkORLQTzOSfsyN2PH4h8bfrwfbgqSnQeuW505DqOPEtO8zwrDp2eFaQr/dyW9l2BhvxMujP+x62CIDKM2TitQ5qXsAfbuVZSrEqouVHnd7ZnODwu2kqiae1LD8/x2di/FIK3BmsxTNBSJkjXIAIVaGg9Wmj6q7zD3mZK8cp5BV6D5l17cMuPUUO6/QzeWDrfPmNU4em9GW66ssD6/tLbWrOFPbl4p4unB3dK19uGpv1M6yufW+5agBhPFFbAQUbLttwYuYMdpymvdeYtL5ant4Ii6mpt3DLxRBO3RFPTSz+PQAgBkFPJNli4khsjS+TvRz+8WJ/sa6MXhXwM6MU+Eii+d/rMvdejAt3qVZ7gThCf8w6jTDcART9Q28qxnYNudhDMJeVqo8WAIMAOuQ+qnEi8qSR6fLaDWrSNRlWobWlxuwNcx96aATtGUCMLZs2sbQILE1xUNVL86R3yYn1FwB25QzB2bnDsOHyY1pfzdw9GSoRGgZOt+JNdVyXel2Fx4Zn5Y+50ACbv3384g05FO/O49Is1DZgfO4kin+U2QA0ZY7myqWGGsEIzpsUJ+j4WaGsAN64qtYy++uTz7x0WtXJ3ZVyj4B3HgS8nnjL3JB0TPwP+6T6i8w7pjPhmyNa5IwJ+PbtCtsPPH3o2Z2N+vvbVtD1g5KLRwQss0c8lbzZRg61CGwrfgQFJjU6f+5vBxh6otPagJpdPVWrO8OiIWUHay+mM//w//m+y6IfJlJGaskr1MTLTdhDKzLilEBwuAnEW5t6Chm93BoQLlQJTGe2WSsEwuuAor0EcW1maGi4BmEyDMprQ6MIOGHUDTQJfOvDJJJzy5x+nNPqL+gJsX5I9/CUoEWwCXiKiMgglDGjqm3p0QYHn0o/hkGlqWkfYQBllyl1MMBtpT3YiveQ4e/YD4pBMjyPvmU4YVMPT45Pv78d3ZTkOcXemdITSoydlCWlyUIveoAl1jTcrUhPz/AfRz9m0IztDgzT0QWhID8yZ/6lXQP3XBIpxMz+bdTP5qLMNKgdgyI72nMlGNXVJa4timGeerFWCB7xewub7wqxHXjbtHDmZJtOJOZzeV9D07PE4KoU8ayOad85eMK6EXkoJuuirBLYFKaX6w4dMPPaTOE8cLqEvMnSBd81nJsNtB4ceQg7Gs17vwc/ugGgHl9QY/Bj8Vgb9ewwLO0uRDzEUJHgmq3ebVNnO6xGy535Chwy8kEN1LQHss8VBok9r01FP4MWYYYI9Z9iyyWeL4TtZP09oQ9FejO1Dx3EQogyd/LCQt5K0Udlnft5Z/IZI0Z0Wreoeg0oB8aiAezmf867p7dL8hGKE3tqRNA24d9sJqkXWKlD8xsbonT/Fz9PjyVK5TkBS8PId6BTZzZ89gc93EEWf4P0JRlUwh7WcF8ZKwBjd81nFi9G4fVe6BH2HJWldyT4PL7QuaV66CC4CRlH0Z0pnfQj6Gp1zSrgeaopd6TZknk61p1reet/Ns+5ZWniYxtrzXnojS/5VawXo92KAnHeMDnQ7Cxl86deHwYAcPvu6yVN4h2EDV/f/injrPV5lEQi5oq2ck+RLGYfwuell7RJodvl9nfdZ4+z9eoYbEEA2+PfuQXoPeq3tsj3EWv7rfMJ8TZfwWcvLtoM6acM6m4d6XzIocy4yKpOcRQby/ZZxnBfP7Ibk/A65bLnloKCGscWdbJljW8QbhaenpM6DwRzU4f132dMy4K7PFPQnYFGBO9F5lUDtPrZ9wvzsGOqFFuS8fK9rvB09FBT4/Q7OuVTipWXCPHcT35mKeYIXprvWlaC45hkjYzkf6IU9Hb1eibc7319swZoujgzps2i9hR3YAYI7bUBrd5mn4QaXaGg54DfEcN8P+2ld0Hqa+9HvccIIwB1k5pb26bvVr51ATNMb56X7mSR3kipOptuG5yymDQl8SW9G9r5+jnXmXY9Dl5wL65p7P/ZHJ01Cly/kXgLs3Vv1os91Hm7TcxKb6JCfi5pDVw5Gr+1E7F3uoodbYWOYdxbB1Tahz2MntZM4PTJKssK6FAQLNLiOu1E/nLWqESbAmMFRQmSJRwt9fALqlkXsr2WcZFX+u+7ZvQzJSR06TALb/G75qd1NF6xMTZ57nOo4t9HZ6pxeH+fmd85ATod2CRi7o8aid0/wu1q/sI/DczXtmXNoOYS9fpl+XaAIZC30qO8KcLIDVaUDNZjQ/93f03Kw9d+RV7d2NffZCU23oo+074GeZA+Vjdz6Afml/r+FlnYswMGWuQOVSCuG5jYx9O5U0vTWI3reS6Wb7mBspARICIZDx62znXwEILB6ad4/wCZ4VTYSidtUMam8+8QmXBrtfpPbL3V4DR/63NdAR0xAortZuRJUWkxQfuqbaV3Hf0dn1NyEaVI0+5Q+Dhhp5jf4zidINOW87kvYdglrGcAE9wGd0MZOZ0qicEqjAbgdcIR9fcVcznyPAEWSPOnWEmcj+YtopRDJh67ltyS5Pf1RIy/w3QedB52KFjJZfvzY6ZH44cOHFzGjPUMH4aD/2dNrdq/Pau2bu83OuYh3HjzAh/NiEE7z1dCj/+2VnEBoAvmeObJgFO6CO0euqNz9AniopG0q/GZ/fdecK747gcQ5z4khkcxoZPMLmmOqdOls3cuf/eXf/hSiJqJmSksnIEC/JRaulwPtJHNQCAeNAa+pizihE7yaBSrTiQLQ6bTRv2gLCezpAxn04RFIFeElaDe/s2/hi+5ybTtIG/g5QQgFbmbE+vPD73/3OwmpL1++HNpWoLFKBC5C+jJpdA0tjLd5CMNbQCqejESYT1k6ZSWdsVBd+61cQgZ2wV0Nj8200xjZ2+Mnk77d2OEEBNRz5/GdBAgOooFN13N6wRircVxCUIYRDEEfBQutLXGVgFaTcAch2tA/BEl/z+pdaae2Iu6FrLJyLIdjjIE0VJ3fAR3vHhbekxPnONJilpT695ovRu5bM2Pviz230OE70MZdobegvBv2TSsmhDVcWpB3FpOfd7D/CLgYPgaU0Adu9+AMUMquQ9dHgRdi1cLcyFoJs7qPNkCOcVoIlKNkgmlRru3041jn79DPKw7KPajP+6WSTz+rbTSrdQSRynlzH20gEFw5QSOVc1dPv4cxYqxE16mbgOrKAYbgzPpb2dB3DyMSIy15nk3OKAW+fTBBoHSQ5y7wJ8gjWZRJrUaKmBklL1LeL95J5nf6zsmwqxKJvhu+C/0ruI4yqj529GaScVAo56Z7PSO9SIwcmxYbu8aL3JYhuegV7stGn5ElUavHYOFsuBeeR88xzmJ5zbLqLq9Z82v8JPn7kJLpMwHaE+Ss5K+BC9+v5Qr3tYrWCHyv1waiZYll28VoybTSlj1+jh2Bi3zROW9CYXL8nAX0yr3S0wnEsAPdhBH8BgIirwUw+N06QXu6QuJOAuRM/tPTUmYWZFEjvVoIHpTy3s9Z1yGL7YHH3Z9zCEqUu+XsjQgcmefJqaANJrOqRBRTqqO3kQsEGHU+jViTcxl6lK40Knadpa2yaIfMGecMktE7febzPwIbh17KeWyZs3tzrx8T4DVLzue5O5wLndPDT0/yq4TFcVgr0DYBIoLdoON57qHHkoVH3pS8996vgfLWF6zhD+mKDZIbUaC9d8A0bU4weNHJF90pBMUG45W4i0Mi/W1GOlTY3+Xuen0XO0BOqxMVlgFGeg4yQE88maCgmzSEK+PfgggmYSe79EmFSun5VoFhEKcpdYOvWUvLmA5MgF5l2q1/Z7vWe38pa21juuQNmr/LjwvLlm1/0XsVYGz7Rz2Zq1TRjrT5a/SS1lioi6Yr6M9nbfnacp91yRkm+JSBPNhq4vVyYi93W5VMr9Ek9NAlw/MzSvmwHe6ycxLARxZnaFQHC/pdYud0n/FdGBGkKo3aL37P8HYHAOf72NRGqDS6xz1jT8lyUCxGQURnHYRUzjayZXm/epoXYr5pwnRp4ke2QBunhJ295Yttk+mukkCbvw+yvPU4PHqScRquYoTv+V2S40Zrrc3WsIWWzawPX1By4pSqTr9eKuGSRJ8heBNEznnPUIrx2eyDbb9Cl8UaJeU9bD9acNstV1t3CfmVs4DXB3gB/ZpujIgEKT2/s3+bYKBatS4KvG02ZIXeORV+oZexHdAZ8o/K1jiwrk7KIAdrOFXL9rVTpp+rg/j8B1/C5/PnnP3pDdcgh5GRmYgt26qnRXePSBl4E9hzy6ePHz+ev7eua5p9Fo+lEiNnp3VUmefsCf/D/Lw+7dUWWn945NCzbINCnh2Z6QoqyY2jD2aPbhdlGzaI04MAs+zTwI6nlK/OmeSZIPzmnSAdxzaZdwg5p2oqV0tJ1hAvmXY90TMavHRwaPb3pv2dEsmxaWU7Fo8KKRmfeMBQOp9KzIi/NPxkQUhKgFSrqGtc5op29+fm+y69Pn5aXSL2oFpB6O5t281ehbIsOYLOdvwnvJl+il6keX5sheHDlu0ti8yjRn9SCTn7Fv0n3oScMY17wdbEFujYuHg4Q9v4Aa17+ezFXrOUlRwa/Wn72zEV9qi1yPZze6gJJqND54uWo8wbmeEziQuc6qWrT7r6fKs0FRnUO9amsAzxrmYt9hEdc0Effvvm5MWbP//Lv/0JsZu4fFKP5RDOAzr7Tv02NOBLmoatC0XXPbx71PeOYf/ohfeB8nee5c/6EKUMcqAdgOCAtdEwK4K3n92ZJgS0ieDNw+dPDioynIReehPhnvfOOxBkLVTvhmob+6yZsqohiPkfkGoJ3acnKTCjOCdom5I8shMVbGQNEN4xot49+RyDgDyBvArK6k4mkELz3zTTdfJmAxWcu5gl09LmtzZm0nuu0GeUFdzvkHPgz5EZrOs4hLl7CbrDkStoWwlLAb9xaTVrE8tVZnNKdecQ5nMjKGcCFYLVguuKXEHpXQzR6tvW5zK9phQuTUa97x3FisFJcLOdu0Yt9PuOQXoZTLDM20KmP3sVZlvyosB+DIfDLyfrYwNI/UkJaPOqZHARwry339OIiXOvTDdM0BcBfaWpzPbKROqLkq4ARRupkaeZuk4JnREDOJq6v0zka4TWuY9kJluIE2C0MF4DaJIY0Arfn+w1+1FG+4ZGbWOZPiRWA5YpekcCCDsZdRRy5OJRhE58dAALekEpjSmOzH3NCO8pluIRM4flZTvIKgmxgmi65ZnIUmSLlKU0xToRpeuPMtfajgGc/kyRP9AQe+Scm3/dJ/Wd7pvsHBm6liUYD6zdwbq4glU6xhrb2IDf29jVWgaVoJIMoy1sIFwHD2HUoNvOeSWjfc4rpTM84y4Hz8+jopEZ1rFMl94Jk/p+Ju+1bObvd7qRgVfKv+XHfEeOanT5OgTXvSLbztpTejLfJzArurwnfkRvpq273GLfvvM5Y9NI69ILn2rgxPU/1jPTFeGVWUOjkn1eGaSR0Jzec6b9daCo5WZ6+ckKWlRMV1/zfhPIFXkv/RdrqWVmn2XTnc4u2Xw+f/YkVMaUcNnJ0IC99Nqc9zxPIuCVabhNH0xT9PttkLZshp4ve5q+PZIVi4Y2UtzGYvMr72q+0AinCuJZV27/ruk/1u9r3a3zEPxjC7qavu48eeevdqJbj0xfJjn9gb40zd/v6c4Ph/7nrIMU2XV4Aq/+nX3z/fkZCXpVoMiBCTIrk21BF5NYHtkjBGMF8vp5zStuAO/A8L3XHTxOMJr+tk0bLdsk/wwPPQMAD5/lLkVrVdFwp2kFkydAVLby3D02tmgiCNbX5GHTxK7N5cv9X58Bthzyb5KCTd/3PRyaGDooucXzoVvoGX6GRiTfb2XL8IPeJdT9S1+GMrWmyf7eIIJojdMyk7tv+5UKKK01rX16n/p7ISotT74r0IB9LUu/5C4yRzQ7vfaiQ4/dEZQVZwZ9zbt4fp/dXUa0XXF4RyXw4/uNP2c6aZ9gvoPtKn2WyfW6q7IXL/R1AmELJDi0E/prgAPnO/32hwfxK5QMJBE3F26pZ1n8ZmSvZwFIy6UtQVcKQKMaqPiipVAFHRPkIdHcOsB34b06QL36ruWuK4e2vPz4Fal82zuyf3fOUgGB0SGml9dkq2jpTQETQlvQm6oEb0kbWiLNe45/Pvqrk9LFQ8334rsMEmEf2BhT5LZ3N/p+gnIO6EI3Ld/YK+c/gKGJUUhH4LvGdwTFqWnj3S6oh5F0gHGq+wAJpmc2gXHWo1YgYwdRXkErEvlYDLEaYMzzIi8TK5m1b8UIDeNMh9gPoBjhrUH9uRzX10ky6zWdyJrmPN8/vV9ZqNpq04LPySXWvHf+BBGIrdsoVfxz1khMCP+jZdv8fe6PACJ+Le/isx08O3s9gXVXRMwZ8n3uD5tw1gAtTkn2yBpxs/T59m4emScdV/3PZw3z/m3tN/ptht8YNQ9t8e7WG/Nd9XQtpDIVvLJ80wLEdqvbNsguz2wL6H6eScuRU5EyPujjlCl/dmC3gv2bLPBwnYutk9jPyLc5dwNAHAxHZsND3O/hKZXyTzDXNDII2D6bjguYfpjbYCDN/P752zcDX/70P/ztKZE+YY7pWaIhGqA4rgYnC1xjc17gSTw6JCKt+TsExCVhGOhg81ITlJW2P+8ekL6IzUSjiBgWQxP51xygPTiemV4e338ItWiiN1yUd4hYq8ky74d5EWZHyaasW59TlpKms842HSERY9o46fSWS3ZGGZUI0OM8TcmXyva+OdV0yUqQ+XfWXGXNKWnC2ZMAiFPkAAAgAElEQVTgUhDeUXgPwbEBYgMp5JR+HTCijBqUSSLz3MkQKXcEMSrbRD8gMa73LeERHMdkA0ZRT5bKDYzTP+EWwDHtmPk0EVIBCyM355mPk21JybjvpZTZBAxi8A5tzP0eVOPhHP6CT+l+ZCtUd7x7C7+mDQyDE8w7e03Ph0IP8Nk2JhwIdwbFAmFpuxlfvJdSE/qRtkBwnmQzMHou6YFcQNRUnFYG9Pgp4l16EIpwF+7tdW1WCsMApY+yhxe0vxDU6cWlc1i6bSOCfVpouUcHSJYTUM6xYFCcd9Z059mD+pMEsSoeqOAaSGftJ7klhDDTgm0kLPrIhpaLfVsm0YbhBEjIWCXDZSLagR/0B2nnxvKyyn/OO/ZOjswqB59MkZRONWnX+ip4hHw9qNWNnVwCO9w/Z6G7kdNYDeBvAdA2xkzP25PusBcoLuOY9eN1iPSvY9TxbnijP4vjirMl5R9kmIyVgyhgsuTK2eXwa6a0dQh0C00ho1tBd5lY8zEORf8MWdHPOWdSfVrYowMxToywlkOXBY+6OyEtk47hfzGM18i4OM7SD5Y7h0+jA3Zgx3UCH7JjZePK2quBeO1rJTpJybm/G5RXsKrinzgdTH20PeATc08u6MZBObt3lnjmP/eZEq9j9Mf5kIGWnlQ71Y/eMd4jEpcegX43E4oXMU2C0WLSPzeaNIAxS9Jj2PW5ND1bmiQIGzo2yiyy5hLc3iFborWz2nUYRctpg9h82fS3wR/vrWW15EQhEZb2lnuWb2lt8phEwAZjL7ygoPS1Z6MFQBqYSee4Bc/SlHVYv+vIMJIlYwNW1PcSIJHDa7kiRyr3QjIldR+6MPgfW1QSKlPNdYtxQPo8jwOfY2kZcvRADb7b+Fic+DAA+tFxPcqc5PlsUKImI7v9TAKl1eqFHqM+d08OB81o+kzv1Y0O796dgcpnbDvZFN02LNx+nwXBRs6FyhlN0Sz0L4gRnEnObtrzHL/i8vlFvNhcoR9W0CWqfLqVlqo0rnuHk3Cu5EUc9wYX0MeLe2afq/88tG5OXZNzcyY9LTUrPO08oGEcr8S0znfv9OQ+kBFd6ASBAG5oeNnEPtsum4fXbMvYzuFc9TPFIC0UpsKHXqdexybQ9FmqU2T32ZcY3pE8LDlshtqBXHc/rnX3nYf6jC0LzavX/W4gBR9Mwan8H2hHZKlokBYisS1mDeiPu51uP8IVHfSwax0/sptEtQMQJMrin514XKojlHyd8zXwQsmESZKODxZUnWWrk/q2aTNFFkV4s/nsiwWRdRJLW4Z+l0F9zhe/IqXEOoP4dK/ZVp086v6OJxB32qX8eJgpuxGpTtgQqJ7BQumBN+vBL4j1fZLZLcutCxZXIh/w1o7L5fKTHPKfs3eCMl8zlPXDh/f6mQJm79+Lb8fP+/3vf3/AS/Ndgk3YDeNDPj09plTXNIZOPINnIzffPhpB6OTq2qy0z5nnX+ISsvudGDYNekiq7iqorvk85zQ+zzwLX2cDTDtMSDZvtQpQQqdsI4LeEzDH3+6gFPx37FQBcSJjRXPXajDkO2vpf89Zfvr06TIVWrIg8mz+oOIV+48A7iRmj35Xkjny7lQCWcbQFkN7jvx1Swcn7Bw4nDYQDq62/dv2A3J5YlAkgETDeYZiA1+/Pnz4+MFlyPRqjP70HYN+9HrB2jF8SgmcCx8zLXYRxyfgPnGx8VMT5BM90jpL6MS0LMu+ze9bCTbrnTjAyJqpLB4g1deppKiYWJBml+qVDzPERWXVpkkCryeOlaqXvmd+1776+5TXI4NtRrhF3iC7hfDMWYxtR3s6z0J58/Dmf/x3f/OTzIWnBA0BOPs6U5pQKlak7s2oMq0zHdJGwDDLQJYhUA5KUcxqGC7nPWW6jQJ69+7JUfk4H0K2hJBec7RQuDDSBJR++dXvP5NvZMyuo6vvPE8/wuczURrinP19+bb9DJpB5++U2CIkVsh0aYEdJGdwGhVgCKsINKWF8/sjgIPCxKHufiWsQ8Iwy9MOM3G6lSpZbBFxGaYK2t1KGKVopuFsQZuHDnBM6WNAIA0CU9CoMh0i3kKwLLMnu0I2p0qgNCBggoeavpYStDQQJ/g8tNjOlWiA3ooTyE6ZIfSpu02JG+eoyV0n03n9O4YG99nnrLOWIEjpfZzWdsSgyWZ0spgYAUZmdeNYr0ENeSsQOc8AzcT5z95l9GYICwILRCxT6Hr985wT+LygHSiddkb1CL8qk+Gcej/wbdMY7zgORw5O5388CZ3AlhyXM6xszm0qHzSzPGdn6Ux9z74UUKzp2KzhGDjQJdPRaGAcwxBld5TurSzvOEVTGnlrNN3GEs4ltKo10YNC2ij9VJ+3t0mfJec5P0N5+t52Qvz1fF263vQHP6KgPO3NKLBWuLNGKlfaWGUP+0ybYvxc/DeyNLIJNEf3FPJ3QYXhFDsQxXN8p9dBNvyuEZrt6OosSm73WQz6+yklJM2zyIGLPCza5BlNv/Bpr2f+vnRggmp53M7qHKwzyNcm+sgfn/06kXc6R6Gf71c57jquNiwlk8I7/fx7j1H0IvT2WpCEs+gAa/PE9PeSgxoUl43JHdRwSh6rFEbOafivjZp+butO6PQiT6qhOD8XDdYZq2jkTH8M0q+QCDgGskOQRwokOYA46LM73cDH83NkI+WPzXOiUcpRW+5Vz0yMfN1toUWa1lvWQhN9X/p9tfdoXdO2UNN802XLFwdrO9ie4Fca2Du4wBAMgh3uyd365Bim1T5m1sm+rDOT7ORsCtk399F9nqBTzr6dKaGq3m5AkztARuhd6rOV3lg5/0P7hRYe++IM1hh7smyXth3gCZ+vqPM4rNCLbJ0qAyIwrZ/Td6sClUYqbLDg+o66hzzz2sT9ZQ9S1ts60LLLcqbXibxo/mu90DTCmeydLL1M3LZp9Mh1BYu3RAoHBr6+AAHikPEzaAZ9Dh3p/TOhFXma3vDwC3vx7TipedYcJ/VOZybvIAAbYeaFCi0mCzbounbu8C7xKVa+kbC3Tm574OiO9GU/NHZDhPp+1gGc52D7cd5+llu6NK+rn12173AixMH6i66kf3tVICn88TMIuSCXoYWhP5IqlDWOvOSMW1a37tL9BVhw14XQpNLNhaDBTzy/Lx/Rg4zMh/0dEkO6j9hu2JIEq2RTyf6wE95n2XIXOjXtucpM3ytUl/c9foB/Pv4APinrZ7KqgxhrP31/5t3+nsoYa+CK72nozpUM827x9QRQ1C8/yDItdPtK8172edcr83NkactU9SusqjzuvJO5SzvI6h38ZhvIA6aaH+X7h4/OXba+vg0L8905xsB/3OGsBTnyz//8z/r1rPnXX34x2GnkfeIJ2C78+SYI0nkG65PlNQNQgnqbPTCDQYFl2VWWzzqHx/dDDXFxbS+4wnBLy1vOujx3gDNGY6odWRJDw7ffnr+KDilfxx6c9T09zZ0/nenb5nXbzZ6cTk9Hlw4LLCMZkvNPgnICryR6OuYAH9t2cx9EB1K/iS/OrItMhUb2CAE9Jlbsp5bryITW2ciEeT58uc8yIhf5caZAj3X//YfmQpguRyZNXMb9v6Fx9wB8PHES+ja7Ain/3QAW5CKJj5zehwXGMR8OetvPaPkHzcFHEztB306nT1pBuZJu5cv49Nh8DpJu3Ek6YtoOBozidnA+55ZR0gmxy3Q/QU6KFn7MfI5JhG0St3ULCEbd7emR//Ph2zf7hMQS0FXMNADQtXG/rfiRfv46A3Ud36NF4gzkm3/P/UzAcxIqAsKNDkgZuCr6vj0nwKhDZoq0ckwRtjm0ky1KNhvnU4JlNuSBLvNSLeStM0Mcno3nd2f0+Bz9fG7Kk7lQGR9HIYyBuZ0s2kiCiPlZOy0oEwxRvT8QZYjo29dvEogEN/mOeyo8q3x5Tmnec7JbCQaxH4QYaxkC7LJxEIATeDMDjnBwKZCdHkPwTzY7Gb75NwbK9MIkULGKwcE9yj7p0XYMQCmxVUbKBOL0yVGezI0bpzqb7kbuoPhUthMUKu+e1XZwBUMGZjfikWCpfztC7zFj0A3/XqPREwGX1jCsZOxdPreN+JWNqJ4Kx3HPVOMWEtDTcRQr4MLveKecjwQ46T0hIZEgeBvW/F19cyLboEHo4Ci2OGc+uzWUuFtloo5gQxBt3w8LgfBAEEF6f/XlvPdZOuuzyFzYfJBSvm9+Z4fb/9pS2OatNuL6HKYM/T6hbYXkwtBJ2A7fE3xrBwuhJ+GdQPOhhZzvCYSG/zjvKz2uktCk6iAfZDAEIXLKCFIWvijLRZC1owydcAb82TTVzm44Wu/zZ1e59DlinFwdCAegkE+WWRuUOoZnZeD6s6KxoKZnkI8Nrs3w5XQq43UtW/T6mPS49IDhgHFwFG96TW2QePtuoPAOdvkEN9KPcBRmhl+F8EyFaWcg+iAZWENs7B8SxLsGUPuuMHzudAZ9rnI9MI2Hd+prdEU4ySCoHjLctX6ms1pHAqendRT3s06QSwx0ZkferHNso5LBOaBcfHM4PHu263RhiCEPX9DFLeiA0XmcslvJc6+bs+J8LSwkLYx2HQNUWTNfGJ8/Bn+h09tJ3DLIzUZ0/xY+u4Z86PXc0dIvMtFAQGs1kMfSmQm4SwalJEvPj5NzprjGkRfaOJMPL2jbyCMjIq+9yjCm7zroHiw48rno+zW6Qy5iY9h2ynnnvqBNlqVn53xMc+idPSvbAftv2U1nynOelGe4WT6N7W0vIEfO3zJ5W1nrSga0DtGaQjdeY0yfBKsl7yOvTVrb4wr5I5pU7mN7Fzadcu5X/XcWvHJPKm/413Vlx0Y8xtBRibGv0pol71+7CicvAWv6ruYMrrT+si3FRc6P8xqdTI9atTsp+Y3s4nsWl41w2j7T9zPo77b8uMtBkgdHhgUxTNCm9e15ZoKntu9WB/ff225oG8kIEVqE+BvIRz/fpY09PZl9z5/t5K/cdZBc79nrVwDnBNiju3o/IGpkB/YUY9osBPKsANpFTxOY2oRUn38P0JEMvQVd4P2VH2uTWfZQrpq/N4/FWdXelW9xcGJ4dvbP/VpG48sZJYQ+kaQsiGTbJndaQ6ZrTwng3e/8EujLXl/05Dt9idcfaFo8Z0Elyi1x557JXTq6bWY6MIhPqHsu9PPs6xKASgKwZcihjQpG+2zinxSibXxF5FTb7HqHiO5q+6NL5bindxxrdEWI0VPYH0w/t08S+8ci9FKOLf17qcRam553nnV+28Br3/O547T5meSpbb9rguGalNzfCUAemlXSudrXTMJSeu3062dQkgMtIGxHxnYfvvG/Xd2Eb0QiBR/XVChZEj/GgUtbZbqTseVU5m49QoCGwNe3b19jA6ZKYfYtOw2A0OokaF52g/bk4Y9+/yJpZw0CR0hGOokw/5uzmz8J9ra/MwGovo+jn3SBfrP4OzpVtBxZSQCTAVRt7+rMLbiuQC+1m4IffDYE0nwHoOhCjzWoEjubwbaK3YTPTiC0egVaTrl6xLw2f//x8Pztq1GRGj6SO5ry7+fvCiwi6+d81xdMDES2J56G40v4Klq7Cf8gSKddn+RqzhMAle5OpZ5eG3KsZcLQs3jyTIleBYO8nXdfEuinhYirVNwfeuhmYmoNPluEbOtEx49TvRm9Nkuk6qf1Oe0zTDPeIGc2sa4D1glYRDblzB5ISThTp+/TpwlKmvZ2zdNiZXhqhuV8+fz54bfffhOCWDtEbiZO8ubf/Nl/+mnFaJTTCkE7EkH+XiKt2lyMRAJNMCzENwQySlWDNXLh7WxzMaPjgDO7BxHCwwQ+TITzf1EcpXwwwm1Y75RehE0znNbw1oyFQjvCdYaA/fB06RlvDoFjDCAAyDyy93bG/PxBKu6QGbJ7ZMoojXGAcQOG796OQI1A0iMWtcTwFD1DTXSMiJyAD6WgLjdKyUv1h7JTtw6thI4CkVN2HELTcI+vB406wQoCgyB4zIAOlkpoCMXqMh3ufaL6Oqf06ONsURJWqBPNT4/N55QljzAuyDx3xvdAfKI4JAgC22cqOWzPfdjYT0PsW5AKY/DurED/OO8wMuuBJuZPJjahKDoAJQH1sOU8K5IcNKB/CcYE2VMUiwW8vyWaKuFsZfWo909/BK1V2Q4rfOhyeWnOfHl7kKpkINjfCvALuPIovYtDFmev13g/A/p6aa2ht3Y+MXjUA7V6l8Dr7bjzs76Ts55bkORusMqw1xTUDeJN5tD7xUC6Oq+mjWvPOe5BaJFykFFKZBn3/XbyO4tsA/Jl3ybfjH+HAYyCY+9XQ/YaZMNP6Obi9CLjzJp+ccqgdeSblMNp9rxyF0O5aV8ZdgWGN5h6nqsfrSwXaiw/uw8P0rkGpSvD9N1bJ3/euH+v0L4xHluOQ7fNx/weWmw5cPYYmevPpMQWxGUUv+4sk/zu7ySDDNqI/fP8lVeb6IGW+SyliepxW+XBnB9tIPrOOPtZG4kvaKT33WeFTJaMmSmHVRFw5HVl/I/RcnNWOM+zxyTHdHdnOI7tehmblxIWl4p1gKHXuwEC8xzrv8tSBwq6XMlG/hqV1Y4hZX1Lj9ZX0gW3hvVnz5fhNUbwXXWEEb7Nj8h0PoeByB4wOs9+g3LhnS3PVr6spujP8Q7uHDrj39dzNDpq5c02oue87vqPO9baI99mfThFex9z5neEMrTuAEfLCeTo/c6bf62/3Pfwxb0fXVPtck5j/B141HfRASZoljvp/V3kYPom3ulp5YbpoemY72NLsoaWGegp7okzbXmx/JXhdAx/KWRu78PvedkDkLMHadLrWarKt0map7df//7H9J4qhwK9dHgliXKSK30mXblw5F2hOqEH5A97oRc0Dl7zUuv6+XwHOVrG2V7tljcOKg/CqM+i/YmWl6csmTNJIsWBOFMVZ+D7MD0c+2R6pUaXiL9A14zrlSQMPNmO6V2HdLlh8zdoRqNh0iPrFnDtzx9fouTmBpIWpdxn0HvkWYdWH6dlk5OYzTvcSfOOZHMOvfmDAKH2/HMT0nMurA3faaJbI/dbf0ILTXP6Wc4BtNpUOZAUQB7NOwns/VAvRt/n2tw1GKrkTifhOZNxPWibM894nqEGufP26xQAjn/U5wz9zFNmL9v7bWh2UXhUiPgo3X4Eervw7O3ns8+WA0feVjURe+nzMd+tjPipido7WKLlmcElsyYHr2WvZQjHY/zQs8ZpEVCJBe7PfOCyfuQXMsAozm0ZohlzlJSeqgEmpccmPsNmroF21uYeeE7gj78JOGqQ6fN3o+i2cvNut8z+/tVvvz08f/viGEKonNZj87P53yJqvS7xzLw7AKzDZwnGs/c+l6YX0RZ+H5We8f9dsppqqOe1xzXMciYnK2A4lXQzFQ2pbSQz76UUfdYOmndo9NhzGYaErELuzRqncnXiEPxs7NqndwadkVUceeA4wvQD/JE+sdDVxkqQNXpvAbeyq8jgYdxtM8asCIHaQnCOz9meQF6NbzF3L75QG4O1/9Fx6BOhqIcmVAW3lWG0nHOZvvdyt8X6jJxXdXJCdys0qWlwfN9377cXqHz57pGYGAo+R+se1quALgiaZTYFaXUfaWclG0PtyLwXJovPZ9ovgObQT617G8H6u0+fHn758MsNnGFeRT5pvf/d//wXCfbSf+JBKKBpCOoSRcOZWzEiKLYnkgOJ88BhUgUX3/x0vfiXbw8ff/1FyEArGm/ycxqxanPqj/B04M9WKBGp1XdDEd3L/9ZwsKKYwMEE6ExcNuB9gKyZwAJClZ4rEMkQ69ev306k2yANOzasFWU2H3JAwAEeN76e2vP9jvWCI+xCf2QSmNBWMkYGdTXQZSsOrUd7tBEvpFqIBOihBaBZV71wYOOfb9Sn8NuMlhdzmaDV70Elx+kHIrsraEX1NMAZceDYMGnDiHXeDDuJYGb/KispJ4Rs6k5g9BAHMZxajXjC5jyREo9jnMRIkFECU0YBKAt1a9RtQ2XLmLmjdubmAxaQDtqaWVahz/kgQPken/OprgDS5Oo4zydIdJvaleZhJ3g930dhtENHk3QmQ7UAiW9XZZdGmmjtlG+ePqVxmqspMUoBxdFBCv/dwWahNJMFch+F7d0iZNIZkLMDV6QohZLtoM+ih5w5GaWxGUf4DFSGemsGoaEA3PSzYcobPWgi+I2odX8grFWVbwZlmi4g5w7n/McY6iAlwp6sjs63BkhZ1myvJ4yadlSgLQ8lMP1yn2uAhCGjFMQDCepfjDIUYDUVVpKheh4KzRs+OXQbQ47SydnXMUZOCS19VjOVPbLV+felxTZMz94KpT0fHsOE5IfbO3iyPRfBNGcZTfSnq+x+2NhyOBcYoFWCki79aieUIG3zYkzdF6UEvYdoitO7j8SS9yYujkPuf9NPr99DZhjZvT04aYJteSOkQTKefaZNZ6zNcuLaw6plwpF9CX5ZuffkaptLIO24Kxwu5NPqrq04sMwlALzOccuDu5N4lRWLdHd/j0Vjge4bOrnQz6Uc18ib4C1yJItCFWoRhQaaukraSHZqTVUOODRIQOYa2BiEhNG7ZEr3TkguxPw8wRX3g8SoouwyF32MJ/Ng9HFKVyyzbz17uXiQBUGl8PzjqN/63vUZnjsJz3HH0HKfyyXwc0pGTe/s3fS0gVgmnPeaoEmmTDbqR+8N6gCUgNeUMsVK3NhWqLKfCcCk75Lu7NZz2WjYa/D5brBjx3G0Rp/60qAD/mzeOnKlkI/NP7Ilb/3vbC9eEd7399z1aTtaHUhpuYajw7rRmPPsRiuGEM/YGznuCbq6b/UgB2xDX2zk4h/uVWsZuyHVAexj6SIltal4MS8xcbQd53VI9ezoXn7aPOY7SmuUDOmTXaESUWyDyBHZG1vuBYJVvHaQdpQp+r5bJ/bfWx4ARbnyhk/ciJtMJvOBnL6F+AdqFxC9YbonMZ9gVPgBfsTOQm7j4c77SY7pmbKdF/muk1KZefrCHz5y4r9lAvYW1TCy3YNW5L653/7zCLc8e2l3Q/CX+4vxfaWRdUAdZ11dAk+u/PR5EXDqYKD3ez0Dkt7c3+HPoJqZbhtmt71Tw0f7jA6CKSh7govNr7qTIAd1TqBsJnCVfu++v+icQiVzJlQ8NC8f2yFO2agGJ96mdzQ60PYhdpuThFVGXXrIdLm9S0FQUWJJEIRgAXbG2jNbDaX3TXDnyUAE5KkR06vT+a583NiiDOR5N9+t6kL1y8ugJ7U7E8ghAUIl9CPrg8RV4lEJu+UnbBYCwrO2CbhMYBibd57E5xR/SGWZjTqGp5gKAadYfrgiU3cUO2j+fs4r8mWeCVpv/GYSiGOZSA9F16PTjAK0OSnk5finmt48doTLYLGQ2++jKtA0GikZhCC23PevRmo6IBagQYKhDkwlDhCalB4MOlH7DO8yRdp2kmVc86G+kucpiPRzAFUGFjEl3ckem27S6QFt0Ze8dbIC44Ww9WAQ8/oJhAvx1ghNowEHaATw6XvNhlAp8iRRkshwe4IpQ5+2KOnNe9ow2aaf5c7n8ZM1/DQxoPHdJwgqOknvTmQX99QyaPfnVhSKgSWAaiaeteNTWBOaBvz8mTdh/k47gEFnEjuJfjn+XqoNdYWDePZAAPOAMiBeabWy9hKgf4F37CPAE2d6tpz8xF7Kh8auoH2MVPFpLWG/lSnbcy7Mwtgqk4ojOHpoW+z4LgWi+Td/+hfyA0CpKeCS7DcOXzsiPpjN5CEgBib57u1Mqnp8eHq0kODSprfBKNv52QiRmYgzEe8JYn748NEw2TjjI2DcZskwa2/QToMMrDTPJcsxv9vyMh/yPG/WjuJzVH6h4bOHLklbInO/vFmflMRP98uD4NgTPbEIWBG0EqElqDkClWzAY6L5VgygErv5KZD3O5JqG11bMl0DqnMesxaElIRBGZTDv51RRdDAiKenQZhf3+d/bzeAwcAfKzpnlSTUqkcXSq+j4UId1mTAdgQ4q/nTd5Fpt2Ioo14a+cKEa9Z+yYoWrcngG4d9guJRFJMRxhGwk3fNjOH4rdGAIW2HAyNSAk/MuM14rWSM2unM+lFwZaSKfmRn1GCA0P18n8lTxyiKgqBPyM+D9DKdDPKX3qAYTrsH71PPUkPlMfxi5ImXvntacP6bzw1vzjO55/nVlOq3I8+00osjFifl7nwd4zd83IoJOpvM28TeOWM5nSoF2GEo0K2NPJeeQDfA+qEH3jGf7Uwvd0zvWHiZny8qzMiQt6MUEjPUZ6LwOIvmK5Ih80z1YAOxEUdAqMAoegymczYXJ2YRXB1EEkcAZ819cc8e8LSIRt0ZTruM6M0+c8bnPFPawRnwXRk6KeP3Z0dxgkxy43IC8xgSVvHVPyvlTJpymeQLz/d+LM+HT7mnVvJ9zk7iXBFsr32Wc3Lwg7UYCYzRyl5bXumsoa2EIw+KgqBfSoVYq3WS5QP9U3Gu+x19d17zls1c6fp6h/s7l/nwb/bRZ4Ls0Xsvya1rOW/z+vydZ7JGeKLloL5TvQRPx+sOJFWg5vB16NVG8wYpmo7JrrKuORvKmvlZ83Cv79vXK5IGvmpHyTzkEqy+/5VnNr6QGTqP0DkDYtpRQKZQxtXnd18nBuQ9CAodI7c46/7znlHWGZaM9dmk5DHCx4lBJ4kw2v05O3a8t2WVrrb6ma1c8NTqo9MSJB89jRPEejnv/hPepNLilPeVDIP/mh74Hj/jmS23jg65TSR/bR3Q4p3u+53cE/uxM3cNXi59vkSC3mXz/VxaL9GH7b6ePh9oXPdV/Q+tPyYhN0l/J0vHiZLTnOmwZw+VEMZe566xg/x8Ei5DI0Z3iY7RW7cSVfkrbxykmOqadWTcpw5H5cJP1W4CGtQ6xx55cEJQtBAHF5pr+dT9xFWtc+mxuZU58522bWUmXNroBCEa2sG2hxb7vLudBHbHDughUXK1qTqAk8y+eTK8y72be4MgrHZibvCwegC6972OHZq+dWPbXIKzSUSllYLv3IAGeEDBhEK5td6m8uoAACAASURBVM7nnfMUoVwm2HEQrNv/t/kJnd6+x5GH6ek69EnfvtWbbskiOkfWTl/yqcTK3qfXP2s1L2b4xyvVEru/LZ1XL8ryCVqfzb7RnfCEaM3phtNHcb6DHQWPL99d/TBo2L7oILdmUGjsDwaeppXUscnjz7nf5LVvteltgilv0t8QW9i2AEiiOaNTRhy0s3q3PzpYtvZyKgtkCyaZnfPHjz4Bj0pcHz2UYLmr5xahLv88d7b2e+yKM8E3sjSybO0yAECmXfOb6QI/iPsZemh7Xudck6o9pXGDt5ynKyJiAzz8kKz5/OlTfFJX6/A+xQy+MthleyC/f5zZEF/Tu9HyQ3oqU5h1HgrSWS5zjnP+Z9BMeElVL2XL0eZKvDk+eKa/v9Rbof9CrUPHJJuExkxAdGx1gWFUDRlkcEBDslcfHzNZOMOFUuI8v5v1KSSeNnLTCxl9OfwMSpD7YM/wt/i2EsLoM9FSAFlzLuNrDu3P81TFJl9rWx6gNyVTI9dOcjRxB+n8gbxoaM7wyvJlBxhb7s7ehRxMOz8nlLq1V/UgVFDabfxGtj09vnv4+uX3W859eGyCyxMWBU1r0JhsyAkyJhjvdaQ3t2yyOv/EYJ4KsWt5umdifAvxC68ZfdnxELVuIHlw0+Hy1waVPImWN45dtC06Q4/fPW17ujlzYgs/ZVtOoN9t7iauYh4NaOPEhrYa781//2d/+fPL5y8XVIeO4d32/mkBOxueSU4In2Gs+fsEGN8/vXl4evwwIaOUz+6UW4TzLHYaTyKYlCWgT+HDm4dffvnl4eu3uVSi8s6aqa+fmhB7krENrOsEwqMo61DFNBVcZB0wsR3nZOWCZhoEoxgnzHY1dC0Qtf9TUmd4sKDBU0aQM5mLoNejoNHADoVKCbqP7DOTxzRFTTIrqDKXPRtB4gBoC3NH7rc3g/p2hMGlEGqCHOcD84lcyihhJLvv20gdIyg3W6RzG+KtqYfAxNv5dPN4nu8zQ9Fz9mvkbMYNZt61LrHbgXJgc9bNpGj2y14OgiXBFTLCfqbxXNAv350zPaWmhaZEgPaa9Z6DDt3ph0CVeTaC7RJIIAMOiuXmdLXzO+cvZSqhwx1sw3KtuZCd854tjyYgM0HoUTQOjvKf9jWlqwmWOju+Bi4KxHsxPdgotmAj0IgCcVmdkW5yRIQOjaEoaPw2dT5Obcr4j5EanhedXBBTRH1mWqL7DrVhpDWQdcmkXGVpQJoFEXhHwZKcsDG7fOXS7z1bAhRM96SUr41rs7GNug40QzfQEU70/FuDl04Psi2pvQcl7o43dygZWhl9ZfjIuBUywoGc7oO6ChXEB8Yc8tEyYPkXBMhBlMZJcmb12t/FdHTta9iymb4+cx+Dlu8gB44FCpOzxHAjWOVzplVDEFWSm0E3TQBd61jZ0gEhzlSyFFSjHF0ncp5PFt+IIXqlcU66gxgn5z7KATp8dvBIDGnZfnruj7PtJXxHTFFedIOTaos2MM9pAede0WFH1uQzwwMkwA6vHhhcUDQ1UZh1G6E3chbUDcHKnbKKXdD2QQeOuENEnO95A8WnZxoos+gZ7WGc8tMHauUSBj4Z+vls/4eOadnY6/QZpMftJUhlXkJOdRCqHdQ+Q/4Obfe7W/b3+pDX9zXzc97bcrWd5cteTIQhxQp6lBPafPf/t467zLnvrfVGn03rH36+ciglxYVQ7/0hE1kja7DMjI7N0Cwnl+28tPy7816f797by0D72h6FuMzDJGvU4H8TvmG4Y7f2Wbb8up/3/Ryx3dqmbDvWgSQnjTQIj2QVyJck2dErQk0kUaR3BaB3hgEE9di219EF6NtjIxI8dBDvnJFMLiNchEh19ExHoJZEcQLP3SaxvI7p9ha3DefTc0P7rh5YUALfRc8rSBfE38XuT3kmwbkRMNLLpb9fuxPsGv3u7Mbral5sGmo5Rv/SRvrwe6+9BygaldR04s+ABOkBIUmi3pJ12BXzp55zWpPuPR379wR9IhuC5MLnYo8H0ZnPMzjxIlArcXhsF6o0Xq2KmH0bOQaNrr+C3M1ZUB2WBOTK1pVljhkY5bn36BUCUJvfq2RcLUfsZw2KiOAK3/O+d1iag59G1ubmrSsDFoD3HJTzkIYTxBCv7RR4nU2jquLrjbOv+JcGlDhRhD3ZSULuxLvNpPAMv6D1jdR2Ia8HxGJONRpTsjEVI5w5cnSee4JA6kXrgAz2lviRZFX0IknXRS/6/aCn0L0EQtrWnb1JfijwNX6og6RTOk1ghXcyKKdtvpabzTftrxHIOqhk0VOSrPEtukpm7vtf/uV3J2AyvtIAmn795beHx/dPQfHZYnSVncruNH16gnXuHWik5vyKKb0KkFHVlKGellFJnMQnUG/jStwND08fwm8Jts3vugdlJ1sO/0c+uf91zWlAqB6+oDpoAuXz3AniAeIBrDVoO4N5TJu2syYfDFLQvLOViEbF2/vz+SMzFx0rWqsepvNvEjbofAVV6X198xUA5ziwmP6iKQ+HT5iEQLXcxDTwP02H4YzEKSRvM1j3/fsPih2I95UU8OwQWhPNXArWeexu6avvQjKaDibZF5BBgmxGnk5ptX1g9ftUO7kHTa4WiCUJ79kH1anSMXrm9haFt4Y2Zn36dxL9SiKAKrVQiN6SQ5hK2lQzTRCy+tCKLsV4xJfsO10SEkH7al2hGewu93pNMmaGApNoZACl5AoVFj8e3vw3//pPf3ozPx+eBxWgCUbVUy/IqhUeFoHAVx19duDr48ffdMnzjDfp8+ashGGmc8cjbD5/+XychxZ8diYn5rGBw8k6GC1CcC0MUeirnojTwbepkZfDPAi29EeZZ+GsmvC3/4WJ1kbx7Gv6jcxaKKWl4ewxpInWD3w2wZnZg1GdU6PvctGf4tg1BBQoDfLyzc8YzATPVMqRIOYwYZrqO0C52YQxIEc4Wumn8b+Mj+8Pk3XR3qb/zON77QOjbCb/gRY98bpboFbCfQZGJPuxRruDtROMIdgkhKIy4XYIUeYoLowSDCOCYI06vffoIog6z2ikqQzZMtTuGUaMUfcMcZQWRWXjCyW7PU7ot6EJmOk14qBtUIkJ2oHwhdbnsyeQmHJ38Uj1OJl/u4R8ej4MHN1ntJlBGHgnK9M3hyylzjX8KIUzvBSDEAMF/t3ghBFi8Gw7XdA+DbvXmF6UmI1qB2dQcha4DA/ZfZ4+L4M++mrU8EzvRkBz/21AHeMhxhCfbSfIg5bWSF06EoWdrBr81ig4nsfPeG47tz676UsxwQy/SxPCpoVBnHYrAZodO3skmnzan9n4scI9xv9FNtH82cmGdVgWBW6mIYhETw8HAQkY99kg40RHTFKNQQ3/9Z1L2aOcqsTQ/eg2SNV3RbT9nGtQmE+ZlNdZL4w40CM+kzmr6zRaaHvkjlpBpC9NywzdnRzrmqiXieL6XDJ8GFw4Bx8+vn+YAV6UHQn1IEU8hsf3c46W5SmfkOx0Xxo5ygylOKWcTkiQTNmzIlnikpkj54MyaqdUQbpy1i/JBlAsZdBgnGFsmKeNyhZXBvHyMrA2Zzr0Na0w9j+czpbDrznQyOsTxLkgEO0sWN5271I7JciUpm2ch4OmrSbYOAwt63BIWLk4qvpj1ZYqqLrBABmjheZvPui+Q5yb+X2y+d4TgVS1HKmeWNA5Z8bakTtHr1YvHj7b2fI1WLssdMtx26FC7nCGTHInIIEc0+fQJ0HCc88dbGi5dz/HXtfsrQMZTWNyFhMMeu0Zel+StfOcS5/QIBPaJmBNrJ+96BwsEBVgE/2MYQ/y41YijZ6u3NmRsdwVSK6WM/yudSTnTeIAW+V+x712zowzad4SL1PmFT5BdvuZ1iNGKeAkOIk6zutxBqKRxjlxvGdLB5FNTBBmHeyL9dlZML3Bd+g23XMCXr2PTsLe6fPQHggLEEtBIWE3IBsO/aTUW7ZRJR1bdjTtznuEnJVN6t7VyIW29fnZa2s+wUeC1AkE6a6SRFPZW+wz1sLa7TO4DZR76sV5T6Ib9BV33XbhVSZenXBoxXQQm1Sen/0lO6NrG3KGOvuDCNsEUCcLT3IwbWOg7WNPp2XR/PxMqbYZ4rLe6EBk49qa9kGab+7/1pme7zuQ2v/BV/AH9Hi1XXB8NyA4ftzoOD7XNOmzeVD13OWc3hp1jRxX7/L4ZeOWies0gdj0KN4WL3RvtSSbCdyG/zQFuHhRMiXIUe/Xtt8EO2fIhHSlEuG2N9oe7L3Q21GhOOgygA/aT+nzSY5Khqbq8GJDCwjjhED7vJwP/tLqdiyH7aVLuaa+k+Bny86jI2Jfok8tb5wkcRLalEZvTpvIvjOqYz59+qTBEazLz/ba7Wfs8DLbxVdgSsuuCEpVaqF3xj+Zyklk0x/99uvDp09ftv9lZLBkibtECal1SkmHU8bvGwTco2MU49/JX9T06WlRNr0/qw/sGyMZ5640jyLB4O/piziBvwlazbOGHkR/bwgOJROTJLnL0Od3OzQQOXrxF5MYm30a4TrPty8x//v48VfR4I+x0WNTKqCovuqDYN+Kv+6p2/b9xBV0rvFHZ92Wi+YhyZnQDHT+ovUKyRLZbplsH7vT9ObQugPBH065vDgrwU0FGIMW/vDLx1SNpvegu6Qe0aNge2gJGS7aD/KRydqKj5AAKr2olhfI6R+RFwEy0PpvzgjbZ+iXoDH8MK8yyM4l8chj8fNBB8euC7r5Q2gK9K/tDz9b+xBK8t0VgfuTCdKOm+k8p6dkqk8nwAptvP/44aA65SfSaizgD8GJkpixnnV8z22zjK6nfcHwy4f3Tw9vAHf91//6f/rZh47iQCe4VxIlq+4D90e//ioI+DxVwiFIjrmggYbO5U/PBxQIk29sG3lS1LxnGM+R3mQPEm111NiDUiZYZCFjpaY+SzTviMA3cz6nmbOdPjlyMfrt1G0psUVbINVBryiz9eCJ2BOZHkL5/PnLcaAQwodZZh9fvyxKS8LOiI8vXz4L5fnp8ycbRd+fhcAUg2bIwOx7BMX8ey7605ev6s9oBbETiSYgaCXmkmErrA3wophwXBHcQn8IvTJr8l7nqtQzIVFpnUOMBYT6GkTJIqofwpajYVjaMdisHd+DqTACEO7zbxQ7WQfOlHXQFtqGXAJyCdZg1DOhG6mR7pdWSqERjKGT/b6YN4G4V1AV44ugihg3Cl2CoALeva9j6JCJpSQ5houek4mMQ3Cnl8SpU0tGshBmbayxbPEkpdS5C/OnM50I9LuTvgE2B0owcKT4y0DlnedMtT56XYFUAEG15S0Mq2jjqIOee2eDPBm+TRP2STSMAgpiCV7cIU8ua9BE6JSmev0bDGtDSvyhyVhbdnExgMt546wmwKVnEN9nIm54ws68nRqydMgzJkI2/xzjRn/ZYIeNuS2tYN3QPoMqnLW24tSJH6SVhRX9Vvp8hbjqptfKPFop4+R0kJX7aJkhY/HBSohkkX6f/fPZk620PimkXWStmMgBRZC3K0u2fElyCHRJ0H300oSitYcYrErc5e96Hq0zcuDe0zowGA4rD3cwQ8uik/XTfTvQ770G7l9BYmSeHb7tR9j82TyE04GhyTn4rI0GQuZc6FSG2TV4fWRMoamGF+Z+e4/uM+vn8nOvKejO2o9p0nKwjXQchy7daXrV8y6l1XE58jzLt6CLF3Ry+jfxfOjQ/ce2f4xIS/e5jff7/dqb9r4h1P19DJ4YrTj73uuiaXGI5nt2OjHijQI5vtCtXyDJuEvJSgRDI0FE35c+sOndmOQbezftJFOOw35rJUFgi7s+MuZW9iJ9TtmYhdJJwNiw3eAVGXnoDyN15PNZWxAs7s27lQcguM0DXr9peRNKrR9tjK6BD//daZc1qq9eIdfbKYaXWqfD+3quKiZ2ajUSYSdld/uADW7d+e/IGIIJ1RS/9VxE9CWYOetBr2AHifaCopg1TkK7eVQB+/QX036OgwWNL5qiaQe5/pIm0O2NxNs7tN221QQE1tFxkAuDt6APyRRDvc8dtVy2vX2tdGFtfoaDNlSJ2AbdSdIEE0xV/o9E6r2yAvvepL7BrpO4TcWCn7E0aBra1kutn85axz6Xo+yfqB9k2u446Ic9cC0/Rp8smMIP4LyPvRK561/6XlpnyUZLwsN6JMAEKd0gSUXn/je6swOryNB5lpzI7+4pT7JHe/o+dBllnsEDyASeBb15uIwRL9hjHRBX4Ccy5vBIDnBlOmJo6af1pGwkDQMNQuaGpjt0qYCOA/LqXz925dBz7IRpRzX/jT84SCVoRAnL8HTbQcgrbGdaW9F7bRxmB5hdkbNoofXBRIMJJoDG83MX4SjbNgCWqY5AJ9nWosxwe3t73eZTaHDOaAKs41vq+RWMsd5aOd/8dZcRqzP9Gz/G31XiLIhOq+LrM6ERZDs6fdrFwG++c/Na+5W2db1ZvtcgEQNzpgrQd3iSSjk3y+rMtMg7DnJQtOnzApXm3TnRbPCD20BNyfVUvzhxsUNkZnaE12V04hzM2FUjDxgW2md5YhJKImXAas5z4gjQN3uk172CMT9+PPzud/8SG8z6W4HAyJ35Lj3oTxsJypZfTbx6ArntPXyX2f2ctR9qUNA73Sn+mAAvsbnGg1KQTchL+uq5otIgCssr9SGt6jlPrx955Duff/ucfZ7MxWhZbWJxX1x0yqzF5csGV9i7xX5wXKTtCf6NDp9z/vrt2UhefAyBeyy9OBtkArQ89hvxItPT9iImqSUdlqEu9IHWHRGwTD/V05tewDa3qbDtaNt4/q57pv9u+/WJbR2TdJJLqSx0tWymoicATGvDecfYFQJDiP6t48zT7uNoWz+t3XKfCo7XUDTiZFSY0SMYHuv5B/BBXLIknCZYG9vq59zjz4c3/9V/+z9oijQCQ4JJjVttGJNdounmLH4Ih/9NhmUE8Px7NjAZiL5A/VuogDRApWxYAYYRkm81BEaK+MfPU/Y6pZvNWPOOCUhOBorAn9ddde8igmsvvFnX+/ce/kK2mz9Vbp0adM4ApBpTUL982YzZGEjDAH/yJ3/y8C//8i8Pn3/3e0Xe54ymb+P87B//8R90Fr/99qvO9O///u/PWf3666862xHg9Or4o3/1x1rDlIY7OOuMm7o8JGA2WZdDHG/fPTw+OVIv5ZMotiLnw0wxaHFO5s+vXz9nHLwFBf8dh5LhGlWuN6RpR8koJ5QPz0dJDaoSh6qduvn8Patyf68V/U7WBbVEpmSQlw60hGHKiEE49P7JZCCloWk1tU2meoIb1z4YZjoUfguwnqhrebglPDhJGPp8XxmdmzPPOaP0hUo9jtcigPgZzhTr4h36eZoq22Ckx9i1RNVG6pZXQdsz6Y47Gpo96EMMdcrRTkPnQyrRBzY2pGSOU+nMk9e6zjrT8TrrxV3pfGhkXE7CBNylkE7374Xa2/G7OrKi/zSFx9lco3iRQpYtzh5LCA9fJfvJHXunVgY2CNwbR+eo+6KXn3Z6MRB9JjvBXYoniqPvcNZBb1i/ze2zUFTmcdYNWnSNVBr9thOO0m5+6L/3mR9kRcmNkZ9N2yiiduhlKGG8XqZMu7n3cfoLcTofVx/UChjQ80YK8CAcCrHZxlH17sJYbQf/bqzcnQbWz/6P0ZWEzWRd7k6uDJoMJFjn9hqc4q4OryKbSFjdkGw2TKCuDaD0vaFzpQ8r0Incbdm0iFqGEez6xA81QIQz4X6hxeXXdYLhdN7Fn/1dPrNnuoHzhAOOY+F9dAnNlr0dp6TEy7xvgqsqMSGQKeN/ZQ6OPt6/+Dq6qc/T+6TU3N8nuMXf95yvAZyW55zlxRkcQy2lcgQG5pnYQM1LdxrvwCPyiiRLy/6783a/R/FjlworO3ptzaA7Cm12QI8jNy/ZUdfzq6y15UvThfaWSYxGy4rizlo6yDHP6EAW50LApa7+6NX5GfYXe7aOymRO6aU0cq9eYb7g65n08/tO6K1qXbptdjijvrPegwOB7j3o5xldZF1v1DUJMO5vAjsqJYtdZv3iKdymwytqo98tmksghbPQGv8/vt50x9IsO8/7MjMiI3KorC52tZqUCKklGJKoHxYgW4BAWYYGaoAtaoDh6Wb8x74P+wJs34AB67cBybBlgDIoiGyaTbKnGrNyiIjMDOEdnr3XOV3tRDeyMuKcb9h77TW8611r9TzM9bS8+wftqdkBXdFvKu08BXXW+RtTXbmHz1EzkDwP/szJZwZDbQIp6FRkNAMFYm/Ze87q1FXpE739B9+7Awlgw3k/Zk+q+in2dUnuNn6ZCbIlc8lkJthzFNlM62gjtMCAVrCc2pwucnV9zmB8hnkmWS9s0LRVcw3PwZt1zkeLEVrXTF2EHicZNvXT+blC32HX16CYlXghARWAQiDQ9B19wmHKGEncybxT+xk7JP83ujx93sSscdXAt/SM3DY54LMSyo75mtjlXThn0rsepLHOXYN1AwSAcwJALt1mS6ynqb9c0XCR9l7oT3SyjPTam9HPDl9azKUpC/TZxvcJkWO3AtCZZ+2iMBLfRibKflt+Li1PVntxf0XPk+fbfi9Arn62E2QdGDDsv0CjtKn6kKEeLp8+TUBm/3ZCzySI5jVIimwG3B5QFFs6Wiis2CgDG4nDEoNu5rvPdPvwxS/UIJvTmCpymhjYcxA8GLS2LQvZeHD3sXe5clmA3iPpanx3H3M9+52ZgiL/XHtyr3oe7upF5ACdb2Jc46glh9Zl6WnI57MWmSGwfO3quvSri0xcXQuDSAWa/obFlvsJWH3vMubZhkprQR9jlXAH9EzQwJlHX+E/saec9xNdZELYTjZ5P7rWkZXoXz2f9t1sX8tRWctr8Gf0qEphz89S1uB9z2n7/wsoH0lPYlBKd60HHj10GbEwHld4GmyObJLU4KwFF2mrrkEUIkYL6zuyfu5znfiJQ9c9HHGQz56B7keL2Ufc5rZ5Yy4DNlLPhlzg+2ZIVdoWaF1ub2/cL3Lrb3RpwE9+vge2fFjqNvnT6I/EFB9WlYPX6UH0Tfa7MSQYTNuqnOijlczfFgMfedsT7FsrH2h7AIPbLN583yiRbasGCqulwM3x4OHd8eBv/cN/ZgYjC4Uh0wRobuQLtJxDrDU5RjiColziaN++vzueXD9pnfr9IUDtYcslxVL0QAoh++1354BbjKyHDz1VWmDkzc2tJ/54srIOZINy0aefPhNzMuVzPA89DqGl+rl6TQGLyaII/AxzL1i2MlyhqOoPPRP136EQX5t9SNnJ9fWT4/nzZ8dnn/38+PKLz4+XX780oHjz5u3x4sULX0PP99VXXx3Pnz89Pv74YyuyV69f+cDo/7pu7nvjA/v06bOMEq/DqH/LtRPYKnBVlHp9xxR3ZxUeHZcewCFjkzWf2XyEJ0p9B2UoGu/xGZsAhehMTr+Hi7cUbXsJnARozUxZPuoU4lRznelUzWAIWdPfyXDsoDoHrAJP76HhRPoAFZjCueFd9bs5WY9yIP+8YBiy4sxJQSIChnMHjsO6nL4eXvf2WeDQbhQcWnWffbAeOL7rOdVgtaXY2cvTITIokenck11ljdkLzt1a3wnwVJbJIs09WA732XCQNZykZdkhquysKti0nkNrOvXGVlN7IjJ7NIN2l1wMh5V2AGRcMMhL2Zrd8eB4p8wUE8QANGGE9XoAMvO+MYAN6GCfrcEOKZPU+WRYCsDruRFg/87LXfW5FUgMfNXP4IztzpDuM7XXNAFnmQTr+yH2B+xU/5pkp2D4LJmi/846NBsERx8gvzzjlEdkAj2/gsIZuBUo8BqNSXD7fI8z2+JcrpsM2GlZGDrV69PsJfedAyh4bvY8+3gayOHIbr2+S053kJTnk6OE4U8w3gk+Y8gH91pBQ8sFrEPqVHI++RlnwFnNZeD3PuQ9opOzz6fsBeRMgbMMs0XUge8pO2eetbU2A0zk+ab+3Y5CM9jLyQsosp8pUsG5cWCzypJ2706v6Qp2NgvK6z/YFKdylcQ2n5kAk1uXtN9dX3hn38+SHFs/bxlgTWLHdiATW9dewcOx3bKfa7AGK9A9c7r2M5MNPtVtm22218jA09lQB3THPF9Z74LDBXUWW2oq0+7LBu/CRJjy4H0sqMQ+PKC8ZZQ2nzjXvkcc270H0UPp55XG6YCES/+1nY7v4+fPOv8yGZitFJD1kX/burllwMuujzXMMEWYNO1PWFA0Ze5xrte7f8sAGPR0ZDPgnQDGea6dAKHypYPY0M9zD6dPkGTTHpbjzzlB3DPR3mgTbMWOzzOTliRchyRTfLwZWLDOU59zjuf1YuroN7qDSr7H+3DuEbl5jfPnROfxPMgTPYvPxHbJz3w+vw97vbGqXwC1zvVZ1qbAUChSi2XjdylYzDNwPkLz20m0JV8Vwm0n9hmeuv0X18WwwWb7MnzJC3mayOBe6K4F9K+F2j7U9F141yRXUqPT4+qfnPuk0fN5gPN7GitePQZpEeSTv5hxyALfzTrn/JOoyT1hAp3GF/PsRYgDGOy1TqLJdmWxu8smHdU7PIf9W3T6h5SP8n8PAbPN2MxPgCDJjIFN2q+ordbjDF2BvODqilZt7DLuM+b0+3fpUVjCit4bX1vvQOw7n2vqR+Ow+Kg5YCsRkX0aFQwu306VHmdRU5vR95Hj6Gq1/PoFpijgnn3NDKYhQZ/1j497PkDyxBY0pvS5PusrveRfur5Tt+czbT0U2xGf7/1K+OQ+iwi57IR/Xh0V+5O2ENY5KiVuNcmpri0QS5/V0S6DazBEL2euA6QMGKVtmQBqMxOVIGuVmu0w7XzKdjM7VglPg4zZf/q069rYHPlsqTo6a0lVOROjK8Tvfdbv3t36XClJZ99UYJGfKf39zMavLcBXhVWZ/qJpGQKotfTwo9mbvgCz7VNtZzLY0aMCFh+IsZi/XbY/KijDHAybT38b9POwvpa+165liB5+NxPn03sT25ikTm0QieeCeG7TVD9jxTfGyzPTYmIcHgxZlAA3ZgAAIABJREFUvw0AP083gC73Sy9XeBCCli+ct1oxmxIL8dv3QMxlE7VHwqw0AOidqlBDOrEfV6CQsw37FfCUz+HzTbs0bS66y2zy5rzkPSx/odVv9sVEEBotomAapz8iZyM+jZOekIx4wQLCJBA9zI2BoG1B6KRQ2cMBzRXpR//cu2KOs5A5BWGRx/98+PDyODTv4eFddNr95fHgb/79f3JvAamiApBAIcUhCDVfl1HttkubewAyafqxFapQY61TgEL1NhAwFqEHALy+DtimXwik03f0+7dvMypd/+3+Cq0bZwFckd1pQa9evWqNf7IDi2XZjIPeQc+gTVmKoAspsRfyLrZhlNBu+I4DoGwHFOevv/76kPB8/dWXpadfHXc3NwZC8/yPju9+97t+jtev3x6ffPKJQcTpuAh8fPLk+rh7dzcacKbfpA41rE8fGmeaxO7M5qp/xwc3Vg0Ne7L8AJoQ3skY1Lvxf+cHR8mBWJgABvr5dddqBqf0dUQxnhyKQX2PHIhNI1A0h09rF0bELt/FQOMg++CdOM+ZShiHGlcmb4Yh1/54XduUdR320AmccZiO91qfGk0xQXEEOJyXKs93n6coT623yvvdF4NQhP5PHUW/JgLTTPZhMh08p7M1q8RzgwsAKlM2rDj0Xi7PV1+LPfWUfZ0OnPMTDWJnudtUZBhlgf8G8duS4Dzzlr5luYs+t/qN5YZrrXCQXSQF+PQoDgGsWdZVvycoioHZEw3pocln7US1p6YdMgzht5QAng+o8d5Upnk+ZIt1W0a9pX4zKF865swxmAG1e5K0pGzdY5WWtqSw5cTskViiuzfqmMQ6prWiO1n3baAT+E5HG/01z+F8v/VZ9flpTxiGTyX0z1mi6T0MW+SFe58HLcgysso6sMYzKPllE9On/J4E8mOSntdiONfs82SAsl449wS4tqttor6ep+0NcDwwtH7POjO8e7LjpxnddY8yWOda4/TzM9ZsriHnmd6u5/vGup5/F6D9/FrnMs1a2BEfSZj4AJsleP77eeZ4R3Srn6V6aN5v/vdes1MW5gJjz4C8b5OX+c5xWpMB552n3CfAPC0n5YzxXLz/PEfJ5kY3cL1pQ6wDAI9GguXb1nnK+rxX9n8zHzfAuXuHIiPY1PhJAcJypsqeWv/e7JcTEMjs4fRP8jMsps62i0vPdQ/PE49qs5Lz0Ox3/62s/bTL53rF+9XAddmAAWrnvQOYT98h1wkoi/6Y52DLbasw1BZggWt5VnQ1gTr3yu+2ZoFQFQ5UyxZdrQUzGhsU+4YsSO7i4xWw8dCG00oG+w+rZJYBZ7t/M3LrIMG9h9tj62xyckr682zex9UgfwNf853nfp6fx+UvjAqFuf4nstNlYi1ZI9Z03of7wzRz96qhG6fPwvcXYPYLg6r2e537Jfjz0TkwXE4/bzbqt5QBzvOYtU/lwJTB6RNP/YGO4GfTF1D1kHz0xWYbDEXdh/9bp8LIX4nBU5lhHRMtDiBygUw5G+QE556Y3dXKktia6JlcEwbdvp91EGXWZSZNXRoiQspOdU8Pq2hyOz77PkfoypT45/zBJNq63E+SNW8BI9PmsWuT0YRepKXHvlv7WI4fuDVIwQrsRPZbQ1faD94+6t2yC/hqPn9lMF+UzKHvxg9NDLj62DaQ9y6A25KEaemofWx6anuoxz7zWSf2JCXoSQQ/PMS10LuqF7TvCfjXXojSNz5zxDdNkixZaOULspp1YFhHFivy7acL2NJhgXoXYrp5Tth7kuy6Bgw14mZ/vklQS1zXA/2Abtd7M4cgax4dGwwt4BKf9ZDHgqz4fnn+EAVEPnr7+s26l64lzEB/P3n2/KQSA92f2DcAL/4S+hyb4udyH8A+W/VESnpTjaRSV7EFE0eJZdYS/yb6YElz37tJUihYG3kXXrGHQ2J3OUs+iyNRpqGaDLbSNGvroJYFT9/HbdpGrMp+crZXjFKW3rT358/AO+gatncugovelV+g3xskxXfw2m42GmdXkmgiUokTbo9WjEEyoZ6U6ZWoqdC7dRyyxGen/UVXxwdMFSzEL31+thOxjnesFowIxvDyyZVgprT5LL5YMsIQTgOq0SPIrw7xw0XUOD1zege1uIMYJ3qN+xle5jxj4wwODzDP55jmEsU75AqsCr3qP85ZSq+P4+rh/WF8zpqm50jKpfrRrZriyaykQj5dzeVhlYr7mVC//U59i8ndJvwVsER/WyaLtQUjSWWeEy6XF14H/ynLXv+5q353Eon9fvA3f+u3DTDi6EtJcTM2JsyKezP7rNQKIgjVlVLQ5/XQYj2KaaQhLs+ei5EXZSCFaEF+FOT/xCk1iyEOtJXyWaADgn9ilFvH7pJKgzkaHiMwLtewY2um5Yfj2fPnBgJ1fz2rhEBgkEA1/VzgngWoo8ujqN4fb2/emIX4kx//JD0oHzywE/LRRx/5PU3lLb1YS/Ly5cvj2fMXznroczoEupY+J4PjgTF1GPSur1+/MitR2Qg5OC9efJxSGhsM+/UxHh6ac5mMoxp53im7xnRegY6T9pf+COmgtv+clCn2EE2H/erxlfMVAMRJUpwGB8iIFJMO1gwAvGa9JyPfaWqr73nwzOiHwndzRpIpBXSmzyQBL2+x7tc+KCqFt8PnTCv5v3w6P9/gsxwrnj/Z9qxOHOU9VMdZszpdmu61gqoeZAHNAoktiwVt4mB0oEUbutN8OdOedqNarrcNhg5n1nI1+S5IYEaTS6t2iYozCn3ZBEgtiS+Aal7mWf8tO4oPowinQ4FBi3Ox5QVlmfWOw2R9ognpl8rodRiM14BphmQ1dgkG12edOfNWuVbCm8Z9HuhMx2bpmzKlt05KQ4sd5IV14/dHFgmAx/Trfe0GtZWFDYpGhjI5L77kuWEnSzXlyEHkoO3znThs1clt2I685F16vwIilDVaMvsAAgwJjs8BHb/zAGJm4LQ0gB3amiQnMGaQcgqw8Z15hnxObO02gEXQEZnebIShdlYWn7OY955N67POaxF451b8NHmKKT0BopztbAKAfUA2llPjjF17A8GyM8No9xP1nrVRN9/XR5SVA5if9jD7ucuS573n2jFkacr/lPN5PiJru+QH2ZkyNPXg1N127s977i3ZKXgy9B2fXQ4FJZGjZH06tDw/Tq2HLAwGsdCeJCHjwCebnLO9A0vkZuqyzUjygJ1V4rSTfkv/tuymmMTS8XOd+O/p3J/Lot99lOGzH5LJ2Ih9FtlXzgGyy7rFAd4lrvwc5ljOB8M7dsZ87h3nZtqsqX9hzqR0jeCNtd0gAGcKHQsTnetybqduCFNlMqga9LfMEaYM+4/9pDQuP5/9QhNwAOAE0FD/twzo49xMuUcrOXmthFXbvvgz1TW+XoEd5JL3YI9Y87hCLdWsbUzLnOgv2S7v01mZ3T7T9QnsU+4eiAQi8RdOA/ATneN/7CFu/I41mUE5gTjXy5CvhwNgik5l7dbedi39DgwZPCs/U5KU72XN0hbGn28SlgntBgXag8rPuZiP7dlUMHzva87IPGf+77aG8TnxhvhT+bsMO0qe8/kkv6Y8wBbVNWaSknM87e08n/q9eBbWAZLLMcRl6gDudao/Zy/IzbA717ckLGBjAzLttWjPNE/VTpI4C5WSQQAe+ffoteD3u/RWe6EKMMUd2hOdHeklfF1/VvrVzfXD5PXalkWbNi1lUqmPu+xamfVzz+Z6cqbMPlv+RgrxAXHwPXa1xWbZW46T51sxwdqb3kj7MXUluhNd52SvpyxX/4qBOAYkiLnnPdZ1bgMM6J4CYxfAoGFu9aXS+0xyEHbW9GWQK2KxKUfuS/fh/XH9+GqBzdFJBZkLUoXNNYYC+Vl783E+/b0Cn3mGkETwwx3r3e3S7AwwSllt+l6mkiDyKnCq5/NsyCox7AR30VnEIhOMYKCNAARkhjNh/9IDQXi/MPCoKHQrCHrlCuy7hAG32V1es5NBP4q5b47r6wxwIXYBc5i21bbsMoSllWxeujhJK/9ugPfo5em3LECeeKW9qFOO3JS2e1wGaJc2wv4ERHXdW+zZsEeKffVHsf+pji2g7f0a+mgMt9Neao+1/2/evF62hL2x/lrDS2hbt230kpvq1/QJLaOwRCmSmF7/xUKeFQ+JeXVGzFp0zJqzsnTWagmVqCFnJK0+pu2dvgr/zV7O+GDZuHWtLJ0TGavsNuX1tpGDuXh6j9iUbXt0jUyN52eSL7GWIX+d2+vcMyxREkrEzd0QM1u91pqncXu7TIjOa8DtPbzNK2P5aDK8du0XbdbuHWp5bfugpX/cxut94uvupfAGMW+dLD1iV5YfaP/okeNygNVUueXOp77zHt6HvtQze9BmY9zpc+n7ktMMqA1py/te2cz0+urjtsrRWRXDU88cVmfKuB/85m/9th8JhwoBAexjesyzZ88MdKHkOcxMPtK/DcC0z4Ff8uLR8dFHzy1IAtEQltDUk8mYAWctsh3z5TSvxZo080zmkpJXTw0t5tVlGIsCdVS2LMBQfyiLtYHrCRJQKiblF19+YcT5888/X/fTBvzsZz8zmPrq9UuPkdeu6f0ltAF8HhiY1P91HxxtgYm3t3f9/62zNHpvAZtiTOr99W/ezVmc29vj6vqJFfLt7TuDd7fv7o473+fyuHr6tENzruqsfDi+/OIrA5r6PkonA3Ma+ErxG0ovy2EwAgw4tSTaRshjxQWEpiQb4w9Ayp4BZumaeh/eg3vYcK9hGint1LUErCaAi2KWUgTx1t/fvHq1p2s18zCZQtsBqvfxIEbNk7mPDAq6uUkmTAcOABuHOD+XkiRgSCZnGeA651kX9RB93H0uGEJflQLGKFi3DiYDRPnkWT8R7qH3XvL8rsDg8kdiQKbxyOyryPtc93nYccJZn+mo89+swROV/DdbCDiW382MUEsM1QfHVP3dJ88b50zcBmZRSGmmu/uwPiilRPexM/FuM33UX3RP5C2Tp1Rz1ocAUY408kmjdt0TJyCNfEcvP4Nop6V6OFwZFML+Z/gR60am2jpw7MnKbsemLd3FXu4gAbDJnab8OUDA2SuEfpnbOG7HwcG7SoH6XHNP44zJYW7w0xI+OTjKxHL+5n7JGFlOx3Aifu/3nO9Ur5z1X7JT2c5wIZyMvQ6n5yeO6gr0R0lT3mWX084zoSwoNAr0jPZ9goLsCwynObUO5yGByWkvwgSCAQ8JaDH6Zu62HycOvx2ixQpKc2X2gTPv4M1Bg06/Sv0DsCRA2sM84jQABO3y4b33OUeLLdQgsSF3QJLRj5H3zN97WNm0nZyb9Y6z92Xt3gRg9CzuB9RANee5B2CcBa7L/nD9+bftbvtt/rLf268o0IBTRWAwndbzNbJe7jrnd9H7uSeBQoEYD3qKzbOcOekYdrj3rsEfumCe4RmkTKbbsqGj7DZgwQbN5tkigD13uAmsJtgOyMT3T89GJkpiB+Yz+13cPy/9T/19Avw2SOddlwzbXg7WY9sNcG/2xM+wCpL359mjKV+sX8xD+86CLXV9pqPLd5fukCO7KivS/mSdte70useS4Vl6KRke5U52jHcS5NvejTXQ3yfP38EeAcdHSVeBWIIRAte8Q4YcIju8n3xTADz8aeRP33N/wAaH9OTiu5aTTi5FjuOw0yuTwW77pNFXb+pk5MU/G4OjeO9T/R2btW1hNtGBWM/MJADM7zoBru+OflXIEms9S0rtE97dOaEQRlfeg73IOgWk1XWcoL8LqGQbejbc6tz+rTPT5RFjSj+TPz+nmcYmbIBc/06l0ZPFxHIMUeYGZ8yy3oTlZgPuFlPoavvRCv5c8pjAT/egHRNVS3ov67g1YCI+jv4tPxugTdfVz/VZfOn0Qc0C6ll1bb3ns2fPHdNA+ljN+Xv+d6VKAk+fufvjePrkia+j2ELPF2JAfGUBTEquu2LF/ZVD1JBviQwj4/qbe+hzb27eel1hJ809tYyLNRkPZ50lTzmVnz5ao7x+/doxz7R7nIL7ldTqOXHiXNf+4GfUd/S8ea8Pjkuun1wvvan76He07CJuXLakidS8R+IkX8e9HpPA94AHxZzv7myz9HvkDjmlR6V9vsYkvI/j3vYg3AmWTLi2XGndy0paCT8n5nZihAEpm+WUFQrTNz6kiAL4+NoL1sbDSG9TEqrn1nqZ/S62VuUT2Zu6U++u/dK19X/tkXwZl5c+fuyhf3M9sa8wLnUtqup0rccXGfqq/45PFiLFCVFmJCeQu6l3TuyIY5T4/3pHD24hESXyk/r/vZW8heDkarSSKvKeYQJIz6lKjvth0/Vvs9LrA57Y2XoK1h8Pj+PVm9fLZ2QdljxTFt5Elq87qlQEJlHZITl5776giam5P2uAXnj99s3x+CrYy9YxAWjP/R/lpbQWkl2S8GWDLB2NHcq5SGIcpjO6TEkRnYvEQUmcI6+6UGLa9KFEr1mNtTeuy9gLYFH5gc3J3+3rqus3mJH3Qazss9ihlSLX5OFzhvzOJR04ASp8B/JF/dgVa11cHl99/bX1AqB2bP2uNsk67yqJJOzi/WN7feb0PGX/CcydPizAMzKbe5he2/hlEH0st5R1O522hogSg6GbLKdjqJjeV9W/sa0fjM0J08JXEOlOFbvXxajSwiAWT2fi8vH1SvZqj9TiKHY8DEnhV48vU92sG5s08Ju/9U/uU76cYSXqTaAF05dg9QUsEvhyHbexDdSZTiRVniAgm8xAhRjHB8fV9bUd4oBWcY41zn0a6KWwSteOc1hgyAdNmRIpvmfHm9ubZkfTq/D9uxjAl9+8Oq6v0vMQlqWe9fHVYyvmZAIVzGvDHx0XDx+6dFnP9cMf/v7x1VdfHm9evz7evP7GB1DKAIdDz/r8+XMrXpxMbY7+PH/64ri7vV1GVe+iddDnBSx+9tnnyUxfXvj7X3z5pQ2ZFPH3vvd9Zyld5//h3XH3TqXWt8fx6NLO8vf/9K8dt3fvj+snT30O3LeRMfAVYil3/f/uVgzN++OD9rBM0wjrBglyIDawhDLEUKNA3AegPTFQdC6JFXuxIIqvrXNAxuOBHKCUS7t35KjrB9hqz1MLtfdYdOMqe9iAOAIWtf4OwJtmq6b3Xl6ukn0DBDrcj7YxtFP8qBPXHoTBKgCRnkFB2W89ZAfK56J4N/vDoSeTk34mj1dAlTUomFslxncISlw/1ebGma6ezOQs47OyHZkBX6PT01GcF5caRd+hKpTvChRuljZMqF/swzMNiZvOn2X/ssbJeLGmyMM2xM0Kd6pVAIMaAi1BFb0AxmSnfKecU+vLGOqUgsdhwLHGMONYay28v+6dupvixkB0rzpsIQ7T5QJoIzNyxjaIOJ1EZ7AaHOK8RxEHKAq7MozNBBKPTnqX+h1Gr0tAzMhejdkZMwMwYpbaZDhCdKZZPg+zLnaqTqZ8xoCgc/wuDbK0rBcNyr1PbVpNYE1JCXtpIzk+byZuGbJ8Z+17kwEEzzbKYtk0AJ+fx4Fgr/iO36NA3XRMuEe6mZ6Ct5FfMXkSwM+prDhP04laz2GWDpMMIyckquyc0mOW1CngRttOhAUyy+Hy3+gk93scGT3u+8ueiTOHszBL+SZ7YoGynqCZUnZ6pFhOlWFuT8Ywp3dJ6i+7N++BkzkDWCcKugHz9w6IC5RyXsxaKPDCXrFf53pGdnY6Nnwu7kKzn4s1TnN+bNFmESH7PJsdY8qQDMSmnGntqdbMZy/9kvRz9Mlan1E6cy7nnDdkdiZxcEhxwLCVuUZA/5yh6N0Tx24Mn0MWuJf23FUhZX1yXWeka7ddNVEwhv3jebhPBllkM3HA+e+pt08d1/1ZzuSU5W87p/ysfuOabmngomVa0YlJRC2dMUHB0Zge2UnwmL4+/tnDABe6zAzeJqBg9gBMcRRJ/+Y98C2mrPq/t5NTp3oPeSHgNmC7ErKUBKbVj6tkmoQFWNxsnvSMStCsAJYKCYD16HeBJOh53gtbONdN96FNEefRsm1wuxUTrQoS4CFmon5vUKAgFL4eZYVigulnAHZe8/ZElC/79OraPpL+8IyuPlqsrPQfhH7iQGUxqON36Jn1jrRR0lq+fvvKfi9AI2d32QFPGtWQg3fH1eP443xG66Br5d3zLHpWM/vK6k3gvFstrIDHbZpiU30+CgT4PBYofG+23O6T7L2opCzwfiXMUp6n4Jn9iYwlyNQy6T30fCIkcBZPdKWA2PZ/5/okl5GH2R8emWCt9B3HafTxbjlv/Jol4etk4INaj9KioQH8svWjHU7WKWdFcVKeMQ6sfoeP5u82UJcL7C6CY4jIuR4/OZMCXqWrWyVgP68xNXprAUQOkONnCgAGIJxrGlnbg1MyHdthf3uDpQWSh7y04kPfX+1iRs8F/3yssdoW6c+Uhehrki9ZRfQCa5o4l8T8TjICmGCbpo5yYqJrOHWe7/cw/t20i7lGAvmZ4OQz6G18H+611ODo9Zzf2UCbdGObh89eG6x4lAEXU1cZ4Gzy8/yeltPFfttMOtYTeQL8z9ru0k9sL/Z1r+9uP8D51u+wjawfvr6Swvg4rlC0DtmTnlesVrmHye0hK9XlPBc+Bs/K+hJru68fPkr9A+y6qjvTKi1D6BQPSh+IWKTPSI50jI0HtK0KutB/F3RdrNoEpu47aKZp2fpLTkYbGOZWTPnQM4vQJN/DP2fIZf1h6UZX0jWRRpIDXeJZFDc3HnxLbK7r0BYu6xC9iD+NrQXw9J7aX9rVRgawCoKyv8hA5J7+otJXbX9SIJx9cR/xEoP0XYFrwlywt04oAPqN6gufM9NaAzbHJ1ApeUgsDGzSNXV975+B58TBTBxH9gyujxJy2LE6NB/cO5iWGR+OD+9if2yjBgNdaywAUMmfJ02yUMGn79Nq0GujCtjaB3QEMbdld7BAJwaHzEZXCzeLDE6f+twXZK2xmUoOICM+F3/7P/svbJW06e/exzmxg2IlSxnqw5U1E8IpMFGbE8CwE4baaDx2JyCIsppS/hp6EqNKJiD91mwI6pi64XtoGzEO7VPhEoPj4fHRi4+Pi0dX6XVjJtQDUzI1UfrdHb2F3hkQJFDSQU/PgEw10iQw19obAAySLcX98uXXPhB6N33m9ubGG6k/AIpuXvshDqScBwGQopjfvr2x4/P8+Yvjm2/0nQSm+iyZQL1SJmBfHs8+euENkLDrUP7lv/wbPixayx/96A+Pz7/84nj59Zvjze3d8frNm+P7f/rPHB9/8it+XzFm7Aw5EGkPjKLuFvaHD46f/PjHDlzUJ3IpxPYS0gmZgQfTr3DMOcAWIq1NtTlCRaYC5uRyWhwknPYtSPPWnbkAYIRij2BOAzuNlhxNGVsdcB8OaT7/L1lDDAlGAqWzFW+cLQIvwI9Z0s/vl1G7j5yjDJciLjixMr9FSfV7+joqwJXcoHi1fvk8U4mzXwE9H+1G2AVRAMoCRiUDjELGGdnBzd1JqYHuGQOdsvwZbH6b8WVNMdZJHOzAwwq1a/9Y2U5Rn1sWr+9wv0tNY+vUv6X8O10TxwBHRQYUp0LX8Dq/20xlZEXvunrJlEkzv6fnlEOKntoOlyWp7NyL43aA45T+4/T6+d8pSynmT2RUCQ8MrEuS27tIZ1bnxCDgALxZO/ZL15Cu4DOR9zRwlvvlbM6jrPHjx9de0zCeI8v6vYBrnCAcXSd+1Nx7ZDXtPK2S2ry39e1yZgZ7eYAxU94Jsux0j0a/a63vH7oVhKf6lgHmdarsAprM7yJ3ZoyR+R19O72+LfeeThryzbVcntPG0rNMmbWduoN9sEPfwFDPAUCtwVskiqRvuVdiwpQtcT37ap1IKNtBQDz3yQ4n5R2j3BsG2QqMVg+ohDlJZsRpQgcTDlqPjB59EyCLo3xhto8znQU4vJdlOub5k4zDuFvG3Hbk0fGggeEMVre+DDCm/8tZ5ByfgDoPjoMJ9HYEWzo0M9d6Bq7v4LtTNH3+R+LFpbllSdOLDpBe956BGmuJTGJXt51INYHvp1YsDx9ZHxO06HpJ5ETf2Hkv+LIC9OVvnJb4OmhunyGeI0mEBKtzLc0mtH6ghCbMAmyNfCXeUe9w/fj6uL2JXcOBm3uYMjASK5RZbxY2tnQ5vw00KbPnnEynct5/6a7RUw5nH9n02o2pgfo9tkVnm/LEMLPvj6vHOyAKA6SliQ0Y7XM1OUkfb+3VDIynszvBNfZ9yYGmcj5Oixv0v0uhm2S03XRFx+mkUz3DXYN0AA9fuzZAe6v31HkTkyc6PQwfZNOBqMuM8+zoCK0pa8wZt+2VXLQxun5+2ietQLl8bQUhtFgxC2ozA9gvnmP6SeizGRzo8/g7/N4/uxgVAAXx5n7bnxs9DdEB9PI9P+M617DRpk4mJkBH4dPbPsh97ZmboAK2Q+/GsCvuN8/zRasRWOPt68SOc23KB5HhaT+XHI9SLtbJa9zgEv8ZADDxzmwDkHdx4N8EDb708ilH4gH7y2fG0OyVWOS9LGdMq6fBSdtZEMw50XImz6zZ3Nepy028KCN82iqeFx+J78e72L1wBeTKpuCf8i7Yc/QGzzH9T69xE3WcvxWwOkO9Wdb+bMtsSbAC6urc55zuVk30zUP3eTBmQU90KXuHb5o4sD30Bluc1kT2Mduvbvm3Z7rf/r7bD4RVNAN7yTpDTfFXpwzMhLJkKwzGXS2y/BLrKMUNvVf1VeRzD4lc8d6udfUaIPu8f86T7GEIN/69Y5zNDpef43+7V9+uXNJ7TFuS536/pt1Ov26eM3QY50x2WfGz/FgShpYlg6mtVuuXkBHeb/lQAOElGUybvs5sq1iOBx+KNWTNiIHwC3QrdLl6/82Y1yBUfRjkO/HLe4NA2Fl0jyei41M7aL03wUn4wtWT6w5YepQ5E7WPjiPdAivtQpBRfEOXzheD2GvcIZWXiiPUVmGD41vv7/Y06K+c7bD9VwKmg/14hy0zSdBYjlRGPvoYLz9CGsJ9L0NAkN+k70wbDpA39dPU1/iYh87PAAAgAElEQVRlt/Rv7DAos+geJS7nDFlvmV2ndlsP3IKOMukT/75VQtal9lN2JRVVKPEJEotx/Xy+SS7k27oireokC4pd+XNue90KpFUlzb/W599DEnXQ392/Oh49eFbCkno86nzfeQZH9F9jUxNyhMldHK/fprQeP197kvO7q4/WpHbnAgdLv3sIPjZtI++QpHXb5zSeiJ68NNbFmdbfZrA/eZJEeFnBaZiRPz6vf/cf/5fWHlpcUe4z2UisgUcukdCXky0ku3J/XF+l3ABjlGxu+gNq54XSI8QfffTiePL0mXsyygjYUXXvQTloyfZmuAeKrP2+DFQoUL04PnrxiRl87rHoDHEC2JubOwODRojNRrxKlvjVawNsGrbynRcfJxugwSYeDsIY9fT9+ObVy+OnP/2JF0OZVxkKsRt1Td5R7ylQDWDr1Tcvj4+/88nx5s3b47PPPju+//0/ZaP78uU3XoMXLz46nuh5u5as78MHFwEV7t4ev/k3/vrxP/z3/91x8fji+B//p//5+Nf/z+8c//Jf/R9+ppu3H4437+48Wfv5Ry+OX/+zP7CJl+OG8nVmYfU/C0AsgQxYKiEkGyAkXMKaQ5OdF0U6JazTASV7tp2NULIBM2JwO2RlgZ25pIRIMpNMasGYAjJWwAWuZ7CIoZgO+XIQKZ9vzyAGwpChPwGdhhOHszcN4RR4HMHlcJbKT1Pxx1fqM7rH25sZMwYRhNcmRR4gMkavTtg9TJw94Y4RFj7AZ4M+eNZtdFs6qWbcZnDFmUXhTWfBQENBJnoOEhzgdJ8oSpfppE8QwEbWfffYsBNFj6b73NsgQjPu/r3TOGUf9vm0FwLgpGQw0grCtDCzNMLDnzrMCUPNGujfC0weZcYwefQ5OZZSaBhdAXIC6vRvGvaj7PTMlKEB7NA/zJkmgwIJ3v2eZpaGHZV1Zt+h9G+2XQkL3Z/T6bV6B8picF70nG/fvvEzblbYZgMKULi9y5AgBZbWVwWi9T6sDQEt7Gwm1+kdBFjgMMPuzdrmPQDO9TvpYwIDrWmSH3FwOYswVzDOJic1I0jQsIyw+zA1U1kZ9+968KQX3FukINi53G9HZZ87TazT5wiClg4d7FvLXYF472Plj5/pO9LpshFahxcff7zWSOsdgLFTJR8+cEKH4WBhy+wp8bZnVnQ1+mV2SLZSEpJydYEnSkDx7Dpfjy/GBG7KHVWyVRY2DqOdhiZS3MtEZQd3t8fFpZzSBAIq5bFtbi9EEhr6LACaP8eQtSh8f1fr9fbNWwPHuAE7ObEdg6Rio9PZ4x3IZ7cyIGcncXBUCUxndhr9Zqd76CBkkP1nr13K9S56T3Z36jF9Fr9jyqHWIz2CxIS6s4/CH/Q08uI9p4dt5ZV/O/Ct3cLpQv/r/N64pEYJw5TNxGcKwCl9Aqird5NcZJp1AiaCHjvDHrhSR7LOGO9P0CadSinTPtNiPAeM8s5WX+Eco3/RG+hZ/T2Ba34/AxkCONaYf6M/LAMaHNEeXOqGsZrpF2hhr+ybjImDAZnC3Oe6J8DHUALYvemb8Gved74XbBMD/2NC5GRXeq1atjiZ/lyPCZW6p86v3gM2X9YovaTnnwkuwsD4Zf5NriEfIDp5BUIDDEDeeKaomw26ENjPdz8/Q+dnCTnxGRAL6ux+LsWsouZa9jFH6xj2Y74bsoQM8uxzfbLPO6FCImwGv1S64I9Ft+yyc+T0fP8J6tEFJJb9XCORc76GsZmtjIG1NfpcE6xxns5lNd/doA3X5/0j06cg5AR7SaBYz4zqAeyFExgAbQ3Y/dkOhSKAmzIi8sTsLYv+yN60PU/tJrKX/qsbOOI9VhKdvp71561r6XHZnoD5zg60T/cwLKMkfZNQVwx2rpOxF7Q58XrXJ52yj54yUWSAPV53v+iQvJahaC2lAxavsxOCBUrYBxEI0lZOM9iOzGUPzczG5+hgB/T0fF/1bTM41mtbhjvVl3c8P5u2+wX10tu85bgjkZ19Tgsds8tGglJJjikH0xboXvP5+PfWO5FjquHwL0z8GURYksWcB9q68E5a39YhLKbwtCMnE7PL6o/sh60HsLOuNxLpPCvvsXTd6JWvn4mBJ9LTtHHoJclL+uB3oJjtw6kez/WZmBy/x36zCUqSg+zcTpx335afkJby6CJVRsKuTvymylCRod66P6ASKPJVrBtHv0OfpzVcaNvJTBkXhy7ViCT8WTPFF5Qkp1/7JuBM/3klsLrB6+z58KWylEEjJj0Jb1hJ9yTKVt/Hnn2XJruKNMnb2AqmokMWa4Q6znVk9XRACmeHXq8n7atc6qOjv1sP7fudkpv0LLEDe9BQrp14z+e5wwD9HCPJbJ3sPqQZJuc+hRpE3GSwB9iyZwXDPZqTXu8lVFDK7gnl1aXGoB7L9y5b84FihjD2HXs5KdseM90jxbHRVZKVML9JiOrZiVfXEE8Bf01WOpb7UDbwSowFxBZGBK7nGMKJtbJhu388e3zjtrgzg7+tOSiTtz7OXsa/j8509dXf++3/6t4BWQ/9yvSLNjsM0FQoqf2PEnZ5wP2D49J003c+hG/evj1efPzJ8Rf+wl9oNvg2JbNFPQ+xvcTcOR4cP/35T5ehu756etKc8/Lq2gHir/+5P3c8ffbciyXgQo63Fk+/wznSYl9fXTqYVGbkq88/Oz56+qysojAVdT+VFEqDCnxUMPk7v/M7K6gWa0WH40/+5E/c6FdAgYa66HN//Md/7H+rv6PWS/fW577zK594crTWR4NbvvzqK/dUFGuT8fBiiGnPXnz00fG97356/IO/958e/+1/89vH7ft3x//yv/5vx//+L/7F8ZOf/fT4+WefHV999TIsp6dPjjdiZ757d/zgBz84Pvr4xfHhwyOXtEjPCKxMBk8KNOXMDiBvbo6f//znUQSr8fLOQlr5t0SEAGcxHdrvygagwJmnbrXvgWnJZc2QDZnGdoF2Frzd9BeA0cwzjTEfjW9xWslO4mhhpDLpOE65FW37TykjFOWQwCFNsSP4kpPl+LU/Gw7KI03oJsMkp7trFHDr8ngkpl1LeO1ojIy1r+Hmy7t/hUAr3RNQwz2hpNgucuASVIZpw3tbYdRRIGiICTtVnijQ5fgvcCJKMaWB+eZkE02nY7F5RxDLZ6OgduPevX9i57a5cQE43+PhI/f2dGPZ9mvTM6Iz6MHp6yqYG4aM/UwAftosGOcHx8Nr00a/vDtZdLutZS0ht9I/yNF28JKBDTt4s3/W2lTxEyTGqGUt2Z+sv8DxlB7I0BjIX31EOlCgQNc05oAK7DNyPQO+4RI7g8yUwQBFaRRvJ3SUjOld4+wnY+jfq8F5PWzWawaFmSYZh0X6Ufu1DGtbV/DePJOuA3hlQEZleAZUwrwykNp+Rl998aWDculdrj2dW5ruG6x38+SHh6boaSqZ2VB379wnibOg61xcXsWp0x60f5X7gLSUJA7k9oS1d6/fvPIaijUAA0lZYzEX9TwLVNEJhonWPpUEVuyXWivwPDP4mOuDE+u1czlZz68ffJfNktFlD9wnTm1CBN6XaTuDqbkXyAtrcaHBZnJaGa7SoA/jDlC2+vEOkMJ70hLpda4GgMEZ1e/sLJdxev5ZmujrmQyKngWqrEvKiHebC1iWll9P3m3J85xM7ORXSuTRC5zHk/PSf6wkD6wjl0yfTjae9mbq0m/b1xkg5r4CgzbQQ/kK7xhAYZ+v9Yyjub9KsgA+ZpIJXbQda0qF4yTy/idy5imue6ACa0mfrvNk1LcBGdHPbRDfMzbvga30/R+EwbD0ypCnqe9i304BMWT6HIzagc3uLTht1jwL/Lflv72J0S07wafrBLTj2Xlm2XIGMpzrxnwmTAjWkfNmndeed/N55dfwu2lzOJ9ch/eRH0DbGK6jzwICzXc9sR8YowF2E+Rjs3jHKYszGJ92LKyKtqWh5PekpJZkgQAcqYkHi83odxoTYi2YDRD3WT8frNfefU3Q7n0J8ME6cV6mTKITkf9zQNY2z3pigyicQw0BySC89GOf+6GJmXuNw+KZf961zcPUv96f0VOY9ih8L+VwYl1G988gG5BBfnr2fpcae+9c2UDfwdOBS8gFoMXUMazf1MtUNOkZ8Iv8LO2T1e606xzbD2uwqM/Pyh0nvkZpOT4bco+NzNoKeCjxoEkPPevdTfrYTZtyfjbZ57jxm0G+bNiRChfW1eeozGj5CFOHLXmqXEKWmKA4zwJjTvsK6DJ1icqiOav8fPkFXhdLfUBdPK+WxVpHrX7MKsP+RZ3Ivp3o9TGoif7RgPz6XORAun/rOM46SXzWiXOz/NcxXA8fGx982cPRrxt7OQe2TZ2n6xNX0NuR88Az7d/vWIwzmnfZQBk+NetBLMg195nabEHOxRw6d5JMqY1jIn3OWWpYYf16Tz0MaDMm0wpo6wn70dI3lxceMCS/DbJLZISy7A6/ND7U8/DwOO5UfaQ2YB46q76DKoe+rs5ILC5dq3gr5ci7ZdhcD91L5adr4FN7k7IO6DV9H1926tYZp0d6I5f0HUdvIB9zj8/l9OEZUBx/JCQxMRCX76/zuoaYRm6XDlHM3Mo428qym/1c8iW6rqn4aju9ktBs18rets2vntf+INdaBwHPmi3hsvL2smfafIYwhgzFmsd30pCS7Pn2rYj326KrsbwHCVOhQV9wkZE60TrvdTrEK5UxvU8r9DyTpEMOPaPC4LYqGJOw9ro1WaNr7qq3XWFsX1bJnCZMctYaX5hEkd9lYPHhxIqubR+nbHmvfTEwCCXEWPqehwLZV09SBzKSWoO5n6xiC8nAzZ1/Z4DxH/z2f33vwPOV2HsfzN57/uyZN8c9BiuEXpSWAWyDmwBeAVOE6sHx6vXb48/+4AfHf/AX/6IBsmQCNqLpwMjlTBepVW8ptqb1iJ2ha7y9uT1eCTyswRJbcJbCavG0OOpvKKF+rEBVzMlXr48vv/ry+NnPf3Z88uLF8cl3vuPsmZoXa8Ou3FQ6zpK+/9lnP3dZsoNjGVwvXhQFjeX1c/cY+PjjBNY3tzYsX3zxhf/96aefGtQzRi/EW6DVo5SG63C4KfH792Y53r1T+fXb4/ry6vh3/+73jp/9/Of++dNnz44vvvqyDTP35FMJukDb73763ePjj79zPDQT5v4QzVqgmso6odS7FOdBhtp88fnnfhcc5AB87w+VtArp1vqFcVKU306gqLktrWl5egwy7KQKFw6vGt62j6aV9+xpYs9t08ynonMWoX0hcK5s5AzczdKeZA9R8HYYV2Y72Yg4B2FoOSgdmSkb6fYLNMNheJIPoaANhk4ZyVa4l1dtVEqGYvZmW2XmyabAIrWqcfZPN9N/R6H63ZwROy3XwmFk2iwGACeIYOI8CA2DNeMgnLUAaGifs+kQYXxmYDWd56xt+7oUMFz3H9MkeYbljNQ9iKNWAzuMLc8IE2jSt3EyzoNBnBquifcf43/KvEB+kQf2mt6ge+3C2oqTupkgcSw2SyLOfBwAgjYAumQ2Y2AwjvrMDBCt+wYIAZhM6pxARnv1uIOh0vg9wQvXdeBY1g+xT4xc+pqeykLhmQbIK8AqA/LU+SYZVJmsY8yR+DYnfAYGBKoJimSEOn2u5R/J6BEgkcXffzsrOij8XA/b4vWcPRIHKEUwaQcBNnH9kQD3exjQ+eRX6W07ZvTwcnKm7yCbZdnYioF35ozgKJ2fTZgZ+SZlhxtQtOPJcJlefukCgIOx7wTX05HGqWPPzTixE7afl3df5xL2xNlUb4Klc2BEQToO69xv3j9afIK4DRb6CDhgEeP87lxuCPTi9J4OzplByQyWp46i1B7QYGX4z9YX2bRPV+CEs7yCz8H44x4899IlA3DVZ7L3m1kCwDj1RBzeBCkGEYYusI1q5nnrUZIZsQmxg99eqs97hyG8J3ieBw9hDEYnqNF2graGv01SYA/Yp12GnT0G1Bimsvu6recEsPK5HTiwztOGTZlgzeb5mgHv3JN57pNE3D23uOYEBXhmzuoJ+FLnPG3F9lRZzsXey9OhH9ik2d+P+8zrcw69vw2+AIGjhx8l6BiytX2ZXHEDTS2vGqAu6zKDxAm8/P/prbWvLUFF9/LuBsbwU+pj8W4pOU+go/vJt4ThHZAzZwP9hU2fAFRaQ1BNUz1Rve0BTAXYFBOEq7V9NSeWq/fcOL8VF7KHYmGj7+0LqdVHh8Nwf9w8gmnkJutIWwlYfBugzhAwpDv35ezsvd4gqX2D1Yty60uvo3Vjkp0GHD2ople3zdQHTmV7V09shuGSndB14/+RBLZN7qTP0RZAzyVAI/Z9n+8FVtbvydrv5GmYQmGlwEZKC4j8McDSagT93uewwKZLPAFau3fI0wYUZ/I9u84E2W0/NNyr7Ne+G6Youi12X3EhpIM8XduRjCoY7p/9j462bLMNJFsaxzKE4dwmzESvfZoyVeWX+Hzn9t7jED7if2b6d9hBeteThBRARtlWBgoGK5Qzv/2HnbDTJXlGmNuAPbDcrHtGb0J03fQJfI22ukicXVveUk9dQHHCxQLKI5dej+GQGGNoPDJ1A3YBkCcMqOgC3mvaCXSb9cpo1eFnW1KY7+taWe89GIRrecmnD9My+BBM9qCNmSjSeWT9qYpKwlsVazumTSlpGH8VqthKH7SwwZLQyURtTQuPvxqQyjGFknduxxTCBnKqddL/LdsjAWj2aBMV3scBjk3fcdqZc98n05N1ftLP2+07Ou/CtioWfVeVdj3QSSuJzt4N2zHPB6DxjEHPz5OrBkkG6bzQumH1n06VHrGXq1Sqi8P+DHOQ+3qtXFUY4Fjr4LNZTGf6GtsGoHt3JZrPRn1F7W8q0jrYqUOYQjwKM1PPkKFOwsgSb0Y+So6iTH/0zMbW0e+W8+A2RyLqjX7ymQSfysntV6g0/GZVsljHGGtLNa9sq+XnXvFJzkoqZ3ru3u/KSJ9LEU1I/N+HLZ1qi9GugEFzXtswXq3SHE+m4st7IH/B/bkfHQ/+zj/8p/daLPULfK/DKtDk0cXxve99elw9fnyoh5UWfAlMBzDgqGkoiZkrjx8fr169Pv7Mn/n146/9R//x8eb2NnTfZun0FDqkT58/cymxejrFWsWQUb6i7IF7NHmSdA6x+izm8B3H119/2Z5myVQKEA2z8/54/eqb483bN6ZDf7i9Oz4SUKoJdMe9HSMBjfqsmC6/8p1Pjt/93d893rx55QD0m5cvF91UrDQxl/RHKLvWgV5JAJ0YCVGe6bWkiblWOMpy1GjZwLx77/d9oB44PkgBAi+uHtspgnJqdlBZnvq+Mp92bj58OH7tT/+6B9o8fPTYWQGVdKp8XO/3+DrT3/RHjt/Pf/oTl7WiaN0OsQEgZaLTGOsATkGKYx1DeBI01KAKHIahloArpV4q0eUPhxqnMIFfLPp5P4QZeLBuZHt92Ovs+FpV6PtzbT7da18+1mTv3aMw7QkeuQenDpJ6KmkvKOnDoWFin0oz6Tui93c2dvSdmEGrgyAfwE3RRon+MnAvfkbBLv+j58DNXglSO8G6gAprev57HGkB5OrpiSN8EvAMgzwBCe3BHMSjsn0ygPrK+wcPneWgYf10ihQyzz/IizJP2aN4cqu8T+0QaDDe/hwYTtY4jlWAGYOM7bWkazM5OM7u7ikyy6/s9DaLlAzRKG0fk1Uxoi71b+YyALmMdwIP7+t69802lZxTqshaTeDIDq/B/ARG7PUM3HVe3HzYPYR2ia+v5760sC0jC9xnlkDJTOh87mARttdp2eRmuoQdibMKgw6HZsmVVNeQQcvLAGbRIbzXDCRn4JrPnQ4cmo7tlJ15jq2vxi+nEzzXcl5rP7vYyDshIZtE9g89NuU7OlqBwanDnr2PAzgdvq0/t1ydGN+CS8uhG8zTLY9iM8f54XrnQANyO4P2rVMDZAVsOgtkO1V4BlOsGTKatY6Da1lQ4NDMLpeb+s39C7shPG/OehI6uleck1OW21y3qXOwR9YvZl/vEhn9DP3l74/2C/NdAcUIQqYM8zPuaR3Ts817cO04gLtE2QmhMWkR2ZuyljXYenqeg3Mb5qFugIbHh0583AlMziLXmGdrBgXsGc8zgwfWET3Be3/btfW7yWyI7Ba0HK079PNc57T1A9fe+jpMbhJp6Hf0OnvN/pz4EdWNJ723YJw0fbYGaTUJcz7AzC78tzDkkQHs1bSFscnxN7Oup6AfmXldw71mG9zhy/gdyqBKUF4A2usAgLCTHkpup+JjT4CGJu9AfGi786Bw33vvg23kSNRM1vUc3pS1j14j4J+JEHTcCWu7MqDPU3rJeXSJpnuEqadczjq6H7YV+5v3SK/J6La0rmBfYheaiBjsYHRpgkXt7mYwL0ajgx4Sy5XfAUkuHdX+tKyhfXb7h7NvVvGeBoJTxxIYmhix2E0kRygDxDaHxUSJ7Lk/4HcFqOlNSPyf2CNESHsHNW4lOLZVnHYjOjNBnipLaNPBM+TsZZhcmDoB5ZALrfkcdGD/xb1qE6TDJNPn0mZklBtT5jeS73offSZltO3VVwBhxY8GWfM59bpDTyS5O/qYNijXz0zaaNII+4jOo42EYiX2e9mcDn2wrYFh1LJiA3KjRB35M5OzCVR8NPeUNaCjpKRiMPltAskCMtsmDlu5/YIG2fRirT/Hu+LvpCqyciXQfU043mw0rR864jS2qC9RXThtgM6gq75Gy6fLxxfeS/uGikkbvyjx7f7S/YOd3/sDw+7CPiH+uph9Vn9jAA26wXaooBH2fvkXBYit5yvnKWU2Wu52aI/lgxdcxi5NsgLnaNro6J1dVRFgMOQo/YFZqdhHBBnkyNUkq+VV+gdqKq6vXZDrXfGIpe6tZyK3+L9l/Gwddv+m/bcVgx7GEsgxmzghJl9Z0KWO2+dyGryEGpXWpj1B9LDOrGWhrEdA5Q2aqed0ptDD7Fd7uAn6zXguVXzBAKz/22sa3+P2LrMF8CsU/2Of2Wu3uhvsaeTonJ2KPaLFV1yIAO9JDkTX6XO01OOMcf/YqLbvoie5gNKSEHy9kiFcjtx9y71TbahWW/Sw5nqxYUlecIZJ/MV/jC5FZvCTDNx5sGiG1EkhU969eyB2tskcSPogsQZ2Vljb8+dqrZfkMIm9Z09T2WvdXSJRnn0nB6kew8Zpv7I38df1PLH3STY9kl3WsCH3JxdjO8Qv/QFLss9pWUy8IH9GeJPwLJ2z7EswohCN0hbN+8dZ+s2/9XfvM5zgkRmBUro6fDoIT58+cQAm0E5ZcTb69atXZuIINb1R6Zx6xqlf0rNnx1/5jb9y/Mr3vudm2ghrOVwLLPMUHh361Dikf5qfiybKmfSsQNh9fIqW/sEf/IHZed//tV8tc/Ey2dcazZcvvzx+9KMfHTcCGYs8X19fHZ5i/eCBmZke4uJ+jBfHH/7hH/g6ciYFTgqY4g9GhTLBGOUADxg5O01kcM1UCCOMQ6fP6TqiDevAPyrFOUZc9F0GinQCqoUz2UNTWlXqd3dnsPV73/ve8fyjj48L9X66SK9JQNlkqJKZ0L2+/urrgpZtmluQQO8qIdMkZZzMBC6552KowtxbDL4MqZFSkEI0St+G02YWMnmqpWlREpQ8RHm42bEP+x69boF/JJA4RspKgSFDWqM6tVOh21lygCtwIGX3dlrtMOwpbOmxUCe1zgoMRwdJzuxJKZW94Qb9kb+bNU6enpVxIBaLBsbOakrc/gMFOVHUq4eEDuli0kV5Chg3NbngV5zx9oawcgnT1obgjFVDVs8HmaxrDzaHPYo7ziR/sycBnqJsBJ4up35luZnYGKOczKOA9Co1N77ewXl+vzOCAbCU0WiJZBlzBLVW1QUoHO5NVon181kpUY3rercq++30JSAG9EBPzUCdjFZ+Z/VdNGvvXZ6Jvpr0O4lo7gAwWWkCthl4pydZjEay/5RqJqjNPkgWUkavQTPoVffVoIeJwcPIg4FOs75bZpWHWZNcDXg66MsaxFHKniZQSu+v2bskwHKjUOlf6y6Ymg2smQoceuh2oAY4hmOAoz3BBDJt/Ow8gN6O5mbsoHsnuMNEZWfLAELq4GodLLtpvbzKPrw3A4DIGaEc0i5HEydhhup+yDDPa7PaM4tThK6cYNIpkFrZsY+cUoQY6egYO0j0Rmr/I6a/TrDEqhA913YDrM10DGegwZnCCas69XvprAcwSXsDymlxTHGmlg5qYOpnr9wuJ95nr2zVeYbbPgOKwQRK3d+l38MZlwzaHpwBmDw/wSxAPY4ezh3vzuc9qXKBaNLjAUHMcFiZ1cgBetNkA69136cO7gJbB+ucQMg9p0pUYE9W8LPAsTIdVna/GXHLcLLe9ABi350x7pRTn1n63F6mxAdQgMz30v19GAA4M6LphwhzmEXu2UU/zrNp0HgAf2GewmxMMkZ7piw35ZTYBvQw33c/r/pFtrE+C7skG31q7KGLmGCGDH30W76TbPk5wKjnszO/9o+ERoCjtUcMZPIAhehUJiF7V6qz/fmyOSwjJpZJ78UnY7iR5c8T3zPYIYFAA0wYJn1/s5noSdX9hekUf6XJDPe+SruWGpvsRQGXlYiyjQvrzYkC+88JDhOj7RcXQIe99BozNLG60L2SRk9dzpOcuV0JkrK39FbPqBeGQuR8Z9qk9QcDSHrWYwc1TI3hNafMCSXIw5DYPbD0vJaDoAyrl5OTjqv3XBgSto1tF+HvtIrA56YMnHxOibuAtPLB13ty1gp45TwmwI0tLRjZ917nrYCJP1f2rh4YBtl+zl2OLpsMQQF/gedA92pfBSTgs2wZa0KVhJ0B7pyV1QvLe7mH0HFNzpn9e5/fVBqZJSOGiwaHuWVJ93YmjQy0Ra6mXTjxN3XdIOv1EeIje//cNkj9wwKquOfxZOVakSX4TS9i+Y8wklKGrO+GbZX/DjhENQbs2VP2/NZpcQh8m5HsW3rVbZBaBTSmBNt3i3NUUFEEmsQyDKkE+nUAACAASURBVPvT34rdUtba8vjGQVRWxd5rIFQGNHiF6ets/7gcstoI6dVFzytTnbU38KohrO6zD5gV/0RtucxAHQxVSigDEEfmiWPjP+Cn5OyFbJC9di/h+oz4Yfj+ml6reMEgxehFGnuVfVAMteONzA2IbdH+aVhh1sGfd6llFdNg2QtsZc8TC0RXhimapCfnZD1rY0FssfGFJoks47U0iXX6/caNHu7ldcq9YBsrg2T5vU6fPJGprFPTRc/PaL1dYbXsMeCwQJPexXZqER1zDfuU7VMXIyaWY2TdvR/hEsp/c799VYpG36a3cfuqMzPjrO0U72+f2Twus4xKGIk9tnwwpEi9LG9vjqedHbHo5C35X60gmOOwTZVXwuWyZa05ru/5MtjWxLZ9tdpB64nhSDlWWj2aEzt6hVv1svVqMATrz55LrY/eQ/EUiUF8/Hd3qaI1AOx+oXvtzW4dw2kBLVflJNWB3aBUgm4y0bVBymBGwhPcw1KzCET6urzKPntNwl63z+D2fO8O4VJm8LtnePr2s6dvXr9ecZySc7A28aH0nDe3NwZJ3a/cso7tavJOElQ/xuevPklD68GE3EknWl/F9wie4ndj+NxiW8fe8Ud7ZZktySdVtcXG/tpf/817vbT6Trhxezft1Tfp1WUH4UJTLC/ca9BZkVshnzno+q4E6vH1lQex/Id/9a/a2NCnyQ5VfTQbWinKGkNtfEZsB2hzdqhZDOE+arqv59Lvfv+HP/RD/9qv/ZqdPX1PG2NH4P6D+w7+6P/7w2RmSrfV5uizMtaPrx4fV5eP/fvLy0fHl19+ebz85qvj+JAaf70TiL8Ugvs7rqCo5Yw2xEFsnVVVEFNGip5dh0cbre/qWt/97ndXxiQOi91tf1+bpkOhyTw6vHMT3Vi05SCspRTdp59+73j69Nlx9/7+ePLsqfuUuf+GlLoOy7v3ZqJ6GvZxBEj88M7vtsa1CwVpoKF7EFjswHqDP/VLvZdBtTN1DUATA7SFMAd5gQdio67yRw5zhCGsQAlhD8TIimstyLJx7QS7OPK73w9O6XrWURoeQDAZdSu39nYggxTHKeh8HIj8t9fEgUGOkLLYYUeV/qweBs2MEeDaYAhQOwNjCAx9bSuYPck838kEJv0RY3A1hW1JEkxL1hrn0Q6izmebwEamYiSVtdOfW00Wa5Bth7gE0xn8E+Di+AoktyweGhj0chlpsxfKqF2Ay2i2bZBmAazJdsGgs1FvNnn10bMMKjoS65ZgReWsmri6FdvSYiPTFScuU3UfXcqw6dzFYcR422EYzeLDwkiGPv0uIo/Sd1LUyhBlDXbvUNYamcbIydDbqbMgVbb0oG3gzzOzTgTe/gh6oOfETObR7yi/Hww1eqYSjDawI0CRLpuAFxOP6VtCoKRgQokKMuHRN2ET2xFrk2wnScwWiA53n8Sy1jwU5WIHX7zXPu8YuRifCSrOf8/gyoafputrWrsCrbIxnfzYjByC7Xm9yMPo61nHBObLZOqQwUZOwF5mr7ns9+6zmqBz78mJjmtyJUH5bugstYOzc/v+dvXEzXWk95ryVBA1Bl9g/2QjLV0jMQFTnD3Nc+Qc4at5PduseU2vVYwdzMqZy4ApaRYdhxsgiV46p/1T0Y/87eD23Yfj8bWSTujKHVBPW2IAYgzrQY8h5wRyS//UsREIbyd7JFesSzVlD93Rv5Uk8jCywfjGtvmzo8cj2eno7T15duMJCWbkFDLgaznCsFUavNAfCHu6wMI2Q8e2cn4IeJDdyaDjZzi87Euu2SnxYny6DC3MKl9/tLLgna23GpBkIBBO/k56IP9bthuwl7mo+wOOqb2Mz50CoDZKnyDG+TPr2bZdCbBtH5EkSQEfB4OUwALmdc+TVJN8J1Gyzh8JoraGSKJH7J5o3SQJkzijjBNQ1kyGkyECu28WSbvIOO0eAEXvG7wIBMm7mdFRO5IzF0AFm8depJl/gnp8ZfYa0Hz6Hv5dBw2JFac/cd5j33QNgQZhmaU1xY3a7ijh3zLBc5uOfM77ors5d1OnoV9swx14pzxM/8/wqCTZ05aHQCPBr4InB85lsqkvdgY5fkhA1HItJ7qvlTSTvxVWYsrvAqCmr3D+6LNe7wI1fg/3wIt+iD+6/bf5Trwz56mx0/JTT/TOGlCWZCn6jnPsfy/GRsBeemftM71tH6COKmYsD7UR87PzHGYPYnvYX4ZUxH9NWSC5UXws+17tF8p55kwicyEVxD8iSLaPW7aSk9ntPU5FTuSopeC1bXoeem5Hn00wKENIPBjjPow79g75OmVRZ6+R1+VL+3sCpitng10732/6HQa4B4A5ddK5DNgPk/8sn6FQEefB5Im+K1Oqc97jb1KVkzMfXTN9A3xduyCNRdTCi/5lkej4/csHadsw1uZ+DJXU+YDs4mTZiNnij25g2fZx9HyZU3w5v6yL7736f5729F02YU3F3pUxTux0rfmcfBXNLODaJoa03dayiY05vceeaL8Hx4qdun3s+Fpm45a1qt+d+inxe2SXDG7Y/5vVc/QmD/ydJKvOYPCF6MMQqfRvv4fWtYQmzWlQQl9t4i4vr0ysELZBD0dVKqr6sAj18r14RuESAtWt9xrLC7zDBvgB3D4h7Xvih0VnKskAk1Lflz7Vsz97lhgFnZKhKgGo9jsV3C/xBUBft9sJoUggNotqP8A6r8fACPAvvGYuvS2r8+y8YWN0XV1TcygMiPe9lIzTyk85xP6t/Z7Ek5HsoeLAuroMX96B/tbSU6oAdWxRewyuMm0bvf3RNdD2+IyZgY150F+sr/ZS+4XMCKPIEMIQR4jHSSippYDiaID+4GvFf2rP0I9qUUdsYD1NsnHEUfqhZUsMVv88tiaJo/0F/OAlF7NFnOaY/AJIfOofkrg6bwf05Op6Db6b+63nIC7zO8RjTW/Mv/E3/869lIaZLyp3LhVbrEEeHkWiyYy/8iu7Yb78HzNoHodd89GLF8cP/vyfNygoNIMgXMgyWcEcnjoSdlbblFgAhpVUNsTorg7eRfoJffb55z6EmkatgEIIrj6jgOmrr74+/vX//X8dHz1/dtze3GQqqlmS746vvvwigXJLL7JBUQ7ffPPyuLx8eDwTaKcGrhVqgzbH4QMtrCOcgyLfzmTQpBP2Tf9eLlEC93mA4gyG0uos0VnfGzNsnMHT+uR59ZlsdqY+v9BE7MdXx+PH14eySWbZKANRJ13X/f3f+72ALnaGmn0cwjcBK93D2a5mbVcKjay+Jlrf3BRdb6++OoAYVRleBR4GHjuAgn6D28iGwZKDJlr6ZhDF4dtoODJHr7SpPMfyLoN04mSUop11EyDaQ9dySB+KMhBwegHUJ6gTg5NpmRP84DM4pfOQReGlAXBipH3gySZpndR0djtScTT8WTvKySzZIN5GkeDcsi4TiKYPzClo1HDKRvp2ZTdZc4Hf6aPU8ney+x04gfLkvu6TMaZ9sQcnAXD72m3DtRlvKO7l+AAgrLKxXW6VstQOrKHx7Cidmw6UZaZyK4DdDJf7ZG2sawTkKxkwHDJnXVY5QwOBvhD9yyxv3TtKOAOC2MwFEG8pgfQf65WvdADL6g9XILzsoBj1gJgEHMri2lFs4KB1Ss+eAlyjqbedWydQ9kTmlMEEFJXuMzW+4JjeI3p9l9fYEeuArhj7rp2DgrybmTe9BsNEfA7sGEa3AFoQFPocyql0HxBK0XquHQAB7sIQTX+n6MQylpzA2dN2a0UX0BF9cgpepvQrZ2o5DQ7KAxRkX5I4y9+79G6xxtpDiaBS7T4aNpUZXXZUvCzLgspfKUnTdVf/mJ5lsactGwJAYPUsBmNKrOIg0MNul15YVzbrT6k2ehAZAjwNGFIGpxNfOJwFO90bNiUbSeJRrhlgMkF0wGZYUH4sr3Pz6IDhmk5oxmfW1BnVtjjJdPrINwxZ/beDptEGBOeHxvSZ0vghSb4OxEogfGoXpMvUpNrvXzudPc2f9RwDrGWvCVAI6Lb+jiz55+0zhynKZ+mriczlXnnHOP4a4IZjGP3Hc5vGUxsUWU/fp2R3/bnKqT2MxU7bbJfsSYKPGTDnv7MH/I3uCduuPYprwwD0p53FyYQhIuc1PsOowrC8wjQIIycAxfRY886UA1NFsJOzAd4MtFms2rNUYLcSo01EmVmkPl9NNhGI+NlXf8vKV/ufXdY3NMBioJtEwC6lpb9U7GeSvOhz98Jrg3r2Pdn++HorWb2YzNGzXjvrSgCSrXvovY0txw8wE6ssyaiwsBqyJ3km/VzAKEwCDyQcvpEft0ntXCPArQE/7FyZBbEnvOtmbWMLwn48peJiq+M21UdrFcQMDH2uYMrCHocZDBg0KnleffPSwxKRiZyiNJ3PedgAw5TR2PiwnZgSf+5bzQQx+jz2tD6Y9fESoQF8Yxt2gnsGojnnZX0PdlhXdDE3s78MlEMblX3ZoX3Y9zBkc6Zy7vInOhg56M+orBkJFnwTn/8ZeI7rEDesJyF5NOweMjkTMuiX6Z8wdBCgwvq8E0q9Z+0pZ3m4x4+lhD1nyAkJJoz6uUcfu/b/nknDSl70XnuER1PWl1jJvgBVS3acqCtTzwBl7aDOdyur0sOvE1lHUg1f0rJVe4AcrjY8ZSOHnUmfyd1P0X5/Ddc8K4HCO8yjZYYBBcs0N5OtxITaAybyaoFjV/OH+DR7tYcSEtPpbKdf3I5lkYMZRwFGwwxGBhewOM5jDg/Me+xRWJnRo9l3dFnus0FjxeeUjfodDMqmZyK+ecgBVO3kmrrt2zdvj6trxfL0jhObWlgCtm+eu/aLa5kqiSRihhmP4SeSnKX6CXlaa7WeKzo/ZwMgm2EbYX2KiEUsquo06yzbzw+HGGmKe5EplVXHJ9xl2wE8O0BSRCvHMEomJQmDL5k3jw9hBnWTjCsJIoKJfX714ttsXCVMBVZCEMJfRl8AXNruFYDy864Quoz7i+33Wq9V/+k68Ye3zdH3SZTnWmXeEz+dANXY5+hd9gsfL3FWep1q/eKDRYb03+mp2oqxs96evOvlbIlVYHnpD9nyxkuJeVL9ErAw+2LCWnuozvMYnzR7aVa4gGXaHNQHzN5TAp5YSj6+bHwqIdJH2MvtuCgYUHCwPS9gJ63b77AkGl0fnCF+XH1WQPQKDmc8+6XE8bbBereUXgdT8tm5/1Di0467WHtdEhvSt1sVOmBSD37zb/3WfUAL9U25Or76+msj/YBbutiVAUT6ZRzHd76TgSdaDDl5mtor0EIZyT/1vV91+bQUrg8Hzem7ASzQUorQtZtFiDILrfiEbaKXv7kx4PX02ZPjj/7oT3x9KdR/+29/9/jss88DbOqZLtNv7DsvPvIiPf/o+XF7d3P829/93XUw5fTgDOrzMhlSAgBODy4ykTnBe/tOjYazAi+U3ZWwL/rr+x3QTwNPGazXrBlAbaSyHJ5yqGDzyEbqDwbCjrN61lWxCS1/rD6SDx4dV1dPjk8++c5xe5teY2Ktffbzn4bRZqd5TztEeRBoxaFp0FIBnIYIYHQBpD18y+gWSERBErgRtKBofc0OU5hAWdhB7WV2Mmgl2swHRSU0deIdfNSpJcDeDsDu28B9ZeMIwPMIMQocBq4xldg8aFmnlGmwBslqJnhLQ/3tFOvnlJ9nWM0efsJkJWcoCp6xFqtBcmnOHP4swi4LQpHzvLwPAON+x6xfBs6U8ekJyLuBOYATmWl9Hoco8hYH0U7hCQNwB+Kmrbes3s/UUsI0um3z6zpwzmLUSCEnyKGDHVv13bN0K9DNUsUIxhiENaASleU0lIkklocyjjgQ7r3ZnqjZOgYh7F6DgAMrSG6j3hgZ6cGUsSv5Qt8JMlQqpVeWSitOP8utfDejStmlyVaJ4y3DIZab+qi2WW+bwvPMKHmMk4ZfSWfI6Agomrg8sr8CtNEvxka+pV5an+lsLqDYsh5dExChbRE8tCo/czlFb6r30fqLTZO/mZRpiWrCIWfExrYBKzpi24HqAbeujZPpzHLthgIarVH07A5eKAPC0Efwd6+zCSyLIYwBZn1igDfrAf2HnpgORByNTLF3q4dVVimnJEbatsoM5jTPjtORe8DM12RNwLGVyOs7eSpmS4D0DAlhTtndk4mJY4S9MLBsx11tJ9Lcn/NBDy71Jk6JdNjZJCsCPJ4OAtJnklx6EuenDCzsBroqZ7pObzx0Xx+AVGu12lB0TVafmrJhk3iKzXYZVG2AGd1szNDj2bcGl8duaTCbzOeZE8yql5L8kwCOm4267UVKYdFLU8+eByOwyxLg0a+w9U8ty7buHQ3h0c/L5paRgeO79BUl5/UzApAHmGe/SXj52bsm7q+jpJQnBUYG8657oizvxDlA7y9b3aDH+gC21Brel02Iqt5gGmdpBm84uY0zlp/BsxgwRDe1rcM8ExcPHhxfvfzK+vI7n3yyWm/k/iSVYgOkJ+7u3ruEDTYqsuQztAIZygDTdB/7iWjxb9aM/Zp+kmM12/Xtb0zfQmcrQEInpA9ZZo3ZZwdN1lU0rd+sEJ+dTo7UXsCItDw3cF/6u0Gs/N6pV0/8uzHsAhBpyiM6xvLaBXEJ4ujFu/ySJiosQwJzGrAhm57+WfuAHeRZ+Vvrz3MQA/A7gHDOIQE9TCNfs8P98O/Y57mXE2TbOnCW6Ods6IgkMb4TFVNvLL9Jg7UrS9O3xZ9M8Nv+ZSOewa/inM81cTmgiQoSrJypeUbnfy8GpxXtBLU380TPjY+h75rxSUsR2eDRAgGbzH5vHXeaIF2gRf1nrX0qkupXdXCQbQAtCGifgRyUkYwPK3vp9aoN9bOMpJA3pmAr2zL1I0E/+wTbkooHZHHKrHSReuUjX1P+5POQ5LKfM4ZJLV8KO+xSyLYNkp9iwJCBkGcT2mlTMcqT864Z4oIfniFLZcsqufJBlWdizcUntP28PxZwOAd/bNmNPZzxjW0prac41wU9kMfdE/90cnHWUDJZlrRKn8sKZ2bCZPhaf58MQsoNieMZaKhnhLEaXy69/AGGtj3ZvroqAunBHr1V1nmZ7DwHZdUe9tRKBs6bfbFR/q/F8tRbg92qsoMQ0TY6FP6vc9QhbJJdJX9t7ikFlw7X93Y/vLQEqe9rX3D7cYkVxPIOiKg/M76xX+37pxIFOc5eJmEthmFs1f1x+/Y2VZmNV1+/VtVnEiP8YV2Ztsz510eQoXnGlCygZyV6L2t/Wl21Y6cxaGVMgJZNefchwKuv33PEmTdBBB+mcQdnFLvkZvz4crI3zduCIZjRKD3eGAVf3/qwZeoLBFutkk4HLaEzSHRM3xadav/+In5i4qMkWR0vtDUKe4nc6bv4tdg4kiUBGIUJxPZYBiwo9644XfbmYSoDo5cCvqbdHBV4GydYG17CgROVNxrUnAo//uArYAOnbQ6JqknyspyxJfJ90gJBGNWtgX/aVk2fQ3u62rqpB6OCTiluo5cX6i8R4Es3fvMmpcIe3+4/D44nT66Oi8vc7N07ZWL02QfHr/3q949PP/1+a7EL6gisbJNZhkDAmtEkOHrBPHmi/g5hOsY2vQ9D0Uo2zIx3d7d+pmcfvTj+5Md/4sEyeuZ/9S//T4Oj+qL+LdT1+9//foz3h3uXVf/+D3/v+OEPf9/X9mdaCmuHTgGkyqgvL72Rev9Xb16bJSgh0ZAZSg6l+ANwtNFqD0hKJXAykonPouuwR4j078v2O8N5keCK1ea+acruUH7dklfQcz2XvvPkybOyhx4d3/300+VYCmDVs00att6N+2TrGrSykwOhmEoYhxtFgJOrZ9U+zQAbxW2Qwf3iMqZ99VgYDBEfkPZB8D3KloryirxwAOm5tByTZm31WbPq5PD1gO/vxjCinAh2FlCKojt7bxyZla0saLaVAsHFZj9YQsvKYu0CNEe+tP8oVj/z6jPYwNiPGWYsNHSU/HQU/Z6mfWf/FFZKThJQhoGxn3Nnhyeg68xRQWqyhbqeM1rNZAhIWMFh90PnwQ2IbbAiw9PBxlHBkfkFh2wxgmMECeCmQ7nXrqycUS6Lk+3Pt04Ws7lYsmVaB6ylT9QubyJY2YyvncnL+rVktJk49grQeJ9dGWP1TqVnJetBSRC9qOxZrUm2kveAZllrPQ+Nq+MsbPBXCQ4mHxN8AWRAMUOm7Cw0mIUVtECmUS7F2YJNHtA+CSVkBPkBcHLWXIH0mhS49z0MSOffy2ZMhttDpwoYSFeLnUTPHGfjXFLYaYpkuAvgA9YDntjgj4ne/ncZOdbXyiT2PNhJKsA3J/Ghb/X3L7ABC4SlR0mHKHSfOKcO5A4lucIgh4FF1n6eUV3OTkVLY7N+AQ8wvHoHJ6s6ZMV9gUZbCFhL0de75JvJyyuTS2aS/nMGYmED5Py730oHYm1HZZfyA/buXjNxoLejkcylzw79a7AdZcVHfys42JPmsAvL1uidV+P09LjzqemaL1JKGR45gjlXU/dOJxd7sJzmsjn881jZZsAJ+OKU5hqjHK8JEuv8MyfXYOMvAKo4+7DTN2ARPdUp39g1A1GdaF2llaCtfpQZfGTJ57CnPY3aazxsh4GdMkKjV+hRnYb1Ysh7HUo8mLhJ1m23P0G3oh9nYI7OiK3tILM69t2+BJ8uRNmtAzbboL13sekLbG+Sqj0EY2a3rpYfJoY9z6QzpqTqxUWA3ICqgd5hSVNKvff/9Jmmzdr2qYm4UWkwfZp4uQFwF1BR1uhOquKvRB4Y/uWeSQ6E2rPbdk8+UW1NQVKvo/tRpxw/67rbsyQoSgsPJx44M5VV3gv9EtvUcsl6UdM3W+9xxoSa9hw/aq1T9wkWC9cw27dD0oIx7bXwdxNJnpTmI1PaUxIlAOfTf0G+pg7Yz9gWHLCizvpDbT8y56aQ9PLDsG8TnKSaqqSogn33mQo6AiX7sy3LJgCLXxJAeAZtPlu7oWb3tjI31iolAw2y86n8b3zm24BHWlPBpvJX+/XETzMt09ZEo48lMqOvUJq39WmqEND/M4sp+XJcM0prF6O09sLXKQO9j9R+XfcuF41O4cyHCJCznf3KuwtHDYiCnuL5kAW/w1nFCL4kuiIM5QD5C5Bo9UV8Yr0nrQYY6pbkG2dHn5t7S193zh/gkH2p2vu8CXuS85ska9iU8guiy9pX8kJJ6gxBVU9ubGrOUrlB7ZOpq7pMdfW16/TkkTiLjYk/rHhMYBbrt0D8knhcJUhPwDLlZ7zqWKs+cpjdp3HABBZYE/29ZMz7SMuv6InlO1l4SKSm4hFgYsagWikNPxW6p/0ycNlqBw9mLMPVhJ8O8tJ9fC4vkxiOLG0m2HxWngnZEnhIAj0M/r2j+k/333ynBFcZ7Qaewj4HgHJrkjH9PLqnLDfZ6ndJdKGTiLX1byXNrD/dtiCkCGJwcAhkMmsbnCPrXnZkz9IclEJ7D9IpipnMcuz8AiGa2mvpPp+7UQZtMHb1Y92xXEDjVA/4rDUepXIl/V13spdErvxaJVhWfL+wnoKn7u+6h57aFo8kT74XHACZnrYse5rWKVqr5QcP3TgTNzNWd7/lUcEQMDxtw0zfGb43OifytEF+9idyvFu8APSBFYUokVYnyAt9jtF9Kt03PmScLf4d72pdVxlFt0hG1DbF1WTVucg7su44o5UzJzgHFSYj1j8nJS2drJ0dSawMrKUXtlq33BwP/pO//ffuUzL5sJnglPOojFiH4PbmTSfYpDklylv15/reNy9fpZfgzVsDeX/pL/2GG1yKYWPj6V4qcQwkCDde0JbmqU/gtajDGfSS7BTOZMyTPgsCDbPv9u6dGwNLwL786svj3/yb/9f9XdQjToxJ9QD4S7/xG8dPfvKT49NPP/Wh/+EPf+hyaQ1zIUOshcq0qNsFICKMb29vzMTUZzTdR/0n9Vm9N72XtB762ds3r60cU4ufOnltysykoHS1Dvq5UG9Nrhbrk6wUzqYE5erxdcCIAkkIgYSQfRDA+vrNW7NMzMJcjbA3Kj6N7nJELDwBwKQ4AvjEyG/wJwpSa6V9dmDfchwEDAdgHcBVUrZ7MNGrkO/MANFO8yh5RLa8Vu2DtQ+dDF0UP8GwAMaloDqFDsOkz8Fa4TlxkKfxmu+S9WgPwhpbOw5lZE3HzNek3Jby+TJy9qCQOEwpIyWLpl6Zo9Hv6s1IOV7L58uAkdNBs1UDgGVPWi5sgML4yVZu1i/7lfOzezZNZaczd331xBOocZS0Bjj++m9fh/uO5sr6OT1h2LcJvgFeobh3AJtzPX8+FRz7MWXVRiTNm/L+01Eoa03GEvnk2sv47Jg+vcA64XLKgQ2QWDzTeR6Oks/FmC627tEm2WZ7ug9rW0CvUsnIaHqYpqcePWgj5/l9dEaYStOAxYBsg4Kumu8IHX/7tFvJx5HdU3lxNLPmcRgxvqQHcWJwgLQm+pn/1DEOGC3WWRwllYp6PXVu3t9bJymraH3boHIGlDACvSYtNTwHnjHaKbEMCCPGPO+LkZ1nnveb8jwdyDz3Q8cJOjOUDOds775JSYKBYyqZFpYizF/kWc8o5zeNt+MILmfxYrfVQAdNmcPoo6PZ93OdzV5bz9JItbIZdnx0OLrQSZwGMQ4IkP81cIbpspsZB6DNueUcukdsy+L0vPq9EwoFEqb+3E4vw6VOwcKtA5hoFzvhpAf9bkcSCL3AmnFe0htms6X2XmwmR/ZqApUJ1Ngbmp4TChqkH2WEWk/Lin0XXPJmdk8c5vQJJCgL1vjA52CuTbx/APawzKVPljwcm5mBPZ22L4HnZt8hK1OG6I3m96w7zO+n3c1BTqsG/J25Xn4mvQYDBcwOOJ3abC0+GI4kWDl/6CL/W60rBhDJMy0dPxgm6ELOfGz2Br/5rs9EdeX0ezgHPIerOYq0+p3KCjm3+1Pvr9LYiZSMwHrq5/0OLVlr8/4kTXZbmcjo7u9oB78oxNRjWfv0/HZAP2ydgxKxzNs/LGc/SVs3ky/rUIE4/Ydz7dwINgV7AOOk1wAAIABJREFUJ3DJZ7nrA7sZuxAQJkDoXHdOA/6tAy8SHaNfbfYlyajsl1I2m3mhddQzTZ2dZws7Z9qqqW+X7DWJy7+XjHXt5s+XbmxAOgP7TMqRX1lQoiQAAlius/Z6lbMNBtIoKzVTfPQZ5XvTJ0qWPr/Je852Bwnap/6K3mqCe7RMmOcf/9bnv59FVldSvnuZswuYSR9B1j37NhP02l+tofbLgWOr99Gn6T+fczorsKz2RiUM5w5Sx9qjNaxoVxVgk7Gd2wan33xmhIYNGXZlhzKuNc3a8h6xoztTMnXAydmgPcdInk39NeOUKRP45JxD28MOfkgv/cTC9G30dXpGZAOfPXtmH8M92Rfo13fyNPYwSFPGuP1g+02jXYicm3Ve6pfYF15DH5tUHWzTvNNmk/rsnyUzSOzos8QXS0YXwMVgw9MWYVnrVPqsPY/wLtsAGSaEBr1vZUHVfa6UCWgqu+Ukgf3ntryB9Tcme0+dce5bAYzb9x3VBtOPWmDs6rkbwlPWapfnEycbALuPf2RdIoyiSc3oufTsjJ8k7b6TARAwps3XOfJ7ahDtGSN5MttZN5497xqdcuJT935TN+F/ECthD/Y7bpDf1SklJqB3uP7jJ9ceEvPo4qrs0K3bdnwRX989fWHHQbAQKeK9WMHa15BqVK0lXcN5Siy8fTHdgT1aLXewgT2YyYEWqJ/gdns4Tz8qXwnD1K3s3K8/sYc/90vAdX+LFgrLpu+ewPp99q8gaRPSug8+W0iQ8Tnd67EVPfgQ+Gfsu97JcWQTAB5aW3+DnvXRd9HLM6mGvNKWiGsy8BKdtmKAMoJhiTvpwuBEQHQwiNpu9MOD//yf/vP7CJOURss2Hj063r5906lPURTJjobxoWlHCTTC+lNJ9aOHl8ezZ0+tJD1lSwBl++e8eduJN87IxiF68/atASD1ZgEc4/CG0lUHvSwt3ZoAIEDC5fH11y+Pzz//7PjZz356fPrd7x53Hz4cX3318nj2XNd87OvrjzL7P//ss+MnP/nx8fLl1ysjBXimXouMfl9199r8BtUzqFeZthYXI0Mg4gWtgKB02aBphDiYKAVx4mGAWbg+fDieP3/uSdgE4dt27MyknlNl0roOwWFAOUaKhxILSLQcgZYnA85JiePUA7womMl7bWOwMjrus5ZAbSoOO2xrypZ6Z2Z6GI1PWQMOK9+/W01qd280r1sbh2Yi8amTsO49DKCuz0HadOCdMZuAzDQ8+vlU0HH24rREMWUCNFPDILqhUJaCWj20KNlraXCRDBzaKMSyiWRcdR87jGkabUemDNB17YJEM0BHsbOu5yDECjYIBHt2A+aLMfu+SlGsWXqUat9SXilWMoE8oAz3MtDTUmTWHcM4AWXkH9nbiisO+DJSeNqOwcPWxKFDfu2oUiJW426H2n0R20h30MBX4G5HP3dGXieQrt9tox5OKcwHnm+yW2A6eC/aW4/rOuB6J+cv+3grPdXSBUpI/L0xqACAL+uRc8Wzz72d/235B4ihlG2cBb4PMEjwfAJC0bB5lGWen5FzUID3JFibgbaBUydc0mtmfgZdyXPo+c6dIhgve81PGUJLj3SaICAMDAiCCK4NA9py07JG5FCcNYOLwxk5dzTiDltqyigMiOSy5w6LmGcwGNQGvWhR4b1oQMiasM4ZHBWdPs8KsgqwgnNugOKgPE1nZLZp2KDyfHfkhr1XkDED0dnvhv1eer2t9gj0dS2C5Gn/CI6nvKCjw9ropL3RqsHv3B6qyOv+fpgN3FfPjo3kfHi5668QeBCos56st5KWZvtUD0RWWjIypqTO8zfPYfRMg/FOkNz6PKwF+UCRtdOy+/N9ZT/mnhtM6MMB0pIZPj2D1U0DrCOA9kCakU2OOG5/QWuRQX47+Jz7enKflsJyCbdjqP3gvGXP/Ba2kbz33LMAdZvMhR7e940flT8AcC1BtJ2ktGefkS27DMwqgDjWnfJezhGAD/KAjmEPopdUGt6EZSivu8pFAe9oOTHlNfa800PrbxkY9M/plbn9JRgfyAHvz76Q3GGdSwdcZ5aAar4D/+1rtV8h1SF6J0parXcGKLxkfADmUybOfbxzeZGOWzqjvTt9jyZTs75l/p2xHNGLc6+UmF02Zsgu9g5Wz3yPqeumDHstAMWHLiGQjmyFJbrkdILgDaJyzeNQy6Tdw3P7Lv59VP9JkmeeA+lp/F7bLfrWURUyejwaMKFCp4N8rFcc+GYK9ALMC6i5nc2wZ+gc5MJrPRKevt5KpoRZdWJjVt/qnF9/9mETDKsH3W47JFll2AJ7sMHUJDKxecgcZ3H5gS7jVpJ2P1vO3AZb9Sz0MuW8eF1hSNdewTA9OReUkDs+yukLoLZjpJytlM3qj0GBMs12meAuS+dd/fcAnNa58Tl4lGnnncZ7dPClXuzioQgxPEuSkZBNOP/SvUmoumZl7ZNnDDSJlonUZa+VFcb+UpJNktr7UN2K/rOepNc5/rArMOprtG9mpsUmmTmTibkO/W038KZ7rd6wBRK/TX9NYEzf2f7ibstmOzemVVumC5Cz3lPe59AS1uLc/sA+xk6gk7H1xOO8L7YnsfEYzFpyy7m9BWThnWHR6jrCL6Y+RR/ho1q+7bO0BdVJQo/p3/SujI8pDGbaZ8eundSeGqDsEf7StCE8i/zRxxePTSpjsvv0YZaOJSnVc/JOZK0O+kn7s53wJinN+iGDHmil5CP25z4kEfsx/Rl9zokX0CNrZsWH98eTqyeLDYlPPvUG9tpy0inqAKXooRmbrLjGgr3jRvZzyz6thXa7GuQXsohOJj3iJbACSUWAy1rEReN+quBdZIH6W+dDfKwjiq0AzjvhqJZ4Q8+CpYHbnJx1Bhu1Z/us3FT59RxGozWb+0fPzyQAx8DPYVOq0aJj//E/++f3Lmlbzj9N4gGYArgg+N6s4+Fx/eTKbD4d5CtNrVWfi0v1Y/xg0DBspssE2w8fHJePxVJI0K0rMI1OZbXqj0GDTTlYZJMEdDx7/jTswlLbxax89c0XzWQ8OH70Rz8+fvzjHx9Pnlz7kL18+Y2dmo8+enE8f/bcmyvA7vd+798dn3/xuZ85vSVasnyVwzSZJ0Z032l6152Zi998842FgAa6U6FhgOf6DZLJAgtQohNpD7CnSVVhHyaTctp3R4KoZ1ZJNoII4qyhO8qKCRxFsSBYU7mtQTDOJIZmi1H0RKyLi+PqybUp3iiB6UQ7Y9QJZgAbKZlvSQ+OzhmQMw/tCgw9ZSqDdt6LUlunjvtNx4N1Zm/iNCZ1iiLhe8s4nA0FKV6UzMDMbNaooljPnefFxjPrQYa2DEOBBQXCADTnvXPwttMQADEU6Kmo9S5aBwb65D0y7jX9LwY9vKCTz6AAggEK4ZBrjdTjLUzJ3YPLgW8By/P7Z6/DllDWcIEQYyiJ30SPslDuNNDGOO29EQjMNO4YPj+Tp5wHbPb9Rvb9VMZ24Bsdw9CBOfyi5aCjjAiDc24sldFdxtCZxXsrZjGoF3TU4HYCZWSKVn81OWxnpfXccwN2MFXiXFkXHGWYjobJKyOah22rgVNwiTOzeoKOkpo4NntISlCy0+AbWeRczXVh/5EZ97NtGwjbs3E+4nRtOcr5jTMO2DPXzdemPLQPoWST2zYIzC4bQPu/jV1YZRWmVU67ki99HmTJ9+s4ZFiP6xk7pCalbPljcGtkPDnjyJ3LWMQEHgyqWe4nWzYdG8vvYJ0QrLKeU54nmMi6Z70CXS7ZbBBsnVzwKoN/Ri+UtamVlZZbTZ11rgd1Fz+DJHEwkFj7nP09TIzs9Aya2F/1QcLRmO8413Ned+pmwEfWMSUyCWhO5W1XKkTONusNUMT3a59O41paI5cZ0l6BMunIafCvNOw+d7RwxqbjxbneTmxk1QBEp30z/RMbTPCx/KMK3wya8u55px1g5bxsBgbnoH26uufI0QJ92dfK9Yk+6HfoQ4WvQbXCsvvtBTYD/2X3W8o7nfL0hpbzz0Cl+AnoFmQGe03wr98DxGL/7U3S56xBJ6we1vAcCJwyuabaNtAFoON5VjJllDbGbqZXNgFAnidys/yMR5q0u0F7vcebm7euZNGfBWp0SrdKguhTvG1BytbPbcY+wrQa2mzY2Ls8B7LOlHfYhPE14nPpHRaTuX7FlF32Ze9Hpjg/8oA9RjedMst4fn93JPh47qWvzthhK3gvwMXZB1DjWfy52irtmd+nLTOQvXmWOJfI4UkSuO0QvJc95+8+dIjOAJoTCCYJyXPyPDnXu3Q0Z2Mz4M7fG/mKTs1eeRibg+Sd/Mx1d9+w/DtXmzpoqPTqqfzENn72mexQwimX82ye66+c6c2e/oXf13a41cIoqzXQ1fM4k+H0YzUMUB8he7xLmE/sQPsyMvRFMWDkMM8VMLK+tPwq9wxuYnX1B5YPvNmH2Hhs0NxLJ4vEbmv1GD4t8jp13nxOQILlk1WfJkm8236gL2aSliQ6e50xLB3KB4A/Wv1wDYEbd+1xrncI0y1rwkDC3S5hJpo30YN+nd5Xr1cqDtGd04f381mxxLfmnuvMAvrXV95nfDPrv83HsD+zSjprC3oNrn2uw1NW3xL46pdMo55Vc/EHdf0ZWyE/U5axv+eVCsteto+1QcnqCPeNL2PUoG2Zqugfzh+61LJfFjl6ebYgS4IiCSbYY8tfbPsvs7/7vibBvb9zHBJ/Oe3Y+IOfANuMM89zWZZbnRIdU6a77EF7oZOEMJtSg6LsMkWWzn0Frk+iCL2s9+ez6TsYp3eeuwBvIVJ48FhJFewRuk7r797ll1eHht/Qd9K+swHyrKHendYBiosjr+lXGmxDmNHbk9ZrPKNKumerlQCouy0Z+oZ1nvI/15gzEnDzdBjUtFFUQXB20ZecH1XT3t5kWMry97xO7Tc6fAlk3e9SFuN6XvdS3MSBvGOqiGVxZuUt74ufiB3Wz1MyHSaoMKaL2j2vQ2NI5IOJ0NYjHmb1YPUT1/dhp9M6Yq514tNURaRd1XE8+K1/9I9tW84DMSZvIVxCZPnDhC5lrfTgV4+vbMSvri4MyL15c2Pmjm6k8ktNmdbC3JU5oPcC1HTNf8skEkAkw3L9JM3l9TM1w9QpVTDs8q9HD1xafHtzd/zxn/zs+NEf/lGn5eYQvX17e/zqr/6qgcEvvvjcC/vym1fHdYfPqL/S6r2hhvhksAcrKYv/8Hj67Onx+tWbZbTn4SPAxJmiV4XQZAZEaN0MbtVpQIj1bgIsdXh0LzN/PBUwAC/X1ucp/aQE2weqXouCeIRY6w1wK3YImdml7ClZcXPXsBm2QkzWQWAvwel0OqFby2DR803vQDYWOZnOFQ4uhxiFEGW8m1KjUHHgl4KvsaaMBtBvOgo4EFFscyLxLk8Mk3YHNlEEncw1AkL/vEDIPvg9hBV+CNrex7Iro383sEgPG4b7IMcYeBRISh12r06GkoQ4iZEXAzcK2Bl0O3kboPD5WMBwifGAPSuAG0a8RlbPFKVWJo8p1+kfNR3UFSi7t1mo626JcKvhG1uxQ/XO/ofpnL57LSV3aUh+B9OGgMPGq1NzLUfah5ZiOntiFuDu3WK5bU8kK9LZy7MNblnXGZyidJfyLeCJk4J+4zz53EgeGlBk39r7bDEw862sU2jq07nC4M4Aze9XueNMIPsYiMVmpVxRLmjP/NINDQqW8a9TexpEb2cZOdxntayrGvIo3BhXgzejAft6x/aGXUZ4NEWXQwALejptrCvr4nVk2mB/SXAnESeIm87t1kVxPHiX83fyGtVxpu8Rz86503WTxNrgLjLB2tDmIC0J0n9mBpl2iDo5z/pNpTCjFAwg/ST4cs+TgIysBaU26GJ/XuVmi8GzWWiRoc3uXSzL5aSfstZwOt7RS22AAzjt6GaXl41sLe+/zv8qrdsBNDLdI7tK/eLAtW/m8hrqoI42GmHqtBSqg2dO16tf7vCUKQ+xEZEDEgaxoxkWM/dzP2d7swESj6EZfGY5hGbKapBdmCOpEijz3MOZAka4Qb23KM4b63ly3gdDFVnk9zxzXuPDcXd7k557ozdsbNwAuHDmW9IZu5WV4Lp63tu7tGWgXH6urc/nXroBAgSSCbM7CcCU4bTMdfRF83Trs75W3nvJb3UVtjz3jixjs0+b+29AWZJjv6RJLWzxCcsfBgXBU9mbrMGSW8qo2xfRLDm3WvlwPLpIOx1l7elNjP+C2J7rBfuN1ZNzr/nciazN5vaLfbRLzmYwTAKPdhbIYdavRNHq91O/rIyhMwbd1i+7PZHOBkwsXZ/Azue+iSMlkitIJ8lm1gMZQr/P4HPeE/uWpSoDuKpsgc5l1HAt70nBW9pgoLP3vpRXXh+ZYHHaFj6LvvSEX5/VloY2wU4SN2sSmYPRPd/z5Mw6VsqwLPcphA43WYEe3LKTQe4TR5uXAbAjP37HVWGSvnkrHguaudtvLNtXIWwicPd02yXvvD/yYlmyL5wdcTniGVM0+0xpe8BRKohYI1e41H6vuKC+T/arPoT0hga0tS0JE7/j66RFhD9r308MLJiOozcbyTH6+Ddu0FMCEs6zuhKW/SG+kOOUXgvWK2x+fK9VCVYdNxOdM5bRNcVKNBiWTNeuXhg+N7ro/MxQGeaefP08cwl0vQzpmPp+9/bfPexIVu12S0vXVtOyFyQ0Oe+cqSV/1dk7loJVfspG1PUDtDLdekx/Z3/KFrZt8CAoWJC7XPfcPw5Ap3Zlj1eLolNfO3GqZbz7muc4Vo+5k/0pkzW2r8xb+zYZGuf3qL3Y/vb26zMcJPZv6rTZOspr12F+xLLe554nZEz6TLpVfrHiPcXnu5XJHhYqktDq2T2G1LgdQe2IsAQ9j9ZW6yFCl4e61sZrYBGVdvNs4MdHpkoiKvNQ3w8wFEamZV5XrJ954nMRdxZQP0keGsyOPxC3YvS7bmyUc9N+iD7zBSgPle9TbZi+iYr/JvisZ8xk7MT1sVMhPeRdtyxCepn7j6yjK/yso1c9PmPO7J6fED7D/QLpAIR1dEMIaxJaLQFJEtb/XK3v/EKthjxpY5fqSWFabh04yBeW79oEAbMMR+OMvhuVcuc+Cs+x3pX2dgVxsZki0bmtl6sO2iml6yld70pFtVBpm4XpPwoHwpfA3urxdwI9nKQHf/8f/dN7nITp9LIhqz67DiOoaaZUhnEXhJmmpu9XvzGyPs+ePjWYJodXh0MP5EamFUUdnOn8oMgs7AWG/BItD3j8+PpQUl2K+LPPvjx+/JOf+kqavqPnVqNwIeYLtfUk2LDQEgDrkIVuL+aWFJd6huWwRbBvikCLjfnym2+Om9sbl39Hw0Xhu9S0AKGfr8YVI+BPVqDYBFiQGJ8cxoBjekY9s55R74ETODfWRqLOlb6ooSs4aNxvAinZg4vj0j01U/bt0eeL5p77poGzemu1rCkpRPeg4h2yhlLy6UewHF3KclpujEIkMDgXeL2xes5Nx4B7zIPOGqEspxHR72bZQtZoBylTMc6DlqxVss6W8dHoXe/EveZB+TZn05OUz5wzShaXAZVTY9aTsiFjpHsNhhlWBRvsbNV6sn/zGbKPkeFpoNkDsjwG8NpHUA1enTWiaW8XAlmMkWTNBF4G+MGI2/EysEgPi2buKd251xT5SzcF5s/cIzJ8cSQ7tXyAYnoO9ZHYk23jSOxMmxIRdwZbJmCIvKuMm3c9lzk+j+xNpwq58rlr0HMODPAeVsYFLf28q2nuLuHVvWfWESMwg07+m7VXO4XzP/rdDiyzLysIrLxPI8Y+6WcYjSWTDzrN96wB/XYic3ccLCYw2xkZLFlsA+shFg2ZdzshNaox6ptdyR7q+qfvtZlP533i2FeAs3OQaCcotjMR3ZV+PIAaJD0yKXADYgarx7ChqVf1SZc/j2EKyBRrblCpJUSs+UrQGHiO8wrIQlJj678FCZZhB4vqtBz8BBw4dM/stIy9WxsMIIlrex/Xyc3e2oa0B+zUxcj/nOTpZ20g7sQHjlNlkmFl81zMoJ5rJuAsW6EsZMvQKLeeOmL/N6zebW/Yu1l+BgABgya+cGQ9w7XiENmXGeUnfj4vXOyq19NT4nfJuJ7FyTwBeByuleHdgYm+7wEd6j16fV1m0ta704ZQFoWTjx7ibOs5PJ3e+KKAhUxHpkVMnGyYd3J8Nyi+A749TGjqB87p1CHYfX2XdjDojuwTCYms4fz8/Qf1DMvZg8Xl8z2SP2vPCooAwuOYR79EpFmntAnYAUmzgevsqiVP9GbKjTi3nGe/X1kh/G6BKj4X6aPpM3DkvXl/2uigw6dP4UFto6l7ArH4Tr5Pgx3rrfoTc1LntCleR5+pU4DRz3nWn/Lcz/G98BnqJ+InxWdrcDfA32n30PGwb6UXAVW8hk4Uhg3ja61hG6cJ26WfV3Jtt/RYfsIZC94BmCcfZ82m/cFGq4+03g8bCiMIxhzP73VQ/CCftL6Xj7Qjm+hWPZr27dx/s2wLJK8vxDnENgncgNGLXTZhoGxL/YxEpM8+yYS2bpq2ZPpXUz+7qmEAkqzz3G+dBE8XpS2QWSTV5aM/9PRnpq/zC75AJz6xd/PskOC1rux5RS7WNSXX3Tv0RPR+dJLPg0F3rW1Wjuv5njAfz1oqxUYmwQTo4/MplqN78e+ksnQO76UqOD/rYJ+hGzhvrD/7aLkD5D7p25pzQIx77uv4XcR+H60nJCfIsn1V/c4xbVhp6Mz1DJrI62RJ7jXP7dLBrWA73zv0DQQLfV6zARjAyh7QL5HvZ/03q/HbgNLpN2dxd9uaaaOWrmsPV9nYeZZX/FSW5PQjjZ8WeOTc48OpKkK+NPZMv4/vL6Z1e0O3fJ334qyytsijZba6T/sMWWHaIssW7YSoaqkOObePOvchHW27SpoXm5Nhcrudh34uprsH8AyQeZ5tqanrq6e2P+iSvEMSejyvr1Vmo6oKTeLynIw8BcBedMucQBwswWuN39Znmed7ld+Pydo6h1NOOLsPH4aNP2UbPT79v3XmxUhsIp0+wHpOvRPJ33/P15s9aZZd130n56HGrq7uRgNNYiBAigIBCrIj9GJJtsLhkENWOIKUw3rwi58cIfk/s6zJtkRRshQiKJGiZUkmOJkEIJJo9FxzZeVYlY611v7ds7/bBSeikZWZ97v33HP2uPaEnez71OAS9lJJZA8ePFjkiM92+WzoxbpalWjNd+N9rU+rzcLmPmWDkREE1eBHzjVzBWqYSsksSahkIwoED84lPhCWw+czZ2EmAyzyquQNWc/YUw5OZUUNxE6P21S1ZgaKZZCzcOf6qRzFxgmNIe3ynfPy570YEnziK+JnO8hWgw75nP6+9KStdjnIC5+5BglRSVfxFcvxCizL1vI0b9HhX/1rv4RduaT6Ls2Ei6D1TY4+iCybp4f0QQ+kv3dBDXFpA1SKrGsE1HFAAJZEUIWoykBQWXAYpcqpVYbtzVD0IYJcgwX0fAmlTz/5bCmV8nTcAv88BKMijVGaOVSyHigvPrpxPE5fvKjovTYwkzxFRJooDTCI4SLmiWKilDNGrASD1g5B4ahZiO0lq7ML7TDmGBpco9RaQEaEmz4X4t/z/pkRX6X8FOcdoYPBbqJqvQWXCU+eRhTnRV8g/RE4m0yVaGUG1fTsPBixGyUW3s6qCBNEUEX4hVAjGDoI0xkQYse4QUlvCOdyfqEthO2mMK/p0i0COYGOOaGurx0hlN4uWb/vfT3LarrD7z3fEQB9vmGYsB6YF2aF7cVs3fBB4C9/b04G9KEzEB3yjihY9i7Rkwl0sm9c3x1pn3FFRvl7jDwm2hXAXGCV2rGTxcYau+GRfZKwyX5RqtQNLF1venez5mqzUANHFkFfNyerNT0Y+2RaBhBNYAqj0PtR5Syc6aIIr1OK0x0a9gMF7H1szpK2A0Gq3qh8FrrsZwp/9ezHbpyzZ76HM30oowAgmP10ct+akFm82RUENAmNESXtCn5xZleKxuusvefcMUzzmckz6WkXeZbpv5vNpVFolEtR2mgarVKwZY0NvJx8vAke9TOzbG6lVDJcfV4FZiBPmb7MPbuy9BR7GyMEfibgmXcle6qVzFbZHu9mnigQ30BSAY5TtqbZfs5fTsUEnpY+RtA0xl5zuh11XxzFmY2JcRf5luzzOCUBfJH1GOwLr1f5r85qGnCbQD2mTFzVfH3OiagsYN0Xnb5ppNCQPulU3cmKgT8nHuf+c++c51H7352TvpYuY/l9jMWaaNgz3woghH7gD3RDfz94vsul6pq27MPUXwUSlkOq7RJAazkBUF2OgM9w0UnwrvbuIi1Ptrarj9F+AwunrA69F6jqf2RflTUJ3blao0oR/Y41FVTrDQ0li9OAaAssrfej60zelT3CScMI5Hxw/HAmup79STQEKGERVICbAbBGd8hC8foyTbW1VoiOjE7ys6WzCuRAV0OfZA/0jHtowudNCaDLWScPYVup55Gn4hZwuFSGVPa97K3YJpd+gwVgqg2IsR1+xcHpMk2X4bxOfcek9wkU6zrW1HV31z+0RenOMPs07YHwN04KANZaf6CnAOChN9YOL8b5QU9hvySpALm76J3WQ7OfAc9ebJ/rWX6JzFXVjL7otxV6VWbwHIJAclCXE53focmp48KoXD9l7sxE5+/wAjI2pei5rtt12N7s22JbbJS2RxHi6HdZxL/Dy8lY7rIUXt/QRfVi8Gl/p87XXRZabgN4N2cxezHGVYGcfWAYNIReZa3IGvaXDKjl58roXapSaH9RctOOZ5U7kxkZmZwSxC5/vL+1dvZ/cWRX9rGA5qyVATXT95DtxvrRq52mP+9/xX/Rs/y3msDsZmAtQcTBg/rZsq4F9JyDWvQCzXh9Cmk0kKfr3c+dGdlvrYdpP++ULM7WBgY/y0ZJgCqtIHxNyb4O3q5t5E6b6Ef2oa+z04T2Z/FPrmdrtTKElnJahv54YM1rKt3kb0l3AZ7GgpxTxW1v+Ujz+8gdyAbMAAAgAElEQVToVAmF72aQudtplMpKI4aGJr93Xv5Jfhr01nm179OiHxcgXfuRgYfTJs0QGq0Tu1HP5nebtlf87P489zOvxADsF/gBHbjm04XG0iJ8Af+n/zMDq122Tdt8Bvi8t8I3WtmzacfBsOL8+kfsg/j7yHhsEbI3ZENtVGxVlZL1qZNXFKRMkora7QkTmucwy+Vtk7xMybRa7iE7bAe1IZ/4MMt61tVv4t3qrYpMdPVmBSn1fNFlr8qjijSZndPJ6v4O8sC+inpJCiDUmqsSo/tr6Pt+Fl3WdT40bVRrlPk8BcMpR05GOLadvmdGx8EYV2WwtlZ0eo6qjoW1QZOmN/WKba0D7Ic76z33nvqwVWvJV6psZYFrul5Zpipnd+D8r/+3f/16d+dwaC8EPukmejkNM+mluGZIoatXl+Py8rwchll+gcLBAJJxhkA7PlZ24MXyMkSQUSiX7kWXslWkgkpXNEDGhmExHNPwJLRIDT48OnaZC4dH36FMOA2Ty1lW2QHKxteU0w0DhtHSeBPFBdMoKkEqu9ZHmrMOAyd4MaDKeWM9y8j3ypbq14kAECCX1d/IpU1MnN3edpl3CL8JymJmpgBpTQZ/67AXMGvJspvAWbIj0gtPpbf0mtM7UzbdFeTawcjfZhS+CzrOGyGsv/VsTJgKYoVmUCD6/FrArw3GgJ2bQ3bWCgBDEebdZI6UuAAwcx6L0U2ktRJsUbwAHLoeY9WMfHW+0FV3CKZBk7fUtQwS6op+RhKiROOQ5XoD9sI72jQ7/W0xhCojIM9VNmD410b/q+tx6MleFx7K5Oe0AQ/dUO//Xs7EODbRtdnU2ZEfUrlf1Xllwf04N0DRtSPgKP5qUMFyhnWvCMnsbeimDP4qFe6KkT0TadPIGGeXsyek0M+7n5dxpdYyoK9ZAXT9THYxL7o2vAhqhJdmIMHP2a6sKsoqW9N7niXHjX93w4TtXXix9eBEmXYltIBV1UcDvovBMzNFoD2MHwHKlKZRPoaRpHT6JCNEP8AX0KN+JxmvTHACTebdMnZ9Ds1p25AFS4lHAEHzwY6AGcna0yV71cqwdEHPiIrCTHlN5yFkeWigMnTKiAWMMz3QW8o9wWJBsa/IQs4DeUawjYQUv085HAoGSbbqy3vVsjrMmxVxRN5xHUaln60y0ZJz1lcLmLHBZv6BvWRyscA90Z/1bBnnzsSpyDYAAbLCOl/0WkYKgSB4SO9K5gLrX2SrM27i1GzEby2zZmsG0/VSBtP6iK7AzsUJWBzUz/dP6/pj4e+6fvJS6Kgbdb63srTJPG+TN5EL+fwcvqMBXzTsVjYBbUes4+Tksr9j2/aS9Ygc05YduXZos3dVtlnlg0wQnAGv2CvOWr1M/xzbClU5ECpoGTHmyU3QaurxXN1BQ84RI53G3pMvZ8YZZ81eoqORDfAKWUKdQpFFyGjz99IeJbKdoADHgTODLMImhS45K0qZ5ruFF9aBTJ/pKpBAj9OFd2R7XPbJ47FFyY7uMt8732iLv9nxqRJ95JifDXDQeqEiExZnPf0arFsBaJdnlu3ofW4DQVhHnpsMF+RfG3y+6OLFOa6MMLJQO8gDbeaME6DLGcE3CdRoLR28qTb3G5kTXYfN/XL4pEpLo7U6P0Nr/ovpOTZ57L5ImG5bfQ7obNk2yPGup5G5vBfPxpHq98PhZO19bfSlX+RPGzzn/UqVpSu2CEhN+R6HkDYYuce0n5Bh8Jn3WkDaqo93znoOn0HPsaZ+rlSZUESZZ2Swp9Y35WYGQyAf9L2DHNsKeFQQ0odBSWRdlzNfy93wOc/o39fymb9B2/TZxfaZ+pOS1s0hDD5rT9GeFSLQqZOOSz7YJmsZTfocSRtLn7Fmo0bmhMoV9MDPtB1bw1ziaG9WpqC38WPg6cWvCZFOndR4PeDprGSht+u01wXKX2Rv2+CVvocA3d0n4+/IUfYa+pb1gT90UGXLtcxa/vQnkQPdb4NfbI/R7qKwBT/LE78TsJRvzfksuqiGhTIASnu1u78/zk7PXJEFP8OrrBV+XzCwpRVCpo4ng3HyWbdh+Tf3wjZaZHD1e4ZN3QppScDKZO/4E/D8LF1Hx3VwkLWnlVqb3l3+AbKz76vWwj2gAd2HwWDev+0tz1KAzpFhnO0ClDW7sdMBFRM9YaTLT2RB3nVmVOITG3sosN54jd6t2jLYPlbikvXJZs991tVti0WXLZmm8ofji4b/ZoXXIsdbFZj3wzbftEPZjwximzoM+cJ+6jxdEbOzW9MQhjNUnZm3rjiw/Cz/tAIfohNXiFTwLP08YySbP6riaaHZVaYp5z//nkqdnEUmcUvO2s73OhMgIRsbm8l74CSS+Gza/+xxgk3lnFTlzp51zEXNBdHeXQoHpIzaWFx0hodMVSWP+k0qAS9q2iVeXp8Bxv/+b/6N6/OzK08kVk9DDkCAl1DYPiBEnzew15SJ0ellcMeRHwoCTLlIiDVMxH84L7XnixMmQtML6otpOYCMIlh9Xtc4Au7yZvqbKIviKvKjOZM3byZbUvdwWfe4doZhSjazpiP1ZjSIEcdHa8NIRSDGWIhwI0MyQjsGLQxnQq0yHCLJGNcizp4FioGO0ZTIvHogTEMxGZqZ4B1iCU1wTxxJwKvZJ2J4f4hkRejPfn++Z/UAQTisjYBuIHYwYlH+q9Tp7qTxbhGuGuzThGgJnQiozQw8G9GtbG06SQvit0RLunNgAbO9YxCPCIjSrelh0ZWuwOYl26ilHvuaCrUQdUCYLAK9NRFfmFiApYG3mYbcjSjoZvbeiNrqxi7gSBc4KDf49vIiylglNLs7cwpZwCwyn+IQwCecofluVUJphdX6ckJjBvqb8kR4xygKx3bDECNjvXbWwZl2gx1D0QYaDoQnCcaxZm/Y/zwjUULTRBnd8A50QpkXPy8GQh+M0ehWTmo3oLmfhedGdmNFcVrJEEYihhFr7d87D/EcTwqr0+iGZ1f0/HsBHctB1rnDf50+zDMF6GCIknnc97Dzbv/8sn+tl1mUmZR5MsJ9zWqiO1E0GwjuWTfLuSS/mdbm9zQ4HIdG/5ZzhD6BdkyniezYOZuGWzLr1oDFNLbnECUAIoxGHOLSr6U3FLFLzxnKD70fBYRhVNEnF0cOmgjQmPLWE2W+u69jQE7exUCjgwRFs5WNlj40M8PK8pdsmeoDu8gre0Gzb93SpzXJ/Ivu8VkbKaWENU6pvjLduzLJWhDHRkaQjoUUrp0ZMLPQMbgxkhd+igCLI+qSmPQq1ZfeR89eeHwj+BBDqxtpnc+6nPV9ShaQ4dtpFhnKfnvt5Sx7sItoSVkPG4O/KjgmR6Dem7PuMnuDl6u9Bbo0MigOrvVvDS7Q2SALp8zfH/v7e9WuZZPedb2NxWoTIX2dd05mOPvnJurVpUJnKTsl5zL3ErsA+dV16MtrfaZKnSpAY1BBOpmzqaBUpPtmic3r7un7F8Da9w07yPuwCsbRC5Lr2aPJL5ExDggXT+hvDApzH+sC3ZFNyVCJjWH5VDZFpxPTVJvyyvvo99C1yjKZmqrf2VCv9jddh+A8R45OHQEtJrsBy72yX1tbhcjBfE2eSsZZHNZMR+22GL1krUdbptSGs1fcByCKXul2D89M4uwmiNSvJ6sdYC90+Hk7bQI3PYCNI593wAbQs7vNH3tt9j3zdVU25rVMU8x71T/bZT6008+701XvFx6cWeB/Na9fATvwTAKoeafPyaZyJgEIfO6W5eGc9b46K78ynQkUuzVTBerXQHPoag6N088zcJHeyH6GAxnQTAHhrQQUOwl6hV+wVaBXfu7vSQso36PAukUWVeYY93e7IfeO3ywNDSvGZ8H57jJpkdnIn9JDnV4X/dEqADI0Y2YLom/we/xeZaNhQ3U/YX2ueob4KBk8NTRDmVQqSW2B3OzXbMGULNVkRmPXdtkHPRL0W3iv6ULtz9rn4lz6eXT7ZWYlRydsnlueuj77rmtnALlzzExe8XlVtlS/YimT3QwjLn6vPtftaJ99BQUWG0JyuvoaLvuDDra+S0LDZpXfJjDNRPYFBG5B607L3a5Gn5lnnS03hxdi95LcxFqxaxRg5Ow8N0IyrfEoz0HX5TwCMmO/MFeB94rsmCX1nE90GJWFJHhUP9PSF6IXr6Ps8bQ5kS9Ydrd05FKpVn32y7ZkPawNeuUsuh9jjGGRW7PVkPiEIPtaPsJLkXfpC60Sa19XrQ1MF9Xmx+BjBSgsp5Z5BKsyrC6HDVgH3OI/sJAp06YsuioQcRmamIsWnDnn19pRyW6trNvIzGAUyPvwoihbWZm0/Ph8i5qFd6JsAwiqpd3h4TjTsBoHoWYwAtkYu0kYUL6sJ3y2aQMAqB19SSZ4dDkBrHUgdtEfds4ylAffgD2LrMZeYbBO7CDkp2jOoGvpda2FZDvdRyC+dgsZZfr6H/+Hv3mtzLUdD3HZHs9OTsbVS6WoJjPh+PjGePLkyQK60etGG6KhLQfKWFEmXCnaC4MgmTp44WbAWiBKEwNchK/G+XqBEItBuiq19GabKK8zdTo6pbJrYoQxzjsMPfsHXF1lMuqzZ8/GFsgrk9MKHHU2hgGh3fH8+bNx587tJfsFpYRipgxVjvTBUfo6JruEyZBRdgGPZHBG2Wfy4nQSfDB7ewvzI2xizEaIIjTl1L5QibgMobpfAtwhADFiIq7VV2hnZ7gv5c6Wy6zPzk7HrhxK97+oUtcFlAwhYdzqu7JN9UwbsPSyKCLKM6WEE93Xu5KpJQWcM14rgUR0/B4vXlgg2UD0BKPW1+J6Kz3CqhwQYd+VZM4j583zycTbEHACvUTDbQqkBXeZiv1cuQ+M0zMPGBLR98GgRxl9eg9AXfNCcxR4BobVIvBaxiQKCVAX5bUYOUt0ZpZWaA93tmcKPqAVqencsxssfjcmMVcGgvhpf393nCu7eFvgItHvCLNEkURLyVjqjmAXWuYNl5bF0aYchwnBvLe+A0xHWE86mXs0s2H53OuMTK4XX3FPnI68d6K9+cp5VXjGYF4ic3r/g0nnxUvzedtpSl001BXuQgOLIzgdgSkroogWR6UNZYG3clbVKL4cnA5CQpOLY1AKMT/vOoKm6+28VRngst9tKAK8lGhVqasCz6DT7rShnFg7paH1kSULJlEyBWBo9E5ELgCgetJ1UND03XvRbgWwlAEPYJhhHTR4T6YkTUWgm7Ux3hWj/h35NJv4L7xXhi+0pzYV/Ywohy7CWYxzjHQiuR3sijxMFPD0VP1+05dJn5EsvXHzZqLzVymVUSsPskSkJ9j3Tl+7O3KqY+x02cC6pvzJ+vtk5LxbBonZ2akmd52PeJYDiQXULvxWoLFpqpVNTH7cnFae3ycDXrJdWdzIoP5O5kTR7TLgIm8DbRItXztJyRKM8TbLYQPL0LO2O7R8fjmzVa8lft+/+zOW6bXDZUx6qrgM+L3Z6896xgufk2D7Geb5yhBNj2LkEwOP9FHxhH6/72mPJTv0+8vLRHqbs8nkSt/XF4d/HTWuAWnVWk3doBdQA0eFexH4hHa6fvU7KZWwZeNBa3znTD0kjdqoAsslh9bZETy33wdnCjBuAsYbuPYCRskfYXAOvL+Ww5s0FLnBeZh3qlG9g3GV9Zy9QWYnuCx7ib3hGdpj9xBdZSmE31s7iXpJfr/eu+7MiZ69h/2r+nVzJjLODRgMOYixK9SPM60SCqwphz3nKvuuzk/2RRvyw7mFxkv216Akn3dlH7J2O9MtcKprsE/777t9E0e3emM23f46IHDTkY0dYHlZ4HDKzvIu6MmlOsc6braJ6RmP3ZYCELazWWVscb4jL5H/U/bM6ivsRNnbvG+OisEDM/EAOZ82LglOsX+h1/S8JvHCfNuGNuhZ3veyTrK2zUzvzsf6PPuV/Unp4rKOFdjRZSnBviRTTNCS/dD9oFPulz2d91+yLpey4+wFPLjQOVOlK1MtfF9ZM22N7O/C07nRBh/2oHh8jQD5sQHjU+bnOXjKdQKAWq0sWU54+qPNoSmd1nQf2yt9eNr1K/tRWiMO9pQ51WpJNnVl/Pf9CH9tthfS+WGzOeAIsN1lftsDbABdRwVc3l1DGTV5m17SCXD1M5cdpGfI9+rBzrV+tr3VqlmUvEDyi0636wwdN7IC+lXA0nZgVVeoeip0SoVVtc0igLZKzPCay9bpWZ4hrHyWhIoNGdQqHZNJW+2Uqo1M53WDeGonVi1z3Ou9lY8jS5B3esfOG10u5vyT3SO/m6oG93t0BmlVibm1GpmsbqziV2JiPfIt51aBtGoDQmuogGGhPQ/T3I0/hhwlqEYvYw+SlQ1GNU5VyPRsRXhdz+8AITIX1cQZLjK7TRiHB9gXaMRnWTYk/JLAuj+xkaEr+lFAtgcx2ROG6sRfE0BZmcgFUtLiR88N3pLBKDa/6NPoqsLYJjpP+c43b95c7ItJS1Nuaz+F55DS16tJ2JfY5EpIUGBBNmJAYv3+4ED2/7W6jS2FfG5l5H71AdV7bo/WrzaBL06TmKBqYeE0kjlpiVYZkdLD1Y801XPCAGLfyO9QZTDnp+oL5BB2c3pEamsuzadHR8KIMqxQdCU85uLy3MOPsWGlM2/durHgUXpnZpkgEy8uzmuC9aH/pjklqrS9dfN4nJ2exk51Usre2Ppn//jvXcvhOzu/GJ89eDAePnw0Ts9OTazvv/8jO0e6ydn51Ti/iFA/ef7EwKM+p7NFkYuRnzw9SbaLI23pL3B2dl6NSo/TJNxO+Muxv3doh8zRouyUPyuBc34eQalN03ecLhFT+iOKsNIrzFPdHIkKSGnl5jXEmdWAltBgekV5sAQZgc351bPSkyfG4HymmuW35tyVYYCCw4gB0PDn7DBXj55W/qBhKyhzpZZqHy1QGogmQtJ7ifDswNWkJ5SysjYp2d3bVYZEADyBPjGw6PeWKEJAgXKYKlKYfhZZI0ZQQNuAjMkCqr559GxZDLAJFEmxME2LIjkcg+4g2Dh15mLvr1eAKQOEzi+WUkeMeXp0KmsvPalIzW4l9dFKi9FjUirDRWvA6EURIygXQ7f1/PPerbK4oiDyzt2xtJBrk2MRRv394Q3+5j47jZYQEIuDU1EjSSsMLb1LeokGXGd6Ff3oYvjPydjQrejcAl/9Kdx0VQJxs3ylN3RfHLLC6WIEVGYYTgipNPVCfU9ROJQRLi0PaiK21gnglWzaWSrZs4DXSt5GG/ssn6nouSu8aRhLacdYShp+FoqRr3/DC1pLpvZl8iz9uAIApv8lBpxvY/tiTvLt5x1JP0HwaWSQFEcwYPJUpoEXn71mPxOoieEspzsGe3gAuulKhbOwYapsqKtkgpseNzLXpjPXjTd5fJGts3wTY8I0tkWUcQL+yEmvo9GLlCC/y94lowkn1Vl5S/bq5oR3RyaXnh+T51mrjU9ne0/HgSBEd3BjlEdux6lOWQ685s1p/VGgJ3+vcnvTlcEuZQImg5LruHf2PXQR4H06c9n7GCL5bIwxG1CUDVXZbjIdZ08pZM6m3EoZzgJMLIa9DN0QkfeJEGijK+TSck05w9mG9Mnp4ATX20EtRkKemQ4r02cTuJk8AN8ydCWA4gT1tB+8G/zdHQTOGz7zumuN0MBC/wUgiV164AXHqN93cZ6Wiadx2gmisT9618XpYhBCBdxMA2VDmDdrCB28FhqbUwbNRz4r6eRZeuo9IBjSgBai2+xBP+9KV3Av4L5Hea9e7hhaZY85W+iXzAqXrNb5BtyoIH9lX712cIl1MboB7Rs5y75t3nNT16//Zn1fDQqcm9UyEaN3J5jQAQLeZYNWavjKYr9sDHaY1IT+z/0iI/v9unxADup3/XNdxiz7UUB450XK/SIn0i6iZ80kkDF7HZVEqW2obGc7npnorT/EwUlljnYPO0/3R18s8r9K2vo+ddkOfxBAYhppB7ess1upI3YGttoGn1ZGine09TL0XpfOW/YH+osTEL2wotsFhGoP6fTc3wuZTVCnX8fHs45KVliVXQOe4hWiU3KfKq0tveGeoqWbN4Me7b3bcxaZiMVaurnrlL6P/H6CwVO+dhAcWd2BwgRKN3XrWl6sn2U6sM8ln6qyD63/AonS6wta3+C7BlTDJ/ZwV1l7CzDhqotN8I+eu+gKmz9VNup7ln50gK0SOmIHTLlngK+Bm5FnLYBZL611KKNIPkaqK8io7YB2Pms+cAZx2VOtNyOybMrq6kcnfW6AbfZ/DR3H7mVb+lA9+6ClFx24Z1JuzwZ/mWxB0SX647rK5+Fp/GOykvL+eXGykeXTYpMnoykXCBCBzu3Hc66l87x2g529x2wNpHAA+XJGj2xvRZpZx8r3TpPAAMLLVPOsjZ6v0aNpC6D/PT95PjQsVr/vCSHogtBGMtO8n2U3+6082C06GpzB/jxnWFnnCQRdWQ85WLsjgO/c25J2ZnOYjHx0EoI0jV2VOemJG1qcWYvMI0jwQWtP4CK2sEute9KNeS+2rV6HJAK/2qtKAqmhQAYQ9/YX295+YoHpGkby9Nkzg0raE5XS7x/sF9iXIJrW6H7RTjQR3pCAzN6+svji+4hH9FkNk9U5ah6FgCbzpPZUg9AqcKdna+3VxtzgmIgc+Wi9VHSbFnpZR8c42IvMH8jfFGjTORswL0fsqFox6d5qpWefvXgUQF+ZggaCa+hMlzWphAi9iy6cCKVhw/sH49nTpwXm4TcGPJaOFQZxdv7Ce6bkOj3/4GDPAFv2KJUlkfMAEcny1pBjvXMS4B4n2axap6nMWYBkggICxQUaJziSKiplrZJ8sOP13rghQO/Ma9Z560sVLsK+XpycjHv37rkKQ0Cs7nl+dlpzPnbH7Tu3x4uTF7ZUdH8nHfn94nMqgHB4eOD3ERgq+SCsg7PSHiuJ7+7dN4xTnZ2+KFxDZdWqur02sLv1G9/9lWuiKxj8IqzzizCCXkyE/ODhk3F2djFOTk6NiL66ejWePHk+zs7Px6effTqev3hekTxl1ijqdDlenJ14E4neo1zVG/H8/HIc7mdyswhBTSdNgI7kitFzSDj4gIwSypmwEwBSX9pcK/cCwLQph0dH48Xp2Xj69NnY21fm4K7Xqtv2rDqMJCu9cT1uHCsDMP0jbRiV8yXAzyCFyzgTyfBkbE+uBMwoAOqlAMB9R5osbOs9kmWV7A8doLIzldHXDWbJJ5walXKrhl8MLkYUQ7up+25G3uv52h99dym7HZ6XEdplNGGgLAYBWWfNmKZPxobj3aLJ6dMy06T5N4obIanJuDpDBJMVAU3eSb+tBq/dsPmc41vOhoVNm+LIdUsGZWVwUbpGppR/XhkuvWGr7oPQQyBof9wPo/oKAEhBf4AZ3TGi5yFOxv+f44NR5b2zE/gqAsTZYBGge7vpyalnA4Jxbh6S2KKwVkAjzmk38BNtrB4cBZQnpV/33fWAJDICyooPAFV06NJdKT1Nr23nbgFfAi8TI2e0nzVj3LBmAMvueLFX7G8H/nIGEZSLEbrhHGYaLUEE7tWBYmQYf8u7zXIEzi98YXOrRccncI+xiHyIEq6hExizLZuR58Fva6c+94sBpfPuTsn6rPmsjLFEsD6/L3GiAmaRZUBGmGiqg1MdXOlnM8GXGHPd0Jk8Xr0jXRawaXjbGLWsSWACBdxlDs7aJo1uBgMoncyQF0rl4vwRtOkyAtmmNS5gUQF2Of/ISa4T0J6MJaLJ+Q7d+h5LkmdN0l2DDS6Ny2RB+BxnzmdpkLqyLBrQvCETSl6xJ6Jjycfu6GcK43SITKE9AFK6BN03QTqV4iVzvIOsPosmOzrfmhbswBUoWsOIOCvW7s+sJzJTEA1YWt4SspV1a2/I5ncD+tdkgaELFsC4+r1t7EtdtOHQlpzosty2jN9jliuugRA5BxmapkFyZbg2oFnr2D/YG2cvTpcAagzqnP909gnGTaAv758BLL5uaUNRw+DKmXDWYhnm/UyQfwoi6l6cZTLl5fjMEvyFNsohjYPcphy7x9rsSRgnsw2uqOFb8Cs8z3dda11bTtCGbCvjfDmjVkYET3KeObrIv8kPcx1+/yplD9OW892A2PBAech1FsnizH7DBw7amEdLj7Sp8OwXe4yDXzHXDeCQd1UGEW1W0NMAvNyv72nkYb663kMG6/fsD9c40FWyBfr22ZtXamCDaLpuPa/J+TAIjnOzzUKgYdVHrvMnfIPu4mefVQFKE5TYrFnOOaqWexXYrVJ7Z4XUQAbZ+7wrOoY9wx7qexiwdWa19bYcvCMB9m6X6hkA3PQ3R5cm66gGAzBRXHZBgdnrs8p6coYduE0bis2MS/ag63w+g6xgj3lOfqYXVmRDL/NF1nDWtEWIo1scVUA14Ct77HtLTtSFthOXftpRBuiUHoCBN8MPNZRCXlFvL9CGwnGd1i7wKIPhAqDvVnYaWaBTlwhwS7mgHGqyt+EPOeGSzfKbjm8kAYXAbez8SoioFhXwWoasBLCJrq/gCtl3TW/z/pyb+aUC7z1wGUCMuQTb41JZP5W8Evk+A9AC4QB8AW4A6+ewqRYQ0p7CXGXnaJ+dIGIQLkAvfGF6KFBK9jv0kcMMaP863WhybUEnJS7Ed4h1tdCXM78TaJdNcurEHwFSBcwVSJ5WG+n56GCW7kKSdFUccHN6LS72jmi3hraSFONqQgG9RxrYemVAT0CNfq/fvXhxUtlnOc/I+cp0Vrmu1jgqC3V7d+w5208VFfRDTKsLrSkVW+oLGUEqHEBgD2WoBtBrQjyJT7K/hSuI75U1Zt+IoCD7akAzyVTpV7dj/1/v8PLlhXvhn77QwDDZHbPKgT6uev/ogNiPsk/cnm4noL7lhPbuuvSxg0oJABgr2EolhHPrXl4Z+zBodH5uPrp98+a4OD8bpy9OLa+V+ab329VE5JcBT4XXqH+69vbsPPMvlNUnG0lJUDpnDUUTuKivp0+fZohIncmzJ8+9bmEuN2/cDBh//XKpchEGI3/m9ET30yTtqwFkLXcAACAASURBVKU1lvtM18Bg3U9g1eGhkqaUZJPgPENVkZMkXSFz01ZGYOOuq5/OzwWoHqZt3hhui6f3jv2ev4uOxdMM+iXAsLudKrkAe6owUQl6gnrSx2q799mDh6my8RpTaaP30rmIRxS4UCalzlD3P1Fl8NXVeOONN3xmjx8/9nr0fkpceOftt6uVjmjm0qCegb1aB7pBP7/33nvLcCQBmz7zw0NjSkkkmQk2N45vjINDVYtdGKA/Pz0z3RwcpmqGhD6dVzJmL8bR4Q3zhn7Weet3yYo+csIhemaxh2ouiWjK4DNYgZLafuPX/vG1iKlngEl4BmRL5YUO2Ii8EeqrcXR4XJMSY3wFaEkTTDmqAg/1+/OLUx+shP+Tx0+9Acom1IQZjWs/eX46nj9/6h5WQmJVXq3n6PCfP3tuwaEXFzEeHR+7bNjMaDBQwlfl1zvj/OIsUfMDZf4JcQ/A8uJMYGiUpYATgaaOOlTPkER5yvC9vjZia3C1UlZv377l7Et9Jhu3PZ4+ex5hsqe+SikJtAHqCWjT2Eqjf5VKy3HfHdu7hipram+yJZKhVMNlttXzIM9Ob6RX4+7duyZwvQ9pxUkfz3u7R0I1Lk4qsqJPSj/OOgSW3bhx03uud9W+Al4uYFBNQHSWVA05sFIrcInyRfd7YrJjA566cYOATCApBikGB844a/fPptTkFc9MjhkxxFjHAVuAxAJ/KTtajDbfbgIAuj1KH/ACgxGDZ20ApfdiTUxifQ2M0P1EIzqP3s8EYyBrDLNqv+lnQwYG77Q4q+U1xEhLlmmUTDJd10CP+/hW30RF4UirT5YVPRNyllZasaZm6rZLWVLKb+VV9G/Ho8rvIoTnII9NUC4ZFMnAqL2in0SthzMVrQK6dOPHe19tC3RtfpyZrf3c0mesGs7pmTMslMy0NpgFI3VNc1O2td5WNU2+ulotWRaLQ1DGyHQyZtYRZ2Jjn8ha7QfBmu5YiO87yLEYxa+J+LPXgAvm0zL4cVL65MTZQzNZ0IBymYqebK6U3CRgFGMvvKx+jspI6SXhPfsUnrXRa95KGHXuyRKiK+BIhlUMCc4ijbVFm7vDLb8d1a9UOyLq5tMatrLaE+gmBvbMbLETU+vqgAg0sThLqz6xhPEXB68Ow8+xzMxwEviq89csb8LBFAjUS7tnCSXP50QwIAFCOuCg59LvxrRbEf9Ul0yD3hncNewl2a/om21HN63w630UQUxGFtmVsw9kd/KjJ6qSZekpswkaJBkgpR4BvObAFsAWPYXMbPgPRw5HdE3bXLcOCnhvCvCGj+CZuScY3wHiAByWZ6be1G9P6XgHIwLyMIm0smg8AC17vruznX6+5wnuOaNZPWYqKGF4v7L1umzDWSDQYxjGzkH2fwN0IwuqlVkiw5fy006f7h/X3ytO5QLMV6bMMnG4SljdC6l4Z5GtlY3SZbtpgWEBfs+UxmevQpfuB1nynqET0QUFitd6eU+Ck2sZbz238P2WbSXxAGWn2uilD3LJPwFVPSNL1zjjhCmGWi5ZsS2jNb2gMuwPW2Ohp9bHDr0U+gtgwbsuenjRQS0AsmRZTYBlccJtLVLeGYAanZgKhARUMkA3Wd56ltaKfPNaS46mJDCZP5aZlTlNywRPgvRARgVLq4Q5HkF/5Y2AMQ4DmcgGZ9rAxaKEBGQcEMm98nMc/mQpzkdgx1h+lo3adSJ7HdkSvZLbxH5Lr94KIJHRVQ/oshN+NwRQwam0ualso1hzvq+ztFzimMqFpSc5enzp/R16pscdNhTyKuWR8UH8vWyFCehRkVQZO6Xv7E8t5enVG9Zl/KELjDRoWM6vbAfJAgNx3iy/cfFjZRhWkCc0Gn+Gqa0BTep3lVGtW8QRDkCm90rmUSVGVJWRgZmyE63zxfdVrpwm/5rmmj7Du2oZtdiEJUco2axs1sV2U5mk/DVlP6lEsIJi5waVjpwdB1CiFlYetFBnL7qOzoqsdoC6AvUAKgJYHNxWSywHeBgMEoDJfXpr+Ij3vvRbgPkkUiibK8CB9n4vww0sDyrLzeXFCdq7DFdBXb2X7CzTbcob8TEnzVY/Ng9Wm219nGG2nwQD6I4+aU66qXewTyyFLblRAa/06E1PNwdh5CM6SScglNbuAXxVCulgufyv4q9kS6Udg3WxK38ELKpd0KsF3IG7aXeh4yUjcb96tQnoCk+InlP14RJl+d1bW+PIWVdpqaIsK4EyUoPps7tfmYpK3Dk3ABY/texMA2x74/BApZ5Jrri4jH+uPdK5G7eoGQh37t4dz56o2vLIelM0JdBUe+QhsvspI9fe6DkCXVwG6kqeZM8JlBOoIjpUKaheStlmAjYzSFNDDfVu8d/E36JD7bWrEC8ux507d4N9CPTaz/NFV0znta9nEE2t216Nu3fumT6PjzIbYl9Zirs7S09j0Y0AJf1NmIWeJyBJz9C7KvkLmaEzkx2jRCaBW6pO1ft4UIcyYLfLZmdAojIaBZqJRmiBUQpAoKmHTZWedaClsKKzi7SmU9DgwYMHPjtluOlcHjx46HPROwnXMb8bxL7wHrx4fuLhwQ8++2zcuXPH7qOyCA1qHR36vnru8ZFKd9P/UO8pug2ecW059Oa9e/67sKIMz9Fe3l5mYug1dH9/Ve9Y3UP7GDmS9gUeLuwksT1n5926fXuZDbCzO+eACDD2nA1PtVbA+sx8qGdryrVAOlWYnp5morLvp2pUg/nRe/RtD9CZ9klqHajEOLUm1HoEtEdv6J2ig92ybz/gungrMzjInox+MNaiygYPO05gKt7ADO6S7DKxm/xtCfZXD93YCNHN+J/RRPFPFru7VUHZbvwPv/XPr/sNMSRtZMQz8AaKUXDeyFjrTnAM6xrA0vpeJZKkmuyXBgBF5AIoX7wQWKh+ADtLLboOQ/fRs+IQB+j86OOPnXmljVRkRZmIb7/zRaeo/qt/9a/H+z/+0IbmxfnVePTo6dg7OBhvvnnP6byPHz3z/UwIL1+OZ8+fL5FqpY5KkCjVVOWEbxjQuzLaLAZMtkLvw7E19nf3x89+/Rvj2dnpeP+DD8so3h6fffZZwLJSsvu7BybUK+3b1qtxfHx7vFLPo22hwZr6o/RTSuICSunnJ0+ejr/0l/+z8cv/3d+wIPs7/+vfGX/8wz/OyHMHq66HJntJ5HqKkqOBMkplYFXvgWq2iRGnvSPyR/YfmRFOfa2eHlYWlf0XoyPoP8S3dkZifAf8JDrswQ1XiUqZ+a8TVYwhPAcI2EiwczSjdBs9OMugAFy0MychqF4LlfVDnzgMvwBjk3n6enkH3Uc0tUSLyztKFmr6mJlhas12dOiVZwNrDvSh+boFdRnBUa4xsPQcM/mW+hqGtjHMMbazJzO7RX/vTmhocPa9+dz0wtb/SBEPviTEuTfAVECuWTInR6H3s9Sz+Lv+FnCjHNpKb/eUsBJAHTRzlLv6dNrxqD1h7R0IhKZ0f/XwTJr+LLmzPHLUvUKj9VLd2ABcmS7NZrnglFUtcyECzWWxEyAtfdMyPSycazADIGIHJ1g/tLlew5IpsWSxbPbf4l3JPIzwfn3Tfc6OiHynbz7HXnQHzntVkGPfq7xHa6KsxiGleGTEAIBLFulc9FnAMRsrhwfj9MUL04Ay06AB00rr28q6ZRwo0KOT7IAg/To5Y/bydWANPIFsgq61J6JzslXYjwUMKNCQqXY5N62jsjWrZQZZYfQSXe/r9cvoPvQk+8HP5pXKtuI6QBnLOUGrlKkvJc2bGeF6f8s1Jt/JLLIBR79HGkpP8A8a7/0q9bwY3/WyS/lK+EnlJkt2R4G0CSztJFOliBmaoeQbGmdv+5novmR6L0GNkmMNhlmAKp4vMHd5zirTjjNey0N4jzNC1nSe6joj640zyJAr/g6Nrvl4KaMngFFGU3iqsrflVFYvtICBs0l2X2PliRQukN1Ftyo7jjXw+/W+wh9yVJcyxZZdy+fRRciRzftM2dJ1i4MTreQV/rIOLNDFDjMBDlunzZh0Vl3Kljh/P199BDeMzhk8WuvnRb7IWdtPdJzz0NlRrs2evdoioyj0DBAb+ZPMA63Z91iAyTmxErskOM0cDKWf0VmqqJHDoL9zvZxY5KkDjDWhncEwAkUWumbggbMQZ9a0G6Jr2n0FaxcAbQX+2WzXGVTrDs50sTFeBSSznqpzMnhV9gUZGWQYuAXIa3ogUwkQUGqeq3mpgrXdTkkfsMghObkMNxIYn2qfqvqp97Ejvkd/0dhdBpCcgRUwJMOnYv+gNwGABArIWRYtkkXqXuFOMkgAVctOFudL86PORQCE7LQly7EAPK07yQdVIbKTPUOHIbPJXiJLLcHh2H4ZoKAgy1Uyw7eux97u4ZIVJbLyPtWwIvGY+l47Y6jWqXMTmCYH0ZU1LwMa+RqDFClbCwgi4GrbgQ7baw4c6932vR4DHQ6kZLimQA3tm2hA76MEjxvHN8fp2YkBLNHLyclzZ6nkvbfGs2fPx5v345ynL3L6smud+uzzZyf2RcQTyi4zb72KfyBwRsCMzuzZc5VkHo2nT564BM/ZMAeH4/Gjxy6XU2LJzLZVSab60ufs4oDvOnsp+mQGRmPXbjlrKiWVmZguB942hwLyNahTwNTt27fH8+cniy9wdqGhCgJlDhZn37yqklMFNqovs5JJ9na3PbFYAIFKCpWNFb/zfLz55v3xox+/b5DK2Vse8nZgoEog5KeffGJw0KCFbRNl/WjwW5IRtFYBDNojZ7WdXiz9712SeKABEOfjyP301d/5zKAWOk5nKX6Sr4u9JaBBtGD56NYyKXs16KDqFzIPX6bNmPZMiSsCUB9+9qn7RYsudW/68Ot+oT8lpgiA2jWN2E9+een9PT469D4EFBXAtj1u3rppHtR5ab/vvXnPZ6PMp93dAKqycVTtcbC/N+7cvWNfW+WZd9+4a77SHuk90m8uuvL8/NT0JLBEv7PPbmAydgdr114E8H1lnEA0pD1whtxVkmu0b8hRBlRgR+mZ9lMLrBUviC7R55K5sovdfqgqhwQkunS6Mte1HuxgdFuqHHctUxN8n2vArnJWWWWHSUaJtpzEQtCwAnJaswAmfq/9E60okYmAp87OtFK9nZ20tOr3bn3WfE/807U/mmziOTQl/mj0a9qpRe9R/o0dBggNr2i9ZK1qL8JzuW/kcpLSJDuU3CLAVO8gjEe0ZVnj4SiRbdYJFxcGqcVv4inOM1l8L/13BzEpQddn5PsXoCvxjewXYVGWzEBibC9VF2idxpBaa6boxjnYD/3B5/B5u25b7LPiVz+37MhpuwfDSOagEsx0VuGF2Cjblk+LT2rAsJKiaBFIq7XF16PqsAZLVYUw9tbG2l9XlVDtwLHf1n4odMz3xcb+d7/xz66JSnfHg0MRI6Uf0Ocd4E60LgWuSYUQL0ygg0j6aJQ7xJh+X7tLKj8lMDrI8zMxRTneFR0VKq4XMzLu6MGNZGBtK7Pw2Xj69Pl4/OT5+JM/eX/86P0PxoMHT8Ynn3w2bty4ZYJ+8vyZDwvUVv82Yr41nAqs9FpPaawIzswiu3ZEwgRVpSsXMhKVpSYUvkqypVDIEgrSvzWuLi7GV7/81fGd73xjjO2r8eu//r3x9MnzsXewNV5ebo0X52KilGzdu3tv/PzP/5nxzW/+mfEP/8Hfdw/M+2/eG/fuvelsTQ+YKQGlZz1++tjG/BLhrDRwNwuVQ1VCT9EB97kssMjZim5AmtTkpL8eek8NMKhHTmWwxbvI/y2ZTs5UqyhAOaU2TlrEHCGrNetahtT0nlYB9Aptrygvk9yIxC8p4iWE0rx49ipy2jJltddxhnr2xxR4s+QMhYHwwYHCaTDTVa+7nuWyOIZEKz3UQunlUQRyQLTPMhJw0OAjHEGS/PQMBCKOhn6HowYA7Oiwp9FWlLuSGTD8iTrqcy67v7hYeqIuwnNUdmqV5UQIZN+V3SogHACECO0EiOcUs4ABs3cKZdc+gzJkPLm1HJ0NQKkANN4LIYzA7cDSBKpqpVUa4+ns1U8iJFkgKOBkKyHnjLmvnyPFLmVTw5GgDUC13v+O3oh6XWVoQyPsKY46919/5/rsRTIIkIdR0rP/JPdCyGef5xd71L+jtOYZaz/mwAeer++UFpGhsry3xfoErOSg02+tpUBsrIUyaWdEVUkwPZsc5V+yNWZp2cKPlRntNXmQQjIicJLFPymzCgRK+RpZu3p/Z3I30L8rSPYXgzHyLvoBPiQDyvRR/Rm9BW1AjvenNX0fY3OiOBui59hRVjPjNl2cvQ+N60YTJDQ91J77742GORfAEl/rgMc8AvhmoT9AlNZDL7Q/J1QmSJBhWgIYfX+npLRgjPsi7WxMmk+GfTXHrzrrzqfQaeTA5iS9zn+Tz3rWpXOuFyN3MUjKQFqMpzIOcQ7gm77HOKgBpCjpn8EJ2hssPKzsjNb/kbUuPCvgiinGlZFOg3EyHLN96aMpgzvn0jK7uH/1w0TuCTBOH7tEknk2e4ls6PJR9MtkyL5WsmOhs57dx35CC/rOGnjPtZHYzxY5z7Tajb6h7hmdL4Cd8GGVtlaQLtnLpqDlPVkHjgy0EfpMKZpkkOWag9zFY1s7cSaqZGjudjI49fOl+jRX9r35o+hez3SWy6tkudgBUf+pAnzCxwE56A1MwNFOoTO5rsf5ZTIv7PBXJof3rDLL4pAeLOBOMhr07HPLun05fmenBV4qIKdguqocRtbSJtKS0UTfpmTc5Z3S+1xlWMfLGRhkWEBSDWAqm8StWFLmpTONPXbtlkS6zzK5dG/H2TrpVRbb1YHil6ke8mCu/QM3cb+8PHOGpAABPVeN7J8+e2obWTQWECkOsgBW0ZCyMJzZo5IrOck7smkSXJSjio6QDYMTr3fQuWYgmJx0ZdbIViFQO3tzHR4deN26N0F00GkF5WXHuYzt6KZFcgDScwN6aXyvfVVmVbL+qcwRrQgUUumlJ+A6cy82zuFBsn0EBOq9tU417lcvL3oEOnPsSNklsx2GjtFAaPXskm8U0DrZcl6fgfKLceumqqjOfM4CcHQ/fQmcBAyM/aKM62R26T8BTLdu3zSgpGuxcURDqrpKf1gN0rjwkEuB6toDO//OaoxjriqtW7duGyT97NOPKzCb8matzU60/KDLc/spAvaUwaS90Hs9/OyBP/P1r399qCJM+yU+0x7qHrLnVQotvla2kXSJgIX0Eqty2FevDFCKF0Q3T588XcBaACANLJlBLvl4reT0oAA4JcpIDpRsF8glmUmChWgvlR9x4i8uzgxkKfGFSgU9B/sjWaDZJ5WvSn4B/smufvb8ZCjh/EoZci5jTdIMFR5KRNQzDFZdXjpjSf952OrTZ0sGL/ZMKpGu7evquvv33xonJy98dvJfsY30fvfvvRHQdv9g3L51axwdH40vvvvuePPNN52gIuASWtF737x1y4Cv9cZIBZX2Yncv2V0CgwzUCWyq9h/YcARw8U1jmwrIPhn7e6L96q2owa+Wd7Qeq6z3pT94/J/4PABmNRQnSmsZluJs0QJ7RKupCKweh9VeNRldybxSMs5iN5bdYf1XA1XY4037JjMU0iswtjVgr+gh75ngA0lX2Evo89jLsaEAnNb2fSlJf+t+ha3gkgVc08Er7ZNAd/GZ+AjboNsO3I+/2bdiinbrUd71MOam92c1UGrD/lglgPRnLe+vbOFK6CDLndYZwZ3iO0bXpPpUSUveK/tqyeb3OVbmHWvN+SWQSOCr+x8L39TmcbYdH+B33V6KDiMppIJ9VR2IjUngM/sRH3n9tXmWZQm1mQ2sb/rym+2XxCvRS5fWuwJA7eerFF9AfQ37nDQ7W50lSOmd2aALMD5jMlWWD12GxWR/pRphVq1C4xPE7DTGvzttYL9v/fvfTAYjXyq16oTusjAbZFL2M+LbCdYRxSqvpcSDTcMRXgCWYszOyN2xFlqcv6Xngr50L/UBkpCIAZhMOCHUBjalDHd3xgcfPBrf/6M/Hf/yu78xbt+9bSXx3pfeddn0f/zjHzmjUWXWGLcyeL7xjZ911uBnn31iRay+iWy0hCwGmX4nJtZWffmrP2XF8uzZybh989bYPzwev/P7vze2yfpitH05cV/8whfG3t7WePL8ybjQoJydMe7elqGjvpAvxjvvvD1OVEt/9XJ8+tFHY+vVy/GNb3xp/O3/+X9yJqbSZS8uX44ff/Dh+O3f/p3xe7/7R+OjDx6Mm3duu5Trp3/qi27M6gjLtYT4+Xj85MnSV+H09NygSiIciT5IGUlBCgyTUXx0pKjTtkFCEdaFe3AkDVtGsfZMCp70WBt9Sg135kn1JlMJ/WXKch2tdRPaKIycf9B6gwjVSFRnuEwMrHKllEtWyj8MTNq9o0CzpNqOYk0aVLaoo0uV3gyRc576TpRL/w6TxvBEicS5L4VRPaz0O12rfVXWJOVzis4ord3RIqXEX2oa1MtxfOPm0J7ff/stGwNahzNQpQgVkTcNBziQ8EX56LlE8RGc4Y00g/W/ndoed1frIHXaZVhyIBRpdtp4G4xiJ01RkJRSnJ6lv4KN+QKYFdUxX1QDZj/BofFEdnSGNrLV48ZOM9PbZuNrWVE6j/PqO+oysyoRdKCiGthSeoYzjXMnYzelFeonV1O0K4NWcgWZ0kGEDlgiYwCatAc+Wwb0lFO4/N2yyJKsMqnybAZUARg48bhl523Kqzm5uGfTWPmF8Kr8a2YvITv1Hgj8ruBisNT5VSkIQjxBmOy9nI1klEZmG7xYegaplC2BgFkuNQEd30+AUgOmAuJEFyC34QcUbvY7Cp+9F88lAJWy06iTqSuQt5wbgyiSRZQ9cMlOyXv6ii69i9w8uwxz+oXmEUu5IWs2WMnQkgKbOG/TmbK/y0El0plSt1neaP3HWuoeNu7J9KwMHwdI2vAhOT8AvmksXW+0leyBBUyn5JSBDzaA1fM0sKqht9LJ+txiBDmYMkssl7MhU7Oi/+nzKTkVR1HgacD+ZODFSE65FwZTuCAl2Hz19gYYcIAxGEfqfxxaSimaM0IAbpwsnOnnS18nR9Vz7gFqEuTS/QF1nMXZAUt66ponSj9Xj7gig8LDir4rIGCaqBLz0G8MJ+hWstvRcAb/lAPnTN4CKzFyFx1SQCvnElqhkiCTMdPrKX1ALQNXvJKhHPlCZgD2peTmMri05c6uHVM3TPenqqqAcpfieXp3ro18g062paaNF+PxelxVHagzGQXqVRucCiNNEFTZmdWPW6U8NIZPuX5K6Gz0jzHUfD1y9zzgkfTLq0sDGZLpZG2JM9QPSKWw4knKK7UfWofuI/mmkiSDmFW1IB2s/ct0UMqStgyOyZGW3SNATGsTIKbMG/XT5PzMSzWR28BRZSMZWFAmprIhNH2x9K0CxHfvpFWNbEdnOcj5qTYh6e380s/QGT56+NCgm2XeuDbAc3iwb1sxAcCAfemvvR8eHdepmpEtUn2rU46ZUj6NuDXnKuvg1ZbBPe0l00Cl45RVlImjabqfHl47lc31fDkLgUF6vvZcG/H2228ZAFNl0Tv33zFIJPo9OBJAdDhenDwbd++prGzLGaZbO6k60l59+umTcfPm7XH37m1RR7K4q1+Z9WUNgRKvix5EZx6+WO05rl4KMNodlxcCe/d9ve3t6nUlIGZvJ3Tv99pWeWL1l76Kwx4wLIC37QfZ6QcFqEm3lCyinA+dO3k+GTkChvTOZ2cC5A5sp6WCJ0Fj06BlVWS6s+B3KpvJWYXhZz1f/c5SFqp+ckfWszoPnZ/OTaXBsUMFlj1Z3gGbTzyV8t5X4/jmDdOIANxXOtMa9KO1JWsnvfJi/wXsNJjuNV36fHa2EniOuq0+x+OV30dfZ+enpnl60mXyqHRbZXsaeI/2cE9o9TR7kTJXrVMZk7IHk+Ga9jo4rVpjBiFujWfPnwbUwpar6gnrRmfBlr6sHnuRSSo5pr1H+kECMGDf29HmM6tMLYIVJQBK3zGQrjJ3FfNzNvZl7OkC8u1nMqXY2UOS7cowpcdu2vdoH2y/NR2PvFmycletXwAIvIcuzXzpTD/b9pURbBktGbU/Zw6IN0VbynZ8/0c/Nj0ls3bX7bAk78Rvd2/fcSZhAEvx7MGSfGBZp2BQlfZPu2wzsE0Gb6964r06KIEtAMCn7wQEs1cKJM9hJta/7pVZGWxb6UNtG2grcx/0fviNGTojO7sGXDU6xi5eQI5qAWU9aF8l2mxWZm22YoIn8E+BQoyJWAe3SqrquUj3iMUnUMZ+8VK3pwLWpmw1bYoqeL7YWLHls4bVMCbHoTd7JlvOVYCa6kIyu/cP0w9R+MUGXzR7zusp4C69+EtmtSQDf1bnUr7oEkhUVWSLdGP3LkBSuwd2VvYw+pazTNAwgUiB8vsHNQU9adjj8vzCVW0TtBI9ZI6F2785mWUOWtTBSofY7m+JBx1fgmbxYdb+22LblU2mb8YVWv9mztrr2KgonCB29+MXm73NKuCdun+K7NiwJx1HDLBoG7zaBCor19hK9TbWmsRn7v1pH2zK9/iP0+Z1YKNNOE8VQXyS0GwGBIUOlQQY8DdrLv+yzngNnMK77CvfvQff+7e/Zhr6/Oaon826PDOEkhKGoMZRZhK082vWagPeAAymNILNtzFZfST0/CXLrvrJkYqLACNSHccy93KfCzV2vbwa/8vf+T/GD37ww/HuF784np8ETJTh9rWvfW18/es/O/7pP/8X48X5mZWyCPzFyen48le/Mj784EODJ2Qa2WCWEaSI6MWFjS8ZZIoWqFfkF959Jz0mzy/Glpp0KhpXfXt4H33/Mz/3c+ML77w9Pv34o3F4sDM++uzBOL+UktYkoQMbDqcnD8fjh08M+vwn3/n2+K//q/9yfP1rP+P+C6enJ0NGmNJ6lYV588aN8eCzT9wH8sXJxfjyT/+0o3/ub7G94zR+M7WiZhp7fqz+EBEM6QehkoQ9g4oPHz+ObHslB4H8AgAAIABJREFUw+ByPHr0xPuldT99poE+iiJej+fPz1xecX195ZR9Ty+S4Xl6Oba3DqpH0+V4/ORBQJhqwqvpVjs7yu5LGrEi4TpHRQ21VyqRT1arhtVoIM9J9txOSRo1a723bt30mmx47x0Y5BQzuZ/BxYX7MuhaRQwpfWHyuZnoVdZtcLgyE9NLLKUoErjulVD9HBQRTPPVpOu7+OTqyhm1ouuvf/1r48tf/ilHfX/6p9+zsJQDIhqUISnDQeUPH330yfin/+z/HL/zO79XTV2fVAr856dRq3+HgF852Hom/RrDJ/Rm2nH01VkedpIzbt7AgdP1X47nL545Q0DA4xNPwlJ/DvX1iMLw3ivl2nSg+13YUVKkOJOZNY3L6nhOerxWv4vj8ezpcxveNoyrB6UBaxvOL20EuVeOBJ37HMn4z/uILh1xx7G2gpn9z7QOOT3mQUV6z5MarvMGrIrTkeb/NpKDUlTQIxnWtFWIJKoIjgwO9xRKNJxgin4m8yAAXTz63Ff8UmWC2yl5cnaAezxlar2UHM6qnRWVe1ZjesBCjHkPXqAPVzZ4eU53/COoM6xJjjQlDjMaBaimPkK94TUDIERDcRxjxF8ZxA4wHVmu3nwyULUPKglyNgPDalpkUzuIIU9/LKbspmdvRbscmU0+UUq3yuG7ribxaup9plK5PRsTDhZVwCHvKR4+TPlh9dvxfu8dpO+dMqPdn0TReDUdT+RNZ+b+a8UDkl0Mt/G6q0+p9BPlBLpPWhbk3SQH9GXQRIM/bPhej5fKnihDyH2w6ry0bpWDSe+4SXSVzlGORg9dDWcQoCa6Fo1hLASYkc6MsxegXTJPzrPK4NJIOdlL6a8muROFn/MUTyl7Pca8nLvtcXZ6Ydo9OlZASCU66dWSnlRndjBVHkZjcG2i38WOePVpK9mrZ8qJiTzSGby0DlLg6OjgeFxvSY8EPFLgyc5CDTXTGVOaRImd3kfyP3pR981Eu2QR1TuqdLQyhORIQL8eEHeeoTWmr9Kx4gsAGX0uGQ8plXJGi7KOqizojTfujefPJd+VIRa5ICfd9H+uIS+7Pm/3SHbGQxwvyUw948YNZdWo3Yfur3IclfIFQPJ5ytjdEvCRHmaSsdazAptfCSgUwcox1eCYZNLobACltB6t273tXqnkTpleZymrf/Vy3DhKiV6csutxlbrMAo23x9kLTQJU0C5GOD1ZUyaX0ijpZII5km9Pnqov1bHtG9lyolNnVKkxeYETVAqgi8h2VSba06ePUwa4teMsOunRg/1UonjgXA0p0xr0jJs3ck0yA5IJpz3UBxTYBKhXWZRk082bx+P09Fn6c726tq7V3yKT5JSkF5TOhMESb9y9U1lnMar1Nz1Pdpt0j85OJX7JYteZoWclcyWrLmwOUcLpHmQMFNBnFIy0g5agbAKZLwNGuQRSmVnil4Be+QpgtjUY5pH72271QLnT8fDBw3H/rfvj4cNHlnWyY06en/gaZRVJzihTTOWZsnG3qr3D+VnO+/jG8VLylSzGBBMkU1POfm27NfaSMvZ2xsua8qp3sc5Wz6vnT8e1SnXLDiBQKVr0myxT1MniSymmZWO1jsFJpr84Ge2yEahq0r0oxTSAYnBFPSVnj+/E5OYwowU0ryATuglHMI5S+onFL2hDf1qQqbko5ajO4GDkU/XTJehWGTPpHVitZaq3q0s4KzicvwVAIQMrAIxoLGWZ+DDi5QAeM9ufzDQybrd3ZyBwCUrVPbBh0M1kb1mfuA/ldIw7cKT7EFgBBOnOLfocm0U/AyLRwka/y3nNLHF4F6AXJx47qwMQDhKWv7fsJ/tah9PftzvifX3cu9MBNAIo0x123gVQGUefZ62BB57FerE92a8EU+KYLzZS2UPcm2cRGGHP2VPsPPZnnmf0A8BTp1nWyTnoLFI1NwGc2HUqJQ0t6j+BvAsQ31vZxGxOINq8Nem8A3fs97RnsdVmgJx1AlgQOAd8AMzgXuz9mifXv+/00M8bGmT/OIv12fZ1wYM/CTxif7lH37PXrYPrkDfQXucPaK/TxXqNXM+edd6Izpk9kHNe1dO3+i9Dr9B89joyRDQi/1f6kPYG0NpaPrBXBuvtBrWsz2rDQBUja+S8AyrSxidmT/YsmYjpaTz76rIHqRrYTsCudIx0RcA10WPeHXwKGbaxR21ivH2v6r/caY1z4BnsQQcL8du4lv3o56XfdRmWwHj1JfcHeiB3E7DvtM7eT7n2+iqp3e3Yt/qiOpEWb1pHbNAt2wCzN+LsoYh8/vx5MaBzAtnrNXXeQb6u5Wx/J4BFfue9/Q//5l84HRBDDeYrPztbVshlV5S62SSCyrYpsCJZJJPA49hmA2NkRrKh9DhQFBkHDVFJaQrzcITM900jW/Xk2907Hn/v7/+D8b3f/e1xdaX6/DhZOoTbd+/YaPzggw/GL3zrz41v/7nvjH/4v/9v49mzp1775fnVuHn7jh2MZLHNhubbW9cudZjCIg7z/fv3x5//c9/xvmgS0L/9d/+3QRUf9o6mKKnkOU7OsfpYuM+InOsd/yzOffHi0bj3xo3xC7/wzfG1r351fPtbvzDu3ro9Ls7OkzLvvkaa5rUzPvj4IxcNXV4oC1FNS++4FOhg/8jOiBwLonSK1tBU2NHG3QBeZ6eX4/d//w/Gt771TTtgzjDR+ZWyT9+Q9I6QYFBJhPbCzuy5ol1RKFGWGXnv0urLK5erKxJPvxU5spoo/uDBZy5XNyjwamdcnicifPVS76HJ4epTEydZjqrW+vDhQ69B18kxNVOdX7i3izCME03BGjvjgw8/Hvfv3TNQ++Mfvz/u37/nMz12OYmA32QSai/kVAhAFEgcY39rfPzJp+PmjVt2/o+OBGCqNCVNeNMvUga1IkKKXssJ2h+/9Eu/NL797W/b2Xt28iyNqG1gKJof4Ovw6Kb312Dk9s54/uJs/JNf/dXx29/7HTtU6n0jgC+TgdMseHfvYFxeaOiRnDsJDDmDaajt0pPTlD+ofD+27Us7XJ988sm4c/cN06ho/b0vfWkc3DxaplSptEMOmv67d++ujRZlIOjf7oWhnigCx11KnwibwYXKYlLqf7Jdt+z8qMmxQHBdjwNEBp1oQSC4HAk55br+xckLZzJqjz7++MG4deOWnSfxtO6h6XAAkHJ8FG11tseRSuCVLZnJW4nqBjDRnquH6u3bd32WytpwluxBMscieOmZEuDLoFENehAYoQa6156kl4QxwA8HBpUxopIm9zB5keymykK2gqxolPjAsk8g/sGBQZVo1O30qpHzvpcMwpSgRda5WfSJMmqUKSHHLQBypstV8/ydKjsU4HIVZwnjiebQ7muj7IULNQ9OhvC4VoaFBk/pdwfue5isJ6WzxKnLdNZr86xKjiQbJXO1zwIO3INob8dBFAEDyjpRC4CuhLUmOeSZMqis3Qyrkky/OFem8ysHQ3Tfp0+fjCOVh1XplbNxCmglSp02DgJBktF2eKBJbxqilNIEAwLVm1D7oJ5GekfkkBx8AG3Rofb+o48/soFEoEAlQbkuoKJoSEBQSuZu+D0VvHl+cpIeq5WFowltkhsCxmWkKcvDmTLVk4ZJfVevlE1yPK4uX43jo6Px+NHDDAVzidm5+/BqXdJ9Jy809a2cc2UWHOjsk5UouhAd6HuyjBLF1xfZ9Hfu3nT/LO1f+FvXvBw3b94dZ+dyOE6tEwIS6ppb487tI/NbJgIeG8iwofBKpZlpLK29w0A4VdsOR0YDJOt8JNftGF/vmCZEt5Jf6lXqjD05246QBvjRPsmw1N69elUAWZUJOePFhloaRBvwrjYON24eu23JowePFn00h5PJkEoQgLJ3AVzaYwee1K/Mxqp6/KTNivuGHe47Kp49uRx3bt/xnp++UB8w6aTL8eyZev8o8yvlk2Prwoa9aEL3lO45U8+f81PzuPhZZWwXZxeugEjEd7hEUPdUKad71BlMjKzSl3RAykAVHE1T+r19smAqUOAhOsnYPdIkQfV1qgF7b965k6nyApFupvn51avrcevGzXH39m3fX2d1KINTZYNqRC754ibzkg175gt9F8393M/93BIkFhAnOpDeBDSX7XHj6HgB1XSWqpZwwMZBjj1nljkz+OpVJlUW0Gg+2R7j0eNHy0RE7CnJHAXCdJaSJZ6cWZNcbSvWkCJkC/2PVKZMMFBBSQeurLdnH+Pp6NBHega1cTDivMQ+igMxBzT5bBhs1W1C99mElsMZ8AxZu9jKOKuxd2cP5elAJztK5Z4GdivwQkareJVMUckWyWv9TfcTDyvYeH6hkvCd8ZWvfHV88MGPbYOlHDDnpy+ebznkTJA4px0Iwu71Og2yzSwfT+ZsdnAHp8jOwnZmD9YgE85N12M4wOxhvkcfpdQy/gIODf/uzjG+SbfbOQ8+19fbQQnOifsBfocudDZxbPsZRxLGwQd8WAMcfc/z79gmC/BS1QYATR3I4R0z93BzwF/WLv2VnCISkxZ/rQFcdYX1uvVJ9ZHrfhzr7E6hnkHmWQdE1nvOeZZyWADUDgTwt34NdtD68+xF3+sOEPI5aBkHvwMyAHo9k0n8kH53E7yY60mADx9z7RxDW/094h8lmxo+nns6wZjN/UrdQ5cLWqN7BVaVSt+X0C3VPqV9C/DWT67Yaz752ZmCmJv91gGWwvNX491333XfRf0+e7eZ1Sc9zN57P6r+ExrY5DOAozm1en2uyXzMczqQM4G9ZOd32kDedsCVM4GHQ/cMZu0t21LJYt3fWp9k/ZOPO02v6bO/A2vo8qfzNdeueaffc81r3GviCROk7UDfmu46oOZet/ZPU7nWbbYuq4LThFb0vZ95x1h4Dz4LTe+0fn6+VwP4tMfIM/Ag3hu9iy7u95UfxpFDr/q7g4DVKxJacSusJQt7VvDQzgP5MXUpGaDCiSa41vd189oZIOl8zL873fOOHZPqdJGg1MbJL8NQ2N/1Pq1p73W0yBr6ugWCxH+WnZ/WfJFhwdW6LmNvdW8S+dbvhezT59CX0HnfY/4tW432KV1/8nfvd2Z1Tp3wW7/2j10i7YaplX0CIy83LqIqcbeUyMWQiOLzzWtgx/LAcuwniDH7QsFIvBz9z2KkpPeKsohyrwhvOUxmFjXAPX8xTk4vxu/93g/Gd3/9N2wUMQlN18hJuf/2fQ9FeeONN8cHP/543Lx5Z/zR97+/rF/Rn1u37zjbS6nFZApIuXtKTzVKprfMo0ePHAW+e/fOuH//7fHJR5+kb4qmTV6ej1s3jqs5bSZ3yXmQoXjr5s3xZ//sz45v/cLPj29985vji198a7w00DbG1blKYCKMPVhBGShb1+P08sV4//2Px3e/+5vORPzz3/nW2NvZdjRbTkMNX7bjNCNsVWq3EsTKrhPgKMeGSLIzC4ecu4DBIZjKCrNxk6EzaiISfTOjqs4CqTJwmCs9cpIRo3vReFVgRrIrVD6thti74+g4jXilHOmNw5Qll8kpnd79V2LoeTKTS/FigHrU/Q1NlMr0KGfeuafhmQdQuKl5G6YgB0a9R9KzJinamlzuLLXtnJOcZQFgivbHANj29K+3337HPQ9Uwi7QiSgBjgm9RbU2MbKeK7oSPx0eH48f/PCH4+/+3b87PvrwQ4OOSqU/PLwxbt+6O27eujE+/PCHzthQWfW773ypGtvujds3b4yvfOUrBszuuZ9K3knOo4DqG7duGsCLIRojStcmyoHD1SYfV0/OlHTNoTwYHeIz8Y1kgA25ahUgQ197rOwkZem4jKnKbVzGbOGUlGqBgZ4at7NrEEKZHsoyE4hh4PhyNqY3wO0JcJnsKSBCDrtzEt0TVX8TLaXvi3obqdnz+fmVnfhMmX/lLCQBQekLczXOzi7dl0Z05Slwp6fjxen5ODlRg3A5/gdjX03ZX12Np8/Vy0eZl1pfnGaBC+LZ23fu+V3SA0TlcSdj383Mr1wSqXtrr1MyIzoVwJeeVMmC2ja4qfUpy1g0pv3VPmo/t11yn2FDGvi0u3fo7CjthYDDnZ2XQ4Oi3E+hSrKU6SpAQwCi7qFnnDwXaHTbQO7eocrDFMSY555uA9GABgUMbu36Gq31huSJmkaPl44iql/QF955x9kyN28qawhnaozbt++4RM9ZSrvKPkyPIp1hFLBAk5yXfvfm/TeG2E20JH4TsCNZpObpzlZXk/9dZbZm+rF6CelcnK3k6KtaCyjTTiB8Mpe3neEZMEsyQrQmcMlOX/XSwgFIEENnlb5eZCcl89CQwtI/TxlrpgEHPQRWnxrsDEiLw6dSrkQr3c9tT1mBFwUup+WCG9CrhOxUmWVbpj9nhx2EXpwxWNP79g/UMN/NG4uGYvhoIp+MyUztrEy57ZyDA1gqH7q8tM4xmGeDMo3udX66TgCE7uXBaS/H2D9Uxk2ygnRWKjVUVrkzBwUMuh9vDbJwGY1ArZTrai90DurbpH13+W+VlDsQUsN2UranXkDJwpC88uA3P0ctGRQMSY80nErJDYNUWwJjz5ZyGEAeZTFr/5x9Ve0v8rdMM8T5kJOU1hCzVH85N4GnznWuht8eRpdBci7fPsg0PjmP1jUeFhJjHjmo8rODoyMHwVyGeajgQ1oqyOl3qVq1d0l5VzJIj28cORNb99M++HdH4plkOers3Geves0JWEx1VnQb/dckc9KXanucyWagr6vLr1IWi8PhfsguM6p2GgK6pePc403gdWhRD9Ur6PdkSrjnXA2pcIsCyR4NlFAAQT2HSw8lwy8ZmThxGOEECXFEKAe1ndn6ZCZ2E9nE3yivnDZobA3+DpCweZ/cI3q7WmssTdL1bgnY0U8SIIzMYMmZ2KHYP366AynQ6tSZKT3Cic/nKrut3kO03LO0oTs7AMu09aBVKmGU/teeu39bNc6XDN0/OAz46WEosnNUXquedccGZXU+okvpsEePHizBNfSxZLH+k2Mi+0EBPIFOzqg3iB3ALD1KK9Cz9PucfYc5V5e7UTPXzmztPHdAACdc5wcwhOPXzz3/Tq+nABQzU67TDSBCB21x0Dot8W/9DcCA5/XnTseKabUW9jNLqLVb4F44cniWn3e2/IQCrlndBKNxxJ1BXKAPgBr+EE56X+vi7O6Er/Gz/L2BTvpZ8scB4+IH+Ga9V/w87fnNgVDdKYXHcExZG9f0fYYmOHPWqt+zJp7dn4FD3UFZ9ov7dyCA8+tnz7NSFh67FGCu0yZ7zL7iM0BjBN685hrSYX+kOeSdvhc+mUeeDK46q00AI/4W6+6gxTqDsdMC9MKeSO/J/n0dQJqgu7L60w/TPTArS7eDH/AmfOZODAVqTj2d5BNA2Q70db7qZ8r7cg/ecS271wCi9An02K/t954yZ2bGwZd9T3Wv/twuF/oedBnWzwLa7DJr/b7ra7i20wOBo9fRCPTKehr5+J/sI9/RI1JX9jllp1RWo4MQrhqMru3yb8qpalOxAsqXz2yZAKyr/LuWKcm7dZ5FtsBHgLw8n/XOnsyzYhZ5APDJHnQ5sNh46sm7ZHLP7PNlvwpcXOuXNY+xdt7386D0PIFF5hawzV94N9kICU7Oln56X+TX+ky531oOr+Vzp4k1TwVoVFsV9V+NPS07lj1LK8FkMPO7ngzIfsin4j1yj9nu4XPPbP1Bead+fcRFD2BUv8Zf/+f/0AAjxtmiPFtjbgRQMhKu7Ej3CC1M0CMhZF5ko2LguSdRCVsZ8SwUlL4zvxy4c/Xze9V6eal0Uc2r1evm6ZPx4Uefjd/8N/9uPHn8bDx98tgAQEDIV47YvPvuF8bTZ4/GH/3h9x2t/uVf/mWv+1d+5VfGZQ0XkJMtwwuhIkEsga3eCS5V201ZqDJn3D9HEVY3ENZUpAxO4SC3t16Nx4+fVqbm9bh1+2j87b/1t8YvfvvbLnl79uyhndbLc/WeElimrExldalHzaXXLEvhd373D8a//O6/HJ998sn4K3/5Px/v/dR74/BY0/OqEbr2v9LaEVwonDhZ+UpUJ1H6eNRzijEGM8rUH/A06ghkvk96KFRa1xVg0YUMRgfTDQXKwTRymAPCzGj4NMDjGLhXi8rnK9tLvwMMrU5+U460oQ1dsV6VU8uFS3TX98y7AQwKJIG5dP4uzW7vDk3HGJp9OPSz9jiT0uJcu1+Opug908TylJvFYUjp74vTM0cRb9w4WqbJKXPq//2DPxjvvfclN2JmP7Q+O7GlIACl0ug21n03BgViIdAY2AM/d0U1MzXyW+7fDSa9v56XKZQzUorhZbpQVlm7cTfKFlohPb5KMRdhVf1DELKOlkuROTUzRpy+mJTH/poOXr5y0EB76WzZI2U2Rh7ECQz44xKeareg/pcCRdRXKQJXYEv6Yim7R+CMMs40gV3NqFV6J9BTfVEvTsOPynYTrcjRl2M+J6bPXhwqNVXGpgCB0GPoQnusZ6S88nSJlkvGuM9S7bXuvfBPTV9PSVp42A7lqTIecz7aD4FM6UWb09CzvL6iPehb3z/99NNx7949XycaNYD88qX3UOvqskM/a38FhNCoHT7Wd6KPOKRSrpQICByEPjs994yWtXOC/NTnuA4jzHvZskb0rtA7vLy+NwrVYqoUZnTQjHDzLN6r07dB9lK22id63HTnBgeD67g/A2pk4GkfBcq5r12TV8gP86yclRqM0/k9IMQmry88RPbhqiSLCGbfX30GvtfzWCcycxo1AWgwzFhLl9Hd8Ou6gft6fyijbEOeuoPQ9UU36KFf3YsSvP4M6DWOSkA5vvgM5552BmosTy/dgCJ+N/W4U5l8VRzg/EEntnMqS6wbsrxj2qKc21mzvdTKevrEdvZP6yUjiHuwbvaz06/Oiiw1bKEAOgGZ2Kd+Vsjsvof6N7LBvNT6BkGz6HgytOGJThvsIfyBkcq7QNfeq+Z46526XbLwjgt4q++Zm6ltlhBxhpwv94eXuQ/vmoy9mSWD3mNPtd7I/RjOm7QYZ5l3gdaRPV0mAk5MHgz9dSeiy+G1wwIddHnDO+i5XqcC6M7wnoFK045B9GQwd7mTfkxxbHDOJM/zjul5pzVFT85+jarmgX7UygE6ZG/9HuVUdrDWwwr0xOIl7tH5kD3gXv2e7GuXQ8imLlsXxq79hfexeZBR3RYiaMq5s7edfvl3v/9Peu7CewZFk4Xcv3iXYsiiITTVBI7gpfDjHBKBjul2HPu6dmi7HDO9bW9OC132s/Td1J3VSqGVIPf36ue2/n3ns76X0Eo/+6470T39bDgv9gBe7jzC3+a+zmQGfMNOW8jrzqsEQ7hOPPWrv/qrDsj9pb/4F12JEP0RIOB1dkMqeRRknsAf+9R90y4HeI8uC3/SnuVzJM34qoWskD9ZPxmPmwBk7jt1H3653uvhw8dL73WCT9CSPod94MqKmojb19n56lUbvsZ55drNvs2dp7pOXssG7tGf0emi69rI8M3egzorZGjnKWg/sn2WetJLjmeEnrOvrE1/6yBmP+cuyxc9ucry6nvLPaGR/m7oHe6/pvu1Xup0xrvyu7T0iU2M7TGrF/M+kf+V6NhAof5871sFD6GB/p337+8IrS0EWyX1XSYgC7jG8iqb87lMdHi+A6/oqW4raQ3YE/SXRO9GV6UKhxZU2BBdpr2Od9HvnW6xD1hbf7d+P11H4LHTDc9eywz2he/ILZ7ddeKa9vra3brMX5EbknHyHd23uKrROEfeD5uDs+j32+SPzVLpLhuWM28+FfIEWdxppb/D1m/+2j+6RlAEja0HYZS3/M/ODP1FTNCFLJMl0g86ztIsiYa5/ZlKYYbQyALz550pohTdUgjKZlLp3Ngej58+Gb//h380fvt7vz+ePH7u52uKtIzJL37xXSO7jx4+dhmW/sZUK95BABHOMgds592R/+GIv8AJfb1UhsxQyfL+uDiXc59eYirP0Zcakn/22WcWYF/4wlvjL/yF74z/5q/91fGFL7xjgEklpcp0USaNs5rU3Hxne5ycPBtXF+mXoOy5h48ejn/9r39rPD85G3duH4+/8l/8ZU/mcy+EijxlUpmAWpWhJRUaxsB5mJH5lymvKucy2TMxPFPCXpMfbaRHOHUjXO+G4kTYdWXgvWlDCBAE+r2HuahHWAHLG4J1iaKld52ucclAHrgAtmRvRI7MMgeYZL3WzgjQtO/tBuEBGDEsprKDtmaJVJTcbBobRbTl85aC9qCFmiSYLIA0uj89UQnx1Xj06KFpS8N7nCVSCl2Gv5xfgQ8qq1PZnDOMCtgMY5Zy3ck+sG/6G87n7FVKM+6cm/gMmtZnoQfur73Q+1vAtX4rCKNkCemZWkMMsb7HCMblHg3cWhsY7GE3KqAXZAdCWt+1fwD18KietxmoSJaanafKIqMMuStF6Bh6WJybrWRRhQ405Eg9A5VRqAwden4kSzbzUZLiwZTBtUxbnOXik0ykLOCosngpGURZrWl3TjJOBmCU0I6f7dIBnYGzxhKV3N1XGXR6q+FY9nfHUNXfeGZ3bjofohwADjhrgyf1Xz9X5EhXxNyjvxdKDfmBo98VMNd3Zw1a6deFZmfkMqVFm1kQOETd4OTZkVebk81DH9NQR1bwmezbBOGhJ5Rqp214xHKlBiQlWyyN9vs7hbcCoq+Nl/meyZZ0F5CVHOrrW/Mb79DlM2dtmo+S9rNZE+ujPFTP43ddZvS1zvMC2J6T73TfLhs4477WbohsOI8FTnZaZp3QEwYa11helIxaHEaDyjKg4/AnC3pmMeiZBIcUgGCN8BdR9k7j1mdLKe0Eq2OjlM6sMwUQ0Wc6QDN1U4J3GwZcnYvkB2eBk7nwXAVruq3S5RF71Pccu0z6ivLwTkNdX3L21jEehpUM2uxHdJL2CHAk9pogp9mHjPNJ5lD2rDtJOfs0z/fZVtWGeM3N3wtcY12x2yKzPaHX/SZn9sN6H+EBgqfQLecA7XZZpWupVEG/6j7i35npmGbqPDv2Sp80Oe3fNW93fuNEd/yQAAAgAElEQVSMurzR31UZ40EiV2q7kox+muzH/hLNZiLw4txUQC4AtnTWtPMIhvmM1Ju1JoxSMsl7bNLK7BOIzaZKEHQxoGWXzZ1++HeXG7z72gmBf3l+v8/neKP4quueNd1mjXPqJzQXut3sZ8h9fpL87OfHu+adqq3ERumyn5Bpx9XiAZnWaXitz9Bfr6NfJpIHsFdgOwFd00wBv5OHZ3CxyxN8HtYC3UPPXMt9WGuXhWs67mfW34d36PeY+5/fdhuQZ3Qe7OvpdJRr5hlyr/X59/t32w8Aicol5BP033XRmk/Xe6K1QDudf7p9Pul86pt5n01u6Xq629jsMyXU7HWn1/Rlr8nM7hsc3lViDGvsOpO1S3YD4uh3yDTzT/n5yspP9Vp01PpLmVLsFfuJbtDv2Y8u9/u+933tfMA7YGPlTMsWahU5PJszf+0i2y+7jFnz/FqWreVStzM2939m+XZa+Ekyqq+103+3ddb01ml9WaeHzLxykIchgOybhuCmzZUYbgLX6EBoYJH5Ol8GGLbs5x6kgS95xtQFs+QfK5pApd+1Bb87HfU91L+7/NOztH+iSXwPngdPS5+t19fv3/2ADoD19fd96L9nPesz6efVz7fLgi47On2u5RLviD3CmVu2rzIk2ft+zZpG+v2V/KbqBN17t+5FxrH8yG7/swddBnU67vzcaQBaQs71Na/l+rInv/XrE2DsN1OWYv+Zl9NNl8yyihzwIJyTnjURgtD0y8qkW0kEpkzpZTFg/YKaEidQpfqxxHFR+V3Kfz74+MPx0cefjifPzsef/MkHLoPUJn/jG98wwPPhhx+6V5Ib248xfv7P/vx4//33/YzD/fS60nsE2FCp4XP3JhKgZ2Pl+pWzDQW6qHTMkx+vd8Ybd+956Mlbb92zUH/7/j2XQals+qtf/Yr7HKZnlT6rJu+Zxua+d5VhpT5JyvT73ve+Nz765JNxfHA8/vRP/tRZjeqv9+1v/eJ476ffCwj0StMeZWTMrEILchnvC8AzI/FJ1U1aMwQNAfs8t2WopBwUpwpi6D9zTGLaMDyAha9ewLrFsbPxIwckQkB9xxCMMZIriyCtqBfnawFO5MCJTiqLrTM6k5e70NW/uwMP2LIGP/LOmZLZ31PX6TMuB7Ng23dGEZ8nG8DvXmvXv/WZ6ZincRClR7qXeqppMI3uw7tpHzByZPxLEKhk23syZmo1gtS92GroDACbnGIbEScnEcwFMAHqAiwZ2FCmaPXaxNAAwEepwLM4LF1Yhe9DAQiVLrz72SwKawU2IgO6EO/n1++rfzvLdpW1wJo2geuU964FX1dCa8G3rKGi/3P9pZSXSXOloJXpex1lx1lHoSQjeFFqnrUQUBiDivfQ9c5OUZ/PY/UVTOmC6aumQDtLsYw5JlUiW7sz3I01lQVDo9A8yqEb1x2s7cocxcj+I3e7wc+/+xq6QuVcOn9zn64ncMK5HjmAoavfIxP5Xb9npzneDeWIbIMOPu84bvY96kbu0tKjspp6Vhe0QSnRYsDVYBreoWf3ma6dbRk6cPZiRd35PPJ/kYOV8cXftQ+Akuy/s5ZqOlzf134unb8WHi+nruth9pXrdb+ZNRHjrgN+HZTtuoD1s//Z11nCCo9vgIdN5/czhQbh+w0Qr5U2dnmbISabuo2foaW1k0NWpLJ53Zuu5LHkMJN4oUUPcio9sNY3OKzw49oo7Hu7cc6tAXo/7z7JDxAP+uo85t6QNfWP0ssY3yl1NUDndSfogGHeZXPXi2tjkJ85h/SuzX2iG9NWQ+dgY7V0G7IqwHkGYKFvuo5Y9uLl1NnsN8+QVOw8Dn31few8zLX97Dkf7B3OCdAbpwPHWtdJHzNJHH3N3iP/eV9ot8sgSJv3gWa6Mc7vuoxk3bpOZdKd9ns2ZfTJtoPdWr8rI9SXtSYn254tAJFnqtVE+gurB+fOYovBF5z3T3LWIitio2EL2LFtZXe8N3sBXbPn7GGXW+ipJg4+p8e5T/8ODfD8SVuhN3QA57y2DeaZzPL5vv/QFWvmHfo7Tjk7bQ8wGO+BA0JVbl6VBcgdZCH0Bx11vQ49w/9933qQ9ZNPPnKARD051+cZvTZ3t/M/79bfu79flwmdd7tsQId0mu/vsD7zLj+RC/1363v3a5BXm7I++7v+m+6piilkCHSmz3Itdhl/y7NUcTGHDeZZDNrLW/J56JyzhGbQAendvtnbrdP563T26/gB2mCIY5cd7EXf/6lDk+SgFk8E0Lr/Af0SICIBgc9TGeAzboHGrHvat1zf7eKub3R9B7JZw1pXcp9Oj13n9XftPWHh7U5HXeZ22uXaLje6zdH3tvNKp8t+D+gfOl3zTH8nrl3z0uved32ur5OP/cydEUh/2GYn0S6LdbAGvgNsWT+CUteNu3zo8o+9W9s8/ZouA9hTzhs7eL03fX/grS7zSK5hj7lP7zfa962vr9/H71r+e9+Xvp9rXdD1vK7rNm8/859EP31da5qea4kbOwMFsxptLaO77IAe13Sk7E7tUabGJ0kmexzfGtC28wrv0t+3ywn2CBpA13Z99jqe3Tjr3/rurxhynpsfoE8puF3gbxLrFDgszi9ezXR17Ub5inr9VT04B8aLasovz+lOmZw1emvp9xmrXn0By0FXJqPKpP/kRx+MH73/4fjwg0/cx0uTUTUlWRMk33rrbZc0/Yf/59+Pw/2Ui9x64/b45ONPMyDDPWl00FfjnXfeGhdnz8bd2zfd9P/2rdsujX7r7bfGe++95555733xSwYUksmW/mIvXlQvtcrE6lO7lLV4eKhpyZfjo48/Hj/4wQ/sjH7y6Scuqzw5PR1XFxfj5PnT8bPf+Jnx1a98Zbxx9w2Xomof7aTX4BGDYYx571N4ihIwTjwZ08BuvgSwdWLhrKdyzJlPYVgV1VVC042eLqwhxoVoRw1yqVJlCFEgmj4nh4SSMfplLX1IZLyWgkbgYCB0AdazoZZ3dN8qwCGB2dPoXAvvvi+5bxxrjDVAREpN5VDhgLBf9FTRcCCBCQ8fPfC7vfXW/fSLqwlYOLzaH7L0FGWUs0CpAuvxvV8V8Frj4hEmNGyHP3R/sjQEblIa28+4C0XuA++tgR94W/tBNsc0qDd7GPUSfIR3pwPeB+G10MBqimF3HF+nhLm311zATb9urm/2m9CeLA2EzaWaQHrHhr8ML94zwwTSgGyryjG099A2joDWiJPA3pH55ud7QMssn18bKQjfDnh0hedMnvJSuqzVsyhEhwfgie5E2wG+ysAsXbcB3FWZz5r+uxzHIWMv+7OQPbx3N0D67zptdaOT833d57pB0WX+WqHpsxhFiwBblXzpGoBW6wkNHDo/j3wusAjgbTpkGi6hrOYJpHvPK5NY/8YwpkE8ek60qPvyd2Qf6xNvUg7flbk+Ax+vHSmcFQPSl5cph9xNWePaMGe/u6HT+aKfR1f00Ef6nG1G4Pt1kYmxB9g3DAvdg2xe/04NxCtzCP3eKxB4/7WcQJ9AG9pLAT3IRPYSumR/On10uu4Ou65ZB4HIRusyV58huMR+ED3Xz1pP5wdobJ1R3c+jO3TcU3/vhr33ovXeAljoAFOXF9Dlcq5V+grvwkvcZxqWQRq6fbY2nDkXnQfPnM3Dp2FK6xR4GhnLuSA39XMHUV4nA1g3OheZIXkHnXU+nCDXZhk/tIHMm/brJm0jw7k3sguju8u+vl7ZhLQJwWbRujpoxHtzxoAYa35cO2NrPSYd3vVIP7deGo1tonXODOlq0RNE0XYGgKXX5Qmem600kB09IMG79P3ssgRe7fKO9+j7tnZWOh+s9SNyED6DBxaaqLLi/jnWFMBzagWuQV5y3gTckendboAW1g5y16NdzvR/d3rj2Wsd1cGprgfXtg+ys++x7qkAyPe///3xMz/zMxuyEb5d6+G1DdHX08+t7yc6tv895fWb1UyfP4M5rfp157OW4d3uWL8nZ4oM6/vJnufz1W6r9Nekhdn+xHpLvkzZCeg9nqlnmE+rrUOnhy6Du379SXsHDXAOc7/n3r2Ob7rM7jIYPlg/jzWmNDJE3323fu5pb6OhmQyvyqrWMgl9RnCV8mfe2y2t6oW6HkROIJc3/P/WT7fzSqfD7Bn9HKuarj7HXvXz7/IjAf45vbu/F7qo0wt/fx1/dt6H7tb6inft57zWM4td2Hxsntv5n89xfV9n5431XnU+WsuX9c99r5jcbNi7TX2PrxDfKEGRTX3JPTt9reXepMdJW7EZJ87Q37PzHvfHJtLzu08OT2Mjdvtf12Ej9/tzbmv90s+qyxj4by2T+n6+7ux4Tqc7/r3eozXtdZmNvun70mmMtf4k+l37BL63k/KC4cj/sJ3ibnap6NE+Tl6finPNc/BCx4O6vFnrvbUugmfYy63/61/9kyXmNYGHlO1SztUZ8HOOcOu9g9DphuKaYDGkEFpdQGlTiJRroT1T0o6oyoGLWTKJ+no8ffZinJ5djPd//KEzEOWvaxDEpw8fjAefPfTQB72L+qM5E21HQ0ZuGODb390Zt28djXffuT++/MV3xhfevjeOjw6dReg+S9ua+vnCGWpaj7IGD44Ox4vTZL15s90MvAZjVAq63lE9zxRJ+t3f+93xox+9P87PLsaDBw9cSv3GG3etKNSA9xd/8ZvjyePH4+s/8zU3yFcmpffIwODsL7Qon1KgIcJE30Q4Me4zTAMC5fCV0QZTIRz6GcXJn+W5ELDuKWDm7bfftsPVGVMlOZQukp23KKdW8pt9AqyuaeJVEuX+e9c1+KdAlU1hOBUjayLzNAydNH+VWW98rvV2yu+TldIzA9gjfqcsAF3LxD0papw1lbnbcRpbS3mqrlWmrAByAYYwLw627q/f8TOgoOhKX4CWPN97u7O38Xz9TjQEHwCg6L46FwzhLpCmMzsjL53H+Ls+uzbou4LVPSMPMrhG79vLbruCft2ZIYi6IkGgCwBCVqA0+nXQ7eJcVk9HnDvWo7WpXqArGH22gz+6Vi0OLvzMXU9f9lCkys7QZ7neNHU9+3V15c755tkFLFbrhq4cEMxEiPueco6LEq0hEQjlDQe3Blh0h80yqPqscI8JNMiR1Lu82gDOuhKFP5Gt3IPfA57wPuatOvvuDC7Ko9bTFS73Yl+1p2TYACb261HMfEf58jzel+/ILeShfoaOOXvuhZFCDzV0D/foxgvONqCTssO4HoCBdbPnyN1F5l6n3LHvT6fNTuPmrcpKQ652uQ3/daMRnuuGRzeqlge3kpd+7QbtOliXIBR6JO81B7FxhjjAHthSU617Fhj8T/AHOwLa6UbImh51LQGZXrKldfH5Lt/6+3S50/VaN1p5B3rR6fMMXOp7h4NC9gXrRE4iy/m95UoF8TqwxL+77IAO0QXQhPSJ1i2a2zD+VBpWJfy2vcrVg9b7s/X57uxxb2w29mVNY12Xr/mmy4nIxF5yFfnIu3MGyD19hw6UZdVlTN9Tyq/pXQnPdvnBurphzzmxBt6fdXT6QoZ0OoJX0WX6mXPhXhkSl5Yk+rtsAnSvsp6QY+w7fNltL+i0yzfkKmuklFy6XHYB6+w2MmfOM3gm7+u+whWk0juJztUeSD0aKVWjBxbypwfNch8FVNI/N/SewIb7Gi9OKBlanweWOLMuH/s5dnm/ll3ZZ7Ulin0B3XZZ1mk6e+i7+JLuCLIn8Fv2foIy8ELnTc5Cf+t6BHuzy/L+Hsg0Pb8DhJ3f2E/2Ar3R5Zk+r+FWsk1kE7IGfUZySvpE/QPXwaZuM6Azoa9uM6x1AvTY36XzTN8b9rfzHGtf6+1OA69b25q/2T/0OGvv6+t2XM5jKV5Z5Apnjs/k9lEVWORe6IDOX2ua1DXYGP1s+572jrH8m2s7vUQOyA4NT631DLTe33X9/pwpZ5n3TLsK3rnTWpd16rOtn/f2Zrbn+n1nKepspdN1ApOk+7r6czuvd5us0wf3Y51TjgfkWtNSp6HOd9ATw8Q67bCONQ9A052eOSPeQ3/rfgjrQbet5fXraFyf4f37+0BrnXf6c9d2fZeLa5rpco6/sSddtnT67rbtssYqX17TXZcRfY3rNfXPsd/r9fT9QJZzFtDoes94TqfhxferUv4up/GlO2/wDuhO9gUa7O/Yr+Ue/T2g17WsXOv3NT2sPwf9rPe366G17H0dD/Tr4aH1OXV617wC6fi00orPiH6D76Gp9R7yjvjl2HWLzbpMcc+gTO8bMqmC395zYVNKGKMHIwv4SZvYhcuaYHh4Z0gYoCsiCKhvql/QkxgT9VmDKS6odUPROEO6TjkAcY4EMB2MP/z+98fDR4/dz07gofo07u0LMMpQA/Vhun3r1rh168Z48vDxuLjUsJHt8d6X3h4//d79sV9DIjC8QFzPTk8NSBwepbRKDpabblswxRiCEQS4yTjQdOkf/OCH4w//6Pvj+ckLG3yaqKtSSZVsS/HI+Dt9ceIBE//pL34rWSECsDQdTpNSC8yEsCw4ZFAx+OE67z6VG6Ufs1cQBGTluuq3RymV9gch4P1nIuXWlifZ0tBe+w/gdrC370E3KGMGO3AvykV97hnVmj6RlZG5ZqAugLvhu2ZOgLgZmQu4242JbiAgMLRzAOWdUfXvAMfD5SbJLgozJjuwJlLqdwUmEz0BCA/dq39UOM20Wf1QvP/OvH3lITACtNQLyWBvlbjrzNknDNWww+xl1s9Rvxd/wFtaK+tlv4hMbgicAugQdGtjqD+vKz4Ms0yoTrkw9IJRDbiMkujKked0ZdGdbJy2tSKHrhfDvXoQZi9Shu/oTEUzkV28H42wk4Uy16zJrxg2OI2K9iRAoOntm/3koE3dFxpCOerdLgt87UYY78876G8I+O6UT2Mr590dpW4Isa/I365gumyFL/p9UK5rRcg61qAdRsNaAXbDhXt1A0a/65ldXaFyT9bdAfW+R/1doPm+l/39NXwrsrf6cS5TP0On1heVkc276PndEEw0PP3NALjc57ZkgO6PQ8g7SCZYBrssNXqJ0kH9Ww6hgkgEEfQ7NaDG0ffzK/jRgWLog33THvVM4c1156rOw8iDvl+h2cgXgJKc3eyz3Peo8yjvZJlWINqk4fRm6oGeblgBlHGefJ497CAre6zfdX6ARqB93r/zY+cLnsWZdJrrMojgZTfOoBVd1wGj/u4+x729ZRJp32eCPK87I9bF1GZkK2XGXd/Bv9g/AAqcEXKky4Y1b3U64NndEWDdyPFpPyQA1/XDDFy0IXvO+gn9IBOW9y4ZgE5y/1i3TZmltV0OQTPQAzKw/8w7dN3CmlkrZ8n9eAayr8uyzjfhiUT1Q2+R/fBdd3bW+8q6eqYX9NttQtbNOSODoDkAFNmFsh/XclbXoQPZ580gaWQa+pv3U0CHLFP2k8+r77Ns4tBVtXaontiAIh0wY03ce3327E2npR5IIlupnw+8hi0Rm4YS4wT8MqBwgildRnZ7IfIlpa399+y13lH2P/KQ9fZ1d1pin/pZQVOslz3g92td3t+10zA0xfXRH7Omuf/c1wnf8veuO6CxLgu6bOz/hifyuwyCmu+ePpMMNZPf0vmuy7f1mjtfr/lyzbudB7m22x39DLteybVkMc52WuIH6VtXabX9RJ71db9OPr7uef0dst6pN7Fz+pnbnm+D3Ljn1Eub2eTILM5D9+q24Zp+pi0iez/DUfWF/JjyKMklWqN4XHwcvokN3MGCDsToOvRN1l52zsrO6Hqz80LXSZ02OGv2YyG2Okdoo+9DP/O8J70YW+3/vNECtrZfLb/jvNc0MJ8xh+hs6tXIC+yNbhd0/bK2n9Z80M8R3uWa1/HQeu+4P/y//kwHR72H0H9rIcV7wQ/oWc6GvXkdD3fZseZ/zh/brfMye/e6/ei00OUnn+nvDL1hU3Y7EHrmc+ifzlvdVuj2cqc79rbTz+tkVv97vxdyYPL65yst+j5wnahZIP7SV7f6LqfV0ubAlfW7rde6fgc/71UyfYVxYMsR/Nbf13YW1/hZNX/CZ9GqNuAH2rr53dV2rEAe9NuGHvuNX/tHjk93h7ET9Nr56YfM5hL178S8MFJlxinTyA+W4dDScuWkK7vIhNLAGaUr2tBopTMq/ZDDdnx0rLrJ9FK6ejl++B//dDx7djL++E/fH8c374/bxzfH0dH+2D48GjeUibg1PJzlxfOn4+T5k3H/jdvjS+++Pe7cuTW2rzXReSfAYTGmywPKaNGmXv5/jL3pk2XJceV3M2uv6q7url6xkARIDLiMSEkzQ0om08wX/sH8MiaNJDMMKZIghwRAACQAEiCGAHpHr1VdXWtmpez4iV/EuZ4vQZVZd2a+d28svhz38PDwODmrLD7x7dIV1woUCJtRdgI1dwU7//m//8v2w3/8p+302VG9c/LkUR3bfvTwSYH+iy+8sD1+8KAWov/pf/+P24svOkNNRky3+pmGXrjOS4OGRCnxH9DiOYStHKJLMhSqIdmd+nXRQdbacDDQl0cAPDLUR8eX6/g3/1L4kA310Y9j5YIphb4vXlAyQArQSWc2nSF9TmBKt+cqsJjOeAKG2+YIv2cgnuWCSL+LZ3KicIY5vphAUWBVjfvGJm5rQs6Rfwy9SgToHZwFdhGkQw78rUU/CxmU1guT/Q2pyygsZ0JtZ6YPWUjoaS4O4F8aRX+2ggxpOHi+g+UyigRQqfm1LitIh4XsgnSkc9GhfvaLEBt6HC2OofL3ztEcN6Ej49A+x47R4xgZi75Lx87wFY3ISuMZ/sYpmWA6dMMG/LjhxL7IusaZzgi0xehJHjKod8iR5HuCQiugPjgX58IOGdN0VDXmzMpIOiIn8Fb9EkBPQ5QBYXiMwdP8yFZCl3Fq1e4hHkPflM3CrpF1AM/TIUrM0fs4+b7tXMEB98V8CX7pvWrvREYz64muzD3a5hjtxMEoDzH1ux0BwlATuFImyjlnQPXspn2gLoqP13d964tE6II+UvTfPPNlGd54W8dL0/mApmAStRLTUWW88GU5ZcvWwMfCHQWNxgVX8AgZ0t/C1LlRN04baBzetPHiyDw5qc0WyRT+A7iM80jwDrnje40RXco5YscS08Bq5oct4/Pp8MVx/JRbeJJzTD1PnqXsMEZq7r7++uu7xZAcP8mcFseZDWqZvVQ2TtnxZJAhp8hSLm6QQ3SnfKk4tQA90z+DttCK9vADl73UhqfrNfNs0XLUTERG5Q/ZFkner26vvvpqObd2cNcFWuBj+jFdv9N3yDEnZqROJg6mTlkebO8cJCBoRYCUTQLjduI1vye+6RnNpXyKEbwHbxkzAVZkUT8JGqOHyDsyxQaH/FvJA31jq3pwzfx1kF//1SVgoyyN+Mbm2cINB8/Vnuegsj4qrSJ/w74i42VzA13Vsz0QnrrHnNAv5mR6yM5T1mhlcsGj2pc92ranIysavIZmtImMoevIYpZCAF8yQIyMJU7l+LDx6AJ/l8v3K8pzoBsLKz2jpHfiRn6eNj9lpOP2IV+s0zj7Rw67fqUdTVyEb133kIV8to+FufZnu11JfYWe3a5PelBbdwa7V4An/WAZzvQh4OdFtORzxgxWdH6l/eOZzre0AcwNfEpM0PqWIEG2pY1vZAfapZ9J+x0bvUm+atTOzZsoIZCyi88m26OTe8I+2dvyU05OCi/AAd7TSak65XfZl1l5894YU3iTAjpkPeeScpRysJcR4zG6kXK1l8196ZpFF/t4/V+nW9I25cO4abzzv1V/k+9MZ/fD+k0JKPajV1kG+uA95s9PeAgt8nlksvsWfM67tN19tOwjsXva59i0SP9o2fR1ylHvH/KFLAPrgiz0F3nGX8j3c7w5lwxmTd5U0pEx84pkbNStLV0fl/J12vH3oTVN6neuRTt9aCNxIHmTmJW/X7SWyfahUcpn6gKfpz1iHCmXXcYPfcd7KftT1rd1ykBYRG1WfU8CUvG3beyrTdad8EyaornrvyePvX5FHnM96AsKuefCm1VFm7/REemxEEjFTGLhnNA5Ap6gns6Zvt8Hm7zDqGd0JBYCe+Ara3EXzIysRUCuHKTjS9uTpzpSoWzCo+3hw8flxFy9en37yU/++/bxvceVwXjrxtWqxXH6+NF28/rV7cnp0+3WzWvbl7/4+nb7+VvlwJczcqYjL74hTrfJaoH07nvvbvfvawHweHvpzp3t5s3n5jFYRWzt3Kq24vVNR6Z1pEY1HVVfUTdAf/zJ3QpCXr5ior///i/LyXz+uevbF7/wxnZdF74cH2+vv/bqcMIMaNrFruPEyky7LEfQhsC3Ra86OqIfgQi9h3Ohi0G8CHUw1/VnSvXGjVxOs2cXLNvEidODulhH3wFIgA1OPfzLoFYB2em6OIAxJvD6Xl7LAu2X4D55UrRMAETAWTQh5AryYBg0x1wQ6W8ZiAQPxm6DqUCDbuRel84U30dGZoGmslRr8WQaKCAuA488My/opf6lwIAxP9WWjj7JGbh6/drIljI3ehBwAXlRa5e9lAEjFNu7+751OMEInUU2kvbpLPligHWrexqDNF5pZFwTeH+7XBpv+KB3AGN2Rlng8nk3aBOQqzaInQAcZRwgnCbq5oFFzOsQCNcdSSPrUjrKAgueg1MJqn3+HRNVG2+VbrChJgsm6c1xLwxfygfGGRnKRSrP62cezdX8+hzT8Uhspo3uwKQ+Q/PEEWidTjNzyrbSqO4Mb91saJrURszMLNwf6zlEYzAFfa82hjGjb3QQueOCDuab9NjLuwPjOEPCG5fTsDzrcwIJ6AI0IBjQnRs9z6aEHHlfvqCNImdCcYFP/X7Jc1lZXezGG6PTCTGG7fXavLIjqGxi03jtlDrzaGF26o7bziOuK/M9HQrmjQyg6zioyCp8QpawCXPeIxsDHaZdngNTFi6vTZkKlkQmHbKl+WRAnM+hFXzXzwyMYB8mvjRsAauYK3Kd+oluJg4k5jLPQ46k5JXAB5c4TTsbF1qhJ4vv2ogdo9EBKuQAACAASURBVD56No+bEAhJv4u55xz5nb5oHx7BOxaZc+xy+EcmGHJQm3WnayNFgXFwCVw3PSyXBEDpw7jljJDkfecduJE+QM4N/e2f5fPgQOoQc14BGC+Yqf0MbWgXPGT+ypZX5jJYob/BEeQgfSWOuTJfcDtxTd/xOf3LV0gbCv4RREx9WRjluXChG7WXcvHn+bgcii+acta2ntUFhmnDZyb30VFhm8amtmaQIcplJMZ0XGa94HHKH9hfeLds9snOr63JyH87Ou8jLXxywFK+jze47QdpPpLeymZrQQh42X0laAw/GBdzu6idxOfEyXyf31NuS+qizAnfpdxmn8yZ97r9Rw6RIWSOvvU9WJnjAMsOYQZ95dgYH9+hX/l+xyTGgF7zbPa9syV1EQB11L1GoL+Fwar7uzbH02YlvvSx0E/SJefZeZTjyvUFGJF8yflNH088Hn4Q8uH+WIDnCYh90kintWWzluhzoQ/fwfeFB6afMIqyAxVkpNSNshjHZRDSlytXlSRjmuoZrWW1DrNPYlmd+DmTb9ZFNikjSZNDfqp9OTJnz/s36XNaRtiQWIFVxgLvDsnvslv+Nu0y403cTjmFzqmD8Nc/7YOnvqZc8/lF65vEWjCnY0zqcNfri/S144d9z5Vk1O1/tnuo/6QTvx/C0FwTMAbscbaROjJ1Nmp8Urmx41K2RRu/iodJ3+Qxv+PLJh1TpxMTDuEg9lA/00Z0PUBOU/e7zHQ8TjntcntoLF0WOrZVtjfJfcPfEBaQSIE/kpv+c7wRD0y/7OSp43VJZ+Za27d1oY43cpGxo7/55v99pmutURyMR2UajsWMsgYfP3lcwb0KNIzZJZBDhD3QLAdCgZsUICazDCALKGcGlgIOZ3e30I7bg3HSbty4uf3whz/a/vmffr49u3JjOz073Z7opuanp1Xb8EtfeGV77rmb262bN7abN69X8WTXcNwqoPj4yZPt/fc/2B4+frz9y89+vt167rnta7/1W9srL79UNfBIzddt08KZK5cvbZevXK93P/vs3vbDH/14++UHH1dx3buf3t+Oj1VL79L2yw/e3a5eubp9/ev/tvr+4MO3tjdef3W7ffuFsVj0LtHJ6TNfaLNtNTYdYxHQ49gl6KSy5KKtBCyyreAni3Bon04JiyPzzjVO6jj12EWUEVK7md2FQCbIMyZliOGk6j12GtLgTFAaFyyQgZQK1gE6FxEJHDoSz2bNfoGy3y1PZS7n93KV2S/51mVGGmfVQzpaxwgIaGIIRJba/RvBOfhDPS8cEYIiqq+pZ6vW4mVkegXOALt0FtTXWlB4waZ2bJjXrbjqA7qlk6Xf+yJFbZLxhUPiZwzr0A0nDrmBv/5+fzwh6YkMVdu1KbCMsPrJRWwuRDIIWsA0giC7gFU7QtSBXLK9NjIcvK6sCWWsjUBHGld2bzAQGnuvi8jiKBeG0BgZTVnVJgdz6Q4QcgstE2PhE22RFdKDarlAFm26w46BzLYzKJLGTuPIQNSex0aZjun9s8yexeDSpo78S1TIOu/0YqzT+LTbwy2PDrBRYSH1m4CNvudIj945tCDMhUEuuDHeGVgFX5XBDv+7fhUODPoTjARbhR1kwpZjPAOtz4YNHUeAR33DhZ3e9Eiei1/gPuMmGKL3vAm1ApOm1SoqD17t5WR/C2TKZdoA5IPPMthSvBnZT4XBcQwHOUgnEJqa3ivAW2UoRkYnTgm6RqCeBRH2DZuT48ZGdN4m38E3cCP1c/L8XPmQNVZqdyZOpj6kHKc9RMawuTjn6TAjt31zQu+UbzIydervZw5c15zJwhgToA/m2J3stKU8w2YEvl7SKcfqtr0AxW5r81FtnpON8RkXzKHr8pkScw7xIGlnHHNqG/ZMbYGP+kwBP9/aus3LBJH7Q7ZJc3j06PEsXWBccukURFnHCK1fLgWC/mcgTWMjyAud4DWyAF87vqftSrnB3unyN47ho0f6WcHDcUt7+oPQHxzUSSAF11SzzzK0Lu3Ts9R8htfcRk2JE3yK3GhJHU5cAtfVDyVbkInUFeYhWubFQNhfeAbeFF2qhrDPS2emp5II0AHes1+Cz7M2i+ANc0IW+/qj28bpm0amOjRQG7SLjsF7nkkfNJ/JNqBPjiX946XH69KEHFfa+YvGwVgXnTwCsCD1nt/TXuRziWUpw9l2x6BDdNn5TMN22E8Zl37ExlrSBv84sTPnzfi7j5ZtdDqk/GJ7cg7Jx9SB9LUYQ9It21in0TLhwbYFvGPsh+jaectNzsyFvsAny7L9N5cR8rHop3WB6Oe1jlU/1K/LBCBoe/uFF7ar167WpaTJ9+pzEAJZRIcT96BV2iDWzshUpze0SLqYHtZ3xoYc5HO0mfqVdrDTNekOL2mPZ72+W5mNyJXnvZJ8Ui5oF5ox7pSHlP8+jpxTb5e/k+7YRvZR4MEhG1PJY1EHdN8+G89jXmNjXEdgwZC+HqkyQqN2/GyrmnGSlv5he/p49vQoas0m9GwGu6BlYlnSt+tl9pW2F9r2z5If0DZtfcolMoDupYwllup7bMqvwv+uW27P+lvjGvcAYMcntm32UfRI3QI+nvcY1qZM8eFsZZ8yFtaFSohKm9PHnRePdtlGf9MXV/ZibTHH/R+M+ei//cV/8fZInvvWjkkdgR3p0SNjykwdOWgjM6Jq0I20orXrUGUft2dndnK8m2MnNQ1FgSDFXrWw0kBHjaoO+HWsnILU2oUpZ+/Z9uTxk+0ff/Sj7ec///l254WXttsvvliL1N/8yq9vl48u143SlyqgdDzqAW2126njqD/7xS+2zz9/sL373vtVa/H1L3xxe+WVVypbsY5W1xHAJxVIrKM/ly5vly8db7dvP1dZjcpY/N73v19Hmu/f107RcGRv3NquXbu0Xbt+abtx7fp2995nm8D7tVfv1OKqClvX3J9tugQWQMOpvXZNRbbXkZ0J2OZSZTcCkDuFjhRwfU9gCQHCCURwrQxeuNhhXUFKBTwVUNOR5KmctcFsU5POHgD35MnTkY0oeq1MVe2maVEgB7rmaGGrRUIa6AS1dByQGRzRnQE7W7WzcL5QchxCyYnBa0hw24FYTrJqTz4pDZZIz4VR1SIge+9ou3H9RsnEvfuq7/mk5qr5Ibs6flRZkeMorg3h2g10lH8chatFnJUAgJtO11iYZ4DxvNFax4sJNACEfVEA3Rz0W4FAdF8yp+MTrm/oYLp5y67dqcGvtHs4TkMeQb5DhrSgT22MDJmih0og1JE61Zxwpm3xWeEptjrHQqmOnNSRhdPKCqbEgnQYWUR2kEVkwYhlYJb+Ul9Cf8v5EqbU4ueZF5cVhKzaYZ4fQVI9r+dY2NnwbpuOxYN77PqmU9QNZMo7upu6lI4YfGFOgDYOTOohgQo9mxlYtOExlWSZp8UT4zP6z+/8BK+70TxkcJHdNL7pOCV/CJRmu+gE2FT6UFnR3pjSiF2/VNkB+4sGHBRUmYu1yLSm+1/hxjieS0YZl7mwiAVbCCAwNjJnVUdVmK3jHATA0CcZ7HqvAkDOelYwUnigAEBt0IyxwDt+5oKxZHTWTcqFyaoVBD+zb7Wh447TqI/jPQpMFF6PLB9vKphGyG/2D7/4DFqUHoygoL6rjZZh1+kTnna7ZHl3IKCwK4JTZZ9Cz7jBvnRz3MZN5pXaIeCYGNg/S3lPO6B30oFED1PGCysMU6NA/+KB8N2XcnDc1nVZqQW9Mm4833RsWUhX+2O+2KbEZM3VtkhyL2Xl2tRVwkYySGC2dHjINrZ+0mbwmAUC/aCHOJhpS5OHjPX4yJnIU2Zwgoe/2PFq4eUo8zJ3ttflWV3mGcOiif2S9BU1HunRCjZrAb0CgclH/BVt/rFhh1wKJ4yP9j1yAZWLONGTDSkW6/gkKVdgjPjAyYLCnLNnM4uJ0jvwhnkmPv7yl7+sTWVv7K+FX13+wW3yY/G7W7xU4te66IrgcenpKBuB7LPhO7M3R01j7OnyCbzYy4v9RCdoz7j1k8ChsyPts6YPYLt9sqtfit2SPRadoAcyt7LxqVG4sq4l//BMNOfki2Vlf5DTR7T9PH1iv5H1bmPhJ7xKOwL/sXHoci6s8vlsi36YY35He72v/mzSPW1wygNj6n4Y8s8iEz4hy73v5CN9ZZu9/UNztd54eSn7nmPW8wVxI9vKOrNOGaQfwVi6PwFP07dgHIcC/OBO0jt5mXQ8RNND/EhcTVqic77IK0tW7U+j0WZiw15WsBmeGf2lj2d9WJfbpEwT3NcGxnO3bm0nTx3s11i1Dqbfy1eubjoBp7a0UcFpC2S7aDx2fdO39vgzU3BlH3qs+zqjyCdjTFt+iP4z6OLZjzUcP5c9XfK3aASed51Mm7d46vUZJ+CShkmD8ye0V+IH/n9ujq+10zq14hOFnkPXI3/uQN0hHdNGS5ZNsa9RT++C16VPc/MUCsxQz7jM7/wlQH19kvxJ3w4+or8V8JJvox8tmSxlfK/Dq2xRyjYHbjIwWh7k0So/lnq3s4ehI4nh9fuoOcc6E6pAp9JfPdNKGXS86Pat91/V7UZN2GXJR28zE3iVGUtfMNeOh+aYY+3jSMxMX6bbKf0t/FAyGxiqvmrMcUoRDIVOaef0PhvwtXY72yqZbsdHre3/+s/+z7N64MiZTlosyZG4Nm5d1qKeW5IB8lRYgxs3zHGeXwsl7wSX06GMq3EhAs5aGngmgjPC4gtnwH+vG7lY9F2q2kDPtmtXr0mqt8ePfXRas72uSzviiF45oAMktVD9zt99b/vZv/ysHJR//x/+cLvz8suVuShaqD2Ov+nWZ2VwvnD7uVLg528/V4uP/+u/fGN78tiO6vXrBgsB88mJglmXti9+8Y3trTff3J6/fXu79dyN7YoA/NKVCpBoHCe6+Xg7206eOUNQu0a+9WfV08KhwRFGEJejuAC2jumODBO1wWIFniFALCzZ+e215zCM6iszR2vRFQ6c2oU/CKmOrnthTdIzUXQ5895Vx5lFATDKBG8yoIOTnEKLkzudlRHtVzuZdaTvMcIEEVAQ6AnwoXA2Hg6Mqi3x+enJkwpoKDNDbb585872cNSWqsW77m2IS2DgEXLvrINlNBgDDjuGwEajKLlzxLrDWFnF0rkKBiurysaqnOi5eHVAjX8EVZAB2vRu3XrOY+MIimmhI1Xoai1YPJvdkdNDBiSNO0CYQOdFxNiuqJqjNpIC93QYoVdmP4qmqgtGYB5ZgP84pN2ZhjdTVsZ0yY6odsdR1HyW+U3QdhXWKtHAWPtiNfUY/WARnAZL37FgQs6hF+Oc7kEcK5igP8ZQGEm6HzlAIzDrdlX3zsHb5URUMYDJX+QjDXMfa46tG0b9fcixV/8EQFn0whv0wHS0vcismmcnK2sTjJiZ0cOTY2GbfIKWZaRbjTGMtNrjSKPwU7YA+6TfwZAy+sNZ64tstaGFuOkSR6BkcJV9JP0fWZnwOseZ+q3fGQ/jsFw5yON/lEfw3+g2dEPWKuNr7MRT7xG+oh/ozZJLnFr1sYK46ltzYdzdYeF95pcLuZ3sBr9wpHhW49flYeiw3ksbQd96TrRJ+Uk5hO9dl7BXqa/5O7a2fmofZWxKuJ1Ry3P0i56QcTZtERwaOjYdvmLVyHQeAV42tfQNvkbOgxuGV8DZWI8ceLG3r1PGdyW342ILPVOXx5XNWBf0wEOwHZ8Lp9b00Oawj62X3ipIMLJKsNP4bMgd/O585/nEdniZDjq21BmFK1ilZ3VSRWOCdhwFRFb0rv5DR5GRxCx0gPmj47lg5z1KpxBEy7l1+6Z2yGLWGIQnZMcre4hAWMonNNNYVH+x45g+102wpXuB7XORceTa3/on34y5kWVuHZPvtQJsDtye1XgePXnizIMy+SvwAW0+/fTTOk3DmH0keV/CAT3GruAzZlAWGqMnjBO+Mx+C9x6vA1K1iKGmXWbwsqAdRwHVf9r/1VcGAEaZpuH0pAwsfF2nRWgDmWSuh2QI2QAb1pzOn6YBy1LuE0NyIQeGoDcpg4w559FxL/WTNiRnyAjP53gnbg27yTjTVuXYwa0c28Jxbwxjc/B1fKnkvs6v2swNAcYBNnXd2WF2HN/v8sW4co60iR7Dt6Rp+mW0kThB/71dngWPEguddSQDM4rQBdH0PP7RnLs20WPRX7aWDXg2b3QiKaokMhdwUe9ULVxdiHPjpv2Vcdmo1zkug6D/FIQUxl+/fmNsdlJSwoaQC0PRBV9+uL9UD1xLGicP4DM2Gfp1fei2JL/v9gWdIikC3ixfd53OSV1dfYxM2sDZ1NNDffuzVYfebWlNsAKgKRs55t4eMpuyjl5B66THtAGR5Znyiq4yh/QNch3c22YcvJc+SWIk4y+9rlpUKxuxzxndv2j+qXuJNeg72CifDDvT+X8RfxZ+ys4tn7baPt5nvSO3zD3pnViT8pO2YD5/tq9x2XmQ7SZN0dd8HnziOfyojjmJ2Sm3iWcds6X32nhQW7VOiVOSGadIerDOTflgbV7+gb+ouEHR+K/+9P84AwjLkb7knWOEQgOszJ8RAFGW2mhjFpNW8G8K5riJU8EXajmgNASkcFizjxQyQHwa3TNlH40AlbIKlREnYCug9S4+znM6aSgP/ZzKOT052d5++53to48/2b72b762Pf/c89uNmzcKPGGeb0m+XEFKjr8pO0ULgXfeeXf7hx/84/bw4YPt+PhZZTSq/d/6ra9vDx9+NkFcBf91ucvLr75agF0ZmBVMvFoZJT4GclxZMRXYKOPi40EIQgWNIvUUpq7MMu+UWxhsnHIBnwC+FMFHg0U3aJWOkwNia/ekeCbBGxeYdGVJ44BTkYG+lCUMSx5L7cqqv5GTfA5a5G1nKNUKdLq4ct4mZ7kYx85GZoyObane5nKCPQrLmybvXfeS/VG7iEyk+599tt27e3cAnTMXAQYFi5VdWtmMVXvNR4R18Q61CxL4CcYkiC8eRybA8XC0R6CI246ZP+9rrMtg2LGuIP8IgBqcKcafMOffGRt4cMihVt+1WzX4hG7lkQtaTnCjrTR0aSQTsHRUXTxgZ9T4YeNCvdQup5orWTxp0NABdArAnouGsbBiUcrYOzYhC+XgzUWNZYYFKUGY/TOZMbavwQO9Uw7S4QX/KnMvFnYdn3lOP+eiPXby6rayyhB3xieBWdN0BaOZM7RZxtkLge4oaBzoY2It+gAdCAiC63yvvzNLaNUXXDubpUfjcjDTeRWlpoRGOkVqe+r1kPuLnLmUU2ENY4GOljdnSYEPGguOHFl2shHYL2gnFclbrsEvxpfytbBnfwwwsXG1u+xDOnl6durgsIvIpgKMzCnnPO1i1G9EJmWnpv0NXU9ZY0GEHnf+9gVp8Slua8YPQLbUHtlLonM6woklBMV2ODOeR3+QMf3E/yh6xQIi7SO0MJ/2WSa8T7/wMm0fulKB3VE7FP4oEZHSGmTi6nneJ3NT7Wvxp6LykyblFK8ghcpt6DtkjnYy4JqbMZo/R/lVwkC+2lzkjxvCGWcPnte8Y68KHiCLSf/aqmiLs/TFGB+6mpteyO4emx0I43n0C1+TeesnNE+/KfVR3/MMvlbpnLLSHz8pH0z+2PIjPDNwufsr6dyjD8gIuoz8Tf9pBGeTN8i37PODzx9sypLGR0J3/Lc2D0cmd5w2sp1WcKEi4GtDP+w9cmSZ1SVlK5OsFhaxMemxr5pniUu007E27XYGrbrvkFhiP3fVcnM/qjW+1SY/vEpaKkhFZo99KpXHOassDPNXFwmtBWgt/bWOCVyw/q6jXOjs1NOWnpRYh/3t/sFOByIDD7rwfWI5epSf9eeR35QD8JxnGXeul5BbnuH9bB+5Zk7Jm6R5jj39thx/2tbE6PW81zXV17gpNfvDhjCmxO1sL/tJ2oDJ6atkG4kf0AKsT/8zfR7aSlokH5KW+AiHMLH7USkr+r37AMnXQ/3Br+QpOKYzHgTo2RAzvjjAK/148ODhKL9iv0anr7QRgs0VNuqEhmy0+tAmhJJmlCxUgbOxhZq+vk/AOROO/9Jun8dFjh+vDD5wH7uasmY6raA/vHVWrNdZe31ax9AP6V7/zDxeJyzhefoRHR/2OrkCa0ufvCZMmex6Ap4e0itkNuWw63OnUceyQ3qEzHUM6/bsPE39RvbBMzUPYWzU+RZFuASu5jJq60Mf5KPjHzRK+U6M6ri38EGndNaR+sTtXR9xbHjJwUpq6Xjf+0Nfk5ez/bhYJemXvEzcyLnmHMtuxuZ25BXsMoXBwGwHuh7C544njEW6LF+Si5bBLDYKk1cdL/HvwAPHntYmXsUp/vIb//lMwCIwqX/1gMGk0oW5jXAccxRYqcahiWh4w0goQqz3nfWkDKVR8H4EwFIoc3f5ELEltOXYFSUqr6yGx7E5A5dvWdRRsDo2N4RcE6+dmRPvgis4puCi/rnWno+uaXdXR4AVUCQYxDEcPYvhVlbe3bv3tr/+67+qAOFLL720PTt1wFGZim+/8/PtlVde3h48fLR9+um9GsXVa5e2F158cVPquRdVpkUdNausGo/JQruOiViJlTFnumrXXg6wpi/aK+Po6GgcNR/ZZwXMI/PCdQKdSbQCLsoKWvxAOJljBjgQLNoowRxHFNMAJAAvI0v9tLWrU0bn9KwceRUR7sqZytUVEyWgLzIKEngBagxDX5SW0JeRfbY9evywjv3bMfdiFgelxjGPDSvw66DBSy++vN1+/vb27PRk++STj7dPP707jnu4DRlpZYgo8K6LLepSlzoWOS52abdNpqIzVnSJcVl3bDxLT8bCmAVcAh1Kn4u55FMFe4czj64ug2KnhIDVAuMVYE5DVmCp4+Aj8J3gmTu7GWzid+adxiMNFjwuPpzp6KR3FJEJ8KICpjpuPzKkkRG+x4imXCHfODulh4MvGkP1PXZc0iAd4hW88NhXzRH6zcxh8C/nRvvQtRZ5c4PBGwTIdMlDBQXGcfaRsSSs079crJZOj8VjLu48TmeUJ7/SIUYeqJ8q2rDYTp1cRnkFAHNhwLjBHcadPOfoTXciliyMjGDVfRvZXoy7MGlksfT3y8GJTEFhZmJB0p3gdBp88E6fEWiBHsJ/3EjJPvqneX722WfTQdeYZBOQrwyCI3tp/Pk9FyLLiK+SCkl3MAK8g27T2Rq1hYs+rklQso2OpxOVgVLLqDBNAQ0C0Qsb4EGOhY2kDCCrHQK86BZyMZ2iqNUy9S8CH8gyOqWfyHT5ABHAm/gyBsb8CLSnfSh7N4LFZe/jlsRFnxWQ5F10gcw5+keveS51N7HD4z9/+ZieWRmKzszL+amWbJVmueyja6U7l+x3lFP4RIvGB/WdjrvduHF9f+qAYJR8tBE80c3UslnoLbYC/oKbk8/DKedvdKrkNAK2dTVaC34l3iAr6EHiHliG7pmutk3YLGSg4zM+DPrQcR/dSt7MNqqu6ij/MbJUuw8C7zvelB0KbEYv9ZP6htWPcLkuifGpCPyfylqtJKa1MH/08OGst7hs9KjLPE4tlM9bm/i6CFAlP1aJGHAXntKG+pQ/Uit1AqfluzyuI2Fno16bnlMbek+Zk9ASOa8yEwNLoCHfKYOlNoiGzfZig9MQ65gEbRb9FBQtXhtTLw/fSZgKdtoWGY+g4QsvuIY58qUxK3jy4MHn86bXaQNL9lf2kvHy/HHCbts41ssmJ7HHpCnz2+lE1OECU5Cd9D/SDiQmp00CG10uyTSstYAfmjRIWUEPEn9SLxlzYms+m99nW9lHHy9j7rbIvJ7AvKvkrU2vXVBizGf6OoOOyBG2o881acwpibS1vJc04HdkN30h/EhsfH6XvIFO0K63n/IJHXOTBVrRptrLjbO59owL3xjTtPUhA+C71ut6TnrFaTF4rZJEjx4+qn7IvmcN9PChj0uySaCNrpdffrlszfTZqm795d2JJq8f1uYzthCdyHl6rj4V5TmsDfc9vnpNTBuXLq0TU6mnzhTcYwsZhcmP5BvHrP29Yxgpz9pwFx5NXIsEn6T70o2Fc2vOHlPqQ7crtAVPuw7lGo85J43Aw6Rz9rlvz/uqaeP3NNkHcJPGfVxuYyUpMMfj4SBPm6/yFGPdUrrg0JLXM2BYdAQf9Q4b4n0clRk3SqdUElFcCIiMJ53BetnLqhS0O3ruWqWFFVVeYG28XcST9GdybDX25iclvieO8nvS3/25xEqdwB32CdpOO1onOs6vzdOH67if9DhHz5BRfafkKb1Pe5attc5F5vhpv8KXp27HZ8VffBDP83g7+uHf/eVZCq5+L6AbdWCSUIC7PmMHHcYa1EdwMox4DVgGUsHHYSTnoiBuRu4MkWUyyI7g2wgAqb8iwKgBVc5+7ZDZmWM3ot7lFjUyAMr58aJdEn+1ss1c1ydrgGksCuZJABWY038ivoJUZTRr/o+3L37xi9v7779Xjr3e/+jju9s//ePPts/uf7r9/h/8zvb6668WQF+7wS3Cylz0Ym/tvNlx8rFABwHkyGlemVWlZ1jYLKX3bo0UpJge2QZZrFt80WJEdQNxjFNYMArpENY8ncuxy6js8qAxKiCGscCJFs2o75hKhZCTbcc4crGWSqLvNWYyCS9ykJDDDB7oMxzmDCamg8HuXToKopcuBdJlPGd1LE3Kd68ccsskgE2AyYHwKyorMI4aiO9zATKex1lK4Einwc60sxAJJhIo7g5NGhMUnQVzOlhJ+9TfBOR0mtMwe/wOeAGuOE4ljwOw8/3UbcAN2s4MlxEoQxbS2PI+KffplKs9sn20oEY/kode6Ln23A54TbCZpelaqJbw/FfOWQWnqHNKAV0/ZefIv0OXnAf8RF/TIU7adbxDBzPwqXbrKNujRzPbSdg1L9OJhWHhRl3eQ5B/P69uhJCndKQWJq13mSM3pWdtnumwcGwygvbgdMrAXKiOAGZh1zjaBA3NPzugc5EYgVPGmM44ThZYUhgQl+8Q8NJzosPUOWrU1DHBVcvUcyhgxgAAIABJREFUTseoYdtuTlcf1JKtLPVHvolVJQuoh6cyGHnsNXWKMZ7D2rETDN7pe2Qf5wd6o9PIDD+RydpYozbywPAub2SQQees+ctGzrJLphnypXGIphkwQW/03Vq0PFzHxCMzPWWc/uXU61RCbWzWJoL7oD3owdxTrqApdTbxYZhz4hfvMZeiXdOZ9d6q08c4Ek+7M5vyzbw8h3WJHnSy3XQhfmQyZQPMrItINgcV61Kr05Ny3PW+ZcyLL/kjyEvqVNpL9Xd68mT2CU3T9iFj80D+qEk5EmR2R5QW76w7zD/lNLERmvdFPDTNxVLa6HT407Yh9/hTYCCfJ3/S3uVCH51JLE95IYCRwURkIekmnGZzurKCRo3taj9OhMCbOk40ahLz/Wd371Xt77QZ8A/9Y2w5rsT9DJp0vtamZW3Ej4zYUdOqjiSrJnLVmraPazo7c1vtlD+q22jHpg9twzv6vTwCjMwBPO+45/e9EK96ruXzXq5AoYMWpxNDuVDPcv6kjpO/+uqrM/ABP/VT38sflT6k7He9LfoNOuh3vZcZmClz0CAXgi6xdXEAFfnF5sO35EnKWdJz4fpRzVXzv35dJ59G7Wuts6L8SWb1WyfXQuCQnU+64BdAQ/S125r08aAHz8LbmnNFH2Yrlp/xZ30/klKm7xBlZlJvs236yzFB33wu8T5/ZwMMPDiEC6n/IxqzNkwyyDQ6xAaCe4lziWN8nj5KPpv4k3Km39NvEf1Z2yR+JT4w5+Rvfibd1gabbqx3WS6f4sKWy89E7oVhuouAk1vV9zjGqM2NbvvwiW3bF1e6jKd8JUZ0fFgy5g1y6Ld0bvnhbnNffxV939NkJSzkuJIHaccSM1IGU7Y6rqy/V+3NlNV8N/Gj4yntdD+nyw7PHbIZbjMvhiQprGvX/u/UBcZL+8Z5Ak/L5u/kbJTUYV2WMpo98XnXZWjRTxUlhs51mmsOVLM9PpJrG32fmN5tg3MuV6wj6cx4pm/Eydm4iC/51PHlEC/r2pKBjZRmm/c8DF/K8xqnEMfaTmPpmM28ck47H2zW3F+b3MyJd+vniEN5bT1OYY4saPDO9sV+cfoawhNhhT7Tukg2qEzBD77zzQowOpCwP4aRjZGllQvyriAJHgAGglBO9KzdJpnYpzIzYX5S96acJ2UEXjEYlu16tgq2158jW8WBUWfzfes739leunNne+211+qIqo+raZfUQTwH2lzfSslLdZnA8ThO9Oxs+/mbb25v/eLtShGv26Lvf147wPc+u1ftyBFSXT7dnPzJJ3e3X/7yg3G89nj7H37/a9sf/E+/XYp4+ejSdumKA4vsijp4aYNRmW+jxpbECYazyIPGPiKysmv0Pgx2JpOpn5e2oJA8hwHHoKTCzQX7OPLN4g5lwVFKUNDvunVMhulEl8IMY6WsSx2LIDDYwVPv0bcDdlYa+AKYp9PjjE57LuVcjYKkVwbtalzjNiMuIJCTn8ebSjEquOVLglYtJxwyL5SUofrC88+XMZahlUHWGD0/AyyZnjtwHNkl8G4artjlS4eExWUqO5m2aeig/TK65nV+Xk5U7HZ2Xcz2ujHozkLyGkwAJAl48reCGZXhFceD4C/yULeSCyjjCFPKRBpH5EDtF/9F98pEXkfWkBdkdNFx7EZGUCXnkgCcC1UWj2lAUibRtQxOpaFMXQTvuKUc+Wb88/vQAQI1jG+vr96cIVBuzLJ1YmHNrmwaMngAbdndT+dh0jgWwWk4JPt5bDidPNpP2kn+yKrMIBW2IPtG5qBPLkT5Pb9jrnoPWhBgpq36OQKA4Et3XtL5n9lsI6CZR0QzCMI4LB/WO2EHN8gvvjkjTXNnsZqYlvqq+VQ2ygBu6puBM6kfem8FiC152Gb0pWN5yi+bgT7CP04GjOw5FjHIp35qDixmVhb8CjDmGKG95pO4QpCR7FzkCtziWdrS5zgpvJuBk3kRV7tIots2ZCyxIfnXN6BKjodMdTuVNITmzAN+ZJB1BlmExe2ypZltPApiQzfooKNpEl7sFbv4YBKXaLg+5FmV+CDQvWTDpVio39g3K6hPTZ+lCzHOkqmow7NsjI85pi6lHUu8TxnvGJTO7LQfLZuh2yL6gbaJkZ1f6G+XRbC6jz9lEXlhXNN2D/1k7GC9aJz4I1rrv+LJ6en2uC5/s6+iDfDEZo0jN4/1t5x64a3qNSIr6cBnEDoXUjlefi8/9/LliZPIUOFwOaGr/IDkis06BRnlYWn8Vax/llTxRhy2ALqn3dO7ZFGlrqvvtOnohcfkTTxlJFZ94KOj7dO7d8vn1jCFr96oVp1SB9n0Hvik/nVE2pf5OMNXP0VDJTV8+NGHq2yEUXMeu8cO8JO5DHCdR6tTxtLmm9brmHe3M91/OyS/2ObEAjAn9YO1Ahm96cf0fm0XnBxRdnQkY5TfoQ21pt/K7qlLOuMyEgK/yE2Or9/ui21/Fjeapq6kTeDZ9DHSbuW8oLXWWHXxYNTTTww4JP8X6X/qIOud3menbfoWiU3JO8ba24Ln2W9+xjgP9bnzU8ZGG9iaepf0zfFJ59IGps8gfFHgWnqmE12UGFNmu3RJG1eWQ/kyTnZB7zwGb1LkxgmyYvu7arl3/jOOtB/IALjWdWXZoXFB4ZBhbL3p3y94IouwqD/xt9sCY9wqR9XtMjYseQTv+QlfOi8O9ZV+zyE9PiSPKftJv2wLGqV8+ftVZ79jBTWOcx7ZV58Pz6XOpS+BXOLDYC+gT9qh1Cvm1HU57d8hWsF/ftYzmvM4rZrjTR1MGtIuPysuVadEV9YsNMksyL287+ULOvDetDUVmlqngpK+NYdRc1oJTtLdp6c+8VCnUgcG1kVww3/o/M85dlrTb9qXtG3V1tAF4QM3TadPVWOJTfHEFOm87i65XCcf5Mc+cQLC33/rL87o3D99RGISNSKmTEwv4tTCRAO2b7SrHTVqI4yFcLVdgYJxlGJEQHOBAGPon7avXFIa5qhrMDKnEqAEhOpft/q+99775YDfvPV8ORpiyPPKRBsOAUc/tBRV6nUVGh7zlaP13nu/3B5XNsDlev/Royd1W/SNm7e2u/fvb5988kkVwtWzuqH67qd3t6dPvdv66p0721e++tXtN776pe309Ol2fKQF3VkRnSOKoqEcOKL7XFyQwSt2bFmkoqB+RsdnuVzCRoB/HORLUCzBGY7jUiILMH8D7LzfQWoatlYE1AlsdtqkAJ98/NF269Zz9Z8cPxRfv7uWx6oRqLlx+yrtpyPqWp9ZlNtgWUcAot4Dc83ggD4D5FKm9DuB61JAZVwp2DgyJF988cXaGa+6m4+fbA8+/7zmwSJZs5UjrEwbKT+O/OlwfnT7dx1ni7qMBL3J5obmGcCdi9RafK6Uf46D8knV8oxMoDRsAGJfAHfnJw1oGuj8POWCYq0Z7E1grwDEAPRDO0j0TyDKt9rus13gEYu07Ku+G0XCaQOHwJizsqtYmCWIsphK40qQAZzpDi+OcD6HAZ/KNoI8BFHT4HTDDK/VT2Uhjfqe3QFZhnbJQR4XqGMvIyhQjtHInINfOlqe48CwpRGFz/StmrToEONOBy8XYvTdaVDHANl149bmCATt7Ytvgg4V3h157Q5O2oLi0+kIPI8AO1lDqstbKUEReE+8Q2ZLZ8YE0Lt05ulfty3W4iuCj2wqyHgKX6hfBM31rGRUi+GkOfREP+CBPucok95dQSjvJup7ApaHsJtMlUOLtKQ5fDX+egdSpT6E2Senuhht4SyyoDZpN7EBWsGX9AOwZalr3cmCVuhYLppSXkVf6qzpc/C8MnjjaHM6OQRhpj7ETbo5psLx4SihR2BLyh80yHGxwcJz3YnFydP3fNd5Bz7JZ5iB7LFTTTBUei9+EbSSTyBbJJ6VfRkBGgdjLPfQP4P+YKvrSnoRBt5BOwLtmWmU9sTqsuoYM67EbfiZdM55Q5eUH8YCrZL2ibeJp8gqdEv/Ef1LDOz4zMI78UC/E3DgZ7ebjB+9YqyMxxlB18tn1I3QBOaRAbKodvPSUShuRX72bPvs/v1xGYx7z40n3sdGLlux0Dh9CvSKDNd5klA2I44MLx0/Lvi0z3E0j+IW7b2rP0/VTDuhQGTcGApNwIS0ExnsphQAcsXmP0EL+X7YdfxkZUXYLx5HssZN7wqAiCcZVEcW0QldViPfjgyLtHP42MhAyT2lOA4GMtbtrMwPWUrbSh/21UdJowPBjMRWyYpsinQaeYPPbk/2yMEe5PAkLjfp2IP+pZ6l3DuF1nXL5xHbwoi1YM42OpajtzUH8WNmv8q33s879ckY4CzVw/8cpFq08QmBLvPMhXmLfonj2DL60Pdp65Neqd851sSkblO7L5XykDY155h+AdiErnbbmO+ljUe2GFvKSs6JMcjmp8OlrDbpyyeffFrr1hvXr60b7+NYq+XGNWAnnpyJz8PPUrZiY2DyxHrovsFpfBonGDmQc5729j2SD35uyQw2NLvv8tD5k7ap8wScTp8n/eCuBxfp/iFfCbnFXi5sXsddee9XyVTa03wuaZg6cni+9gOc7LRqRV5Eu/QDGH/aV/UnOU7Mz/H0dhMrsbXdn0ved58gdf2QXjGeSc9xNPu8LK0M9NQfi9kqobHTtXKfRuDaFyd77USdyTiuz3szyF+nTFcwm2Pm5/HP2FcJULU2O67NMq2xU99lQ9l0xzcQ3Vizalz4SLk5CW8STyYuDj9S+KDPFNfShgNJLdp4SjuZfMZOX750dbtyVTZ5HMlXBqMjjq7/oyM4Pko4zlCPRRtC1ZUDoTNBz4ZhWcRgItzOusDel2gAgl0Jp+BWEWvvxOEI6zsfQb28/fNPf7rd++z+9uEHH27P3X5++8pXvlKOmZwJFUvXcwjstdrh9C6/AoCcGa8b/raz7eOPP94++OCD7fbtF7cHDx9uDx8/3t586+3tZz//xfb887e3z+9/vj1+/GT76m9+dSNz7vP797ev//Zvb6+//vow+ioYbifetdIUVLhSnyUoVGHxcaMfyqmdRC0efFzaO+IY8VJM0Dx2oEvIVd9R0e+xi3P2jB1qH5/egZYAP3PYB0MqMBxH2PdKt+oTAOyMK40DAp9jtpFZC5sEvb4ASwDlu+pPi10K7z9TgHYFwblkIgGuFu7t4gICi8iGvq+i6pcv1yU/N65dr+NJUlDVtaL+Ws4FefVPX+JQmQIC2CvOXJoL7nBOJQvp/OfOkcaKcrKgNUv2RefRu1w8plHid7K79DwLdAK30J7gQPI4jR99rQDb/vYujES1M+pWJu/SiKRByD7Q9xu3dPO6+ZmBxfqdIzdFjVVHLMERp6/mJsw64JjUZSDozLjcCLlMGVQbBJPTUUijnTqZi9d8JmnRjSXAD+6l47Leq5r+u00cLjTpGzu0UzI5FntF8+O1aE5DwHiQo6p5EnhQBvNYmTguop8L+N2FMHFEKwOoKYc59ww+Y0vyvcL7E9chQV/gUXegxMtaTIwADLaHrA30NLPVmCMLqWo7NpdSTlPPu93Td8IG8AT5sY45A56MdAw/ctWDG9g42siADWMHE6BrBizk+OdttegtPOuLKfGV7ECCMegd/aR9x2FBx9LhJhgKXwtP62b4tTjocmXZWtkCLAi704iOMBb4QfvTKRtB7dwAyppQ1klKBSLLa0kkHtacRvZkOmXwXW1oHGAmNM3NDOaUMg6t0q9RmzwDnTQ3nZCQn0LAWm3LloimZMqhCxlEVXtkc2lDNBd7CpB7N97/4IV/rg1k5kVbyCA0TizzZ+Zvft4xjf6gIfyjTf5OGueGJ2PJdifP41gr8mQcNm50Z9p8ciADPtFu9p985nNokzY3bdsMDg96IJ/4Hujs6seLu8RFnHv9VACZEiDLLxCueOGQi4dsI2kjTJuXX1Xg6Hj+jZ6lPNBOLfaOlHnro2IshrLtuvxw3ExPG0kPY4nmtzIkuy+AzvE5vkmOTQmfOo4N/fRsZThuus3eAUa+G8JtWzU2zdXm46e69GWVSRHtki9gGvPju+5bTNsTIZouzynv6Bk8X5hCNtG+PlvXr/TRup75pAKBFxaip9tJ0Xyvk9Az6Y/9Sd3m+/4ZfxdORa3VpHvayZ1+jjrJiX0pr+Dg6emT3e2zs41xBwBzwOZVsLydhGUM8C1tYNd5eL6TnRh4fn+Ifvos/fiUz8S2pGXHySlPUQKl8yB1K8eR89HvxowH2507L1UwgE2NfB88p9/UN333zjvvbK+++vIuMKs602zC4rukfBWdxrFLbOOh+Se9co7dB0jdp59lO1YAMv1RsD/lLuk+8iuH1h7IRqtgv48MczLOdNvXTsyxQcPOB+jdx5LPw68ejEv+5vyyzZTtvR3f95h0vWhMSaP059Cxjq3pw/XxMb+UMfiW8gK9mGvXv0N/pzwd0o+O3x2XOl2pAZn8zPEkr3LOSccdLcYpOS6UTdoX1pHYNYKOisOwwcvcWMthI/oYyv8YtSMPjY8+56Z0niIcfvap/I2ov0nd7LRPXVZWipN1QTWRNRZsaMoKfqzrhfuf2qa0wtH3/va/nskZVQCvGh6p7nRak5DBH9lnfaJpbH3MWiCs9kzkurE0draq3ah9Vun5o36i2iLYQEaanTtPVFkq2t2Us3H33r3tW9/69vb+B7/cfu/3/u32hS9+oYJEctZVA+vmzVvbjRFcFGCePTupz9WeboB+MnZEH9YxjKeVkaidQ9VB1C7p3//wH7Y333pr++TjT7aXXnypiCan//XX39i++pWvViDSQUBfkFOX5Iz6b4oEavFHxstUsCFsLDLOOyFmgMain04xtiHxs77h0o705U2Zc+sW6Q5vphnKmcC0O0obtce6weSdXAzxOw5wGkwEDz524EAhymEMZ5BxJuBNZa4bxF13zkDmnYBDjhwLAhROP/UZwXN+1/EA0VZHcxRM1i64+Ce51Tu5w85YOWaov80/OcFXKyireZLVMccNsMwbh62A3eiwYINPOGL6m9+5TTMBiXHlokltoz/qizHlwrcDd18456Jq7xSusacsEfRO2WHs/PTCY395CcFoLag05nKOYmHCOOHhXFwNHEs6dcOlcgLoXMnrqCeRRimNRTqB+jyzYfU+Y08N66AOXiZ/LzKcOIIsXHH6wAMbFtdbUhAtF98pQ9B14sjYEa5LAGIHi3l3Jz8Nd/UxC+drQXul9IAMD2W2azw+TjV27kY2IPrLzwykdZlNWrO4hk7IXs4RXpT+jeBxzgOeoLPGRtfonc6SmbOrGVLOUtR51LMZNNIrjF3HVylYXXWMTk9rE4JneE5j5ZKXNLaMN2UjnYPkr+XyaLt65drYrDOGmVcL0+kHHM4Nlb6I4JZHZELvcON5ym0GfHPM4Me+rq9tUvY1j/cm7Vv91rQBiTVpO1i0nAtAK4g5bqDVuMletXwv2qQdyQULWMJNshPr45RGymDaaYLFmZkGPwlqqS/RIBeh0BdZ73itZ2V79N79+/e327dvl9zKBxDPNUc2HLG96Hv+PX+v7OCj7eSpMRDdR9eZX+nqsKNV43PeyOkgv55L3jIPBSeX/jlYDB2gO7LI+6VrY5PxvP2zpmQ76NOS+32Nx3w+sUC/K4NQdCT4h73WO+Bl2kDGA/30XgZ4aR9ZSHuZNiR/V/sVsIvLjMA49r8OYZ1ucsxjrGxyyjf3xUscU3ZGETbOfPYN0Q4O+h/8SH1ImwR/kFfwm3btb1kO9F8d4x83e8MD6NzxLn0AvkP/koYaDzqBvPpdLlpYwX3GmzrEPOkj5aF8pFHPOueazzJ+9HMSj1uoh03UJjc1nBOr9DyykT5pziXpT3A/eZe60XmQetH98+KBkkPq4qpRNmrc1EyfPk1mWdmPY+ldpz+8ZYxpny/FGmZiSWQv5qZw0oDfaTsxw/2so42aUwWwBi5Dn7HNXANnTCnPtJmfdZ7QVmUdzRpo43do19ZNHbO6rvc59bn277FJKWvpFx2iVcmBZO3IJ9b0t7KLfvGLX2yPHj+u5BqtfbWmGZyd/HZgepSXCtwo/Tg93T766MPt+vV1T4CkBb8LXEw5TNktuYrSGt2vXrzby1vSJPUpfWHL7D4xh/aThtP/jQwy/3q+hMFFmM3nnqfxLvWg42Z+l3w89Hli4SEd5J1Dup/vphymXOd7F9nX/nnqNOPvc+bzfLfzs+viRTINzuf3yFTqsnm+SorwTPLnUB+9XWhSeBU7r4fomfNLPck+u87XXc8xTuxOP2FZ8ZlK5/Mg8Au6zNK+dcnrlaO4xIj58LO/v7C4IubTP8DmgqXTb5DvPjerTD18xdRNTlJxYqv7esaCccfKwCV4Vhjy7b/6f866smJsDzHVULx24QApQEcDkIN27eqV3VFrT+HZTPWE0Ai1fuq4Kv+8yBgnRs8cbNPx5Pfe/2D7l5//bPv0k7vb1772b6rGoi5ZeXryZLt187ntueeer+wdMer5W7cKoY6P7OCSVioH9K233tp+8pOfbF/60pe2L3/5y9udF1+ond6rV69vj0+ebt///t9vnz/4fPvNr3xl+8IbX5g1WbTQVZCzairq2NAISGS9AWhBBqMCo5curyNnMDOdIQREP72IURR47eKWE1AZhqsOmOsy7tPJcwE3hVGHisfOs65AR8kuXkTshW0qT8t0SoHsRl19TKEfi5A0WhkQYM6MC/pZZGxYF9D4Qh+CARobgRrJVC4skCXxi50p5E03fOdRoXIeRwaYZdPuBxk/gANzUOZjv211AvIw4mkMJ+CNeibLEK2dZ+btZ31UZTlNzmLAQOUiDFCGDiwMko6HDHMCfPFqTECf12KiHafDYNN+Pae6l1GoO8EpHT4CinyWQbZ8Byzqjn85neNmPGFQAi1OCRsc6BdlCWZGR6urkcY+25t8bLcyM840NrkwQeY7WPf5AfaVSzSO7eDI6Sd6DY8zwJn95UJefajkg+haGV3j2FhiOfye+DNuBS9jOQKMyBIGjIunFGDMgAttlF6MY9YEKJdsm5J5m2FfWOB4kP2T9GC8acjpt3jQbp48Z0TjspjEqsQzjnWBVegQfetzsoqKv6c+NoDhXhlkzhhWPxzX46KXDNQkD5JO3XDnoq/rs/Vtfytt18Fc9LJYR6419tz8SrlOxyXlPHU58aYHXmirB376vLNP2/pxm2+7HXU6VoFNjH8fwHGNY9qZC8nIdkLfCfJoThUUjWNhGTDJuWHfkxeS2R7M7Y5f2mPmnL4PNk/tcDs0vkoGRbDV+jlt0MAneEMQtPqZpxjgup1b/DWCosxXpyCSR4tWtk/Q0ziz6nuhj7KWOr7Ne9PHGFmUKT+iCWNBxrqTv+y9F4no5ZrNwJY4FqQ29VyWQcnnE5/1Ofxjbknv9FUSQ1NuGTvYkTiftjV1kxtR+7wVwNJ45Jvmuxks1Zhu3rrlGoNjAbzkbZx2aQkC6E/q47JvWhj45Iv8nfTXkFvkroKMtdu9L4SfvgBYznwZIzKCzwa9kavUIX2WAc+Ui7p3OG6bT94mFuTnBD+mPA5d5++yT3G7NnwB36etjABd53O2kX13W7cw3f5dzq3rHu0wzq4Pk1eyv5HWl3bDYzeP93Rcc97Z06ZcKYep/xXoGjQjky3Hj8x1WmQAI/E++8G2MC7+hu9pu5GzruNLvu0nHvrHKrbzgH5rfOPod2IX/EBOaf+QfTuEB4wFPEt5PiTbnTY5XvtM3myg5r1pn5uSXvv1fjpv7937dJ4+IJgOLdiMTAyhvZrjCDKmvPe58F3KMXLSsT9ln6zd1F/93jEjee72lo5lPzmOxO3ku04DHMITeH0IS+F1jh35XBh9/gLGLsPdLnT+72lzOCjUdT114JC8p64lfZKmvd+U995fpwH4eJEuHsLM3t8hXMhx03balpKZuAQmZTbf7eNlLQZPsf/Iy8zxH3GN6SvFUeku050H+Xf/PfEz9Sg36PB16qfKhLSYw+x/ZFKiP8w753hIJhLXmJ/WPlU+7qlKmLS4xZHjAOc2HJXBCIFxJgRcUynGBRVlEMdlDQRrcAR4X4ZMi8kyJHHVtjPD7IyXU1dZkctx1PsK1GXgso5EV6HiS9vDR0+2f/jBD7Yf/eif6uKWX/vyr293Xr7jekTH2t31zrV2/9VH3YBzvFVGYx2D3c6qruLjRw/rGIqCi2rnpTsvbVcuX5kO1mf3Hmw//vFPtx//+Cfbf/qP/9v24ou3K/spM+DyGKwiVAr6mRmatzMkYeJkXGQJpoG6yDj1xaXaqYKfEZnWZ7kodrsOCrno9QLJc8JVkWsvKBJIp5JWppL5g8Cw2CpFH4v7FMwe2EwFTqVPByEXI+nc1uJnAIPGJNnhTL+e05gyQAUtdPmPD6J491PP6tiZlEK7exxFq3ErMHl53FZ74stfnDHgoO1l7aBvfr/oP4LfBBFcN4hddgcCn4yj7WmAOo1Huu45RxlDk7zPoBNgh7+UzloC5DRQJfVWbR3rp24n458GNUBy9bHkosYwNg2MCTZquUCcMj2OF6yA3woawOs0FM6cWQvW7Sx22nXp/LyZ3gta8CkBuQcnmJdx4Mq8XAZABLwxkKmDfNaDI/QNJjIX9ZGBU/QhF1L12dGSEzICoTUZDbwL/6XL2R/6kbSnyDwLdpxW2gCfa/E/suDgjce1AgfJH73vjNF1nJUMUubrtldNkbp4YlcfyxdylVw/0wU/T+d8LLs+7qU2rOPmL3RAH+BnP+IGpqS+pDN26PdFc2sMAd7uSFCk3LLhmsGMBzyhzAS0qgX4KGlBsNQyqMs7YnOpcHWfDZwyqPYysAWOsZDXWJeMrOBPOiV8Dy4SRC3ej80aniHI0hd/FzljGTTISxPoP/VMbaCfOb7OB3jOM6W3A1vTYUkbAT/I0k4epmwkNoJZGlPVYh47ylNPqBsdR4p7W+hPd8Am7o45l08zArk96AVfys5FcFWfZ5BrOrQj+Mrz6SRCh7Qz0jfkJL9PHqTtLl0ZAcaQ8kWFAAAgAElEQVScR/oq0JHgaDndIzsg8b7rXWI15YWnvY4jhxfJX9pFaKqf6WchA5JlThqk/8GYeD/nTvv5s3+fwZXu1zCX6TvFba/YOnQ4sYr3Fs9dGF1lenTSRuCk93TBXJ1KGHWidcrmzp072/UbN8bmlGTIdfnSnyILzEeSzh8RTP1OrD2kp7LR8qnBpaJnWYd1mKov7LL9pF9i/CFadnue/iIynTrN4k8bYfk5OJS4WTwadi8xCJxK25r2lnY5KpzywRz6Z3MwLXMwcWM3/3Hk1HpVOwS7zE74wnx5l88VZJRfzmVh2FPsicezajunjwMtaAvepS7DQ8af+po6nlieMkGbHesP6SL6kvzM8gBdXvPvLl+0Uf0MuU3ed1+9dDbwv/M3qvYki6f+JX8uokufM7yxP6RhLj8osWvX4bmyF6OVYcOgYf68fFl3AvBcUWH9fXa2/fM//3PVoGfzsa9l8XGSL7OBYce6/qacpFwlD3Y8GvPa+4LePNn7Hmu+nS779tYapD93SMfN75WQA6/ga9rEbk/TdvY5wWPWb0u3zIeUlUP+S7aXetkDOshr8pk+3a797rzwretm9nURXncZOOdPRMYs482fyf/EhNTHrtfMretE2t6p57GvQPvYBFPcF5fpX/KWcU3cHGvSPhbs6xx7GezDNRm7bUw5hL48g0xOu9eOYjNefNmjYTdck/uoYmu9jAlzSj6nfU6+pL3tOExCh2Jo+IHQFBsqX4MThNXHd//mG5XBqMa0eHSWlLNDKkAx0jStTNTu2d/o2pWpnJ1x3JSBZMaZ6ydeqqzRlTe1jjipveduv7B9/vDR9o1vfGN7662362jUH/3RH21vvPGF7dmpxqsaba4zpP5efvmV7ebNGxU0EpFVL0aXdOj7e599tr3//vvbG6+/XoKlQFMRUmfF6+jJ8fazn/1se/fdd6omxde+9vXty1/+0vbggS8q8c04zqIkDKqbXeXHJ6OOjhR0MqMRvMoqiKOx3WhftFhMIdQ7CFTR7dLx7rZH2kw+yum0MfSiJQUBZUlnp959dhQLDWc76B/AjjLQDwBbR5hHVkIHxy6kuQDtzh/gXc7EyIbQMwowUrsIWmhcHK3NxT1gAQ9QGLVZO3Hj+EXdNF1HKV1A2jfg6iZs7Vwe17Fs0VxBbqU566iqFr4OlBOAUS0Sc4qgJ0EF05j6IaAd4L7QL0EPANVn/JdADL2ln8y5B/nZHIBHAJbaSVmbf2PQRwZbyqfmoKOg0iX6tvOxCuGkUa1LnCh6O24nXGMWXZ1O7RIJK1C9AmMKig6MiUzpvbOxFjUZvFAb0KJoNwqi55yR0ep8ZGwkoOdCKA1m18UJyHFkuOY5aKlxcLzNi1/X5iS42IP2YCNZM93gpb5SIiCNVjoV6cTloiANJLzvxmQaiTFh8ar0oR0DY/HiTYx9KYY05sW3oaf0qe9z8yNpblliobyylqV76FivH8u82MHLQCW4lxmUqU+TJuN0Vt11Xpc/jY2KEWAkICg+kb2oNrEhwgrd6kt9R+SVwIsCjG7X61vkFN1I5zKNfX7OuHkHeqYDn89QG2Y6QAPLi8dhn5D/DGoiT7yLDc+AWLabi/nO/3NOSi6MZG8iI6n8BhZXsYGWz4D/0JBj0sydsXZZ1t/r+PLKrs/x7vXMOARdeA572nnIGGlDASH9ow4u4yLL8FBQE5y5cf1G+TCfV6mUcbSmgu9eGFThb90mf3xld2yT8aauJ5+6LKS8MP7CnrqlfgUp04FHPmdguh2zSdkp3R7lbzw35w0t3Cbjcdkm2k/M7fjLWBk/vEY3mGfXdTAEm4AOpR+UMnCIdom1qZ+81/maWJ62lbGAh66DrosXPimZobaqvtfRadVB4kIfndrRP2HOtWs3SofSJ9vNv47M279PPuYzpXexucM487PS8SphYm7wjML0JaEXHCvtfeLjdZ7y9yG8yv7yvRw3G3I7DBwPo7M1lhFgTOxlnpP347Zlxo6d7DTm+4uCbR2/aT/1s2ogRxblIRlG5vCXixdRE1Lfnzw7sXrVJRyuu75kS1GrtVkIjdIXZ6y8h4+SupL6hA6nLsKbtGF8lr5G123oQZv6/pDPl2NMnEn95fNDtpUx4EOwLvv/w6fsr+NK8gx7mvYiMS2f1fqgB/Gy7dQJj3GVSUlZvIiefL6CUAsHSmtZv0YyxkcffbS9/PLLE084NZU+DTYssVLlGZCFjovoaZel1OvExq4D3Db/q3A9aZV6Bv4ewps9LyLY2rKk9Vzqg9qCLh3TE7+S76t/133M75BLbbYj+30+F82jy27q4F5H/E0m9HqsliueTTp1+3dIT/qaKTGZ96fetaD4ofZyHB0vOzZ1HWO9YSKuTHv4DN7Ve5UcsU7CHcKQvf8+ypBEuZd6R+vIPNkpXB5xF+YCJuznawTnMz2jE7y7tloJIm5K1/grHiSbXXivVCifJkwGq23whYSstGXdBzgkSztd3JVte1Y+CZsRaUOr3ZFUcfT9v/2zM4QkF61pJLrRF+EYaN0K2wSUxXUFh04coFFGGLcmcjGH+oCgWqQp8CcPRqT/7ve/v/3Z//vn28t3XtneeOOL2xtvvLHduHFtu37j+rxl7dmpL29Q/Qjd4Ht2qgtBtk0giXAcXzLwXb2qWm/OolGgSDcB6+e77/9y+7u/+8H2ztvvbq/cub39L//rf9iePlVNuH3WVwW9xFgZ77i0g0WXmelATBrdAtURYEyFSaXrwFl0icsX8tk0wtWugo1xzJIFNs4IAS92uckSTQDLRaacUR81XaCT/K/gDcfO2rG24nfU2ks5YUHSjTHjyHkV70ZgQsG/0xOl5DowIWXSJS+u9enCqdOJV+BtjG0GlqoW6KhHeOVKyeJcnCr4e3q2PXl6WtmK2qXX+Oom7JvPlRzd//yzGZCGtgp4VIChjjsrO01Hs9fxMBalAEz/W+NVBmTyHTo4cEhm0v7mqHQ+EgwyALwAP+torSOIHcBzQZS80O8EvtQ+adGWTTuworGeKb2tGqk62t+D7uePtyEDKWMAVOIOfE2njSCcxt2DinP8I5tYbeXOt/6ubJCxYwj900gyz+SH5gnvkdNpfIYznGNUP5X1PGtzutRBBmioV5c0R7fSuYbny0nTDpFxDDquOonUajVvMgiSfE/Dk5jvG+m5od5lGrh0hf4OOSKMg7HqGGDp3ziOtpwWrl4ztqSxy0ybXdC89GwtjnyUz8EbZKXTKx0b2ZVcmDGWeneTXizHMuWRtmU/SNRRcFEZ8fqnxb2e0VglY6qjh54fCmiCmTiqYHzykXmAXdABGYb2bCKwa1n+1Mgow57SLvxFb/bzNw15H33DaUi+MjeeZ0z8TcF0bEAPfOaCdI5BGefYGQUvxiYBvE3ZJINVGWrQkIUO9ShVt9D23djadR/bJEeNo9HYamO5x9PLOaC3hR1RU7cvmll0JE+7k52XDHV5g7+6hVy+jeY6A5T0G9iVfoHerSAmAb+xD1N/t9twk66FKxV4MVf6mMCkpcP7DYWUJzcw/hflKLoju3B3v9BCDs2Tff3oJWeOcPW/+Sx50v1W5Bm7kbLPs+Bs+mrdTh+y22lLwA4wLvWI9vkMXSdzSRt6kueHDx7sgizKGmAjTs/UiYybN6vWuHzbDITTv8fkBW3JRzutkPIDRqa8znGXbFDTdl//Luk0FxlLnKbYpH1EzvmZ9jflDJ6io/ld8suLp7Upm/LNOzu5qGDp8onS167fx8YY2eq6gTrfp/2uf4wXucr5wWd9x5oArN7z63Cta9ri2RU0mnHFaQ93mBo1k/PdPvaUaZ6jnTnmXEhfcFQ9x5n8yvl3PlY/Q8bYQOlBQCe8KHFlf8qhy0vvh7Fj2zpeJUZ0viF3SYcui/kOcoStpy/kJdsxNthOpR+kZ1JX9mMY57NibZb9J94c9onWzczKkB1bA7P8hfRIMq+saWoBJz+9bom7BSIbOOmS+Je6nrYlMTz1PPtbz69TgdA09T8xqPfXZVnfdyzKsdAWtEydTvvR30k57HxmTIfaRntzPp0enZ6Mo9u3LsvubyU7dVnR97YbJIw4dpF4nHbqEDanPh2yi/2dlBPo0Xl0CFfhh94B+y60uSOAm7JyHrMVO1o1EQ/pOOOYvNmkP4cvDOq4kjzi98RsrbVYeyj7nFNGSQv8TtaaXFZ3NGpk42sjL+hnjiXXqR13+/ySXodkbl+qzv7ZPNE1LpSrmOu4nbxw8Pv/7U/PigDDwWThTgcQN3daTp/Z0WbR0BVKjn4RZ3NNMBRMQT11rtudjy4dbffvf15HP2Q6dGT50aPH27e/8+3tF2++uX388afb7/7u79btzHK4dARa/ekYnlK99fvVa1fKGdA9eRoPR2Q0aV2VzW12FbQ5Vk1IH3dTQPLBg8fbd77999sv3npne3amywyOt9/+na9vr7z8agWLjo5d66/6qZtBvVAlEyEzxVhYJJBwQ7RoA+2msz6Mih2NZ7WYsOJZgPWPY8EJyqmQ+75GUGBkxwCiS1F9M2wGQw8BP0cm1WcGnrTg0gIaY8g4CASiOAp8EPBLYdY4ZlCvbqddwYV0XgA3+lcbpvNWMqOalKqT+Nm9e+a3jlW2C19ykQ6AQvcEGSt9UWGXHaoiyWQq6TIYOfI479zo6RsOTU/xXs+LXwAG89B31AHcBU1GcCUBOUG15KLKlfrYaPIqF3ypW+mYLIfZckXb0GY/Ft/41AG2g3N+z85PAlQ66WmUcba67KaRB2vAlDS2Cc76nEBDGqrUL89tXPQxJsH3BAn1Ez3uC1I+/1WLiNS9ks9tBSf0XQaUawjz8hoZdOtC8oD5ZtA0eZ60I4MRul6/dq0CEaVj8zKQ/S2eWnzZQK8adcLQdHzTEKF/yAvYl3oPX8CadEQ8nxXIv3zpylwYsACA17xHsKiwb+zk5WfQI7HBuuB6hPzDJqEn6IX1YNUwrcCp5OTYNmo9hzM7dOeSZM4Bdm75LTsUN8ZjH8hgRbanXI8LH+B51xXjvQOV067GIqLjttrtR5uzTXQjadsXXqUTI5iWNNLxCj2r3VT1Qe3BxCo9D2/ABdrPjaRDsmE5HEfGtXk0gsXanKg+KuFKpxuWY6y5EZBPvcehYuOSS4nAX25iXostZ4Do39MnT2aJkIkFEeBMnev0T/6mQ4ju5xiTPmkTjRFZI8wy7M2Co5p/HbXXZlPYT9pmTsyVz5lL99+Sf4yDsaFbafOZf+IQvEOu0jdJ/ex4nvPOcdXN1+OGZ9uMRY8cG/bEfewzTQ637Y38nHPyE58j8Y8+kp7MqevOIVoyDt7Pv7PtHO+Sy7Xolc9Rx48riXTpAJv2KrfBEaXnn3++/CLJvzZSKilpZFRMv2oc+ZwO/hhA1V088oYqtFkLN9mLscFc+Lo2FDtND9Er5aNCnINlnY4pM52PXa8S01IOl2ysy8e67NCv2kA/Cv+iRu9uUV2nKMZlRqOOl+1H1g4dpzEic7NjZI1tdxDVs0zdYvzphzBevktd5zl4lX5jPo9/gL3s9j1ljzExx26fGG8fF3y4yFdKnUt8QjYTh4z942QLic/jdER9N44qIlsdn5CXHGOXqdRD3odnvJ/vdD4lr9KnRt46HVIO01enT+yXF+TW9XwOHtIv7Ukfs+18Luej9r3mpZ46CU46xeBj+Pzzs87alz+p5IqXXnpprnv1OX5tnUCR/RovIzd9U1FfI2fJN+ja8W/h3doU6XxJHNDvGZdYWLD0LGnXeX2o/2yD53+VrIB/yY+UB3znLleJhblGStowtz4v9DVxIenbbUz/Dv1jfocwpGPJtCeRCb/WFfbBO+6mfjPmQzqYn4EpybfcPMO/X7rgDZvELGheslNJhuvUG2NaPF0GKvEbHxWdPiQD6cukzUPud/gzNtMZp/w8dC7XglXTdsSdoNncuA5b2vvrtid5gc6knPG+MHfq3ZnjRIcwlvYWJo7NihHsLL8lSgHOvr731/+1jkhTKDgJWphfi2MvoJfAWJhgLIRiccRCXimUKlL92quvzWNZcpZVY0btXb92fXvzzbe3H/7wR9uHH364vf3uO9uv/8ZvVGBR4EZmgpjh37149wUcrnmogJOySjQeXUTQM5AMfgZwLe5/+tOfbj//+ZvbJx892I6OrmxHlx5sr73+2vZrv/bl7dqN6xUQMpguJ4srtzmSm5kRgFwKfAKA23Jm0DwaOGgJMK+FpymM4CbApCFIAdAxbd5Pp0LP44RkO2R3AIypcBLuPMqegRIclIsMcgneMFLwYDlta+ft+vUbFcBNY5RGg+ALAVYW3pKBCuRpIVqOtG5NzOOGTmFWnz3jJwMV6YAoYIDhZAz6qc/1nxz4TlMFFxPM1jHow8eM0B14NhfXkel6CAwcSMrjwJb5pJVlfl/nEID25ysDEh3FmOinHAkF7pE5Agqp691YJYikEUpHAPpA63QyeJ/xpFxfBIQ82/UhgxwAn+lsnOgOz8UOjUdxyKHIvtUe2Laedz1Z+ApW+SZ4yyf9Ln3YByG1wVI6PPgrPew3QdNfVU89dsCrHFRlaxUern/o6jQi4yvjc0nIxG7aTQOiz5hrD87ynZ5nk4V3oYHbBMe0wFw759C4ZGTIp/AAm3DyVIXLfRxP/8Ajxpl6uvhl3de/uu161qLyxR+++dY24BxPTr2Y1KJdFygUD1THZJ0SLblgpy771zhFH+qaoo8K9EKLtWh3DSh0I/UA+qmdomkUbFY7knOCXGpPY4EPcD0xBDkruz4yfdOJxHaTaalnEp+0clBgC3vO8zn3HiBPh1nv8X2XwVwYg63QhFu9qUWlTRzRg9It2CwydnORh5ySfUk/ntu60bfoNZzk7jSV3g3bnBuIk14jMIpM5ufIFePY899Zt9hT9DP5ZDvkTOeygU/HpUpRhiVtc7cD2XY62Nb2EbiLCxVTD/fYua91lfY+ZSzxHhnsdqNjikm/AoQT02Y22bJx6ePs31mL4hx34ljieO8DmU7b1O1v/5txp44gs7mATHmEJt0GHbKt9EcGkfT70GIA/iM/4I82QZGH2iQei72yDZGRwmUPwjsH2vKmVGHTuFCvavXt7SFRwjqmP47Rg/HQ2Ph7vnxKX8B2LGf+0LfTH/tZgdfIIBn3cMyLDhNrup+KrDC+womh67SvcXqzWAFVzWXUyx3MrPXOCIhXZlD4Z1jgaotz5KMMDOuk7r/AG8YG/SYvD9SjS//RmGGfBH3s+tV9sPQXE89TXtNP6u3xXOp8tpnj4/PU00M+1uxjLKy5pCR1xc+sGpIdf6DFr9LdvS7sM7vA8qQj484xT1lsspM8RN5THrFHqSvMSVMjiJD6ozZ7Wx7L0rHFB/s6OY7kFfPrNEXWV/kzBWXONvmv+k8bGIwh265TXOO+AXAo287fmRPYy7hyDcB3lknLdGI67yBfjKVvQuecU48O+eDpO8F3aJ6863Yr+YLOpj/Ux5Btp3wlPaBXYiWfdX3MzxNLL9JV6Nz5023RIT53ebQOCRf3l3zkc3t74ASzpEHSPd/L/jsND9n3zpcu7/PvsUmUdgbZqHHpBvtR/C4xkd8ZVwb/s+/OX30HJq/n9tjV9Rr9hFc51ompHACrRqk+Y8uDPnRbm/0IN6r801gju491UsTlEM9v1HU58XurLr2+f/r4SZWPevDg4YzbFf3+/m//1Eswai4OriShf5UxgYC1CDi+NLPK3n3vve1v//Zb20u3X6jaiTpqdvkSRWbtTP/FX36zbmtWwWoFFH/3935n+8IX3piOOFkiV66s2oYstGCEgouPHjyswCD1D3HOzGjqvZ1sn3/+cPvzP/vLAuJr1y9vv/brX9y+/KVfH4EIFGccq9QCdzj7ZHEAOgAMjsMe1MmoyWN91OxbKmAn5DxDWdgQJJvgIOdGUkVtgXH+n6wZijsDeIAX4KR2Z4AzMuhwlDUHPVNycKbbtJ0lWgvUWFh1cFX/ykKtI2bhEHWnB0NgHi06qP/lhHtx5THLwSPTzMEBjYvnoX0qkMHPi/tcyGYgCmUVvbgRKcFdzj1BWPieN14bkKKWSaSh67IhOb3QdCm7J5xODLzQZxzJS6Omudtwr8s+uMXZR1f3WVsZJFj0PLyrpPmySIETfVGD09ADarRN/9yYm8YcfeCzdDDUH7xLxzTpA4+6M5wGBJ7COxZfzjK9UplAPNP7UTuHgve0lXzocoY+GZstkz1gkMZn6lddkEUgzLWgSlaHwdZN87q52/2towp6xpmwlgP0sjY7Tk/qWDo6gXyxqEhDjsFKY5FOXX6PjnsR6kCT/pOcQjc9g2zQHxikZ7UhJIMDvzGC/umbst3uCCjGkVZ0V9+TnQnuMycwPp0A5I7sE9esWyUrwI/U97QVYGddXjNASmPRvHUskffghd4le7GM7Dg+XfITNU+TDziijBW81zOiGcG0lDsCjHpG34uuyEUGMHJ+iYu5OQSfmTcXOKUdSBlBFvIz+iGQmnrJuAmm5nu5aOiOUMcIjn/7dkzvsiLnmXGNLqf8iv8qc+I5umh+fT90FZqnj1M3D89j+5Jty3yXO59q8PfW/XU0k3b1TmaYQi+wIh3CxD3vajvQg9zmz/0cuSVzn+nW7WEtOskGHUH78+2sS9Eu8vt4h/Gm3U7/MJ/b+0V+KuUvbdjiYxybj2PW6739MW50NnEBWeazvuHS7ZLxfp/pn3MC89O/8NgtA11fcl7dFsKfThv9TXBL+k1fXWcyoKm+8VHmprf8ylFfGDsK3ZPvqe9d1qrsy/Cbc36MOXk/cUqlJHQeJ2o5Ju7lfBcNlKK2fKOUj8QU6Ovw8/oHnROjsN3JE7AOWqYecgsy8qdnMpCf80m5OWRjU5eT5vTPeFNHNRawgjax49A+5Q/sgO4KBs3vycgcJ5Bys6Pr2qE2D2GpPhNNOKmTPtIh/jL2xAno1m1x4iAbJNmmg9oDCzcHw/P7pJM+T/pl24w5cWHKVFzsxTups7yD3uX8p62L9dQh+duPe++7o+fIcMpNfqbP14buCr4l7pEBbnny+rLjTY6feZovBClcIkB+ARdMKciI78epgBpbXebqPpKe8HvHsNh8SH7omZRNY9SqVZ/05L3Eta6Hve/eV2JMYlLixSE55b0+TzA1fx565lfZRcacY09MRlc7LbLNiQftojrkK59NmTk075xrbhT7xvKVbNb1D1055FN3/4EM/XynY9QhXiYeQ4/ExN5P4kX59CPjbud/Hi07nvSgXbAFWubnfQzJN8aiMc/+as3oUaUdne8p2WRkHlc5vhGbU6lBrfekf1eUZDfWNn0ddJ4WY2NGmxItkfMiWmW2+CG5J3M1cVJ0Za304Ycf+VSF1qw/+Paf+4i0atnFrVKdqBjlPigYXsIxzr5rSjZKuhTDBvvpyWkdb7579972ve99f3vzzTfrFucvfenLlT2o469XrjooIKJpgNR90RE1/tkBN8DWtdmPn4zntu3SsTI9LtcuY60nRmF0jU0L+NNT1c9yJFkZkwLOG7du1q4ozK5Fshy0ERWuANvYqVGfeUQzDRo7wgu0AnjPFGAcqac6OhgZT76N2FHjzIyg3mNdRjKCkTX0kdaufsgE1Phct89AT6S9B5EYW1dkaEvAoC5ViNpcLKgdtfYYUMTcmUNmCHalA3jOAA2jRqYeY9XCsGpAiifhPHVwTWOj79RXOk1pJHBemD+7hWkU9LuybZUNgNMOfzNYSf4Fxt4ZM6XWtfAkOJQ7WuILPM4x8pnGp0xCLXIVyIB+ljsDBMFzQN3tr6PARZ9SwXFJStWjdJC8jjOM27iZEzwF4NP5Ylc85w3Ys5DRd7lLU98P4lT2WaRLZ/ATQwh/LnJ80xEANBPQEljVxgpM2zkhKMe7CkpQv63LBnJbAfYI3Ko/ZCfla4Fu1LQZJ07SacOIeFPIxEmdTLp0Q5/Paa44uJW1LXk/9SVc1L1Mo8e4adO89zE3/0NOHSzRP4KJegbagkfIhufG8cOFRd15SjyZ6f1DHlw/n/E40/HJk6eu41njcmaNg0LCRGH2OurPYkdjzMBb2ivwAF1J/koGXC/RuGsZd/tkrZd8jGAIi34wlaO6epfMdte909i9QTMdo0FvbGcPyIJp6ZQkdmdgRHNwANfBKzfNsT3vEiNj8ANe5gKXvtaxKWeeV8BbtEBGDtTbmo4uDG4/E0+nHkVhaGQwnbtOg4lHur17HNfQ8+tmOmfwapgEHo1ldtgUnJHvkLYnnVL61lgU0C+ZrsCtdR//QziOTjBNvk8bC55y5IVTFksnuIBDTqaDZwQUwAroUpeQ1Ubasq/Ig/WOTGnrb9bCZY7ML2Ugb4MHg3JO+Sy/58Kt+3zIcy6w872Fj/tgYeJR4jt9rbFn9pzn7fmtUyWJd8yF9sFqPmdsuTmWiwX7ftqgPn8RBvIJhixdZRN0lTBhnIfGxmfpt2SbyKv4/d5779XpCfiNHoMB5U8/VV1ql2qQvBcvhKtcrAMijBM0S60zmGx/Dl4wtyolEQHGlClsrWV1BXVop0pPVHCDCyHdX9praHo8SouUHpCOyG3KLXCbY6hLquKEzhr33h7zTvrpibXICb4+mwnoaMp9yljaeOaWfkPKGf0hb9gGcK42Ckcd6/RT1V/iVtrlibPye0YwqNodi9H0mxNru14ylhxj6mViSqdFji3NAG0h75obY0j9zI3Kji/pCyFvyE+XI+iU+pW8SDvQfTP6SRzO9tUmNiD91sSVpGEP/rv9lSmZ9dv0XQa80//K+cP3pHf6LJ7fWh+Yfx7hSuSwknc96HZ4zcVrKQU1dPTx+vWr9mt0aVmV8PC/yZNRbqX6HJenll5E0skh7AcH3C+1dRn7qjGe8pW0yfHDw+l7xYmklOnEuvTt8z1kqWS5Lgf2XRHMl+/hScf0qZ/UW42TZjmX/j5jwC9lTtPv4uTFKAvO6TnFB/APViYe/tF+vZ4yn7RMuiQeqN2Zycw1H4EAACAASURBVD1Pg64TWJ2viZOpJ+CkbaQzxBMPkuaHcDfpln3wbPKPvgobhtwW/iphIvSReTIex1esPOgKPGB8/Ey9z3VwziPHvJP1Wf3USSpJp6TJXHOSuJWbSbH5ij+c5Yy4JZw55TzSBu7oXhfcrjUi+FXPRKmPunSJ0w5hp8Fa0ePjjz/2OuUH3/rzomgFJkZLGD8InVlKPVOuD3Y6AmMhWYTdjrcf/+Sn249+9I/b558/2FTn7g//8N+Xc0RfdpSujtqJXjwux2Q5RRoLRqsmNAKbdauiAG3s3pZwjWABi8QMFOp7BXVOT55t7777bt2cVeMJhyuVUc/jgHjB45pRGiNZNgid33Owr+jBbcKut74dX7q8O7qm2wGVji7GqC29RwBoHzjx8T0X0PC/BCX4BSDNXe3Y1YAmdqpX4DYDRrmbyHMK3tpYqkaajyGmYvSskFQu+oSfdcNvLL7zWearOZazHP80V8bMcyg3NEujkQahZDzqmnVHSLt1curlrBsEn5U8zPFgUKPeQ4FW7U64dlpmsGT77Pp0QMWpoD/kZQ+aiwDpqK1nxg21GsuJM87crh2bbAudmIaleLk/ig2duvFD53IM8JVAiPgKvSTyqQ/QI8E4DSf6VcHNkUmb9Ml+czc5HT/LwLrxGnoiBwTMumz2TNXULdpP+envm+YCvLVjjG6WMzhqCyGjqYPwSG0wr3SKRTdkmnnY8PiSkgUE9ijTuaHtixyJ1Z4vS/KYjQlJ15Sh7rCn/nUnOB0VfacsWZVIIDCuW1Ndt/VoXtyVOossuU9nMyQGkOGOHmrcffOgLzLTMYA+jJsbseuZuBle46DumfDB8u4bgplL0h3es9GW9Nd4UqbUFkFLtcGcM3jK+CwHlrFDCx54w/eMw7K7Pwadti1xIuU8HTUcpJTr7uDTpp4FC42PHi9BEfq7yJEED8GE5O8an2VdG5PSPYJ3BOvULzYUusL7xe/ckFvBpWm3h33F7pNpDo5gH3KzRu9KLlQ7+u23354Z9egU40OnaYuxecNqZaiYVl4sJC2td+u22MRHcN70pURMQEXL2klbBU8Si7p8pA7RKu/hmCdWJZ/5vMtWymOXtcRjxpo/s338ScaYtMgxuU0HakVLNqSQFRbHaq9oLWwZG3XOqlpB4KnvUQIBOsB35pC2C2zXWK33XnwRYATrzHdvHOsCIPxmYZJ+l9+i8Wuz6fHTJ+cy2sfZyeFP66TJOAr87KT0p/OwLiuMAHuXrfRXEuMTO2r+OpI1Av/JjykrZ8t3qXZGJhQBMug6cSX9wX+1xMyqLYVM4Dsmvjggu/enUx/S1qecpU4wvi57nrN9/sQg6IQOpE7wXdc5sLDrwsx+RKejzmTyI+eR9qjzD33JcWBr4CFrBdYX+X2+x+9gXqdrbqImfdALcCD9irTn3VblHFOm6Zd3+dv8cgCmB3e7z9Rpic5eJCuLfw6epYykXtuXI4PKmJRYCI5AixwXffSxXjSmtNeJsZ2/6AfYJ5ypMcuOV6kxZbJR13scqaxjpiMwU3W0bfcZW2JIYjc4fC69qp34ukgPs4+cd9Kw49shHat1eWxoLn7b1146alw5ROOUL+jb7RU+GmNKO5F2hN+RDbCn+gauhJ+joS4Xfc5OJNiXJ6GPfw3jfKJiPaW+VtLR+WP5ifWJdW5hvzEK3kyMj4BVyvzSEequ7+MP3X/o9qZ4U9HS/e3SPmt88QkOtYPflTiUOgwWsGFwSB+7zDkDkTW6bFAcVR6kThkyMqhuk+c9fX2dNhgXLStGkyXZahyRndllYocBUXqEjZC6BYe4R0hPrUEqYLs/IZl6ofGVv8wlLzXoKmy8jizUAGpXYl9MleAfRoGBprJLC0RwZRT83Xe/v3340SfbnTt3tq9+9au1mCR4ILBScFA1uMhUJEswAxCilRaj6YihdDgOlbFVx0auVn0UZ8I5AJiLdGVSqm0ZZ50Z189XX3+tot0cU1JGgx0AC0EGLnQUlhpojCGdBQOwg4j6l4E8CYAuLjUzfPswNSWVpZGC27PFir6xuPQugAITI4NmLMABDj2PEc9xJljxLEFYhDAVtI7pbuvYMcKd/GH+Fn7dtL2/yKX6LF1edQHVB8bNRYPP6oh9OhssTmkfhc8xMI4MFEHHBDiAotNCvJRMZrYVdKi2R2ZDB05kmAyRVNhUZoLy3VnIZ3DCVh8rQGg6reO4yAUZd9OBiQthmGsaD9PMdRj0jwX/HNcw6h6LgvwrWAfAay7IDI4IckYmMLpxfHk4IuPIH4vpXLxWTcuRJQyuSF/V3wx0Dx2EpwtvnK4PsOlzdE3gZzzzZgX0wDnOOXS+4ChkkB/5SyOzM/quVVDZG9r5zWBfZi9iHJgD483M6DSs9JEOHWOoYGDtMDr9HZOLbqRzZ/6Jpuv2zNqJGpnEqnlq/N5fWAOGpYNIVhUy0R0r+ME4wdrUKfWrgKOPGF+prEL9m45LZeQ6S9P/lLV5WrWCkQvpLM5uBjrpP3EweUyw0vLrwCU4SYBPzrTGrTGuC0YIMhi/qRtJLTOM8XQMhj7hZKacYisTx6Br6izyS9tiNZjYHYZ0XtELeENAind2tjo7hNotg+gQfbM4/ZJTBUIULPEGXDrQmh+BHBYvK0MvLzorzu0yn/R86h6/i29gEvU3Sy4DP6D7juaj1hO8yaww+Sw63QAeYUMWD7zI4Hv0gMX+xKA4GjOxbPgDyfeUTY9Vc/Vmkfm3jtWAtXWkexzRXs75vmi/57tuPqRP8Bf9YH7ITNr1lLH8HrrlXGmv0xvZyBIL+iw3A/pmaNroLkdpZ1O+k099rIkFh+SIurTYNC2QhQFq5+mJTsmM7POm093O5tx1GsH+re0gNi3VDd4xdumZ3uPyKt6RjAuL9LxueNU4dRTp5s0b2/PP366MbI35ycnTebw6s8csYypT5AsfwGTGluNOPwmdOYRhh/wd6Kx2HZiVXq9FHbK+bNjaFIOXnY/4WZUPNupEpb/JfNCxib/t9vS0U+BJnvBYerROxKDz8Az/M59NXOhQWnVuhUdjoZr8Tn1hDshJtyUX6WryJXFAp7j09+mp/e70H5K+fbzoHeOhTeSDvxO/ciOn04W+0H30kvlkf5mkkFidNMtxpP/V26OfxJFDAeYua92XyfHlmJDjQ0GFbMMluvZnE/FT9Rx2NXE2bWbON3EL+eD79PmSB53eie17nV5j1JiENXqWTbS3335zu3Pn5dogPlYJmV1AQiLmk34dL7QQXKEgr2NWPtSqKQ//OmYxP/jUfeOUz9TRxJKkbcp71s9f/axs6tpm1lwHdqfsc5Kv86FjT++7y1PpWVKo8KKosfN3kJWib1Pai2iADi+6FBXjJJO/OaRT0Dvpn59BX+RLOJM6p9/TNqftk5+W/1JeO64fwqPkR34/j+5W1iInsSx9jC195PXuPsiYY0jaJvbTXm+363PHe3ROPC4ZCt7z3SFZT92vNseFbh3LdeFo4qLrS64amGmzJ99HNeGFB/tj8NXeCKqbNvYhkK/Ov+L9OGF7pEteYIA5sY6+wQwFf7SYstOzivfrcXbWlxCvRYWc4M/vP9g+vfvpdrNuAb46juoNp+voUmUs6p+BadVL8gLEO8Xs6jgIdlI3ivmGXYGanXAFQy6xy1KfqY6Mj3HqmRmBH8WbffTuaLty5dp29fq13e1dKrBexBsLTx0Zdhoyxz3WBSpeZCljw2m/HouzLwVgAl1qc5WBqwW8Ff3J08fb3U+dOecAg4I/ziCqhdexxnelhEm0VC1KKY6OdvEvFV3jzfqALObEcI5i5O5TdxBZKPE5znHVTHvqYGnRxWdxzx0fKNmp6Knk0cA8AffZWd3cKUZUYOzsWTm71NOqiy6GQ8hiP4MuO0UaO87IJxm2N0aQgmBdAlxmBqVRliElUJEAgk5UgJ3jnSNrwccnrQd2Fhyw7k5NAWHxdFVnrczNUFbAjIX2AjTLNX9T94sgPHM3KDiQnDd4x2WbI6tRNLfTCQBpLNpJUdBmtleLD19M1OkPTbIN/c5zunCpbjIeO7LCDAXtFVFnnvpJX3k5RmVgjItLcEZnZtCZbwzXWMlyoL10+hJYAUt9nw5bBirgWbaherC6pVyYJz2jzWkY4hY15GUahiH//Z2kWzqVeo5slCnfI3tuj8nOqGMBtYyNnbe5kVFZI148poNVZSPGrcCWUYzOAPxogw0Vdm2NnyuQq/cLg4ecVEL1yOBcNPemkY84e6MGfrHw1Bgr83tkEQm/MyPCcs84V7YQmbG5cE+Zgm7p5C+nlyDV/vgZ/LLNGVlhA4MLN1XP79II8MtWjePVLFguXXF2d9rAko1/JUgH31Je+L3LDH8La/SPIBG0BbsPOZvegCKLZh1Zm3I7aw96BjkG/S36ZfYv9KxabYF7OFdudx1r19/MVe3lBqL1cQUXNX7NDTwkuABmID9qh7IHqy7pE3NhODjp5EKXXBjLGau/j7bK/lLmtPRecimbgN1Un9gJ+sRhZnzGGLIM7RMYR6nRuI79O/tNny/HLwP5ajuz4QnkeoPAF/7wPfyaAZNhr3Z+ATwaR9iEJlXfJ24pnjZh8BpZRm+RL5x7MCazN/kM+YA2qV8pn8hwOukdz5esrdplqS/0mbJsbNofXU7bsGR2HSdcGGG+eePXpW1qozp8E9pH9zJgC0azkYUM+gK6Pc0T42lLnwlfyZAkS7ECjI8elX3VRr1OvHzwwQd18ub27RfmBXfKYESWtEl+o07HPNpu3dRlbs5o1Rg54sxlZNgl5tZ1J21+0hIbiPw5A3fdTC0/LwOMzBPZ4Hn6PSS34Ltk7Vg1rOQrnqwMKfAl7VTKHG2nrE56D38M34OauviLiemHfI30ccFKdIW/p2weqE8JndMvqHIVY8HS7UGOJ3U0ZUl+XgU2B7/nCarhN8PLjvMp19OYXbBJlt/jY2EjwIgMOOVYs99cOPN5BgLzvRz3ITvXMQDeLB96+YKH/MCcE3zBH0hfEXlEhlJm+YzMSNeBTru6spaYD6UfoFtdQtZqONcnc+2dx67XUVPmz3yxDR3nExuXn6ga0rqn4PPCBmVR698br78xExJU1uyNN15zPc5x54KWq5X9J7t9eX8ZbAXJ6sTeftM6ZVhjzg0YcIGxH9rkS5lJXKJd1woky9AbbLR3SK795dF2XZe8Xrq8ffrpp5Upfv/B544xHB9vN2/crKQZ07heqNcWD1cfKVtd1/raSW2cjDsHaiOx6hx4HY3tRb/or85Hxkm65HuOx/okOxiXLA4CeC6ex56G646EEVdaa/g4Adjn7T5sX2qc43/yNQqfa104aCffcFzYlTScdp16oLGWSZ4feoeTV1wCa9stX8m60mUm5QF98MBXRnGuodCpbvu6X0m7iUWd58jQHheWL5jzw78xDpnG8lv1z3NykNIJdfjRtRPneY/4Q2LCmrsT8sQ1xc5WluoIzsqnHWv5ymItWVkb1n2O4EzRaGysHX3vr3XJyxCy+rkmmsbvqDJfXKcoCSY/Lg0LxBFBZLTZkdDAfDPwcWX5kInHJRZ6j2AlmYorKOYF3NMnrueo/rUIEBD6P9++WIvjuvV6ZO7JuWExpsDWM18soHHVrdSF4muRBNApWGjg8zj5vBR+HEFQf7ngRxCYP8qGgRJh83kvoI6qJqXqj81LVQYv5oLq6Hi7dvXqpHs65QmWqQxeNBms0vh1YOfvCYgjICjjofdrr0lBnXHc2/xUYFaLOwdlpcRyUisDacjOlSveycLJnsARwaV0EPT7XNiPnQ+y/tK5TKcwdw6XjM3z7XPeVZdImaTjJ+Mie++WbkkbQbcp28OpygUTgI7TsvjtHblUrp1jo8WKLrIYjmwpfWkywZP9fhS6lZe7MG9kwjzdG6CicWVjrQDBAgDXENERr5JtFS0Y8qix2RYo0LiCwvosZYffqYWG0cuxsePXHRiCBRUUklwow+nMx9K0UEA+yMiE9+l4WK9sKEuPBtm6g4Ess9hAxtMwEAjRs/Slz775zW9u77z77vbHf/zH22uvvWa6jGAFpQsIiBPUZm7ldI0bKOF/0vDQQiGPkUycCKcFvMCYCLMYewJ9Gg+MKe/Y8XOg1DrjTZvEi6lXumhkHPtFRtk4YdfZxyW8eJ842y58SYcWnXLtSHMjZWa3mIjLLeDzdLqrSLHr5SH7dsBcSzEduXTI0IHlbC2nMBeCNaZm24QRtdAsezCyw46Uxeg+yZyrsWrTJwI2iQEsFjNDI/kErzo+Y389N2NMylbiqttYgRBvdnFL7PlSE4m/vZ0MmDCmdPzXON0+2aeanwJx5sta+GTgkbla77z4ckBlHxjnHXQQPhJcU3kTbcz55roHwxFaARzsM/KldmiTQMPJU58eUPBY/0qnC1icueCjJ8YdyYLsdOI/wc7lfC696M5pOqLQOx3btB/oR36GjSTArGdW5mYes3Mhc/rr46DP0stRVibtStptzY9gcMpu4nvKTsoUMmJ6WTbBAv0kwAVfO4ZBA8afGAWGdH3JPtOfSOylHcsoN887Kxq8BStzTEnHDJCDg8kzZNn822OTx7iCn4wZmlLKgFqi+lkbcePEwYOHD+v4vdp+6623tpdffmV77rnn54ITG8T8Xnn11e3evbtl92sDO2vCDbwqXBlBAPz2bh+SD2AtPtAhGwy+PXkqP31dVEfgjvHtst84xjaIkvJvOqv206Bgs7Wdn7IRnMbS4nfZocjOGP3wXWk+N5rHJjDylrZq+VbGLconMGZ9VgtcrR+itmfKScrrTqaHndvL1N63SxubvnB+DnbSNnxKvy71Cj0hYz+xX9+txImlO/SRupL94Yd1G4MdOGSHUqcYQ84l9Tb76vNFJrAFGWRIDOb3blvT/nasxs88xEP7OWsjnzG6nz0edF/ZuGW8ZDwVAqgFO/X4l23t9Em9zX67j3TePhyX/VMdetljnQLU78IeZUxrnI8fP6yLX+pm6aOj7crwg5Ar7MXEWHz0OAHWxwfPEqM7nqRMp97tabwPuma7+DO9j5LBUxeH03dPn55uf/Inf7J997vfrZOWsvfih/Dr3/3P/277g//x9yuwaloWdZP8Ox+UL7LP8icCcxf24xjvy1qhBz4Z5Uhu6nD6r4f0BAxOvUh9uYjOXU+YA88nDzpNK95Sm2lcgmcfMd/1+6ZfbxObQrt14cmgc/rUqxb5ollhTQtcovuJc74rIX1lCyp993XBou0IoI4MI9nT2vSKsnw7nKsYCuv7EXgdSXTWAwKflOdxUgU1Ly3fNnh1QuFU5aQOr/HhSdqMsldjQ26toxxnG67PCJjvg/C0xfqhyuKNDdfiwZB8go+aouvQk6DIRYin29F3/+obZ/O7qIuX4DqBbtRxUmYdQUWYAYCpD25+ZPHN+wQMcOTq8wju4Bw50OBMN3bvCTZ6F8eZfRznc5/rSJEXV0fbjRvXatdBYCmiCSD103X2lElxpYJj+qcdC6LuLAgT2HAumFsaGLUpIMZZIhMHZnfHhEAKQQmcbTn8Yp4MPEa+QPv40q64LsYhFT0FqH4fAVVAKo3nofcLjEZ2Yc88gKf37n22fXbvbmV3PHfr+XkLs9p+8cUX62/R5dYt7/YgG2qb4AaKvYBkHZPGyQeQeCbrftZYBngBlglgNc+RvcCN2HkjrMYinuunMgH0k3GrvzJGUXACGi9ZsNJnLbR0rtJhqHFV+H4c+x4BjHTWd7tLUduDDELkjGAtDpvawNBpjDzHWKjHmE46cyFzUG0SJM4Al/Vyf7vbbHcEMUuuRqp2GhlubOX5/4+xd4vVNEvr+9aufaxzV1dVd/VpGGawwBDsgCMNyBImMReR5UBy4UgRipHjm9jKXaIEFLCRwUkuoggc2YmVi9hG2B4ziQWxCTAHc/JgGGCmhzFjM57zDNPd093VXadde1ft2tH/+a/fu/7vqq/GqVHP3vv73ncdnvWc13NgveYFirB1BFwp4BVZ16N148YWZ3vC3gJgREVRhzQVxRSYg2eNlPx02HEGKB/FXwoej8pxIUc6BkqdaRfuWhuOJ82XlyucA3wA/Exjt8bqN2oIcnjnfHubeMJ5r3Fn8ELNPTuBWI8rRwwnBPyp1h4OaRTEVEhMt45SRaFL5YH1YOTAb1IQIksSR5O3zrjLXjWGxx8O+cUYXGTVaNCVfO0xxaeXpEDp4qf30pWdcKqnfFNE++hMTcmM3iCk84qKRO2aSK4fGIMLM26kQgWesHbwlVT2lCNrHu7zhc/yfvJ8xk5eisGI4w38mRVPeBrjzXhJgx45+o6Pj1aO16Jb6Q29O7LGUkSVu8ztFr9N3jaUuXU9TdYG/FSvWXSo+YDhctHUFVrgB1+3MtjTXnu0tD7LywHmTxjWOxGNn/ic6wVu4HbCn/PPcbWuTBuGdnCiJg2hSyTsbfy42QYyz394j+AL55dyUuOBC4Jb8eltR6oq80O8udbRI5/nvaSMThjwecpEaC35YMql/J15eB+YAovE+5lPzfw3eUDuPfF74ZFLOnqdwmMZCbkf9pt8MMdMeslzBw9nB+PaaDCfVnMFOdEX+dJ1KMmoK1euFP0oglF6giIYEy/0Prih5+SkRBeHVrzegkptJ89A+tWM7+w5z4Xf88yACfhal5lnrJ+j//MdsAHvq3lLv5hmPfXTSTHLepEX7MW6QZYHkDPVl9/zuaFjevzeeLFH2PNs6X9hl4AjMw6mjgEPTfmk+auR1JpJuJlWdh7uzQhmXjLrkrlf3mdtSY/wuMT5/B1cWfM6G4jCFeAJzxXMXGfeuu+A61SHb7IfvUYcP8MwTppOuim7ZUPd9ZSRC650PEkdin3pJxciuUfBCn3U81p3yPHX+hWOkHVEtJ5Jpy54zF5cdmWcuvF9lPwAvug3STMlwyOTInVW5A666Dr6LOsEjui6WZajUw/eOGr0ah22TR3EI4eb5lfmnD8/abdv367vKEdleDrd0+tz9grnIlKiMWHCdpZnefaVutwDXJK3zLyfMXxROegf3uHSAJQBmuom9qQy45vmO1PBPv/1f/PfVsCScPz+4aGDjNppNbr54R/+4Xb9+rVCqWX9kRGEQwgYVz08OZ9kL/bLczDDkd0j6rGCVHqkIWdWeuRUV52xN8Fipuvkr7McJdG6xulRbIztDToyrsYsQaHGtyo7FbUCaSwVF/PlYNS+F9HSi9DiZFwI0qX3wJMatzt6rWv7ordooyL0xCS7k703/a09lT1lv8kSCdwvyzzVKFFA5kg58ZaAAjJOs56g6Qe6rDWKj3X3ZaFLn8/BOrpNbxU4w9/o43IMPzh+0GVfz4KqwJpsujl8XQWDk1Hqq3SzLkN0FmqIqfU4OtOOSemQKeu4zHWkv3VEPaNAgOPyLT2s35WZJT4m/5g2UP0Y6jK4N/+UffvgYflJxJOUgaooZWSOxhFcVHIQXq/xNacby7a29bEPf8BqhpC5OhEb6VM5RzjpsGYFAnzR5h9UJIIR0B0eR2guRlfhbkR6cKOJsm3liJRNd0rOG2OnRjjFwwQ1bqEBPMJFX+9UNB3RH466uXPnXvvil75UDWfeeO219h/86e8pY6e6T1Za9OiuV4qZbu967TkdsG6DcRJq/TosdxSVseIUERimxwpiiXRBGMAiRCrsw8yLlI1i2r0piuAwlNRgcnFDuiLYaLSRDD2VrmQ8NFV5XAi1csoJ8cR8XeDTDg3tHSGt8OI0RFB0tH03c7CDiPpRThPrtXpOxcQNR9ZKZCSfYaBUfaRecH0WVGI4rGFR9oSbvXmOBKQMYinvpYgojT463QFjGBBnWTDrNxKSZSjMCGqU5yLS7kBCoZkVCgQBtAQN8Zy/t4GI0Nf8GMOLAO1MkK7qCK9SgASjzqBRiHAs8r6NDofEL2fYu9Wmose54WxCsWEc78MKhn/n1sURMI9O3Slxwc1QIs9s2eiHael3lEDoYyjag5/s7htPct1r5dBQBT9KiVStV9UT7cZ3nsPR0XGJMWBFGnGOaSNnCFjmBj44S5KH6jOUduDFJYLoAKdHKsfgFM8njSJIgKX2uLOjZiMWtqQk1N9NkaKjI3I6kVOp5h4Wh0TiV8W2VpS3eJqVSW7s0mGAwg0PXo+xLn/BGCXUolupeCWOI+CcynviyZBJVvZReoEduDEUaeFnpO5xCRH8QkgMf00eLGc9irRgID6vfxiVps3dxSmf/LVwd0pNA7+BGfuCXxAlKhngCP2Dwjsu3DLVknp9wGO938dvxEuehDOFtbKXHCd5ALycffOcnpGxkfSd/AzcTTrN7+GbjM86wMU8f/ihxtRzyEhkQcqeyPdYIj/h7cDIJVZGuZHBf0fkGfBa5EyvM6WxuAgEFnnu+VnS3cDbYbTqe9aWRgK/AxPWMPQb803wCT5Uho5qr0Ukvn6Ht+bv4LkNSWeCUH+rnt/ZLhmZ57im7XV0AmPnGee5pGHOmPksZzCPg2xJPOT9IXdGRAnnBgw24WTK24S70xvXKUuJh7lucBHcRF+Y97SWTaPDMuMid6gj6jQ9N5QqHbnXRbt771574YUX6jtFE+msz593vdA8bxsg1h9mvp+0a5w907Y6XlPOJ/lo4iy/z3ia55I8yMXruz7fG7kkbMBpcBcaWn72iBj+xlGTc7BHxqCDZtJuwnk4GYextNrvlKKscfIiEdkJLwS+ycsSZuBEyrSCem+yuPAWmtx0mYSMf9JZDJgMgzhpc8bFhO2AlbVGp/D7wgNZk3yG4A94hGXe4J3Mmz9nGpD9iNPySbQ/yy/+hsclTBgDWQ/Oz7oDe2U/6Fzp9EPWJX8y37I+q9+HHrp2yoNbg/+mTbp2NoI7qTvUertDUvL+3v3DplI99+/dq8CSuYmo5ktZWO9PJZoGfZKVNNJ7x9n7hMALrU26KnppZfnpsmVpOmb9SJGNXE4SRZ/nxjkkzc146efXTWA4R+zQwq9VmZkREfY4ngxspdPlJQAAIABJREFU8zk5GuzMjstwpX7Dk/pcz5bT5eFJe+ONm+1HfuSvtLPnD9rejmWhnpFO+sYbr7cf+eH/vj37zPXFBiCC0XhSu13mNW6uO3ePFY7nBs6MtGf8JonfwGamM8bEHp35jgNFHNiRl5ADfoZT6i5LbcpyrTr9ti4bT2x3c5ErmUQPCLX/KX1KZdxUUu2hnGqy7Xz5yXwpJ6QX3z866uUcesqvfEeit62tdu78+Xbn9u26pJHPpTJNus+g8KIGl29BaezrDKIHNf92nePx0XFTPwDBQLqNS7h533ZM2nEJvE8ejOhGfE96z/qQ9mkbUDq/M3bseE0eYni7jnydjZyilD4o+NgeppSUnJRKZ5a8dHCL9TEu5ukjIvosGMq661GFWvfh4d3uxLTNLRtNDsDe8KOch5wB5yifiILFyp9VqdTOMpaPy+f8oG1LJ1Qa/8nDqvUsiMmBrHWNwC1fTNgX5HIDSyTmR3/jl04tKEZHt1SmWBR1YfI7fsepYuZsBwGRUdo8Ah1BjEJQRN/TSBBg7qR32o7uH1VdpJ6oa2D1LrUINjfmUBTE6PCMUuaoNEUluUA3hrn248iHB00ReYq2u3r16Vp3Iv+Z3k1VURkqbFuptg8ftsOjw2I4JuQz7dy58z3cdjRzQbAjDJN4k9FWOkbUcsC4BfmSQadCNytoqcB7Tj+B0wfmxLoQ1ijmrK/Oo5xWwxjXOBpzxSA2RIjkXj2ub2kJ9dfvrDOjgyBKja96mChpECz4o7URaZEOKH2/CGtFtu4pFdNKgfBI+IHSIIeliBZHnci00r57bSRFfvBvZ7fXs+swSQVH/jN38ZWSWI3vvbcF7jAbbjFHOjNnzNmmk0qEXrfe3Zk9K+3gcBornK3ha4dCOn7y3NJo51w1FhF51EqEqT5JgYR+VzCJDpoIzbqFUqph1MOq9T305UN1QVUDqUrlHHXeEtdzzWWI97Q9lwDw+Wk+8Eb7ynQlDDd9ngYAtKDPy4BbnJ6qN/pQpVIXoWsBtG6gAO0A37qc6HTCZyi6zMXPRdmJswJmySugGZS5pDEUVYTiSgHu/A44cl6zcg4+wW9yDVXr0kyu8xJHPKku7oDVgCn4lHQOLbGngYtd+SNOf6knkje6I9UfZQ2jP89u4JppF2cNn6dzBliZN1nJA3fqtjsuxC5dvtBu3rxZ3x/fP1rhjnGKQtXD2ICX4/BKIwq+jwsE/AE/9XOlfHWYMBZ8Ar4BnFMWMCa4nn+vzrbfiifN5JkmvYLDzAeOc6bz3yi6KefAu8SRgns/fytrvjzjWfH/5HOz/NPfwltwl0ZRmjf5Vo3TdZBcM7BGNhjVRxp6whWYc0bwPRkmKeuRb7PxqHGZDxrIc0yjO2kcmmaNm9YMH9Caku+VMtvr80Zwx+JsLbzrMnrBDWvertdKLdLpMiadVew3zwncS51hxgXmS/4waHPoGvnejOf+246RhKU/X5fxSdzlnBkPXF/j19ADNj2XPDd5/SZ+N+8BByIwGPTjKGTGk+HC5S26sT4T/BVhj1NfOkM1XuiXdOAMtQ0Tn9DLK0KvMj28Yr0jXVrGS+IusNHP2Tk/0wq0wU8iJn1hbuOGtSX/hiew7+SLptettqMyGJHdwXmbNxGQ4NTS+Xzns/ffdoxxjjOPyzMvKRHOJT0761d5xgufn1LZUgaCazyb/HETzrM++MgMM/aSfBsYzTIl6YhnPK50MOuO+o8SMDyDcy5rZg7dzLW5OFeNhwNsjtZNHWReC38nLuBgn3lMwgn+SUOSjgXd0bFuKAEuQy+ei2gyX3gKX8GbxBF+T7nOc3lG1IOrz/oFbepY+syRxYftzZtvtftHx+1QzeSOJU9a+8xnP9O++IXPt2/6pj/avvVb/51247nnyklyUL0CXBNQ+ko5UajF1zu2F5wetXLKqDxB8ZeKOHSH2SpT1gMP6hlFJXUHmW2Z1m7fuWPnRg/6OLynzL9HtWb90yXHq6++Vo1R4Re7ughRBKSyk04ftStPyaaWra0IrN6M8NSlMex00XPW/Q/2D8qZQdk0z+eAE1+m2tFb5ckU+aUIyX4LVPvtjVHs2HL0ZetlT77yyqvtU3/wqfaN3/hN7Y98w7sLjpV2++ik/ca/+BdVXuJbvvmPFn97+WMvtx/7sR9vz8iJ2B7V/BpLa759++32o3/1R9tzN56rtWqfskWKbqpszm6PclNTWe3FvEvnpCwL1aOXT0MfFW2UveSLu8Ezewm4HjTlaDFKVRF0NCJVF9tJNaQfPGwPHugs3exLZcrgpaWTlXNspzu9WvV/WHQRq+O9b4WjdnWGxU/sgesRrQ8q0EpZXjgtq9xVj3jVeHpFdYvtr1EKuiPJ5cBadNhKqXWTW+GUo15dVs0yQvzHDc2UWap/3t/9Ws/9w+Oyu6sOaDXs1dpPl8wY999QPwCXNtradgBA0YJK4Rw5Q1RzVtmbrTNV8k3y1U698pItdTw1f33ettrR8VG7fPlSne29w3s1zr1DRX2TSeVyVIXPXWY9VJM4avd3x5zWsX9w4MZt/Yy13gqAKaf+aTWX05q3t3ZK5t+5e7s77lxjV7hctZmPjtr+vi/5Rc/QpGApnwpli7QPNYGrXgbtTH2u84R/6nsHW7nhrv5BT/B0jUl5QnQCPaf60Hu74k8Kctn1pcSZ07b18d/64KmRfDQ0SIFnpBlNIMzYe91FS7ZubI1oiSqyWp5mOy3taBiOqnSgUQTWgswagjYuZYeUSJwIVS+pmqQ4rNWGhISZQ/dFkEMpO16cnAgur90O0JFuOYpjZu03hHa922tFKSVFRKwwaR0KzqoU5hgD6QCAiaBkQPjUSVz+bhbSswCbFfIUjghe5kulcLWHSCPBACsjo7o2E67rWxccZhXa3b3uuUf9jpG14Ec44gyzkXpAwxGU6fHTaCxGbWNhOBg2NUiQcBXMqU9IKLWMS+BAODB7B7Z0rK3Q/u48dqdwa9l0+SucFcHvjMiorLHQg6OXc0rDcVZYwTE7CUbUAsqI4MAtBPBFsOP8SUUqby3Z1yhmPIzjNEg3K0CGs+aXM42Oq3pPtPbZz362Xbh0sWo9DRoe0TJe90mFRrMX41GPZOwEp9ueShDvncE9Vr+p6eddt0w9ahVDSmOm82NW6sET42HcolfIvTqRW8ngOQwCFGL4WTqqCx6kAtQN1Whq5HD44byFHtlXOuyZMx0vmxTvwpWloL8Btgj8Dr8SLiF4WcPMjxdc7+/Bb9Jwgi/wLHvAgQUdJ6+a8bn2sdVTg/E9BpzZQ8J+DTfTmhSQpPWEWcKBNfp7n21+hpyCj4HrnDPwTGMJI3e5yIibf9WO0ZlW1OD+TvvMZz7j28CtM0vDH+oNLoZ7v2DgNjTPHRplfyjDafRD75wDtJtnmDIljUjtLy/O0sjh94RXKXC96DU37qR3uDtrNNLwQXSM6nf1kUozG7PwE857lmEz/RQeRBS6vk++lQ5GcCJhC7/XO9ADc8yXEsIeLm0Sp3HcgzfQBvI1+Qy4NMtiIoRt5Ax5CT1pLHBtvEvzMy4D7eg2TEc3xjwP1pY0BszzJ7wmHdOOEqZjuqNAZJyI31LahTGAZdIWuDjzqJnvbcK5TXhAhKAd/dLfRopb4vCmPcMLPO66bifw5d4ied7s3GJdSW9jvl6YvpwtjtBl7ylDUvaLUuq/cIznWS0OMl0pRxT8+N0ORt7R2WheXYpqjejMmtNnpgwewyCdf8jS5POCA1FFlR1UHSiHEzV1R2QO+Ah9JZ9JB1nKaugzyzDI/ytnQq4f2KcM4OxMZ0oN9Pr0jPhEXkbwnmu1O2uKfylrkyfxvd9d18GbZdEqkyfq+yb+59knnsE2nXnodfHs1+JT6JVey4g+JsNk4NLIoph50QKEcJ7mOpOevC7bfDMtcPZDJxgX5qS/cu7AmHmI9IHvpRxb6xO1o9X8rAXepSfy96SblDOpzxmXnRWjf9D3rDfkOWVXW3AhZTbjM2byW853nE80FDU3t84r3bg7Mj7/hS+2j330Y+3u4b2mGvD7B+fahUtPLTaC7OeXX365Pf30lfbMMzfa/u5e+9IXv1hlqGScyCmjOojFlyqbTBFSO02lXLaLr1uPF93s7tnx4POwTS4eIL5iXmZdO3FVz6upifTovV05126Xg0bznTt/rniOLteU9SNauXvnTjuSo1Lz7SuTT/zy1E1We4rnwb5r9u8pKlI0fWa7bI+333q7O+ZajV3vRs1BjV+NLTuJo0M5ocxOkroAOO1NA+VU2XMJNK1RztubN9/yHqssk5x7jkjV56o5fu7s2XKEfeD972//8hOfqJqTgpWy9dwg8bR99fXX2g/94A+2F196cSkBJxjeu3dYPgHxK8FLdoMufJwld6FdqjrRhxUsJR7qYA47cQSHe3fv1tnpeTmR9PPW7bsFT8GieKqiRvVclVCz7aUyM8oi1HjCBzmQhRMql/Hqq6/W3jSf1peyQHBRSqxgqvcuXdKcyhzcrQY/Prutio53PU5FNbuhrtZbNtrDzp9WZbTs5yn6iwvschbJ4SbYhB/J/MKyS47zy5cvl+/G0Xc77e2336qz1Zr0mWD58IHK4ZxWYJjO69lnnqlzfOqpK+2NN94sPBVsK0qxq68KHpIz0vLf/GZ3Z89O4p6ZJPuAHhIV2Nadj1ofkX/I3cVmrgwHNwiUk1V4onN2CTBf0pTc3Tb91eVH72FSfExBdIog7HW9F4dsdzKi/8oRLLvEkbxyXtuBqN8PFeG8t19RmkdH92qP+p4gO8Gusrf7BdLxkXDQOK016wLC/5w5i1+vLhwi+0X7EHwU8ah9OM36QTl4ha/7yrBSjdYHd2qPO9tnWzvVRcJO2/pXH/2NUwsS3zIKgRGYKAwgKIq3nqvb8t6dclb8hwJiRYFxYWLFFLjVl7e5lDLdrliQHR3JI+xbDhfJNlMspKShhtKfI+qhHBUC3hkxnUN7w3d8qyKisiIyohsKqfYPal6MrowcIxQ3hW8KHws4H8oQxNGht98s1Toi9QGjocatu7N1esNQGvoNSFcWZkUBgYbivPq70qOcIpnK3FCmR2RhKlcwb2oQcV4Ic5QKjI80MlFSSaPk3fyJoM4b4MWYC6WIGosotXR11B65pUTRrxqHXZFTKq7+oUyjYCgSScK53qlUXqcOobC4C+z6Rrswje7RSjXtEWw+n1G4NmmCsx0KyIhc4bukqdFAY8ytNaaB7O7hu6vopnFmo6mAfbOeLxVJ/k4lDMdY7aXDDyOYeg7CSxqbgMPgGPvTO4zF+S8GR3WQG4JpOSNZN92ZoX1g4MKQYc7pBNc8IyKi01h09Uzhwd4VZp/KLfNjFDPegn9EEzbvSTUeiT/NW3hwRj8ZQz9VM0u1sRQJMiuzMx0t+N8d/HlGqWSnQZI4kUottFjK+FS/SmPBHxg3f9Y7U5oW/EI3y3Sa5dxrvJ7SzhqyAHOXVgv+LfTTFQsuMjady6AZjzKfV6YtcmbgXL3bexwJb4RTpHn24i1Dge7lJvQOKTJEflGr8tq1axW9+IUvfKF4iZ472JMSZzpcHAEmuSV6qJSPXnYA+MBzl/OLmjrw9OTRKR8WBXNyWoA/wHvIDH8C3oCrInIbGINv1ZxVxsRYnk4wjzfKFiRvzDn5feFHEw9N/GWvnG0ZGd2wAYfhJeX4ixR05sFQShgBOyKM9XfSCjg488VNlzCJd7y3jB/d42f6A37wMGT74zjspkRj/ZzXqBNrB+O40EiZAhyS5tE98iyY18bkiB7L/flMHTWgOXLtj+s5I0o3zw86TpwAF5On5dpwaqRj2Dx5blK0bpw21j4ipeADyCFwnwZDqXvMPJgzTLmMjEfe+e+hhyVNw1srEjC7Jk/R+tAOeKSLV+iyLjKXS9XhXNY7ZBVoDWmw6N39/bNLY6WEbeI6+zWvcEMqGaH37x+5bEY57RzBobl0oc+5A2twS2PAH5J3Mx+GM2vJy1F4YsHojHVdYJH8wZ/Z+Q3uLPyRes/mbvX/4DbBB0mTrCNhkzYKDdJYS/6sNTn1Z3WJDCySvwDjmifSVMHLZR09G6DwqdctGy7Rmn25YAeX0H9SX6QcRp7TrH8uPD8uRYFn7tOfcdFhXUbnLDzwJT6df0e6YOIF+K+1kJGEjEndijmHDTTSE50KONYwPzvese2n/zJKG1jl2QqHWHvyqoXmptqa4FPKUPaWe1yd9YTD0IHP2w7F5fkenLIlh9qjR+39H/hQe/vW7XbhwqV29uy5duXpp5vSZRRZpHfk1JFT6JVXvtK+/OWvtHe9+93te7/v+6qh08c//vGi17MHB+W40rxyclXkktJAz2y3w8N7hU2CiS/fR1kq2fhyFChrDz31+rVr5WSrch8njijTOvS94C2nFZFR2pvWpzUQoXV87M7TWofKTim1Ww4dR8T5p9biSKv7Ffl47tzZ0pVv3bpTTqHbt9Xo9KAaK6o0xMVz53tUtiMv5RAkY0R7Lj1se7ucbvwt3L1z527BWKXPFAEnh0qdw7Zr1+H8FhwEw/v3VPbL0X5v3bzZfv7n/4kDlXp2lS/gXJ7mHe94R/uBP//n25Wnr1Zgxeuvv9Fuvv1We7vKVLT26MHDgoGcbCrLtn1mt7344osVDXnl6SsV1KJsSD1z7txBnXHV0zt91G7duVP2qeYR7qoWpOB/5cpTBUM5E8vZp8zLo6PSTcvJ1usjl/Nyb7ecdNUf4cKFdnh41G69LdjeLgeoou0Irimn3v5+u3r1ajmg7x/1tNutM+W0okyb1itHo87EZ4luNWhW6y3640Ll1LX6il7lWO/RRaUzl51uzmfHsxyodrzKUUZDNJ2l8BmHoOCC01DOUTm2z2zJsX2rhlQW6cPjB+3k0YNy2tUMZxwlvLO13e7cuV3OW+1ld3+/5OfR8f06x6ojKLq7fbe6iBPdq98FN+0NG7yyWLtOoDW66ebDgtfZg7PlXBTelR1R0Zs9i7MarLm+v+Cl93wudtDdun27Lhoc5XpfLxYf0XeFq2cP2p07tyraUNlULiPlADrBTedUEcrK6Dt+4OwGZdc8elT4INwRTmgfVXZpV+8/rPFxQGPbUB5B/Or23bt1jqo/qvkunL/Qbt2+VXxGuvvx/ftLH5PdPQcTVbmuisDdanv7u23rkx/78KkAUfni3bloB6CdecMwGqG5AhaMvvLlQ8lC0C9GR/fWjrqKI/ptMX6rBsy4cRJCpWKMMoEyuLMz0rmls2iNApYYnYAtoG6d2anUVxM9NzdWlITQGr9Cabuk19/VHSsiDlKZ0mHi/BlCfxQBRpnA6MUIZO2zgZNK6bJfQbwLduAHjJz3bnPe4df9JrO88t0ACAXOQk8de50ubCf4MGSYP4UjAl1jkyKFMbM6zzB4OfvcbyoG6cwqRtwVZv2eUSWpvGgujH+eZx01dihP7AnjQGOSruoaXaPOFkL/4QMr3TVOOIBrrB4crBs2G4ruJkrR1mKOvb4VChGKCPvjcxQNirGCN5uUQK9tGHLgBPTET/AoFR7wuzIDutGO0eW6c91Br9tKOd074zMSubYM45Zzl+vCjmN59rln6FHjFYPqKaezQivH77Ln02H0oqxDI9AQcoiO8AVX0liqG7Zv3tORUIZBHwAYJI2NM7HhkEokuGelzAIz95mGJ++C76wDgyDf44ww4MEP4IbRhjFTa0IB7hFN8KNN61GKC/9qTCliqlUS0SnMCY7kGpaX47ZqMYSDxpIHbKmyZ78cAicLzir2W+UJpvqxkwEBzXcGtsC6+HF3gFW3vbix1phWNkba+mnngRWN0vEOeIt3LA7pvjeNr1tbK7+qcTBu7vPZuvXf2W137t5alHfBTuuWjIFfcqMLDHECJF6NccdFQzkN+9kmHMGRmXaMK+C6L7WIhk5ewN6RzZwN662fIQOST4jXmQZHauksK5LPJ86tccBylshHn9u6Li8GKbifvAjYGZfpeh4XSJFCDd0hk6VQbXIQEaWoeSiRoXNM2kzeMPPwlNs4xfL5x5x9EU1VsVLl7VpH7CIf4TVSgGVsXLxwwfVtSikf0U9pQCf9IlvzjJGX2p8dPb65p0HDwF+d9XpdzAOvgFaJAIY3LHyrIwLv4QBOGjc4hrMQXps8F9zPM0l5n7hcfL7j1HzpknDKKEbGTf1mPkOeYewh87z+lPHzHvR3pZ+FvASGSUeSg+AosqnOwy/GxZRltLo/U46Hs0buyFGwhnOkznUZkvCEXlaybWpyMpxKQbcVcSmWOSJrgXvyquR7s26SdCMYoJsWLvda7Yuh2nXLWd9UHpz5JSmDQ5ecHUrwJ9aRP6EPOVplnIkX8H6ts3ISO499NPC21tPrGSfurHhW6A0zbeZZQEfoK/5uRFWSnQVv5Mx6jGzoLoWJixhf7KnkQdkpPEpSgMPwaOZi3dhR6DXwjdTzRe+k0MFnV3p6li/qjnTGF8xl+Op5OaZwSrOZ1HugeWhz0VV7GQfWmOcM3bkOnC+oyXhiz5tsmlkuQKebzlx2wCY5wh4qdXPLpSvOXbjQ3vt//d/t33z68+369evliDt/8UI72D/Xrl9/pl24eKndvnO7vfLKK+2zn/t8GfL6XbBRqvS3f/ufaO9973t7c7Qd/1R978P7FQUnfqCmJFxKOhLQEVjIbkcr2klbPGt7uxwv/CNgR3JSdKExyoY6cWTkfpUKc1ToHOihsYwLtq/5p4t30VRdYPRLw0qxrC7Vd+sxrWH/QLWm95YILK25Gl2dPSgHqP4d1iWIs5YUcSdHk5xZr7/xepNDRHqj6y0OXqXzKQfcttLBH1QwkfmR0kwdjGJ8eNg+97nPOahiapio71X39sazz5WOxOX1QsfdmesIsAdVp+/0kR3vwBf+Bv2ozqYoV+cmeON7cLqrS17IeXVYnbwdkak9lwO5X6JCe/J7SEbJcasoOu1Bzms5kc6dv1COY+23nHpnfOZyZIme7t27Wym/cloqUlafPXz0oBxVgmM5YsupddCOHjg6TvCsdZ496A1SQ1+RXX1Gte632+H9w/bw+Kidv3Dejr+exbdf6fp2nMrJeFJOmOoq4zT4RQacKbwpB+TunpuoVJ1CpZ3rc9e315oU3SgYy/fzqJ20N9+8WfDQHsrh1v03hfdntstRq2haOci1Nzml7Ti3n8d07ctAfSYHolKhJY/rDLXWbTnfDtpbN2+1g4Neiq3w005w4YJ0L81Tacmqb314v126fKnGfPDgqPcE0H6cUi3/j8oN3Lt/b0nr1tkJBq5rad2A0m/+vPc36Hvjsku0u+xdfi3tuyIc98qxaAepxy46qchNlVZwxGXhwonqwDsN++zBhcIjArnkdBS8awxd/jxU5Kibuund8hF+4nd+7bSUz14/QYtw7cPxr5wsMnJ6fjyps+6EZG+lEIZQ0BQyWhgKqhatkFETD7eZZclWMVaUIJRoxikGcGLg1nf9xhhCE0BdcLR3JNZN6BkjpxCHkM9Knz7pkUdbqlOxW1GOKIM4H/MGFqU0jeyxLqc4aX0oUTDfZD4IqRTWvGMhJ4PKtTER5FZrbT6nUmiDc9SD8yn1dJcejeDskn5TELWUUrmtt6bmMPpbXnKEcypJjiAljW44iTGsx7pdFwfhncoeMMnCvXQrBN90tss594igFUx0xlO6KuvlHIWHMG2UR5QUK4p2vpaisjgq3PFZ/xACyzpsOixnjUM3SCSiUkZqbipxWiPMoJwpXdkbyq2ZGXDjnFP51ffUPwD3wU8rumtDDgG0NCxJw+N0RNaiXNacPW0FhQpY5Nr4rhwondFSfhkaTKVFjEx8gGgDGKLggVJso3VddL3w04k0i1HpdwaMMRgMz+E8TPrTWpL22BP7gN/wN7DPMcBBaGamJfG2+fnZ0IKJAxvOdp4PHEiek3DlLBJXcg/g3UJvYfgmLaWBztqgE2CWvAZnDmMY50aqHYIZvpH0kU4V1pdz5bPw+DQYnEq5U/Sqy4+B926CVWcX6WxEVQArzbUnB6gEYND5MBBkRPdu7z3FgSgina2Kre/XLeu43CG4iX3AhzhPYAeMbDS51iDr1U/gRmpG8g3v0++BA9APES2JZ/yuOVBGJA/WfGIYsyXz+mVKNtyZcQd5xTkBh3SkzLSfeIjzCVjhpGIv6WBANs00lvRgo8B7ZJ+cNfAuvaPzJ90Y65+Mu02GOPvK/cx7ZU4+57xrXeUg6E3aIgKX8bSWkq9LaZeCziIrV3gVxJB74+OkSXg8a5nXTAaI0TZrAY9J8l1gCG9I2ZD8EZzVWpBLpN0pkmLTfsBl5nNmiWluiZxfop0tC00zI9JSa9A76VRiXazF5z+c5TgmwOnkgU/imwM6j0cw5jgL7ZUD33qn+eK40F3ouS5JetMnPUOXzLj4BTf1jiIuqHumPcigEsx05u7C/niX5Dyj1J/5PHmUInuS1wBnzpx3FHVaBeijNM4su4ADejA0mLKs5tb/qP3pfKRF50WeJK8qXanrfJ7D60i8zGi/pBHwYeCbHR1yQrDXwnPZP0Fz47xGNGXCFZzZpBMkL853UpYNA3Zcnvh745pTWYfzn/WMs+ppo8Fnxlk5TW7ms8YfO35mvpoyI2VZOcYiIwO4o3tygYZjCnzTc5xh2hDMjf6b55L4xD4ZI/Wq1PGBf+ods37mZ0Q3jiYa8j7yU6YLZfhO0nnK8oHTj4/HO96ba5Bvbe+2L3zpK+1v/a3/vV15Wl2IVT/tQbt77277wz/8w0qjlk5z7dr19o3f9I1l3yp7QpFjcjBef+aZ9j3f8z3tfe97XzkRqc+q4BFsbtEUMlQwcIbefkWnCbkVHSUHjfXUVmnN1dh0b7/dV7RfNcE80/Z6fwE5D9wg46gujusce4CLUkzlI5D9bF3npBxV2pfG1DjVqKbsbcnG1g7Onmtv3367Xbxw0dmIvaRInZdq5UsvOtV+XLJL9SUdHOISSpq/Gt48OC6YyDl5eionjZ1JuyVhAAAgAElEQVR4kr/V6Vbr3t1rh6p32EsQyXEkZ6WiqxStWDDbk0PIUXJ6xw452yj6J/5qmT1oBmeKzlY4rwhIwVPOIdWfk/indqD2RfqyWYtkw3C+KuJQDlPhlfi8IhixpeVgctdpIj+P61w0XpXr2duuSEPBf82zTyuoSkJipyL9jnppCWWL7Nae5aCTY09nIwfZvXtu2GOn5Flfwm47bdmXk48qgk5rVGqskEfy3fX77NyCDuXMLgdVNT7pWTOl88gR6LqalaLbGwo7/dpRfHKeEWDj3gmuF6kz02WHm/0aF4rvlEJDNDs9HxwMBB2Y2fUGN50nCR9Je3fzyke9ga+bopQ86OnPXoOagzqdvxxncmLv7lWEIHyAlP6UdSWz6vmTwtd7d+90v0UVD7DDeHe/UorRyxw62mWOMjr0TdUzsY2ArizcOjqic7Sb3FRMxqNH5YzXnhbe3G1q5AN6qNaq/RVOdZ0ldTp9Vjr7Ti8p2JvA1ERdL3OGcXFVN/595MBD2Vnyu8kxufWJ3/6VqsFIqlsaAshcjIs0OlgUNxkwb4wrhEl5MTvjYZMpdBzuvFPdagSYIopSKEk37mmcpKgKDbcdBaU1oDCwDgsCA0e1Air0u0c3ILDaGYWpqg6B6jia6FPpRAFhLwsBhbfXTgrfdGrc3FPCCcEOvFJoVVHcqCsGfBDQKPutK3eMkUqMFbluMHYjG9gXDLsXnj3MStcCk97VLhVcjZvOsFxfKgupMDC+hXSPOOq1u1xrcSjeBd+eWpLODsFF32FIoNikYlYhujIguyu1jIjufEUBzzH5vYzEE6fk135UMDjTn6X0d6dsvo/jDcV5ZVxGHToYq895rpfjmwo9IyXSt6s+u8XpECmUiSvAACaWRhbrHHscRdlzvbqZsxo76gliwBYcw1meTDoNNOavNQtOvTB4fo7RvzDgHg2XCt7K0Im0KBxDVRaiR2/BDI3Dj3dmS0MqjUyU5SqDMKWOp5MRumJ9KAdpePucuqLQzyvpPHGT9WAcozhAz4WD3TkCjMpJ1iNmEx9Yd+IvSgWwSuUcAw/enXubYYCyzj5xAKdxwl5Mz8PYT4UbXpA4AGzW57yuZZn7BPZErknJ8I27+bMN63Asqh4vvC+atXAOGFnFS7ct/HaiiYvnc+oCfAP547VbSEvJ1vwU/F6lP9UYTmFMA7Jg3+UXMEvDhgCTckh0JU6v5C0rvNbvrS8DwJ/kNTa4B9/M75IHgMemCddGlhKGczHxmDUILmnQCz4oluAiOAAu5n5xnCY98X3iJLQLv1lwIupk0rSFn2biKhY/nCWsD9wl0ivnSieKvtd6UMpSJgLrlMmsPeVepT6LF/Y6eowPL2RPjG26zIZsXLj2WtY9Si91C+ZNpX45o+hiyByZTrjmxY5W3WRsp4wHh+Al8AB+Js4nb0PX4Lz5LteQOOUL6hE5PsM8+RR8JfUp1sdP14lbNxZJXs06Uo9K2ZTjOWrauAVcc/9jrVxC9oZvUX9P6oXX5LI/LrFgSTw7e1ibzlgRXjh4vB9HnWpOSouA06x/3lvyYfbA/kYU+FzLcllej0iQweu3OFtoBjwXj0xdYuERS6bNyAoY+NEL8Revt8FT66/0OsNRUTfQsenN60i6yAi2pE34cp5b8rGk6YJf59t9p4/teeYLwJYzzDPgO/aaa9bv6FdJQ2v5SZYWepDpda1fu3Z5Z4G9Nr312vUFm3XcpWb5FFUOffKO1oEhWo6dvb0laip5Rhqy8H3NzXklHQEP9BONg6xh/ifp1nl5m3xmxmfk56x76B1wJPnyQgfh4M/zYo25p+RlzngfZbGWs8R3earMPDnXLrZ//I9/vv2Tf/oL7Zlnr7U7dw7bcXcOCgbOuDutlN8333xzSWF++y2lyp5tF86fb9/xHe9pH/6ND7fXXnvVEX3lu+ypquVQsKPATgPbReI5bsJhx4/q4BnFe3Osztu43CmbQhlOvV6gHR7mVaKNarDS6+6ht2j9bjZjh7gcMY64M77KEaJ1OSPNtfiqbFqvwQyuyaGF3qk5S+drzam9CgTS+suWP6pov5JN204RRzejCZacWBVsUGWejvrZ2x6rlOuKwhrNobDRTTdqiDJKaJmv2QGn8eQMK5+DnEy9tmXhB7pp9YnoFxbCKwUy9dI6zuI8abtymOr5Hn2Gg97wUmS1U3ern0ClvlueyVeBHgGvTF2pzqI7SDfJbqfKXrTtUZl7Pq8q89PrjyuS1Lq3Iyb1jn76MtvOOfNhyyE5KQVXRdJqvY5gM79RVL+iXyn5sq0UXkXD9ncUgSpcFrnU1dGU7TDsVMsOgmuMjXRRprmKu0QrolW243Kmlb1xpvQy7IjSS3rGduqrrre8Z/u82xeUGyjHeXke7QS37LZM1losD40/5ldqVHxY0Yvm0ar96FIw5tejP0k6/bRWOXJdoEsO097Fe9eXizTPRV8iwpNLOOYqB/h9d76mtqKctU4vd6mDCxcv1u/q5C3c4myVGScfjOWnHMxEMxsXBadRXkr4ureUWDGOU9f3pG393kd+uWowmjnK0TgUgcXYD4GOYEwlkt9nQ78AWREEo4mHxnQdgnPt6aefbgfnz9UCVZiUxVUY564Qz0idhnQxSBmMVThUAHAtLa3BxUjtFZcTidveYlxxUyoglQdfaX27VoyIpkKAiAjm9AOIthBgKRxqRprGyxCY3vcilDrgS7nGqdVrvmQH4k0K0yLsevdixszu3woNJopH8NA8guXsaBPc8h8KfBoACCs7YhydQYoiSK7vivH2/etnFRYt7/io+UWdIRRzDCSMBK0Fhrk4SDolso8nGX04b4rR9q7CFIvVekpoVgSQujyPyDeKnFv5H8ZNOlRQGFFkUCQRhMAr12bm0Zvl9DNAKUS5Iay7zrQr5pxHGggo0UR8YsynMzuVn9mxx77E2IEFCpGZrenee+5OcgWYb0hrTOUX52bSe64bhY4wa2ACXuv8XQ/FyjD/UnkG5uA9NDrgu+5ODRweSx89kRP/UfEh8A+cKppb0k+dTqKb2cEPvTJogbUAM54zvvfItIxw60o0eAO+8346G9g7Sio0m8oyfHY2rvU3gpJaJYm7fDfTkBUEKwq1pmgmwDrgDUkXuQ5gyRkufCpkRp4x49Y56uZe8O7xI8XTprpxuQ7DYqQrKvpccgDhrg56pPVAI/q52zsK6oxGxJwd5L6595jIJuPaUOZKQVZh7OWCZESBLHvbcn0WeCHnNxtNib/mQetIik1nxJ6T1k1vvqhg/Qter0qM5GXdcCQULXZc5UKlbmK7BQ+PmulTf6ciO25fR/q6+ZQNDv2HMz/1BJx5s2EK3sJPZl4H7te59uYbjJs4yDgz/nI+m4zgnBtYJo8v+E/lW+APeg49hQQD3VzrP+k7qfgPXloz1rLz7PL3mU/rXLSnygYJHr6JZyFviMJ4Eq+FxvgJn0Te5PdJj6x7lp/AZPDkEZmfc1Qn0UfjskXGqPZVxupygTCihObzgY+OfXks6XSsLXEi94FzA3pD7wCX8tnEAeiDce3wo9siMmYd9Yi8LCNK+l53Ms5jsT9wVHW+3LFydHNkX8iklMvJBxLO/I4xah+e+X5d5i7NH9xtVOl9NvhkC/TUZEXWRbmLmqtHDSWsbYSO6DvX8fX572z5XHSxQ43fmb8nTFL25TlyZnoXJzr8dtDgaJgDPMeZDacQcyS/GL+PCFGlrpEiLf3ZDeGIOSSWxjNoPngTc2vN6I0pI/U8/HETznKJwbjQlGcaOja6Hz/RsfTUoM+eD9IzZdBLknflGuBD4jkyMokk4z3oD/yuFQWOpKxP3a/kfJcNPAM9Jt/luRwXPYk9pe2S+iP8EPqYYZu4lc+mPgMf5LOUGeD4kE89u251GaaoNTk2zrWf+qn3td/92MttZ3+vHatEU9tu587vtedefKm6RF+8fKltPXrUPvnJ32+f+fSnK2pLkWAXL5wvp9+73vXO9ulPf3qJBFOwgJxD5czw5hY8WmjfH0eEVKeA7kBi3+CoasQZ5sbh4gJhb0pWqY4iuJ36v3iBz0KBH4piUrqzHCXWP8iiKNzpNdh1vwnu51mXI7wamhCg4XXjqOJZolLlhFRTmizuZFxwp+LEQ59l9W0tGeMgEPNtZMC5s+eLVvW3akVKp1Y0qaIIKcez8KOK7HLgA/y1dKdeu3Fnz3aBoi+LB/SalOD0TBfl3Kua2XL++QKcZ5hTl9cLj+0RelqXnKkHZ3vkYV0gOoJOvAAnp+HiqNJy4HX93zzVn508dHRcOaSrZqzrZTvll5TacQFUdFL+knFhxiWf8HTWA+GFySuS7na2DxwN+uC4ometT+HQ83jJM9fj2XEsvV7/XXrqUi8RY2f73v5Bu3fnTullSsV+9MiZsY96Z2w5x6sEl+oJ6vMTNUty+nNVV+qOc6J1oR3BS89UJ++eVVNR/8i+Kk3mZktyHvsyxI53dGHt0hGA/kzjaEzK/2nf+gyfi5oRAQc9r//AlcV30GkIG5E5pBMSzKfPaIKL/FbEqd5x2r37QOifIl61DvlY/I47rTsVW/431W89WxclV5662rZe/s0P9SYvVgxkdCMIF0HCheYUqZXM24LPQreUhECsQttSwH2YCj+WQ0Oht0fHKi4sRdOMYAi9Vt5o6kqUoOy3GpUS3YU4ESVlcOwdNLW4Vw65/r5310CqG406HHXRdC66b4DltcWTbI++1uLIRjseEewoPlU/qxfORdiDZAg4hBkF3fl+q0cr1nPAlM6ci2d7pIyAeKlE1noejY6bIN3CgHuNQphzD7pa1e3CuYnyUfDsTiWYAfu2oHG0HfBAqZNzwkSgDlGndUsg5DejNhyX8TbUvSPqdBHgcUObSiT7B76zMwZ81T7o8joTGGtnn9yKqgYhEZO1jn5jq1DzVDwSN1PJSQVHv3NmRC9aKNjZnVELGkPpCxRgh24WPMvutt3o1zs4wsE9GA77whFXcC/m4ixwBFJeGqC8wshKqGrf0HCXaIl/4HI6DVj7cg79fWBuXBq3vUknCM2Zl/g2zAw3YVNF4HtqF+8KruAk/AMeJCafxpbpZdSIgTFDsxmpigJFTc+1EjScsyhWpMdRb5YSBxIySicAzzH8k9agt/yZ54NCzDmnwAAOiaN8hhBnfyjNBa/uqNB3RbM9NZi5eCfXBH6yds4taQUcHPjg20Y/M+p96nsJpYwuwOHJmWdUmdcx6hniAFFZB+GFaql4TDmw7/cmYeP54UxwFJHOR8+CY7oc0d/CPfYJvaGg1X7DyWSF0KQtpQS4pFKIws6eoN2izV4D1rS3LpNgeFmu5rh5pr7JteICfum9xDEUMM7VNDAUQvBaFzTwAnAPOKQxMhT8UZZhln3c0KYyiKxCkceoRHnB+ZvrTOUrcR/chA7Ye9KC1llzLIaKUzmAFXida4eGiNBKXphyHv439JXRCdq83nWEObc1zByGBX8ZRt2IUuI9ZAr7g95m+neDPF+4zvSaF5bMyTnzbMIPHsEaZ3glLxk80QaKeW1fxHLZNiKvkt+nXEdXGjw9uDubikj4hV8HzSx61hJVRO3JoVciCxb533nfTC/gLQp34lvCN6MvDcP1/tORrmedVmQdT/qmdc7HdQ3N8dprr7Vnn312+Z6z43xYI3tJXpxwXvT4HkTgiMwBG/Zj2PjSHZ5BhgljL7xLxmjoJYlH4ESuR3tU0wWl6enyuTpDR0T5JjpZ+FKfhzXNcnjWkwd/XePhvEbGy88H1tGsw44IyaWkefAInAM/kq4ZC1sindgJc85Hn8HbU2fhd+aAv1t2jE7Q+tu2lSK77i2BDeg7VXduyQwz/4Gvg/+JN/yO7pg8gvdm/pF7gV+jtwIbZIvGIEUSXXHm4+A8cggZ8SScz3MBp/JMUrZAP+whaT35UPJe3tf3ODk957ozeV04l4NLGuV2+6X3/3L7hV/8pbatSD5F0u0dtMtPXWkH5861i5cuV9rptWtX297udvvk7/9+dTO+efONdumi6lM6AEYOR0XK4TCa91LpzOUIcJBNnTvRmZ0nl2O/l0BzEwrrAo50NE/gDB0IYi+6YTDSzFMWChZyylRwSwXUjAsR2Y6apyLjyuEiB5YvLXCigCcDL07s2CqB4ssQQdGRmI4ErzVLX33kNfpSxPX55gAan+W49IF/0MyJS15oTzC8dvVau3r12qKb6jM5TZTSrjmVjio4liOwnEG2KUyDihQ7LL8Ddk9FkC5RprtlKz84elC1OEufLFo4LqexGoykLYWT0anDjoLj7PU3jiXJljr/GsvlqxR9qLGED7KNKV9WeoWclxV5Z2cqcqUye3r36vK5aH3VvLBH81d04m7VadQ/2YwXLpxr29vWw+/clQPvnJ3hOvOujxJwQmMxcIg0Xa3J0a8+a/kS9I4c1WrkUtF3nRdTT1s4p8+tr/lSSfC4ePFSRdXpd52HAtqI6LPcNRzv3VHDpQvl0HeNS9GQ7XjZJiozIDhq/KNjp92X7tWDY2w/2BmoOZKHy6kstNP4r7/26lKCQGevc3YwmCKDnQqvfVdk4OmjqquKLio/gSJPS2eTE7Gc1Y7e1dmScSveIB5QWQ+FnydLb5Nyeu7suO5lL4Un/Fdqvpzn+l57UakArVn4W/Us+ziqvyoHtv5WhKPXoKZAh6VTH+yfbfcPj9r27nbbPziokgSqJbr127/+i6cokPpZabs9lHolyI1dHcl6FElFtTkk0sbSiNYrVaU/n8owSj8RP6lkV0hovzmAwCoHHgWjR5o5Hx8lyFEF5ThpWxVBp0iWun+Rk0a3BpV37/BxjSUFh1beWqOIVEguAArQ8m6nYVVA7QgAYReBdmeMtfqtpaW5BZvTMlNAVhok0UL99riiy3o36TQceTcJH+J5cGxGW9FvpPpG1zvgzlox5MQYOSPmSsUxHU0IT5h/ClbdShG+W15+lPy6oVEklIizFy2Nrp4oJTlmKk0l6ANveA4FQX+jYNSNQp8bp5k6q6F8pbGBgpD4jAPLJSv6DXvHj+Vs++cohigdwA7FaTbAUmnzd8P4H2fj0cp9S72DfvtbuN+jTFGShkAZTttUyovRS6g0OVnVfco3VewN5o4yjhLB2lEeqm9mF+56FjrYZLygkKVStzDg7pxfDJWlttZQ3ZI/JGzBCc4dRdAKtWFZsOt1JzHQUmFclK9KCRl1Ar2fEbGW72hMOoozN3jEGeHUQigyj+G8U85P1uM6M74RVme5OqMuyFOhXzujHk+bm2kkaXb+Hdzj3JLPJn/RmOU0g6f2LpKcQ/Jl+EeeS8Gqn/E4Uf9mhWjc6Kcx4ifWNTTndRVMY9A0WugAb2XETmg9LwXO0Yu6rLLTcC1bTG1KfWA9wM61eu8ulyyFw9XsxZcqOBfBv5RRLHM2uOrCqzq3uk5R8mRwC/6WNKJ9l8IYUUBWtIcsSeUePFSUA0ZwtUSKulIYiKybtUjRmNfFHuGp4BH0htLDnnCQJI4OHByR4TPuJH/W7z47nxnw0N+6JZU8Zv5SlDpsoKHSL4ggptZO6A2prKNcZs1mZEbCLHkTMsmXRkMZR+6Bvwkr1/g1DUA/Kc/gmeBPyoWhM8j5lHycTAIauKyjX+E7KV+TtsacnPuIVkl940nGfp5hygXzvsFXs/4h7yQNg/+k/nciXmprc9aCCZx75msz3dWzS01pcw8MjsSXhA0w5xxXulofKy/SoI2cO7+nNjNy0zBy/XJkpS1O86LEl8RlaEwGrTra56UgZwgdAN+kY54puth2gXv9nvWWMFpZg/Hazs+q+dQjHJOvPeoOZM5y4Su98D70gcFexlOv3a359nZt4FI6h+ZS6CipRyR9gI/AOvGDCKTSpPr6cpxFDwgenO8PXBz2yqInbjlCHl0zz5267tgYOU/iesrOTTir95LXwldzjIRF8t9xdr7s5EJf86jmrGwc44D5cK6RteQ8qYfkmYBbwwnvS6/kZ7k36Akenzwwz5DPS952W2neE+vge85rOaOux6Cj63NgPkd4o+vpGS5/9F46upBFa53DOlnyvNyvfx+do+FDiuqrPe7sts99/kvtf/5ffqLt7qnLcq/7v7NTXaTPnrtQhv4LLzxfjhnpHb/38Zfbr/zqP2vnz50tB4nq8tFcRHRj3Z7SC3b8EUxCt0N4jn5SpqRkYTSyAN98tj2LsUchc2kvu1hrACbgEvikuX2ulne6oPCl7VbV8zPO2kHlc7P9KAeOaFbjV+RYyXB9b3+CV6Mou5HmOXiLZR8RleIzaq5Rnx0f2zbvdjkRk/BKLmzBYR+fwwH0jpy9OhcFOKm+Y9WS7E1SVEtPHb0VpaVMSvMdpUVvlwPKWZGO9ioHqOCqrtwHdhRrbQrP4zxc9sdNalWTUfaDzhcYiydXg5wtd0WGT5f+q9r29Y6CtkYjEznmyNbZV53NfV+Y6/Nq1qF6k9L3e4kW8FVOzuIjkn3dialUWs175akr5fQCJ4hQLTrq2U/SoQUvrb0aIlbKsqJY5VDfLYdXBbD0rDH5CKwfnykdTw5WOcD0T+9rveXPKZ/MhXb33r2Cr76jJqNSmqvJS8+KE5z0nugJvNf+4OHan8ZU9J/wjrqa1VymBxcJxnXxcXC+MgiUQmybwtlO+JGEJ3pOe7571/U4tVa+lz0utejCuXOLs1TzX3rqcrt3eOh6idJ9e+CccMgXEqe9rqjtEGVPVVq/bIrqvG1/lOW0fHbqmWK9mLMs/eDMmXb23LnwmTgFHB+Aazor4tD+Lo0pZ6ZKHlT9xK5TOYDDlwgaU2cuR6wbRhkmimQ0PT2svcnB27Z22tZHfu0XysG4KMHlvfZtRtabQljAkJK5DGZPKEevRRQOxmGQeIH6G0FkIavadO7C5LGLHS0KStVv6IaXcsmrXlkJ/0dLZytFLloQOJ1BXmndENy5fasQ+OLFC0s9AQQRhhwEKVggqEu56pJEn+ee+X3l3OgRBC5i6kKtPe641lh3KNElFsE6CyvgOSsFmitTQobC2x0uPd0XWCOMB6zdTZo1oLihtMxCNJUMlFQUW80txscehgLQcWAVoeEINqfY9PTCaGjj9VkALbAHKF0oWQkjutap8D5/12VzyvuZdfFVzk7pv4XTVhJkjGL4P3o40rdgQjVO3PY6/J3nHu8o6WnGvvW7b/98LmlI+DMrQXzPOSGAEYSc24wfOS61+0wtLhzP+5zrwvBOTkrA5LgSJHXvSP2/uq4clwmp3C6Os1AGqcXAd9BV7o19pYKbtOQGFsPRa34wamixBjPQx7tAu4aMIgyGY6UUqepQaWOpthQOlQWmAS+yVcEtcBrex0/oRhcZrDXQdTShoqD6ltcFPQF//UycSx6LUJxhBr7nuTA3dL8yAKuY5WiclO/p+bxIyO82GQnwwFx/vuPbUd3+jcsFxjEdWAFF8cfYgI7TYWl8HEbfMOTXnW+X+lC2Whf81lp08+l/o+lU0V1PdRVDQTGR0kFdswV+OzulBKAwGqf7jX9XHsGRWenW3xltnLwUOCZ/L1nTjSPwgjF6W9MlCnQ27MqQqLopphloz/jQeW+PwNHtNHgi2Zc4zvzJP1BM+WzmRfAuGi+xD+bw+I6y5AIr+cEw8MST9Z8LuusfZw6OwkuhieLT/dnEncRp6Ag8xeGevFZOggVQ3RGx1HSsjAHpGLoKstEzy+fk18kHfM52NOa5zDxV+5kN66R7YJp48xitRJQf+Au9+X073PwdUZw2UFkP8gL8SX4ErqLAcr7jLK0fZW1H1k03RprREX3i5kWmZ+L+as6OtHnOCfOEsWGfzWvoNmyjAmUcmORZsb7E2Zl+oDV0rUHHroeUdM8ckl3VbKBHQgPfqn1GI75e7gH6JPpUBdI1jowkRYBUI4ZuQOlzaAJjJmVKngm/++LfWUOKeJjlxpDDjv4Az+HxjvLpEK8Ls64fdMU4dZs1rzdeldnem7JV7bXebCP16ZkHzTSU+JmyzhGhPm+npo0LE57L85lpKvHccLRDyLCzHaB/MsbBU363YWeZjs5K6lrxk17uo3hej/5Z2RKdl5BqnTIw1wV/Hec0SgYAF/iH8I1xcG4ga2eagZcmX+cswTFonTXwM/VAxoUfpe6UuMl5p70Ebc28hDPj5yb+yt5L9mWZl36xlnwqf4cn6LNV5kSkdgOHlM/QNmsd9NWzC+ScWsjEDZ9Oe43Etr3dLl260v7SX/qvnIFRAS0Py5kkQ1wRjHJ0PHvjmXbhgi/TZOD/2q/9WvvkJ/9le+nFFypt9eHxg/bgoQ16NxjpwQY9uAe9gf3qp5q4qJtvNeVQ5NHSZE4Nj+yIEn0Kd6ltqGdtb41a7naynba3336r+Jrhj7PHtdo01u3bd4rmHcGmccwH9bzWW+XP1FimGpy0dvHS+XL06Fzo6Ku01bJ1ywEpZ5tKSclBdtSuPPV0u3X77eKRWpOiv8rO7/ZfXVKenrbbd++Uk6l4TgU2blXKrRZXKeqnW+3gnJxYsh12S48Q/MRXz50/X04swUGOqAsXzznb5cFxdd99660325ktR9k9dfmyHVnHDt6pcgKK9urNMy5fulzRXBpPz4kHX7x0qSLYXO/ypF1+6nK7+ebNwhk58rQO8TI6uRMhJ8dP0cISHOAGOYWbW+5IrTqV8j1o79pbpTWfPGyXLl+stSnlWzCt2outtQsXnQ5epdQKP1w/UA5BraP0pfKxGN4EqgiuojtnDLpPhp6X87LsgK7rX750sfYMbLUunZHGcSqzohPPLkEHwhutx85064E6H+EOPiFFbaPXyfl37uzZno3qKHPK9hCIJlzW59q7HJjak2p+Ch4aV2MIP4SncljLVwQvl9x0nw8HC1iPsr5h/0d39vXLBDdMtM4th6BS1I37jrD03qXjEhFKQImzJ4uPdnkmWoVfKj3f/RuGHQmvr7F1ET3um+Me07X9CSZAtxaMk3cu8qGCht1xOG1Q7cO451klk/kAACAASURBVMZVnMUod+B9VDBVNY2WHrfjCEYEGpMsSlS1Xe+FYaNbaD6fSpqbZ4zuvBLAyZgFPIw1BBzvI5gQOkORGx2azQwVytnrABRxuTmFFTJ1L/INCkJfh6nCsNpH3Q7125Vitj1iTeci4sIBmHAohTcMMYRdCh/Cr3UDkE4KhOo8HofL/LOCu8k5lXBMmLOeWmfUYuOZUt6EfGUYD4dXKm36HfjzHkK7jLjoFJWOsWpVX7cqJjhq93l/pEO6+D1MEaJIhR3Ds2Ba9SW6E6kbc1YKjNQyRcRoRaj6vOotYqR04zoVo8QjYFVn3Z0rFEoeipzPMA2LglVRb19XbzTCuaYjXmeqyAPho242iH4CX7zvMCi1rx65yznUM13JpWM7e+LcIHYX611H9Yk/6NavCipPNXFQsDAgoEMJCPZczvaqnTSceWk88Lv2hsGeOITCy42K/s4oDM4+15CKtMbEmQ5ep0LImSbOzjRGbT3WADOd+Qvp68bBx7ufw+swglAsuW3N21FgkApz0cLpqOsIbGD0C/y7MzodB0nDeRmgz9NRgjGBYgx84IGksqXhsvCTuPQA1kkzyZt4P3mR1p/8KHEGATXSMmjYYn4zj4NjKHG8IqJ79AVnyXy+9LCy4MLLdkpZeXGZBmiJ7xaHRk/PEh/Rfzdv3qwOw6yJOannCo2Bu/qe1GpgsPCXpTvrMAb5bjYeE2/BTehi8AylOq1T2phzoSFnEy1KQxpdVtJkLFspXvDT+TuLAZwXfxhfM06ngpLnZPy0ieWbTPNsFwj35xhASffgix29x6XQp4GX9DuPUzDoEYKzEzIN2UV5ClxlXnAU+gb3OW/+nscAvvCgNDjXcLHOMr+f8yXvyz3OuAJcci7WORv9Hufx+pw8l5eoPhvObvDAx2RgwI/zhFdvWkfqGN7/2gGUvL3wrOOJdRbjKf9m+Td47FgvugWyXX9zMZo8zc3VrBCnDJl5V+JInkXKH56ZZWWum995ZvCCUf+Wz9TlFF6FQ5CaTOxPaxaPI4IbXpB6D4Zg8gnmAN9wfHPhmTCi3JHqVi+XwlMDD2QSeAluJa8rB2Nk18jBuNgInSekbpFryHHgy4lTwBM+mfwz+eqK+ELezfKSCCyNK7wuw21rqwx94MkcKbtYM5d/laVEHWs5JvolSOl0cWk20/1S1xG9a6pjnLxo5ktaMx3Htd7U2ROOwC91Rv2OzEQ/TD2ffaXMTpyeeYGeS8cmdD6f13wus96R6waPi4uELZpjJA0mrc24kOcO/2d8zjfpBnkFHHh/vY71RY27FFPiZ6s99fTT7a//D/9T++rrb5TDRI5qOY72zx5UlJEcUM8880w5QW48e708FF/96lfbz/7sz7bv/q7vau9+9zvrM+xn2UjlkKjIO0rc2NFU/K9fasFHtS851KSziK+UrG9yNPVL2K4HKD0XmMjBIdxdaq+qUYWirqoc2V5Fz1UE3rYvMnXmR+re3HU26VQqgyb+QQSky5L5UkklbZTKr7+xhWXPy14vG0Qpn3LI7CkyzGW6KvW3/9N7+kzdeKHH0v/29tubb73VfvInf7IcieXs39pq3/TN39guqdZlU6rocXt4ctxeefWVduvW7TqT1998o/wAB3tny0EHrOQElY353I1n21/+y/9lu3LlqWrgofWX46Zf4GmNWrOcQcBdNrGe0TrBb9cypKv7VpVPUik46ZqiXcFLv2t/iqKElrQ3RS1CTxpDNjjZlTjXhgNrq9YiHJEtWJG6/cLzpJezO37g6EjNIQeWOoRXjdyKej6pxkOFc75ZLcijE1bEW09DFj45BZvGOoqodFMQ0rNZ6+Anzu7w5bMv1rgEddafD9r2jesB87f0fstB61fYQPDUoTtrDmXHqFeEaQN4LfKy70s0U4FuS6Zur0vZL4AZE13Af9O/xGPriornkkdis6D3zXxrkzzRO9DKzJfy+eRVC8/MFLANl+IEEPI8YySv9hp99TvL5dRxN/PkXurvd3/9l+xg7IyKCVHOloGje6s2LWQlFHdh2HVxp3pjrjHgxep28UER4yxAUmGeFwxTR1BCZFYeVaDyuJiNCF+3QnaE+qbDjTNIJbVHVoiLESR8WkJAt0azi1SYUunByAF5fRjdoOtRjhz4wpQuXlxFQiZCDSIZQqmQs5iVPd9LWlZ4pdOYgcghVt5P5Q2YzgIfhEiFnPE4o1lpTGUfODEnimXdfvcoHzEEnQm3+BUx2L3/RYC9sHi3a3rNA93q2GE2iqkKHsOJQXTd3Tt3evewcGoH84OQ00hiD6y7zvGRCxCbAaxrYK2MsNPRpXTQyqiXqXm0X9UzUDSUmK2UBt2GwCjsYF93LFfdhGRIycRSmU7GxOcYWSiLyxlNxlPicjq2ktYXWuxMmK7y0OGCv0qlqs6OVvSIYISB6nyqQ60YeUUqj8YIaaTlWSTz1DylqBwdtVu3btX4giHr4D2UIOCu96B5BBVOB+C0rJFaIoUvvT1mL1CcdJQMPhlw7iMFB+eQdIfzHMaNUINfcN7p0En61PdJb/Ag+OE4W98aCeDSvzXP4kzrSjkwW9bXI3xmATELw1xzwhKYbMJN8AzlhVts1quf/A7PmZ1iwJmOZuzJ/JNmZIpEcDOtVCqAb73TI27BYWQKKbiqdaYIAimVuRaMSuAIjXAe7IEzAV/AKYz0VDTSuIH/4qRhbuQD7xVeVXdCxRr37n3RNbnOq3ecI92LMzMMDatcN2seMDtTqRp6Hsdp0kLi62JId0M45Tjnng6+ivyL2pvASWsYaZv+vTpqhhI48x/eXcaf6rOBi7M+kfJ35j0Jd3hiyrvEc2go+Si0zXOMsT4D1y/CqZO8PfkS5wItJL/LPcBrmDN5/OBVI5p9Uab7IMlPx/4tA3PvuTePS1RsTw0LPLQD2+8nj2TdfrdHy0fEJetNXSb3Ot63rGcM2wFDk57hqOeSD+nvmdfAC5L3JO9IPGJPfJ9rTD6/6cwYZ0UXWza285/K9+h9rUvGpvQJ8SVwSuNw1jgYWTvP8BOZku/Oep2+m3FJeRBAFV2fMfJ8873khQlnKco4GD3XiEoHB///0Cown/ExaW7TOLyXa+J34O4LgHXpDPPcXit1qWPn+IHkozOfQJfJtYCXj80bzsbkB0/CM6J8kx8lriplT7onjRYZE+fhPD/8nf1wCTzTaM6ROMb44FTiWY6RciTTwefzAk7gWF7i5Dkvek1E6/N9nnPy9eQNQ08bZ85FsxwGMw9jzHm9yefGM2vep8AO6QFnz51vL//ex9vf/tv/R7vx3PMlC+7eU53oB23vYL+CWG48+2x7+srT7Zlnrlc0odb02iuvtH/vT3x7u3z5ou2nXiddfKJq7FVzBUXv+iLPfQ5cTkX75GwWO3rXTkDxjsVu61l/ltGyUUYkrPZlR55TtIEjEXlu1ujastZVncIpnez27VvVrTajrTWOHOH6DPtQfgT9c7CK9H/7F+S80n+a09GVjmbzJbKCEFwCzQ4mR3dr7WfPXmivvf56+6Ef+qGyIQRrRYM/ffWp9p7vfE+7cF71+Y5rji9/+cvtzbdulpP31de+2j7/+S+2S5cuVpp00cWj03Z8dNhOH52055+/0f7qj/6VdqXTWfG23q1arAJdXesAZlxwwR+LFhT913kLPBC5z9/gvsaCfiiXYnqNcnRdZqesQ0+yf7Vz82juk/I/f4eGwZvku3yXugnrG/TuTtmsGV4GLSLjWdPMP2e5n/Iu+eJ4j9Io68t83uPitDIou0+IfdQYdXtm+JS9KB9Az65NOe7142M1J17Jue57kKzL8mZfS4+Z7Z9c18xbsWVnPAHuCeeak9LwG3pfsCbOZNZx3LjOpQo2nUee2SyPU44VH/3oP/9gucrKEdAzIxOpHAjtAC6UazEEBIVz7bvSh7oX9XByMQBjpSxI6e41QlJJTiGDcizkRGnS9zYy1wqrIxPVhdBr0k2RfoqRkxa7IFN1yBr18Uh/85pHukQahcUoAtlwxGhMrU9wyehIEH027tLYLwcmhb+7oZwHdZq3VHSfjsgehEAeNsifgvdJyA7S8jOV+ETGVADS4bsocYJZL1zaPaQuqq86AmqqE5EcOKDlrPJeR/rPiim1TvTZICeiNSVQfWv3eOpIKmKpyENYyUQHQ6K4sG86FBq8LhVgInFtIQtybn21RxnJjO8wa9WjOLfUOHBzBf8rHLcnuSjH6e+jVqiViXUKSDGh/n4qWiVQdnqqWb9Rq+Y7lUZuZgh9Jb4UI+pOwLrp6/jnKgODiaKwmJaILumlFcBJlG9qeez0zmm9DtVQ4kjTH81nwF3OHuWH2yYENOeUeD0zY691ROsSUWX+M+BfnbNVF0T7OeNarOyTM9KtVnVQiwLXzJ1KawpUaA86wmGTijjCTPPr87yFHArwulkHvA8YJY0LK1SbtVLCu0JI974ZVsAQfKjb7jDUZ6Ms98vvaZADh1kBYL+qG1L1WCp9w4px8pInjZl8yedBcWbVux2pkOA2fH0NfzslUGIruqTzTm496aDGLbqeh1+kkp50Ax0gH8X3S4mvBmeO4E6ek8oK60PpR74lTFJxSFlwpoqJO4WG2q6pvKXja8jb0ViCz3QWRCnrVruaAzRnAuif1oRyPPOZBR9IJyw+qFugdZQl6yI9w+fkSFPvmRTdfvsbpVoS56AtZG85LDofpOs4MIW+NTfw9TxrR47PYzjUUsb3wM7FYGDspIvUVQozpxpveX5r3usUGr/jNN75feZJQzcdhDP9z3xo0KNr+gy+Z9xXvStdsCraQjBKRRcaSnkILxwwTuNm3OA7FRpYIKlGyr7tHG/euGEYsH/oUfxCjyU9LLpNjwKTDqbIDHfw9H+p2PMuPznf2dGaewPeM9/JfYOL0OT8Ds96f+ytpwsvZX185qX3TZlBdFwWHYpG5SyieDwyEHihzybuJq3yO8+zL4yVGTbQq5pTFI329SHvE1fTuQg+poPKclR6rW/j6+i70TLjEWfA/DMtOS3NPJXu9B6OphPWvZ2KTV14X2AlbhOhnTqExrMsG/pO6r8pS2rOpXmeM3aKVkNPEj8C7gmPxJc8D9dp5pIza9mPBizAt/f17TRm1zpdbVMGpDwGx9Kxl/wjYc++9Q46LeueaSD1Nb6Dr8/8kv2mswv810/wK/nYQu8bMiQ2yVXGGbxlOPpSvvK91zRqlq11nhE9PfNW4MVegU9H78cc1cJHN4JTavROe+8/+pn2m7/52+3Gjefbwdnz7Utf/mIF5Chd9qlLlyvr6dkbz7bnn7tRwRZKfTw42Gt/5Bve1U5kH0g/L7w/rWi0IWecGWWct7wHJ2xrulxQ8ruU8cgo+BnwT5rMvTMvtESU8yjLIZw+bW+99Xa9pghG3innWvcR4HBCZwXe4Ksbm7gWNmWTRv3MERzg7A3xh5329tu32o/+tR9rn/vcF9qVK5fqUkzOpbuHd8tJ+G3f9u+WQ/Hw8G57+9bb7SuvfLnt7u63s2fPt0996jPt9TduVoDI1atX22nVt1MzkDvt7t077R3veKn94A/+d+0dL71YUYe2mdyVGl8EYK4zUNmqqClOOSp4MXA3TfoMuYxNGQYN5fnMuJ5077OyjsNz2Kuc4/z3JhpP/pc0knwDHMnPkJOse+ZPiYfYEkOWjsacwMnfjSCftOOYI8dcLisrmtwwQJefbTzWVj9FK11nSvjkMy65lCXzxGu6My78MvCGcjpGDdwZTrn+J8EbHsZP/A7QVAUfRJDgQqvhVM6zSL6OPBjrWvdTGbCXfPIF8/C7Eejht5Mf1nsf+dUPnDq6b9x2qxvTIjR6zTOQS4NQe0/P1O1EdcxyWoCUvDLUllbdCqFWPcJ1keFE1mIeJ4/KGZgKMcJRi6YoKkxRG0V5wCBEsCvNBKOyCt+HR305KOWHL90GDRinzgxDJIG1CMHubE0kAXln4IKgmie9/iuE7gx0JkTgU3Veorh2HVp3ioavZBV1sCgk/eYCglorvwPpNXcKef4ejgo70rTux28sRv2jZJaVf98lmvBBQoFaQhZ4rif54KEb66Qgz6gC1iKc05isgzFRlssh1SjsO4pG+1zH+Pxdazu1s8ywdvfE+rxHgRXx1k3RSEOQg6Rw/XRE3+D4RqFNBQ0YoLxpjjQceZb962/d0s1K0WBQJmhwbVH0yss6OsAvDKafbSoKwKDGXArHDGV10LrKAxh3cZyi3M3CLJlU1dbqdTIK93onsiFAvDqY4/x7rn3B2V7EFCMHPIBHpGNF77NO4IugWgRPp32cKPnOJgEw0/sC9xAeKaCTJySfSnxgzVoj0XJrhTWNd8NrjkoBF+p285GjP9NQqPHqkIeiAR3nXCnk8pxYe/JKlAfwPfkZvIY16DvwSb+T2g1PxJE8ww7YJL9OnOPCS+/ROVOpNdru0qygR5pXf8FIs646Pb3uDA41HLwaC4UWhSTPOpUU4Y5kFmeAswZDKmmlnqEGbFyoIbvYG/BOfAQ2lKAYsB0Ompke4Wv6iTwEJzWe9l1pPP0iDgdjnrezAobDur7rhIABMCsVK5zqvBeYaV4iFmenCH+DP+AW8CF9kPUROT1wqzDYcqTXVFSkhtKPkGPJV1LeQJMpN7mtxgnmfY3aMzhKZ7mdeOw9OcV0pjXglvtOHoruwHu5xuSb0NemPTBH0q4+k+GEQ9yZBq5/zRhE3o6/LXNmmTTzSc4OfgDPndfmKCE7GMe/MtPyg1jPqA+olD34l85VeFAO7O4sTj4G3cLz5zOYDazE5Xw2eRn0kIo+i855hIJpPINvOSeyS/CBXomgYv7XX3+9omn0jM4s+ZXrX3keLgeln2BsuF5Sr6u4pH2N8ixJ66mrkipsf/A4E2gNeuZ8gc/QG4ZzmDMwdVac+aLrJb3lwa/hPegHmIBnnBe8Arrw5XfHk+JZ5lpkpCwNSqboTXAcpyM1NkUbOC/TQZ74suy9X6iDh8i3x3ALx0SnBeQzexj63hShu6aQlUOLuvSJu6mLoiuTZgveQa/wovlckqexvpwj+dbgOb5AAoWMB+NyAXgxHjbBrMfl3MyZ+DHPnTxn5jusbegrj0c9+Rnj6GyzPUlfynV57Nz7qDuvBh+qt/j3fuqn22/91kfa9WdvVJ1B1fWrJm1ntipS8drV6+2555+trtJKU37lK19pf/xbv6W9+MILdmp1sqQV3jz/gLntmpF+Omo0A9f53Rnv0vmDfZ24DN/ARz6fl8b/6quvlZPt/Hk3/tAzek8ZToscjvJWshfghxkUZNwYF1J11r10leSYHIRH9x+0v/bjP95+53d/t+3vnV0yFXXToTlvvvVmu379Wvvu7/5TxRfeevut9od/+KWSI88//2K7e/tue+XVr7Zbt2+3Z2482z73uc9WHW7B+vDevaq5+Bf/4n/RvuVbvrnt1plV+lulSS/0s6JR845MM+XrTXQDD4J/6BloJfkrYwxcHhd5vDvjOzIrP1/066mUVs6f20kZAO7MutSsq/D+JtoGFxLvKuClBxQBNzKWcg+b4Ji6R/EWUUAE4m3ibYxTYxNsMznLgMcmPS7hbZk6uq2z3tRu8sxyvYwDHnFOxe+0h+6Lg+bSZ1ONTKOvBb0YZpzJucG1WYfchFvLPjo+pm5LGnXCYTmbf/6Bnz/1JapvB8u5sU13qkcV5YAA11Np+IEcEIGeI3oPxSIRx0q5CT0RFaGgeguCIx2eATAKL44Of76+/YYRDibYa2RVMV8XLs05d7bdgTQRR4oVe0plBmZXB123L/VWhdPyfCKF5kllEyG6nsvxtlaNe5pKOo5Uu2Uq2g8s1VHUY5p6ljPpURow+YzWSaHM2cAYpLiCrMyRZ8veUiHlzPMs9Rnw19gnDy2kaZ6QwsfGuJyCjgQs8613owLhQWqcEjiZBcd0fqYSh9JkWPv2sGpQdgGwGAY9xPmVV14pg0t7w7nAsykAkjHpWSkFTv3fr7PAQSRHKNGd4BBryuhbaruB++jxwMuOkuEw5axYx1Cq187GmbmDizMjW3BxSTVdp3b4zO2c4jxmms65wK8yPqpLXJkSS/TMbASk4OQ8oZPhNBiRlyig7CdpamaI6WTTc3OUDjieTDNrLM1MGVpI/mdH8CjCC25j/OBcys9Zc+LSzEPZZ9b346zgrfBFxtO5sEeMqOLjRND0W1HWJryC3sso6ZEYwOPfJkSTjpO/J75vGgM+kvStsarAdL8EADbaT8IQnld00MNuk56IwodOiJpLXGIO+DlOFtUkgm9R+4ai4anQpEOA2o3MV3jZnZisCxg7iGedUlq4FGlM4LVTjszfNQ41XGfHXOKA97iO3iFNG/xacD5SVOHnybNrXnUX7w0p0smo/SQtsYZFkPZLA2owac84z3lWY6Ss1hpmQy7xK+kDGYFshR6Na0OFg0/N0c/Q0SIfu9yFX2gtXG7N/Ao+nbzGl6F5UWIDejQES6cdN72bnWgLPfYJwIH8PPkte8l1zvvLffK7YO2OjQ+WQubAa/C3EeWdZwst2GntTpngUNJZriN1HsbyWkaNX8sCG+Ypc5MP5+fAhOC/WRbkvhedqU+e42ySiYOH+RyRTcm79Du8KeE/FHVfUqfexEXWzBehvSEPR5kWPasGAUTsaDxqT1P/uHhSpMsxzkxTXtCI6k+Znufl9XSnSKdnYAitptwZfM1piqmnGIfHhU86u2pOBTL0c1mdhVK0+ueJ/+hDWgc0q59cfibMwU1kXuIIa2xbXfeszqn9zLoBxZ6Bo2FEJOq6tBHwg8fZRhj6FDiy0iu6zPX6XFZmBFeMYA/0AcZOPpd6BHjF3iRbcA4vDtJysjhCqvAxggCAT+pEa163drglX8jnzK+NQ8kbvNYRmaR5oInEJ2wZcIUzBT9SXiTcB3wGz52/T36VsOPd1F/0/eAzUR5p08b7Z4NHGLvTVva52NZT19Z/9a//oH3on/1yu/nWW+32nTuuLajL0r29ckJev361vfOdX9cuXVS32+P2xutfbd/zp7+7qaSS/ykybugVLCtlRO6Hvc/Ln3kg5wSupk7o3z0CEWQ8l3x1RYeqyXe/lzvady1Fzht9KvFHc0Db+rx0qsX5ZbhCTwXvbmsoS+vw3lH7yb/xN9vvfeITvRyJaqi6HjT2onD/zp3b7caNG+07/+R3VhmKr3zlK5VCLcejylGoJqMaxv6Hf+bPtE996lPtH/yDv1/lrg7UaOPofvu6r/u69gM/8APtxeefr+7NSp+23bPVtikbM5WPMY65xiCwStgCkxmO0DPnNNP8/PyTcJ4zQTYybuq3+d3qDKeAlk04NPONTbJ15hO159JbhxMw91syqguI2Tk5r4G1J0xLRvesPL5feHCpi+uSLTNPSD0iv0udIuGf8Nt0junsTDm5ES7dIVAN73qGMc9pj9BA0n02ecHBOPPFRfZ9DT4260iMMX+OnuDLt8d5UeHAB/+f952KSLRo3SiU4bxrASqFQREab7z5xhKBhmKJ4NOkqWwJEbhZRUmehZ/eScaEYq9x1PWZWn68hwEFYM0sx40644kZYZCpeOnNm2+1c+cutHPnzzVl5qXSsH3GCjIE6bnM/JgHITMzagCubmCKkJwRC+UN5YZDXaJ3ei2NWndPPU9ldIZXClfWDHMuggpkIUWbMaxIjJtDnU86wPQcxjJKK+tOYk1Fj3MFdkn8qRjUGsoZqtBjG8wobKyvxugRjQte9DRG4Kp1qZYGXayA1SahtoxbEa4j4nL5vIetA1PtHUNUaxlODYerc9b6HJzVTxXE1b4r1bCnxdPwBuIHttzC6ScwZm82lkc6A0psCaxuyOR5EDkEzJXWW9FI3VkB/vITh0CuXesChiUUu3KdTNi/S0m1g5H/MIg0J2PwWcGvxpLGnMzbCJp4p3dpxMI+k6EDd2jW/MiOseQL8COe13fU/Uz6TeMEBwXrBtbMkfQOLZcwjGiOFQy7AgSMV44xHOdhFKWAgI438cjcE7SWfCLpUN+nws4a8hnmwMFWOE1If+ch0Dxwzz1jMIBbm4QVfILvmH9xtiE4u3cAnkBUIc/x03i9XRGxdZ6V/uM7M2QQZwH+UN+m4Ne7qwE34AQOCGZyMEL7SkfEScva8+yTRtKw1fs8z1w454B7ysyCTzfgwTvtFbrWZ3IuqPA7/CPxkjUN2pSjbtQT1udpHBf+hLwT3eMQhRfW+F3+8S68bD4X8DF5Xa0pZBF0BVzgXYnzGIwpK8E5cBHYAi/oLPHZzqkhvzM9aFEqA8f1a0bywJ9wouY5sKWUWflZ0ljuI0CxMYLxaylys04BL0g89vuOqoQ2k5cxP2PRfVGGPo7UzTQ8shLAo8RvLj/S0avoHOEOtVaXM6yaU5Zvq39VmGfIoVxr6ofgHfJ30OKIygYXgdGCL1GjbdZRct/AFDqY6YbPGR94prxiXb4YcX2wWlfXz5J3Lryxbxrj12NYH+P5lLN6HB5ReKaLzR0Z7dJDjQuzHlmOgF77ss4g5PKs040zMC1VkmPIfs1JPTX46NCprU/reSIt3bBJF3wuG4MsTVyYdbhZDiK3kRPQp/Y5IhLXjk3wZ5ZdqRtxpiuZVg08Kz9oybiaz3jwysdriS7z9cuZlKWz/mVj0+muuc7k67OesGlfrCfXCayLPnVxh5yp30aN1FmGsA41PiQ4AZllZB7BEEkL0F/ypjxjaG+RzxHBz7u5/jWjGM0HOatNOhOwnmVk4u88LinS8LGxzqHvAhPODxya9SPOhnXI4ZVrWfCtlyxSiQpF1//S+z/QfuVXP1zPitbVsG5//3zbP9ht7373u9q1a9fb009fbW+/fbMdHx+2P/me71h0hKo20/lq8qTBI71jZDR8Mfkj8jfpbtStM89O24IIwk1nxGczfcPPvviFz7dnrl9bLnO1TjIRmKc+292rUjrLBX4v10CJDWRXlanadr+F8+cvtR//6/9j++jHPl5OTPVoAqz4IwAAIABJREFUUHSjdlC9InpGJTJTTsbnn3+uvec976k0dXfRvtje8dI72uHR/XZ4/357861b7Xu/93vbyy9/rP2dv/N/tnd9/TtqbXcPD9tLL73U/vPv//72/I1n29kDlfRwp16lEYl/uOSZfQqb/q3pNRrv9Yc5w5SFsxya5R1/J07kM3nu0F2e1SKXoj5kjsma4UusJ+Vn7pXn53Fr7h5ZCB3N6+Qd+Q2qvQtNs5ZMkuGohUZn+HidaxphfdB86m5P4vW5tlk+zTxv5tHJF8BxjVE6UdcRGAPeIdgkTIE39Yvr/Yg45SzZW8J9E1xzn6ljz/ufx4P/6nMuIkfphRFBu5Jnv/7+nztVlybfGnRFMJpEzEpIbhzkmIGM8F+QpIdvVmQDiibNUSLtNm8ueBejWRui+CyKii/penOULvzSEcQYduz5hkht2JNhDoVhNCghyhLlJgVxD1mwU7HXVwBJy7yK/TA/84EINW73oGMQFCxVXLunKuX+9bvesfPU7v7ad4/6mREhjfOFgYSCnwQpB6CL9PY0pJ4KjYNCY5ehvKWaR73ZAMWv+7MgcSqDwCyNO32WzpeCW4/WsdPD5znwxuaqnIsU/3cNw2GsEGlDCn7dStRbhqVx2sZMMtiZsFLAMT8OqCQ8KyGOitN/cirS0j6Z8awMGX9tDBSB9vpb4MbCXLrzfXEg7zi9OxkxBWa1LiIacv2sI5UOIsIS34EPDAM6Lqdkvyld4LT1aGGIGCkYO6wV+IrGKjVw8TYM59wmJo6hkAw4BSv7SUUphd0Kn6eUTpxpaYCDkwvdhgGcPA24p1CBhvVZ8quEf+JW8hrWyffQfu515rec1wy3NFgYd+Yz8EbONb+HZ+BgRLmmYyD7TAMslZFZcEHvCZ8FflV0UUbbSFOrsZY6a67XU2PiCAs+AF6Rbuq/zStS6LHPgkcXwglPYJbRofqM4uXCY9FzRgwlngE/PQ9f5EIrcTAVMGDGWVO3K8+CdeGA07M4HTYpb0nDyfsT9nVx0HlN4i/npJ9JG4/J3j4w+0/ayz3B81Ga9Df8AH6Pw2aWp5oijc9UtJJ3Lbwv0jzZtyO9142QWF/KEp7nHLRfRSUQGeqGdU7Zgpa5uCHdctZzgHfSJp8xX9JJPpd8AWUXesl58nxzX5voL3kFOAVewguSp+V6krYdieaZc53Ftx61Mt4yU0VpyzIE6mfhlZq7KWtk7YRJvlg4Ht2ic501dY+szgg39pc0McM+03WShyV98jt8Jf9+0nOJj8C++I9kc+gWFUzcHb65p5Tf0JJTu/1PzyIHhyPe8h0no97Td67V7AOS4UykM/A2nMvWrXOpaLbu/IO38HfijHQm12Ef55b8NdeJjqTLH9c+c8M36Fl/m94dtcM/9p5wTngmzWa0NDbF7Pxlnhw/x078nfEh5eIChw7TTeMlniR96/eUMyXD+gVx0l3hS79Eqvm6AxzcmPl0rgFddOZtrCn1x3Sms5Zep6Hr165RPdOn3Y9uelDxhmXUq+av/0GXnBfwXNFuZxyzjEr+orXiJJrpLWl7E+55+FHfOG2FHGvWVXLNaxiu4SBeP+uA7B+5zr7z5wKj7kgff9dTC/35Msj6/P7BQdm0P/ETf6N99vNfbAcHZ6vO4M6+GpWcrcyq527cqEvGixfPVz3Wvd3t9sf+2Le0kweuDah/Z87IYZE14dZ8W/u9fft2jQn9sJcZBzbRJWc57zthnDgMDY/zczkMmlYRiMEFiRytirQRn7JNtdv2D/Z7x2RqKzrggu7B0JGypdTU5e//w59p//C9/7Bw1HrPmaZOyUmXWhd6leY5eXjcnn/hhYpmpFnNCy++2PbPqmFOa6+//la7dftO+7P/0Z9tH3v5o+3nfvbn2vXr10tH1OXvN7z7ne0//XN/rt248Uy7duXygtOyUFOPpgZf8q6kmU0pppvkTfLJJ+GzPucs4D3oAqWjTQ0Pc55N/Cf58dc6/yfRQsrn8fuQB4XD0+UjsJnpnyvFlKVV57d3kZ558ozLmkd296Z/8zqTnuGtylhFx0n9qsqoRTPOhOOi8/TU68Vz0UtkKLtSz8xyItfI2nrFneVCSnuZ+V/S5GZ+aH8I+kPKNMbKs/xaupbXNXjbPFbxlt/98PtPh7LQF7zlgsq+HR9pFQACJAYIMKlHurXpQqqIXA6eLphwNqBgaKyjI6eTZsRIAghlWEXJ8wBgGl63BUQJ4H5QTxLCKPIAQu9g9AzHF06+nrIbBUJ1UzKneJMmBSLlISWS6vdiMB0+qWyrMyjElIfE2lC0lkiWLrMITV3e6REoQnaEQhqR6dzTO0kkJw+dZpcKZ8J5IJ201oH+yYB0jtlZXN8Z5hi7/Wd3CqNopJE6hJmceCc1HqnLaXhp7Va6bGAqDF6GjQXuSGXBKc1+wY0UtEnMSbD6HcUOhl6Ke3RyBKeATzJF6EJjgOOLQK81D0aLgU+o8YLDPVW5qDEiMvg+5+OsodN8XutL4x/FnCgrDI9lb93hzL5U33L5ve+f9S/OiXJWZ9MkjJWR+kY9UYQdAp/1zQJtoZupeG6eZ/Ivzj/HSdpKmM/nzru5h5XhEMozeJHOVc4WeuVvcAd60E8cU/DSFJrAeRY8qcQlDrKPVCySB84CI40VYFcXP7G/GdeSVzDegsuhVPMZ0XHA3nvpkTERqTdgY1rLKCvwGR6ftJ2RGOzBFyAj+mKWJfqbqEPG5qzYk7oVgpPAYDVOBzb7gkckTMBlzkVOANZYY3UHqGoX82zKDeQZ80OjjJfGJPBOBSlpoN6Z+AbyYtMemCPHW3Ak+BWGe+EcnZxpVNZ5QOKdxthES6w15xX8NW5dLkZzFnjGWnEy2m6SvykvGB/cR9HWPJIRUlKRMxr/wYPj0k/oYpnyOuk56TbXNe89cWjmO/PZk2KfsEn8mRW5nItzwRnPBdtYf2/oFzrCTCeSu+gCOgPxKpwWR8duHFbNyHp9S8FIsNMcNAD039YnaD6Q8hB9ruBH9C85z50XJW0l/0neNMMc2JKCne9x5ryvd5esknBeAw/mn+XokC1K4ev0/AT5nHPN587aSvaGsxGZICNAcJdjAX1l0KIyUaxXmLeOtOxcP7jBe8j5lJ9Dl9pqbijY9UA5HKNRCmO5fIQNO/SILHMB3Zk2zO7SWchakIdqZlHGgiLn7FsemRMPVXripG1t69LFUeyqHSt5lXqOfJjsmzUl/9ZnfM5+WSfnCUyqMeHUqHKm3zUPcrRa8kx0fRyN8IzkpWKns9xnHF+cr+ukG38spzFUaZjB+mbekOvGmN9UE46Ah5meyv6Ly4ZZ5vP8zGuBZcpFrSX11Xwn6YT0atsFI+gAfpjyzzAZenTySZ4HBgnr1JWkc2i91TBSldz7JVnCkn1zjtDucl5he+Yex3oKEoucss2izC51W77T/u5P/XR77bWvlixSxxDx1qeffqqdv3ChPff8c+VsPNg/aIf37rYXX3iumpWcPDjpVQ+cLp2wnvVc+Df8LvFl8DMfdO575lmbzmzwq3WmXL5Lp2nxiTffvOl99n/wJOlmkiVyvGvfly5fXi57oVn5AtTM8PjBcTkkn376WvtHP/O+9nf/3k/Xs/peY1Ab28045SOwrZ+6lT5X45YLFy+0b/u2P94O7x+2a9evtfPnDxQ61Hb39turr3613b172L7vP/5P2gc/+MH2oQ99qF2+/FTJO/Hlr3/nS+37v/8/a1//0osVBKOO06qzX3S5+FBGeZyC+9IkFh42bDtgD/2krgacOaPkX+AlMLXcHaUc8vs879VZkxERKdEpP3DOfS2dJ+dc80Q31Mv1reamhFA0J0o5hl6z0NNjWRFrBzv7rUZIfdKZnme8TRjN/Ix5851NtmTKgBnm7EGyTOUAUzfZ7f4yzi1peeHhW+syOyXTJp/Nit9PGXcp52Z5tua/T3YajvMbvCzpnN8XHvpbv/pPT2Gei5LeI0tQ9PMWC6Akkg3FTUUyx41QHYZuw4uwhwCuW83mCCCFojwuMEaHvSw4DuPGWWOB5ZiX/IxNDuKUlLKypHWkMZIH6eddyyoJXAo2N24aI5VSGF8qTbPSoDkKRh3TEbSFxKejw6D3N45Lf+vWR2tBQdLfjrJxWjudYnGWzgROBOjMFBYm0xcFbDchoVMSR2qFVojAgmmzRn03UmGdzorBZDxT6JHPPOdkTNavFGS9i3PZR+OaDTPj1GcPTx7WrR7foXxq3KPjoxJGSoXk86qp0YukgwMwhFRSMEhTYaK+Cso3Z8M5633OIwVGrnu+STFDWxfqTQFctBSRm7MSo7/zLIB1CiGvZdxi6R2Kxuc64QeKYuTsTh6NNCf2UY6P7lQkhYn5cn0YBrWHHrmGYzajF1OYwYxnJj4r0jMOPU77duSmI3g+7/md5A/gNWe9CK7eYTMdjNB1rhl6Yp3si86gaXBsUtJTKKaQ0+8w8YTbJifOfLaLEOuRvcmPmIO15JzMwx4SbrW/SdLkfgYvHml3Y7x1mQDTkdN9oSngPmhsOLz5jlIQuc5UUgSburmOWoLwMb0jPq/6dPqXjijgA9yyhEfJhVDK2af2PivzzAXvGzWystPuSK2alYDkBymz2S9zP/ZeV96St8PPMkMgj4/vc+98nzSIYgJsNp05zyfeJJ6xl8TTmneKumccLsoG7du5MsvdTcoufJnzpTMtchz5cHx8v3BgroWaeJg1GNMJns/Mv+dZpc4AHPN7eA94w/OsPS+U8myojZPnBIzzjBNPfN6K3jmtW3rFMJlWRvqpYJM4DI4vHdoj4hGZqIwDwSn5vOZKfSXHLBxYGmBYr4PXzToMZ7WJRxnu6+i5mc+nzrjwxEgLTt6z6Etx4V5ypde6y7McPGrmiGsG6WAs60eF7+Ilq+hBO3MVfSSdD1wy3uuC9cySFWH8cVOh+V/iVsIA2gbPKp07uncTBZmyXDxSNeR82W6ao+409JvZHaU5Phq1W4ENZ1lr6zXgH8PX7IBZmTvGSWhkzeekS68NdeR+8s0VnchpWTr4iNqsdU1QTJ6+SR+ps0cGREZV4mfiRNXi66nkXHiBP+gZwEfwniPqfR6OFJ9hkfrGjAcLfy1AdXnd9Wrw3xpi/nPmwSY+No+fuibPJ22mTp7fj3HGRXTinL5Hf4N3eNx1t2fwERgAm3mulJMaR84u8/rjVYBF0jQye/CBCUphzLOONb3iZBp0U2nUHW/+4FOfLkeZ6Pf+setPqznbtevX2zPPPlMOxmvXrpXKICeWmoycU8TjsTpLi1uPRlx5VrnXWadL3ZJ3EnbAb/4sn13R09Q01d+51BL4pXNV9N/dO3fa2X4pJRxXDUrx0nt37zo77NFJu3rtWjnzhjOyw1DNPh2e3T7ykd9p/+vf/N+qbuKFixfLfpY8Kj1YDvoeIWZdwLzKGZu+xNypQKejdvXq0+3Fr3upXb12tXhtZcyp8efefvvXf/Bv2vkLF9uf+q5/v/3iL/5i+/UP/0a7cOF8+RJ2d7batatX21/4gb/QXnrphXb+/H6dh/hK6aNVWxjv7+N1mPMMFj4TPBweBw9PnPxaMp3n8+xyjJnOqwNxlFLbpKv5gqKf6oZskpkfwCv1KJeNfLbJhlj402NRwOjE9vUkzBZ4NPPC3OP8d8pWZN6/7fkZv6GJtDsZ40m2aFWNnwK6LHuHLcTaKhirT8rZLfZoG6n0A1bjAkafpU2YdmzqAMmTZ/xjHQmrhIHlkssC5r8Zz/hu67d//f8tByP/TrqwRenhkOoGskdfDCFLUw8i8ORcGsr+6UOHmzut1QpsOVHOjNoxpPsutwtV7LhVZ+qMeoTQAFpuaBg1oy6L00iMjKzXzJzjI0LTFGNHgYsTpxCZjRkU51RukuhznRLhGKM55ml36nErnfDHoUpUHi3r2YdgKPgJpoJZRjskM8Lx4VvA0Swjo5dqzGpA2G8WexdmhAFjsz+EbO49b4VA7nkOjAyUBMapTlGdmSYxieHrOxsAXp+ETLamT2XFSdHlLSkhxf2u5uNWTM+TXqSxJdRUI6humyZFLeGFwl5h0D2BE4EJQachq9/TADSs1vUJlN0EjJPwhYfgcv4E/ukMmRnjrTu3C3/lNJ2ZRCpY+g68Q5ml6y5KrZ7B8bDbDQnWUN3m6WrecScjvqAPxmZuPgeey1zFG8aFAnwIh/6sLIF7yQD5jFSyJzHTTQpwKSpxSw7dgI9r2hyRwdRerTOLVF1wPGkE/IIWqcOpdxFK4BD0NCvjwAW4QWvg0cK/e1f0pNk870UwBW+cYZr4AixnAZKfL8+HxMl5FmHTmwckvyT6gDXmeed5DfxbG1XAfhZ48LQ0ZHEs4mSEfvW5jLhMIYJOkm+noF0UjYjMS7qrKJse8Ze1/ri0m7uy1zx9AqIbzPujBEh3uLGm4SRzmgV7hY8MBS9KFKzUgnU6DXjAGvN94Mm++TvpkN+T5sXrTmof4yIteX3SGU6nWkfoJPPZ5vooq8G20pGVtAVd0UCOiKrkV8i7lMv6Xpd6ODYGXa/1h8RxIsASl/k9cWTmbbnPpEmPbeWas4Ueks+MOUZGRLfDFp0GnOcc4TOClRyL8unYMZOXmzaKh2zzethLvatoUyIQQ44Jljs7lokpX3gXvIU3Ju9OHqjvpRfwU++rID9z2lG0Tp3kzFUeh7H0HriYcht4AOeEvy8KRhrsuEA1DJDL0vUEB+1VzRqKvweP53xzbPg3zuLiO30v4O+dO64/nTxev5v+R5aF2cOQ7zV/50E5d+IgMNokA5TUMtO9YDaiJkc5G/QzfY/epefEVwUT63ROmZ7xPnWZWpt7pKzKJ/AO60n5lmdqGCmV39wUGBqnR/mG1NPY+3IGndLgr8AOXNM5k1GSfDDl1SZaMK8zDcP30EmBgZxOWod0GV2IS0fVs0QE21gfvN768fryfzNP6NHEvYSQL2+iyU7XY/Tp/8fYmwZrvl3lffuM3X167r7dd9DVAEK+mkWMmGw88Nl2qlwkH5N8scuxiW3AiXGg5NikXJSBhEmEOLgYyzFgzCjhMEjWAAYEQkgiLhCFEBIScOe+PZz5nNSz1v7t/fzXeVukpVvnnPf9D3uv4Vlrr73W2tEfTBreD7CKOrRunPzZ8GBi31xH1usW/nppfzIEu/9CMQW9tPEl4WXKwvLADHg01nqWtT91e7m5yXvBfe71tVO1gf4s7ncsdnsIT1Pu8+qNDZXf9mQbyfjRaWQzPXL7VvvRH/137X3v+6UoDz450ebKVtu5tN1uP/pIu3b1Zrt+/Vas+/Q8NTP48r/6V9uDe/ezHcyI/pzNQoQ27svwu9N+Xjc3OZcYmeWVzm/3OVY9HznANCQ2HLU7L74YKyraRkFn4cTdl+7nAZHr6+369evt2rXrefis2jH0qkXd99Hf/n/b//Hd/2e00NLJ04cH+21vd38EQE5ODuL0XV27u/sgTrF+8sknY2356c98pt1/8GD0YdZ7X/GKV7TPefXntquXr7YLF3Yia1rv06F3f/ipPGn6L/+lL28/9wu/2H75l9/XLl863zY219qD+7vtqde8pv2Xf+NvtDe+4fXt0sWdUU2n92dw7WxwSHEA9GKBv+tJ5PjMKii5RrSqaxnnI9e5LUVuXYfcD3M8rfjhtmPy06rSxkYe5beOA5kI4HJ01reZeontq2P3MbnPOD7viVrQweWy4lPcE4yJ2olF5nlPnh8BtM+GpVXe3UatwrTZCGrO17GDtk9un+nnmfQ4GZvulf/uO7qfRf6m27h6reNY+sN5UJf7TC57dTMde+R2bfDoQ7/y830jtQfjeoaR91PB8NLkF4dqAnMaRRn16PnSDXnrZaD0aUnHZAZRBORHx0pL7wTvB7dEKXBXboi9SkH0nmUD/NzR1Q7Jr/3ar7W3vvWtTSVvQ4nPRLhnr5l0ODJV3pVhOBW9VOSsM5PsEVM9sBaOh2UsLgFAJRgp2B6Q0N8uHANkLGU5nIneRoDrnR9uTKrTnrRkodcXEvIi7SAPgF684j9ACWfKx5XRpjxVTAcwKMCsucVCj9K5LhO6X/TMvoFy+jdGvy4UTYu5MPAbkpUsLaScVL8zp5S9WRqg5x4d9p2y0URaEbCkPIexKA1e6fOSb8kGNFRwATl3B07vVDYlJWCunK6YjCsccMlRlLekYxEOQc/UDb5bto07aYCq3sEil/twspaANE+3CwDo9IbOONEap8aHnDDnJRgvd/89gJX8zQNcHGiQXT2PgAkyg05ASx9TdVJ4Zs1yAaTIjXPnzXHBs4vduDI+NzDwD1owLl2Ti+GUe+jlRhg9iM/6IiGwxZTbn8uiRj8D+5S525tX+8YFDgP6Bf/RM3jvhtrvcYDXNZ7lAfYF1vbsjwWu9LGThQd9qmPtRr0a1uGAGE45r9zwuPxy3ypjiS64M6LfWdzG51bSXZ2YYbP6mPQ3cgJv+VvPJFPEaYMO0qQc+QjZXlF27PiBzmmOlEijy67zYOScL/aEjP8sM3RMYozOK8f9GtCGF9iuwT9zVNFXFs6elTnsczk0AzsJ/8BA+K0DKCjz47OY3bBz84A0xjZlPUtrc8NvOmTVmYm+cb3cVzwUjtM70WWYa6CNBwCqPLOwRR8PlAF/nHzwMh+31/n8PA22Ps/lf7lgm8Dh+rKQj1K6q+8cO6qPkHKQB5y5fYK+lDBjG8CHoNXpWjvUAvAoM+fQPZdb/93lYuHUrq+HvUz9alFtQVAfOXNdGrLX7TvPYqFPcBIdpmzbN1fdFqHXMVYyInv2fo5nlue5jAx700+Dz/nLFmcZstuKimkPs00RxnlIe4+4h6z+fs3Aws48je+ZZ/60Xb16dWR9uo1RltP2KGHvuXcrsksGRne+ul8Bn503KduZeZFQOw+NqjKQsiXbmVU14Ct4re/RSfywxOucJM8eNIxqmbPBUfTNZRM+LO3WzEr0uaEPyLzbDPffRvbRVM+xLmC8YdtXtAYBx6El9mr6Dt5GJn1DrkW+5W+qTUH6YFqXJMYJ2zR26daU1Z60YdlHfBf2q2+8D9pm2kzBhrmfM+xQBBh7AET97KL3+LIM3fmAbvj8XZ+cD46BjMvlgOSCXDcu6TOfM/uSV7yt72KySxmZzHX/wzHPccntBXMEO/x91e/xZ6SsWvaPAk/qPSjf5DT5+z3f873t9//g91QHlmcGbK63q9cut0cffbJduqxsvs04zfjk+KjdunmzvemNrw/fO7ZdM3NhVFTAE/cN4FnlQdWpaTs8LNIr0PqX0P3Pom/Oewb89ffR4VF7/rlnw5/jYDBode/Bg9iQ0D/Z3du3Hw/8owrx+vUb7Xc/9nvtm775W6KsnLWb5hA4o5hCZM0Lu9fapYsXYq1388aNtren7MbTduel++35515od+/fi4N15GccHh22mzcfaW/9oi+MdaNKpyPmsZbJKX/0qU9Hn8xr16+1X/jFX4hzHWRfsrS+tSeffFn7oi/8gvZlf+EvRt9MPVNHsIYN6vN3PwceuA4ErcRB+Xw9Ww/fIh6zIkvUZRM8RJ9cH11/DdoKFsw2aTxL8un2Q5+z8U0rvWynl6Pnncxvle6nH8U9UzaYC2cqcEBcxfEqe1NeLThrcup0iY/ZRBmtLZbnBKykj/wCy+D0MbhtqmNDt44iocr+lYQ9BaHxb4d/NvyX3EDVs3MzN1to0CKjJBROHixkaNpwjye4XKR89thKb3GDn6Xv0g6kDTtD01L9Ed8TYBzAGMENemUliIehW99oRyzqTk8CFMZCvDfKv3f37ggYASKAsDJ+pMg6DTQ+62mzIaxRMpvBC3eeBRY62TpOa7bmpAgwjKw/FaTa3z+MlHKIoLFqh34ugmaUFoeJa1cZk1WOiguVg8VQbgGCnZCcipm7qyOTkqwUchQIcC6cXE4Cy/IQCWk4D503scsS5eYzMOUOgcaePMwekvp3cprP0j+/1g0kpyujINAZBy373izTfFkU6FoCRtBOP1WGIIOI46XTD3mn+JYnqanHz8xGlXxo2MhiKoF6avRyGev5Ff0nY5N8Znv4HMfvZAqM/pAZmMln0jsqg8BknM3FyMzG4XmDxjqtLCLAHei6UYish15uhnwwbw9cuQyiD278I0NTgdrIuJ3jzGtmZiS8rc6TroOOXMNBB/nuCYAYFcakvykZZOz8DBnqzd6Rc4JgAwPstOUhQxY0lkGWA5XvXe7ujbH0Obs+siBlroAnfaHcsdR37tD4Qgvj75lUlUdDhzuYxjwsI0HP940GB3J97oeCuF4wh0n95QLLvwd3kBvGxLjD4eyn2/M8jAO8AEecj8hllZ28J2V+Ww25kW0rvY3FqP7DAGsXzJoQx1xjLyJ7sTiGQ/fqDLlTw+/gSwZEzgZRkFX0ERoht9JxfecZsrpHTiqbVYGPlvkDPiZNkzrQUz8JRGbmYYbD9RlZ9Ng0x4iqP9DXeeBjsOSwEfhBlxkDfGM8q2wWeoc99bHpfjL7eGYNZiHrBHTAEs35uJd4ogOR+dUX4T5GxrW1NRfKjP3PWrRNx5QAbLdnPViKnDxMb/376ke4/LEgAt+dF07XiZFpk1y/UvbyFHTXX/cvsKn8rDoIhqLz8M+xudKM8eHrZG8qlQGqR/J+HNKi+zMTL3svp/+iA1yUaTZLueI9/TCTsDu9EkDPJpMv5zkDd45xChBIhihb4xmaJ7rMZ9i5IVNdv90/c8zU2Ng0QeZ8IyVKS/u6m6x7Mv6gq+NjpTGlrG7/wFrH6eTZ3AgwCzpsmWMK3/t8eQfXuV19/vlnA5/wt4N2ETxVz9nu+8XBEdnTLcZTNrcdS1fhgr/fsQl540RW+AaPoJnwK2Vs9pvVvZITyYOulwzIx5v2aWbB5nNyUyFtRC62eD42ApnmuXzvssRBO8zJF23QHBow1wWWWgYpujoWvlYNFHbBWjwlX7WGyYxfxxP8AOyyYwC9GN03o+2AricYr2eIdqIzvrn3H3QMRac7KDYgAAAgAElEQVRq8GEhh5YpvrC1ZCD3YAb0qzLEmsfxx/nhOgL+Od3hT9Vp1zf3cRzzqt5WvvqYHfPhC0GTOva0d4nlrqfwthaQw7OqP/DesTRpTzl+6uj6Wh4oEl7D2lrb3d1r3/od3xFJDdjYja2tdvXqjVjPKrisrD75yXu799sbXvtUnMyc2XrRQCoPHy1VUz4+p53LaR1zlSd02/mw2hbmna67+Ulm2sY98sGOj9sLL6gfoxIyFBPMfs7qsQi+cPja+Z2ddu3qjcDBz/zJ0+0bv/Fftk9/+o8j8Lh3sBtrj+wdrDXcXrt17Uq7fPFi27m006v9FIQNqrS1ta22t3/U7ty52/7o059uW+fPZUl1X998zue9ur32ta+L9fLOpUudDMKmrfah3/yt9nsf/1j0wyTbWKKi2MbOhfPt7t0X23//d/52+4I//9ZMWMrVZCbDdDybmDn7XYJvSab0a7kenfUYiPOGe50v0LlivWOSy4Hr4Fn7MLPO3TYwrmm/g+tDb7gWGXM8R1/RK9+4HQ8AQy2RgHlVv1X34Kd7LIb56qcnsDCmCDSyjshGtO209zrsUhy8C9vaN9sYw6C3/KIeM+C5A+843CUTxkPGndbBU62Bww+b7WigXR2z/J1IgumtPVxGgvrr3orw7KE21d4h95kIlWszAtl5bVYfc95H0mRmr7L563KxiCf95i//bJRIb2zmya+6OZinaGVkYPWd7N43RCne58/LkVhvD3YzIKRUfjmtYgT9QkRgORO6XwEjAQOM8UAApzrrOhEPJ0VBRYJzmtJcxM2UW1dUAC0bBE9lToa3yBzyI+N176aQoZymNg3yzAKQUwodeKcbblfaakBD+ZQ9pNJmFqM9CMZ5x4wdg8J8UWB97g5KlicREMvnajzBw74YSFXP0uEImvUskDpuDKAvohkPSoKjmO/ZCODFsOIAMDcPKgI8+i53YzeiB4aeJ0PJnNpanuTKQgKh9XEEaHTjrKbg7hCGkmmmMjKUI6ytR6AvHPHMPR6LPOgJQAxHqXafsUML4IV+srAisg/PY2ehZyiiuNAF+jqv3WA7qDt4plGZgXdKwOG5O1Yue76g9WAT8gtvAGZfGOd3GfhFJmOu0Z/rKEo6Vr1f9Ea+0PUE5hn4dIeuGkzpqe+W+DuqwRwbBRnxyPfGAisdLM0BmauG1/92Q86i040fC5dRUrmRCzs3zsyDMSHH8IDnho72wJ/zwQ3qaKlgBtPHyNiq4w2tdC1BNP/MsRLa6F05nulM565iBsrQi+gV1IMLeRjB3KV0A/4wHDw8zB68BB60qSBM8t28h+nCcAS63jGmGI85B8ipj8eDD57V5liOYaT3Irz057jdStmZZUhTzxJfGB88DXnvOAJfcHZ0ajGyWPXPx5g08EwCqgC8VG7uwCZ+Zj83/jlvkMPKOwVUCLzKXLpzA7aopCvkSme4dd8APNWCQdmavJdsSDDPaavft7fPj+xDZNX5yzuhq8u8y4XupUTXHa6qI84b5u42oD7f9ZLrMxt9uXmVtiGz3RjX0g9IfULPkCf02ufi2OOO8uRlBgQJCnJvpRH2kcxcaA+OCSsJQvFsx3v9Lhst3sq3i5O6FZBUT+P9fQsSdeztQXn8N2w775X+MSYO09ECjFYv4FPqyCz7xPfQvWBExUPuRZd5J3QePI7DOxLLND6eV2Um5X4Gi9FN9Aab6fiKvafMKfmYjvnpqeZEu56s9siWK7mgcFudchZcHfolP9pLCZHTaGDPAYcdY0IA+7kcVf9X6c/QVctOXhkEo1y2H8TiNgbbkHRM/YdmkhXxPnqfbW0FzWnjwunsLvPB28jYm/20GXfFVuysy29k78YBdbM6CTnA7oFHyEvVv67EuRrCf+xggF7zLOgfGyw9KQD/zf0AyQc2aspb+rFsRPmz8YfRp5S17Gfn8sJcHG+qj+VykFh1doNv4psFgSzIkc9I2wd//R7wx3XD+eLvZMzuQyEDnunsmeR+rf8+sTQXw0mb1J/Vtm8Gf3lntY31PucL1zov6nyqXQUn8jmz6mjKgXrIa9zpH/7qr/9G+6mffkeTfyBfW2th9QDc3Npu169djdYQypA7PTlsd1+60/7il35JO6cgHX6CcCeIIFtFS5mcVco8vy8TJXyebnvq2mUQ1nQCPuD/r7KD+DDIhZ6rrME7d16MLPehS4o1RMDwqG94qoz8pN165NEI6v1f//p726/+2gfiEJijQ22WrUew8vBov7XTo7Z2ctQ+71VPtmuXLrSTk8PWtF7t+pnBIq0VddDGcdvd229/+MlPBebExsBaVvo89vhj7Yu++EvbQZxqrQqXc+3K5evtPe99T/vIRz8ah9CEzEeFimzldmDWxUsX2t/7u3+nvfENb2zp93Z/sZ9BEfTPvfbhU7vuOP28Nsp12K9f+hlLzrhc8/tYNw1ZmD7L1KVlXz+eCu7kdWQgTl8YOyAb4DqAveYnWOBjdzxN2aNiZFlJwRg4FI1nrMI1x3V0zX0C9zUrjjoGxLO9z+6oQOw9jyM6Nw+wcn+hvgM74DaIsbNWyGDj1Ndqg4KOsgd9Y9hlJrBmw1of2SLLecK4Bi96AlfQ54TWhxz25tiR8rK0Kfgsy1L4uO433v+zpxEU7Kd8ZnlN9tSJfwo09INPlGas7ylxVYBRC0WyQzCskblQdsFhMD91bZbiZFZLjXzjzPnCC+GYu+cxhRgmwu1ClV8kaCvIFzs7faeeXoswx4Udx2Ma6qlMfKdnoqx85gbrTIQ96tx6kCuONV/2bnNnx+fjgOCKLgVUarbeo92u7BmRabMeydc9PAMBqw5HpRnfO+2hUxisvjJhEaGfWjTo+SxKp7HPObPA50RpXatsCsVq5EzJ6Zz3zt4+vIPAk8ZBTzPo7Q5tzL0HQtfl7NpOGoo6FlmUfISMZ7apBw2rUzS0vge8HZQGcPWMXMBUYwQUWYQAKPzUO2sAHack5zYPZsm9sGX/K8bhOweakEq1HeA0Dl9U+XyQAXiun2QehOj2oJI+n7seE/wZgy/WXA7dGdWJ1O6QhO6NPogzKxP6ZOlhZkPAc3gZ91I6IDptzixB3u/ZagSH3flnLHqWBwAdUzxzE9663Dmf3bBD44p/1QC7bvM7mFSdtgKXg41upPmw6rrPdTmPfgCPncg4sKdnx0rvK05VjOB9vAcdEl1z42oGnEMvLPvY5RH6IK9OU2Q6vrMdQaebG3LdS2kezplkguAx2fir+I8dRB+TZstAUvJpleHtJWU9C5o5cDKxSgrnv6VRB/egp/fwAU/y57In5SyjmU3fq/xgW1lAEyCUYxH0CXuZTkreOxdF6i0Z/kD0aZlZ5ei/y507Wi4P4MfGpk5vnosc8YMsLXBGz8OWuk+BrKNX1bahjz4usIPPXDdcl5l31R13Zl1WwE63m6tsk2NefTY8ddvv2DHHjvM5NzmQFQ/S8zw2hqBj2sfUdU7KHVnxpeyF+SaOErChmiIDEc4baMKheOGjHJ+Enyf9ozKBsTgW6XcWlMgrz9b1vsgFt9zG6h7m7LzkROCpvxmgcXvFc6bOsWufNGY8Pl5sA9+JhiwMVNYY/o8ami/aoejY4Fz0c7I2/F5lM5Bh+U76z0sBA7/W1yOTJjC59zJ2m8V4HVerTwPN0COnITQKf6n3RKMFPdeBoa5bKrHC5xPW6T9kk+Cyy0COby6qGG8EMVv2cF+1yMIWOe3Clegb0W6byELh2R6sdh4sFmv5xVhbIFeOAxVLkhcZZHUdd9/McQL74n4Nv+snQVnGyPvqGCo2uR1mztOWzDLCikP+Hm38p6+x7MHo97DWQ1Zd5hiTX+82wb9fys/ZAyBd15EddN7le/5OS4NlL08OLEV+kR3HBOcPfHT8mbqvtVauDdlEd/64XGJHsXdLnmhTPP/peVdvXG/f970/1D704Y/Eps6D/QzOX7x4KTL29LuyGS9dvBjbFHJH/ovPf3NLCMhsq82o+pKfrQ3xlMfU1b4xqDFbueeC730sblOnL7Ca2p+N70tZTbvhOid8eO6557IM2qpHCDZrc2ZvXxmdrf37H/+p9iu/8oF2+/Zj7ejooB+UIbodtcOjvch81qH057fX22te/YrWTo4i8UaQr41trZmz+u247R3st4318+2Tn/x0e7C717FGfR7X28HBXnv5y1/ZvvQvfFk7aTp/QiugjfahD/1W+53f+Z12fkfBy+O2Fe2UjtrFizuB6ZcuXWj/w9//yvbqV786Nz1HZptWbSdZ9mw9Cav+gcMVu0MOC78qJ6r/wd++JkPP3A7wLq7HP6tjq5hGxp3zE3+06vYqqXHMO4tvy5gL+j+e0/0X/uZ96CZzqvbM8d3HVPF01Xc1yJiVjnllbGppYy/KoGfQNbxntY+z6lmft+OQy36MRwk+PdjIunTgRq/M0Dw9KSewyNoQRjDby+rJOehBbj2fMQ8d75uIzm/9vjxEM7EmPu8+PHjhvF/7rV991zhFGkGhVJRU/9hZiV3dXIDIWVz0UtmYpxwTCBBBCQTlqYSrD3IQHSlNqxMigz8JlAu7UUYxW3ANB9CDEBkEm2W6C+MapSXz9GoMlQhDkAsFTEdETukMbuBU4ZD6IscNhz73UyjzJKHlgimKac2JcSZBa+iu7ygvYXG3pkzPtbXRV0i/ezYHC7U4HMYWBOIt5VF1ceOOvS+2gr6Rhp7GmzJnXZ/OIJmizClLbpXhmhYly+i00ND9CjCe9NPw0pFi58Iap0dwbWZY8c4KWEGbXv6YwQzNry+Slfrey/eQEZ+znjWyq/oiqy5oADhX9AXfOE1S2YZez2gD1fUelAZUyfr1ABo8CNnvC3o3CnqWruEzwMkPj6jZgArGBBhYI+/Qi46Sen8Y334Yk2iogAILUb3DgVJ/I1MEbWdgPXt7xt+niRsJmsudZWgQwB9Z0ktARAd88UzvTt5FP88gdS95d9DTx/CNYAo6zJzgLzhRjasHmqqh9U0AvnP5IaCDcXMdr064O9o+bn1ejZE7FNDRndqKRciIriHABl1CNvsJmmSexVh6VgYOuBtsxhoy2ne9eDbyGQvDjZmZ6lmL7hSsogO0XDowZ4OcY86dRoyVLBtklrGHPer4RfsDvQOb5ZsSviCaur886TnHueyHynzCtlgpOdjsDo07lcmj2e4g555Zpci08wIeL/CiNLjnGu5HHt0JS17OtgTc4zzy52CTWFz59ezOB1+UtWtBZM1/tGRYy6Az/K364c8Et12m3f4ib/qZ82Thl6W/6TTPqvpc45w9kRCaVF/E9cvlvuKGfwfmIZ/12f4Ox3H3J5I2M6vI5SafNw+y4/muS0HfIFqffFQ4yKnsC72ukBlHmPTgGR6kyc9mQNgXy26byO6psuO+VcxLmWr9oDBwWGPQIjH/6fvlyZsV35BDD3S6nmgBOHxqy4qofON+tXCRLk8/g8oHsvPzABz6dWMDo8yp9+k+E3QbfZ7ktDK3mQVQMd95jP+mUkKVRmK/kEe9i0wvPkOueK7zkO/QOzbfPFjj44G+GWCULCX/4QNYor/dp1K5oja+0Us2K5ET/SRrifI4l3vGHLSQqETbJjJnQIGZMTFtROT2xgW+wam/aZlS+YO8uB3n4JSYa/B7Bp2dPm4/Q4fikJpZQoZ8YF94h/tu+g7sc/9jlQ7Omc9+iA+z/dWHcTvKPYyPjT/4DT4MWdSis2TEO7+gibJtP/WpT7WnnnoqUafc43bR5bziK/RCftBPeOUyji7XdQzPdJ+F7CqnI7/L7rJOYuyxmd8X0PrM3+H4F0Bm/9CH3EScPotjU/hGPLtX3sXaOxKi1tr3/Ovvbc88+0x76a4OMdkeAUZVW+jwn5e97InAqReff77dunmjve51T7XDg71B8wg+2sZn6OqmbYT2UtzKo1Vyg1xgY5iq25r/P/KGfa73K8nk+eefH9nNtJvRdToUZn1ju/3ET/xke+/73t8uXrzSe6Cnr6SQ3dHhfjs8Oug9d+Urnbbz59bb6173ee1w/6BtrGebhlhNxXrwMM4M2Ns/jt79L9x5sd29dy/6z52cbrT9/d3IZnzZk69ob3rLG9qlS1eiL+aLd+60j3zkI+3FF1+MxJjNrc2o2lAGozDjsUdvt3/0P3519MfMNUMaWAJNsm1xsGT/53IMDgye0VO/J0b1bKySPTaFzunvmI9+VPlERqt/4rrI+t/9y6rXFX9WycEqG+ey42PL+zOVpj6Ld5FPPfS0nDwNXaueO75mFUH+cyyiAm7IqGV7Lu3c9IWYn/90/MEL8zUcGDfxJ+UCvzaujZIIentnElQEqHv24lnezgBj4HNvm6ZAoq+hoVv1Ud3uJq3SlhEUz/dlsNH5534ZGBGffehXfuE0lT7LX6UkuSuTxlsAORZPJ9lEdZSbWV+BdDTW297+Xrtw/kIPCKo5qpyMJKGyi/SrjBBZI9kUfYpBAm4O3sttXQgwxgg/woTwwKD8XI1WUxyzb10yjJdSY07Ufi5yVJaczo0CLpnHmf9WMQrg9J8ERzDEoms4cv10aS28TiNa3J2zaMictKcsUUG4aZQzUKYgikBN89G4oyY/skaz4XMIee8FhiAxhiytyh10+BzZlL05PY31T9dyTEnjDPBJqLKxqDLjoGcvTehB5LGI7+ntMfZYMMsBV8Yq81PJiNLPlcWiheay7JQ5Jz2zLwrO3EKA3YGxYO1U7rxf9xJ803jgacpDKoyyAOoiV++C3zjTSCsO7ACtrszoznBcKVeUE67AoPUWyowSVr7TMU1+5XigqX6PtgWWsSv6jGzj7lSjF3LqQz56DzBdR9CRMQZfIrCYC6laiuV6AeCNQKWdoJsyqzL4lBHXTXiRPM1mtYtDCGiEXBb8Tl9ogKHLn569PE1OZCqTMddpxSYGpXqLhcGKZu0APdjysF09nxtzZlGIzuldM/A6MyJcxqshdUfWnRDkwQ0iRqE6f8gfMs2c/N7qlLhuIefuiPgzqzGdB0glX/K9OV9f1MUJ3P3hkohY5HaXojq74K0bxIlls1figl/92aJL2Kv9g7GrmNn3eWq0Ns04OTqcxX7Yy9AJ22l33M8s7Ny5TrmYC4XUpaXjwXgH75hzfz6yuFhU99YeuUtKy4+cmHAexwAeVQeQeyYOLvvqgWnQlfnlGDLQj8z7NfAHmZi8yCAo/1wXqrzx99yEXJZqIe/T/mTAx507Fjzu5DAWZJigxvHx4aIqg4UdmVZ1fu6EIuM+b2ha7dBYLNrCujph3Jt0cr9rkC5+YR8mFrgDF7OsOce0DFDhrIpmyILrzvK9qWw40j7GVfrnI1NpmTIx+Of2MvF/bsi6k1/lLd7Zg7wxNms9EO5ix+S4Th/IF4l2M3kKK0Fq5o1dYwzIh2ytXAuXV8bu4/N5OF753HW9rst3J6brWvxj5BV5Iq8ZGZo0m/358v7Ucfdb4Rd6/PGPf7w98cQTCyGBb+BWbGSskD3PMuN9wj/ex3zZiKl2JP4OWd0IzstvpDrCxwkveAc9neTPb29v9h5puUCp7wDPhMOXL1+O733DFd3OsvJ5imrSINce2JoMglqZmJ1aXHnumMsYcmwz00pz5P2R4FAOCCBYCN/d3mJL3I9AL7EH+tv9pXq/LwJddqsNgO5OW8ckvzd+V+pb981DtrvszDWg0zlL+/FVh2xTcm2ZZxoXMud+lvuS06bNaiXowDjdBwKzq3/i/OQ+9CKxMwPDWfGV+DT0sy9M3X9ayEBkJMXVCZh9TeT2gWcllPXWAL1fW1T+9HUVMgQWhDz1e7IlhNYGE9O3ts+3P3n66fYd3/n2trm93V6481Ksi2/evNl2di60izs77bHHH2+PPHIzdPGZp/+kvf61r22P3Lze9vcVZMxAe4RQAjeTOkFHC05AT/froDvyNOlK+flZ/QBvQ0ZCvzWXjo8xitPYLAoc6T31ye7Te+QDKhFF/prs8tCbpmzCgzh9+/u+//vax37vY21z61xkxou2mVSy1o4VMOx9FNeCoNq50jW77S1veb3qMqMsOk5xVzbimhJSlCh1lGcznLT29DPPtf0DZUIex/nq2lDRux9/4rH2JV/6Ze3g4Kh9+Lc+3P7z7/xuu3HzRmKCwo69KnJra7296pWvaF/zNV/VLkaG40msvSzcYCX8udmJCSTUtcp2n+XDzJBzWV5lu6dsB1IHK6mAy0zvlO/FhgoVS91Ld51A37CFdWzVd3KddDvocrcwavHHMsvVcSve12MR9T6e7/7MsBu2KRZ8UQLSohQs/6IY6WHz6lrU+8jPYCB8cH74fIOG3bdm8SM7EjaOuEXPfgyeESvoF7PhCW4GHy1xYa45pvPoc3fZAAfgQZUbt1naXIs59UQBp4uvw5xHbn/Wfu297zjFCOAwJYPm6Xl6UPRbPNRCMHvHKO16OuozpZ0T+qaBJ0CSbqkWl7OHVToCbgQx1jx7AHhxEpyh9XeIz+eZIt4jsXEqVAI5hrw6hr6wCt9WIhA7JZOpLF4WhkPZawqimnPsRhJlj8aiClwquKTsrggI9pTM7mjquZHtQSkfi101kd6aGX0wcwYw0gEDCNxxga84xAhOj7gudlF93HmKItmgWaKc30+DmE2Jj2b0vRsTQFa0Pj7JhZ7v4ioG4YsPV5optPMAIAc2lA16B307naZzque7wUpHiR1anqfgIormga3s4ajSzhTbCC5YM/9wDGxRl2NKHcHo8j1j8sA5GakJQDMTWHPPRfWE0eBfz0DRswkswit4jUHAgaVXE2VqCyen9/KsTimZEvq8Lg7R1wXdWdis5fz9n48vdnN7FoSu4YReApv+bIJSXOOAxumyC1kep1z1zZHtrczA7BsLGB4cYMaIvrvsoasht70HqhtPX7S508vv3M8ckAUHYp7t+DWcY2N8NSTIkT/LDTnj5L66yOAdqwz0wKgSrCdwxj3IhNMJPq+iB3So41wspmxAHtB1p8YNHLjtNB9ln51n2qBhQ0zBRDVR1zvZ4DrfT493mqHTuk7671joCxothlXeo89U+kfGvtPbecD0hPfYKL73n1OPJ0HcLoKhbsNy/BP3nWZOJz3RbQL2i+e7bCQOzjJRnun0cRnS98imy0CVNxwYMG6VHEMfxhq8sIxtd46m05V+Cwe0TDucPf2oiMg5p09Qx488cu8qJ8x55/L8sMW8y+wSMzPwPrLhCKbZoKqNo2c0MunPdhxBL11eGbeP2fFGvzvWIxvITFaPLA8/cOfUccl5gJxWvYDWQePeN9Dp735ZzK3v3Tv9oafPHX823hd9smbGcdVzaOE45Ham4qHbp7SNam+izYZZ4QLWu75MHTjbp9Xn43x12X/66adHCeEISJxw0vBmbNR+Nmx2fWR+FQfQa2jpeg59lAmRgYP0T4acxYm4s/fxKsz09QX0gJ5kUuLHOp3xx6LCpQe34SPrhCrHg96nZzcvHG+4DuxaAEKi9Fg7uKxUHrtcLWyarQWqXfT1BzTnmqqr+HQu5+hl1QHG4mOqOOfPDzm2IPfElCz9zTFl8Cz40/u8r3q+2zF/B7IEFvATfGN+yKTPaeL7XCu6/Li8QpOJ27nG9Pc7ZlUsn+/Vumy2l+IdA8Nioyc3E/Vv4SOTUNMzFJ2nLrdLHmelUn6WLSwuXr7c/sP/8/Ptl375P0Vw6+7du9F/cWNrs507fz6Ci7dvP9pu377VNtbX2ic/8Yn25je9od24frX3Us6SzdisCgxM/yA3BzIxJDEq1zbQnnHx9wx6zWdU3rseZZBxmTCiZ4KRg4ZRzUc/fQUZD9uf/unTbef8zvC7ggcRsF1v3/n2t7enn3mm7aqPfwSIMqirDY+13psUrAikOD6Kg11u3rzcXv/6z23Pv/BMrN1yfikXyl7sYc+Ibyioq0CnMkbV91Fzl8/45JOvaG9445vaV3zFV7R/+29/uP3MO9/Zbt16JMYp2svObG1vtld/7qvaV/3DfxAb18QMZiRxauGQCdaLvfeu60fVdfdF3Nf2z+GD25HJm7mYdB2o/hm6SKKX8xqbhg15mP+xSsfmc2eLL80xn0UWYW6m88/HxrtiEzEOOZvrTPDY/bZVOOg+yIKevcfiGZy0Xu+xlRUVeVntA6ZQueC8GzTvD8Rn17WsUbztGLil73WOBL6LdBd6YOsc75wf+arcCPG56z7HVecd9HDb5BhKBiTYDw/8+eBzJlqQ6JO8WfvA+955ijBubeVJg+KblFY3KutMGUmcapYPnocVaIBaZGl34pIa0eq05r6rAKgMZ6GH8t1gVMB1grmgwfhMic4SKPVUQKD8Wp6B8AZxoleCMj9miTKLXkrp3NjAlFBJZWQdKZX6MNKilZ7uTHKG19/976H82rHpKfUohoKgAjwFUwRwRwrm9nJPevSlAK+1za0MuAHYBGBoCE1JXc4nd4srLQcAjADSMuWVnTddB520iA4DtanTKNX4PZ1qfRb9k3ojd8ZTFU4nHLEgz7Ke2XDYBTfHlv85wHByHsrigWAH44WTI31b34zMv7lwn6c1obQOPG4sxRTSkqUYMiYpV72cN5oHd0cjykhmORuASjk+5ZEL49yzk3RyGjK3KhhDtp6DdOxArwgY+Gcx1p79qXltbuaunN6FMUaH9LdnMDrtVxmxoSOWARhOl2WjuqHQ88bph8OhyUXKWPSEXKskInspxhhOzp50jjxXAzTAWPd3LIqMXx1SYxsEjg1kbvjuIZhY5+gyXWUmDF/PakEeXb6gN/xxIF+1+KrjdSMQPCO7SbrSbW01+NAfTITXbojrYpC/66JmyLOfvGblA2CZB8Pq+5mDO7Mu76tKFsYidkW51Sj17A5s6lZiI/9hhzTnfFeWFbIZFs+3nln6GxqETNjJ646j8JMM8qovXMv4cUhG9nwnjgccl87c7OUFv2pg1x25yNXo/VfcBsaGVg1Yp4COzFF2MhirzzOzdnr2vx8SsDH7oupxZBnybpwqx+UmHpAAACAASURBVFPRjHYKegdB2eW8U5gJFEE3pyN65b4EspZ6ldn8KZP+zXyuY6DTqzpRvNefomu8FYnjnPMEHPCx867qpGkzJNqIRCa5TtZcOtqJ34ljC8yk3HlkIKUWVb12GXCdcsyo+OEyzPPwAR1D/NnMeRVPGdfU+SyF4v7kdSKb/s8hYRPvk9JgETqov1W2poWd/DOwPL2IaZMXttc2UcAl7IKPBxx2n28+Jzcw+efjcZkCG/0QGKeTY22+b+mPqURamX3QHB1ig9JbPeRibZmxXPmjd8iXlU9HiXXduGLeLveqQjpSDWfJoGUuVd55JhtU4ku0DVLA4yQxg+qCvJceVgoOW3bnabY48H9u0/z9eYr0zCyt90ALt9/J/8wmcb6FnkXj/AxIeIl4biLHm8fBPfnXMMcjUzPtdaZWjCCInSrr+MHv7utVXUYHlhTJvyq+cI37D3GN+W2u504f3vPSSy9F5dnjTzyRmNrtScU6xwTkZ5Xs1fUa75FMLuStbyy5Xj4MV9y3mdgqGzV1ATpiU/AJljY6ZSeCAb0aoepGbFj1DHQSBnjnsnwxZ+M2kLknP3pmaJ90XBc926IpQTu/c7H90A/9UPvIR387r5XN1IEoUZZ7rj3xxMvao48+1m49ciPk9Plnn2lveMPr2+mxqpUymBa6F3hKxvwMiroNQj4qFk75OY2MPI3R1174yLovqyCnDJ7F0blmARPhPX7XC889H3MT1hwfKrvwpF25cq1967d/e/v4J/5wtGeLg2CLTxgHJul/Cqb2yqiDg/vticdutCeeuBVri7W2Fckcas+l27O9RS8oX99qzz37TPv0H/9pO3/hUlQSxrjWWnvd697QvvZrvzY2er7hG76hfeADH2jXr11LW6S10/Zme+qpz2v/6Gu+OuIFwwb1dbvLEL6NQxpzwX9OmZ/aUPGu6vUqez9iL2f0ddpdl03XC063d3llDNjCxJvZPQEdrPEGdAA9Y6z+bPcvqj92xkcBZzv/XWYdG/05jo1Oq0gi80yeCcahU+5rLcCpt+FbZTfBbnxi9JDWVHX9Cg/QK/6GXjV2MNa5JZAf812nTZBlJ/WBV/7Br6im7S0TfI6O3Y4P/O5r5mEHPfD7K+9556kGm82XOyApRTh62injLLPSAPgAE+0YRHCj90WJxcBm297MgADM43Q0gJRs8wQkyr4y68ADWgsm6tlR0rseJazRA3BMYNkLxg0jBFgIkqX+6nsU2RcQ3IdihuDFidNnM1kQ2CmPyVCEqhpWmBmBzr74yZ2UXPjq83v37o1m53pOLITPpQObi6osJxa/7ty50w/cyUUbJ6GmMOsUvrkoBBCqQsuIpZAQOMtyP7L+8vcEcvVO1D8/MCH4HYHb45ALypD1OYtADBAZjJHuG309c3zucDFPN/j6TApAya8MDiDCfFzQne6ZjJu9OwkAoezJtx5pL+WQnp0J7VI58654b3fQaJjP4TdBk2g1kCchqsmwG1PAMoybgrR2AumUqb6taM5JglZfPBM07gGVpMM8+RmZjPd3Rybd20yHd7q7wyY6kplQDSLj5mcuGtK6zO+y16frHWDrz+YaGXp0MfgSmUazpDbmEUAuOcvgYzU+zDUdnJTXoZNyEvuJ9L6IizxKa4yPEYH+7hihtzEUS0v3330MTnvmwme+aOB57qBVQ1mfWxei9fvq0EEr57GPhfnCL/2EfvAfnKxGEGNIsMCxE17gjFaaDAZ1vBzjKIZezyG7pTqTHhQjmKjADONU9mLSeFlKLRzJBXm2EEC/EyrIZJ5OdNgC9R5We4oimy4DHkAGM4ccdrkJ/hEI6jiWeDFLyWOJ3Xftvfyad1WnUe9QMD2roVQORYnSsvzMZQVeYa/jPmV2Z+3s0A1weMpPD0pm6cHEQlvYoi9kWCNPfM5CAp4vHWf8gplRXnUR2dL9jM9LqHnP8rmzZN8xv9ponln1HMz3TRlo4nKp6+omA3ru43UH030V9IUDUer46rsqXjhfXcf8d6cP8/KxYbvrPa7DOSd64s0eu76w8N+Zh9NsiUl5iiq0AgaO+y/IvL5nQ5h5UP6oz+lnrOtZ+OuUz5S1nilhB0NVW8XcHfNXYVeOnfYF094wfvcpkfO0u7MxfKVn6EUsjJMOvuhR4GXoKv2eT08jSCh5297airmnvclyYcdgHxcypp8culLliHLrGSyIJ4bfmr2Za5lyzsbl1fnvtuTgUL3SpI+5uTjs9egLIAyYLRGC58eHi43yMa6MdKbs9PUUY8AnGm2Duk8KP1y+x542PdN6+WOsU3qWFde7DZ8Y0/tShS9HLlq8aZF5TfZflMt1f8WxAN7gE4BDzMnliu98Hu7fV6zguvCDu02bvtRsu4BN5HrkyINKwetk+MhohP+Ou65HLmN+Dc/HLrjvyBjQy4rpEy/mpoo+mz57D9Z1++s22scWXOs8iVLevtHjdiASb3ov+/x8+oOSYeRY7avi+yizncHm0Omylp54OEu546Z+2KrKo1UO/C3f8r+1Bw924+TjaLOkwPz2drt163aUTb/qlS8P/Y+Nh6Oj9trXPtV2H9wLLoVdD79j9iDUWDwA5joBjSt+Kz6gtcT0FVPWk9azymzYl86HPEQMfCAjNv0rlxn4rzno0Bdhk2IMSojQKdr/8pu+qX3yU59q29vnggZBh6D1zGxN26DDtLKfpnovKnS4vbnRrl473554/GbP6hT2HLT1Tfl1hy2OFmjCzzwI5+lnX2wvvni/HfZA7f7BQZzi/bf+1t9un/OqV7WX7rzUfvhHfqQ9+8wzMYcIRB0ftTe/+U3tH/6Dr+wbQbmxlXScsYoFRvaNbeSAa6cdn1Upq+xpxTKwifsrBmBHP5ufkOdNiGfLjem0KUPlh47h67pf6u/3+TI+573uQ1+rHDr+pU7NjdO4rwSYHQvdd3U6+HorrlcWrPkE/s5ondZ9W8f9yQvxPX0Xx2PsnWP7wJ4ee8oWebOaiTH6Wix86E5z2t7h78j2K+YTG3QLY5Y+QIw87Ox8D/rmPmrIL0/oDI7NbWvfUvHabYPPm7XikLOPfvC9o0RaE1PmnA7igEDZ7ykXYVlqmKUQ4QhFAGuWSgPs+ZxlM+twjnrvQT1LxNnZ2Rnp9y5gDjqpvOo3qCPknYozRd0Vz5lE0MANSe5mzbJPGOzlHs6QdNiWJcnulObvy9Isd+xqoMUBIGYznJecnHYJ93Z3Q2DVa6M6N2TLKMvRS0dDYKLENsvUss8ZjnUGgMkuTRr1YJPRdPZhnOXkrvwOFPQfi/n1BTwy48qcWWjHbXdvN+jIYSoACUq3isYeeAwed6OCodZnq8ANfg/ltWxIXe8nAvuc3FnRHHTdzAotBrmXszmoLoJHnBhenEgHeAxqgHHPGIbeEYS2AEQtISJAjYxPp0qB8MwsTZ3KACM043MceweHhcNVmra7Q0LWRIDYsspwKKg7wpmdS3ldOrLR6LgHRDR/glTwwLMzp3PSe0xZUNj5h666Ixvfj6zTGbTgneN93Yi4Y+/OJc61O8G613tjVFxYFWRayIjBmWOYPvadLJexoKMagveSkBjj+lrb6ps70AMd5G8MCu/3xWs+03v99V5CJeOThT1jDRnqi0ShSQS5hK29kbjjuBv7KZvzUBF9hpGvzlFdrA++dPrp7+FY9s8IOCpjGpyAV3p+7JD33Xi+n9mTftDELK8KXO2yusqB8wWYB9XcyUAPYf3QcZuLy13iwTxgDT33a+LW2OiZmVriAfJYnRhsbXzf+/X6uLINytkT4sHsYd/65gAyyIIZ+XWsQR5drsGbar/dmYFOzNfxijGzuAMzXf9dBv16U73xq2MJuOp6VG03dHQbj87zWbUv8K/izqrxOK+hvd9X76lY7vfUa1fNpdpNt+PQ1BfIPDP5lxuF3FPxBplxembJXj5lEciKDaV0/D2jWeMDfxmr3gPfhQFkw6H/bGot+NJPXmVM0Ml5xnyxB1zDe+c85knaVd5XyUCVX9cBMimc1uiCFtnafMb/07g0X/BNvnT05Y7AWGYqca+PI3C2Z3cjvwP/bEGRcptB1CHnneFc73aA57q8Qw/XXfwbePkwe+V6j966fXXZdn/ddXwVjqzSo5CDaJHT+yN3XIRu1TaDDehQPDNiLTNjZK49Zr/JgbdmVxebobbYRM/RKZcJpxlyyFwd71x/V+l/ykqOu/LB6e/PcV7GrQQabRHu73Lb89k2Xnz8Vcd5J3LI831cC16MaoS5YeH6y6nmLr8KJEG7kGVLZIleaZkW22FpLppy3LlxAcYM+xg+bwafaB9Q5Y8xOC5mVBIfTL3ht9rv/u7H2k//9Dtik1OBRlVlKVtbG1HK2H7siUfb4489Fp/deeGFdu3a1Xb79u12Gn3vZ3/kSGhox1EmzWGUy/HOtZ/G6usrDlll7Vj5kGixXKQvMTXXAc4L53X8Hvh00nYf3G/PPvdc29m5GH0Sd/cP2g/+4A82tYpQQ8kz/O6JDvH5yWzVosN3ss2Vqu5226tf/Vi7eG6jba5l26vsaXzcdObAhQtX2r2XDtrzL77U7t7bay/dfdD7SWZbrIPDw3Zf6/MHu7EuvHTpUtu5cD5wODe2lJS1377+f/4n7S1vfnPEOGYAtrfN6p3QPDg9/bEZfHWeQK+qzxX3FjLUMYbNguobVNvuuAGP4N0q/zsOq+m9VnU963rHI78P/HId8898jouxGZgowObrCH1VsbninP72DRPo6s/hgDa/F9oqyxu7w/fInts6DhGq9g/7nvNWtC/PrpCs0MvXaSYspnRan0dMJTY2ZtWlPqOC4cH9++3q5SujGosxQpdRaTky7fMKpwNtR9znVVs17LfTZTHW/oXLFjg+rvvt33z/qRRQOzNHB4cLkE2iJLBqUvTe87JbZRW6EdE9dTE5GNQNd/b0m9kPPM8VREEJshw9FdoX25xW6AKZPYJ6mc3YseynEnfDEYdQmDNAcNGJjtJjFHmHv98VMXtVLWuxqjHWM0h1hWlcA9DicBBQUgPaI+2iRGZONrYlI8ed/RhLT9llrChWKHJ3F5U1GA07PcvLdnaZUzV80EEB0BSibLzOgR7wHbr53Dm9j4wCnPahxNbnDwF1oR0OXQ/qxQ5/z7KZ78uShXH6HU5c7QlgvWZccaA/DjBA6E54BbdQwNjhyOAMR8pDf9KhVxkLwHvoS+9f5A4IvwMmo2S49wV1WjsYVOMRexn9ZFU5Ts57griMBz7rnZTjeXYQh6RkNmv2e6i8CnnrwQecFOSZ+XpW2jSwdopplMdNfcrgUB4IRfuGeC9Fnl38K8C5nhHEdNovMIdT28quUvDWDu9wo1HHzrO9z6a/wx2jKk8+VoxnNfZuwNyYrFrQuwxD96XBmwuiqvcuh+B3XXBF7xs7VXYYldC5WZYEjTxIi2zxHr2f05YZC7thjpGxNWJOqsY0W1xkAELf8xnvJNCgMRKQisx4FuWljBj7EDyyrFVowZgcw+qGiNPU5d15CrYNHbJA73SgekZT1wfXb6eNP3drk1NXl2USjss4MMjJ0De2qbsDp3soZWZMfm/Mofeig598Dz88q9/5hzxWR9Exhd993sgiuIdtDewx2+66R/mdsMsDTlXvHEPGrrM57HyPzvlYRzDGeOXfu14xdpcT10+/lvn6fB42bp7BOH1BWGnveDSvX+qY62joqbW0mLTKqpQl7SlVnxlFPmbHYfc35iGDvcKhLzx5t8/PdV3P1saBeOaVFNhfdL/+7TQP+oZdmVUSTjPKgJiH+4fOo8pTdMxly/U1vu9Zi8iw67a+1ymrWsjOw4uOYxGrzyTT+Ad5yuNyP96DKc5zeLsq0JH07idX4kP24A2bNeCfaA5ez+SEueHhOMk73b6vssnYLJd5no0P45jg2OM65/dX32jcs342A67i4rCx1gqFg2w4BNJ5l/enpHTXdTT0Rw48aIZ8D3/XFpWMGzxClpFDx+WKnY4jfv1CV3smIvZV45rvsuzf2NhcBkKCT2TlW89Jnw/jrf61+0DQBB4zvor/Fd/O0nyWCGb7ghn0kh3+zGc+E8E3D9BkXcFsveC6iWy6vE6aJudVNVB9wfH3kIHc+K9YwHqIeXKoZfR264Jz7vxO+8V3v7u99z3vi0Nf1PNeQUbh3a1Hb7eLl3biECidXqzKjWeffaa9/OVPttuP3AxgSZ1PX0nJIRH46oda6r3ntxQgW7bTgldVx+bavR/QN4KsGWglETlpVOMDlIVnADX+64d2sckEPt29f7+98OILkYUoPurAm3v3703/LvAyjmOJQ2Bc7qmejBMU1CbsdC3W0ee219qjj1xpTz7xSNvbfdDWN9fb3Xv77ehosz373J32wp07bf+gte2tjaiY1JiEr1E5pYy+njBybmu7HR7u93ZOOjintc0t0e+k/bN/+rb2Oa/63DhUKDOje196P1BpEf9Y9sxzTHYddXxznlTfCfmq+gd/U3/mZqDb/bx3eQjXtGvLg8h8zRjrYP7ryUADa0rVV9WBpc+wDN4zF3QV2WD+Ho8BAyvNkItVOOK6WG2QyxPrPzDRfYa4rs3gOXI9+ZAHyNIqLZ87DztzfA7fxDLxz/gI1p7A5wUd3M6CV+ix+zHL2IEAfXlid8jUilPm3Za67aLnNjwI3ksePvyr/zEz3XVwSy8DhnhyVNR4FWOj4EIGFmbvJAdlBcM4oUifuxMfk+tOip7Hd4m3HmzsxqHXU0fQt5e7VAGC6U4sVyIYR8QXgulzDwZhoAgKYOBxKDwwkbvlmNTpiEM7z9BwR4Ex4oihfH69aORzycVzHlV+eKyTtLI8Wk4NwSsPfLjwu8MRTrE1Z6fPngOLfvdgE3xlXjOAkenTggF20ynfceHD2dRuocoWlV4fp331QPXMbJ6nQ/vCBd4hiwEskc2qtOipzO44S4l1nQfQ4O0Au75QrKCD8k0nYabwL5VxGk2eXZ1WgJ0gBz00eQcywNyC770kwh3HutDQ34AXBxX5/M7OYVm6xrXQR+M4PswdTuQFgNI1yGaAXjeIfJZyIX0/29/m+Gg6eH5KvDt0eqf3lYDGGJAIF3fDhP4zBoI10G9iyTyheanTKRduTHSv98fg++rwVmNV9dbxBpnXOL2vlD/bjVzV12owHDNWjd/xsBpaZBKdQo/dWQZvoCM0c4O0ysi6HNb3Or10HSWL6ETVFTeuHgpz3XI9wf1w3UicVCuPzJonQ9lxHBnmMxbIifnzFOiBYd4ra2QTJPedlsjkdCYmhiMrrl9+HTxF19DLcI57f658fuYGLDF99Ql2UydmsF4VCY7NztOhbz1oVHGX+RG8QGZCjiwgn+WtGdzL3Wz1bc6yxqp3PIPPsTVuf5EXaAe/nKbIYcX2ipvMyeldMQM6cC3Pdnx9WBAfG8w43K467103ljYlJd+DVR7Y9Pm5/ixpEdRc0JprJw9qydMyU9rf43pZ5+U6P/V0ebhdLuxmM3d8SJc9x1Iwx9+V8tHL/HNAY37IjH5ik6AhAYrh91nJpK6hlNjtkfN5M46dzvG7jPZujt13xaZkmTHjcbmJIWsRzOmmVs7Fu5GVafeSAjwHfdZnCjDSa9F5r9+VvRg62hfdm5vyk3Lhy/Ncp7AD6Lfr6eTvDIwFHm2oGiI3LpBfns1n2HXfSHc7twr/nZdu810n+dwXga5D/twqY+4juoy7TcgF1qR7yFI/cdd5IB11/6PyYfzN4ZD9g6BBnF5rh6VYUM5x2PFDv3tQ0cev393+MJ96zcN8GKcTsoHMzsPNUu3cV5hznsEAT62oeuM47Txz3aq4xnjwqZzvdX5Br1iV5wGCrjtggn6CC9A3Mor650H/Uk4Y/nEv43VZxP47ZjB+5gcv9PdGJMtkQMcPv3L8WfzeVKEy26aItgqwnTt/oX3f9/1A+8wf/0kcSHL37v126fLltnPpYgQYr1+/3m7duhVlk7t799vB3l77ki/6wuEPKblAZbxJBx0moX6EKfMKmJ0/d26RGci6d8rYzIxGTkaKeWmRwvy1WeQHgyXPJ6azRlIwDhofqee61hYnp5G1fe/+gzjp+Tu/8+2RzSgaKrAYWBcZi6oy3Bo4B57k8wTlSng4ipYu+3snbWvjpL3qZTfa5fNX2p3dg/bHzz7XjteO28H+Udva2I5sMcmT3hnPjZZwepZ4mLivlhT0odXnshnnz5+L07rf9vVf1/7ca14T1YihN7Ss6Q5uykr2+XT9dSxFhxyXXd+RPY3FK3PQDWgJdnH96AHce8uuwopsYTsPW/Fn+PVjfdixsuqw24iKydW+TZ1cbohXmtSxzHdOfwNcyWvn2rXaHsdF6OM+C3IEj9zPYBysxxVgdCzx+UXbrx4vwdfPyoAZlB261qsZmTfP5G9w0fHCcdTlhvnqZ5Ra2z+nN/KTGJt93OPe0pOx8tcxj4SSoF/PJo4xf/hX3x3th3l47h5nOaNAiHJLBG57+/zCcYTAIqEHu9yoq19E9KnrteBSLBYTk3BTEIJ5vXEy34ew2gm+AJgTkd9jITGymxKERGAywbg3nKF++AdBNwSsLqhCYBRcfEjKLEx2Q8hiVkHaeYrlDK7WAAc0Q3jdIHIwhySAU4Y0psjm6juKPn+lwZOpE3TvwoUg0+9IfPYMNTekZAF4hicyQVkF7xzBFXLKTk/bg9377cLFnTw4qC+QGYfP1YXdlZ5xZbn9PGE55tOdHndmtHMWz7KdOfpGwJ/6Ll8cOqiO02iRpeg9mgbG64IrIAVdpEG952NkE/RsUVoLRB+3zf68vgTAWIZsEojvjYEUVFZpRDoDubPsC4MBdtZ3iQUd+gmdCAqLHpTY6zstHCgZZR2ELOv7mXEm457OEu/NfnGz4TI08XcC1ksDkcbXeRPyN3Y+Z48bvQ+drAt6N9KMeZYtzOAM+gjOVgNYDY4bN8bvBrwaRf52J5N3TkMkZ3iWrPMOxw2Xw6WxnE3vzzoOyz4bdfGMoWKMOHY+h8DNvgD3bBR47UYPQxey03u0ui56sASH3BcXjB96xjh6wMrfxzMZ29kAY55Kr/+gsW/ahLz3Umg9VzgqfIgDq3T4T2Te0QIjn45zUI06vKzBKZd3t4FOA3cCqizR99BxOMbUd4TdqcCR1lhmEIrdx2mDoTV0izF2xxGMn/Z47ljrOp6rMWhMvsCNTZ7S00Xz2do6t/ALqk47XaERtsNlAds89CVT5Qf+uONG3yfo7w7UKl3ms2gbEYfZKashm8iDIdEtqe/w63l1ru5UQSunMTjpuuDzo+0GGxCMfWBtnwS8cixADqCR6w7lxnOOsy9uLmd6iY4TiSx/O/3b6eY2eryr90tyfsZJzaa7XJtzkx857YWPeTl+ZDh9Ffos1+udrshYDcA4ffD9PGCrscbCv2cvO//gh2MWfB7tEfpc4ZlaQ8T1dgr3wPOud1U2wbjq8w28HzzLTTPJjfqS6YABFilun/U8Ap2eLZynbS6z81w33X+eOLao9g1eaG4e5IeG6KPGAo7iZ2elUgbUwGfsDT+xM1WXwE63f8zLdZDv8XdWyRTveljQPmXZDsiKMsYMTiAH9BqceJCtXhZ87b7L/CwPCMxs+NkjstoY8BgasTZyLKx44vN0G+6+EHSq/Ebefex+LcHh8IH7gUGOCxNvc/0RvDJ59fkh5/58jXGV/+Fjr/6Bv79A2KJirtq9Smv+9p+x5i3tGLA/7j+7LXCcHb5J2UBwHdH8tQkwA3IpPNAHmiad5kZQeMMRkGvRy/3Z559v/+b//uH27LPPtf2D7PGuw5+2z59rV69di3JpZTJevnyp3bnzQlMlw1Ov+byssFKwlKzB/lOfay2igclPijHahsycw9mTf72U0+nhvE75SFvL5+CWvtMJ0Ywt15uZ9a6+k8oW3Llwsf3+H/xB+/7v/4HAPwlkHNCi8feWa+FPRBYjBzHlOkn/Ev9z3SbfD7urVnCqCsRX9F6/HliOjZvN7Acb7+FAk2jzlGtsrW11nVh3dLzfnnzi8fa/fsM/j0BvyEYErrPP3Sr77J+FrhKsHVuGnLadG1bVZgzfpW9Kox9uHxwD8ntV32VIfqFrPUBU9c9lotpgHw946XbF5aHisz/L/UH3wRkLus0zljpTTvJL7Rq65BjpeueYA40qvoy/ux5yInsde54RIJnObGG6jETAuh+ApDU2cZ3UrcSA8LXlj5SDbXVorPt9C3tTKrnqeIKeOnjWqr6gZfQn3chWA+rlqthGyjDB7+VmLvx3HF6F7XH/WHKftrVff+87A+mCoT1rqAKpHkrDVd9RgjlBsF7S6IsWhC2cRdv5xLlLpk9A03u4J86K7ll3MAABY5IO4C502Tcyg6MaW+56pFFjcTMXlZPBjF3fURKG8Vc0Nxmdac/0qFI2YTTrjObjAsgeYLLdezJq0qGdB7bAIBeaqWRkqPS5RAZolquEYrV0kjW3MBJdOPKzw9F3Lp3C3L3jGhwX5umCMkuLNJ/c6cqsyVkyFH08OODET7CMdncJWKK1+oFwrHsIqLLi+gEjI1Dbg2XQfjgvfXcx+1tOQ8yigM80dk7kdjpubMydX1cOZAzj48/BY3Q5COXM+o/eYHYaWld8DyYA7EN2bGGfpRQzG4lrcerG/PucmRP8Y2xupDlcJmmcqdh6DofxwCvJQmZvsIg+jd6PyNzQvQCumb0BzUPv1pZATpksBkHjYiHihhPnXtmuXl5VdTrG3jc84FWVDXdWVjml0CZ1PGmNvvMdz3CjVh1v9ISfvhAdu3cWaIXf9O10w4hRQRarMVvlpCIL0M6v8XEjy06LiuGONW4keIfjNtciD9WoOT+wB65H/m6NmXH5mBnDw/iyyjlC3/J56fCxeHU8gjcaEw2QJVfKvr9//36U8Ci4qOds9+yj6QTN3oVuU5Bvt13QXfKq7ACXKXeGfLHC58iK06Rm6fkzOEhJbipzpQOWyxbyxSIVmi2u6WWuXKsxuu7ulwAAIABJREFUEEhUwC0+t6xlDqCBx9jdKd9yTGbvpipfejfBAWTZ9R49d7xweU1s7dkIZVXPPTwDPrnNqLqSgYNsyl91Cnk6tkMluN/xwOmKnPA9OoU8+DscN7gvFyHpf43xdz+Cnjyu2+gGcwRLlpjWy7LCjsx5ukxzH+N1ewVm8hlzWN/MUjpkx+WYU+1jzD2oxbidT04fx8HMys/FaP2H/Lp9RP/5TD+pFgC7xrh7328WmfJnfaMAvjuWVhnVNbrHg1/ojnAGP48N2ZhDGtvlIs4m55jm8xgy28umNVed5Bs+VQ/QjMVxz5DkkL8sfcxXK7NGNt55rfu5t84xhzYxhmCv6xfvRwZYtGvMei7ZEvjQutcX7eiJ2wWwxPnrMiPa+3tc59ymu9y43k3MzCvc/oSsnOap86vkpmJEYpMun4dpyU/NDHpr8xJ+ev43DsQkQaFnqDF23otMwxfkwH0PsJE58B2Yv7AbdiiC65XTluc5XjlvQu4jsJPJJznmeRBJjN1aYzk2gGf+bMdoH+vQK2uNg34E/xLwFqWwlRbIIM/y+yeGsgLOAPB4dlmIO/Yh/+ADc+jqnfmq1suSjXzmFz+1aivjRxZdDhb2M9bk2ecx1kLra+33P/6J9qP/7t+3vf3DyGRUcHF7e6tdv34jglqPPnq7veIVr4wg4927d9rpyXF77NHbrfXsxWkDZvVRZCanVzXwbc6hHwzZ20G5HXTb43o19ZMKjNUbt5Hd1Xsmiga0YIrkh1OdmL3dvuu7v7t9+MO/HXMLPLJ+9ZkdZq05TjLzeIkDGfgJ2bB2G26v3feo/hQYH9eE/tIaa274RyKJKj4PD8JX+St/5S+1f/w//eO2++BBBG8y0SQDesq+dB/axwr+Vf8xbNUiA/Jsm4KKp67XLmepRt2Gx2nyM2MxYjUcTFRPFbbad0kOB6Awl2q3HcvrHB2/XafQoalfaTskD/op++dVUf6OVX6Dvxd61M8WwtLX+3EgUqdR/AwaTb8kK/f6xt047FUxm9mmCZwkhjH1LnuikjFPcltmzGdsyXYi6vAWlRXuMyxwg+oLHX9u2cWD92u56Re800Fmfa6sxyot4YfL2CpbG3K63rFa7/319//sqTuYw7GxRci5c+pZlIGx6ghwvYI8LtBLkIw8sh6p1emdc0eDxcoZ4TSwl4OMM8ikuG+VsCCQKZScOpsHy+hf9lTIhZQH5hi/nr3VM1vSOToKBwQj4ACEo5bgk4Yg7gkBWhpDvS8diZkeDcjpO8bkTkU4HNGENmkfwZ613HnR35ojWRMs5OJ0XNsxcmdKgq2SZQ/U6Rlkhw1nrZ/WuMqx0WKarLwYcxfQyLTrQIAjHgvL9MVWLhymA5Klz/yt9+J0AWDJLx02NDPAgsYLWVk6eKnwy3JYBxpKflyuXM4dPF1GoYvf57qDnsxFW/Yr1DVDzvphHegfnyOT3Itzg8yzGErZnIENditiARGnWKfMkpmosdK/SZ/zfF1PU1cWAjpESI3j857M0PCxK4Cr09eCVr2dgfRLiwt6nBG0oIE2B1HoHs+knDKgA0IkLzO4CSC64UU23AgnvVPGXF6YjwyTY5LPHX7jlKIDA4wtwO26iT6jh5L9wI4t9YxZZnQ6nxijO7BuBKrRwEn2cTn+8Rz4szCMXUB9kRTy0Y0LmIOMIYMkZ/BOgjH0WkE34R08df11+jlP3JnjuYwn9ZnemnMhyD1pmFP/PYCuv9ELN4KOr9AJZ1oYubmdJ7zzjxIY9JegH/TTs7FfXooN/Tzbm2cig86zGhyph1/N8XQHgYWQLWLggWMlMum0d5wYtqC3Q+EZ8b5Oh+A5O+W9pC9ksh8KIHqlrkxdc/10PEO+CDCia4zZsRgacg0/l7ia2UXIuuuE641j1WDuyNjLDEZlg6mMSYsaH1fKieFqv89tZspHbmKykUHP6Kp/7jORNR42W4v2UuI79Sez4BcbaustCnGQHX9PxT3HxtCHOMxnbtZF9oct5BdyYATza9Ltnacluh73OsouRrmQjuBKiRU6BkPzwIb04aPf1ll+pR/lY3FfyX0wAow8g3JWrkcHwQjHXa7Bt3IMd4wgyzV41QNGcwOgtW2d8KoSOvPpaomSyzhjnRiXfAIzmbfklPK1Oi8tTi703qKyzf7MylunI7q8/GweahgbDoYBVceg50IWur0cp9patvUqLAr/w7JJHQfAdPyKauOcf5+NplznNB5YuCmZniV2yJr7WwPfLADOWPRs95NdfuMwu+BaZjDynIWQ2wa0nuk2GbnTZyz+HKuGve76gd/tfFn1Tv8eWao2GtlYrHHoeT3mHOGdnmU3UzpjHr2VEqWkru/Bj74IRs/APjJg3c8N+9gzJSvteG7FFvycwZtIgpmBGceAanOcp6t4FXRX6W2fw/HJ4Vgf6jP4AP8G7sRp57PfmdsGMBvbGGOK1kkTt5X0cfXajfaTP/Mz7X3v/0+RuPNgb7dduXxtHPpy/ca17L94+1YE1O7dvdMevXWz3br5SDvY3x22LviqU+F72S/jjkCYHbyYdOpZWBZAdxuDflVeEIhe6IQlpcQBFlrL9qxEfLqoODzOrM1PfOKT7evf9rb2+ONPhI0QDsqfV/stdHXpw8011tTLDC56tcIqzHJfCn9evIzKgzitd/oerLdTP07bdm8Fps1JlWT/9b/+19pX/t2/F/0wY9264rRk182BrX1DyPEF3XQ7j+5XfwNaO01czhwLxXsSa+J5IwHNqqzi176Z0taaGmMN3I28p7m2hf+rxlbtW7V7q/QaO+hzwj445lb++xwX+NezEOv46ljiwC+bZ5wp0A84Xoxzba6jj4/UdiA3i3k+Y1xl/3WN/BV8/wjb2IbQKl+p6hl/+xrQscwzGGNMbfbeHPiXuWvj3ypdAg99beV0SBpbSn9Polr75Xf95KkLMs4rEwdoXIhpAqrAAQKvl+keHGgXCPX/wxHb3JTjlYSFEB5whKjDcevlkpxWjRFaKl8GLLUo0D/NQcEOLR4eFoxg4ci8qrOd6dbLnd+hIOVEnzh0xIB3KGqvfafRMELnwsyu7CiBtt0Fyrc8Wp4ZOfMULY0JWkJP32H3Xn3wyA0ZzjSH+VSDN0C4DzoXy3mSLQY8MuO2tuKULfUJunbtWkSxna8OBuHwHs/yEwADBwqHx5UJvusz5ocMMAcOA6pgilK4c8xzCDDyHe/hGfztkX03TA4C/gwUsgZols9X6VEqvO/28y4cTQdZ7gewREcHS/Qx+GQOHM+CdmSq6jks/oUPBHp0nRYI9LWbO8J64ez/Fu8OTJ39RBjDXCDRT3Fm0g6HvQc6huwq49YyZlPslidiVrlADupPeFiBEHnwBdzDjJ/jzFlAndlud+7cCXopM8bfi9MGztRFo8tmNXL8XReEfO4Lgni+reahL/LH/EbpvwWm9R1ygO55Q2LwwuXeSzhdf5mny67PC1ll7NAKmV8ENCxbLeU+8Z1/2BqMKwshdA/8IegATuh66JLB4M3xN3Lo42Lx6zwkaFgxHXlZhSc8W+8WnWWfNAeVOMlhRg9jbD2gr+egk/5Mp5/zuC6aoJXGlY78zDAm8ODv4LQ6vw99y2cvT5ms2Oo0cqxzu71gov2xcATLppHrZ8Vx1/uqK8nr3jqjbz6IDomfslEZTPHNBecT/fqqDDsGgc/wwecHPTRmfS+/hICKbHP0rbZSF+5N/VmP0yuHjPUTL8f9Vs7OKba8jyb3kqnaI7Dip9vLil1BPy2Yt3pJee/lk/NRf8HM6nN5dH0Jvp+mn4gvNnUmd8+Dfr1PVY5tlhIyH9dL/I6Kj9gdng/N4cvD7ISeU4OKHsAMesdO/8ze93e4D6DPNX9tsqFz4JTLQtWBVQuEoFls4GXAPzEnq2QkR+4z6DPx2Tcqqp9Sx4kcJH1SzhgjNItxabO5b8gT6HLc41q3R9Wfdt2AttmfeyvsZsURl1H3FZyGjnUuJ/4uH2fFjYGnkfA0M+L9WWAeQTJoVIMrdbHr9rfaNP7mGVUukFufN/K5Sh+cV2ARmIZd9Wc53Vzf4Z/bUefL8CGsH7djh9PdZc8Do+ix63MsbjnBvC/QJRuaK5t4khNls+HjuKz5HBbPHeXGU9uCjj3ZAZoia25fV+kK9pJ3VB1wfeKNPk7RIdadpQzS6a33gu96RuCvNoPC9aE0uEV59E/85E+1j/3ex7MNxbp6H29HQE7+hNZgt27dbI/evt12d++3k+PD9qY3vL6pWdXxiRJmelZ1tNjqyTaby4Nq6ho5Tqe3rK6qA7nBPzegKgZA02onnX86c0BZmeJ7BBu11tzYbO94x39o7/6P7wk/aX//MNrcUGY/eZ6lqego709snZlc2WNxZjnqeza64enAwSiDzgq+6JPfzxDQ3L3PbGw0xlpGJ0pvRmn6/fv32td93T9pX/zFX9yOD6bvSna/r2OhAWN3rHLMQa5c9tyWuN45VritdDl3nB3jsczFqgerbATvmTYxDw3B3rt+VVxnLNWW13UR76j+LTx+GD3yvIZlq62gtWUg1vHlAaV5LsmYm7Z2e7lytd0EyKvPoOuiBV/306Bl2NCexOat+RIrknYVk8CCap+rPWBsQ3762jz+Vmah+ZoL2kfS2/JwH+drlUunu7ehq3xce/8v/HhkMKZTmLslnoFTHxxE6DseKBgLI18ILZgWkdNZqogzg+HRM91BjXf2lPIsTdX32cvOBX7uyKcAUeuuUmWyEmimGkKlTLt+eAWBvTxgJrMUdY3AgTkjMCy6MfzB7O5wxULlVAGi6STpPqWtc33uQE2Ac2OvcWisjBcHMQwrO+RR4pz9NnLOSxAXHbkPRQM0o9FC/4fh8mv0O4ZCwh3ZmvGOmUW2t6fMz1ygcloec2AxofHv7j5oN25cb9vntkOeRhCsB2QRWOQkDPbxDGqxcHDBro4370PhAOYAnt40lffqORgzp7nP2dPOMe4hSz37zx00f7c7Mg44rgu82wMcBCbQDzfSE6DnTkAEzW17IeeragfJq2dedT5SPhpZA/R+SANZn68FiR/QEz0me/DfG55rzPQOy+xRgh4sBGcmE3qMTqfhntknqb+zgTBGaDhv2iWyLK0cc25eQHOMjDvq+q4aH653cJ6yPmmMjPEMB97AguhN0LO3RxbUDC7evXs3aKuFEk5ZlAn2/kvulA25kY5ZVi/vZCzuhDk2npnjIvtueYgDjuvifjtF3WWbuQ/csExQ+BHObg9QRZGR9W5Dp+JdloHotMWJc/rCdzBX14O37vSlLqeT5vLB88l6oA0Gp61i29BtX1RMOzf1A8xAfpE7drORmrANlokA/dzJcFzAbrnTHTTDIe/ZbOgDPYS8Hypzd7uJjUG3oWPVkaELLOTIvOiB5jFPawbttr8GjXJueWok/XHBTX2WhzslPvH59DNmyw3XUehVccqf4zR1u1avcZkFa+FB/pxNtvncaVgxAAxx3Pax+Pt5Dte6zEYrGQucIy/oKvIHfSUf+sf3yHF+n72mtcOTSeSp/9FLx8qefKPPaczvLpvo08QZZSJlzgL6ngvdzFqiZJLrmTv6A13Qj7N6ku0KwqEfuD/1gsxIMIzNprooRw/wcdgE98BMiuPEfck042Pe4DcB2sHv3iLFZQVddr8BmqJPPHfKU6+4UHA2sHSjHewfRLbXpjaPew+kfE7fmEsBChl48OBelAq6T+r+TPVRXJewKe5z9EePnmWMP67tWdP0w3TcdZ32DW70xK912UAXXNdcDsEIvgcP4QtzgG9TLs5mu/Nc0cRxH17wjHyXspsok6Ztk/vs6Qdw79xwpWR42V8NOXfM4Xf3AR3DKk5V/fS/wWboyU9f1Dvd3S7AG38GuoCvx3d+DeMmmxSdW2WPdR80cnmr9gp6LrDZ7Gr4HB0vh4/Yk1l4r2O1y1fKSvbl4x8BRuR0fjN/q/rsGOY8wh9yTHaZqvyL66JX4NI2Mg/3nX1cPj8F3AJT1tfbs8+90H7sx36iPf3Mc+1UVX6bGYTduXipXbp8qV29cqXdvHEtyqe1rrt04Vx7659/S9vf3W2HRwfZz11tvRRkjGBK+tCMDyzJuEAGRbBH0AHsmXKYtgGd83m4r+e+OzILPaP/4mmLDEUdFKe5Pf30s+2bv+VbItioXnf6/rBvzik+cHSc1UP5Tz5kHjCXvM8S6Vhfjh6DeWCo8zbXt1liTUaz+1HQxeVd97NJGX3sojqztS2lo6la8tx6+6dve1v7nFe+KtZQQdNuh3g2mIcvAG1dtytmu49RcWMVvq1aG7kO+LpobUWwCTxLai4z7epYssh3tgyo+F9xzOdb5d6xql5X/SwwhGe4T+Y6xDOnr30247Dap1V4C/3CFh4tDxhFl/UOtz2MTYewbWwuN/VWjdexxdeETpe4xsu5yS6P8veuA7FgW2ZOM5YYK1nFHSsdl6vtwF56NVnFSNrCrP3SL/7UqQCEZr0qh5wgicLmoS8wmBOYGSBg4WDjTI61dHdW8jkTZF3JEOJwTmNHdQKAgz7GK/R0PR0vdjM8vd6Bi8VqOMdmcNwhQ8kAWoKOAJ87lKRn333ppXbzxiMRYNSuNZlh2U8pjRsBNQ2X37W4xTEjwEi2BIIUQS49RyeGj0ahEoZ0ZvQ9z/CTEVMgMghJXyd4A71ZpGppwmKArqTRu7L3FAuQjEy2kzjRK+gcJ1ApkJDNc6ETWa/Q2kErU9NTofQzArRrmkOP1veG2syLRsc53unEaSz6N7IcLSDlSsGcCBTqu9rDJ+hUylYwjJovO+wECKEdz/YdtGpo3WngPi/pxFg5cOl3nDiyB/v6MncyLYHLZXEYvPV5am8aq3SQCbgCwIAnC8+5WDsdfT7Q32n0aAad35RksoENvthgbhk8T51Po5nOTABey11ddCOMVw8UJx7MTQV3nnFeHdjc8CN7Tid45I6hf5Zjy8Dgwij2hTsGBfrxHMmJ5iD9x7C4gXKnk42JamSdN/4dYwIbPbOb7/R85glGu/M9nBNz1KvBrLSLMHDPumJOPhaCa/5upwuyxbyqgfdxMj4Msb/XdS5KUtWeYfRNyt6HWhgqk2pixzIgrd1uFqjSBekhZfw5jvye99MuApqjQ/FeCzA73jBPt4XDAcqt/UWmcV6X9s0dTHcOp2zPzCkPuqJPHmxxzK0YEa0wNrM9hjsonjmpTCV46jzTZ/DU3zGvYS6ZRZB0ndl3HkAbdLFsfWQ+Fk8rArfI3ir6rsJel0V4U3XDA96R/a4AgpVvuVPuvOY5Pg/G7585L53egSMhE91Zt1P+XIYjM6U7K8OHWOu76lGV5BtRvZ+Y+wnWk3CVvrs+YyOy5Uq2eIjYpax8z2ITbbR4hJ6OkfodeXTscx1yHyb43Be1jK1ikMvCwNCW2ZIj07pgH7K8Ck95ho/DaVD5Bd7HPM2Jd9vuv/MsnlPfEz5N35wnkCOaef9GZehonNO3mJvfGsNuCTDyDnTANwJc7h3DocPE5mXmQj3wwjGc97kezvmmz6G/q+44P+C3yyTYq5/MAZxCt1jaVps/7Fu/0N+FLZl6NQ9nwa9bJSuxSRaVGul05TsV+E7srHbescXnhQw5PrDo9OC3fz/smx0o6X5K9S0cL5327ne4LHCNy4TbBL920n4GcN0/cVnX81YFSRgHegsmcG21B+jUKjzg3ciX25U67rw/7TtyG+PtwR9kmHGMQHQPRrmMD5zo6w3GXOXa5YB7Qh44gHJsCGfPTp+jB2Tz3hmkRf5iPXly0lQ9uH1up/3GB3+zve99v9R2948ys08HtWxtx2Evly9fbFeuXmm3bj0S8nuw96C96uUva69/3VPtpbt3orQ1srIjazRtieOJMvf035hH/LI8+Mxlld+nXOW9Fd/z71wHJF7M9yauZ4WefJFYG+sMhY3N9sEP/lb71m/79vaESqVPs1Q6eyrODEStRfVPPKUVWmBAb1uWsp/JVKyPaDOGLMeB5IYlJFsg37F+7S28MnYyq9Ci32Ic6COZU1zisL3lLW+Ok6UVW4mkrH6auOvtKl11ezQxaDm25I3W1nPzo+qBP3uBZf0ex57QzXIwiH9fsbf6QMn7rMxDbgZdVxziqPuh5dSpvj60KpYcwzwhvmKgj8v1zmnh9h+7oLWbWoFxXch/NKGk6q5n9feoquv9wlc9nUlfbo+IBw0a9spO/e2Y6/ZkYI35x26DQ4Y5NLf4ypUOMxmt67eVfdf3DLvVfU6Xzyl13uouiTLxbVTbj8vXPvCud2QiVAe+KLvou+ww3wUsCNF3mxngIE7PrItyF07HHZkMLDrytNozAtFTOUV03+FBeR18PdCgINdwjgOcUtEkOCzmI7AUgr8kAAsmd8p8oS5FOTzUTs8y+xCDFP79SS5mdY2CtHt7uyOQJUddJ2FhRNIo5gJqBPgswn1wsBefs9j1Xo0OMFTqqF8dqd7RtN56OmlslAzrvSwAoG0tryEAHIqlZrv7alabSib6kq26FSVl+Zn+EWTR8zXukcG1InNFxo9Sd5ysFOKZrj6cDouku5yl/M30a1dyX2iLHxoLsrLKCQunrTvEk+a5gMPBZ07VUDImFn7IEAFCl2HoRCAcWjFeDNdZcEjNQyb1051uQJJrVMYGXwOOe/mxMlABvZTTGaSZBmIGF6EVoIYzl8Y57fIig8JaBKxaWLiB4d36ScCXOTk9tM2XOjKD6RXkcjzLXUgcpBnMTFlF5/DvkhcZoCfQ4IYOsIUnaoviGdvwhKDxMmC1zMJkx9KDU2Q4MqdVToHrljuijkdklyQfMxMDhwj8dlqQ8wrd6nuHrPXgxRkjU4Iabht0LQtE1xfGC7/QnSrX6A73glvDYegnDDJ2goX6qUxceDB53bNK+oEuTjd3jJwW/C7sRt/Aqri/NJXz54CJThOng37XNfBDB35NWzIzxrnHgyUpj9lEOukIrzN7OMbdnRbkxnk7NmRKpq87sZRHOw7NBUSMqqm/29mFP32ipo3HefcgHrqpJzHvJbbMk9Cr/rmeMOaFvvad9YVvUA7X4JmOmyJqZI/1TQ6FGZ0mn83Zg0/+TjDXsWpieC5uXGZW6b9og10jCIFcOr0cnx13XQfjvuEcZ3ax/sxNYlUQ5A67FmuSEflNmf2bC1UFOHvSefRaPlEHpu6/jA1F+SGeJhSbRBmMZ66+cEXvXT4lz2ykVluNLVvSLYM9yDrfwWOnkz5zjHfZcllIuVegNn8672MMMcAlZ8FY3od9zcCwAopZeeMLCGTEAywTd3KzTb6rsnKGLCjbcWMjMhg9O7JiJX4e40KXXX6Ys9MuZIG+1xyoYfyDV8wPHa44OrC646RjvOM52Or44LiDvYN36JAHIN0mur/l9oZrBq1zgEHjqJLq/oPrcJb3cVDkPAgD++Vjz3K6+d8qnIIX1ZZS/us0dD2pwbPqJ1VaQyNlfe3sXFy0KJo+3ewl7/fXOTgNHecGj6JckP7bUycc4932wQd+Trty1u4ha/7Tea3nrgqIzjGnrWLOYKhjROigHQ7ivHF8ijH0jK4oK+49C12/KLl2HYEXJE3remw2+Ol0dVpBm6TqDIRlWxr9tx4BxrXNjbZ97nz7sR/78fbRj/znsC0HxyftqK2FL3T5ypV2cedCe+zWrfh75+JO271/t33B57+pXb2sE46zZYoCdFEp1Q/phI7V3am+fc6pnznQg2zoeMXwKk/5rMQc1/X0UzIorGxN/S15Fg/Pnd9p/+aHf6T93M/9fLty5WpQ57BvGOt58Bk+IIv6Llo8WDDQfYG0L7lxIHtIFiP6wTqSjVOud12nF3NcG8kdSmjZjPJzJSH91//VV7Sv/qq/3x7cf9DXX5kVWu1UJgbl2trtY7VZTjMgjSoAxxOXeWQscCyqZ5YVcIvvezAwxpABohjTUjapOsgANe/iGtcj97Ed5ydyeCB69gl0DOBAYB8nv1d6ub1dJYuOR9zr9HbehmwdJU75PHzs/jt2Qp+pN6uva9H9qkvuNzq2QCtouaBX37SocpJ/zySzcU/scpzdKIKGw4cpz522Y2ZA+vhDNku8ZtBKAUaCI1Fi2oMSDpr+gmBcH6QIR3CtEjgMQD8/zYNpGWA6G2BMKM3oxRiPBVfOLmoy0+noKANhwYgePMmMQB1AYYuvrkws2iAqfxPYJBgxHMVwxGcGne5zp0kpqAKFfOdRPxBjZmuJpjDDjS/KSE8dwJEA3ezJOAXFxx7PFGOjeayWRbnIJIMTh0tBJwQ+DUIGMOFJFeZsXJ/ltbnwyF6W2Vi39/jptNSphvTQUbktSvKwLIJ05shiy+DQDFQug0UR5OyHZiBbAXORrp9GqQKeK7Z/NxTHDt3BsWVnEb46GKHcKXtzscS7EzhmtpSDnBswwAweMzZ4JNq6AVnlpGFAmbs/fxgRnSBtp786OEEbnGMPbOBEudHSUpJdPnqQwKsKhhvrCuTatl9n2Gp5z3JryQ2nXrLQCWxJIBjlDW6AmQO0qIa00sadmpz33AFj/tN56AvCnvVT6TiDL3pGOjO0NeDUaHTKDVZgRQ/6aaEZNOn0ceOPHjrWVkx1+eZ6yofIlibA6AbWDUg6qXN3LuiwprKQmdXmcoysV1liQcYcqhGHb4597gy4DvucfYHlPIiDpAI/ZnAqHMKTk6YDiTQPDvJhAe70jbBKxy13gLA1yLSemRg8M2cXjodls7pdq84J/PHgLvNPXmVvwKrrTm+NyQ25B5v8fXMOsxyZOVZHygPbC94YNjq2zsDM3K1M0+NZs+ze0sely3mnN/zF0WIevkictFke0jSw3zJAnUY8e5VTvcAzywZCvnl/bNLJ9+nNrv8sB706zoyRca3S4epU+7idljzD9QPauI45XZzXjJ3PYq4qfbM+G6J/8r5XOfS2BJzOGNUGHasGpuo53e5qx1/3i36xkduzJt2GDRnSc1acWh73pAszMqV1jweeH2aLI8PFThJNf2XSfoEfAAAgAElEQVT2svRNTl9kVszBxrFocLytPA0sUkVNb0tSZTA2j/pNudGTOEL1x3C4w//Jg+eQw8S55eE9OZ8eAAgbkrq1t/dglB9WGXJf3PnP/Cp/nGapK31Dxg6vwebwE1oHLkT/aDaZMwDr9tr1yGnrvi72l+91vwfekDM9iw0+tz1uf/wdbvs1dsdhBQCCdiWjZtiLSFhNHxPfBDnCt82WROl34zu6TwadnMdVN8EnxxPkxP0zPvP54Tu6HDqG5njrOsulNJ/muuvPdx/LsYZ3MGa3sZX+Z3TENi3ruB2rGROfQcM6DsafepDrCsblPuUqvQ75sPZR3Oc04b3x/Mz3y3VHLwH2ays26/kTZ2cv/5BDNsaTmBlCdPs7wjnEwjMYitwfHWZlmv5tbGw1lRR/8//+bSGPu3t77fhUlUw6WfpclEpfu3olfG31Zjx/Yas9uPdS+/K//GVtU75UP5zGaS0v3O2V48ZinF2v+GyVLGHb9BN7O6/L1gXIFPoG3bUJdrCvw16yn7x07eLFS+1f/avvae9617va1evXQ0+jX+PRTL6ofhK+XfjwM6ZWMuemT6MSaVXGqNqDDQ2Nic0e6X6uJ/paVgfPHOWaJs8KT/yItfFGHi6rxJz/7r/9b9pX/M2/Ga3ENjZpE5M4E2stxRqmmxqyId6Sneg+atUF15nqvzguVPlOu7a2OHnbsXMhB+EvLDEj9TgPeYFvrkvYIcbuGOnrch+zY4HLhmO93/tQ/T6TAZlX+vy4FzlkDmfG0zeSsIPul9M3cWnvlm1f3A9x2+w2wfHL9dGvcX1xv6/SQJWBMU82fiM+tuwh7RjudAkeWcDQ3+/rlSon/O1t59Y+8O53nm4qCBWNtnOnVSVnFTDDSeypyAjJKmYEoPSS6CrYOQABTWb8AZiDOD1S7s9nkcXixJ8ZpbwnmZ00ia3TbTPjjs9ZJPEsdyhXBi4t63CWl2bpF5kg4ax2x5asMZ0ipM+3tuepu+lHUoKSPXcYG0bQGaWx8Q6UUk+gtBwQ1rjDOet8ywBBZsjoPy22dQ8nRnfVGkFAaBGHOdhus3iv/zSmw94bMnZ1Or/iROENObp5gpd2xtyxZXwYV4KZoZCjJ8bM8AK0tej2rEoHE4IKjMFp4EoSYNkD5C5DQ/A7Xz29OGk7d9KQL+TCjSLfKfia750H7LhRG6DcM4P1gwAVGUz+3PFZbwkAuPjCAIcPx5Xvgu/0arKd9DFnBWQt0w89Gs/pyieXhQVYff8w0A8rn4zU9XS0fYEBPoAlPmYOchkGvNMKx3Piz+yj6Xq7ykF1owv/Q44PD8PIX7hwfpHJ4saF6yf4z1KvKbvpyGrMpL4TXDxjOPtuaMhJ7O7lrjtGhPmBgbwXHjC2amj8Pf6MwNV1TuBenogJ3XgHz+Bd7hC4QXcao3v8rNjvhsffwzzqvJBPFo3VwOndkT3cy1GmTCZf0Bn9zoK08h+cWMxbgZHNDIC5rg+d7Q8hSJFYbZsLxZI7PdxBGPhqQTafY9I2y4Ogc3US+Jtn+fNn77u5Iaex+OK9LrbcdjJfBWe9XQeyMvVvlnEvbXAuQuzcizO67zJT5VnPRx/caXoYDZx22M0oY5T9Uk+rEMgMWPlJ4HFfOZlP92OXVtG+Ok6OaS4n1a54Vr9/97A5+bsdc51W9d76XPfT6u/VFg6912I1VgrzUI/4rtspERGfiXEpKBP/md2LrMMuc8JF37TkPrfJwfMI3vdWA913Y8MafU0smYcJuRwraxF+OIYgawSA9PfA2yjXWjYxTzzqQUMON+mecfYZy5Uo83B5dZ7w3vTj5z2yCwrEKpB4eJgHqeHvz03s1vudp/9BRja2RQcF4GPCWw6MyVLAOSc2yF0+kS82IPQdn4HH097lrJIH83f9Pex2t196d8RnLMvlqAfkztoPLXJmNhnfY/fcFiEryAE89DHofnCo3oucOO7revejwA6eMWyDBbud766LdYM/6alyyNzEr3MHi6sd5fmMTdc5tvJOPd+rL7jP/SC/lt/dz6j8dRxFtl2eHTP0OXYd+Zv4Q/lryozLluMnclb9BmTH3+3P4XnwnvWEjwe65jywo1MHq013HyRkp5f/Mk903OWI78Y4I2tzHiQy6TlpwFzDzugdpWVA8jGVLDYtxqEvfghDxxM7nyAzKLOiOSrUembV1vaF9gd/9Kn2/d//A+3C+Z22u78fraeEtTuXL7Urly63SwowXrnSrl67EsEuhSy/+As/Pw8dy8Yv2YuxVymhW8ioftYNQWjChq7L9cKG9gsjq72DC9ntLh/Jz3lqdupPixJpBRszm17nKGy1b/u272gf/vBH2uUrl/sBshsxl9CZvk5J3kHT1E9sizJABdcaO+9x+6XkgWiVo41tG78O7QBPpZu6ZrFeP85M8zxMMYN3ovfB/l67cvlS++f/7H9pr33qNe3+/ftJ8wgq5n/IesaO+xnGcX7F1DHXd3AuZXCWoyOTqUN5h/PDecrvQ6/jIJ/et1QBqe77KvYTvDF/ddjhHO7AgNyc4W9vMeFZiqt0KMfqfgzzdWxwLAILq86CH3XefK45up2bdpzki8xWDjw8XuKg+/bIr8eYHNMotY6ehNgi24w8M99g2GxLUJ81dCwJ3GMXy8MvFVxc+a8EGFdflLJEDQcJWKk38w7sSsXsKp9rH3z/z3XLqCPhp6EcKeZRdptpsgBJAFvve5VOgQxhpiDPXVx3flT2kUMmMwQAG05FZHPMe6YhmwajEoRrBBBS4jg1twcUMNgYDV3LZ/OAlwmaozEj/SH6wRQibCyA+inVcq4w+u74iCYKbCLwAhl3ThEM/yxOZ4wFb9IdJ1M/tfuU4JC73cOZ6+Uz/L25uT1O+MN594BCZiXM4I8vHDAY+ayZPYATpp8CWsYWwrTe2r27d9uFnYvt3HZmNKqcauzudRBH8PTsEUyL+W4GLd3Yu7P3MGBgvgoq+3z8OSGXtiM27umGKiSp79g48LgDCBjTe4pDbZC9OY7uIFiJQNwbgdSlpAJ+OJJke8YiQWDcg+7jrhM5D8tSRNEQXvh43cDlomy5wxTz7E30aRqv96Thnbv0QXcrV3AjhdOJc+fyH9dF9uzsTUSgGAcZw41h1vjpnSIhX+LODLjMRUgvAS1yM7DD+lC4Y8T7NUYFxJXB+LCM62qIkHmVyro+qVRajozGRmBmYFX6R6MRNnqknaOxkLFgfvYxTYPmtI3T6vri0R1xx0S/Z/Cq77K7sXXnzx1ucAh9c/nmO8bk17gTjhy6E8BnqzZuCCa6Mcc5g5fDgEazbbV9yCyryMzsvdB8Vxl8BjtxmPQTLMAh0JjixNIekELHWZxDN1+QajNBDqtvOBBIchvmzp47QMtrKJOai2TemddRAsVixfsZ5kFnbkect2S0sKh9mPOArPAc6M/9A/9s0Qg9kg+MgTKW3FzIOU8HknnVcbhsQpuKv8ifOyt+7dArYWRvT1IXKv6MyDOybKWqR64Xju9u33l+XRiLbtDc5+xOsgdEoC+65fcwDg8KoCsPG7PLrMsS8qiMFgW64uAXPMSxuM6m/eh3zNEyrJkz/Imfp1rAEWCSjdKGqDLw9fx8R9Ujnw+6mDzMDLgsJU4HfPku2cHZRkAYLnnlMK3KE+dN5V0GQ9MPwgdyrHAMcx3R776Z4fK85EnqLp8pW0jjUQCf7CrfQM3FKT2plTFzFP1l9/aVEZq6Jdq6PufG1n7P5JO9nXaFuYSN7b5qjiUre6b896QGrR27vrp+J02FT/OAOLAJ/KkY4j5t8D8IMQ8zQh7Sv+/2sb87D4TQPDNLzO2G2xfkJvFnVrC4nrlNq7YLH4afXDtks48r3plHsi+Ca0lf9URNHlPdwYFmrrvok3564LDiALKEn6N3e5UI89dnscZR+yorU2Ts/IQW7mtU+17l1/UNjMU2+HORn0pvx07Ha7eHrluMxzHfP+P5fA8fXRYYJ/rvOOW0TyyamffMa+Bdl1PoHroTobe5+ShfLP0I4eQ8rJDgEPNnfNlfby30Wf8ygJWbAfF/Kq8ykXnImZI48DPYuEldSjzVmoGDq2JGPQP9OHRKfu1We9e739Pe9YvviUNe9tT3PA5G3WpPvPzJ0KtLVy6369eut0du3Gj37r3UHrm+097yxje2B/fvR7Z0tNiywyADgzYTg0L/YjyqwOnr/O4L1I1z/PyYncqAe9UJfNPzIgkpDozk4NKUktTLxDbWJxk8PmlH0YdeeLHVjk5O27/4F9/YPvnJT+amVfdBFAPQNfoXiTLdZ5IcjINSe09Gshk1Ht+YchkaCXqjX2H6ZsKC1GcwP/2ioIVwufscFBefP7fV7t+7225cu9y+67ve3nYuXIgsSdFn4kTaQs646MuJwG/HRTZ3CB6mLE7bA567rrteuW10/V2ly46proOSybGu7601llgiXeqxIw5IE26PjX0dhKO4RyDt8G2rPmFrEpdnhr3jUG4uLzd4BuacqSzowc988LjPbRgJOVE10AP5IU89tuD0XcrKsvfwlOezPYndHwXjKj6twm6nzwKLrXc4wXvnncsCNE18SX12jI4QZ/cVXSbqxors8CqZCayk5+wHf+nnT8OQ9GhtCA0HcRDiVaQ/jNs8edEXdDKA7tz6ZHLhMsvNYJLvqobCRj8dlHeeKu2BQj0XY+yGdhC676hDWBafOJTcy4Iy1TkDn9qpcAM7FjHWZ1AlIWQxuhOtwE8oXO/jhDMUUWsrR0yDNyP3GHCeFc4Fu+k9uwXndjpYmUXF4lInaen9mpOMEJ8z17xvNqUFXNI5pdltcgxhEc1ZeEJzHByld2dgJRvBJ38VMMqsV1+cQ092nmIBEiXdMztB9xB484VIdcbceeJ+lw1oy7xTP3radg8SK7hJeWKWZ8kRWAa1nV84LmMePeuGMVcwTMOzHnPEwdJPD+pCZ382uhCyMYAyg2HQHyfIdYv3MWeXSYzOAP2gRxoFaKVPcF5jjvZwX3S4s5jvSAeKJtSAr3blLl26FHKI04HRhVZB8zitfO66OEij14Bt0mvigdNj0NsCjx4oQYcdqOcae2a7uiGYOpCLGAKSg9cna9EywMuifW68C7rH3+GwzrJk0dbnzziR53DAulPpdFwN5stMEmTAsdIXB8ifY6Qv+heGKA7PnkGtKjvopDv6jiP1e3dQfPFS73Hd8NJOLUTdiYFu6Aal99BAP2OHfn09MroVaNEchl5Zn7VKZ7AsAvEW+Kj8xcmqOO9yDH5k5sG0CdB6lSMx55my4/ro+OnP4DnQz7HGMQz5+2wLyHxWYugqhwraqxrBd1RcRuEDcsCcfEPJMd913mXC7bI/I3oMWw817ke3YuEgfo/DxWavX54/+Kml5QiOzEyvkd1RTrZ3ncKmu2zyPdhYaeD+kt+PLkJH8DYDHtL15LjTxHV6ob9dbilDDVkNwcxFsDu5IZeS9Z4eM0t4lxkFaQuETxyCkfIpp9LbTTD+ausdK6FXzJ/2GH0C0AQcg6c1W0bPIyiDbjlm+ziQtao/7rfovQT1VskdZeWVzm5T9bvGIMxJ2zwPkHK+alE/7I1OPY1FzPSlpw1JPwZfUHZWz6/BqCE7EYRKvg05tOxFmuX7HLB1Se+5ATJxMfntOrqcy3ITnMW72yP44+9NGveM0XKABO9y/mSQZdmyaOLrsp9b5ZHjA8903EdHH4ZDFWvdl1+LkyGy97zbBJdjZJnP4A3+G1jh73Hfy3HYscbtKrSovsLwXzqOuZ9Uscl9F2jh737YPHwc8NptDDT365irz8c/83VAtZOr3ocezjmhBzOrx98VuNKD4RqrY3HQcobTYli5MZ++qwePa4P/k5NMRNHzwKyIZ/SAEnR1vuAjplwkPu/t78daK//r65ceTCNrWu9Qv8LLV661t7/9u9tn/uSZdu7c+chkVLDkhg55WV9vNx652a5fvdYee/TRdv36tfbHn/5k+3Ov/tx2++a1dnSk7L+sGlewkzULMpp87NloAS5ztQCPff0BryLA1zeIw4+Kip6kKjYGWzSxIvkwA1iz9D0zOIU1m+3B7l77uq//+vbSS3fHmlgBV/E31q9Bxlxzu08YtO99iN0GoofhB/R1TmSf8ndvIec2BXuRbd/SE4oEgZ6AkAG1k3bh3Lm2vbXZ/j/C3jRmtyy769vvPN65qnpwT7Z7om23GWwjJPwhIQFEUGQSf4liEwlCFIEiEVkglKAQRwqQLwFEpDBESkLSJhAbNxgwjejGBrfdbePGjduGHjxgcM/Vdavu8M7vG/3X2r+9/2fdcyu3VHqe9znn7LP32mveazg/e9q+49u/vf3RP/pHJ/+OZpczmzWcPqMj9ozAdp1iwLeUtgncJmsmufXCCQR+RwDUqOe9jH503ESXXOLp1GOH/tTt1qSP2czW+UzSJtkEGdSEzBr7oC0jSq0f9EDLzkudv+Ucumwq0YETN7svoAdzOO9Atxj4a07Fqif5HKq8cFxyGLoc5hmHZ9XDXU5WPg6PijEtO8rHTRpJnHf92uH4enblQq55D5EVp+OEen4bAYREzv7sR//hTQAxHA9pyOt/tbwP0uinzLkhaeAlw8zUDwRgnnIQWDmN3lzgDFUGYKSgDUHUu0bnJKeDZk2o+2+5qmR2IANjOmPxWntVWHJCA7FAVGxmChMJi6twxOJ8o8CsExHzQKjgwEHQ6B2KyskTk9YuzvN0cjihegSaIwyIm6czOhFKx54cmjR5wHCuyOHKF3Dlt0DSOEXq+yzHUXS+UoRCGlyLiNRIx96MyMVFGG90XEpkxlmmMYdjt+OO3uvRbcwVAnfFhj105UfPe5oKEVEDPlZoeISfgyxWn8UVHWcSziyJ5ps41Q88egdvZxqOd+x/rMW6IeM0Yg9cWMQzoZ/ayWk3nDEiSJuSQR9RoCW125nS1nYakIHH19OprfHZ+9zzZELQJM/4Gvw3zTm69l6lU1hzOjjcH5HJ2fl9Gq6MEzjfHZukw7kDG0XCFTyiTZz5w5vG2laavDhuY5BpHqTRJtxJm5jdMytTZ3+rASJ94eJcnVZnGQQMa/jK4GmWes9v1B1DMeE9lQeB6y58gCf8ou6lC02fP7/z6Up0pN2UQ5DBSzv9i+dUHud0A7/knT6+v9tpmndMJTINe/EH/cahDTixFdri8pRS+6v/4bU0qgg8vboakaYq4yDHN12+qYsLPk3FNmWI81CdtONwQGlgn11JcD4LbTpdIT8ZA/qDPaEMOA/iXhwR4GKlSd7tv1d8drnKuFV58fkyL98/1p17MtO8klZnmlrdc5c7zhNc+XGccbw29j1SZxbKU+/E7L9V+NcIxjEHOaz7C8JxYc50h1ccEHTHGzhe94l5sgdrjmfXSxZywg5OHafmPmWUaPLMSQNVeXf651mcbdLvxHvB9TiZV/peRHbMpjLMW8/De30trFvjXF5mWi90pE+i28FV1gy/5P10as9xLlP/7DLP+cSY7zCkZoo0PCjThpfzcLxB1lYepnuGXLKI3aTFlLFOp4zDnPhkHvB08Fpr1v9Zry9hA28K50TX56ZFtawhlzgChs79UCRn4JnG6I4I5EfsRfelOH27XAzdvteAdBpkz+a6aF4S2DTgUeWJ07SuSaZwyAq+OO8c3zdmqSTug8cgU8h8mvuZjRIrX3B5tEYHla873jotP48n+vh+P3BX6aNQ+cwxEJXyetQv/CT5XFf4erdWhxHr8gNIfqs6I/f482u8U79VHlz5e113hW/lV37d5Y7fB68MnOjZMVXGgGvsO/QGLaG3YVcAg0qLvMN1SNdtJ86mLpoyXXwvVxLPZwJy1FmFB1H/jnmNtfS04hHp2vXs7Lo806UnHkeC6YgGBJ+AB3pp7uW0gVWHXvSqAB/xx8FXr7vd1h1TmxvbbVOHDlet/Zk/+z+1vb3DcMCdnJ612/futoPD47a3v9/u3b3TXnhwPxq+RPrvzVX75ve9u+3tSkpe9+jn7pQKR15mVvi+uoxiHc5HnqdHVDzVs9iISUepU6NLDBwNp+eSNyrCWk7UX/u1f9v+1J/6/vba4yft3r177UIA6Pp++CO8Zr8yLam/OgJ5CFpKB2HwxdIEE32b+UBPmvsozxOdoxOvYAE4gPTb7u522xXfvZSsumrf8z3f0/6j3/ddUTMzxouSE8vUt+fR8oJ2e2SlIm8Fk8mll6V3gH3lsxGlZ05K9rnuATTuMg+64Ro0pnvkGxk+hGFfTMckchfZ6LxNMi/WHmwyI8rBM3jKQgDERHpacTw0D4gHbXdnm/5Gn9dY43sE98wANrflmJvrfvCDSb+pLww+Kvnc+Qm83+UGqfl0LAeG+a71g/AW/GqWv+Jd2A6+H6wTWDgf8nnONc2yMD7OoFnqaCeRBD+KiMZ+8MB98Cec7Buf+KkP35Cmq5uFpGJUzkRq6tZCSbKUGDnhVKPPX5ZIZx7m7hSAySME8gSAEqm50Ww+BqQrDgMhzbnoQpJaNUm8WWunGoYJ9Otw0i1I20K6o8tib9TQqyKMk6soPhvh3nkqs9nk+Ft2oUwGJMeYdRLs6prGjlDr4eSZgpgU9WDCcuhiSHXml3ulE3ClEW5FQVpCY0GgqeTn/Pg9Tlm6IznbyfeQ8t5ZF6QDKSFuUnuT9J0IkgmEkLOUaISHTrHCPU23087c3bB3pgn+rF2vipAzYVcolkRExNxMQ0RJdTxHSLLu4SA15qSFRPqQpd1xX1UAY/593xYh3H2xWX+lM6Xu/HOlDCYmZVh4pPEjxbM74N0gCGUzTvfJikJJ0qlhZ9B9y3DSwmCdWQNPFCytwSMpo/5kCLJkdOCEM9yhYETNDqXFiy46T4nC0tNAACeqUUDapeMAc4MZLxh6h6MLIh+TRjpTQGYkJmM5zlWcUPdz7bfWTsObiXcqqL0Tjtc0kGcNi3GSKF7Wyw2Eg7EDPB1qqmmaaW2aW+KM6rYkvPjf4eDKuAt1Iu2eUSIMNi5o6nfwayrjM31bMsJpzYWbK17AU2tL/pTGDQrFWGPREHAGIxdU/5VUhYxcbFHPSLgcqS9diaQZVqTcR9mOVE707sePH8f3F194od27f39EPwp7cXgwDeDrex800E/MfY3ABzj7PtVr4GjS9eyKvlASLUISupvgmZFD+i2dPVkbJyVrKlTIuYBZIuE4/HN54EbpUB5KRJzTUKUL0XFep0j5szW44AUoPtWJU7b+uX9WXo+ipnIsdG0MeIW8Tn4kXMlGZrNEiRRHDFTfn+gq2XmRK5GhGPcoBGo4kZ4P3yOaVjw8U4aJdpl1nrQNrlv43r4e7L2WH7IZmmf/Fo6MFSOhC/uMehmZHd0p3OWBcEVGUSijl/1gsd8LDSEr3OHB3LMWcRqJsdbOH6fiPg99fS/1Pem8N9DrOqH4YCrG6XSEV6ScmzUVmRt7mnoijRSWB2ZOm+BP5e/IAZcnwgHJWq3FnaaCO3/rWuWhlU+z59DAAg49I4Z0ZOcn0k84hFvI68uriKCX3CUNMyKwlG4XhbCSZ/sBGHQIL06dc5qiDiPmMOetzCUOJrsBXih2yFn0OuvOu4Tp1EFjiG4UOi90GRO3zDzAuC3JdZZjqIZTfQZe5vOoDAeZNfnrhI3zBZ+L607oMFNGzAjSxTpHVg3jz8ihwKVoZNH5+eA/CXv0QocV+FflMmsG1xyv/Fp9nnEqzB12PAOcXT90ucF1dFXwyfme71V9J2P5/i6dEKnoTrpfd4CH7ZF5mJ0lpiEd8xFej0i60J4ymrHXWMeecDjJXvIO48PmsKZTC97erauMDE/HMva0VhB8IcohdQdF2LOZusghQJTpUbR+L4GUsGQNvayKAh82Ntr+4WH79Gc+F5GMb3rTm9vjJyft8uamHRwctaOeXaQU6fv377Xtvb22s9Ha4d5W+w3ve0+k9m71Ui3BM8I/l/NB7430325/gBe+745z8Juk29noJvhTb/4Va43sNwU5dSdRp3vew6dsoMuLWR5Bjlc5Un/+5z/V/vvv//525869oCHpB9BTdITvDi7qJ87ofGgr9wG+vtPTn1PmpgwjTdvXDs7mYZlszMsM+rngsMszPq/abj9oEj994cGD9if++B9r73rXu9qjx4/TP9GDfbIe4zDZu8NZ6ev548g1w7bssdMhB5M9Dp4Bv2DerAXHOYfDPJN6TP6bh69ekiI92tLB2deRnt15tfBQ42i/kPHwy2kfZWTr9o5snwy4Cj6qRpxWWzgwok+EknKDTyUDyTRfawIIX4n9GeuZTsfkGVkOQM8OfImsumx0PPht6NNp+wS+Sz/qZUcy6rQ7aHu2V8BXE+6OclPSzX5a1gWNFfcSQ6n7zcAXvTP3LoOQki4zVHbK6vQzJKh6KYbYnM7Pwv6cTfBc38nxM3t47vq0O2NeLbNEtFf4GRJfBI98Kn0gGYhCw9B4zy/83E/dDMQ0Q8OFJkzUmUQiF4rdZEAAvDpBpjCZhe2fVZbTEajFBiC3UvHN76l87myn0sfJPD57VxL0ndQ4LVhFmCEahFQqpVJm1YHqfABJY7vz0w1loslcgNDFNU+dsrBGOnnTeSjkxUufnUNzo6fCMJUM4EvUKIq0BEycCHfEg2lglEdNSdUO6WnebDhr1el+CM7S7VHXp0KcEan6h2ILA9V9Xm8ukWzZ4VRRc4qsk6DUmH7qQydr5l0VnyDclfBblAtXPhbCm5RkS5GF0awZRPn+ySxdmcZZx3NVWZqwVBpZrn9NmLoi5UyPvayMECMpU2ySYfnc15RA38ekw3RMrTniqwKeDorZkc4NIo8GczgDf6dtX4fjM/cE49roUSD9FDHqgIXQnnW/MJzXxmBdKCq+FldAXXiCYz7nqigCK91DhDFjcKgBnHJXZtoTe+4RmPkbihiHDD1dvhsH4keqx3V+fhrd/MB57Zn0qupoDUbdO7n6WhxezJE5sa+khaTwePY0TL+zTgR+VRod1j4+NYYGfDpgUxQAACAASURBVIoByFzj4MU77XW+qudwCrJmnAnwcD59js47Ipr8KiO/9Q6iUcae3Gy0k5PTMMQVufj1X//1Uxh3PuhOL9YOf3cYx1xCaM/actAGcIFu+Rt8c5hCp7kn09HosGXd0yGQDiHHg1DMu7LOex49ehTRmfo/T9A7byo1wJb8/lncWON5UzHM6HHKnUCvU44lH/LftdbA7y67wUfgV/mcw3Pyn6ns5cm2d57083owJBtnsCcTllNpW/C2TrlRIsYUybmOoNRBr9PZkr+Bo2GNUcc2Dg5nx3qXbxXG0Av4yL3IUJcxjMkeg1P6e6bhTeXQ8XLwBjPe2A+/BmycJnmPrvEe193ciVDhTvZKdQ4Mnt71jYTLlE3ABdrWFigCZzgezZiKKJuuG11eKro8dUXwzukVGALXnPtsagP89X4injE8WX8Yuj0a0XVC1xWd9/qep3MidUIOYFJWpsHl7Nqj7NgjORIlR+RgZF0Xl2fRoEHj6ZnAf5U1UraDYGENb8Zehc6VcEKWO61UXdHvcRhBdeKRUKPzQdZeaTvw5HrZMX7tXofd1MGsIYLV/HY+7nsPnKBplyVc87U7vfq8J4dZ1gr1OQacRlIVR0BL3sM4MsSfN6bWgnxz/HUZCV26XrbGw+HLrKUe+DCm44LrHA4P6Ns/nbZ5zsd0uLu8Y/7wUadJl1U87/uI/rEGP4fXwM9RW3DZYHLqXXkYis6p59AnkL9yRsheZL6D9+MI77qQsi3SsUIwQm/m0p3/rDvevZ11ocNO7U4WBSeyZ/qkzrrXAB014keaZAZxqJty1mP88fapT/1CRPadX6Z82D84Cn1IadIq33D/wf12+/ZRe+3h19rXvemN7R3veHvUYZy6n2RiHlgm309HTuClDtQ9aCV4ybLHArrB5B1ZWsPXP+Ss1W9+Hr6fnZ23s9PzsFNDb9VhYgQubLV/+hM/2f7SX/or7aWXXorDE71HtrcO/1Tft+ItNj74utgTq2fIfYlvy+aJBOrEOnVgZtk0ERASzhYOejPj6/btW21/b7dt3Fy3d7z9be37vu/7RpAGuCiYx7xCJFDvcmI68IQuHabO29y20++ujzrNzh4P2T1YOOl0zD4Lp3e2d9rp2UlEz2u945BwHHZ3Z1h3ksuJJ7yNjKQ4GM+sST23rVqaF+ch8xSNKjmuYA34k4K1RjRiD1Sj/ueIAIysOqXDb2Yn7E7DBCWEg7lHJ2q/4tBQtK1guN3dEYSgOZ6enIQOGA5j7Grp0+F8vmqbNzfhJEZW7O7tZ7r+9ma7uDgfAV56XgESiuLEbyJ4a/8TtxMmuY954KH5Cq+vVM+66y4EbKUzOGuW6uhbY29s51r3dnbDoS0HomT9hbqZ7+5GZmzqE2pSc9XOLk7bWWTeqSdHRttSb1v8QWOpQ/vDV15p+3v7Ic1V61Rrlb4RdHB5FZHPgr1+i8N21VjVQf3Fdbt16zjG3tnZjeyWCJL55M/+xE1lBCAwzg+MjCxWO8NcSTWsRkZVlmHcidSzY++aQqEIFE4LhByuyMa4pWNtCOJO+IznylG8s3thITIUQa3nyZOnATyMMwgU5Y+1u8B1IURNwSm0Z3050prEzBknBacYfm9x39PHUShQWPN6d2+Y1pnvSWdiNt2enSBZH8wDRu1rCSKMTcyQbEVhwlxh9kIkkFPXPIx5OhbClTrSmuRgxOlYlSA/gQ/h1TsQMi+U/mqEuGLhAgABiBJZ75PnPnCh18xwJcT3LhpHrDgcXBjBxDOirkeABKPkBPXZ2p3Qz1CYpHCoO3c3/jHSeE/8vZFOQv73NSF43JgBxpWGYH5rRh90CvxQ4ngXDmuPfnAjiPmicFW4+js1v63NnVRCutISjC2UqOd0ubJIu6F4WLdZV5TdmTH3aEa5MLflfic9wddQ4KdCNU9alwJ41kSZTS5mdJ8Lem9ABP3pOum7UtJwuugd+V3CcaaWc8Lmz7vioN/d2GIfl3x2GSnqSonjd1XGBXeHhyuRATs73XPlzOeHE0C/cRDEgYMLWvgV8xGMpvNkwtcVo7z3OhQT5gq/h0doHDkYJWTf/va3tzt376TxYM10RmRa7+7NvDAJE6YZ1cCexhotnaQ61KaxknjGfmD4T/ynluSMqveDDd8fNdBYNCXzFDxrCoD88b0LXm2nrBWfKk6wH5WfOp+mfhuw9313uQtfcl7Hvc53wK+KS/n70jle55f8P2sC+tjIE1eweY/jCjLZ8bTyRGBEbZnR/bPvA/xFJ+9yGAzHuhTeHuXJu6tcqXTofMyNV6dRd9b6Xm/vbGfE7zIXY5FS40YDMIJm3MGCfgT8/P3OF5m/8x3n0RXmkYbejYDKnzP6MQ8nnzx9GkbD0dFRGI8R2bWZDj+tQfwFp9/Y+H64Kp1ub283foYeK5znnqYumrUt54EpcMLwjyjUbijyLPsuZT8yVHp6nNOx805gpMNehzV0Gzw9IrWVCxiKRqxBc8HIjf2w5oN6Rus9Pz/LiOabm5Azjx69Fk6GOMgKx+xeGFZ6PukxDTePlHWd0d8LLwCe+c7uXOiHL5WGfc6OI+DakP+RcWH1Ti0yin11vsC9jsfOfyp/q/e5ToEuBM35PKtO5fes0azjcr3X5+R8wOfttoXf4/Rd4cEcmY//7ff63oDj7pxz2l6T54O++pc12Ps9znMdVnVs5sueOF+WPkSEPHKGebruOuVyxBLFNNDnfR+cp9f9g46HE9EO7xz3Yx692y8Rcaw1I6F6BGR0mc4DA65DL5IHMb8REZz6avAZZbj1A3jmnmvNoBvXdcYauv2XsFVzkaxvvr2z205Oztvf+Jt/s33hi18K/vb46Uk7ODhsh4dHUYv6zp3b7d69++341mFk0Tx5/Fp71zu/ob3lzW9ul3Kihn8r+ZA+03kzo6ZibvH/tFErv6v6BTgw9IR+KAc/dB60PHxMmOq+DAjoh8py7EQAz147vnWn/fAPf7B94Af+n3Z4eBx8LppiRiBXBiRlFpOa2crhpZq3M9uQvYo5bPSD0nCoZWSd29CsUzq79k9z2t3ZHU1eWZ9sPuGBDoMUYCD5FT6Tq+t2evKk/bbf9u3tj/zhPxI8MGVNL0/X05wC/0yeJ/xmTUV4cTifur4qZ5KeCptbMpFoTDnOdvdSRwhndnbIzgCDdADu7u21p09PMhqzp5pLj37ttdfCqXUVEfetHezvhkMw6LQf7MmxpX9ySpGtJXo5eXoSMBRMVNpj/2Avs4/Cx9Da+dlZu3NbARep78tJlaUzN9rdu3dDJsqpJ/g/lq9GfSMC5hdxvxyeggrvFK3oBUHzwpMbORJ3wiEWQWc9O0yNarUP8s3AR6Tvq75xlCWICNtkK+dn56GLXJyfhh7w+MmTKFMnR57KEIRTdLO1J48fhz9F7768uBjlntAJA3evFcm6G87MwHvpsButnZ1ftp1w6F1FAZAzNYdT5CDjqUYz3Z1VnkwZHnEovtEuzoTXWd5O2cfaY63v1vFx+7Vf/7ft9u3bKs4QOK81CS5ZW1TZN2osd9aOj27HmPr9Ug7Lq+t2LmdlNDndCnvq1p3jeJ/epTJ54hMH+/ttb3enbar53+VlHAKfnp4Fb4kIxk/97EezyUsPJ5X3GuUTJTc7BSYChWCI06CunAXxZsHQ6Hxq3Rpd8CbzmM0NnJnAYGAecjIiFFwBc8GJsAxCUgfkHj2he6iLoHHjZKgXNJ2GqoRFRr+oyQfrRXmtCjMMhWgnmL2eE2OgBiSCAUeNO2dgYGI2roRTjFvKtRAAwUstD8ZKZk20Y09V0d/deaO54DjRvTA+F+ABP3nc7eRJBmw6zryzaUZZiglh3DImOJCpcllNPN69rZpAs4YBMIvTdJwWnPT10G5XHsbpnRX3jen2k0f2iL2pChbCDOeong0cszqIjOfCBPiAj65U5B6kQ4P3ai2hnEa0xXQiVAXQFT+cF3qvhMx0RqcDPf7eVASpQsrTWHYnPbTgeFOV4IWAHN3rZjFq6GUKpWcdSSgAOIVcSXNlNxho75IHTF1xA2e2tzLaGFxI4Z2Oaac5V8KBv9PgmmLOuNDY4h2LQ5AZFap7gIOeh/HHfprDYOBO39QYu0QbsG7HlzwJTOdpOiSuY0/9HglyCbUZcdSVgY5XdHtlL3gPvCvmb3nWKD+8AwdE8Dar1wEdzQOCGf0FrFGyA6YgdKcjf84VSebFfHFOIE+Cb1ik9Brfd9yKeVt3Pscf1hAOhovs5K1/4sHIKsFbkYuCs5Sgd37ju+JElnGFgKLBUD6tcYfzIprFgKNDIbbUY73XnUCAyw26IS8t1Z37lo57CefkufpdilBGLUjR2eyOlq4MW+1VIo6nXEtc97pAVcmHt0Db0J7jl9Mg/AjaIerJ8dP5hKHNoCnfQ+5dwBS5YJ8573kQwTrAd80LmREmWy9jAU5wf303tO44x56B4z5GXafDz3FmyJaesg2fCQPNuoeyfqcXn2vFSfbFac73lPX4dcagmVaYAZZmCQ36XjleAjP/dDiw7rWDJnAemeXvElyjv6aVSJEBLSeZ8F+RuFs7aXDrFFz64pPHT4Zj8eAwm4fBYxaw7E1qpKATBcFcmKfPRXOAB+u0nYMN1sz1oMOe+gMMiSzUeijF43KQchyMryZDvFv61le/+tX2wgsvtJ3dXrdvI0tkcHhDZpDmRDQu+ConBRGUMbdefzIcEd0Q/sIXvrCIiLpz9+4YJ/SKbsg6nbO/wLfinctIcKWXgRtoVPEGuQKt5/VsEOF4XuWt8zPH0YqD8CSnJQ6zHd/RscAH6Nv51hqdu97hOorPqdId9/HJuHxWuPrfvh/MlU9ozufpfMDlSX0360Q3cBm8xh9Zn+8n+M3YftDh97MG8KWu36+7o/N58A+eUWyCKVdnw8KJT3nghC3kc6u6Sp037wJvdZ2DDOCPDev4S53CKjcCfv0lWWJm2hKBN3KE9BqtjmsTv7JpEAfOzG/Kzs1wJkjP02F+6LNhC+sw5qB94Ytfbn/5L/+Vdv/+C+3V1+T8uG4Hh4dtdy8PH27futNu3bnV7t69E+mPTx692r71/d/Sjg8ONcpwMkaJMYviR9YOJ2Dv+My8wS8+4b9a40Jft5qDa/ik5yOrrvMLOf4kJ2Szaw7iy2puE47ViKTabD/2Yx9tH/iBH2i3bt9p2+qAfd2izqF0bjmZqq60qi+oNHFvxhMRfSWIx3UYvtM1uuJURJ+1m4yKozxc+E7O27/z735n+0N/8L8YDTOVKyMHWh7C5UjghewJHISCYeqw2QND3/OQTJmbFzGGZJBg9/TkSXvttVfbKw9fbaen5+2VVx6Gc0+OtJdf/lp75ZVX4rscTfpf8FBXcTnV0Kv0DvFVItfkoJbDKmXSRsD2a1/9art79144uCPibXs75Lh02JOnT9r9e/dCr5XzSs4v4SGOUMk0rUHy//jWcTt9etJOz07DwShAfO1rX4uxCALb39uLd8Qzjx/HgSJZcdpfOQNfefhKHKzJnH705El78OB+OlG30tkox97R0WG7PL8I3Hn06HE7Ojxsx3dutyePHo/AiNSxdwL/L68za+r41q32tYevxPwEm8yWlePuKpyp4VA+PYv330iv32hRnuBrL78cz+4pcvK1R1HHUE48OeUuLrK3hjprxx5G2ayk48ePH7W9g72op6rIYXUgl1KpDu+RFdujidVlfTOyFzaioVBE0ZqdIodo0E00tpKTeTc899FXoR8+an8UKRxdzhVluqP5nIWjkSzY4GWtNTX8PTw4bI9eey1wTnA/PT2JzAmNEVkWv/DP0sG4vZtdqjCaaBPP3zDdVByXkR3DOJd3tHjYKwFn5Mis44Di5IZyEFUwlZnGNWppZNxwpoBETYP0jmujOdkWc0imP/9H4Y10YRrVRPRgL666cRNIgaI2FLqeksb8XDkR8EcIr2kdMIUYg7Tk7lQBVjAbh49OCDxqMQXJMt3nWXgmLINxar193YT3D8EduUoz2g4BiTLsji0UPldEsglQD+s1Z6bvnyteKHXxnn6i4NcRkq5guXIGDKtixtwwCOK+cOxsBu6FUO++E+qWpELihcHzxFP34mTS81U5dEcgCkY4d3p0gSudzNOVk/HMSkewqlANBSZCutMxyL66ou74gwDyd+s35o0ThbVBA+CeO9iAJ85FV1LXlGgUBYefxl0U7Y0aSzpVnc4AaitCm3XuroC6Au0KrivfdRy/5vCp+OSKryuLgT+9Dk3CfdlFN3BmpNvMKDvd6woV8433dHwJ+FtEph+egIvQCOviMIB1ueP5eYq9r416IvBxcMppcbyzfwEerGkNdlUhBm6+f/6br6saWfAQns2/ZxdBX+f1ZZaZkOKiE7SKI8J5nZSqVo8E3pvf/OZFim6c+vUDNbK7BRv4pa7NkhYzgt5pgL0V7/eoYsc9cMHXXflf0jyO/nl18PNeU5BT64Bnv03vlQJBDVRoW+uHd0TkV8FL3xOdNuc84Y0zKhsYYdy5LKWD8Brt8m6HBe/kN/iZz83p2Pmm4x5zQlaxTy6D+O5ju+z2fXE8Z97+G/OYPGF2X/a1x/gysnKB3rNjEaHlegHfwbvK01zvqnSIMcZcq5xyx3eVUWv8w/lklUtcc3wYhqXxC39PXcuC12ai3awjFUZ8OvjQRfLATXSYSrL+SdGWThdpv1tbQeNVN+VvGR4YdCn3l6n0cz9TPq3BCHzg8GLoG71Gmpyi4h84ICZPuQklW//kJM0A/lmDVu8mUluQoKlV7Olo4qdyOJ4ZYTWweq03GUky7IBbpE31Jnq/9Eu/FNf0v2ChyBSuhcPS6pY7brNPric4PTueBMyy4MyaKBm/ub4cP/bMDx+r8sjKax2fBm/rh0vOHyqfwbHhv9exfO99LJdver7yc4cVYwC3+o76t89nrtVraiVE6trgR5XWKv6CixpjOqNScrAO1+2fR/OMm82Elv9wDo57jBc43/SnnH8DA3RTYITzCt5Wf6/y3tfo3x2vq63hvJtrOO9yr7POMOtwx948WO8HftiZuWPDiaR5Spe+vDrPaLIeMZS8Mx3t8OK5X6lvOK8Fp7JOa0Iz5hVOPWpQynbJOmpxOBGOuat27/6D9tM//fH2d/7u3287+8fhKBC5KqJLDVF0AHtbkYx377bjY0WLZ/mnb/stvym7XUcK5E1TTcKk4x7JWDpoJzxzLgH3jrtZIkzrnw2QKOMVuL2SfTfpe9pn4BCwQGc6Oz9rl5filKlHyctz98799uM//k/b//qX/1K7fftOcCdFpKHHIG/hS+x/zHszeS6HLLoW6a49tVX7GPipefdDQ3hD1Sucf+SaKIGhrKXNSG39zu/81vY93/sH29XlXjs8TAfO5obKnbWIMlVkmWAkWXd6chZOm0ePH4Uj7stf+Uocvj15etKePHrSHj1+2r7y1a+Es0wH7PpfDkYd6SmC7enT04heDfrpNfU0d+2N/Bj6vruj4Cf5VbqNG/NRFkz6bIAd+puc0tLDNZ5wK+oCqw6lnGO9OVA249ZBnLqU6xAtg05ch0hbcisP1SMgI3F02K1WugAn2XWvcxlrGCVxMlsumzdp7/YycK7wpswik8MXekrcThrdaFtR2mvWvs3ALkXLpjNSc9BaQt9Iioz68IK35G0Eot1oTdRNvOqwoZnvDLohcyPs6As1LtqLaFEFcAmGqbuq/mH65gZ/VLPhcApnGnbuZdbtd51E+5KO3uRDWTN7O5y2cubKyci6Fb2KrSHdRe8XHmU5F8FsK/ZZB6Zy8gaO9yjUxP+spyq9TU7I2L9P/cxPhIMx2GMUGZ0de2BmIAPCJFJdrP4dTAGFw4kLQsZ5yd/OwB0BBgONKMZ0aAnZSPXK59Jmd8PCESkbqnQEIDII5iAE7HUQ5bmtKY+8HwHlyoAYTaQuy3ssx+ZKpNQQgD1NF9i40uRKRdSI6A5XCMrfmRtD3cqElAxDzUOItxy3121TKPPrhfrjkFX0nEUXDUEopA7PKzVyMkwfg26p+MwoPheMRFayfnem5Ene7F7F/gM7GFgu3etfzbpKPB8CuTtvozCyCK3XOOOknnFdadHYetadRbwv5mqd4BwnslbSsgaPw8NxGSdcjYxxBQfau7pOZwkCz9c+OGRXEAdzKzBknW7sMAeMbP7WmChO4J2vA1qvxqvvlSteGiMiinrdRfgDEaQI+DSOc0/rfgALV4rrPQ4jeAnrdeXTr9V1MW+Y8Sc+8Yn28OHD9h3f8R0hjB3nqqLpkYwYv7qHE3M9Cx3FOjrAGDP2odMmjVxoZuI4zf4vaK07Nt1JwPzi0wQpxrafDPscJi/3JAw3cpaHEQvaXqFLxoMnOx04Tif/yhovGlPfORjytU4jdwr6oNmLdKxpzOFgbMmbJNwivaHLDQxsN7iC9ij83ieZsErji4ghVzKBsa5TC5iamlIEWbt/Dvy32jcuRzV/dWNHYQB/3MAAn11m0kRMSqdSRzxSA7yGtoSrwJH7KA7PPjBnV5CdduDfVYH2ffZrvu8ukxmH38B19hx+VGmZ++EfzrMWdFY6pYJfjI9yNiOHZxQVOkU4g4bzeaaoOj+CLhm/0qnzIGABrHwuY48wGIfDJHUbsiWcpwuffS7s3UI+WZqp807fC3h1vf6M3mH1QtmficP9nLdHRlJuxPfXYQUspJLLgJejEMd+7k3qdZER0mUTDiIiinHGIcs8TVrvJbKQ+xLeaRytrS2N4txz3zfWAO9M3jKbFDAv51s+vr47LbpeJ/oNQ784kDAO9GxEsbvQ73WjYz1RW+wyakfdv39/ZD2EYbSdDtlf+7VfCwNV/2hUo8MWzTt0uNAdZ1kB10d8Xo63jmvDqbixkVEhvYZc3XvH/+jK3XV2p3n4E/xhvn8efMT9dE9XFaqus1Y9gT1agM6cbPzOXjtNVF7l86m8C3rzdfiYLgd8LhjqWdZh2ehuOedsZgZfdR2EdzqP9n3i3rW5IZNYq8Pex3V+7jJ5se6e8Rb2Q8kEgH71WeWZ8z3nnQ4Pnzu0VGWh3+Owq/fV99W9c/2JecvZ4Timw6PQN5SW2Mkm4zVu2sHhUdDcwaHSX+UYOo4URNHjy197uX3+818cNPLWt7613b1zJ/SUSEdsNxEBRHMm9CJ5eS6Uwru12eREE80+fvQ47GA5YFR3UFFbcv6IbyrzLWq4Rc3BdNaI1qRfbG9sth/8wb/VPvMrvxoRf+fnp1LA2tHxrXbnzp3gE4pmvHV81I4OD8I5cP/2rfb2t78tauWJvkN3kENUTqN+KCrb/OBgP0qMib+KByiNMr7HwUo6OhSJdni433Z3M+qMA1E5MBQlNx0nCU/pboq0VE07HSolrt5EXbioJxsH/DfxLr3j5OSslxnKw1HB7PTkvH3gAx9o/+Sf/ERE2lGXL53DU59EJ0gHymyCEdl4doCB7gHuhB7YA5245jLDn810/+l41n3s8zd+w9vb7/qdv6ddX2+2JydPwulz8vS0felLXw64i8efqtyPIteur9ut41sxT+GM9NzAx4iOlJOohdMna+fRdC0DrdLRK99FOqCYs/Rn4WkkIm5kR2zto3TLTB1OH0ryA8Fd0W0puzJ7ZB5gpC2T2TPKINBe6xk9m/UJr9rR4XGk7mvc0bixO9+Fqzp8Yg76FAxUM1TrdCeayqcId8IpHmXaNM+Eg6Ivhf6iERonoUsxhuZ/sH/QLntJppuNdCQLLoou1Nihl0fm7mXQCBlGOq+k7qRwWXIpUr/30+EmGXx5fRHryIjLLOeCXTF5+lXi/6YyV9MBKSegnP5yJOufogbPznVPyrwnT5+027duZROa68wwRbfZ2tlsL7/8ctAycjF1EEVB7rWnkXItuGSGiMaV70l0qf1J57BS90/araOjoC/RZupp2RE8SiWIvk5PR9PWSPuXvnpxETzq6PgwGm1K3isyduOTH/vHN67ExgGj1UJzAZNK9XQQoIChXIXI7HUaXPg7Eeo7hF2Fh3cnJhISoQhxp0CYdQc5XUjhkN2bMDzScTfvHcK3R0fOtO/p8Kqn4oFo1v04oiN7t6eIxoqmr7MwLvcnEeXJjwt9/RbEJdbXO60y/hRwy7qKRCFR/woCz8/piccozvfBGFLIc/owYJ+bHF3DmKMrNBKqahEkxqO1iECmoj3V3+hm3cPJMQQiNLfDTN9RbB1fUAocTjyTRt6sR4iCBzyZJ0p8hLFHOrQ43mTgMZ4VrPV3Oo7ru3v9XfHxmhe8j9paVTGHDqrS4vjhiiy0pZMzniX9Ket15L+ku2VTHd4BbJgz9/NZaU/PgeM+hjuAwUsxIgzyQeM9ZQUFjDGC7rbocC1ZsawVMh2Vk9ZcSXb6hh/5+qtizXrhM8zP4fE8o4G9hlYxkIiKqTD1sUdHut7lFGPXDcTA80Ujp+kod9xC8RjOHytYX9ehOUDDmi/PwkOd33LNo6PgDZrvGh3Cewa+Gf+qhkk1YsDN6hRhbuyjroMHrFmf4Px0gk3nTuLrrP2reiMzAijrw+b8ZhFu3qd5wbdiLj3yfdCdnaDnHvdIcHPcx/s7D3fZMnhP55/QidNh5TfskeM6+5x7RsMFajRC/73brubR3fNDabXUfYwg4CjenHSa48CHoC8caqx7Ksa6N+fghpx/XzMIoTenSYcHc+YTODgu+7W1d/MOeOKAg5VmYX3ONylVgLPHeQvzdbnCvCsPWfCCnrqX8mqelE9et4zuwqnjfNfXAz9CR9I14ZVH1Po9miO0zNisD/x0WnBcq3qdrk3nYS/UbqnMjFN1hfl7GjO+Hsf/4JM9yjOidyLzRDztIusenZ+HIi8FW9cxbMBZjYWSLphIIdbpeo2q8PvYQ/an4qzLLscVXyP8suIo8GMOSx0xdb5JT0RJZiS/IlDilH9rezStEfHLOIlUtDDoPQMn9YPAvV7KRmnQis72ckB6nwxAGaaCJbzReb/Gl6EunrbQ93qpFscRh1fAZkEHBgAAIABJREFUsu+h7+saj3BaSJZLqZmp5/Dc82jcdQDn185PHL7Oc5y+fHzmvUbb7Dn3IM8rD2dtzkv9HudfgXdxUD3lmfOdZBlLWZfrVuOCZTd03Vn5qq+n8inXB1gvchy+W5+ve1F5rMO78m7RK3xvucbpbPc9db4ELBkfB4zvI+uvuOdrYE5ruPW8++oz6AGBtSoFpMOPfkAhJ4PqOl8p2mtvv23v7LUvfekr7bOf/Vz79Gc/17785S9HeqPSUIXzqRMowirr+B0fHcWhQDge5HSILvUZCZ06Tja52Ns5aCenJ8Ejzs5OR4pt7o+iwLbCYSD+oWg4OQWiDFgvWYWedS2HWhzE3rSTi/N2cqbUUzmIttvm9k7b39tud+7eazt7ezGvo8Oj7O58edVee/Vh+9e/+sttZ2crnC5XUa5lJxwOilyLvQkestEdhfsRxUWH7QwiyQOedGAoDTQdJ7Pk1CwRlYEPvbeAorMu5QyVYy31vyjBdn2dvO3oVsBTfFT8V1F9G5H6ms7O1H+2wzmlMXDyCH6aQ8y5R3xXfgLO63ftn2yCdL7I7pfDKR2uYWeSOVj0xSUPzXq1QRtkGXYav7y4Cj6t64ok0/t0EKRKykSNxTWl1D55HA7X8B9Ip9Pe9hq42hP9ja2XwVWywdOjIjzRuuNw6/x06BPhGD84iOhG7fvh0VHgpcZVPUHNRfgvX4LeKycSqdJZiiRTbpUCrb8F7yxPsBnw1b1ylgmm+/s77cmTk17OiKyCTO8OZ9b2VugB9+4+iPtCj+kHZHKmRvRdd3Zm+ZSbSCdW1KBoRmngalISEZwnT6IGoA4D5HyUI/zx4yexNtGy5qk0baUm73b/QKQFHx2OCNzMbMhyewcHewE3NUkKvty2AicePXq17e316M/d3Zi/oilv37nTce4iDggOD44CTnK2y05RNKfWJ6e5nHZyGqbutRE1HeX8DFxVllZPWVZjpsPDg/gtAu8iajThRgPgg72sJ3ke40tf2g5fleg0GrbIidvxWpYEMu746DiiJrUX8ic9PnnSDvcPsmlRt8/w4SQ+ZQq/YC83EZGUolHV1AxH5anobLtt/IuP/9iswdi5cBglI5IxC+6SapKGHIZQj3DrmQ9VYXNFX0I2U6tnIXQXmggnq9du4aBxDj1ORarCOJQvdbyy02iQFMGK4o4gywK184TBTzFQ1jR2nBZtdacfHQcjBDZPacLxFZuXCjZKf1VkMA6YfyDVRlp/PsdQdkwiMl6G1ecpRAqXNK5hiii1rDNOHbpxjsGBIhLMSKcH3SE8TrRvNkcNMzEYnEwpLC2dqKfZhBDu9fgWY/cuuFoGpxI4pVDagUOehsyGB4wJfFPoz4g3V/YJuccg0WcSzmbb25WxsowFiDn2NOTB+K0gM3NkP1yBHs7nlRNbNyhcCXKlMPagh04jhOr4zL86W1iHG8H85mOwz67oorDhOHSlivH4dGWU5/w3HNTjtzbr4AS9Wf0Q9qZGDfncgI8rvXVdNdpC78lw76wnwTxRVIMeFnW+lo6Suj9uNDCPCg+nWd2vwseqI6KTO4xcDjY0j1SY0jEP3bsy4+PDs3g38AE2DiOcRtzLu533wlfBV+jNlWyNyXz5ffLRrAcGXH3+4PnSiFw6k8d4c+CAx2uvPoq0FZ1RVZ7sc6w4AW1LoJ7FKXk6W0PZ6v+DD3plnOx25084j3sKSN1n6mUyF+Al5UjOyFovlzQQTkKdV7Bn4K4bS47bTm/VYMPIZZ7cy5jTATT5cBb17mlTPc1U845IsOFAzXrJTsduPIJ/wJ11Ob46brrc9nscN6CXOobrBO5w437fowpT53O+FsdrxoEX+NqYN+M4XP25KlOZU+WzGg+9hed9z5hDpWfnfz42NCB56Yd0Pib76Pjla3R5gy4CfjseMndwzseloRl07+uuNLSUxXnAC5z1OfCgF/SPfWvdQO2HXRwwEN3i+z7xqHdG77iO0ww85r38DU4AG/DOeZ3LlTyfnCUC5jozmsnx2b8z94RfOoW4Dmxdz4B38W4/ZEbXyllM3IrGL3boL8X/K1/+SqQ5auyI6I4yJHmgHbLp4GDwr6jRpEZinVdGL0rp8aYasf9OV46/9feI6irpZ9DT4BVqPGF1VYG931d/A3/ZL7+X7y6XkFk+jngiB3wRxd0P+p3e+c4nvIv9832suoDLPuc9a2uVrkmG0nLdWQaKZ8AVHw89Hvxzvus0D31W/lTXWOfqdOZwqLzQadzf5Tjp+FF1g9DTuo2A0xt8c36ypofxW9UJKg+tezL/Todt5QuUAAvbzQ7Nc32zdELsy0bqFBfdQN/c2mu/+C8/3f6v//sHImrw8Pi47e8dZY28/mzYVb2RJg3ldlWC7Poya63KcXZzFTXg5MALh5KcNeGESOcWc5OOGRFhxZEVc+1NTCK7TrbhCEhIZxoZatt7u5HZJdrQvZG5tbXZDg6P2917cnoeRN3Co6NbUZft4asP2yc/+cmo0Xd866hdKdorHA47EQUpZ5McO3L2yAmnzB/dy8FG1qXLaCc5LuQI3N2VDZmOI3o1hM7VdbZwXm5tt6ZUZR0Oh80p+zLnHOndSlm+vIhGErJP9U+8KCJCe38BHVqFo6y77+PdPZ03S1uQfp3NLOKQWzW7dzNAAt09ZWTEfeUz0ZzkMrvjWkBT5VHsW/JP6uguO8krClNRdoJb2PI9mEPPyEmVB0Bp6+9sq2nIWdvcUhq19jC792pu8gHICaTuv4KNZID2/ehYjsOnEb0WckG1vU+zGzARm3fu3g7ncD63Hc5o7ZXqA0f9w81sUKPriow7kFN9ezsiX3OMy3b33p22o1p+baOdXwgvLgOOWUc41ygc0P3KuNF65HSj3jABSNAzEbOnp09j/yQTHz16EvURRU8B05sWf8spKGednH96p3BGad6hG1xn7fu9vYN2fpa4KrsDntrTEDs+Jwzi3l4jX5/ZGVyyNZv9ZLRf2hYaL+oNqnlQOCH3I+pYOKLDU707bT/pRBn8oHvFR0Qb+HS0f4KP3BSB2xfC7YSXaEvP6J2S55lBm5kf+nfy5GmsW36cjGTN57MW52m8i0Al4ciJ8GFPUZXK3BT/6U7GECw4HxN/Ysy+h6LJtIlG7mG8P+SEHo2aoJpfOt9zHumA3vjkT/9YdJF2BjyZ97KzXgo163eQGRvPOP8Anp+qIxzdaZGnE1KMEvFQaNK7ZqeevXkMQoMIFt3v4afZbCYZFgYnXZNhHM8YdRIaQtqe3y7AwpQTyWoq1dKB6Aq9vusZiLIKagQ8EVSsZ8mQMnIvjcaEdRoxOtUQA8z0b5iPG2YJ73zeT2gQ7ghSjCKUAvZJzhoVjg3HQ68DEQxuRAnRZKYbrL0DMwYuezgJZNavwHgC6TUHHE9cYz4oXTgK8BHCyFFY0tmVzg32VUSuE/pw0G1k9AdpQo5jw5hWOHU3ilxBc2XRlZlQXK2hEIqpKzi8Z0SQbfSGEHGkkliguUMn0ITGwAioipePr7lPp/MUXG6wOyyBm+bjkZooqYzN+3U/47uCpzFZk+Aa876ekRaxBxbFwt4wlsO0Ku3gpu+xG2geUSBBIjBmmsk87ACu7COdPfmbPXd60zzcuIJPsa8w0mE0Xqmmi7oUPwmmL9xCKIInwNX30o1SYMqaBvw7LBGQGPjUefV9clg6Pvg9jjPupEjFKR3DjIMMGMrSSt2pDuxRfsHnwIn/UN4inTt5mH5TGo+UFCnUA7d75G6dz3LcGV0soUnqhO4BfhhgWa9SMuEio7M7j3ke/uVajb9blB94xdjwmApHeDpr4robjMDU+Vxdo553h0elX+dNvq84/AMHusBn3UsjLPcicZMItZQvTou8t+Ja5c2VV1Y4rNG68+m6fp7n03HTx3Zlvs7Vn4EH19+cp/g7fW6uC1XHi8/P5+Ky3ue1kB1lkdAK+A9MKj9a7uN05sOviSrQ31Jeq5MGWneetgYXhzP3Ujw9P/OOiX+zURjjMVeXG/BDZRMkvc2sCYdBxQHHc10D11m3xsUQT/gTHT/1VvbVn/E1gMc022M+jgPSRV1H8HlqTqEn9obnjhPoLxhW4KSeCTnaB0IGsU9TjmQUBfjEWrS/Mh7VyVGGdMj1K3Wt3A4DX5FUujcjSrIRTSr+u2nA8+ae3TP3esp9pwfm/SwP6ofzvYsn0XoBQ+sAU2m26h2V5n29fo09cdydBuOEU8C31+4MXaYfYOsO1//Rrx0HmVtds/9dedcarLjHx2YM57cVx4Ex80QuQNNEBuGMZ+/QFXw8vq/xRd4DrlU+pb+rXHgej1/SymwWyXs5IGRfGcd58ZB9vWYpjrMKH6e958GO+SQMU8YnjWWUUOdii4AJx21/R2SstJt2fpmH2Ts7B+0Hf+jvtp/5Z58Ix+LOvspWyOnRjbWoQ5Ypl/Fv1GhMu0xRfoGHERHXdecb6TJb4SjT/LJm4YxaztpmctJmJ1mFZmHPzgZepHGrfMxVdMiVc0kpzNH0SgEXOmhV+vH1VXv18aO4vrWzF47Fe/deiPWoTp86/SpSUPr7Rz7yj7vzo9vFcshttnC87IbdnnyX2nu+13EILMdVjxwMZ4wi29S7IAmkJ51J98kUaTl5blo6cXQQIr6lGr1ZVkD35+G9nHI4bqPrce+MqxI6oT9fZUOOjPDO2pLAkBqOHAiReTMCIax29UI+hXOry98IYpjNaDlE0LxwUKYPIp1BUVdwJ1OH1VxEeyqnVHR07hlJ+k2RnorQPD190nb3BC/VNtztTiul1qsEkLLFtqMuo5ysiryT8zibm6W9rrOyF198ob3w4oNwKumdkhfqKi3n3IP792NS+BYi2tGy5BSJlnZp6odyHtF7AxsyKnaIxrrjKevLy3lOyky6k+mTgSxLHpuyGltMMPLviSD9UHxEA6cjma7qyZ+yKzY0kjQ/w7PCJoiADxro9hJN4YxOWpQDG9lA0IXztMSnTLWfI6fvKfwx4dXPuYK3mcasLNBZ893lBvwGHub82OWUTjfC3s1g4M7HchbOu523xlikr3fn+NQjkq/EWKKhqO1KLdfUN9CjXKd1WeJzH3JDB2nW81xjRHmAf/6TH44UaQypESXRO83RGTUF3KwLonoOg9iKYbamjLljMREru+GlMSRPbxqMHpGjcWITN7ZadMjpf2PQQ/wI7szrnw1kQsANT3KmJPsmD6eBOYz0DJEsIJkz+2H0Wy2xBH6GdaMkEpUX7+u54ygLYx5RzA+HbXZTzI2R12vWuUTgSUHU/+64yLklUaHQprNGJwh0OcxTOZAEgxvFVuOTQqZQ2rwuIbkbKEORcJgAQiTqkCjlfdFAJR0C7jxBORLj45oUJO6BsTviAivq1biDBkdZCo9lWpb2D+F+cT6bpfA+CXXBBgefG0buPHAjzRvERN3OUp/DmYTj/sAb1QGxf2tKnSufVSFHiUSRhVZh0OCrG6bgYeJCpmy5w78qj8Dex3b64ns4Miw6VYaE/h64JGdq0GqeDKOws3xnpHWdbiy4Qg8tBW1aLSzwFppG6YKfMQbrh57HXIdSuNieZ9L8XEEX71GdD61Zp0PwJGiKzwX990gP9h2HP1Fm4I/DHmMa+IH/vg/wqgrj5WqmQ4A9hxdXo4m9dTxCcE0DJIWyFIdhBFlZDPbCDSQpd9npTSeCEtQZkcw97gBh7rwPYxzlUIcX4BB4V+lWYxBlCM/yd4x9UK0ki04CLhpfe0QqujsoUyHJ2rcoI9Afz0NzzIP5Ob91nAI/677V/WHegy41F51G9vksUueHEzkdik4bDlvWv8ZzfI6VF/hcmHflKXXM+oyiPLID5uZojDLxzB1Z6/TpSpXT+hqvdWWpvsP/XtsD8G3tmv/mcmBt7XX9lV+7bsL3Z/dlWeyfdednHpYgr3I/8nfHc/DN6c/pnHc7r+G6y2G/ztrX4KG5TZ1Fez4bZdX73cio+I5M1jMuE+D30F3+ndEfPgY0AL/kudzfVNodNhP/Y/WLKEZwIqIBIlo9n6/yX3rUVm/U59fq/rq+kQbSHM/xD14jR3JGYWVdWhkUckBIJ1I94QcPHkSkyYDZjaWdR2fTuVbWzd4yT49wT5glPsVeU1qn6/5ruMtvDm/wyGml4oDud56L3HY+w96gt3KN3522WBd76zhc5+N04LTnuqnzRedBlT9UWb2k1WUZJHS8yqcqrb6enubwdvm7xtvX5u1rBP5VBiHDWJvzfN3r7+UdTrf1vVNHTr4W9xJdkTePRkJpZll5pm6r+Z75XvNeSjfpPtd90J9dP8w9zOZ+sSeRybcRDTRFZP/qM7/a/tr//jfagxdfbJdN0U1KAda0CL7oxnrvk6EUZiLI8lBe6a2KsJUeLV9hphmHXitHmVJNj7Kuo8aOgJXdvR6VpCi2rejaGhFdFi3N3gN/9MeDaBpx0c7VfEPdetXwQdFsqsF2cRFp2pvbu+3w+Ki99IY3tgcPXgi+Icfg6clp+9Vf/dftF37h54MdKRVWh8T649WHL7cDpX5G84d0qhFBRUmP60j/TtszGvMpmCjSqMmm0CG3fAFZ4kZ7owAXapJr7aMGZJwAyU5VDb/tSCN9evI06shl/TpFle31tGrBlLJEm+3hw1cCp/A5MCcdWKPzwtsyMyZxTL+lTZ+OLGAM3mxsqNYmJ0uZjst+ZiCQIg8v2kFv/CF7QVFv+/uKOku/h2x+pb5is6oxj5y32gM14dA11bBUpOPh/n67des4IgxVj1HReoK9MqnksKb0Wh549UjMiKjLqDRFF+acuhO2O9xjfbLlhYtyCkEDNz0iP/wqGVgTNQ9LWR7Xn553DT4C/4C/AP/BB7qtlOVW8v2MH7Gkncc4Dw++I0eZ4N9tzqmPUOd8WSqvztPlB9eycVLiqvNll93M22VolWeVh7qu5HLQnZs8w7guO1jjUp5Z4F+fr8MiZGiX3a5r+Fz0jvQR5MGh2ysuW5awmqVgkNO5X+mT2vjER/9RUE4CddkFC2+mp1PkCQInClfC3oEAdSNYoAPcATcQxxBWHn4ZSiiICL0RDaaW9FdymlxmcdwOzIiCVPp1P91Jx/USSAhxPcMpQ/TBC8aVRmMQYHimlym5uubKLwiHo8oVmsn45ymgrnu9nCCwXgsyBKsas8SpSEYrysGIUaz5Zp04ReRlZ8L8N7sg59qSoeufmEyEwvdUzdiLvoZAnH56sLOVreRPz07idENwTGOgN+1Qvr9Cfs1jjsB2BYr3DqTsKdQjqLY7enUyJkISw6SgOwoo+5OGwiy6C3ITxnvRw9yBJ5/gQuLYLAauv4l08KhJBCM4Bj7yfjfKWJcY2Wg/9ZwC4hKs/IOYWaMrAB6V58IL3ALOvBvaGQwihEJGQ7Au3ithK9hnOsTlSJEKOpKwpdlIN354DsHICaDDlPcGvHr0WTh51Gmsd5BHPA0FVNctWs55AXzHhcVUPqZA8H1hr2C8NOlx+Pmc14yLgU99MtUodIEJE2eu4k+RTtFTB4ZhoOK5PdLX+Zor3fzuJ5xRpKGXdeAzlMvuyIWuwFXnM7qGs9+NQTcUlsJgOuOd5lzYTrydtTJ9f1CugH/SyqwXBWz5XX+rYx7vAC8CLnEYNN/jc3XeAi8T31OdE/gGKUF6Lg9lsuMa/DfnnXwSZ2QK0HkSCY91Q6nCrM7LcY390XqhQeQeUb6OQz4Wv1cly2G1wE3rXq5xOHnXHFDqpUaAq/AL9tppz2Uhsq3ShdMB+83YlV8xdioZqUtIQct9TF4e44Wsm+fAQ27oWk9xGrXeIj3i2Q6ulYdM3jUP0VyJcniu7aXTq/OX570HGKzRGXvPmFW2PCMn+0uq4Qt84R+VRv3d9Rp/+6fvMXjHXBx+ldc6PTsuAgP/zaPjwRdoEeen3p3RLkoLU9fK5B+Os8wLfQsYiHaR475meJKGgR8yL2jAcZk5Pbt/6dirtJFGZ0bd4LxNPE9jeSEXR9ObpMRKe7zTdcnJ0zNMYeJupm2zBmg+YXgVUUaSQ7G33bhSxItgBD/IdK3Wzi8zgqOureKn07nG1rohV6ejSAgvnZydB6zBu/JY5uO47vTn73P+rXHcQHWZ6Lhc+a7vlY/tdOL747qzxl2bP79XXIIPOH67087lIOOuwVNz42CYw7bcl2X6eaXlOZ/uhO60A+44X6n78Oqrr7Y3vOENCydvwjXxExxy2nLZ8by5+D47fgS+d33ScRT6WjN0Y297lCz7h77uvFfj0ZgCeey8gzWwpqS9jFiKuXR5pUCLm5vN9unP/Er7q3/1/2xvfPNbwyaSvSnHo64n75HhmVl9mo/SW2k6+uTp43Z8eKiYohhbqcfiEapzqMhCwUA6pGrSyRmlTBnNL+qgdR1fmSD6TRHMrEP2sGpDKlU0Uy7lxDrK7VKNtLBnqQmZO6l1Pnz4asrizY1waMl5qDp8b3nL29qb3vSGGOvlr77SPv6xj7dHjx5GlLQcZnr27u3bUfOQqMTrS9V/PR31XXE4ymmqqDtgoFp4L730YjanUefhg/10KG5sRF08OcPu3L0fsJANKviq/JjgpbqXciJJ/1ZabpRB2srsxy9/5ctxeK26tNs7u+1Tn/r5SDU9Oroda5ezVDQj/THLJ2WzRer9Bo0pW1DZe1dX7UQ6/v5+wl32CzW8OxWkjkODRNmXaetnhHE6FxO31KBGkeYX4SzUHO7fu9O+6Zu+qb3w0otR6062sPb7DS++FHz78Pgw3ilHoKIcz07O0rF2k7oth+zIoNjPaFjbo9PMVkd3d5pwWnWe5jTpOr/rTJXOfQ7I8DV+Dj+sY/GMxsnDOkWvZnrt4JfdsfisvJ62Q6V55r/krSnfnf5d3sHLo0mS/XNd0mWcyyq+uy7ga4MnOowdlg6XqmdV2eOyY01ewtNwKDo/dhnjc1pbb/42M4mXe/ds2TofQzp/zONnfuIf3nAKKy/34UF608/Os6ZDhFFaMXMEUwAnxU0Prc1TZUdyNg9lCgHAJrABKAKLsUvBe99kV5ICcTfkEMt5urBJBI0m9rF2PYczio3hpCeFQ69lZTU59JyQPVJS9nSSlEZMRTrfRK6rcKvfj7IxiDJduz2ipxv/0cBmM+qGaf44oTSO5qH/EX6RF+9NZKy78aNHry3W7YY09Z1iXyScuvKp8Oyt7Uwp5v5wgESB2pxfKF29tg77hQBjbjTo0Zx1AsR9WovgqLGp4wAsWBP7gYN4wHrapE0ORoxrjBr2E0U0/5aTka5ZiZsYKSjg4AMCeOLvsp4nexefl3laBz4nbmU4tCuUU8gsa+040/fvRLZpDDmyBDcJ/So4oCvuVwSDFJNFeLfqdfQ0YnXw0j9gS+enDGlOJ0BluhXHNU8U3dwzOWnkVFFtjSyCjPIa842aEtkRdJymHhwMeiDyABj5vrEuN86mAJr1qDTnMMxpUNAtIVBF15WWFyd61rk6frd0APYAXATefLoBo7WA5/Fcry+kMTH2XAhVIcOBBHPwtITokNcVW9buNSZdOLhAdUVf36EJ3s2nCy7nkznfecDk86/CTNfAs0p7/hxK/dd93deFQnjy9GSRAhz8Mshi6Zx0ISVYCE/S4dpLClwnD4deWUfwq346Dj4nXGY6BjCLoshxIptNy+B1jMWnC2Bgz73g+pRxyQ/0bPLsWUqDPXX5VOUFe1hhP/bZnIv8xpwcl1MuL52M/i7HCcenihtr/IC5Oe75eMjY+WzOg/SUWL/2qDtn/B3smdMiv+lT0Rd4Onx/fY94/xq+V7iuzbsq1U5Xa4ojcq3yT56rPNT5OLiytjfOb8Cvygt9L/hedZK6h45jPmffT+bDHFiD62h6nztL9Lzzf8kE6ptWHrTAIXRI+LbVr4YX+566rEi4zMZFPu+4r0dliMdAHxnFksaD62KOt7lHyzQrnwv3ukOYzBHHMX2XUejNWpijw95xfO26IqDcSJIsgwd//vOfjzRodEOxUxnNmo9qRslYj73dSIdkriP1ZNYR+rPV23V+6u9NXCeystN1qRXue+3rqvLWabbintNDlVGDf3ceyz5WGDJvv+40ssYzNDa4wd6CI/7e2NfSaZ7rPAfNAA8clcxBzzvv9bnxnU/G1N84z5kne+h8xXHZ5c1S9uTonpnDGlgbNOOwrHNznr0G60pXLleBAXMnOkl/R23CflDovN75artJGK7x4JAXnc6dJnln5fNr9MjeK3NORva1FNqopbbV/pv/9r9rDx68IaIbM9hms12GAyqjx6PxQt4edeuUSvviC/fb4cFe+87f/tvb+37De0L1ubxQhN5Z29vfbeenZyHfAle6vYWOw4HzxdlZRCoro0w0rmYYHCYoW0t6/eOnT2LJ0nuUQpsHfUS3i7e19m/+zb9t/+BDHwobQ87MaPggx9bhYTZ7OTpq0ttko91c3UQE4G/9rb+l7chx1g9QVEv78aPXRmkIvVs6n9Yt/fjJ06cL21f2SdakS/1NteMimrJ31Fa5IenSauJ3s3kdjk7NT/ugsbW+6Nrb7XjV+8to1kyBFb589asvh4Pwzu07UXfvs5/9bNQs/MxnP9N+6Af/Vvsdv+Pfax//+E+3r33tYW8Ao7pyHDZvhq8jgjV2tzMz5KbXeA+97iacwIFb4pfZQjmcoNqns3M5dVXzXw7dbFimfxfnmRKt+nfv/Q3vbe9429va+973vnCy3r93N3h0NIvZyMYz0kkp6+Z8rfJWp62qM4HzTm/QifMgxqh07e/y5+AF/ObX4B886+/235Clzuf9e+oZszGOnlUjWl8TvBOZpmujJIE5V532mU/y4giX6hH5+d3nsKab+Xqqzrb2Hv+t6k7P21fg5DzXZZXzKd+7+nvYKOYveb19rnsd/LfrCsjt4H+d12bQYdKBy0X/nnPu2Ysf/fDfjl4nOilQmDEOLW1pGv3ZgIOC8eGs646bvD4jjXRvDj5TPAJBOrOvSMcmuPBzYCAQxMT1P0KPqJT/fbfOAAAgAElEQVSpAMlRMo0quhkqDNlws3vIqcuQb6dGAw4t0m/dg+5p20QSOaGCBLRmGYrRRoeHdYB142FuYI4mqLlTUU5T/e+EjYHLaaYrKhFSLGGnFvYRqaMQ+xQyYmT6F8guJ0GPKpNQ1A/p0FTjGEWcyQDvThhTcPX8pU7aegpBsPcoot3TJqNmw3S+5qrSwYdyoBMkCQoxYFeeEu55OueEFk6tXmcRhkYNTlcwXFHW8yh1EMzA6w11asvuVz6vyjRkoLA/jO2MQh2s2BcJSd27vTWdO660D/zozuDKrAZDuemOjxEm3juit3Te8U+0oNMt/YsOdV3o4wTONvG538JvYJ/0mqH80Fms6Zq6Jn7ylvcARxcmw/lsqb8oMeF06nVDPaoSpq37tH9JU4k/Gs95xLNpT+ncdEbKHAIney3GwTusOzA4zx6ifLIHTsfOewiP13Mo9swVPMhO55miioOUep+MBex5htqAQ3B0GoJBu2LMugL2vaA3kcQ+/6Gk93W74PXx/Jn8Phsn+NrXvruiD8ygnzUDRzDZ7UWKqQcba+7p0eDVmgEDbOAJkVJkqcnMr0Yj63fwTFxuaVTlST1wDnrq6VY4hp8xeopik2MTFblMMXR8ZE1jLtfLiOaKG87zoLMlX+dgZ6YNg1dD1nSjd461NSIF1xQTX6sbXD4X9rnK7apMMJfct1T6l0pVKiTxf0R3dMnQ4YvSGe/pEacZMj88UINf+Zx8Hj7H+p37wI81hY85OD+oiuCSPyR/dL7Msz5HVxB5v+ANjdbrPlfud/r2vazP1vfr7zoea/A9XzO4naZ5D+92mmXvK9zmgUXWFfN5w4sNE+IYWGmIUxYunYdTTkjupuOMwwcdOEZmR8sGdTJWg+/FeLOmmWAux1sUqO8HhekYnYdWwCfnO5Vpl1/Idg45kWlOB3F/DrbA3Sp3nBdUvjv3jjpJaZzrd/E+NVUgojP5Y2asEGUmHQtcYz6MGbrmhh3KR13v2cxmTdb6wVXMtadMx/eeIVNljFsCLkPAOT6ho6qHOW/wsV23AFeHjPXmQiu8xvGZ786/eQ96v+uJ/r3yR6cF5Bt6Jutco/e674xbZW7dH8aqPIi/obNps3SHTH+B80GHrcZNnYzmnks+Uu9lnnrGdY9ncL1HqlU+6vsWe9kbl6zBAfnosPfn1+TD6/1Webjz/OQNGaem7C5xMnWS/ZN/8k9FB2k55WQPxUFHBLhkuYSokd9lm9Jb79251b73e/+TdvvosF1cnLYzNXUIHBVfzNmxrhHF33W5wBvxoR75HSIxSlPdRKAFZcbE++KAQRfDBkvump2PlcWUzkV9Krvpp37qY+1Tv/ipCDB4/PhpZH/IlpBTUXzjzW9+U3vpxRfbrSN1Yj5vL3/tS+1b3//N0bk35qv/u62nv6dzPVNVNWnZoOnMmd3jqz4KXbjeAUwiSrDbocAoxh4HHbk3jnNar+yjne2dsGG1Jv3/65//QkRGqmHIH/vjfyJqGgoOciKeR6OXnXDuhe6ykZGN2UGZMk+dxwVfV8RlpqTqe9Sai4hVvW+rbW8qyvBppJu/9OL99v73v7+98xu/sb3r3e+OjDPB7vRpNu0J2IXjekYfeiZMlb2CU/L4Ze35qpOB8y5f1nSRNX7muifjuA3Muxnb9QdsJfdZuCzRM77nzsPmGhIuPfk8v5da+c6j4Ys+9oKmLIDm9XQm3wPXcaqfoI7hPKPO0+Hn90WWagSTjc4pw9/gfM/ftbbHFbaDjoqD0fHA+aH/7nrzml5bdcnX1z97VsrHfvxHbuTlV8v0MOhCCdtpFwqHvsp6EGKkKHQY0nyyEXoZJ8ruLEDo8qk03pxo5mlTuDXLuqTSnsoc0YQTUhMBshgl9wsYfnqIMorwUISj/ikNmGg7jSXmfKbU4F63T2PE6W+PThtMvzPSaTBOZw/vSGD30+ZeqBjlyA3dVEojxq+nkqUnuCqwGVmTUYysE7iitDhx8jzrIqJgKmi9UGk3inS/9lWAlFMxmFxJ10SRFjcNId5PcPQ379P6XdlLxYpaUDMKUPNQ+DNKGylHpASxh4xL8WKUB/AsGj1cnkftC4SJBHvsVdRhzbk6k2R/nekxrgs8ncAJJ6K2XhSknzg28Fi/WfSbxkHIA6+EeSfjztwQCrFn3ZEIwa4xft6dcFPXJwmmNNQo9P1sFOUsug8cQ/i23tGpRyHgNwFHtCenJ+dhmGkv3RmLQQMeSTqKLzi+gb/ZLSv3HP7gwiF5RO9iF8VlZ3SJ47af+Ocz0Hev0dOVL2eIfB8O0W7ggW8x316TLOkx9wd8SSGVxYLVAcvrzTrDVzRvjNkjsxLvUuADO43lBobzSL7DE5xvaa2cxMkAns7dHokyTo4SDs6PXCBWvuACJcP/8d5wZVkwuNKOC5uKq+7IR1gxaqT2KKUnz6eGx8jx3g8Z4O+6TlRQOFnjgGHpLEewgmsLAzGUzHRIOy5LmfR3RF21iHBcRrTqHo+iZZzEl1mXxZUHl13MDce5IvjAM8e5oQzYoQr04w51DPuAdWsRKSC6VKc/5u57XJWOyzhwWJYy8fkgMzSmIqa5tiZ3+G1izlR0ge2U07nn2ewJfTojxJh3RlFnIetRHLxHKTgPHLJ8MNZJv45Pr6fYgrsVVv53fSfvdTp1frB2P3SAIo0CzDz1d3XWuByC5/ve+tydnzg9Vtqs6/W5+j46HiIX67hD/vXDLMZyPWANrt3ejUvOR1wRZ0tvwqCch2x1PZqDskJ02KKD0SePnw79UUaxMjC+9JUvRzdXpZYdHx6FLkvjG71f+sMiE6WXkEm6m3Wf5lyX+MoeAjMvz+LwZe4RjSIZ3g92Y087MVT6n3SbnvWEbfIi+CzvE748evQo+Fk24UtnKLyT37XWejinecbYMuF64fj4jVpc/XAGnEe/W3OK02zB9TTwPjR3k9Vr+AjMAkGiBl9v3Ge1vsA98At6cjpQpgxldSqPgqe6fHL+F7pwdKxNmwO9CBm95Gd56Kr7HfeZ45phlmfDswxAzjtrgfs/9r++z3EOuqn6V32v88TlO1KHjEaWFvjg+gP44XsDDBO2S/snaXyur8ofwWvwN+mv1N7vMom5D92IjBTTz5iT21Ls1xpe+W884/jC/vtvbjdMmPWyG90ZqLTZj/7Uz7Qf+Xt/P1JxWxMeKGJ7o132ElXSB2VbbcoReHPZvuu7fk/7zb/xm9rTR4+ynFDQdqphsQ8RBTnTPWUfRhZbD8yJVOGr63BayTZxHHVZkTwiO9aO0lRBU6nxUZpEz6jr6wf/9o+0V1552F577bFag4bDY//wqB0dH0UQhqIYlXK8v7vXnj553K4vL9t73v3OdnFJA5Asu5WBJvMgpcon4AqNQL9Dz8x4shEIgW7LfVOeorvOcgXwpAiUiRsN23WgrNqzsh/U4GZjI1Kmf/KnPtb+/J//i9ExW0FIilKVb7FGd1falJ3MC5RRsbWtev/ZXOXs5FHYT5rzt77/W9p73/ue9u3f/m3RTEWRmEprVoNDwWvYgn3fkY2uh0K/juOul0Oba3pdPkPzwrSNoUlgW2Wr0/rzaIzfcSIOGVdKYPEO4Fd1VOcPwhs/iMu2FMuMOvi503TlMY5bzj+dLzpMJ05NvZjx3XZzOEX5up7l6jzS8cR1Z55lrv7+ed+s7+lj+lrrc7zvefCo0Yt1fnXvK1zABe5zvNNvdX8XQqz/kR2/W9v46Y9+KOI4zi/TaaB/CFhS0YjmcyHjQpyUQTnY6smixoNRJqB70VzrkuVGJuNW45lFgjwgVN0832AIQXPIeoSKJBGxpfGp6zrxJswcg5D5+skISIeA55RF8+I9apuO8ophq7E8gicMZ04utpRKl4LEiQgFzefjhhP7o2eAHQpernN5wpFzpmZQOqiiu7Lq96hOSE+v1XiadyAQymaPPnTlkjrLvBtBMAkqcUj/HB+ylppSfGaty4Rr3i/hiYOFlFbGJjVI78BpBGEgwJyZuFBDGRyKr0UIQjBOVEOw9YAaNwScWerZEByXl5FWQF3D3DdS3ufJVOBupHXNNHsndnDa6QV813o8khb6AF7QgTM1F0LOkPWs4J11Fqkv5ZHIOb+Bkz2dZsylOxHByfmZTlnweU1IEl7tTMkZGMoodAUdJZ7MiLs1undYunEQ81GYd39pFU7J2Gcd2qnwLuugJs+gaY4iP5eKtitEq0zXIuJcOLjCNfhcDEADnRnhieMrn591MNgr+ACwd96adIezcp4qOy9njyvuOP2Dp05vjnfIicCzC9XKzULmCFBdd4cKtOowAd/Dwd2bSUH7zm80Ds1NoqZjj6YWeKSYywCO+Xanjq8VWkZmoHTw6XQ/FRJFpWddq7wuJ2aWIyC1w/HZlW1gqk9X4px23dBz3oS8is9+CEYtyqoQxt53BEx8mLgEjKs8he7SWTEVUpfHjhvg9/P4zhL/s8j7hEtehYf5vWu0yXVfZzWIKz/gGd9D5l9xoOJ8XRNzBQcqnvp4FS7QSr2nwrLSIONkWll1jOdVX4/vWZ1D5UXMaY1Hrc3L17s2FjpRXav+jsPUjow+jus7wDcdhzPyuCqy+luHP0oLjuid88swlOVAlPy9dftW+8rLL0dZFt0TOsj1TWRrDHzoNbycDjR/ZX1kNOBMl0p8W6aS5sFv7wRrB5lTLywRi0n0IwVr8MYuC7weKWNEN/juBNJtikBiX3zPte5p7M0GhsgIr9XnPAe681pTz6MnngN+S342a11XGqKrLnD28i2V3oeuH3x1WXvb8ToOACPqY3nAja7AuyoPdZ6yxsPcuQhdse58Ng9HKh04b6w8xekz+F6P5GINLjudXt3uSdSZGUCVp9V1cr+P53iTc1rWtvY1oCt4RojzzyWPWpYRWOPhDi/nqc6rgVPlB+gELiPABcbl77reGfq+bCT3vOdcFrouQOOPwAWrPXl4eKc9evq0feZzv9Q+8AN/o929+yDoMCLe+n2at+ov6snjo932h//L/zyauNwES9KBecYcxroDuSY/TxvVa3PPQzzm6jZQ6vJkeYh+Jq5q3tFwMZyd9E4QTm+1l7/2SvvRH/1Q9B94enISYNzdPYgUbTUYUW3AO3duR21AlU47Pz9t+3u77W1v/bosbUMGU2hBM8ra9xLnM7x84lDSVdRY7nq976/bFPnMMk3W+YLv30IuBp9WbeeoV9EzBBXRuNc++MN/p/3QD3+w3b1/b9Ri1H2yk3UQrfeH7hmHn7kXmbp8HTb+xcVZO784a2984xsCRu/8+ne0d73rXe097353u3fnTlyPTKxojNL3L71nQ3ZLljk/nXx52ZCkrg95udQpni2Ls1bqw+n02T2Z/Mb5vfsT0EWc9zDvNd4qnuL6sNN76gsZcTt3dzrafa6V1teurckw5w3Aq+rLzvMrH3PZorV4wMLz5ue255re53x68MJI9c8RAyQ9wM7fUb87vQw+bYF6dS3PG6vCFj3O93ONd3Ld4b5Yr5b0zz72j6IGYzLTiWBy6EiBQUnBIAwA95RVEGcUmO+FUwnJp6YhqXjiE/lM78h3nSfRSyM4wQBi1gifVNBAwuk40zMQAqe8AIp0TE54NQZIQMclAcmRh3ucYYFsrkxG2HmvF6L3USeCd3OqFEKqRx3RCTeY1lbW7qqRPMDAnTUVFuxJKt5ZfBdHAIY3v7kjUkq/wsPjJG073x2OqptlyqQzBwghxusM2NfkCjt1P+oaZrOGVLjlnINh6fQH/0s4EErXxtivTe1bpsNDFPqdaCfHXyJEZIRHSlQ/RYUoUHgrrmhcnKyx5h4L70Tkwh1mjwM6ur71Wp0xx94GHsXFT0fAEZ93dTYDY+CveYTx0dPRXQEDL4Ep667KHc8Pg6YLATdeeE9GXvT0xpUwfu7zeTgDZS5aq+O446krwUQQwwyBW8Lq2dMmV2aqQcq1nGOPoOpIphNI6seyh+k4WjoNwbNBe6WLNfuzfNesTwF8nGmzJoc37wE/VEePAwaNQeq1eLLzAWCd9Jf0Mf9lWgz3+Bzh3c5fgAPX2DvnK26s8R4XRDw7eHS/ifVDX/oENlF7pk90KCPBV1Nx5v36dGUrlPh+OBJ8ugto5g0/H2mEz0kvgbb94MbhOoS3zZk9dPrnu+M/3x33XTFw2PF78D+r8+W8A7mFzHD55DRTjTv9nTzPVbl8wnmKK5N+jfdwr793TUGp73clk2uumBrSDt7uyrdfdzgzVsXLhaLT9ZqqMDlP9+erAvq8saD9Ondg4/zd94bnUpdZ7jX3MYfRkbPLuQqHuu66porHvhZ/1uHo+Ou4WtfAOvn0QwPwJOVw4pzTkePP0C26gxF81xjwQ/iU2K9S3tQ5U7J7e2s3PnVQfKgUxJ6FkzWwZlfbIYt7qQWVajk+Phq4H3DuEXRe25pDuNRPZpSNyx3H9TWccDpirfADlwXggsvMhL+6y2bUvPQiZCd634SNdKHsvKr1SA+B7oA/NJfz9863KeP9uq/RcTrXsDQcHa+ixqo5dX3cSlvALuAQsjed6ev/ZO7TPGE6GZELzmNc3rrMcF5V8dHx2fHTf3ceXcfib97t8goHY46VJ9fgQuUvrF3X0WnqXqC7+RhOf46HS74X6VXxCt0PvxBdqaRJ7H+fQHT+DfqdziOfW64ldSbWnM53oqf+/8sDME/fC9eLXB65fuv8xHHFcYCx9VuFje8VcJ7j5MGI82/KX0m/2trcaeovc3x8u/2/P/TB9nM/9/NN0dfhR97MDBfpP9Ixd3YVafyw/Zbf9P723f/xd7Unjx/lXDSnngk29rk7HCPisOtzGTW37H4NXq3pBehKkfIbXbDT4Xh9lbX+8z+t7yYcY5/+9Ofaj/zdvxdOSNVN3NrabfsHB21P/+/uR9DH7dvH7cH9e+1gf6/dXF+1d37jO9rBvpqqzoypoU/3NbAmoTqwhvaJdoxnLJCh+gGcN+QYsesBjyo7gYXTSdTh7bV65cSkPIsOhHUw9ef+/F9oH/vpj7e7d+9FwzFl26ihytnlRfd7kEHYwlmcDTXV4fl2e8fb39re9ra3Rj3F977nPW17o0Wkov6FzLKIXg6Bct4ZYMIegt+6hr6KHGCd7vAH751enA89h3EOOA9ZW4IjFvzbrlWZ4HqC62eVhzEnnmctz/K6ZQ32THTqUbElk6WuzfEDuMA70kG/1HW5Bh9Zg1vVp3y9EpnwN6/b6LLGZYXPt44bK7Q6hj7/pVzJqH49n/SR+FPf43MAxms69/Pww/X6tTUAh7wPuFKveup28ayBfeOff/wjN0q/DIbQa2QEQ+qn5lFPokc2xultbxfvE4IxqL5DFtWetQ8Hkw7ljY6QzGCZJuCCECDh5JoCYSl0RQsLQd6jFV3p4vocKyOR9Lci6tJYS2biwKVGRkZyptAUgyEqJlJLT09ivV5k1JV8fRdDS4ZrUWFBANlhV/9qJBrrh9lUZcYVD81DcyT9OxWHTFfV+mBcRAEOxaI3wWCPNjcyTUT/BvMIx545tfp1nMWkVXuEU8LeGx6koi/niPhupjZfxt8qMnx+fhYOFELM4/2d4YJnSq2XAqq5TqVoKqPB1HvDEhfALrSIOtLcl/CeTC32fxT/6qflvSkEDg/BkXTiSrDs05ijwuCL4wMlPhSf7uhKR3VPPe6DAlONyZ4FowqFQ529U4FzZl4FLfiMsaa/wYfK1KB59h+mohqTOGh1TXiG80t/LwVoMsKKr7pv8Il+2goDrIJq/j2d9zmn5bgICubgeIsyEzAWfZMCFWeSU/gE7kdkREKTCEuK8z9j6ljkNTTo/MVpH7qqRtWC8YsnIAh7pEsWDqdZSOI7DkaUZX16Gq/vHTi5ZqA4rtTCyCm4ZmdqN2T5rrFZz1AizSBEEKJEBo6Zc4E9ciE4lYLO23tDj+lcVGkFuuTNaC43+qNGpaVcsU6iopFv/O4GPmtCCQDvHZ9coXMYgAPQku91faYqW46j7CtzcFkETeNIET4oQgueAD75vMGHWG8/OZ+8czaOcP7FOPy2pjTCT/isa6pKH3BxXjZ5ZG/CVppMgYd1P4YuUZgu8PF5Oywqf2TuzqN8SF93hcEziqJ1DXa6A9Y+N392DU6OQ/DUige+rrpG1gX/LWCKP1mPP+v3PW9ermg7j0vazRE4tEMhFr9OB8V8w/L981nRr1InhatqCID+AI+bMlBpSr3mc+fr0cxNNbN6QznNKaJMLrO0SNCr6nirzMhNa0+fPml37tyNLqiUBAjc6nW0RGccfmaq8rOOxTU6X4Pjgpbo4rzShML3pu5RyJebq0ytHgdIMwOHQ1RoXvpU4I/qTStLpZfEQFebeDijAdlf9C3HIe6ffH+UD1ugGIU34MVuI6zRFO9c8p2s07v+Lx2MPjenbeSwPsla0Tsw4iuvgkbhTXW+Vc4574Mu1/Qc5wPzmbSNUhZmYARwXaNJl4kao+pIvNflD3Ny/TKdtt0pEwfFU5dM26LXZrcyGsAlYZdljYR/oRmbkyfXRnrv1M0rTNgDl7mk1g7ZlYNlxGbXxaCJkN3Wsdzlnb8LmD2PZztvc16s+/3gf0bLTUuZZYf2LZszmptutaubjfY/fP+faeqGHA1R2zwUST1d+ltrN1eX7ff9vv+gvfc974ymd0qfzjJfVpMuYJBZEY5DRNgOfOyOPZzUZNUkLszsg0iTVfJzKLbpYEwhkAfu+l2OyA996B+2T3/ms4GXT5+eRuq3UqXV/Vg64vGtW+FklC719MmjdvfOUfvO3/YdUU9y7Et3BlHrH7xXMErH+rSve/PNiIAs8sgdPxmkAp/JfXB6nLqMRWta2aCgdTkYLRsjCTDtYtlPp2en7U//2T/TvvilL7eXXnqpfd2b39KOj2+1h68+bK8+fNh++Vd+NUps3LolXau1x08etze99Mb2bd/2m9vv/t2/qx0e7Lfzs9PIKKHmptOj0yzOUad1+LXr7u5cZI1VLwO28Ct3pM3MmiUHrfJeY+IzoFZv5TlOL2v8h7U4bbocq7/7Nb5bUld3GlukKvhRumM7H/ZVuixw+mGelVes8YnkC9OuZp4u793JF9cjynXOe4GncdiiUgIq0dX5cPeTUfKM9YQOMrId3FeUgWOi82m7z3t5zvml62tr664yB1zy3+GRVc9cnv8t09ldPKim6cY//9hH4rdQBPvpYSyinxSenZ/GXmkC0Rreuig7MSBEIAqEXAiVXreNhaajb6KGNkQAjBbym5ujG6unLoTgGQ/1oqxdeXDgoGTwG8oFz4phkkYcrobry+ycbB1v04Oe3ll6AYhZUR8mnXe9wUOv4VMVDhd2qhuEcsOmqcjsiOTsQsY3F6RBmXIkqYRK0wwgiiM1TvjVtGVzs52fZ4QjKXAxfu+2iKHq3aE1lp+u+NiV2dBQATxJWMyoBY9EQsnAKao91zyJlNW89J2TO+CQjT+yDqG6mxMlCTGzv37iyXfBh3RCjKDAz02lLKtJTa4uxugn+2OfzFlGpKTG9fQjd4IvheRsQIIS6465yihjLRbiDC6zZ+5QcyUSY5RoTOjSaRX84Tk+wVOEHPNzoUd6CPs+HKGdIboAFIxqGLk7HFnTxOdUqKawzMgI5uW47goqeOGOL/bbDYVUJjK0fexx52eevl/3wplqZbQovMDZjRjm5fDmvWNNJcWL63Hg0JHReYHmKeUOh1soek+fLtLmXKgtVYv11C6ND00Q7Ss4KaU53h227FTsl6nZ+QZXSMBNzWPCOpubeCdV+Hh9ljmTDk1ZCb2XiOH+1qFojhqkvawDvAMZBF9jbNIR3UCBDpzfOX8D/4Bvdfg4rPVeaMPxx2nf96kaRBjF8FHmBMwYx/mB46YbScibOj/W5mlYS+VplnRgjx1GjOcG2oBvp1un2UpHfo0UTVLLk2ZQnHAop7LHvKsytaZ8Oy1XJdKvuQI98M94mj9bv1eF/Xnymd/rXvu7KyzBI2DF/vtYzOf13jv3eqYKQhvAAYOofvo+Oz8F/lOBndFK8EP4CWPUiH9XfuN7dAGd9ejAN9YdfKnXvZt8MQ9eQrZsZSSzDG51E1WEkcZVGnXw5gsdBJ/GoaDk9sOHD6N+qdKqOZSNA6ZwomSN06k3zqYpjnsuaxwmjifOC9gn36+qR/mecp/L4XjPiPTOEiday4MHD/oBdurR1JxUavj+XsqNwL9wiswyRs4ng+/22lcu35F1jou5L0Wu9LIMLrfZf2QD613jJ77OiLRaySRIU27WpnNYwwfcIU0mStVjeU6iduhIURd9ZmqMbIneqRwaXTsoAY6Vj4IXbmhD29Cb/kamVFvFebe+sx7nt3qeMgrw/wV8NX4PcIDmdZ+eQU+P8jHmwHM81zOqIziyDLqD2/kZ2QrAiOedb1TdLA55JS+tNmmVtc4X0bF8zx3X1vixww956Pjsz1Temn+bgxEnR9RMzGZlavCyu3fQPvu5X2l/7a99IO3I/YNsyNcdBVs9a+/gcK9tbV617/uv/6t2ocabCrYZ3hW5JWdknsuiZ2VUpulOe8cN/MxiQU9UTcFRP7/PP+fVm3X20llHx8ftr//1v9k+/4UvtpubzXbWU3cJ+tCnDjRVgkJOx9bO20sv3G3vfdc3tqtLBd9k8zvZx1lfdkI+u3BvjOYwLv/n95z3XHc6vl1OVP3W8cB5q+958BuLEs1rPWVaDXv299vnfvmX2//4p/90e8tb3tL+s+/9/e0bvuEbIpJzd2+3/ct/9S/bn/uf/0LIjd3d7Yha/F2/899rv/H97w+5AU0Qdecyc6nn9NjzUgtxyrLUs92WGTzKamdXunS9yHGm8o2qI8KH9U5sKmjVYe7jVHi77GJvXN8IvtHLq/mYrset4UK+J/n/uLfLPKfhCutK636d5xzejjNO+8tx83Dx2X3NA6Ln7ceaTuqy3eUEZRISRkR8c/gwS6lpDvB39szn5ePD532Nvgf8/no4U3HI98p5/x6tbMgAACAASURBVJruyrOxzk/85IdvBMToTHt5EeknOdk8Pji7yOiyUPIkXGbTmxgHxIxnumEaioB1l3ZiyftzCkRKQlw4cDRp6mq5YHIiAMi6VyfRKuqtuDcECIau7mNcFIGsaZMnbjth0M/UYJSrycAzqkzjXl4JPjsZ8dSbPKwpFdQdQnGYjgwxtzw9QRkf8AsHZjKZUD5G/bWMNkFpcCEe746OVWehWAv8U6lK5boSFWPRzERzSVhnjbroREw3LTtldcWNfQeeIN/ifYuTo+msRNnEcSAHo/6xT/qu2h/IXlfSgyH2KFonkoVy2nESOEJsOeesp8H8EwnzpCydaN2/2FvYO4McCkOPOHVHJe9gbWsGu+YzHLnFMRd71E81ok5Ln4tobTjrerF4nUjHyUCn4jQc+r+N6ajrzcHjAgWUq+G2xlhhmlKgWEcVLjA6/x0FUJ/VsQO82ScXeJ5O7wzTFSsfzxXhxXgdb53pV8HiDBXcrQwy3tuVsLwmSTlromgMvRfhnKdSmX9tO/EMfx5r7o45+BO4I2cLc3LFHNh5uru+o9w4LjAWaSmO+1XYQ3OucEcvvM6cHTfABRZFbV7g6wIVXpfKUhaYzojRmdrG/c7vds0I4mQVHgFOBb9W58aoQZjdYCParZ/a62+cjrp34G+PeHI+Efw8UplyXr4GLw0Cb2Pfq3FcacDHARfhRa4YIKTBCz94cF6Bcwb60pgegcy82AufL/vvNOM04PdWY8oRePAEw401JcXp8RkCKD+EjOsGDtE8SefJjwcuW9pmnbvjt/MO35Nn55Hjo1c4vruS9jzFiXvqPq/NBfiu8VmX4678ufLv73KlDp7AJzRcHTk8U3HW9Shfv49X99d59jQuJr+o+FLnxHv8vrHurlpX3sMcqlGS65l1FbUXSo+WLnNxmQ2V9vcOhwEgR5yiT85Oz6JL6s7udrtSU5BeT5eain6AmLDPpmS+FqcF5zGVP/ie8x2c88NoHwOaqMYeB3SBYxb9r3m98srLoS8xR3hN7H2UwsnDbYxXGdXjQDS6n2702mK9PJIOzjud817mBQ4knfc6r6VBFjwAGel4ixxn/RUXuLdX/e+yKB0WjgNOp4xRdUBw2Z2LY3wiY9RgwCLImDP7lZ89Ja0c/Fa+ssYPmafDgO/wdfi+2ynOD5xH++HWGj06nx+0v73V9vYORqo1uCAZQgaDAgucn/Fs7PuWbMN5yJcl01LjTPk606Cdp7keVuXQwmbsgGT//BoyzeHhtOg8t97j76/yi/XV8VnThPmy4dSkVTXIyWYUisO7fftu+yv/2//RPvdLvxJdptVMBBraFo0FK5FD8ap9yze/p/2Hv/f3trOTExVwGGjUkx4XaFX5QOrKs7cuMHMbyfEi9kd2Zc+iCpvA9k/3KjtpY3O7ffGLX27/4EMfigjGczV8jYNilVnYb3JAqpzE0dFxu3XrKKIyT548bt/8Te9pL71wX1b3om5zwLWXpwDGrtM6fa3J3CqvoMuqEzhtVDoZ+N/1u4GDNBDp9fDFH3/uk59sH/zhH27vfve723d/93e3x49lk960o8Oj9uF/9JH2o//gR9vh0X77nf/+72jf8s3vawcHh/E/eOWfeg8l0LzBlVLS12ii8oiqQ9WDrDVZCIwdz5/hdZZu7HK2wtD5wBqP8/sZ59l9IBV8Rtn5uhwnnreHC9gG0so3sSy5sKpLmI5ar6/xAeCP7uQ4pms0fsvfZyaD83TWAO1VuHE930XWZS9P0n0O80Ct+976IA5j+NPUv5bBABWWzKPKJn5fW0N9Zg1Xnrf2sU5wTfbzv/j4j90skLEbzDqdicFDCKdRI2cMDJ66Vq7QbKjuQ/arivtmCt6sn7ZGBCg/IPdw6Klba+mwzCZyj+YhgzSj9dJxp/E4pdPz7mzKTZrjtkiV1nMzcoqNDGGsE5jeRZlIKwwiuqmx4XJUQkh1nWkUqlDs7NIbSGvdsGMfwtGbKagQoiNoOEZ7Qwo5GfT/iOzqrdzVNTj+9Y6MKIrATn+7Ma5bY4wu8lzpBc5TmF2387M8tXLlKIrZmhNBeQEgNoY+69Df7jzQvOhWLDj5SS2OYJ6NUONOBa5UuhLsAsqVRv0+GMlGOpiVQcVB5SDmaClmodrU7es1a4AjTsbKyMBnFELwmn2i9kj8rhO27tjRSTGwB+6sZSgbUha64xj4xny21FV7Gf03FM5woC/TIiuTcMVE61EXbac15hU00VO5Ky3qOVfo2XcMGlcUPIVpCb/5l+MrjN+ZazBs1cUgBNWcf7oWhyI9wth5yxD0pYD6oCOLYo33yqCy2obAAjqd4y27AYKTsU/mWPS15LPpXMQ554plFQ5VIYmT8NJZN/bWigRHeYHesIAGQ7mHiuzMBiWsyYVlwL8rpGPvLAWH/Qa225vZcAXcEh9aOyACXvABDGEOMfSMnxAzntaplEY9p7SOPChK+gUG8DbkVPDQUvpiTcBC+4zjn6zPcQjcBm6umLFHvMf5ua/dFRJoxJ0PwBe+RVSnRwizTlfIBvyJuiDlw2rXgld80kHdeSq8x9fDnB0PWWeFk9M1OO98Zu7RLAMgVGYch0+lf+d9rhQhu33OTkPOx3QvOIeM1HV0COSvy5bgjZ3eKm1CO3XdzN2v12cdrpU36/3DKdR5VsVTp2Hf24qXjO10zvwq3r7eXue9sxaQG5DgEA58dyjxDpchMsSkZ63hGfNF35xzSlkHbfAZBnPPgtB7/SBQ0TUnp6dxmJfR/tJtlzUwNS8yXDyydg2fnJbX8AL5A6yRRVVfqPBn/zyimXvQLeJA6/o6IhiPj9PY9QP6mFt3iuk7+nDCUQ6Sq8jecL7BvJTWKDhXGQ2PzHUocjSzY+q+IStcVmtsp7HnwQD6rTTkBiCOSt4LvjE/PoE/vJrfB/9veZgPP3WZ4TTkvMZ/X65hRm7Vdde1uE7KGlif8xrnf/Ai9rLyNH53HTfWu7kR9eaIyAx5fCOcV/q8In2j98jYQ+bDeEIiORgH7FQ3vzcOS+diutmyQUbSY52bz529ACbcD905j+Q5YKO/0Sd8nvUZ55+uR/uhEs8DY3BoyQMnf1viFk6AWHnwwdeenrW/+Bf/l7a1vd82wtZT+nSPUuwHrfu7O+3Jk4ftD/2BP9De/MY3tMuLk0k7mcfc06ZnNOPaPqeTMPcs19Qd/qVUjcuvkHXFyYUdu7m9HR2Vf+Znf7Z9+MMfiZAEla4KG25rKxtoHd9ut28dB63cunM797ldtfe+8xva/bt3elGpmV4a8Oo6c4V1tW0ctroX+iEyl/4CTleV9+s5x601uE0+m3Xt0LulS+7v77Wzs9P2+c9/vu3u7kfUu+SFaOfXf/3X2xe+9Pn2pje9sb3w4EFmc+5klDyyzfU2ZFvg+HA2T1xCljvuO39z2Tx05NJYs+oSVSdxPsG6gTuw4f2u87EXVd657uv8rMK98iznndClw411+PyRSUPW99rDbWM65P09PgfXd6r+ssYnKm5W/chls7/TYbrUD+cBue9jrmmWlOD5bHCz9DXke9L+5p2ZXbHkrWOMviFVTvH+yiurvAQffU3PG9vpquIBz8i/ob2KuX/yYz+WsTcSGt3Z5ciFcutMYQrojPxiYAxkNhxA+aQckYLBXWdk4BgzAJ6FggFECs2sJ+ECLN5zReWX7ASrvSLChzEhUiesmPP1VTgn0ks9ve0hyCJdNoWmCzWQiU9/hyuUEFEwvZYh3yjJixNcczByol4Z7hDuPS3bmxlAUCCJ3jEctr0+ktadSlkKRqUJzd/SucGeaT0w6kHovYsasJBTDkUGZS/Xm9GvOC/PLy+i8K07OCEaVyj0G0Y4Sq3jUArKVJgrs6wGVGVUdZ/SYZ6OsJxL1p2Tc9SdUaydT2dO+i5HSjpCSedJfNU8wbfq2NX4qi+lfSaNjH3QXHwtqhsY0Yp0Z7u+aTvREGjZZcuZXhjLcmaVCCDS8XkH9A1NM0b8HSkxk86q0Nba3Tj0MdgbZ2A47dZ4ROUzieeT2brzEBoAP4AVv9d5uFKqd/M3+wmeYNgmX1GNmF7TsqdLBZ4EDXcDrtfTkLNH16jFmbDr9b56hCN7S+kBRRlzqumCVffB1xzfgNmgf+fopPTHTXlhRLVmPO44DKrKgguPfHeWNHAFgGYCMXDH6Snslp1eGX9HBzVycnfaypqpeUAFn3Ac13fwy5sXCI8VRcihQ/KWLJ2RzRvmfgb9dZ6vNB69S89D3/F3nw9wBp5L3pFKu8sXcKTimtNc0Et33j6vcH9VhjT/dGzNGmiZFjLrl7JH7pRwGgAVkGlV8Psal3J0RkAAR9KlHc/WcNKvOy4gMxyeLs95rsLfebWjNmt5Hm07Ptc5v97fwNRhBWyGrOuKvOMPtOq8gzk4T005tYSvr8vhAOyRoxWGzncrD2Yc3ufrgYYLq1gY/RV3qmxz/jBxZJlmnc/MKEJ/H/pSwDayImZaLmPXjIjKk6oO4nCitAyHJWtzTDr2+sTGKPuBCjqGeAg0nNknqRtUvllxy99b76/yx+nBccfh5nxG97iDEbwaekPn92dn6aRwPNS98ECNrwYFirSP7I9e8qXOJ0siZTS49g8ZX/V+YBa0oBTMfvgK3rnsZ51ufKOPOb253PF9r3jPOl3nrLjvMkVrrA4p4JT4O3l+5fXOK5xefH7jIH9BbIKzmmmRbp1GpfMF9hn4OL97vWtrukEdw3ELfM1DN5W32hoNgAIPehMMx+sxz+GsQi+QzqqoX2hj0hNrfd56kKm+H/q+sIO6HHW5wveYE/ox6ZJd7akwYd941uG5xrPX4JW25yzNwZ47jSVvi/bCWkm7e+9O+8g//on29370Q+3w+LirZJuRRh1RstKBoiLXWXvDG+633/+9/2nbilf0mqPDwbiM4Hf8dprJec+AFl+3z5dnAg4beSAw6Uf1aJ8G9p5dXrbDg+P2wQ/+nfaLv/gL7fD4qD09vWib2ztRv1xOgwcPXgi759bto3b79q2mA+XtzZv2/m/5pra3Q73d7JCta1l2YpnXU3mqkw68BnlElC2BNC4/nWb0PbKhYy+WDVPX5CA44bwI+FF/NzKGLv4/xt70ydMtues73V1L7313jWYRo2UkoYUlrJABgQFpBIjVNgEYFGYAE2HwK/PC/BEOAxF2+IUtywKMJEbGGKwZIbTDSCNmJI3QgLCGUaAdWbPce/ve21tVdZXjm3k+J79P1tNj940bVfX7Pc9Z8mR+czl58pxGDUYdb5ft+elPfzrmwyY6m1fQW8+4LOBPhQ6MzNNtxv8eLdwe6brB2+ZdxxWwGb3kdgI07brH+UvPdHuo+1W0Qx+O0Xv60S/tct3hdU7R09V21UBUm3nvx1YfO22cF1yvOW53OXJ93WlQ86jYll+sAg3hI/fdtj6F+bL9lvWZlVljzJO9jKWPCf50+ncd5XPq8/NnXd+KpzXm559/fm1igw9OS/jAeXZ/vbcSd+WnPvIjujt4OadOPMApnEa7UKLXHChmy9uonemcETuTBzPHudyqfRJCHzfUYazPHbIJVq6stCDKpsPRJ3ikQNfZ6TyeZw5n7NwqG+Bg6wS4koL4np3E5SjsyAfTt4ssUJ6L6Mr2tMBBKvna9XCgZ/E1Ns0lmHQeT8ZgQhG50ZB1CSv1mkAmggxYyGhUIIQdIVjAd27VThbk9VqEW4ZnnKpxpHF6MFDvUzdDc3vjjTfG4XEerSeT1YGdrNOuNPQuwM3PdEYuQsm5kmWtuhJxPgvlc80cjXPtglZqMXzN+sFfMsiK9iMCG1LGb731Vigy1XDySzLoswCm+tC4FVxS7Uja7EDO5yiMOLDuwULttEcwvDIG3NhdDrECXTN7zUGG8eU6KZiahg/Br/W9Y6LV2aNfeJR2MBIXr02jXmum9aPUAd+7EeG/w3c4jbTPMysArds+ZzC4g26eRKldH6epO1ZpkMzjL62QcAJ7br7yftEsA4gRSLOLBuIdOyD9LKULFjJuteubMmACMuE80hWGj20pJV0UtKldlcHvbsg4jVxhUVeLfh1b9LvPK3B0YiAyKR4koBzvjnqGZwksILP0JRnR+/pe2KCNieIZ6rLmsS54UbgcQf557EXHeahPyDjC0bbMCo0VB7rro44brmD3jJAM4ybPRZ3Jme0J3eARxzjqbC6ct+xR9VHGfzpyjivIuGdO+9p2efA14zmfR9RomuPv82PsrK3jbudvN1h8DIzf+QiaenvdiPU+9zB+z/jqa+U6oRtC/nf/Dvx2m8CNvv65627vc0/mup7SM8JH+NmDQtDM50+b8IHLrhuAfX2c1nu2zt5c+1ywKRyHfIyuX7h4L3ExIzkan+O2ZLwHGHwtWAfeQ+6Lv1IPohe8hASbGo6fYK/6cF2APtOGBnNk7mBIl52wUf20xnzB9VnHWJcR2tvjvdykzrplHM9ivJfWdZ780NiPjg4jK0f/NtinenvT3kUXe8Cvy2Ye76sAC/rJ5Uu/h/6ZmeOad7zWjs9CD1/nrlO6fMf3YZ5nfWzHC//d6e8443QH/+CZHGedMtiTMXCPvvgb2u/Jo49Za7tw/zxvxhY/ai4uO3vy5XjtuI/O6pjiPO39ui3GM4Vhyr5SSaTKXo11mic1/HPGiL7UiYHtJSKeYVM19Dq+InMuj12G1O9KjogN3e1GOnLqmPcszKeaGWvl2OjvONb7mPuGG3TH5lrroUDyLA2m9+/efWH8t//d3xqvvf760KUvyhQ9j0scM9db49Cl0A8e3B+/+3f9jvFHv+kPjfv3X8/DUgpCx+CqzJHjstv6zgfMsfi6LlOF7ivIPk/PUXtb3ws/la14ev40bo3W8eC/9+3fPh48fDTOVY/x5Gwczgs4dSw4N3mPox7j7Zu34oKT4+Nr47f91q/MIFCiR/qGnMyy7PSOPS7TGk/3CcBk+AXsgTbdn9jDiy5rbNqy5q4f9SynZ5BjwSc0pM49OCt66DlOEjp+LL5D99m9E10Pu43heAZ2OS93Xez6CfrQt9txWx5PqvBZ98/2xuey5/zYMXGLUxXb6evQccKxB3pwGdSe3K9nDNe9j463e3q389+z/t4b6/+f+TBu6juvtZqly7LdOhbNnPp8oxQXiSRzU8/XwNdyc4tzwbIPd21Ioh/Ev+hUcMP5sPNYp/NluufG2pWPffRD4SU5QxHw4/Y8JgvAYvS5Y+AAkExdGV0oThe+GPysb/J0HeGbEf7IJpxn1KexQZ++AKH4zjDG6sp7ngFIeor1nnFCAA/hZcEcjGiXXWQCdP5sLLqg9VrtFucxnHQeY1dGTsU1HZfObB/+aZH1Ppk75/Pm1KT706iHQl8ch9GY0inN7CsFZnGyaZcjhJo3DuwyKiybD6e3H82hz5x/mL6LGd1Ytwz9HMO1q5ssJBQIfERAoQMX4O1Gh2cwltAWeHUw4e8cX4Z/lsCcc7SgQFZZaqtmRgSiKxtF41DAQ8eRRHf9/Y53vCOCtkmTMloBalcIHOp23kURwG8OriFLM10z9knlzFD7NGpR1DG+uOFbO6MKGMp5UgbrPOLkChR69ONAMoI2/+axY8aq9wgcuXHelXI3HvW3+or+Jsh1pRR9XApopvOidXNaUjM0+rXgnivIDrjL+DCn0hX5duIVnIwgGLf8Wf3TlIPMBIGe6iNuKqVwnCltPe8ZaA7gjjP63fHNad+VWKoiHSmctcGsoDhGUL6TgcXOA7TXMztK+VZJCdcJ8LOPDV7i3TVWq5ni88LB63wUdJ1ZvQQYVwFtHYE3LFUNMQJs1IJcMnIlj66AcZ2OFF93RyGdcW4r1DKCKWBtes7gHAYyOs3l13mReTtWpTLPTYYtpmbw1rGU8hsuZ75m3Th2B5h1KB7bbsx0Y2HPoIVXweIuk3sYjLwuvWObX5/rs0v805xLvYu+05pza67LBvLYjWi3UXjGMaAbx65HnE5Ob6fv3hh8bX3ee3hDHwSFeNexDPx1+cEmoIYc2YTuTH9uw397DI/1LBzYBrfhezLbOh4wbtrBRopNx2nLYVdwBNltRnDSMQtDd+GMTjFMp9XHqd+RHc887fhHO26HYoNg+yBjPfjZ19Ed264L+Zs2fRPuWbyR8lZZDGzEyLbAvlB7niUTtL64CLtEN50SnNDndcz7Yhxcy2ASNFJf3XZd9IzgYWWySNa68xm6Wfn6M3CQQdG0Yx0D+XsFFazWH/2BhZ0uYFenM+vAXDrtvR1wvmNtl1nH8s4ze+3Tns81yxZly9C6zy3ea/Wc3Y5weaUdfkJf/SRRodsTPMt8HLMcF9Ifyexj5uc/+RyMEV+5bUG7yBFzcL3m4/f29OweJqPj9SwyvMFyjkdbJpPrDcd/xwY2OPqad7xi7Plu+jkdC5CDjf6el3WenZ+Oq9eOxqc+9er4tr/zd8fB4fEYVw7CVo0UmRk0zWotErCn4z/7M//JePcX/Ka4gOravFg0ajVOk9z1VMe7Ph/0RY6t/Gen4dVrh3HcGT9QyRLqW7bkaWxqpK31y7/8a+Mf/eN/PG7cuDPeePPNOFp9dP0oLnm9e/feOL5+OO7duztuXL85jo6Ox9nZk/GOt700vviLv3hcKAg95SB8NuY+bdyOqy5v6DfWBj5xOfJ5613nQcf1Lj+8t2frOJ1jdc7PI2Co9Y8NlrhcNP/Bm9Tp1vfCZLAGneaBVGTr/KJqc7KezJkxdDsGHFTfjoWMs7/v7XZaeR8uh7SVJ3gub+owBv1EJqD1ngyyftlfJnrt2U97nzHmhf+zhruvtc/Ln3ecqbnmqcL+z+Vigxcz4LfiT2vsWYbAadFtzW6T+9gIMDpt1vfhBNeGj2MT9eW9rY4LPiandfCSxSZ8nmCcy8XefHgneXgeEb5MzbBRtjyVeHLlpz76oYsQYKuXkIprRKafCyTM706WOpaw6bIOFdD2jCUGtwXvqvel9rriwqh0Bs76IZWF5kQBWGNRtGNozptnBCCcLqR7RqQKiQIi9MNYBMbZPjvYdbxYc10ZhVf1eR7pixukBdwTiFCkahMDFIPg/OwkHCn1k0blrHdiN0zpfT3jR4oBMLLRHNwCgJqDrP5WVqFuQ9MN4nZEl/k6rahxyS6jG40dQNK5njUEMt11ZVLBQ4AVAUscSO2SPn6S2UvqQwpRfXrQQIFXaJOgT5ZWFRtWPweHlU2r/jDa4ZFQCjO+Cx/RD7WcAHCyWBPor0XRY42LumgIF1muKJoYh44MzJtuHYRcoNf8MiVq1VeJ2zUtezfamzci61GNE2AFmPaUBzziPM/815hUx9Hqi7mcdRDTd56NBk335IvxCGMWJthOrdOh+INb2wmUpfGDcdQVcSnJ7MOdV97ZU4Z6jjWDj3H2HZAXqE8niTF7rUqU4HY+AuYKbrMO3flJmalAUFe0C4viXNcMhlqmahq/tVkBT3iA0/WCY3Ip41Kge0YdMuIy7FnMT5/KuOylLbbz6pgPPdg11veBR0umg6tj6OqLSwpYYx8nOCc6Jr7lWBg36xk8ugkEp/LEgWAdwXr+xqkFq5yezlt7hu5GT60s28RJD4qUkZQX0PC36OLY8ay1zOcSo3if9j1blvbc2UOngCP9+W5XbPU7+Lot9SCjWjo16rKQLWyOLbzkvEX/rsvRB/DL1j7YHu/nmT5eD2I5XemP9/bo7DK9t9bQs/f9rPfgtc4X0icE2dWWMuXhP59PtTtr3UzjzzGLee3hCnTnmY71rtP17J6t5Ovj83QsVjqaLsVznGCOrAG2QKcrY/TgQ18rbBe963Ypc0YP9IAauIBsdBvV9VjXNYWXlcHlz3vfPXDa5Rj7gqxB0UYXFsr+YzOzeEu4VhsUjOON+/fHndu3l80k+1Q2JO+LLmmXJ5ZGVsjO7cVrjef3ZOvkfGrDHJtStonzAOsOL8Hb0MOxJuRkpI24p2uc/7repj3nH/RBtyX0TARE7UbTvf5c5r0N+nL55nt/RzUtKXNRGC4/QacdIkWt6hjqWoxpC7kupb2++cf4mQtz1d/gIPzcaeNyvkdTxyuedb3R8WFPRh079Ds873Ojb/EkegXZ7HySCX1chlCo5/q5843P0/WvNhXziGrZNnv47vKfiRK1AePr6f3EO1ErLZIV42TUiy+9Mt7/Xf/H+Ni//HhcBJKZbYfj9OwsslkPZJscXRsHV66Mu3dujr/wvm+OGpeZO5I1DMn883msjM558iZPH5CrWeUrch6VEeV44xi16DFUj1aJOmk7au1u370zPvSjPz7+5c/860i0eONNXXqimp3Xx+FRBilVjkYXn+h3HYn+7Kd+Y/y+3/sfjRdfeD5ultbGR+iNyC5TkCnXYDOnGZHfs3NcF3dbpetBf5/vwFW+cwzX7/ix8DcbZ2Cg/k4/vHxlMk2x/9CL4ZcM/P8MrCjwGjpnliFw2YPfKTXGSbWucz+X7Ln94tj3LB3qetPf7b9rTrpLZem47aXgMbe+Npdtjjp945jV59Ntho4jq6954zx41/vrc8t2ZoDLLpvtGO+y7DK+Z8MFXaL0xbZ8ioKO8FrX7dv+iibxjmTBLmzK9rmBdos9vV3ogDzjr+YJhiq1lGSoY96uK7Y0yw0V78fXonRK+kmu/3IMGavyz3ONLsaVf/7D33uhunBSeCKeAMQHwrFaiE6gxBUvgTWO+7BYANbewuozduYhmBvbrihRRM5Yz1ISBO1QRrE7dO0gailoN4lFBewwbrOPLFmMgmR86ovgYjquKL8EcqeFjncLMA4Oj8bNmwLfaxFcvHots7kwtKV4FJiVchGzZdZUFhiPsZ/LePOC4xWMJbDD7glgwJwwLHO+cvBkHGZ9RJzkiRQrQOX0hM7QBmb0XePl8I3cCUWx4QwgMMqmuxTU6sbDRdYMEh1PTh8HXfS++In/AfMwLM5SYTkoMDYMj6zXmTsuADA8gfBE0PDiSih/8QUBLI1D/xNA5D19xvw4ZhDKk/of8xIk6HEtrOk/ewAAIABJREFULkqprCiMGJRZB99YRwVWbLdKwdOcg93YLka9cmWcnJ6sum3MyRWAxkomw3KwLL06eF67rFZj0x0xB1o3yuEV5BInr4MSmWbwTyj2uEyoMh260wEW8I5jAoXK3ZHkOd+oYP0Yf3cSUCxqG1lh3nzXlb07iikf8/jfNET3HBFfE/8d+mGowFc8kwb2zFydRlnSIVZ3yVs6NfmRK2s3ALb0q0CMr4mCUX47oWcQsIurMTouOu9ys7Muk0F3yLB0mjimIE+MmbbJWoy1XDWQyihlXd1I7XrgYDrgVfemnDBkI96fa8jOob6jf8fIfLTo1vnCsbdj6J6R7DIFTZAjjUV1rnJtErf2Ajs+HncaXP4oYI7RQF9gnPMFeLUnQxhPa+d6Omo4bSHLwX9XwkkR7qZDkXxKkMI3iJ6FK+B04N86AVE3ecJPvgadxsyl0/lzOeAbOY26y1m8v9M+1jdsKTZK8nhLOk+zlu+kD/K1ZNo+Fy2xU/i+0wkn3HXunkGs933d9vQAY3EZz+dy/I4dZWSmYer8hX0BjZ9lg10yVOfGVQTxZ3kS530PgCPjPid4x/nbjdk+fsYNDzBu7xN91vGxaLW9WR7s6H3RDutEe/BO143d4XUbK+s/pkObGVR5IzYy6ONnDagNpp/CXMmOgpAy+jUWbNjUb1xukMUHGYvLCkfRFZjBrk96pv0IHaJ/bQYJq8026fIHvVxnwx+pB+YlbbZxtpHH6dBiM2VgJTcdE8ejx0AMv4iNPnyOzpcd/zqudzlKaZFMVMkR2sPB2/K9Aqh1sYPrib35OV54O45vvOc8tCeDrNPaiN5cFlBn5nzdezvY0fS5h4Wdf7brWsH3Dd/kvXzxL+ocBiui62SLys7IhAeX8aCf3pmZdo57gRmzTb3T9QT2xga/5EfMI1fI8GW602phZB9Tmim5ifZUeuPiyjg8uj7+p2/5X8err9/Pyxpky8167RFsvjgb14+Ox6OHD8fv+d3/4fiGr/9946037ked6aglKF6m1mQcsU8bJP9VtlPx0fbYf86Xk1V1ygseLJt7OVGp82ZZrqcXT8fx9Vvju97/D8arr70+3njzrZEXuOr01IgsxpsRZLwVpaOOjo/iJumnJ0/G1/2u35kZ07ELztHwGWwwLGMMPia361xGHHP75y4fLmPIZJdjx4Xu0yyfdpbiUrKLfFHJvGcpBu9qc0Ub6lz8EAHGLLOxbOBruoU7j1Cju4OHZxJU4mpudm/HWT41676n+z8XXWjP3w/uafZJbz/+3qmd6fjk7XR9mGtQ9t+zxp16r8q7bWUvRx+yPMsf+bhLFvaTznJ8lcyyh5HQZ63LOgmWtpyP+zKdK7Cf8R/5+dK121NjjhXrfDMnMIgbkT6BTSlZn4FGxy3sV6eDJwBkkcO8N4TL3RJjMxnOacDvWWd2q9OdHs5D+c70exc2WRnDTWmuKm9x5cd/5PsuIlgSwJ81u/Tf2akCXrm7qJodByoekSsXQYIS4Mq6CRC1jkQMjBxnCpQXxiRC6QuZDDiPAU5DieMaMDjvEyjQ+zrKGoFSXaYxgZYMOBfsCBTpmMA8DiIGOD3NI8rxnqZ6rZwbN+6kCHoKfQQJrs4bWVXz8KYy3A6j4LOynI5kANqxT6Wna7zaudI8MyvxJINhMjQVYLxIRwRnBCcEozGMynlDqjNS0HE6xRnQzNtimUNFvLXStn5x2U0u89PzNG5ZQ1faGGcBAFeyoLWeUxCT3wH7a2HsbmtWwhMY38FrU6kqwKgxc1GM2gmjdzqcSY88pgwfQAM39KTwWUvnQQcyB83gF8U1pkDCU8x7GcjjPOodqX8yfpx/9RxrxrvQi0AKRhC0woGI+ZDBqICO0o7nce4odHt1ey09ctSViTs7MV+7FMOVXb5XNS+7MoC+Tic3zAk4uXJ0I8HlHLAk6Oh4QJvwG7wDQNbfyY99XKwzbYcsTrmINZiAHbSYwe3Op4B1z2Z0DApZmAasB7QZXx6rT5x0UHdFAy/62jHugzAw5+7VeQaXYpyzTIQrRVc+rjwcU6GLjsbkM2lE8g8nvmMz/Olr3bEZLE17hCyqHDsBgeDZ+c/XtMuglOOTk7zUhfIQOjLEP/DAaeo84BtBrGPwIXU2d9asApC6KTCPXd+/f3+T9ZNB/VwH8MBp5XLB78i8z5u1goaOKfpMhomwExxI+lQNYTcCXdZqDYpWKTN5Oy40f5bh7uNnTZBBn4fzmutBl1eyRbkwjrWKmyuFW5KNVkYAeWJDpdPQea5j3B6Ouxwggx27Ov55H6H1OQpitRv0DJt6cPSSTcvCgGaX+JsaEdNo7vzQnaHUpSn7YafM35kL68pP+uP5qKM3cSTW68IcHCupQJ6Ly7ljcdL82aUWOoaC184v2liNa/ssO9vH63zXeQ4Z39MLjl1gqa8lbfmaOC9g1ziOOH2ZQ6c9c6TdFXifGyrwqX/fsdP51HnF+6QmJPZPzjHC97H5wvg1PtmSOMCyf29G/bfEZPEtm7TZfh3365lkbLJpQxw9VZuhunROsqwo5TabOuYTlzBuM8Wwd/Z0tvPA+n5mNHY95zjmPOJr67jU1xmd5PZ/xwrnQ77zdYvfZzCs6yHkIH8qS6HsFLt5beO0Op45vntb8CZjQz8gD47/Lou057S6NJeWTU5bjo9OE9c7LpddfnjON2TVTtRcPRCWlf1G+943a8d8sGF8fZMOEdaL7px+6LouV44hwU9ZcDpPCk0/FxxhPCSD4Ig7DRkn9Z9rvBfj4Oj6+IVf/JXxt//ut4+7zz0XcqvLXjS2zOC8NmTrqe/jo6vjz/ypPzle0HNPn+b1plcri3HLJ9Hr9MtkZ25v1QU/GL/GtLf5pH5Tn6UGwD8Wiz85OQ3f7+Da0XjrrUfjuz/4PePNBw/Gmw8ejrO56X337t0ILN66fXvody681FFpHcn8+t/7e2bs4Om4eePGePzwUdwqS6mojn99bT6XjbVdbw++bm+zhw/c9vGNc2TJscblhvXUO8LULL1Tp3PwyUVrZaXWJlgGmtIHlK+Y9xDoOeGqBxMZm/eb+rdKMHXd4fzAGB0nfD7+O7wNFuqny6i34TLkerLLOt+xfuoj303dE+NbIawWDJTcTfZ1PGO+keFnWcRBoyuXN3e6jVByn437XNDd2FeOaU5LYhF7tO7t+zOJCTGiDdajS90GQi7dvnC+R+eBM05rx8vF53OjG3zY4wlvs8/RaeHj2OpFNtLr6cs6qDaWYgwf/4kPXQTIRjAvg1kEfjR4JoCQCCzlDCnIJqBMos0bklZQblZ8nsErFtYXGGZkYQnMOGG6AupOPYTI4FzdPMq4XekCoijQmFdEyGunmh3bAOqIuLIDeR6GlYSF2mfetoKIUTh5Ko0Em8yaVEYKmZ2rZphl8ClYpgtAtFsdIDTBSAaiMkEAMg80UoMKkIROa0wre4i1yZu1eU5tYUyKhrrEx2vhKcAZbVuwmHcJhigTgWN4MJnSwuEldzLUtmdvao1lQGvNNJYsUn60ibIfH+bfaodbr7cGz/Y4NCDlCsWPrXCUGXoWkG0DoAiylAo08sB21GM72F5ktAls+g6WsiJt9yD4X8C7jQdcypBaQa2ntasYzoABbKzbLG7rxlcHig1AJOT6I9HGhmbzKBEBilRI+Q5A2ftLns2MW0A96ZuBeM9ociXFmuHELN6aO3wAYsbLq0aF8zs8kkEKZQ+XUlFgEcxg/BtwnjRE0dKuB+09eKXvlbGhsXjGY+Fb7mZtjXTJcZoVZ6c6QpxGpsYRwUQdiZnON8GEkB1p3wj4J2CDV1HTx2rbdeMc5Qkf+/pnAf+5MziNdHeQYYykt7CjB7RzJzpT4uvosStnjTNo3o5SwDM9qBk0PcvAIngQ9I2sysq4Xrt1Or8RO8gVxA0jT8ab0UqbOqw9O4t6hjqMyU9Za1XYQP955EcGXq4zsoFMQlfWDBxxQ6P0aWUJ+ZqxnmQFJS9UtksamWWKwk/05T+3RgM7h2nQulzX2m53dl0PM0b99ECtr1nJpF0uNoNsIYvxfzkTqTNrF5XN+z42x7IycOqSIqcz9N0zipasNMfT578BwCkP9Bn9hNO5TubH42CU04gssAicztqw4JTLRIwpbhKtTGNvp2Q0DVQwGR5zzER+mYM74GstySo9r8AemFZzF47UBu7CUWoezQ1rpwtHbDsfOj03QZwAAenALHGy917y+vZkBbbD3voyf9ry/vjODWTmDY07Ld0Zz/6mg6TA6ryRlPE4jXxtXLZd/6lvAtOOu4zd7Qa+T3pUDWg9i72mZ2QrPXr0MI5R65/a0OVz0VZcjJLZUaFvZukb7E/pYW40jhMezRZAp8WljjtHVHsGg6+PNkPZyHMag5dOl8vyp4DPNmON9ULuPNDustWD812u3H9x3nG+Bl/hBXjS+SnGM4+w7mFpPjuzX+z4M/17m7zfbZrO7523na5dB/R3md/ePF1nbHCvLUz/bg/7NY69DRLGyjvLEb26tQc7frk+gnfCXLaNZXgj26wrSnnX54fMMh7o1ufCODq+pEykLeLr7pgQ313FjxQvj3Hj9t3xHX//u8bP/t+fGHfu3o0ah7oQJsZ4kVnGecPp0/HSi8+Nv/yX/sJ4/NbDrO89FPwjg6uCFemy2lHKOSB4njFhqzBet/Fcj3qQI4NaM3v//CyOfusegV/8pV8aH/jgPxmHBzfGg4cPo56u7hBQSYbrx0fj+RdfGNdv3RjXj7L29S/+0i/E8e+/+L73jX/y3d8dt9N+zdf8B+PR44eBPXG7tMrdKBHDLstymXbbwMer97pd4+vputfxmbVnvtAQmXR+wn7tMq4ScNqI1vfpQ1aiS+iveWEbPpIHdhfei5faZWfMG+yFp2PMc9PGS0t1fOuy59jiGNH15QYfolbftB1nzVCXt/8vHHL7lBM/OiKfTFxJS9Au1umaatdfPsbcdQNrHu/YyZYt3mVmjs+J+bpdTUkB57V9fEwe5TnG7TzR28BfSFpVDVTG7+Nx/2BjL04/V1gCPvlPj1XxXo1zmwfr7ZbemHdo7Gz0047jdv6etghYfHne20t8GC95uVd+8se+PwKMboiFIzYz+cjoQQgVMJNwaQdDAkfWTp4e4iaKNJJh/j0losE7CLgx5uDvAKN2ZKyKMRW40eUwIcjzmCvOL+8T0GN+bqQUUMxg2jR0AeejQ105X0GVMkJ0JKScfrUd2YGxE5SZbTCtam+4I+rApt9F25OTJxFoUACQ46y52OeRwZhKo+pj9EAp65LvzCDMor0M0HS8HZj1O0EzDy7SlgdYXJC7U6hdLs2VwCzZWzDhUmwKOFytoIzeWcchT3MNPWDjSkN9cmwHfsIZzecu31LlwqVnCCrqc4IY8J8DGOnsMth1gQtCt1ViCWYYvvRFH/B9HBFVlaHpWDnYR7vraGEFSt3Z4XelkXN825UW/bImwfOj6jG60RHH9uNut+2xlWyDDNaAk039nAyUszOYPOSBFueN5K8EZVfk8CSBc5dtX3N9zroWIKbBozbBJHgU+rNG8BDyQSCpGyu8jxNPPTAwQoZPBPGmg4Us4yiGDM+b0Rmv+vZbuNxYiCMWFxnEog94gWP2moPjr2hJtjKBHsdLx5gY30ViLQZT8kL+F8fuznW7cx4Ldj7cOj2lfFypdaXqCkZHohk7fOL8uJwKYxTHK5SWMseRy3wnAzKBqYfzoiDD1aD7zDZ2xU3GgQx58I41YnziC/jalSrfe30d109uZIHjbry4AvZ2ex+QwnUuPOby7zLg30M/1gi+2BqBGaz08fm6gXkdz/cML++HMa12I5kJQ3LiMMG4uQPN2J2n2OVlbXiG9tUiF0hEJpYduXZ6Os6jn51uzMdtCMcs/7w/m6f3alMD+Y/QumVBE8TR+6pLRVDb8TnahqetRqnzjNOJufj8Fm3seIo7SLzDT22dam249Ig1T97NbFnWBJ6nvVyXPKbYrgDbqUGUDq/zbhwxmiUkOp87n/Y5s1EsPdydZH/WeWBr/2yPXO3RlLVz2un33FA8jP+hNWupDZAoZbPqn203efaw2THa7SGXp61s5c3NyBabXugCjYVNFGUsHhzU5pmexU5XllgUdp86h43d0i91GYvrAjDNdRfjw4ZJW3J7xI+1iC35Vr+5y5TbUb3vTLqt0zRuZ6Cru17ak1/Gs4c7tQlVmfZk4Os9bDjXeRu82Dki7d9nnxlgckzTGipAIXzYk+neBjztus0xYdHcbue9PI5trTSwBnl0+ep09bF3WeM7t6O8b7cD/Nkld7FxZ0foJh7iI7pu0vuO630sGz07s7T5TO9hO2mszLfrwb7Wju2lS0rWoJX7FDHmmZsW8pHH38bjJ6fjv/8f/sdx49bt+VniBvyszQBtJD546/7443/sj4yv/IrfnC+bvpBM5JhjZrv847LktvceTi79MPVIbR7OmvnT1o6SJwosXLs6Pvzhj4xPfvLfjYePn4y3HrwVx72Pj44jO/H5F14YN27fGi88//x45ZVXxoc+9M/Hb/z6r40v/9IvG48ePhg/+7P/avz1v/7fjFdeeWm8+cb9OMUQvpHwbG4id37u/Oc63XHb+avrB8dfX2PWz/mA391+3tM3suHBENfdebrTAu12UkrPrTWZCSYaD7rFbfAas11yS0ka7Kw5GbcDu23g9IK2z7KBFh7NpAbxhwrd7LXR5bzwvTJJNR8/feQBxo3u0ynQ2aCviffh80obKk/4dRnetBsXoGYrXQfnp7VzXHKzPRbtesplaKuvaxw5nqLZ1q+qU7DIvs+RuQTWUf7K/HThgftUXYeWrGxr1roMpY9fx6Q7LnR5uyx/lR3sukm/+8Z12XYKWE96/MxP/PAF4BtGdNxSmzccbwe5LZiPgHC0K4BLyjW3myKAtS4pmcYOwKr+cIirnmFNgn4xslJhFzgj3DKCT05OZ0qqnjnP25lnYETvr4tXrLA1Qi8COWA5eNStzBK3dJ7CmZAhNM/cK5MNJobQKMX8OW92nvVwSOnnAhToDujLkM0aVhnZ1/xc+GpelRqv4GTWz8h6NtA4d7QFZGkwu8Pt4LEJAk96RNZdZGVsi0gzTtE0gn5XVA8n62yJPhinAGgHt25wwAduRBRwZqaX+IjAH+1lFldmPqSDO9dx1R1J4XfFq3ehN3yl9zV2BYGilsjRUTsiWYZo0Uy1VjIDrTtv0W7UFNpe1uHA1I1iwEaXtbCjkxI0j+PO4upucBf/5xj4uysFdsBIhlIf8FCuVTmGXdY7iGuNMghUjtaeE5gylccvCG57ICFxY1sodk+ZM5cVpLLg2AagLZDiYOe0uAyY2QIOLe357bSReTVvxtRzbFZoLqx7rOXkIQxTjCcFKJXtGM77zHpkTNAWWV08MG8o72vBezLK1ndZ4mYFQTx46HKWOnXe5DZ35ZAjMGHJ1bwlnv6o2YYsZSZq8vYKnisTZpaSAPuCLjsGkWMtc9Znwj02HDCmqTukdVhOctzox6UA2knOmiOMlwBj8kwFGR2jtSbiE8/orvmWjnO+A5/8M72zAm3UrGm1rpZ82I5hjGUeu/Zi7q6Luhx3WdgGcyoIVjhTwSOXLfDWsXEjS+3WZ/rBaYz2p3EsrEIvqg0cRG9bF7tw/Jk18P7Ipg59PMuSOE1dT68yAbPODbzmjil6qePA3hy3PL/N1J0ctY66aE7oDN6LIOgsXyLZk47y41C5xlnyIC6ZZ4vHjuO5cdnH47KU6yq7IJ7akrDttPvuefJabiykjqgMSg8EYPjCP+Bi6SrV6rX6rcbnPWCYJ4QyMICNt+GfOX/nYb1CMEC1rrmADl7ywF6XDeTGg5zoQzaU99bab1mWPXZ6mnrNHfC0jfIkiTsH4URNLN44CFZ3ljmzWI7Jhaf7NaRcnyNbwkfX9dle2orqSwEseFQ11Q8PDqLkTtnpqTucTsxLc/QNLujljo3eVfAVW3PP0c9icZVtxtjcKXF6wF/oTn2XNN/eLOB25d76u53ntkZ9nrzr9hrtlO2ZNjU6f8l512Nyvy3I3+25xLm0+2nb9Xm3qzp/IDPQBJnsuMj4nLeZk/Mk79fP3DT2eW7fu4wxvn4+/r25w0fwXcfevFE5Ny/wPfS7+Ftz3vpg2xqWtBXmxQziMh7HIca151cw174mvNNtWuTedT/vwt+xCQ7GzgCjMOX69Rvjp3/mX4/v+Z5/Oq4dHk2/MRE8fMDzp+PqNfHm2Rjnp+PP/+d/brz44nPj/CTLGMTN5AGodTS02xx9Hs636C33u7vycNkT7qu94+Pr486de+P+G2/Oy6Kejg988HvH/ftvjbcePEgb4PBgHB8ej7v37oWOuXXrdmx6/Mov/8p4xzvePv7ZP/vh8aVf+p7xq7/8y+PdX/ju8Yf+4DdG6Ya3f/7njwcPH8QGstfpZl26jdXxgvV23sO2cFqAdX2+jjnOHzwHrsGbfI7/I/1EJqOPIcu/pIevOETZYrUhE23IJzB/gPX0cfrYQ+8uu31uYNhN6o4DLscdV/pze997cLrbaz7XjjME7eK+h9nwHs45TZK5t35g0SAvKiSgvn4XfckkjxOmWf8akyjGOE+EdT3hax1BSuFQw/Y9+u3xT9LCOp4qL092bUs27MmnY3bq+tw4iA22bGGjY9wW3MyjnTBjzbCJujxgb/e17LzXZavmVNmobqPwfPY3Tx1NM/XKx/7FD+RSziKveiiARsWUo45PGh+plOQMPh0PH74Vuxc3bt6ehmTWtFC9ONkGPB8Du5i3zUZkGYWRGXppDFQ6eJS3taNiIrhq+IiBXIGcnWkcuiQlL3DxBYCxUaKpBPIoogORK3A3GAEYxqG5oPxQNhiP/I0C7kCnvxFaQN4Vfn6vYJWCdLpwJNOi83IX1epIeuj/zHBM44bdM1fIMc8rWWuR8ZD55+PS+sAc0E3v9p0vN7ZDkGcQQWuKo8r8ori2akme1e6cQNizXx3AWSO10482dhon09rtY+GMJh0wUpjfChxOngue4Zi3ZY64UQINRSuts7IDdHPntYMUdVcACGw3rMIAjjhO1aLzZx1snfZ5w908fixnNQvLjIOZdaq+VwD4oupOYpApc41nQma1RtrVXpf71G3egATPM749hY6R7nSSDLnB4sE3l4NnKUpoluudT7GGe8azK8QN/9qmAGn8Lo8u/105OA9ulN38AtoEHkzHPGRjHjVT2ytLbu5EIzs+F7XDZU1q2rHGjWroxjPMI563HTg+Z83ANmGxghh1nL2O8STNOKKeGMslLNAo1mTOw5UE32e7eTti1Oxe9SDHuHcva++obiHjwrnoWALdt8cF0zmG/06fZs1fYX7WYaz6c6x/8kkZWTXOqZYtCA22xQU2WV04ZCmCQtORIQDR8dudDNc76AZ407NLN7IhnpHOkiHZ6lAK0xeuzKMp0MdxAnl1HGEsjj8u13yex/Srjo/Lksud9+dtIo+sV+gC7dK3i0o2fNScc3g+ZGridxpHVddXtPFNFYwnZDPG1OqerRq1Vt8Z+rGee7LtNIZmPn43xjJrut/Mud1s8wBTYILWdYqf41Hw4WwLGnf9wdi6Qei6EaxA9zMHeILsMse/A5VFCbnPHtDXjE/Z2jruxlF9akvL/lDQX1l9ZFIX3+Spim7HMAe1zbgXn5vRjX3pjq3joN4hyIKu5HvexTZxeehBZbdpeB4aaEPxjTfeCNtRN70ixz6vkqu0x7qs9Pl3DHT5Bb+SRrWR7mvp61PYVZffUZsWXVG4kBs0r7766roZ9ViX49llhBq7NlDpg7UqbJPdtr0AjDFz7Lds0Czls4cpoZfEG3Zzamx8rQ3z5BvGrlukvR3pGk4sFJbV7fPuV/h6eLCsxp1GRn6XNGejCr7s+EXgy/UsfAoWkaniOt31Rcm2HMYs0+HY43q2ZGo6mNPeIyva3wOTHdt6W7QHDTj1sbXDL9dFzvnW2kAX5IH1Rl9Dn44D7jMgUz5ujY8gVsoUVaguH4/v8815lznvc0Um4O8Y17x51jHXN7G2eF+BAT+pEj6V+aOui5eOKpMr+fqKyrDkxWcqNXXz5t3xP3/Lt43Pvno/Lv6MUgLyYc5Uky9tqiNtBpw8Ge/5kt80/uM/8UfHyeOHS07yWOT2Fuau33w9oEu3W9Ct8MLivXXbbp0+iiPhZFOdK6Hiynjttfvjh37wR6Iuo7Dz6jxZcu/evZBZ6Rqt+c/93M9FyYZHjx+ML/iCd42np2fj1Vc/M1584YVx9crF+Gt/7b+eGyUZXvB1cPsXumProhc67mK7uSwt/RZJFNtLzDbybOWCXCc7hoDFtC/6SS/euXNnjT0CS3FkOmMNbq8jI/rM7d/43QJyLjtOEzES/OTrTB+OEfy+eNMCkU63eqfsZn2G/6uMTOlFfHhorJOU8JHX/yw8XybQ2pBzjOX3lJO5+TnXwO0Bl+1ulzrWBw1MzvuzfR1dZ3T9tcFaq/3omBLvR6m89Cfi55J/qzvZSivRhsbrcrnoZjddz2jy4iGe38Oers/djnI+x2/yy2s6v/vfS2GZ3eZ95bN1igOc5KTtRg999EP/9EKMpYUjUywXJp0xBfIIVMnRPJHzd+1KMCDCF4CpzKbp/uGQ6Nk0+lWDp47qMtjIQou6MRlNjl2pq1fjEo0olBy3H6uOjY4gPonFySwqsqQuxuHRwcpMiwzAleJNHSm7LMFqrvWF86w2DBEMB3eEZTTIedNnHixIoamaUQ4YXcnC+GRG0TeKxHfzoH0u2pV5q1VlJGJE0KaOkMcO08xAzc+TZQJkwohLYUiQEtNfNqDT4CQIFFIcSgRaYOzl2s8jziODsWqbS3a6ca/vxFMKEgbNBKCz7pDGqPlwdFTPqu285TZ3xyXUyZdn4fS6o7eERO+dZY2Mbqi4IAE46pPgQx01qswgaAeNWS+A1x3KJZxZ93wZzIwzeCp2KEqMO/g7EMNjpZxWAQElAAAgAElEQVTIZtnW0wv+sBpfZCiimNUmY3Bgc6XE76qhxi3GZTyXEQjIqx03OveUiSvbAuuavCtwB303DKC7gz1KykG1K5hShltDpvCnMu18xzIVSQZrmZ/34wDMmAtkq16FO2LQ3+foxi+fr+esrp2DO3PqCgI+r/XM4GLMZW4g6Qi98xrriCwzR9pehs6soxKyfn4WQU3pCj3nWIIMuRLlGY2raFR0JWuYY5q+7mBfX2PkDuMNZwbnRW3knOqIP7zJOyq4Dc640cLvzCFumrfsZz9CCM90jIvbVefRfhzMyw4iR6EmNu8E3N1AisBo1P7JrGXmo7fd2Ex5qlvB9wwJ5DZ3XKtEgyHSJnsPWROgYSRBR+dnd0Q7D5UsKqOvSnZAu24MLnmIguGVYRX1iCwT1/Frz2DbM+jgH3QXfWEDkYDr/J10rmOsudGQunVPv7s8O0Z07PDxO16xrsgNGAAeL9lcDVadXH13rHpRq2xCHX9jjnpNgTbZZXJ82TiJucybS/Xsm2++udks8UAEY3QeE78jI3tjddoj6x0HmZLrE7en3B7Ts+CXy7/eTScujytCW5dnaBr23qwNhv7n+dxgyQ0aeNT1ka/n3oaFr2/+XtnFziNgHOvK3KEh80HWi6/T5lwbPfN4HtmzBGu5NC8vEVt5JuuCLubX9RjlDLCJsU193r7+8XtGDiqQOO0En1v0NwOMTiO973a341sc/7bN5t4v9IdGZOJ6DT1sPW9Xc3bcVxARmQYDQs/NGoz+XccIeFoxVW0Uu77ufN5lGB535xAeKX7cbqa5jNA3z6Ysyo9LvyllL8smuR1QdKzjgx2nXH96QNVl1QPAPgaXG9fd/K7a4uBcp4nrhZ656OsfDRBQMePa2wsa4DTvHD1lPPx0WaOvjT4hKL+wIU+NyU+TDaBgokptffrTr49v/473yynLrKlpT6kEVuBu7KI9jQtf3vsNv3981Vd8eQSxQlSn/UaWWKdllx3nR9b4Wf5K8H2ckstWCj/z5mvWRLx8dHxjfOITPz9+8Ad/eBwdHo03HjxYyS/KeMQ2eOutN8fjR4/H2WmWBEodeTH+8l/6i5GtqUDj9WPViK3SVt1Od3uKMUB/fJiuI5AZ5Jrv/Xlo4+92PgcH+bzb1focH1ebNsEPs4yLxxTcjvWkhPRnMzhDO/q7jzP4dvJJBLHMH3Bd4f08C5OZE+8VJhWWaOyyBz7xiU+MX/iFX4gxfvVXf9V417veuQkCV1tpO4IL4BTahb78e+zO4OGZwOHfg8GX2rQgMescbczgomME41unRS0xyrHSaeJYGJ9bAgw0xd7t+ESAUWVJ3N9jTYUBzheuD7wtl2tqbvKZ83ZfY28DmrMW/VltJHe7vb/v/O/rtcWZPFHcZTDlq2Iu0da//MgPX2TQblvUXnKTTo2MqwwYnZykoXV0pKOxuVNdyjYFxwNPFxOAcbJCuGKb0i4uaDvs5cDlJSJ65/TsbDx+8mQxc1wJHsdUc6cdUGEO+tvr9sUFLO0MOs4a45ewI+SLOaZDxyLoZwTwZjFOPccOf767rUHpi8IY3WDZGspanHmkcho8ooU72Rqz1gDFtxnXzDKFufSM78zDfItZY0c3g78YH924BdTVr57TJS4cLYJGak/v39AR4+Pr48mTdMj1PX3VLm4kJq+bYt3YCCGfN+fi+AeDR/HwukmTddN6KcjBcapwJiZfJR8k9enD54YQMQfGGwGDOHZUxe/hZ18reAZ+S0W6rbWgNhFmnl/G+zzy7+Pgdzd0Wb9uNOhZD4osJXM1s48JLjImeIhx8NNpsgyoGVzk71JgZfjjhPG+Aysgzne19kkP/u7yCE/vrRl0g6c5ku9OzJ7CqL4ss28KJfNyA8IN+84vKQO5scDaQl8+g+d9LB3su8J1o8cNXI4Z+lpBB8cueMwDpDhUay1iEEL7bZ2OrdLgJvgKRvjY3ZDh9x4887VzGiA7XSbdQVCb2wzHixUA7Lik9rymJRgAfVDMwixkm7GxjuEw28VXYWzPI/HQReNDN9K267cuP+CAdvSVN4M+6Ybn4pfQhZUR1jEEmYAvoOkeljFm/cx18UBCfuuYnPSQPCZu1RpRi7Myh+I9lZ6f9GE8Pj9fS9qDT4Kus5wAa6c10w45bfgcO18+a97II9njToOySzhSvz26wrPID/PPY6i5VeqyXmOSjZN2Tl5+VcEIb8tpzbrCX27QbgxLWyM3/ByXfI5b+ZkXc8TRuqpbrD514kPtrbrLUzfLiVUJFd0GCn6oTdkFsfF7cRGOLkG57LuyejQv/Q8eIWMeaNsLMrrdwu+Opd0uYP1dPhxroLX6Qmeq3Zi77NeZSSY6KvtGn4v3kNc1BgtegRPU6ONv5N8dQsfGjjc+1ymF8WOD9bZJwDpAU5cLbK0t1ie4P370KE8vRDCPYFJtHuhSCTn79a54uPQiusIdkFjtqAGVJSX0rpxQ5IJ1cXxz2XUd4DwPP+uaGejV+Z0NJ6cztNcauywhQ75RrGfhPQV8kkfkoxQNyNxV5oXLutsG0Dx8odgU39adcmxKeaxNc9cjjLHbo47l7nc4PmG7kxmM3dn1gmMDPEZgmRMVzDN1RMpv8kzaBvnzsq1TdlzKe5YOqA1G0UXt4L/5ejqN3HZO/rJTP/MCN59XtyeTxtoE2ZYXgG+Zi+rAOZ/SFzSUfRUXkrWLJqCb09LtO9qJ+WnzYV1SJVtj0jGwJ/FTcbqbN2+P7/7A944f/bEPjxdffimaVnBdJYvCdpGPowSAqxfj9ORk/Bd/6X3j9u1beYR6Bh9znVLWu4w5roB76Ab571qrzndLJ80Ao+urWQZ7+duai2zK6zdujA984IPj137t18IPzYBtJQIJW5UIJKxRf3EE+soYr7762fG3/tbfHKcnT9aGXMdy5MPp7joc/vN1dtzt78M34IfzIz6708T50Pt1HUEbelYnDkVb1VXV5Y06rYL8uE+BTuJYtduZ2Jbo0TX3ixm80YamXerDmmKL8l7nc8cd3on1mDEC3vPycY4xYKd0P5mKjt9+CsUO6ES3MTYr24LsO8+y9o59LvO61f2y3qxbr6Xn8kj65dJvyNbqzzBlj0ec3xaPzOC621fRFzVQN1VqclOm279r3jMG1vvGxiwazIQry6qN4/EW6Pexbm0/S6PuSqCtBXTOE07bWri06bLia+Q6jJvOkTPXV5m0MNv+8R/5XuK1YVjqhVTuSTQJkhiiAnZ5Xbt3tpRPXKa1PeYcylC1iLiRWUfV1u3MlSHnE9dgCWKk8ORuEM88OXm8MvDUPkpSY0KIIJaODCswpr9RzHpGNWv0vNf7wWjZBA60ITuPOYQCjd2/UspheEzD1msyxlhngU6l1cb5ejJAnmYQSw5bBnDz5sAEHO0ozTpnkzld6SHcfAYw6rjTOhY3jagNr+WKr51lpxmGGDvbBdzpPEF30erx48x6cDrDC2S98l0ZgWOuX9alwxBRcFjZqWqfdcibG3VjMsNN41DBAI1fU8h1rMwdiVdcZhEZOZlNq3+sN/NxYwWQXcogeCfXKP5NfgPEXAHtAbgrwDrSLyWbl4bI0UFY6Tv+vtjWa6QfACrrnGVhdjf+mZsDd/DGKrSeAWbfsff3XTk7WF3qf9KU4HcH3Q56Dk4OPvq9Aqa1dh3U3OArvvLyCqJI7uw6znelxfzgczcmVrtk9c7j9vTtY3KjAcXuCl2/dwXvNPCglSsZaOM/6Yv+I4Ayla2vna9R1rqsUgrLaSDNP882zyPOCtZPx/tUmYh58yiXqSBT6ADnrf67GwBdCXX5cDwBF7M0ROJe8LKylw8PhrJUMksmA4zMFTnlJ3R3umg+ODjQlRrBrL+ex+gMObRLmLxWJnVv0BsdL9jtd/4vXitjJG4Nf5p1gleFmmkcZWZpXczkBqz6pc/OK67MnT+7vLARtpXDCrT1gFfnf+YTWKpAaJM5x1X0kRvXa5xytGZwUu+4QU2QcM946muWbc+M93mBVloyE7KtNiB4kLwvGtfNfJRnYczMozZOMrN/b06hi+bRK97Ln6nT3VErm2ZbYBts52eXJccfd0j43L8vnpnO/qSLMnTJdFWAkfqyciqyjtSNsBfQW3KUX3v11XF0fDyeu3c35pE3q2eN4hprEpt11E+CQRj9TjfHBmwl+DR0fjvCpn4ZEydrnD6O4/yODOi5CoRkbWgBy7WDwxUElb0R/GwOIbK27DhhQhyPvDYO/LjvPLLPGOkPnlc7BPC2QYm0KXK828s3XJ+6nKrtrjsc8xYeT2Nea6pSHtSjzmzb3DTR2udmdZ4EIWi4tR1yXaGp86b4ujIY64g0z2ODO1/77z5HPo8SBBJd6k+JzpUOsmy5vKAOzArENF6sjV2XS/FjOsmc8qh6iDiDHAmHBhk8zOYl+7GmWawrs40ioFBHVRkTc19lKZpz6muqd7o+c9zT792OcXsIvYXucf53ensb+G3IaI0nN6CQRXiYZIM9HAfbNCY2A0sH5PFQyqqADz5+xit+TJ4QZpVfltWQLvOh6/jFl/OIns/Hab3sdcvXdfsr1mJmOmYZCYLzdTLI9Vu33YL3wzbPLL3SL8mhEWCciyuWuHZwNL712/7OeO31+xGok1l9On2hsLvCt4yqzOOL3v0F45v+0DdGCbDDKIEz+TIldJNRtmw2JdKZPVvB9brUqdv/uTaZFENmsBI6dMIgdOHEviyBlbr38PB4vP/93zXu339jPHr8ZDx89Giu+dUoL6XHrs3M/gzyjvHaa6+Ov/pX/8vxtV/7NaFjXP/D//A2WA4mg+f+fc9UT/2Q1M62s3YuPAhfkNQA79IOvL7V58WHrlOQrSxjVqc7z07yokJsJoKHr732WpSnePHFFwOHwXXhtQKyOmrt7c8VzrFP2zTnxWnOTAZD13QedTxh3nsyWDqrTrGA51u7bpsx7fiNDEc5qcXr8zKWbCyCclGbUQlewvooCb09ts67C88Cl2omsb5WaiMTe0sP+LgpCxXZjXEje8Yb8N1cV/PedjMqb9TO/ktvp9KZY9psblwex8YzxdZvJ0mph1hjz5Xva1Cxsu1JI9fTjv2dto6Jbj8u+9gYJt/dZic6PyUGZuIYMapuk9bzM7v1J378h+IWadWPmzHhGYxTcFGOUe5ok03nzNAFo5iv0qsxwpiohCMNXwygvBBC3+tzhEf9ueOOkfl0PJ03/m3T/DvBEqDmTooV5IaZyFhkzOoXAPZFkYETpz6mEOn9w+O6PVnvawdDgR1uxdKzPg/6cKUdRkscTT8bCkxGO2cnQXMcGB/bVpGWkCI4sRZR32oGrK5VoI3j6Xncpy766MyTztsmPL9uZJJhHoaBuMTqTHiA9yKOJadCA2gvObFzDDgwmpc7bGGgn5cTijICJDCQix5Vv4Y1rIApjtC21g8OQiqtETuJ8Cn05Laq2OWx25mFAbGjd7VuknY5iPdFRyvkG7ulFg5T5uVSRqpQ5jfkSoBnWvWi3dXKMHJlCJ/xvugWshx1UCu4iHJ2hwVed2WyBxZ5bD+dyP49INcVtBuinlEydc7iDf1NoNQBk/a8Xa+3iKMFJsDHvg57BiFzdgPcLy9wvAHoaVvv9Aw7+u/vufyXA3K5YDlzh+foswd6UD0RjJl8Bf8HHunCpVn/Kg2Pw7qRjAJsy0nLGfUxpxKvy6P2HI0NLs6Nh8CoWZfEadWNm/x7OvbKfBDeXuSGQx7VVN2XG4ExOmKjYCPGmLe752QV5lSmTTcoui7R32Tg93UMfp84pv5Yd/jR+Q9ccsxm7k4DV/zsXsoxoYzDkuGZVSHdoP68XAR0cJkF86CLy4K3Wfi5rQkGz7lhj1wiJ7S9NTxnSQbbIcUpoE36d72KTnNbwenFWuodsm7UTgY4jsJoVTDs+Fi/l/HLGjqdA68oEbAusCnc7jLuNkpiSZ3I8GfRbTmH/B/6uez7eu3JRscv2vVL09RuOYtbY5Y26TvHk7UyFShkzNJXmg+X4Ki9F198KXQ9GYqqmyU+f/nll+0yEdlEaW+h02ttK3spvrN6Ul238K7aX4H5eUwK/Y5M6W82G/We4xDzvMSHM7Dc9ZA7ooHfT8/GyaxjDa3BAf2U0+dtx9hGXuCDTMC3BDDkIGaAoTv+yZs5ptpERId6O2prL5jYeQ7equDoWW7MzGw9MCO/32bUoCewq5nnlpcpV7PN/kKuwWOfA3RwncrcHFfpLzbMImhyuZB9bJAqQB6XJ0Yrq4S285Te3dgG64hq0jzxSgHyukwEmoFJiYdnwWvguzvi0dCs/9pl0OUWWoTOnbY3mIx8OubtfQbu+Jq4PeQ40nVLBGpnkDbXqZxz9IfG47YLa1595AU+8FvX3Y4zyIHzgMsGtjXHzF2eHCPhl/VZ8EQduew8VriTfOPrmDhfSR+07TxDCMTppzZjzddlkTlT14WsNfzG9/wdFxJZwCO2a+emacZAFGQRTx+Nf/vJnx//4B/+o3H3uefCpzydyRVrLlzmcn46/sB73zu+9D1flP6hNl3mjS8EzphHXK06S5pBM9djZKDxneti+D3sSqur6li8Ag6zPIhqRyq4+O3f8Z3jxs1bgZkPHz6KRBEF6U90gkoZjE91m7BK6RyNN968P1588fnxzX/uz44v/eIvGY8eP15lOFxvOyY7hiDv1Ajum7s5dr/4tOrD6V02fRQP0D90SsenjmEeyOt4A4+cnDzO2rfzolNoicz90i/9Uti373znO8dLL7206hpi3yAvyJj7As5z4m/4lfXV3zHmOBR6+YbxyZj53vw+MEI+bN6SFHoCuu9jcvFX9xkcyzoeQFv0kE5+ZuBu62d4n96eY07JWsUmnAa00duqMVSMoOtf54GFMTOppm8GevvP+j18unkqaLN+WTxh6r3g7rWZxHO59pVVGGu1opoVVO34jH7uNHHMdIxKDGCzMU+k0IY/hwxWO7Xx7jjS7bENbT764R+MI9KCyci2mrfASDnLuQmFNW9ETLJs68f5wJxBSln70dF5fCvazEgo6cqRyn+gnS0MBAFw7gqU0KFAa3fXlYiEOwzJeSRoA/yWDu+E678LMPWPtiS91PLCGOaiFM0do1nP1/HuArtg4IsyAtU2xmQGH66M69ePx5OTJ1EcV8fP4/bpWfOJ5zEGcle2DKkY3zwKGLG/eeTBwagDAZlBKDa+11ioYxmGq47AT+UTghk3WuWtVjgBy3CbNzxBz2VQ2pHSTDtMAwHDVL8H3UIxVyAQoSNoxLySdmlE+fhz3dOBYQy8w1HJoKkcx/kuNNVOlNoiGAbfxDgju2p/x2Xt/s26ljGeTH3aZBsuARV6zOCsBxg1R5RgGr4qAZD1RB1M4HUcfoABflWAcfF8GJo6Fne82fH09ujrMvjUGsnBdHqgEFnD5NPtbdSMs5RyORQ862N3w6g7EtHPzOaqQCnHarbHOD3A6GCbdJy7tS3QBg1Wv1MY3NlgHpnRowuw5tGuecPbWt/JX3HhlfE4fOo878qn08KfRwG6DOszgpOOOzyTmJObBTH3kOV52YndeNwVA3KT/MflW9vi7/Thx/ddkTv+ON/k70kXyiwIa9hVBgdol+wrD9DqGa/lq2dxqqGnfuJEO41ZX5+jy7zzILIYWDNpDT9hQPI3P5EL39zw9bhs2OTmhmfkbHBn4iY87VjQDYxn0d9lwI3Der62iX0+i5/n7is63vvxtvN0wQw0m/Pv8/F3C2+yf9XLFa9W6QORfR4xi5qLdXO7Z4uwlmm4VQAfTHI50WfCcnbbfT2ynTJe3aBNnU8Nv1zRnHvysxuHtOm85rTL99JIS5nPrHunpWMyv7P2zgPO70HDVeKmNpaEVXLmDg7zhmvGp3aPj2+E40MdKAJQVatP+vQ0sjQIMG6D+zl/bBk5f+fTYXZdTa2loP/M9u6y4MHxcMfjNsXEOGgJLrhhi3zt6R+wFlnWT5y+Wp+0TRNDFYDN7JDMRK36raId73bHQsHHlNGtgwsOYDMy/o71gbUzIwW6MXbvq2SmAikh03IQZ7BOGUQ6iufrlc50ZiBqA0dt+hjQNf6z2wPw1p69sHAzkrgKT5B3L4nkG62u1+DryL6fssH3ToOyJ7b9MHbNVfyrjQi1qXE7D4EL2Fv6W5gTFyy2zMgNDSJYW+ub3yX3kZnjugbdD392+e78XzjGG5VAAG2QEX937p/ES5mVmnZbjkUJG1nCqtsdrve3mHK5NmPHSeaGLEMn1y/pO20v++ztOG3CxgzfpWr8Os0cV4tXkkYpe5F/V8Sbv13Sk9XpwvFo2+w45rP42o6obm2xCmIxJs+IDFnRTW/C5ijzdDBu3ro93v/+/338wq/8yrh27Wg8jQtUztMnOs8jxYfXZLMfjqPDg/Gn/uR/Oq4fH47zWUtemYF5wCqzwsj+9Yk7xue6163npbvKT8C3Zv229kv6vjG/uMRT+i6DdD/7b/7N+NCPfjhq9IqET05Owi4+PUs5kW65pbJZR4fj8OgwAow6Iv3N3/xnx+e99HIcpU6Zqxt0NX8fP7yrsWHn6ntiBmCZ+Gcb8EA2M7N01fA3vrjELJb9mfK0vbnb9Th8AHbrWHskF12dWfNKSZkb54onvPrqa3H0/eWXXxlv+/y3jcODw8gOpRY1+EW/7nskj2c2tcZAcDST6evCMDFG+tDpny8ojj/qKH+MPe68IOVle/Pxs3wCkrU6pu3hg2MhNZs5eRknli2RYa+/vjbOE11vgJ0dL571nLftOsZxkmfWOkwairDLNuQIsOk8xwzH9Fzf8n/qu2dsPG5zvGI42QY2cfHmVh/sHy13HVp0qjgebXS7ALwomlWm9p4/4byxxvyRf/59Fwps3byZ9ZAYQNSqmAXWMw1buxwzAjt1bTfiasG2GWMAcCxO7FxnW/H5eLoCi/q7lP9FBBgxEFKRpGGvf+54uYDKSKSIMeMRMMaO0enpMq6oxaH+6Vffk9mIg8ulLhjoASqz6Pye8dIZ3oOJAhsMhVTCV0KRCDTUN0HNAI6rOVfNgX7yp8ArHZsIzE3AZ92YMztPgJI+z5qLpLhW9kcBQtaBVPFh7Thg8Dp9YSLPMGV9BSKMoxsCMXYp64NZK8qOrAetZ11CNyJheNqCP3Hm9TnG71Ly0zHHsGc8HpQLMJ501ZFv7RJyBGgPsPA9uzLegtJF7LzHTdKmnFg7jSNlKjMmu+PhSgu5QuEg6CjaMqwS8Nz4lNIKo2AGm5OGHDG6/BP6YFg4SCbvlMxoHN2Q7oDtBgrjKoe66hdBO6ePtxVr3WqShZyqUK3V6EB2fb0dMKFdzSsDpvwDfH1XFPB0Xva16MrDQR7DZAPAszON0fl1yfvMYGV94Wv99M+4IdwVBryQtyVrP7uOBOj9q7rVcO1yZwCcdhc+erbtDKAsbFNM3G4YrTXdBqegJ5hRisyzJXM+bBp1ntN40kFMI5Z5wuMZbKwMPGQYnoSnMDy7ww4vgGeM0Xk6cTIdLY65cIQK/uc9X5uOVc5fbkTVWOfFVXNtnF+cZwvPt/WifK7Oz46f6DtfZx+X3wTXZWIjJE1e9GfcyDlZAP6H7i4fvOoyUlidRyThA8dAX//I0A29VZtHUVojis8nrwTNZg3fLttubEZpBa/7tY6wRAuL73w9/X1kFgcbO8R52d+FZ0qH1qaI00bfwwN5vDWdJqctfAHGYCvRd/6dmUg4P2EnHF1fgQZ9LntPay97RLyuoJTXxNT74v2HDx/M4EtdvqY1ACuxbZDpwJvpJDIf/SQDEKxG/pkbNOWSPDLXkBv9xC7rMk0/vi7BnzMD2XUmPAVdCUBpPAq+IVPoEudn2vNAoWdIot8JZHpAkvqFLptgsH6SqavxcYzOdVDXQ5m1lhvNIYLnF+P4+uHQcTzNQ0fvwDG9qywbjYcMcWxb503HMubQ9SC0dlmGh0PHrPIs26wux1t4eGs7TQdqXvoC3ovWGkuXA+TR+UPtKqhxdJS1NdENbo+4XlG7ooOCsnqPgBjvORZFP9MX2uAntdJaQKLTx8fL/PtnfO646+vuOopn3VarDZY6Gqr5ZZ1E+RKXL2Tw99Vm2td1OU+fh9MSDO8yVTq1AoDIrGN62EGBc9uEgCxxlAFd132stdPH1yjqac7Ei0trZ7iUNkSkCa06bmQwIpO9D94pfKvyTYv/werpW/B5zOU8TxVdvXY0Hj5+Mv6Xb/vbEQQ/0+U7Kpc1ExRkwen2d9ViPHnyePyWr/qq8Qfe+w3jwYM3s7yBNorDzrt8jNvtLnQTWAy/aCzoqyg7NktJ+Toz11yDyv47m8FS2V/C4sOjo/FPv//7x0c/8hNZyiaSMHQJYAaubt+9M27ezA2Nr/7q3zLu3Lk93rj/2vj5f/tz47/6K38lMhj1rAKlul06MHdmdZEowgkTjV8Y6ZnkbruhD9F7ff3gh+67dJ7qNgrfu3/lYyLYp9IUTx49Xpfknl/kRpVw5ez0fHzmM58JnNFFXO95z3vGO97xjnhW7ftpBbXtSTLonExkKftv+RDzxBp4VzZG2c6x9rOKzLIZZXNF0HtrUxW2bRN94Hv6RY7pb9FfftkMjq2LaVSeZlPmQgOqTTG3gXzd9n4Hc4qHt9l+ji8+xj1sRfd1PO7PbjG2NufgKX/e8crbzc9LZplbFERoR5K7zHYMhMf7c3u1MrveRY8mX5f/5jrN/TZfm2xL/JI+vOsCaN3lLtr62I/9UCZyR/Ang09eCNkdZieq3pEAqVOBTSbqZQ07jFsWcWMQzOOvfAfoYXTmTkUG35RyrXEl6KXiywyGyl7zrDc9yy4mjBFGUhxrzVvgYtIjBTv1URXoFPGURRm7rtPxALgTnKr4qt5MgavdAgTR5yswVi2NDNJmxDouKJiroc81FtVp4Pui8zYTjsLBa+EBmJmSy8InbfOYSDCi1RsRAvhY1liDc8vB0s6XAxZCDT8AvjyTxnrRcqP8dcxQR/DnbkwooWuUOtwAACAASURBVNi5185UGZHO6F6vAqanLxwA+Ey1PvSP+o4rAEVNpNlwOFsK8lF75eIieFiylsX9/ebDyhSIz+fuhX7nEhhXSBGEmXOkyDo84vPSGNi17ADgz2Hco2ToK+Uj5+CAG/S+qFp84naM88jGsDqo9APg0A5ZlSEVwQuZXaHM5vVsCF8pMPiA8eFYcWw3ZXZ7DJxnUfguq8gQdU8LUPNCIjdsnV4YAR0swQp4KOcx67rOwBo87XSAf91h5nuXbw+OOD8sTI1C14VZZNjqWQ9q87z/DJ6eR9MXr89sVx8DATHmCu8s5TQxN3n3PGvpmQxEJtJZXogQvDkDu4EnkZWk48R1XNRpwni7bnDsz/p0dTkOGYzwNu8yDxlfGDNp0NXGF/0xfu/XnVGXLXdwaHfRZgarfU7Qib7ITHADNfVkw4iZSZT8lIH9pEP+hLdZJ3gVw4+/i+e3N7XBw/wUHVO+aifb5+00cjzGqHEauNzwezc2ev/O7xfhhG+P8DqPOuacnJzm0UfL4CSIzXycPz2Ih73gY2POtSZJex0dZQ2gvXSFfpdcbbNwc4fZ18TpR384GBqH44bL7d4aVHBpGyB3HC96VVAffHHaM0/4HX5KOmUWCDgcuvLgaOkCgoGJ24njynSKIOOs26gSBTpRoZ/SG9IF129cD7ssMk/sUqCNXjC7DProqHbUF1PJG41r4ln0P2Uo953roonixcwiFCZRsqDzVNcHztP6Dlr5unbM6nLZgzm+tm7YkzWm7zXfPPFzNW0KYcDslM/RlbShYvaM0TEHjHKbq+vKaHpmhOpdBQ+/9Vu/dbzyyivjueeeG1/xFV8RjyT/pB2tNoSttNXtIXSNy7/bpJLuOFo3/9Gm60Xk1+mtdgmGB78o4IJgWt1BeFx9YucgS95nYipHBtmg8Iy2DMASAKYv5kLgUm3rmfRjtFqZUYX8uMx13d71nQc5HMd9XTtt9viw6wbnvf57fzbXoTIBeb7juLfTdYTzd9E8MySdBj6vvXExNjA1TlBM7KUdDxSQoVVB7ctZOp0XwuGdgS/XAc4rfZ18Tff0ruudmkPqtU4rynz5erOZW2uTPnUG3q6Om7fujB/78L8Y3/f9Pzhu3703OW7aBtP/UDD46OBgnD55NP7EH/9j413vfHvgbtRojDsBuJ05s9H25ug0AIt9nM47eUqp+L4CEVl30f9pDtrEPrh2ND776uvjH/6f/2jcf+P18eQkbRFlZSp4evfec3EU/Natm3ERik5SSWRff+2z497tW+Mb3/sNy6+PIGMEF9OGuJgZ3aK3Y6BnsWtM3eYPXTHfdT3RbYUun2AwOOb2FOuewffkA+dbcCY23k5Px43r12MM8vEDT8/HePDg4fjUpz4VG3uqxfj2t789jksjQ44dPpbFc1eqPqjzZ/yekbwIQEZi1UziWu/O+Aeyx9wjDDzl0WnFc3t6dk8Guqx1rAkdwck+kyHHplz3OinVscXlkPZ9Pn1unc99jLTVsYRnOkY9S2b2MMbn7jgTtAw5jVlfGh4lk/oYPtc8+pwdm5xG9BifzQb3dNmeLQuNvC9/t36vzGP0R5QLEWf+5Id+4ILbeGHuPAaYkbNyVlEwydA8e+UgDWZ3uDLYlAEqjtIexM76PBK1MmaywCyXy4TzO7O/HCy45CIFOyOpYTi3G9AQCjfKvU3GRDDzkmMWAcQyftIAO5o17a7F8Q054SE0Vti0jL/KTKPfzILRBR+zwPM8Fr4yJO0oAeMB6HDAATcd/ZZCzd36jCJTz0ZrwDXk5czMwEbcAuq7V5XJtpjajvYm4+SRiw62AEPSOv9nru746D3teil1HoZ3w7aUWPEEdNX8CDBKHuMmabtllmCgDGw3IvW+gJ0bIjHoIsN58gtjcNqSUeg7Vb3Aq+qJQIvkr+TVvCmNwGQGHVAuBJNybeqYcCiBGYiHnk5nDB/GyN+aD8FFvqM2hy7HIIW7r7/6cgVJFhhBK/jNA1OZ6ZbzieemY+EKzmUA4EZ+3ehhd90VlMbvQV1fl5DziT2AHLLLzksFT7fHpLux1Q3myF4ie3pmUDu4an7dwUvRuFzjpMa0rR2Uz9YROwVq4fe8qGgbiPFAgfMB64OMOj9Ab3jWZetZiinWN2rK1sYFcrVulFMWzeHRyrI9Pc36iNHPDCD0dXf8R4bdsc/jARX0cP3g/MIOtV+8JV71452044aCByNZf3ia51z+XC6dVt1AWHJnWO98wPfZV9Y9Zc1cBktBm3OuHc2LGXixmyz3DBfmsGdoIVPMV325UX7J0IkOwO7srfNj5w+XKXbD93jM+wLz0NPwSNYdzrnrSBEOKIFD6EawI4/LFnauTbQrF1HfKS8EOl/1m90wjqCWdGSIW2bwl66+XO/LjSfWrK9jf7/4bHspDM+BqUvP2maDr3WubdGDetQEkZ3ee8GMGmfNET6/OjNy4QsdodV39+49N48C6zjfWQQOoWc4i1ZM3vVO6PZZuoY1Z0zufHVnhffULkEel7nM2sxgWGZzZDYMN7W68e8Owt7nvpbogD3+9Hf1PRtjvE9WCRjj6+oOLt/jHIE30AUbyeVBfagNZeOCkcge/TN25+tu54bMX70aFyhoXZTJqCyZ0mVpr2oumdWWmbFpR9ZRT89MBb85qbLoZBlabgs4HrsdBUbGvK9UDbS+fuAD/fjYPPMQmy5xSxtwVcIFPYVt5Zt5gUdcgDRrshMIKNmMVhffs+HqvLSHEWCd65xn6RXXQx13Xa86bd3B86xZtxUcs1nTZSNuEjLKv+m2kutK96F8Q2pPV/Sx+ni3enhEoAwdpZ/UGO66Te8FPSJzq9YYuiZfEWCphBPvz7HF1wMZ5TO3VdzGcmyD1lubzy8Om0HI6cXX2ijfkI3dDIAdHh2P/+3vfee4/+abQyfkdNkL+i/X5CKCiQfXrowbx0fjfe/7s+PRw7fS15gbSMgPeOu12txmJrjIejLX5JHk95Sl7cme4vM68ZafZdabTs596lOfGd/9gQ+Ok7OT8eZbjzIGMC9BvX3v3rh161asrzY8lEATfv7T8/HqZz89/sL7/vx4683XV5Dwyqr9X/XmY77m57O2lBZxLAUXHD/1PX5PvXu5Vi7v7OloeAWaepwDPg88VSbuxcU6FQC2cDJP2Ys6Ti7dqyDj2972tnH3bl6mhs2IreD6yg7sLDttY1Po1GCCW/xLDNluTG9tFkpFpQ24h8NdbvjbaYHd2OnT8XEyV9TjRHachmH/WXmaji9un/b1cZn28XS87mN0XeVzc3vM2+h2GnT29fL+0TU+l41vbaWHOu65DtibO7yx3pu+VR8vfOVraWRemxKsBePr7bjdsTceZIfYE/y03vvkxz96AdhgDJHVpQYxRhhoN6QcrKNe3wQsCooDAm7IoDxoE6JSWwHhBDwZrJ7XbvvhYe4U+4RdsWD8whgOrp0RNgIm+Fa21qrplAKo/nR7tP5xzJmLWbbKNIOqGhvGDfQLw2BG6UVfzYP6E/1IoAsSC587iKojlXWcliG/Mjq3WWJd+ByAKUoOEy7jcda7CydO450Zo15YGPrlrrRuFM/stqwNWUEYbSzmzc7lyDkP+Jq6oQNvYCyyzqSOR9Bz7uQJIssoTud9BUPm7kwomVlLUt9Ts01j5tm4SbdlAXnmS9Bhpu9XQW0Fe1OppMFEYfLMGpAhRY0q6m4toJpX3iNvyIiDAd91wI1g3Uxv1jPwDqDnSneBhbJWp9LJzMbkZX3vspL9U/hasqDjC7XJ4DIGrZ3P3Him/RzDVpEBSm7s0N7ixdkw8sk73QAk640Aj/PSArkYTM7X/w/j6yL5fCvH+7vC8Uyr1cI883KkrcG5lEXc0mfZKlaPbE/Bu+NAGxiKjF9/6zsF05EZlM6zZGsZJhflVGr+m4AUdLfAk/OgKzj4tcu480TwsWXq6G/JYPyLchlpkWMMrgxjORhxjG2L9WsOdvMh+N55vyvrzkuME+ffeWfJqmTCNge2xlFlNrAe6lO4R23J7LMuFvG18fVyGjsO8IzPzfWDOzxgGn2ge2hj227VAOx8w3vZTmYgr3+x21zH3pEblx+fI8EGjGi1446h/g5deSUvk8uxZGYK9QGRfd94igzEuBWXzFBdgJSBqdMz1a9V0PFgs3uODoQPGDPrDx6qXzlEjB35cPo5FoJxXJDmx2jhzT05L+wQv0yQsiC+B8IXls+FcNmj7ZTNxCDWkGA9c4eGCkIRxEmerYxMxgUO5Tiyji0yhX6qdZ0375rw7/HE3mfbgHiOQ//HsTw7VQBOOP8v/jG64VS6foReS79YBp3jFXKWx4ESY53/9DuyTrCODROwWE6k3iM45337mjMfx3i+Z0ze/9JnzUHhWS7LUv+ZETIiK1W1MdNGyc0at+Hh4+6IgyV87zZK8OLEgc6X8Ax24ZrHDC5yXBzedrmgLW8TviXbX3sxwRtWa5vxqE/sgW7XgHGHEQDJzEUPpuc40/5hc8P5gnXputV1X2Lb5ZrFjhuug1w/dRvE+3abxW1oz6B1/cE4+vhdv/XnkYtcv/wfXqedzsedl7tuc4x0neTlDpAT6Ugfn+OLSjZxgo0xYAdgD+/NrfMRbXYZe9baMu9ui/M8WJv9ZBmudVxh2k956kaZv2kr6KeO8X/6U58Zf+/b3z+U+R/OeXwbRk0eG45LQ6+Os9PH42u/5reP3/Zbv3KcX2SWYFyWMZN1kEu3GX0dzp/qdEri6bKdJq8TXPSNktQbdUEUG/opc0+HSkrduKFLrzKB5G/8jb85Xv68l8dbD59EDVuVPwub4fBw3L51Z9y8dWPcuH4zgoyqxaj7Bh49eGt84bt/0/gtX/mb4/RezClTVTYJRh2rwQL0kesDNr9J3GGucbTcTi24/YYv4TrJZdX9GX2+Z0/G2s+jwWovjkXPLH39zca9eP7Bgwfj1VdfjSCjLlP78i//8sg8h5/QI8hEtD3rFTp/83xk9c/a05SOcx2R8pd8lZ9v68h6IBJ8dMzodHHbv8tMl78NVrTLSrbYJo+06lCDGaKRMl879nRM25PlPdzms65D+dzXdg+3HFMdj/U5Omdh6JRN56WORX08HbM3Mtwu6ozv4v/tUfi+dvB6n0+sY5QnKNuGsXZ9vm2zyq3151w+Vn+S63/3sz95gSLREVeAKI2oKNG5SY3PXeZyrDBMAM/MSKxjrziOEJCJYKTxuf8tArrRD7ExINTGpZ1VyzxCWDDu2Yn0z7cCopUqA1ljPjzMGgkYZsquYewYJnoulU8anVpx1azTPwJf+TN37vR+PD9GOjAC4wkgHlBLgEq6s5DLAZhBUDfMovDuzDZkXm4g5i55r3WiYFwGxVh/BAS6QS8HWtaG/t2JjXY0P7U70tF2QXJF3Q2tbmwBsgtMZ8aEcs4PtRO2ghaVgdPHq7+DrqrpNhHY65IFX62j93XMMNe1AqNS6GXQVH0nHGD1o9oph7PEAApmrffsW+1KKVAfUe87ODH+oFlcblA7s8s4iiBXFadXHy6DlxyBdgQp+GkGdbYyQBH+nHetOQZzyocKorN54NkQKaMzGGkBO2SGeVawn2MhaVh6kD2c1sk6OprrGIGRwRjhG5Qff4MZFMDnbzYxOt86LVyx0p8bZ8gkmY3O46yFMhjXc3akMPgxAD6Du1lrtW7FdIXXMdINZP1Otk1g78wK82Mk9K8jNRyBccOdeTqW0L8r0f69aIyTyvNOHzd2pS+0ewmeuwGmAKIyb8HYXMNscWW+z3qMrA8y4tioz+iTcSAXHbscd3jWdQ00cwd55puuHX+xuhunTkfvz7HYadiNHDcmeIf58R5yzbOuy/gMzPc19L7geTd8HHOYR9H2amA5QR59z7wLD6usxAL7nYyZvunn9KUtZJgxp4Gu41hVGsHXGcfIecG/h3YqnO+BTh+nyy60dywBT/YMqsD3mbFyRfXYJvNu+X9musfpi3nrY9Pr+TmFwKuOYZd3X0uXT8eMkg9KythmpG0Yg4Odhq4/1FbaDnkKwdcc+ffN28SxLM2SvMQxRy89st3MgVbwnrd3ZsGaxLi6sIBxakx+0dPaNNy5WZpA5p4+UTvoqD3Zcr4Ce/Wc+JpxcXzeba1sKzFOAUgdkxPt9VNtyonCtsRmzCzOKlWB3LqcBG8nwy52pl+NRzSRzalLFlyuCII6DmrTfJ0KMR5BHgg4xUaLZTxmSYSt08q6XMaCPGGhfjRn9dnn40FOD8wje8kj2xuusXuz1M72lEnQY9ZJVNuyz8rX2d6s7PJNiRv/DP50u8GxGEztOOH46rrrWToX3kS+n5V88CwMiztD1hqlbdF1M7LkNre3lxtKhR/d1+r6RWvlQVnHpm5H0BbYlrq/apstm8Uup1k0nLd6sxYZZttujrj9B2a57GI3dvrtrZvP81m/ey0zH/vCyxBSnSDLU1S5viOOSv/AD/3Q+MhHfmrcvHM3y0CE058XrepCl4whXIyzk8fjj//RPzw+/22vrLqJBwSWrtYx4sBf1dyex6Z1cq7oX3V5fQMmMTvHpQ05xzNl/ztfiy9CX8yLVN98863xnX///fH3w4ePx+nZWSR/nMl3UtmG67rk5Tg2iZ977u64cfPmuH3n9rh+dDxef+218Tu+9mvGuz7/7RnwPz+LjcGzk5Nx+9bNoax7QZvwQkE54VmctDxWOTb52ScT+y5m5dbp69lpLZXkkPnS+Rfd5TzodiM0YwOucHCeCCSaN+0ceENJOWcnp1FvUTirf8J5sOzXf/3Xx2c/+9nxq7/6qxGI/LIv+7LxdV/3detZ9UtAUmuStL584gneynOG6+Crbf6V3+hj73Yf44YHsO38ObctO2Y5zdxu6HbKRheEANgt8FfrxJjbF/jGbks5L7rNrPcUcdD4XcfHJmFkSOYIXI84XVwGfKzZX2408q7bmrRxKcBolxX19hbNZ3mavTl1zKaf87lpmOtADfc6jdp1kNPIf09E2vIysoDPSYmnrgM7HZ1XwFbaiu9+9mM/ujkUDvPCbFw+4kxTjm8CE88CVAQYnenUbgpaHgNabUgBzhpg1IkLRouiuJeLSaI8UbydAO40spg+YcbhiijmNm8ujOOkV6+N4+s3xsHhUez4wkACBYGugKRokGKOA6W+dKwwFUnO0wVTf8curmVg6nuOCrjj6kptMXjs4KYTgjDJSeem3VQueYucC06OL489uyHG+rG+BDJDaGfmjgu5fschxygPpoujTE9nDTcpusuFYsuALmMe+rAe/pMx0SdGjDJX4nIAZVHOoETctDXtbefVoL3S7OfuPTcBd8cRRwuareCROVYY8FoL1ajKWp05e7V3OGsNutAt0J4ZV1EJdDoFbuy4UuvGjjsImUI3i1SvuWcwa08mNDoHLG5A7+DjNXaUVab/kBv4jNp5apNMs+LvHBdzh0fSgLQMqFniAJnoyqwrAXQ5R9LdIYUvnD+ZL/OjXhhGaccH7492wAjeWW1NgbwEumZwbPkqQRxnUX1z7AN8YLwu606bpVysNiLPuoMQ9I4b7+s4KfylozYYLo6FXQZcYe7hF+9ybHBv7OozZamOlcMLGK8YXKEfZsA1MbaO4+i7HnQO+k1eEo0yAHW6Aq1Oj1KUuQZ+7NrX3J0jZN+NKgw4NtW6wbWl99bAQZdCJx+7Y5SvsY+t811/hzWq59xo2BqmYIgbcS577IiGA734PGUXOXN5YG58Bk/qJ33xmZ7xbDx9Dt6ib+SosaMqTFUWRTrzqY95jrYZO2uOvmI9GDdF5LuB5bTt+sLpytzBZ5fTcGAO582r8iCthrHLxobO09DN9mbWi2UHOj3p0+lPuz6ejpnoQW5CZj7oCJ53fQbm+BpvcYgNt3TovexLjVn8kvRY/6aKDFnXxkSUpZARmJk6UX3JdugZa1xOMbNZkXV3gJwObjORIefzcT709dMuflz2MDFz6c9ZsxrdBo5Cc/rwy1l4tvryW20Ll5WZoawV/VQ20L1798bdu3dWLUACWPwks7XrnCgTFPtGlZWPjKS+r+ACuEnw1emhdj2oEMGHeSlA2Xmqo5U2hmjltlIeb/MNyW0mGnIY40/jIzYMnEfARZflmn9l5OaapmMVdYRnvwR2a2yZAU2mU96umnvMWjOC68wnx1JZXu44dx3nsuQ82PHF8dDxBR6CP/tasM4d33q/SbPK/q+64PWZMNTxkvmib/YwMMdTgVgPsjBm1on3Ew/y/46TjifY6PTv9e87/fYwLTN20r8RD+WFl3VT+LPkXG13vdHxGdumr0fKUl22tcGPeWTYP/N5LFwL/tJGXda/PlcNUk3m2uH4lm/5tvHoyck4un491EfcaaBN1SjBpM21OBQ9Xn7p+fGHv+mb4vOVTT47Rh4DVueNwRqagviqgfv48ck4mZeIRgbi9evj8ZMn4+DgMC9xZAN41svT32E/zcw/2axh850qSeXK+MQnPznrG1+Mn/rYxwLHHqvshi7LPDyMQKnmclUn/w4OYgy379yJI8EvvvjSuHF8HJc1vvH6q+PW9evj+rXDLHEyno6rhweRrCFUSZxNm/DGzRszaSdLqj15/DiyIZUVKKxTveAv/MJ3jy/54i8cD958c4mfLpAhEQL+Bddc1uDpjvkbXTZb7bK7ZFPzPku7RYFF4bxiBhqj1kjroeCj/tdx6QcPH4wveNe7xpe850vWiYm0q/K4uvs1XR5CzmaAkaPuOS67WXqO1/Xr3nwcq7a/Zw+OFyS9zMTN4AnN9c7dOzleKyfkbfXx+zhyI9KepoSUfbR9vnSM5iacv//a6xGI1tFzbWBBC0re5fuRKzn975k2YCcksLP2cN3xwefimOpYB36XbbSl7LPWIdu+nJjluLS1beqou4/R7Xx/FzvZ7Yndsdq5+6W/LEjbeabTZNHiX/1kBhglWBJcMXcKmeIFaWms4INue5IBEjfV1hHlMoQPVvZiJ3b2gUGdIFFHoq6EIK6jc/M2PYET9exQXmImfR4OozKqZsYgTOFKzx0djZE2UDi8A9FlHKtW5MGRgO1gHB/n8UM9rz4JTpHWfRG1FdPYkaF39vR0gUMp3byFNxd8HrfWsZUZwNMYcH71GQFdV4AONEp3p6ad+g6DMFXOarMbKd04dfBi7RCUMlJnFu4UwKJlFodfhpKCXBMcFoNHoWnd6jZNoHm0NMGz0qH53ZmTwIIbs9SjEpDp89rpPo+bmxet7FY/nmNMakP/k3XYjQaC4tAmjIHp+MA7/K01ktLgYh5o4YaugxR854aIg5kDOOPquyJ6pl/qsAyLqYxUeNnX2ufI2HWLtxtcSctcT3gyFbAwoLJ6PSiU863g+QKbGWB0niplnHzD+rqcdsN1rYFlQiVfVmCfOfhPZHVDz3n0z41izc+dVeTLcYEAlcspNGK8Dszqk8tAupEpOcBw6Rmr8LmvlbdPH6wfP7c7dV4rN4WR9njO59zfdXo57mgc0Iln+N4DeIwxeWke9pmGeQ/g6Vk2CqA7PCGD1xWj02rxrxkwBBiR3cBiq2eov8le96Mz6CbnU/BCc4gxB99kcL7Lal+DCpadbpxvxzrW2dcWnvT1ch7sNE++Kr3rxotjflf2fsMcvLnh67QaN9iR61z1/Jxm/A629jbdWC9DRJd65F+xgTGPxCXWlAMH1vJe6J3zcvJEa/plzXAg9DkOMRsgaueaF5+x491O/053+vCfXU9xU2LyUdpK1OSFt1x+oFOtaxnw8IDr5o49XY/zN/zIuymP2+MsPvYu795Px46OqdgB1WeuXX4+sxOnWxJBxdj4q5ttK6CszJNtTWH6YrNW2bPhiM/THK63XCc7DpPVjUy6jMNTrMOyT3qW/xw/80L+acsx1WWAwJV4L2p3T6wLOly9Gg627AbpQR0n1D/VKVO2y9Onp+vYLjTywGnK4zqIEe9mgLaO5cq20eY2tWyRKzAQ+rntznr7qQuxcpz6mP+QqxjD0Ga29GfatU5n8Jz14KdnEKV8auXLbiPwqfGxEQaPOjYcqKzQ3Lh2Hl74PzQeu1U+6tzmBWboCtYwnM15BN71NfToeAduw/cuiy53HXu7bKI/Cxfzty5ntOlrkL9nAGHx8MJtbimtjCa/tMp53+cGb7N2Pl5wzW2njkGFZTUjf4YL9Vx2fe6djk4/ly2XY7XlG9x9zE6fbg/0vsEz2neMhhegkdsXPN9rjzH+4jNuM0v9Grf3RkBPx4iPxs994ufH9/3AD0YQ7vSMEhTCC8LH53FU+unTk/Hbf/tvHb/zd3xtBHS4UJK5+k/J8qPHJ+PHfuzD49rhYQS63nzrraj9WCWeLiIICI5yEWH8fXoWQUddxiZMEab++3//q+P1114fr7z88vjkJz857tzJTRHJ0dHxUQYUZX+pPAy4raSLo6Po/+DweFy/cWM898KL47l7z0eQUz7/b/zG/zO+5wMfHPdu3hpXrl0ZT56eRrAy6Pj0bNy4dWOcnjwZDx89GtePj6MvJXJog+tk1ge/d+/uOHnycLz3679h/Ok//afmEfL0NRRgZN08WA6uOO+4XHR5QW47f2zekQ8VlyKmjav5HRxWsF50VGBR66efCjTqM+mFd77znbHZBPbj67mt3rEjLjOdJwa6XPo4fY4dd3yetJHV1icmzQxKxz+3Afh8xQeUYW4lPELHRumAWStydugyWmOv8hLIfhw/b/joWIL9ePokj6BL93GpGpnYjlEln1XSzeka39sJP6fjxoycz+zhoWNzxx9/3uM6jj+9Hio8dmmcK4M2A8u07fZK1xOL7nMz3H2ULY+XdeT9d/xEtlyHbvTTx3/iQyuDUV9UMCQVcLwYNdzqchU38DUZHa32Re+gp4kzEf3uBoUMlW5UoFxxJhBYGIWFiTp/M4KNM6p+2InW8xIWiIARFXUwjo9SXVuWnhwgpXSHMFggi93CNYe5840CYlyRdRFZCewq5421ei/rLmbgUoyvOQfwF2ygEgAAIABJREFUzgLs2nFVALYcGtVXqODmcnLDiK9MMQQ7vrfdBsaAse7BL2cGaMDcCBzoeI0CwL67vAXXvDGMPmP9Z50d2mAMagMj03kHcOAzDHEYHQNWPyN7NIIHlfLsgdlaA6XF60Khqk+AYoEP3FhhnfcCeowvjNG5Gyx6Csj0j0wG5qvgtAKey4DXekadPx0ZKCOSPh343XAlGOLCDA+Reg9tAlTs9mj6dgUaABFzSFHHOCPDBSNjD8A6ACWdLSAw60CErKrgehwfncesgycyAK36LeqvZ1mqb2QQ3PDPcg2q+L+e8cw2+NfXW+9jZruD4oomsGFmwwHMzwJJp6mvCb93o8OVxVKUU0nSlo/Fn+lt0Yfzx0bp2XF0FEE3KOB72iJAD9bD+04HXwvmw5jVfncmcx0qg4534Fv+7iUKWIPM4K6yEGrfbzztNIJnNQfkhfnH+k8jh7GCf2ThrvG3dUldk5n28FRfkz4W/x7Z3vJS6UfG+KzAbWJgOuHoTdqKjIK5iKyp84X/Dj7kWDeHFDabCbGmYUtUlnGXiz1DyA2lHJKyqotmjhu1LueRfO0GyCU6XOjW4Lz51m2KLmvoE58nuKHbo6NOlRm6Pl74w3X8nlx7n+iCSMJqheeDxhd56GRhv2WWZX2uWoNnyXifI3SDDx3L/DvHm722e7kG3u14t/Qi9WTjzruKamUAsTIaXF9EJiCbrXOzJdZG9hUVxqz0jctWd/I5dhiyGHWmMsifwcoMysLrbkNgZ8Bfa36cY29H2vqaI9edLh5g8NqMsgXYEMZWzY36zNCTc57Bw4uhIv9f9EVfFI5nZK88eBBOOjURoQeyBm7qJ0E82i3dIZsxA5XKxjw9OYl+dHMrxyMjg9f0HPKid5A99cEGmD6PGuTr2OThsp8vy/wsHTPr1HYH3jdAoTX4JlsJ+XadyLgc351XxMudd8B279/fl+3oNFtAZfzgNiFj3ZPZz6VjGdcenZzX4K+ur3ivY4g/l04zp5TSD7iwOtJd99e8y/709vmetYAntjpA8kbGT9Hf59vn7PjEmtJvynv6Rq6r0WmOz4wPjMDW9jn4nNEBPu/QTna03+UcrMA3fNb6svFY7aYD7uPv6++6jfVPfykzGOW73rp9d3zHd75/fOrTnx0XyhIWWqrWrcraTEw9VFA+aiGP8Y3v/frx3PN3xpW5mRM1RYWH07/IMl1n48nJ2fi2v/13xhWVF5kbOadPzyLYfnB0FLjK5q+OMFPe6FS3QctHuHZtnDx5MvS35q6swsePVNYh20/9m6f58uJivxA0M9Wl7FV38fDgetgz12/dHHfv3RsvvPTKeNvnff548uRxZPX94i/+4vj4xz8+XnzxhQguir91Ki/k+cqVcfPG9bjsRlmMGpt80+eevzdPr50H3h1cGeOb/uAfjNiQArJrvefaR6mea3NDJBLos5yXyzr85/LJ9/0z17PwQATCZm0nNjROz/KSxDhufp51paM8xMV5ZP/pdwUcxZPPP39vvPvd744109+PHqWfefPmre3GyfT5tjQvfzey9ObAl20wj8UuObWA3woC7hwjTn5Pu40bq7mcz+V0Q48UhJ0jyZmhyz/80A3OJic6XM5yK2V3sLaOXdhGyFw8oyD+zM71ElHgQf6cR6e5vGzyhs/H+3Pdo6g6NKhzPzl08MltCT7nJOfn4in6yRhctglWOc/m51VaqmMQfws/oHPYsOYSdBvKfTtKbuBHOc03i7TzR4y3Mhh1hLZukpKBIoMOI5yB6ue1WfUgBNKMPS8wLqNGgBYGUhznyN1JVzIyso6OcseRoGMFOGvEGD+uJPStAiaq9+AEcQMqhN0Me4wOPYNRoiINJSgC1lmzxhaVMUNkjhZp4aPmYrsZFoWnAN3jx48CVLgJNRV3AqAcaDcenp5V2q478VACxfgsB4lMQhgRZUxAwZkEgcQIdAEtI1fKw24/3hRc1xl2ZRhUNqOCpEqX1z8yCfS+fhe92Z1xAXGDALr18YeBf+H1RJJOnklAO0GbUMbJV6wdDqnGAD+pP4x22kLJYHQHn82ASmTtqVbI5GMM2uj7yrVx/frNaYznETLtnouNVJtke9s3tVgkb3WUEbqk4sjMQvpfY003djM3N9A7oOm9Ex2DsCP18FyubZU58HeRQ9ai+MAKrKOw58ZE1KpstSXSochLj7KvbaaU2mc9HNThWdLn4Q1KCSALxau5+5Xrv61diZKFH9SfOyPer8uj8w/A2nEU+vT3eB65WmMzxatxMS9XSMHvlunroO7KCTx03ndHyWmEcnGZIbMFDOhOQlfkGgf9u3HAGuzxsmgtIwr9AR2gI31r4wXjAJ0j55y29RM+Af/gUZx7pxttYYTxDlny0a/VSoEuOBJxg+0MVDoWOx6yLl0vMQ6e7YYEa+vyDn28fdaDufsmjcapucB/8BEBDucneIJn4Iuwxiem+xi7caWsJcaHMaK/XW6d/zfGpgV7fc1jDFfVRp4CSJzL+FEY/zNDqsu3y9uBakLZSQrm1eUZTHfZXYa3XQbGurl+crqEvJpdILsGkPa1ArNdFjt9Ok94n32cHdO9XZdrnzfYxdwJMvI8dHRbgjVdfB9OYl3Q5e/Cw657XB7IPEjZ2N5Q6rhKXz5/D0yFHg4rN8cBz/lGhfOk47rj5qLNvODK+Qr53eMf2gCT3IZ8FkYzF9rTmHUkWkGa69dvBK5Ijz3//PMxJzaBXT5dVrCNvd3sO+mKPSo8UPDy+Ppx1CiTPj6bRyOZL9l+rhO7nki7ui6GgYcYH+sDDzF+xknbHf86j2tDWu9gG2KjEPiAN7Ahkv/K9tHnzMc3ydhEYlzF4wkwvvasL7wPzjnv7PGo60q3W+Ft/4xnXU933Qp/dZ3AeEpeY2TzsawPlnXc57l2Aw/G4G1wMsXn7XP2/h13XPZ97uBKx3wwkLaRleKRDDB2ngiMnbVXHY+hnet1l02b9gqIdxkHg/ccfHjcsZU2eV5/J++nQ+8y5Hjq48L2XfOM2jFZ+10JGrJ77r/x5viOv//+cXau9luJidmnjkrrsry3fd7L44/8kW8ajx4+yHE8VU36q+PpumAzs76VrPJ/ffCD48ZNHRetOuYPHz2OcUtGlD2dNMkThOKhz3721fHkyaPx4MHDcXjtcM4x1+rkVDXjr0bSjoJiwpbjY10adRp4poBZBCZPTtLfODwYJ6dn4/qNW+PK1cNx++7duJjt7r3nxud93tsj+Hj79t2IE/z0T/900FbZimpPyTcam35ePz4ch9PXULxBtJDu1VFyXeJy+2b6XV/9lV81jg4P4kZn0SpOSa7yTHmBE/pqy8OVsZfrVLWDUwVWxnDX813ncuELeHJy+jhoLfqcPH6ygon45sIt6YY33ngjNu90avKFF15cF5xcVeR0pA/tOKJ+hZ/6ia/k9q9YLBJbYvMzZ+Uy3OXuWTZbfi4iqC3RLzc4lHCz9y/4yRAKOyBwYFXLHEMn6SLUrufbGKk7eYm27Yjunn0FzizMnrXu9Xfq4PPY9Av6TR51ewOM8LmB1fgIYJrzEIHlGNNMutnD8vJrt0fPO19u8YTMzio7xzhZ8z5u11ms/4aegqFZC9N5w+dUn5fOheZ7a+Nj4PcrP/PRH4lLXpaSyXzUiLCHcacdj8PDTFOdyjlrMyTLELAJAl25NnSMQUG3qJAS2UlZOFa/h0N4fhE7DAggyhLDkJoLzjyunLYLMWPdtnuS4pjjQsGitFAQCn5qJyZqEgo8IqU7lYcbNUKk5VBT+2sFS2Zdj7n76wuKgZQB26QtxhPZV+tYx6xts4Jekf1V2RfLSLNjR7E7MAO70BZmdiFgTbk1ejmW82EcZ2cw/wwQZC2CPjGZDICRAaddc/3/qd/4TAQT3vWud4XxrPd1jJig0Dr6NEHRGdKVdTjSF9odm7fHxVrtGyOhDloxeIQz6xTVMT/1gSKFXtxOF8fj4xbT5PSoATXLBTjYLF48yEy6dG6UNZnlAZCHyD6dwa6ouzJlx0En51RlA1xokzbFk/5e1NmYdXIwvt2g1btyEJCxXNM05BkjBpsbcfyOw7ZVrPNY8arxUob6os88ysaYfD4YhjnOzMJl3Wpt6ygd8rJnxDkGcOPenvJkXK50XBkzvj2wdAXsYN/XSH8jMz5WfneZcwPBgbr3H9/NAcRcZ5AGDAXHYp1jB5lMhjoO4jKh97oSdQfdDRN3fJaSIHA7HXwwCXzx5xJLMjinMVDzam8MuY7bCzjUFgaZvue4w9JPzcgAu+Av/S2aePDUaQ2mJc2zBiRrqHcjK3oaVZK/yEgPR2Be0tFutXXsZI7dYWfdu1PJnDbGgGXdLf7VnJ7mbrcyBnTcSc6Bz5lgK8Wx9S6XRxwe6NbHEYZV6Obgh6txLCtLHShLSjcuz+N3UYM1oTCPM2bgXjSNuk5HWWiduWOs9c8cs9bv7BTPXeq4eXI6XU4HlxvRbQWTg/6VMQEvJp6lTt/QPwaJw+BIXjrW18FltHSEZaXPzUR4njH3vx0/BHk41mBrjnF75JW+u56GznzuWNf7Bxv/X8LeLdb37brrm2vvdd33vc85dhzTBJGIhkvTNG0RiFACgZeKpkBR1YeCKrV9qNS+FCQkXipeqGgrlT7w0PYNaCsVkpCABHESn6AkEF+CL3FsYwoxjmP7xMfH57Kv61p9x3d+5vz+5vrvw7aO11r//+8y57h8x5hjjjFm6gu/g71sXCGPY+zX+o2Zx37m9SzYlW4DJ5fDP0o+NNm+46/n5YZfYj22AL7mnJEBsIVS3l10W3E6ZXUeQuNjItD/98PkXTKSNjclK/FE85TPkT1wwW9lpkiXsEn0yHaptfty4xdSLaF3mg4zA2x+dlULWC3cL2rj+7K9eP5iLJB1n56JP5ZygQ7nPIrOtbi0/iO7+OrwiM2m9BvyOchk2gl+Lxm8nIHjKW/Wz/RHTTdXp2gM2Abop/nRxihtsccyy+8YD2uEXTqf8sP3qdNbJJmbLfg+6/t36ewWI1wVgF4klqa9xT+lB5qzi7xmmNk6fcbRhil9mBwLerELq9fv+BvMYQ3Is1f65HvA8MQT4TV0wkdb38EzczMr7URxtvsZsn0VpOrBM3yexEienxiLLG5l3zxl3Gzcif6Jsavs5N/MzZ/1ksPNBrOzhQ+Ojtuv/drn20//7M+123dcJus1oAOZN+ogwN4S4eqq/YE/8Pva7/7d39fOTs/bVc9w8kF+bmui9cab33qrferTn2l7N3xYyg/8wA90398Z0cKkrIay/ZSd22uHB4eVDa2yZH2uUl7b/7OmUlSVTj958rj94i/+Qjs/82FS9Dc93HdloM8FcM9xHUrZbhy0k9u3Kwvx7t377e7de+2V115rL07PKtCqqoV7t29V1p7WNpWJ2Dcfbt+61QOFtvHKuHSfSm3YHBfOKZHnq1/9jXb71u1ax925fdJ+8N/5gRqzQxq2t7ne2fqt17PmwMdxSohDIyNGgNznz2ET5DsqmeXSB3qBUeUPvzgdcQW9Qzim1hZaQ+tZSlTRqduJbxU36Otg+2/yy+baFtxBH8Br/Z1+4opb/L3qw3qd4op1XkoPVpf9yUxDVXB0n3D1A9EJaL/Fs96jfqmMWN+feoVd0E9wIX9Cg+Kfqlx7LEj+wtOnz6pyYNguAvoczBxrHZ6T9guZAFNsvxxSrTHuWA8mXXZhZdJnytzMSM3PEpMT03fRq2z6ktCTOJ80Tb1IfE3b9zL/fovHM0O1Pv/Ux37uKh38IlgY41IYKVUP4pTA9qBKLphq4aIGzH2xq4CLo93OUjg7N/jDrNxdPDk6dgrxWAjLmeHUQJ9QhrGAEBqXg3V2/ut3LU57yUgJVj85GSWre9SLr5dHs/Ob42IMOE0ILn8zZ5y6YuGeM7Q4EVrPePr08aYfJcLA/ZRLk9KuMQr01WPx5MQ7MrpW12XWkD5z8Gj2waPXAA6exjp33RzAwqlOnnmuZI/MoIDH2ndHu0R6h9inK9fYBHB1WvRee/zek/bO2+/0wKODAhq3rqNPIQ42is040hk3YOhkXadjl4D2FOZ0NDNIwOfwqYxbDxpUivQ4uc0OZgYfLEuzfJEggjJjLmKHRveN/od14p0alatfnFPe/U9p/QZZFkKpkCg2hoBnao66ngUo1+GcJDhlIOv0hUujytE+dgCh+OZO2GMxkEY0nV99jjOLcwGgQl/1BtHOGg3EedY2eDVP98ygWMoZzmMCop9Voy7jT3ktAIoe2pDOEpc0pCvApkObiz9ouBoHeIXxh55lnLsHP04Q55T2NCC9fA16pAwyD74bC+cq8aIFgzJznSnC9wnWudgezuoaUI+ARxqZXIwjW4ld0CINSxqfia/TQUlDmIYynRmP01iiMUg/khdkmuh+9fk62HfGODKylS07UmBJjg9ZBYcZLwsM3m8M6f2+IlPe8reN8EjHFZTTM8DS4mnvW5o0Q2fgV+ld+aie/y7dT/4kn6Fl6mrSlLHUXMuxs65rvNBNv3NCt4KFJIeItpqPAoMf/OAHB/4h62qMrWcoYKlNIWhd/OlB1ZTvxCVsOBnqKUuJ14XB2gHvdEEO4ZEdYJ8ImnTjXdgMaDZoHs37sZdDT7ovUTS/nEF4eJiylPKnTJAq641df2gBf+AN+qC5giH67Fy9pvshWcomU2bCxFjbzOJlNdj3opBnORCyLXlRplrOOeeYOAuOMJ/1O8YtWfFi/GDYZ/l0+G7G3pkxseLClN1tL960VeBf+SZ7vdWOWCFbp0Ma6pTQbdk4NAIvkq6p72kjK/jVs0qRudVZTp4nHes0yzpEoJ+O0B9c919JZrSIHbPvfPFCtXigg0F6eyD0EH8j+0HpO8p0JSdsMuvJ6CfVLOILAX/mjGw7sM/hJRNNWEDpp4IB6m92qXLI+u+i3g3G6H1kByUGMZa0qfAnr6vPenldBsNW7EoegSP5POhUZrb3ujWfRB9jlq+fvaV4Dvq4yVq88KaSFnuSsVXPKeNMu5w2l7HlPKBJ6ltiOM/ST2w/tMKH2qW3yCdVPkkr68A8wCXfh36nP5O4kXPLDUXmudGb/kc+a6XZrrm6O1ScAhsBM3ha4+g6Ug0SItCZvoCfMw8pAp/gQb4fHjDGxBp9l/THXpH1tdH5vkHJNasOwHN9z7qzToGOOUyazwM55EsU9leljgFJuqygkfxorzG9Rp3/tM44r/W01qV/+2//RHv+4rzKl8lAY15lk+ow0IPqKfyjf+JPtINDf1YHMDWvITyfG+0b33ijAownt263r339G+0b3/hGvVZ9rhUgVIBOLY3ee++dCvrVv6vW7t6509761puFIcLGwpOTk/b4qcp199rbb79T76h+gecXVTqtgB6tGpi38Mxrpr723D+oYKcCiwoKytfQ2O7du19zEK3e+MbX2htvvNG+/pu/WX6I1vLKyL51dFzjVfajsybto4nWygo0Jl01BSLlTypY+YM/+APtz/7Z/7wCpeTUyaanbZi63id/rYXG7Bu/6sKql+nD6bvh9yu4dX7Rvv3tt9rR8ezLW/bg0gkvGpNoonvkj9H6S2tn0ZlKHqog5QPWxrzOOYhTwNF5fGLkFNu04jl/rzGBjW/fJpauuLPR037+ATZ8pU++2zqsoMQ2Czh1b9V9sA8cWPWfzxPrVryEPmM9VCeuz5Z25hlnqBrj8n0rjmxkok5O325ap31IbE2e8Q7Ggdzk5kji9upjrfjNtcMX6vi78oM1RX4Ofq/4y7wTK3fbIOuXbZ8rSPc+/fGPFmXGDb3vHxcCPN4F6MaAfnK1UDZRcXJqMdcXj/QK5DsCeXoODbFrMdedTiLtejeZed6R7EfU9zThDMjghNY90f+wgESLwzqkppeR1InCewXmCGIKXRJQGR62BbljxS6R+yUyDv0sQ9BPq6t+gRU0saPkxtMzG2A6V9PBLgGrTBnv0Mp5yoCAfi+e1CmfM0sDZ4vAmebAvQANAsN4MOR6T57stjX+pIb3Zrm9NxiKoh4b2qWqxV9vcP/k6dPhzOpzMuYy8IQMIQsZCJmC3BdZtWKfio5csOBESaZC0BPFizjotzqNBJZTuZAjFDxBFn7pOzJP9Vkt6C+UEeS0a4LBa1AlQQFwgQfQHP7ucnj4DAeinJ8zZxirjYECNTjfyBl0hlYYPWQjAS/fybimE4VDaV2gL6sBcR4OU88Ymws9UOCV2ObwE13HIisNYDp8jA0HUXOoHcueR7PBouh1tgZEcg48k7mmIYK/yEveJ1mRzuViAB5WQ+vR+8YlCQNH++IZPkx6bwMp2pRAB1JeMU4Dc/3B5h1pnEq3O/3TeEDv1JmkRToXvBPZT/6gK+lIpV6kMabvrPTAvTcn9uE84UxoNzqDM8mfMfcrnwQ4ZdyjSR3S+zcZxHGYRzoG6Jn7kTqrAFwEA5gjfFGjgzxYy7jpHkHwmxNpCTAm/5J2fJ7YAz9Wo838cRYqCezSG27SNTnSZQ/6ISOpW8oMfPbUpenY2ldeeaUwKwMO2GLhlxxa5DydjK1dmAtCbDQ77enQTdvnRQ8HoCUPMzBCVraekRUPkiF2nKFZLvZWuURmNzJ86c0YyxzVC9uT+vRd9p4bz7UfvKlu0DuGv7PseM/3O5B0cHRUwSrbYpUZGSO0SPqtb75RP48Oj8eBHRMn5saNbeCU+WvYMA5ZmYfvEeCoecVhZfxtPtg/GWXQUVkiPwSdSt3e8myWLZsn21132wT3DhvYUgOYVR3gQPIx5Q3HG91I3NZTvNiaZWy7MHzof6dFlbb3fyWzlaWnwwvts21zNefYN35bD5gXv9XYPjYqs6pE3+O3YHvB4rS7fDbxdZ6cbj44Yy8PV0vbolGKN++8/baDB/0UaTZ28RNFPzaAdb3GumLr6i/lOIsPvbUCPE1a8vtOPaQkDjvZy9WhETzOQGIeagJtZvXPrKCipxztUfL9xnzrAT7xEICwI6l7icVb2zZt/DpuZDV1bpVH5Fe0J1DCe+Fn9ikbejMCU9cziVf+THvnAzrxrXJ+2IykA7ro+wcnxyWm6fYwATB/Q8++0M5x5RiYk7vWThxO+mHbEx+wxwSWmU993oPKove0l9sEg/QDShZeUnLpfpP0FJzVfbb33nz0WLLM2+sBBeRkS0cwqGdB2sfZthDSGtKl0pft1u3b7Utf+hftx3/ip9q9hw/sm5A5fKF1h5N1SjcuL9p3f9eH2w/90B+sNgnyr7aYcqN95Su/0T7+iU/2bGUHeSm/1tj1PG8y3ajNx+oK2RMUis86cb2yC72upe1ABfYqYcjl0AJLnVBNlYPuFZ7o2aLFyNy+alUxobXK7dt32oP799qjRw/bax/4YLu5f1Al2bpe2X6nz53xh75Xi53iiXYitAF4s8aln+Xz7N9od2/frSSXk1vHZXd/+3d/d/tDf/AP9h653sivVWHY68QIevtapqgIslSnz5J+Uco8eMH3w8/sAUb5P++883bJBptr5+p32f0dfDJ99/bbbxcuE2DUz5T5kj/FF6o6b+uH5npvXVuDS+BMXgst0qbYFs5S6LTBOc+iQxywutoD9C7fQdl10jNxdv19HXvSO3299B3WZ4PF+KbwiGdprUKgfBefGf8uvleJdK/OWa/bNS99Bv1zHZW+mqsrV4T231v75Eqw1aYVXRZnJnmwrhMZ0/XnzwoGxvqyZydf6jmf/tjrzmAsJ8sDl0KRsbUVCk9h4xhVWdWNsYiBafkTZ1XPfX52WverHp6AIkTVPUfagejZjPopcHGzfwc30kjAOBZ7BBhTEewQT4PBzgdCBoB4B2GWcmPYpvDOIGxet9/BSHMgo4MFs9/hFHU+kzHBKdY9OJ0uebUTBLgKqDGWjFvzJ0sznRfREzroJzTMefBc6M7fGH9+Qj89n912BAvhM9z3ksxzgb1OHXO2EuWXY27RmLsWMz1YikIUYF4abPPfxqGvSjcrZcpHglcKd9IGRzCfhzPDYgB5oKfooEGUUKVjW3yoUqbWtOGMQ+GgSm+8HkGmlDd4wjwSbJBpPkP/VmPAoUD0dpxyOvUTQ7YqPU4Y4+DvBMIEya0h3gYV2WHFMOXiIHnAsxXYQReQLfQf+UvnohwI2hPEbt0whNH/NIExHfm8n0WV7idrBDros1VvpK/pvLGpkMYqjXKNoQsxTjKYyk8cVOg+7g/5z3tTT5B3cGHDmy5veg98gZarPqSu51xS/0aArWevw4uUJ+sWZYbohDdg2M2n11Iads/DGdppYKE1+rnKv5K3mdNKI+lhOlUaZwWItfnTA5A8H75qMe4yopcvHM8qbcNzZKzMZepdl52+KaK8Www4/IVuacPW9yYGTh3khFB7C7kQU8adZV1zndmwvLuuvfTYRWv9VwuKKHHOk/eKtmVrJ4blvJWpocA6NgT7ueITtoNsegKMiTGMEf1EDmsezT6FvstTcaH3sEO9dDPtEzQdn106wJf3JlYQqErab3jdHTXsSNI/8TptEVlelXXW5oE9yAI4pPvxA2pDThm7PbuPRZ3mAX0Zo79T1la3QdGLEjqmLuc4x9xll6NdydY+bv08FjhnZ7PSZJbaOiCBD2TfbmvPi/aqlFP2W++5lPTKRRy8SjvFXIYd6Y3s0e1hr+OUeXzV4bP2YPEqB7QwAVPJpuWdiUH1LErAfQyrL+tZfdgQ5EcLwBfPXeWgOeZCMXU/MZjxIWfwf7WnGxyujNjz8qsd5Djq8mGfNjGWMmlombKV9iTfBy3qOT3IiI1lvOlL7dLTxJzSg45LvB9MJYva+N7JG4cxIivifQb6waTV7zHOOMOROSdvmUfiRsrelIttsH7y2AFr7FE+O9+Xz4SnKaO7MGqDU0t7hsRScGXFCTAWfsBTy9bsr7rqROrmaqOQkdTZ9GXJKEbm02fZ2MBKTpk2bRdPVizYyGz4fqusbvyi8Md4f+n81VX71re+VRl6CuJMfJ/rRRb5k9et+gwhAAAgAElEQVSuDrPMzAxG+ESZNnJJKft4byWIRKVTRcRvtDNtxN48aL/4S7/UPvPZz7U7d+8aWvqhnuV3VpDRQXKdd6UTpX/v7/k32/MKyDkxpaDoxo32a5//QvvH//iXK3tSwatHjx7Vd+iG9c+Z/fDO6xbPHVlGZ1jb6fqaP7LYNzaQP71DZwlojLpHvkZWr4E99x8+aK88fNRu371TY9w/OiqcVA//t9785ljLnp2pl6xlxDTY2kuqZfarYlLrVQVgr9qrr7zSfuiHfsh+TjnklxVgXHVzfBBxjdRZZAI7vepJ3o8MXMN18Vy2umdkqlqk6H7mfv6sB9a1o3BQ10rPFJ8YMYS+MaR1tGRiTRqhdHpXgBG9yDEyB+ZY1KrklZmJmTq82rjMJCeOkXRB9sE6j2Ee1rr6UIwx/SxwjPUXtvRl7xn+QJyInRmG+l7PSL81feaMjZS+9WvXmNWQlZ7BuEseVlxbbSNjSTvq98xKqF33TIzbEWDshw2lX5x+BTKX9meV7fQvds3LByl6IwD9v3YC9qc/9vNX2pCkvyIX++RWK7YXiC4NLSF0qfm2bKcOW3FgSwCE0NkBdG+HYqACBmrEWgBFffzc0SZgRzSZIJuvp0ebBcOBNIFkL/N1rcUoz+t7T1GGOXeBdC8Nj/W7+yA4+GllYicjMjfDwJv4l+qCMPq+CCAODgx0VgAtnmf5UzUr1wZwL8Ej46Z3AuqgPk/cFu3VRLeyLnWylPplVUaVlpX2bTUHgRSZQWRL7nIUAUCECqO5Kim9FRF8E6PuqgwMTiTWQrOC0pXr7FJ6jAn8t3Pm09HqeT0TDQX2rWThzOzMBEL1lqHno56BjK0AVP3Ceo80y8TMuON5aVDTKStHppznuTswgK52NizXckZyd3KX84VxnoZqlk8PsLk078RbGo/jdAJi7r9iWcrFn5+vUiCX4tmpcCGA3+l+PD5104GF7KGVzoB+Xxf4CSwpR2QsVl+TKAVfDcIKmMgbYM5p1gl4UyYJas+d43S8xwmunZD13dJnBGcTAwtd4Yvp1bN3wunKzJNhYDpOjazJZfdoy38fKsVn0JG/dy3YUhfZbErZTwennteDoOwgr4Y/57U6EdMIzF6NaWihz+BTz/hgAVafs8MbPUVnSbB3uumDVQuqiyufiNj/pWzAl13Gc3VK0Ak5T2Nhq5373o/Wzpc3N1anERrmvPQZGdYlDz3LPGlftq4w21k7ekfhax2QuD2sCKesbKUW9M1lP2k309FYZWP9jgPXiDmv9AD7pky7VNT4XEwaJaibvkE9EMn9iWf6rBb3hUnboOakqbPDcYzTuUX2pg0lY8BYR6CZBuETH41bUz+ilCmbrJet8eIsgwLwDL32WB1Ncu+/6/1781oWS8PZRFyXDS99TMlfvrPmYcUYZErcnH2L8EhmJkW52sLxHgBlE4tFLDqCPUUHCS4SZFlteGI8dh/b0KnjUz570Bl6aKy2dbOHNTormu8fHNViB52SL+IesXZICCh/+9vf6r5U7zG8pwBb4EBf4MtO6VkqfSOQ44Wiy7+u8bbrnXiWQe7ESTCVn+hIjb9n+48S+D4k5CnxmJPRp+71jIK+YK1nZFVPMAFMq42WM7X4cf9jnuWMR9+wzjM/03f0UtU8ctGIT1Dv8sDLR3nvvXd7+5PZh3ngS/fHpPfyD8CB1WajC2kzyHStbhDDzvX2EyQpxKF4yYdc6CSNVUpFH0x9bp956gdtliY+TqzgM9Ek7R5zshwrEH/9ML1hQzoTwJT0fRKjUz520YxtRfsqHYGWFgCMN7F8F+9Tl5NuvDd9QWQFH2krv1675Gd+t31OAozozqTx9RzepEVu2CEfgz7df66x9tOI1zScGhMtaIJWqx+ZdOD38inA8/6zegf3NWDaHuQCGtccOnO8keaNm5Flx/N60K1WNv3AxfRR0EF86olRM1t0yohbMDDmutdabxLUacbK8L9oezcP2nuPn7Sf/shH2vNnL8on0SEp1g9X1BVN9/frMJQH90/aH/9jf6ROUaYFlvytO3futM/+6q+2j33s47VW1Iu++7f/drefohKx3JQ8yM7VENIX2cwas046vnB7Mo1POCY8S79S61HRxnZIWXU3qs0Xuiec+PZb365Acslt3+jV6dn3H9xvDx7caw8fPapyaWXkyb6/9dabVRqtDEVtDJQJr2qhGRBXCwh9roDi6Kmr7OzasG7tu77ru9q/9+/++zUO4+5241+0WG2kArG0e0kMZr6pt6uupIxtfDsClz2OInxW/0qVc+u5CqgqOUfjrL6XT5+2I/WV7GsaKksUaEzZdiyl+6aRZWlbwMGsczM6ebYZ3w6fRc9+9vxpbVLp34pBiet6bm7413fR8qLOIojN7KQbY0o+2B+yjqSfxzqP8eB3pg0ceFEK5gQG+tfzneRxxos8djAFPyF9N95Xc4i4l/V59gP3G+cGVNqRsXZBgY3IG3/RODNbgxR/x0GfHv0Gx/qEPH8yHQ2mVSXDO/pvI96C/nf7DUbie61yvdJiO4aOSx3O2WRO3N773Cf/UR3ywguGwejlLWlMc/eDCSdzJFgQU9cqECOl5flFRDG0p3sLkNQPQt9vnK9zg2I6ORm0XJXZjpcWljY++k+BrDJx5flftbPzs5G6XgDdF6K75m7h8E4O78KA83cJg3ov9n5Gmidz8MJVTrJ7LvAfwtw3pooPZGnoueXUXyy86L01HEy1I5WGWMiZRlclh4xbNGOBkgsyrkeoed4UQjshOPpFCcdmx7/sNQJQ5KKo5KbvUKNsYwHXARFw4Kdlzc1jWTgVnavXxGy0j0MwgckGjnnlScMG6rl7LcDOa3GuNopEwLqXQiiirmABvTAINrLTTsZiziMVlnlXKcPNeWqkx+aMEAWSKVf3Zw5wp+OMY2d5V5ZPP3iC0tg4UAhH0u+eTvl0jmBlD873XRqAG54yjywrR2fABgwOtEyg5LviTWRSANz6OftY2phRGr0Bqr7YREZxNpDrNEBp0Fa9RebRi5xnOhA8v2991FDAlgThrdF31lfRPHZEV5AelF96yBVdWZREoJLNAwyuxgHNcmGRjsBWW6fhgx85htR/cD1xTt+L/0X7XhY/Dfvc5VTbBPcQc0B+0CJO6tVzkTH9TnA7nQyezY4ttK+xNTco1/N1mIEcVxxcsBSe5lx478pH+KyFrQIu15yasFm7djyHvczDvjROneDaM5lXmYXejGUdr3mzPZgE3OfeDDSkfFmGHB6UbICFvAM7gxOY2UKDXrXAj3L/Lsv+/qaDmKMpPBt9xl/ot84RuXN16lz08nlmw6QerhgA5oE9qX/DNlYc3tmcNaY+3nwW40982il3dWLi3OxgXtAz38+zcmGbDizvn7rTF/tVYusg6Bo0gxYpexVU79UWyFjad+Qq6TjHW6736EuqQBOZ5PR+0xikx2mv+ez2nbujXUA12KdUuNp2OLNH/6npPgHlolEdZrYtS0/fUgFW9aoCE8C8lNsrCU/v2ZZzTFnbhXuaBwFxyvnznrkInXywnnjBDL90z8DiG62dn55WYBi9SQwDP+mndnCgUnj145xZ1bvGnT4Z2ATvycZOHzDlsWzsxUV77923KyiJLOGrFYZ3jKsAY9fX2pKIw6tS5sDwkq++0VIYMzKC1eTegCf/he8Y42p/k5/Mz7xsFVCAbny3vcbVBKmzA1f6YX7wYPr3s80O16IrqR+1ZqB3945NQn0veuZ84JX574We3285TmzY5VswHmgMzRID1vmveIh/xrhyfJM2M1C/xYQ5Rt6dvE/ZYozQYBdWps2nSiv9LMbu5/oQxLQZOe+8dpdeDX+vVx4wHuwiPoEy6NRHXBl8KtHV+tMbhTMZAX8+MRQ64IfnPZSzQt9pf3vSQByW5e/oN77tOSd/SSpVeq21s1pk7R+2z33+19rrP/+P6gTo6oXbiVEBNa0Dz1VufNDOz563f+O3fUf7Yz/yR9uzp+7lp/9+/dd/vX32s5+tfoZHJ94M+t7v/d6+ibVNYIGf4KmurUAkCQQ9Y3tkbfb0VHBe2fZkN9aB5v1UYAUEycirjPbLs8rSLHrevFEnSysQ+sqjh5Wl98orrzYdenV8dFIbUf/yy7/uQ2YuL9uRkn9Oz9rNXjI6YgzVD99zRu4PtJFz80YFGH/wB39wZI3XxlK/Tve/ePF8VEQiaypN/upXv9q+7/u+b9jEfx1GJ92QmQ0uVAvobU/Y84vTKoN+9dVXbS+73RONoRnz0ftls+ibi30cOMBGt5y+vjFT4yg/vYeZuo6AFfhayHtiNZ+JBxzUm3IOfq++VOLUapOmfky8WX0U/LHU9XwXz1/tR/pU4/qeGPcyP5J3eQtk/kteMw6urff3y+FNYqZkGgzCr0kMS5tTmX9Vft4PhomklfS5oFHieNq/HG/6BGWPYmpOpuPMkplAlT70Ljrskv3Jp3qLg8dku/WHwIf6+ZmPffQqFy8+wEUNY/drh3N1eFYQ9t9740AVP3zuaup+Zy945wUhL5DQibQRdGBCZBJRQjcmsiN7SPfY+G/7oRHsu3lDZWEqg/Pu6K2T23Xq1bNnT2t3hneKBmmcEDAO8ygHZP9mu1lNdb140ztdDjQP3JADmk4s8x2C0TM/q6n6yDabmZ8wuoJCvW9MKu/qYJg/zpKc2WzsYLBLPoOW6dR4T2eWfq8Ln+rvIKev9/hIIEcOyCQoYd3z7lb96/11MMx8jnLCH+SLZ0N3DBqOX4Iiz6geJss/3b8GLXS9gBs6Sh7IQsRp570ENTQeArR6BQsLnBGUFv4miHKNnsFYNF85/XqmMmUvRl8w91fKMtMEUQwoRtWL+9m/YdLCvVJGJrKyE9glHhl7ZIU4q8QZlF4UMO907C0r25LMNOjp1BYY6jlatESQELqmw40MonOU1ENLgiLGjrmAK0jrAaqU46HDLznhN3mDjPMsfl77XPK7I7hA5gnzwtEaeFHljWr+vz1YIneQ0mBsgD0COTd08h6N0itg6S1YvQe8WUvSoCc/c45DfiJYAv/S2eaedfGVY3a2jP8Pg+hx+TCDCn73HoEEL3Kzg3sIbu0ymgRp8vnIEE5xGn/4gAO2yjMyjl7r7xFMH025jaPYAfRXPXurPGnJaONgMjmIiQOMxVkiXkyhN/n8xHXmhjysjsa0C9NJg6frvXZMHKwqnI1DalJvGHPqwHYByumkMwsfnMY5yRL3DITU9/3AGwVp1CcJW706LtAhbXDKLnyGJqtjxPPc33Ak2w+aM+fEgaQD487r0qHlJN3UVXRnnQvYDR4k3+eidSsP2ogzz6b9xG7mgp5nVcbD+ekImqVsgJepx4zF1ym4qIoCY6nbz9j3ySAJdpksXwUMylaed39PAf4DN9TXYqRwv7cF8CLJ7VIGPaq0b5sVuTrFg+fltKbzr0yEnngVhyjBg+RV+hHQIt+zBpF4J34GfJg0dUCdf9jz4mX5gQ6qVg+myBaz/2J5dK89H5qja7MPLe/zgsP/0v7z3uTry/TAPulFe/zee+07PvjB9u677/QKn9m+puRq78ZoO+CM5WlrUpZW/hSmjz7nWs/ODU4fVjazLFIvUu5XveN9ltGZocw96Y+s/Exd2/WOVTfzXSue6u+0Q4k/u+xOJkQwjuQVtOO7pCV4xvV8lzi+zmcde+J04lZiVMoJWJ8+Ff0t1/HnuNL/YnyJfdjZxK5aIPV/6Vfle6rqoetL+tJg1Wobc4MbnRny0N/F34l30get0ZQVdtJ72a1yjb02BnrsiSn2KZQ04vZdJDgkrX39zFSEHmljVz5ZPntiifyOCjJetv3Dw8pi/Pob39Q2o9Ix6lV+lis1hLduS/W8/ciP/JHqOSjfS7T8lV/5lfb666+3+/cf9A2bvfY7fsfv8FpE2ZK9Ck647d6Js71XZSb3ta3W//hhRaOx1u4B9N4+yFnaPYjW1wuah6psdJ/opSDvcx1soqSai8t2XGXptyu4qEDb8fFJ+9B3fqhOiK76iavL9lu/9UZlP54cH5VIlf3TmqCyKPup0L0/bdGkZ6Md7u+33/t7fk/7/u///hF4LNnoG+Dm96yogOckUK2yBm5Tzm+ZnutudAr9wHYOHY41TJ0JceVAop6r06L1U+9UslLJ16mrgIbt7Uko+hufmXeln5u2IxMjEicT9xKLmcPUHVcerTg+aTF1HDx42bNXPVnH8zL8SR3Ma1bsy+cP3b2ehF2Xgb21Nn4fe6Xrcs0kH0DZulnlRq/VemcPMOaYE7N32aJ1IyntPnxNHjG39GEyZpXvY42Gv8K9/ITPiVNpa3fJTBQCDZwsXdgR0B268NmPv14ZjPTNKEL0NNvaKe/R79XpAcy1QzQXQ+xszgBj7Vz38mmXsDr4pWPZq8xMZZw9Aoqg8hPiZH+JISDhjCvrrw97nIAtQlaw78AnTukEp4PKKPSOkcC4+hhduqQuDboa5Fepc53u6IXaMEpVAufgoo48N4PlNEr5bYS0GKXpbRnPhb56l4ze8ZFSoU0rnEPT9ap2qFKZ9TsAuBGWur8re5SWWFhKPMf4WVynEfW86omb3USVrpBJlkKaxpfFDz8FmpQgpbxo1xB9RyFGqVLPMmFhoLFxzfuBm5z3dCT4PR0a5gm/9Tfp8swpd/CSPnoe1xBoSMODYnINGRJ8ngvL/QMtvuwkME7oU0axYhfb3Z3k8RYUlEI+DwrA2dE83O+z7/L3oHDRsjevz4UNACpg1Lz4Lp3s6fiZe8jDSqdhYKKfF3TJRYF+z8xX44BL4/SPRTV0QhbS2UQm1sysomcsErhndZC3dPZp4NB3XbhVQC+sV8oj+or8YKCnrszSbTuo3jXH4Uyaof+plyVH0f+xxqhNyv3ZZJznIVPr3wydQFoG06EPmJI84HfuT8cdPa2SfGX0qHWDxll6a6dSNKkg+6VxE5ni96mHNB+Pw1LC3kDv1NFc0MBL+LbOKYOU+W54ULgUB2R43PNESnhZbTo0rr7hNvS4BxXQ+ZQtehjqO8YMn8gGnXZzZoGussi71oVaiOXmV3hl+RK23Kxx5z/Gybj1HWPBzk3HZdoy2Qj6IKeNzsx97qfnIjzcFdhJ30L3pUOXOg8N0+nyIiEO+Cgl2u4IJ313zT8xIt8XNY7DL6jHVzlbhejqcciRfq9m+JXFZf1MnE8dSF237jmoAp9Z5Oo54C3ZhNMHcf+s5B903tjdyOzg+SVf6jnaec6CxfT05rDeA2YUn7vzXHyofqWmZvGsDh06HSeKatzeZJi9pcwaBRdnw/jVPjB+y3kPVlZq3LZUH9kdOrhUuqTNgAfJ2+H4RlZ18jL9iGrLEj2GdJ3Gnf7J6McY8uBNRFfmKPvGh8pc76NZ2eBznTaOu0idSSyGt4kFaU8Lc/tCVT3I3n5bpYkes0rvwF0FJnTaKnzlecgevs9Ka/xYspiHPJZM0UrJsrHqdsrf6tdVH6cKtHijfuUXcq6f9IbngBRsJvetPiF6v9pu5pxzXO0zz2TsvBssyzltALbPIWVppWXOM/GYuUPblVY5H/gEFqb/kM9fA2c80/2zllh+lPmBn/P6rY+atN/gcS+9x+8Z8rCRd2cw4jel7UxaYRMkG8reK/+jB7qY/ypb+OvDh6qDnCyT5W8vyQOF391n4V7mtsVTnU1A/8XtRoBpZR14GS4nZk2+2m+qDUFa0uzttW+99Vb7iZ/4qXZ0cqeavCu70S1fr9oNl5HUenbvhjLcbrb/5E/9qeFbf+ELX2gf+chHKkNQ85Wv/OEPf7isjPw29Ey4JPzXWhRsq8qYPfvpXRl7z1kR0JmY8utq/OJDL5l2b+aLsRmj55z1TSuvTW62L3/5y+1A2Yg6tKb3VlaGpcangOPtO3faB77jg+3wpg/+kw155923234dOKOAnA8lrc2cfkCp6K1nVbC0Jxgc3LjZfv/v/32ViXh69qL4odOms2ox9SjlxclVc02uZ4IVyVfLRybybA+Q2fgTUSZdrGumH+2Eqgflvnt76nN6M6LD+D34EbmOSx3UvcNXr3dm25ntqcirzqz+FpUm+fyU31U/sKHQNXU4fUrmsmJH4nHem7i+69mJu4khWo9U+5WeDJbjxXdlznyX/J2/C6dm2z3el8kRJSO9Kjf9aGgChuX4wJzE2NVmYmd2BRETx+Z9s0pkLxK8CjN7Qttqs7BRSRPGfd1GzsPskheZwZhzKPp+8pd+5orBsiBbmZ/CtyqbMwd3OQf2QvVMnNXNoHBQtSPa+z3oDk2UcZAJyALDRHBAjIkMZ74ns0kxyhgpY+zwqB0e+tQmgYYDMD5gJsEmHbeMKpey992DjSL3w2fcx8EvVpaL56l+TC6lSaPrAKhr1pmjGKPxpVMEsM++Oy4ZnoGLGYWv50W5kytdvBOu3See60bwszccxoQ5cRBNGa++O+Osurnw4VkArgN85ig912qMlH12/rqcyzJS4Fc90/yvGuBHXw3enw5lGgI7StFvpfoNONG5Ok8sfQwYG4635ztL/xgTij/AOYIOq8zCBxYRa5n00CEZQE6063TJuUBPAq1eKLgni2TVpfKzNC91cHVcAQTotxo35pn81D1klQ0nqhtWeEz2GVmuyAvPL7r2Ulh9JlqknKK3vB8nLumM0+7T0JbTPbvDlboHQPrwhBmYYUwZVBgyFwGUAaTqntpLxNAHnr0uRrR9mg4/ep0BOxwEGwXvSHozRTvN5nwuDHNxBv1TPtIgpgwyJ2iI7OqalOOcQ36X16/ywBi5twIIvSyMMewHzdKYaMdZOA5Nqt1Dz9wTTQhkYmsISrFAhh5pX8Be01YL9nmiHxjhRsMzC1u/lxMTbQFwzKBDzWXHaYLuLzQP2ir5kA5zwuJyyFD2YLMOug+R+M/Y07BDwzTm6Au2BmeXa/mZsuPh03vFp/SCCfPnkJpBn3qGAsFx8m7K3qpnGdwYY1cAVguMy97WRJtaZYMmH3YtsHh2fpdzShs47dCkQtoJ8G7QhqT5aPqfeIBepw4OzOsbWikbjNX4MDfwyoGv1jEzaM5YnLE27TS0swx5gDlHZNJy31sYRzsV4RuyUXavzhGZJ2x77s6ORYdWJzH5mfa7As+aw2KX9L6Tk9t9A9gBQj0Dm1YbUYdH47T6tNdPnz4Zi1nuUXZN6sF2DKGzUTZfi9h+anY6v2DS0O+gVfqCqTdgHfeu79ffGfiuIGCvvuFz8Cr5CcbhKxKYSv1GLrT4rdNWI3uC61Ie6vvInlp1YNeiCF+R+RFI0mL86PCgMJNMGebBIREE6DJYlrKetp6xa/NobZS/y3bp+lxLoItJ/6kPDlzkv5Uu6GbaNDKnE/cG4i19xcAcjUkJETrQAx8nn71i7FaunKGP3sLzYYeCdzxz16IucYcTmf3Z1i9NO5/jSplO+512PXVlQ9glkWKLqTNYkodpTlnFv6AXnm3Q1kbYx0+/S62qelfgoQPQx2V8VHJdX2vxnMLdOGgO2cGfrFYN/V/SN/2h9AHwa1aZ431TV7ZrLdZtOeeUyV14w2fJK/zH6Vt54V7JLMqUurhsNw+P2he+8KX2S//kY+3w6KROai6Z677IXPy39uzp4/Zv/d7va3/4P/jh6un36U9/pv3SL/1iOzm+1S4vzirQ+OiVV5xx3jeA1V9PfRzz9GeNRweIKgNQfr18Ovnnxye69qwdHh5Vb0j6T2sMqt6oDdNaL7K55FY5ZRN7ZqF8uHfefdy+/e23uw+ijLDLdu/B/bKph8dH7dXXPtDu37/f7ty+2/YPNIaz9u1vflPHn7rfoqoqr64qMadkqjLi3WfV3TP22uHhfjs5OWw//MN/uH3oOz7cnj190q9x2bdlz5ynZ1xiwcSl62uv1T/i7x5rHeKU/mgFg9W6LeyV5uANmav2+D2fmK0g45SR3o4h1lap07pO63PwyOt3VwcMPOxtL1Z83M5hllBvsXMGI/PzlPVV31KXVr9jxaC8FzuX9sbvcVCPHs1bHHK2BfemvUjMXv3LyS9nv/rvGSfJ+aGj4M6KH6wd+Zz3smYGKxjbul5DRvR5jXNp48M6IDeZ5bcjq2kfknY13hLiGSPTn2nnc/29YuBqa5mXaa3N837afNhYzuIY9+oaH+zS9v7pP/m5KxGFlzLhFFYAVz+Jsk+D5tWzDzhxNpANgrJXZgYkznKBUkRTdb0+qx1flUxHNhNMzDGZMW6cy7sGsF+6N4XGYcbYeREtVJJq4vveDCSm88ZCYXUcYITA7MnTx5uMDyv8vg996YtpXY/jjyEhY2EsYm9o4e0gG+9jrl54eAHh8pO5Q4NQpyLP642cPJN3T4M0d2QycxHhyAAR9MfA83MqlTPQhlHvixb+1rZc/d7LfzR/drPgOz9TSXBOWZzUe2OBBo22NJEj7wCXliiSv9pF62nneo8dcIzL7F25Bm+Zp96TzkaOmQzYvJfgC47+AKw6GGkqZvJmlNr08vJBu75bqL8BB3jIwgI+IDu7AFWfseOobDOeBz0EWikb6FLSNjcIJDPpLElfoQFzmdgwdQCawlPej44QaN06rLNHZRXzR5YnpX1pXFL3djl+un/w6yqb088M5jR+A196Bk/KY/YB3YJy19luOJR9XQdNLL0LrRfCR2f1MG90roJkSyNedCSDfomn0Bj5Yvw8Jx2fboNGCQSyxPvZPbChnL0lK7co8AWcW39K5oTTtCLQGGgfAR+xJxjTaTtmPzqPfTb4Voa4Pis7JEe80yllruTw5jyhGp5ju0p+I7CUO9HwUs/jlHGcheRzGum0ndNWzSbi07GxzUqnZXWSoC16uuq/n0XT93QQTbMcKz14ku83Kst+7panDeG0ZuiEDqXepQym7uVzuG/YheWwDu4DR1KvuDcduuRJyja8V/wu34kcje/Z6IkekWA52Jnv4Hd+Kpt/yGa1Ipn6ygaTMsTefPPNWiCBZfgF+lm26Fx9DWelAN+XP3Ax/fd+I7MAACAASURBVJkMbinLJ+VF2YJpnxI34H3qQmYoQvdqf9P73ZXPps2hw8PCdZWoyT/KgKmex8nj6UCLJtjHDChpHMLHFy/Uh3HKfNop66CxcuBsbBQw1tSzlLHEaWQiv4cG4CN6tjrX9ptc7qt74Enib9pHcA6ZTR8VGmDbitfaZIqMPsad8pS+QX6/4jX34Oulj57fnZ+dtnffeXtzGB32Upk+uk98ZIMXGlknLOvQkqAGC+TUlxUPU+6Q2blJmTPrwfbeGiDfl3yd+mdfeOUvcwb3uDfxKnGBDVXsAc+Dzqt8geWJq9yLfCBPu8aW48g1Rvomqxwnz1mj5HOGfX6JTCVP1t9TRpJ2+c7E9Lx/9aegA/OSrUkeMXb4P3AgDofzonr2q0w+ps1cx8R18CdtRuo989J16cvr8/RDd8lf4tz6/sSQlZfpayU9+J2x5DP9ez8EtSrOrqp12P7+cft//86Pt9NTBfaVPXnRWm1WsYYuLjqr8+y0/eif+A/bo0cP25Onz9rf+Bt/y8kU7ardu3d3YIHmLsxn46Fwkeq1XhItWBZ9jo6P2rPnz6pfIf3n9Z1snQKAL/qaX8+QblGirb+VxEMQ3n65si1vtN/4jd90qbnW4JdX9VyVhB8en7Tjk+N2/8GDdv/+wyqbls15/uRx++q/+kr74he/qGaG7aBXXCkZwYfRnLdTnfNQ2fHKCjytRIU//+f/+/ZH/8gfbt/69ltjHU3Pz+RZ+jjIS/IwMcX4OM9AyHXQ2u8QOdTGQR6m5OfNA760Ef/kvSftVj/JHHuq+2vtSibpiKt4TZ1rMmepuxItdajmEWXAaSdXnU/sfhlOvAyn51znRlHiYdJbNEs7mfg5dL7bhaQ1PJm8cdZ88ieflXylCoLxg1nMkwQrbBs6yk9iFmzKpW+Kz7B93/QPEys4xdy+CBWmngExg2v06IdL6p3Sf3AEO6C/8x5+hy7ryemMPeNfK9amLPA+j9kBRvjCfasPnXqy9+mPvT6qAHOw9NRBGPRdAUacXMQkVic3FRQjkM5+3scgczcYpiEQAkMBlvo1yBl2ztpMY2Y3c3/PZYjK3jut0+NUzuweEw5RzQwYxpBjZUeMsazzELBKieWYcQ2ZBs5YNMgl8AAUyhrQP/rNaZyHB3LqtwfOcC/g7DDw3E2ZAS8axA8VGxlg1Vuyf2xaurRtVayVzuloIUwWLAeAERwWQBJ4lC+dtiphWMofEnAyYIairEIN7WvM0Z9IY6hMCvUOivJqgQSlZvWuKlVQM1+nxs/nTYcGxViDiAAPPwFmjZWFF3QZNPPFmxIqxqrdQDWYhkaA0QClnuECyCQtEsDq8zqRbho6vuce5gS96/t9B6tKpuqkt1nqQqPbBHP0Dlnc9hTdZn2s2TxphDQW6IWUomNgzcp/8CIXUcIieDECslHyAv6AA6nbqfOApeXDThqAmzxJUK3P+0bJ6pikk1r6VmLnbCP+qQk2NEFmkMVVzvQ3jm06AKtBzvemzvK8NMb6LEsTcw4xzPqV3bKBKEsmCHoAfeg/JjrKESona2+vdE50LYxTQLA/R8/HMUo8AFeSPvXMpan+itWDt8Uin9osOyGZlsw+fPjQOteDyYl/2ScqaZ30SXnS5wTeVkeGv8H2pKufPbP5cw7Qc+VDlTRHNjbzLFmtbfdt9kjS0k6Rd+uhIRlrVeLdN8PA88Sa1F2eueoCGJZB7pTn4mWVAbmkeMWy1AVoDV/S/0iepDyuwZ7qUKW+VJtT9/rud18MMAYw5f10gOfPdzqLkYx1bahU5l/3JdR8Xc+T3D1+/LjkTRkjiS2VOdKzp5TNiP1D7mvB2Mu+Eg+9MUHlwXTscuMSP4Rxi686gVPjIqiU8mUd04LP9lP/lU6W36QsFAUfvYgCd/STBSlyoXv4j4w+xu7rVSbtBU/acuzQKvMGSck1pz86CJAYmTYtZafoWf2q7YCvPFz5nU5/FajjN0Zm6mpXcyMMLEgbhZ7IR3Vw1aV5vDt1NHUKOuQYc57wqIII9Txn3sCf1J26T33gLs7bG1//RnvllVdqLOKdF/kKKroPM7xjnqb17Cs29LSfGM04mBNzSAzbLrjpz1vhi80GwC7Mwd+F5/ke2qHk81OuVvlOmeH3Fc+uYW5s4K88We3ernFMXfbdu3jMvNf5J+6u9yYOIoM5l8RGMCffk+9iTLtkbpdvuo7TewXvH+jlQBN0Hv/Kz5o9Dj1W+UYz2MI9+MGMcw20ogsv06/VRqArGZTJZ+L/87y83/Z09npnjKvNe5k8wr8VAxMXhl/SE2wqUCQdPThpv/XNt9rf/rGfbEdHt5riLrJ3JOHwTq+t99r9u0ftT/3J/6h98hOfaT/70Z9vd+4og/G0evtRRQZ2KbNUuPfOO+9UkA+frbIRy4d7PuxCVad0eyBb++L58+FfyGZo40ztwZiTxiNbmLZRczw8OqxMTPWGVBbiixden929/7AOZT2+dbvdu3+/nRydtONbt9qDhw/axel5e/zuO+3LX/719vGPf6ydHB3Wuy6qosWHcOlvAePhodcJ8jnlA/3V/+mvtA984IM9088nUTuj8Lp+7vQ3+nUzK8V+5mhJ1gUUfNiF8ZYd4+r83gEm+/GtvXj+oj178rSyGMUL0Q+ZFD+wr7pYtl2Ybt9UGZv6aV8bvUj8k0ueNnG1R3nPipE5n9SN/HyXHV+/X5+zC3vXca36UdhVLXq2ySBmx+5WC9C3sl9HH/LtSe+pQ+v8hU/Fv57Mhn+zYj34vfK/W4Kxicp1iSdp6xNb6vOK2/QEoCr59jqe+3fFTnRfVjbkYS9pZ3Ks07fIw9tmktq0A05sWJ+z9afw4fqG02c+/vNX6cjlhFNxAFoCO1y3BWA3zgSMYEQGlNLwZBSVMgk1gx+AW+Vqs7S3JrpZuJgIFQCpsh9nWOLckYGi91Cil85nOgEsmCoQF+nGmoOe+eTJkwFMElZdxy5wnUCqg266Q6wLmTMBOL03v4dpZUyrl4PLrhhf9Zqokxe3yjMW6OW0TaDk+QiYfo4594Wlsh/kAPtgmu0pr0qNL4FdMtSQARkwgA8hB7gAZ+vi1SibxQFff+p6skwRVp6Zi5T52bY0YHUgkDOud9GeaYOyDZDuPSlr/pWC7ZPNR8lkNx+VpN0DiumMwDdAHfrAZ4AReYJGqwFgzMqsJY6zOoirIutdF3USG6n+LKQ5fVFBmbPSQXhVgbQebtb9MsjuFzafMUAs+h+t8ovc0ZMUh5SsZeQuSwGSpwmea3ACmkIr+FvARWC0L9bQEa6hFUHqHJiEXDL2jePae1QkjcGdNABlgHrEMD9PkCfgpzjoAOuRwbjtvWlncJ58nMap+BNBkXRa0e+kY2JZ6oB+3zrl2z5maaSc1TED0JwECj3nGNxPkWcTOF5th+hSgbbmBS1yWPIff0/M2J4MmnPW75yWnS0n0LEcI2PTOzkpfi4CqoHCxjASdE99ho9JS/Sc8mccrdR7xqEF1Hzn7LmWuD8wakfwFtkoPOqZbnZSZo/E6ue29KnknalH/J6YkoGtlAESiVZMSNogs4xnDQQgx7wvdTwdofQb0ratWJd2AZlAP8Z3vQcmOpNykc9bnz156HYGqdfShdNqsv6iAnRqYaLn0y+pTgXuwXjGw/t5TsrflA1XIjgb10EXXQ/Pkb2cY57MCy/2ezAVPuSc0y7zPfSGhsa4qZvQZrT66NUlOvVYzyPbVdkk8BYMJgMO3NY15rs3WqFzjpF5FI7UQWfCQvfgQ07SviPbyFtmZOr5+pzx1LVtntipw3MSL/PdzBscWm3P6rzD2wzEML/kBcEw6E2PYWiwymjK5nT069NBD18ze06nDhF0yjFok+urv/GV9oEPfGC0r4FGyBs4ybNWHw3dLJyLcju9J20fvKosnb61lngEHZMP0IB3po6sz4eOicnJR2Q+dWnFQWgz1hV8EBlJyZfEk114xUbcytOca44bvVkxNO03Y9ZPyQz+YuLgtC1bHiC7GYBMuU78ZMyJC5DD42Fhue3ZxvP8rO1hTSnDOUb3gHNAYPXZX4YJ3I+MJS+TpivtE0fTj8rr0mefPpsPPNI9mbm/iz76TPeln/AyfV6xhuvSbubcps+rg08vK4iow4fv3nvQfvpnfrZ97vNfbCcnLu2vAOOekn20NnV/Q3n5py9O22/78Ifb177+m+2dd952gHDvqkqh0Su9p+REuY19w0I2T5tBbNDktcwVfuS6kfZG9quLOwMbhINsYvIMeCvbUokCN1yNsnfzoB0cHVcSxp2799vJ8WE7Or5VwUH9e6FN4/Oz9qUv/bP28Y9/vH3glVdrneOWWByO5l6MtZl7ddke3L/T/tv/7r9p3/M939tb6+z1XvTbVkWrfu2yPekH1YBcTlU/dLgNQZfU5114j//l7/xfrVPF67PLCh4qyLjxmePka/W4FB+0fpet3d93lY4CudiOFT8JMKaOrrK94lJeG1C5aUWUn3N/6oLmwNr7X4dFu96HXU86Jn4nXqKX+ZmuzWQgV08pTjM3atfDSWa256zSSloRrANvN7SRva42fO7RbH1xJWXia9nTaPew8gLsYg3LvTW3ftDR5PFc06wbRAOjeklz+qiMP+3walNzbhN3HWDM+aet9PMcs9I6peRCJdK8iEEyaYw3AoIRT2cL5uraLJOGCCoDzN5qDFYlQWWQ6wC7KIHojhSM8MmQZpyTN+Soz0nWCZUqQ+wLc4w5wT/9rYAj70XwUxhhBiUUclLZOWDBTJot1+o5XkBrF05R1W3voNXZcGqpg35ulu/d6DyhUGPS91VefnPbHwEe4GDrfTIMq6JjJHEohwPYG/xysqfu2xXomYaOjM/Z1J0x4MhkcMcAp4CeMh1nf6dUplQWAoy6L8GEQCs9I22ACKBtsz/gKYZLz4GHynpz8pnBQsZOQeKNQuvZLNaXndnqedKzz1YHEUcFpyYdE4JYuWiFbil7qwKrsbLuyQA+/MmFF88dYFstAHr/nGbnR98R3OE9jEtjSOetGv73MrZcVDE35j4DidtypTQe8EG9mtLY1qmncsyip6KW6TKYmTauZ60LuBpTBD4ZI0aJ9yMLaWinQ+NsnXR+b+ztOxu7A2I6GvYh+sl9CghUY2z3JFvfn8/MZ9RcoiRT8098Ba9yUVDA3LOjJqhf7ze7yg6yAC30bLJ2eR6L4RzvasSQGVpb8J66p5xaL3LTeOs9yuyujKnuVGKAVG4Jbgvjb/STGMnOq/LBGzOrPB0Ufl8X0DgN6HHKbBryxD/xcti0vgG2LpKRm+ks9UbmSyka88+f6TRMjJubRdWPMrJlVwcDp4KfG6diZLBln8lr6DHKgJKG61XOWnNgKzGAAOMu53qXrOkz+EDgKZ3cjVPWA6lpDzXG1AfGjPzmz+EvLG1VBp/iczY3CCevDj88GLqljBFlNVSWa8VtR8a7nsUpgZqbxssJ6XoO5TLQkjnruoND0Xku0NE9v1cZl87+w0daMX2Txdx7NZE5lLRFl4teIzBgG+BVUK986OUMfs/MpkiM1zcENbIMRn230v8DoyvTpR8goPfRjsS6PysmkB9osPEtr/pBAvFu96z1YYBgF21O8I+g207Z9M6iNwwr239uriAz17XHGEuG9ctknux5dB+bmrYHmVP2AwtF0UbX7mqrkZid/Ez/wc+f2ZyrzV3Hofm/+c3fanfv3tmULrLhDA8l36lrPOfamPphZ+hp6lEGRggwJo930XpjV3oQm3tWf5HPVzuf7yDoAaakrUfucnGfcpDXpm6t4067uV6X/lP6z7wHfSYgs9ourttFN2xp0ix1Cduz6xlJu5Snee1cP+CP4MMk3TY4E72LPaZRKzWCJkm7xOD0aXjPy+gMTac9ntk16D+8y2clLxh38nsdz4pteha2avXhE8vws1dc4xp4zpzXsaScb3VdCQC9F3RN7EZ7/uK8/fjf/bv1+WkPaNXBMKP2sL/1qlW5sPwxrR+rX5o2tfpGDHTQ+tJFXl4vcaBHzaX3gJzr6d5rv2dOe2yzNy/Z1PTMkzxI15D19JPIboUH8g9VOn12ftH2DxxU1GEv+wdH7datk/ahD31nideB+g2e68CXd9onPvGJ9vi9d5vaUam/JFimzSrN5fbJcWVUvvbqw/aX/tJfbB/6ju/s7T3cz0/bJal/yA7jTGxFvhJ74C9rLuadPkzKue6FlokbM6nkyr36ey/LdXMhN4XrEJ3yv30KdWJCYjl4WN9Hmzr4P2zUnqsVGG/Odzy7zYq/FWPeDwfR0VXnJ/2ub/6t2LPauRwrz03dgc7icsU5ejkvOs3zV79wEFJ9A+PfrvnSs5QWUvCdZ89EHAcXCdrvwucVqxJ7EmtyfIl5k7YzBmCayV/ovW3rAKnZYgq+JK6mD0DbvA0hNmsgWmHEQc4cxlE39aQ4b1W1vU/98kevMFIsyiAWgR+isgRSNGB2atO4674MYPD36jiR4muC2uHlvnLYcaZ6cFHX4RzV8eLj0IWZpVcnavVAi8amBQCOaQaAknG7dqw0HgGUdiZenL5oz549LSWkl5ieaeMRJ1hW9uFMa8bo6L4M+IjOPrV2ZjvqWhx9K6xUw4EmHKa8xgFI7dZ4sYjAIHjwQ3/TFLQArPcrY8GueVbAoPUAH7vPceoS70UexEctsrTgYsy7gNUOqE6Ovt57EPqLNlZGB7zgfwZESvCX499Xwc/FGYu9NQik8k3NnywUaIiCclhDGeXeY2t814NeuUjEwWbBwXcVRKvdvNmPZi445sKe+1PJFWDUtVXuV1sp/jvBAT3NnyMQ1hdSKXsK7FfCU4nqBHR4h/FajWD93Q/5wZBprA4ybufGsybYtTpJuGS093ojsJpOFliTdE2+MXf4XWOKHl1FqwjGIQfQHt1nkednixh9/L0sPY1POvOMi0NsGDs4pPtWXq8OSZaip3FLPEwDlUEYbXwl77mHLCjGimO0y/gmnrObCD6shhF6YqQxUODLdHzc5oHSO5Xf6JlqnJ96hW6Us3nqLKO5qaBsxomXyM4c08w45PRZZH4dP3KZODQyt3uAF6yRbs+FgbKztDHlDIvETRynlNe0beLLej3PSCcOnrBZteJS9uZJpzevg78K5Onf7du3egBnZn6uNmDFyF2Oo6/xxkQGGBkHWLrKGYFFyi6hAz2aVpnl742jHNnI8C1172WOa2Jy2qSUn/XekuuxobddkdWp0BfbAHdl4VVfp7MqsdfzJNsE0fCJ4JG+1z3avT4+dkCdbPnViTOm+SjVDCKmnOl5K64V/3rtBvNmzikryEEGnMplHg3EzW/kctjwKKeXjuLvganawKVdADih7yirS/un1x0czP6x4CQ/E6dXvUdOeRd0wE/LuaddWGWBOYoOeS/8WO/lb70vAwOMh+enjwXPpn13UBScyADEOj7eBz5Dc4K0E4Nn/8qqTOj/EuvxOfis2K1NxqpIcVYWAU50AxmjhL78rNiAQ1d5pvxITu4Fh5FlMsMLTZb+ZNyPfIhm0Fe/a+w6HOjWrdubz1f8yvkmTiLv6QPmOHiHfsp/B4tSDlb/lfsZc/pGbF4jtznOpAuYjYwoM0lZRx/60IfGuillcNcYVtlDhtJfStxY7c4ufzXH63caD5gPNizfDS4jI1NOZH/mptfqT/i67Pc+S1M9Fy+CV7lhLPB0tcEbHylKlxnXKivYp9SPtBE51+Q540rdz/tWnx/ZYi2z2nDkI+nEs8EoXzNbi+gZ5xdX7eb+QfvCF7/UfubnPtpu3bnXrnQApPzP88tRnQTGS9b4p2VEHY6n1hE6fK5nGNovdQspy41PNFZ2vDB9/9Brz+KF1ma9wkWfMX78QWHF6Zn6As8KFwKM009ysFMJG5Pee23/hntla8Ptxo2DqnDR2vL41p36qcNtbt250+7eu9f2bu61F8+et6eP320f+Yf/oJ0+f9ru3L49gkh7N7SGdMn9zdrgOm3/61/7X9qjB684kQFZVZl+X+vCzxFbCHlaMQi5LL6qGkZ2XM/sAbpB8wi2pE6uaz7ejZzrfq1TNUfRlkNeFSymDVvlkrMho8BhP0uicK730h8JSMsEEvMsm2q34413eJLynb7LwIcb82AVZHcXnV5Gu/QNVwzdhcmJS+9nu8Hb8hfiEJIVQ1d/bMXgPGssabHiZj23t7RJ24OtqI3aanM0MS5tYNphxsRhlTkm5j8wowdA349fK/6RwMM400br+Yl5fm5xdpOIBQanrfDYJr5PGvV2EhxQqwAjC0MaPCfzMTAsLBgo99BfCjBJAwBIc6pNKiHXlaMSp3TimCWhkyFydHwk+AxM4vRKYdhx13izPMWMrKRVOxpNqeLOLMEo4Jir/0Qp+/MX7fTidDS4dftJBaGcjVTZlT0DrpyyKrWdp/MiCHqu6AVoDCO99NND2HQ9GWM4ewgCTin0yzRkBFHvIj29BK7vQMOjLDMaab+9GSzv0Y4K4CODo+eksUYu0uggvPVTQdS+g0CmJUCg5xLpJxBRACtD0I97590sNtLhSGON8MM7lBy+lrr0k2H1Gb2kEuxWBbLc9lOvlzIaaJxB4dXRK1qplHk58Q2Zxtig4PmT8dOrKx284p92+/bdAxR5EQ2Zv+YH7TQO6JxywvuQoXXxr/sPjrxYfvHCO2X1We97yQI0F0JFl+6sSvbU2wWZ53pnp84MSrJsBshuAoim1mp4AFAb+m0vleQpOLLVH59Ex0ZEOp28y71SJOtnzpaOUxHLcPTsHOR14tQsL9KYWRxvFvtVd+/SCM/LAU/om/iY4F9ja3bo2SBY9cELvtkraHUW9AzuRYbTCQarGcvcmbZegmH8rpNKVVbDTuzdu3er707qB7KsxZVONBQ2V5bQoYIY3j3FuXM2NweEqbzBZZZ6RuGCksx6y4M0dASQ4ZOeSSBc+KN/KiWB14lXKRspO75W/3kXMvEhMR1+rUZ7Gtt5+Aj6xzjQUZcc+I7kx/w+T+acvRXhU+oOtIc+yETizaa9AqU+O5zMxDTGgo4kXq24wjx23S96p6OTcs/nYHvSMD9bHb90GlcnNGnEeDwHt155/uz5cNjVOkRjULDQen5j9JBCd6y35pP+w8bWnG9qE9I4TLP7xMfkbdnDyjx3e5fhD0Q7lJVOc/wzSJond8OTyj7s/Z4Le5hwx/C0J5Xl1zE0ZYfxoBPQwzZglhOyUZzjN821gLHN0E813k+9YfM0N6x1H/KRAS54n9iWPIeuufHDHNM3SHs5Zcj9tJjf1KXZ5xAZGn5Rx1g9g8qZ1A/wXs/CX0pZ1nM0Vv1HGaE+S1liPPDUAWtn66SM866cG9/rs2dP3hvtIng+WJD+F3OEltp0XpOjmP/qj+S9+JfINVine9J/Tfxmwz6D6rpeOgS2uLztcJRmQe98LvNefatd2IyswxfoutrAxLs5ZnqKIt+znE720IGbeZJyygY0h685j8SqHFdiZLcS9SPn7rHNzKzr+rhthzP1Wr3qtj4DzwXHsOHGRfe7o7dezo3fffjm9rAH5GKDPTULn+Zq1/H6ojZtwmpPkoc8F94n7u6yF3w/xzwPSMvr9Xv5HtG6ivey/kXPV3xZZQxdWO3cim+ei6vG7L9ctXMF+fYP2o/9+E+2N7/1TuGOAlvKJjTGyFcxhohPA/cuz8rdrASL3oM/ZQv9quqU3qtb8qsAne5hbDwPetU7K/vfpfz42rXu6YFJ5il52JaJqg+8+wDLB5QvWFiqg1/OtB7faw8ePWpHOvTl9u12+869dufevSb/spIGzs/ar/+LL7VP/PI/rjMMHJhRWbk2Vc7a8dFRVdIcHO63v/bX/ud2cnxSmy2UcJedqbXDlFF8SMY+bGElAHb9rk3KKdtpL13AaGxOzOD3dZ0B1m30VIktFy7rlR+t7xQvEA5WIL5XRKCPYEnKD3xioyztRX3XE00SawfmxyFaiYfIS+lWFEwmdiXGXntnr8CBFujXasvSrr3sWuibvlTNqw9ycNSd+upf2pr3G8MGT+JgnF3jAj+T12nDZasy0Otnz3Z3zP2abep9JnOcm/dHhmXK30YWPeuBwW55N2nha7elzoldrBmQpbRLu3im7+d6qRO9V44WnVQirQsImAjcAFYmur4sBdAEENjMUzP1PMBrNar0L0nluk4gR36zVAfjgXJ499WBxgIN7T5r4bq/X0EkK6azrk6fnxowb7rfnghaAdOLnv4dQSTNQxmMz546Y2T/wIuN2gHhJJ0RJ9g2jF0ZMByBKvNVhoNLUmCigkXCdgFnNbu9e7fGq7FBN4wn4Efg0QbBzkw6cvpdAq5FPdfwPc/I7FMMaB0s0P/h3Gn3RH18NGYceACNZ2YQN7My1COEUkil82seyAR0wcnm0ByNBcVUoDFBlOAIY9TzkFmCHhkk0E4GMmk6mFeZXZKKfB0wbbz5HL4NIkUGWy4kAI1cIDKuNEArT0RzlXCrMTvfsdACJHHSMeo8Dzrg7ABK0E+G3Lvv1hUCNiWH1YpSbQfcMBlAOTx2Dy7Pw4swFkZJAzL8EojIHgR8GI9/zp6E8AMHDvkxDV2KsRptyo7RNRaluxagKSs4QdCkMK+ajM8dfHRtzKXnDU3DNmeei2NAWxlx8Jq5UCpSd/Ym5+ng5hiTXqkvKT+JxUlz6IEsIre6JuWFLIxy6nog5WV6kFmMGZhj7ufq7VMNlF1mT5YdgWUczmdPjcXCP2Gc5LHsQNxb8+oOEJtD6J+dqxmsgwY5B2SIn9USevS1nWNcHWAwMh0faFnZBEu/lOq93MtO0Ed4CM3XhRH0zc/X9zko44wSvkv+poMCL7AjqY/Jy3Wh5efOFgcbOx7BRp6B3q7zWjEQGvL5yxzO1Fnmlu9KnEg55/Ok8zpnnrOOPT/nHg7+KlpcOnvjwYMH7gvV9SLHgo0Er/Qd+p2YnAsJMCNtdMFr7PpiU/C/oBv8TTxKvubc027Bh5TL6WrOweooRAAAIABJREFUu4Y9iU0h7k1fgvenz0GAmvGgb2nveIbeg82Xv+ZNah+Sp+spr0991nNFW/wAbBpzgq6pU/g8qVPJv3nqagaDZjbOatudWTV7Hub4tv6A+36vsqy/2chMOqWe4AevGKJrhMvQXO92aX4eVDeDSfl8xondfv70SWU8658WrcLfpB82nfFDM2VN1TIkfFXu01hy0xeaiweJWykX+c7EJL23ZD0q09jwFl04tEsZxPov9SX5v/oIiQH6PWU6MS/xZP08ZSmvy9OS0Q9dm/Kp3227vEG29Wtm6wTekc9Z8Wrj04bi7/IDEiMSu5E73oddTT3lUMeUZd491gh7kusX17J8kVn03Zswsy2J9F66rjXJ/fv3N4Fyy01smiwyl7KT+gMpkg7rwj/1epW73Fxc5SXxFTomrZK24NMa5OeZ+OYpXwN/4xColZ/lr+pk6Sv1YrxoamX09OmL9jf/1v9dfRm9Adsqw1HXnZ46843KgvOLvqlzwQF8DiLmRie2yTuc/q/kWPfE2mfoaQ8W6ST6mm9h5Owxp8/macb2L9FjZKT4eeXgqIKKYJ3mcPPmYY1PAcbq03h01I5PdNjLo1oXlU1oV+3Z0/faP/2VT7bP/+rn2u1bJxXArB61l+fOXry4rBOp//pf/9/a7Vs66GYGGMt2d9mEJ2lD+WzwvaoOpywPPXc3v6Jp+ifo8q71SNoO9AzsqL7a/UwF3au1N/65dO68B3PBWd1H5nutwXtCEBtJsreZvFM2oYfitAEpuWITMNcju3AQ2UwdSKxPvzbnlfYo9Xi1K8mHFf9W/4b35mZ1fdYzF5PuqccvmxfX5DkFOVaex2fp4+3S6eRxjkVBvl1+xEZe6kwI++e8jwSEmmPPws3vM46wjq14Mc7p8LoF/3/lU2Jg2qW0rSkn19cycaR314mSVZ0ijTOwKldG9Keh80IoDR8K5kb47oXABHJ3uIS8Ow7aBUvDnb+b2VK4udgC8NayDgKiaXBy3JqbDJvezVh0oEn2g3OZh53hyyvvICiQUY5UX4TrYBdFA2/qgJc6aMP9m1KIZpDWGQ7s1A+D1LM1AYnKoLxw70pKDNddfMCd+eWiMh0T/Z49XgjEZsAhFS6NdT2nnzSMoaTkDaFKgUrHo4yUSs0qld6ZjvoMA24BdUq+AxMWdMma+UEA17tfAKfo7pPJUEwHugT2pE1ZoZwpYF64ib77ac1+cTZ8LttKY2lH0GPNXSUcJdGzDFI/gWp1SpKGKOhwZtvMMMwSZeiZ8poOC+CbIMd7RD8yXjBM6azwTIJpOLeAHnyrzMoeWDsfZRKzqTzP9Dtmb6p63oEzADU+LxidkZGGYFeAUWPLuYMFul+fw4N0BBPoEh8kA9y/a/7Ji/w+s3pHNmYPMm5Bvad+9xM06aWhZyW28B5okDK2E0vjhNPk+TQms4ydd63XQfd81wY7d5R5JA0yWAIepmFanQLGZifOCymcLO0my+7VJk7vCYPuswit+6/UA/W8MO7oaPb9gu/MMfWzyvK6A45u6m90cnUYKCOpAHI5tnNhid76VNvtoVmrQwNe5ef+zBmnBOmTTqsjszo5qyyscp0bCQrAQw/b0G2gI+0Bz0k5TFqCsbzf118PYs4FpE8Br+BK7193FYfNwHt0VDzPQAL8zPmvzmfOdZfcr7i42qw4SqJ/ZdtCeWpics27KoTdiB16sQEpGTk61EEuztYGo5gnQR5kO+376v/YThgHU0emU+4sZPOHjRxnUqT/lfRaebnKPJib8pUbcXU/3Rg3fXIcPGJZaTmbWU48F7li09Ny4uw77HxupOh9BK30O74EJ11qoQTep/1InkGLDGpmwHWXboG/Ggvy5aye7aYE88zNEnie15p/bGrMVjgEHS14Chw5+ybxF16M7KBYLDDPlB3kBdrpb/xDzUVj9SbuNnuZa9I+MC82gJ49fdzu37tXdloBHvncGWDQuwh0Uu5Ucxfvug+XPoXemRm+6G/iePp/qcv6HR1LvZf/gV0evIvmcqlXKf9J95QJcDlt3oqTyfOU/aTlqmtcVz1Ue+CEzDt/x8Er2yymlPfUseEn9jVR8hP6IJOrz5jzWWnMvcmbxP989qr3k3auNEm5xgbmQSDcD17oGnjBuozPkue7xr/1+yYN1/Gu8+P5SVuNa2PTxky2weZ89mqTE5O4HTnfZXcT81c5TRxf5Q0fJ++pU5tLBxSIO6/11dl5a8fHJ+2Tv/Kp9qlPfbapf2EdqHmutY/Xft6ImD4Ovqr99LmhwueeozIMZgYnMseYL86c7OK1ZX1b+ATGcD1y7kNSVSGo9fT2YMBJY2etKmBSwb5Kijmug2u8jtShnjfaye1b7ZVXX2tHx8ftlVdfrVYKR0eHtVH/5PHj9vpHX29f/cq/ardvH7cb6mF/cV79GlWl9O5777a//Jf/h/YD//b3t/OzF5sMxipy7muOxAlwOcRls+G7Yj223HI07UDKaNrSVUZTFlTGnYeIiL4qd1dlRa2d+wZTyglBxJL3M6/FsAHgi5OJenZl2KrMiFxlMuUd/qaOr78nvVZbmPKETOX1qb+JEdy3YlRizjUsq/Yg26QU7GmucaBhVc6Kb511ybcca9qF9Z05vpeN1XOZ+pf03WBQL08mp3zFybQZOZ/Vx7YczbzOtR3FGmRc+YcdYD679OI6L7frCg/hqu199hO/UD0YzQg76zCdgevvDBitTh4DZGCUPSDsujczGhl4DVLprD17rnoGdgNeXYe6U8xiFQdFjeUwyCw49UxKk2z4+2lZ+tl7MCgVHIeulE4geHlWmUwKNGmM5QRfXdTOb/Ww6zn8AiWVphJcVW8LgXkFc87dk1ICSzkHY61nKlDV0275XD81dhzqO3fubMt3dShCN/JrwDQVgUUPgA/j9VwZBu7FgOfPDATrvosrH87BQgkhzoBV1uivRrX42EFM4xoL0H4IDnKR/IQGKdQF/kqZ7/yC1+IFC5g0cDgDs6eIARXjPZ0elyPqbxk/L/RmBii8YL5f/vKXix7qnaMxE5TSe8jc1LvTca5Tza4u28HN/er9AZgNg90DskOpryynmVKdDiXzgM/aPfThJJVXOB/TD+KoE+aas2Lpowgfa5x1XZxI2WV8OggOwADw0F5/Fw10Ynt3MAgw6nMWnQ729ubRsWgFpNKRJKCsZ2Pw04Ak7VSqkIDHQobn5ZjToU6skTyyQNJiC+PDvSxqwQhoQikKeJYLRGSPYF0Gw9JIFv9jIb8aUJwDaFE9daIfKqWMSZNRWxsne5JNiGAkVqcea5yZJcR4VkcbjPD3M3MG+a/AcAWc7QTpHYcHx0MnWPQT5Ff2osaUAR30GnnQ96d1WJQDH+i8eEcGJvwvfItreB/9DaGDed0DK2MnfvaKu7ZwUflWD1I42ND7FfYTctdFw2qkd/29Gm5kJh025gU/VkNeON1xJe0uMos+cA0BIO7LzCgFM1N/9Htlk9cJlqft7IWDGsMJ76fJpgxmwILMM9nh9B3gN/i6carS6Q2igd1JxxqLFWHIxjUnM7CLcV+4l8KGJQQ1bIuEi96sMla6tJdF6i56r3xhbuif6FL3l29jn0rXZIA/cdnz0Da3h8m8dL+c03VxAjZt8KBwwM21xzM67qS8MpbqZ70EyFIv9QzmwfudfTzLurXI0T/8MAJWDnTiS3jhQ3YNWDdtjr/Hx4SWYyEQmT6r78k16t+lFgySX3QI+zQWCLUpPE+ZRvbTQd8lT8gi301/ebtrn/YEWwHm5nMVLDTOC3+2SGFMkF2fAWsyw+mblnqUtoh5uOf0RXv77bcq80fvFi3gLTKojVOqhIQF9J8e9OqygZ/nrLRJw/n59MdzPNAj6ctnQ39UQq92RC9ejFZE9I1abeSK0Ynt+Tv8QjbSFiJzw84uZXQ5vpQPdCbt5NDROMwtx7yOP/068JqxgQ16Jr5eviv9ppwr16derHaGOem+FVfR6y3OOomkymX72ix9opwX7x82Yujq1A30hcDsyqt8t+c5T6lOvVnntc457Wjic/4ONiT9weGUL/2OrKw+ZmJx3pM2j/t30TftdsrmLvm+UGCwbxP5xOjj9mN/9yfbu+8+rkPz1MZLIPL0uVoK+DApZMmbrD5wS20qVnrpb/UNfv7sWSVRnJ46oSL9MzasZHdJHGBdqY3cOjGgeD7L9H3Yq9ae59Vn0Yd/nldygtbixggloijj8KgSgO7cU2WL8MXrYgUVb+wftNt37rQHDx61h6850Hj39p3yW89On7fTF8/a//N//c12qH7xSvAqn621w+Pj9vjxe+0/+0//TPsv/tyfq3ZNbieCbTWN5LdmJcJqG1KekPm0uym3ojX4Cs9XHyH1Bl3Id8zArxvnn5+eVrLTq689GolZPLPWd9WX3qegwzfeQfa3bLXsoio7U7503oATeOyXrJiJXvO8xC70Rd8lXiZerTjItSsmJl3X+5OO4HX6MYmdcstZe+qQXv1Otr14TAZ8vsNy6HJ9f64ApXwir4FX32rFCb5/Px33xtOshFzjMYMuvZ2c9En+N+9KrJFu7MKexBMwctiLnkCVLTR4p/Fge1iLYyJ2StKWJ913+Ug8p97bB6TNw71f/eQvjgxGDQKnQQ/BSdKkcP5SCQFpXr7eu1XAfnx1L7WcDFRt/zYt1Gc9eZgaMMGLWsz0KC9ZBwiVFGo4WB1keb+cYgJL9B3SrokCjrVbJAfs7LyAThmKBEzKeZZz33uETAPCjqUL3DUW7ZrQ6xAG4Ejru/PzeZLPENxmAw5gb4UpSzfXnfh+1Ho/8cup6k6vpcfd6oQCaNN5YZFmgXJRjBccujeVazW8yICzC2dwCJ7q5xrMQFh59hyHnVNkLcGLhV0tVHqGCYHaeh6nReGl9z4YCYbIQMqyAwYGED2HRSFgy3xxyrmWwCsyp2d7oSqnEEXtGZqR7o6yJhCUkvcmznyOnuEkrDwwbVQS4Z2XXXwageY40j4DGcW7PLq+l57yrjzEJfVXNKns4Z7tqXnrPwJV0BAnBBquRiIdUWiPbKwBvnQGuY+DU3JsqzFDhlY6siuo7zUXSgwIYGkO6Di6W4YXwOynYwPiuwzgyhMwrOjOieXR7wTZR0Zy7DlHOQi1ixy9FJk34waHGcMwXv1B6URkIDSN0tb4+EYHkegbab3xZkzvT9t3SOXEyglmA0H3Ytx5t3fcL2r3Wv/A2nXDIPEjMZ4M9gxGgFmMXT2KwDv46WDqzGJPB0/zlzOSc0/ekt1j+s7GzVNnJqdyAbvKaOIAOplYNRzSIk3PzGP3ue+Rc9gCvE+8THyBpyl/+oz2GIyFbDrbC5c0eV5u3+EgVE/R6YGvFSfTPyj9lF3qPZwqyNOxKO1bYl5ixS6aVkP10Jm8NxdNienwsqya3t/xmHtLq7utOz09b4cHarkybQL6Mek0Nzj4DFpBY56dslxjiubo2GXuWZ215CE8nr7SNhqVG1tli6Okf8qevvBCAP+sZCYcaK5N3Bh0ijYs5rOrFPh3fKyejNN+s9DRtcYl91LNd2fQLeVU9+Szkzbv97veo0WlD22ah6kNW7jIT/opqZN8PpzzqHhIXiNbuxZdcxPS2da58etnzHZC22bqs9UPNpU5a9O773Nvevwl7RhTzUfli5cX7Z133m7auE5e6tkEDfT5xOrrwdLCo14tMH0xb94Of6pw3Lgov4o+5ZZ74xhlX6knYEGN9+qyPXniwwzUQ23obt8ISr5gR6Z8b3/je/Qsr89FEmN5P7xe7XvqJnK6C7/RtV0LscS6l+k+PkFiW74nsWmdU1IjcWP1idd3pyzZD3NgKn2dl70rcYPrc4Nvi1Ns4mz5lpsofIPMzXXXFv/y85Qn7NNKi5S/GcxZxzH7PoNHw/fcEYhBVrFb+gm+5Vp52PZ43aq/63wKS68uqxcjlVyqEvvKV7/e/uFP/0wF40R7HUb65OmzsN0zOcd66jUufhRjZXPQh6LkoS+zn2DpDwdalD5Of3jrI215M+Y+NnV6P94qV8a3kZgpuOOevcbO/bavipiq1jquDL6TW7fbjf3D9p2/7cPVYqcOgDk8rANf/uX/98/b66//bLt1dNgObvq5h8pybK390R/+Q+2//i//q0oqUCZoVSFWeVtfOy4n2CePdvlV2OPE2okJcyMWvXsZRnF/rol5Nr52/S2enF9UJqNw/Oa+MXr4EH0dqHGzdgKXFcuQT+tgr07odnuMcyVF1andN4uOKbe71pMp36sd0d/44e/nx6RurjRc70MHVvrDm8RW9KfG3bRB5uA18p52vhIh4lBQzyX61tbAXO9By470VxnXahNy/HO9WlTr5JpxH+aQuD4Wl1HdlvKV12aSGqXTK8+wd4OOPU6AjU77s8rnDKNsD/8aetFxoui6bIRXu4DuoxcdsN2f+5VfuGKxkwB0rRSNqG7vbZXCxqBZlKeTl8qW2Sc+4dZOqLK9eF8BHaddLX1dMDgEelbjJ+cmd2rJRBiMrZVGgudVpdRKMKXEOgxglEtd7rWD6gXkMhUEOxVqT5Hvnmrt0rnZ40f0qfLb6mnpQBzOHP0hKxOtJxEIPHBGswRp0nkainTwaNgpmuduTIIlJ0YV/fthCalsq1Nfc+zGFMBK5WCcvm8etgNYlepG9mEG8LgGmeHdOAXp3E9nZfZ0UeboyCztC96p/LPMzUDsLFWyv1bDgDOQ/WLSiVp3/NeyLe8Kqj+KmwHXSW3R7Je5pNInIGlc3XYPwwG/nd1ggw4t9WyNqeRRi+Eub0P/1BC6ly1Ln8imTRqvTmsF1XvQX8/xnGffIN6N7kqYyVLhWQTqyoD1zB3GRGCY55TTFH3tAMgC7sg+wpByLQuBkvEOZLmjujqxCZ5gkJ7BrhYLwczW1VjIzGP8yDr6P2i59KiafLMTgPPGfTX+CIATYJ8ybsd7ddpSH5BXZHQNHFOokbq1y/Ajo+AaRj8N8tSDWXahz8Am4aXGJjpmeYY+k1NIZrKcGOTj3XffbU97qR4YgSzhlGM7CA6z2CL7OfkgmlarjQpMOBuIcUNLdM8Oxuxbw/vBtwxokqWdxns1xh7HPIgmv4fmYFo6WGkPk0+bBY+yJYXB5UCyWKDYdXuIQC4c0/lCfxLzVkcvnb1VXzy2G+28L05y3IwV+qQc1mZcx/8MJOn30tGeMZ1ynWO9Rud4HnPx2LxgST9EY0x61Py6q5d6NTBaO8J1cJLtOzYU+5rOLpl6qSNrIBGd52eNs2BtLqqx0Ssv0i5ubERk2ya/PN79XkpnKmwc1yKW7cf6HXMlYzJ9Ba5dP5sBcfWtnSXV+DS82wtVb9opQ4XP83ngzop98DLlOO/L34tePauYgBy8gX9TOGbGa8ps4h5jgQ/Mg8UcGxC6B7lOucd24h/qOi3uOHTNdDAv4C/zhJ7YuMkfX8uY8c913a6gTc1BGRDnp1V6qD5ekltdn763yx1nmaD1b2azQOcxjl6VUfJ+OYPwZ+cqybyozEP4rFYY8nnlz1o/ayt0Uy2w6qKeIT9Ez8kNkLxuFz4lziY2rDKz+jyrnkDLl70vcTplBtxC3tL/Tr+FsSFb+BBck89M3qKL9IzFn0PG0o+aczYuctBSylrqG7xNWiTuMNZ1zPAhr10/s8zaj0R+kx6mk4Nm9Klc8UbvxTbn85NmOfaB6R2bmF/6OPmcxN/13eg4Or3qZeJ+6j00ATuwA3oe/l7K8cb/ajNLPXFZz9I6Uv9Jbk7PLtrJye32sz/3evvcr32+3bp1p3T73cfvjUPytMzVWAgQ4wPxPq2hXK3Y18IjkO9sKzYgat6xwclzCMAktiNbyPqYm9YvF7Mqimd4Taz1hnpLPql1tNrnHOyrd+BhO1WrNfXkv3nYHj56pd1SYPHOnfbo0aPq43l0dNJevHjWnj972v7ZFz/f/unHP9bu3FLSgNvYSFeOjw7a//l//O/tmZ5fSSA35X7Umj9xONcgyGvauFUv0s5MmZoZb+nHJ78To/gcfzf9FgXb04fQgYrPnjxv9x/c3bbPicNLdb+wPv0IYSqyCGbQCo3l1rQj13U19SLtDTqod6W9s8xZTqGZq5tm39mku3Z9157OyNRKw/UZyBEYzM/E8FWvNZYtnfEL/HOMpSc/cG1iyy5+Jq4k3q42i+SEGle90Fekvd11f8of15ruPnS0nMw8AKa37luf63n00+HDr8DOeDR+Hvze2Mp4R/ZKrmu0URAbgsx9TwHGVBjAE4cEoSFDy4yMgxoqrdQNX5UFmAslnrtx1ipjzzsvOKd6R+6qugGpUi3nTkzvOu3gRM/+KmFWqnUP1GG4LRgdPLX7U8FplRxO56jCAL3XTJ14e6ASm4PKRMRo6D1bAHBGjpBcaay1oFWWziG9lwgieuVzY48Ta+3s79/UIRCaq3rquFeFA5B7tbMwU2nN6AKBzima/VYwrJcrAuoWHDsVCYws0tNApmO5S5iH89OFJZVUv+uZlJdBp0pZr3Jvl/fwXJ6F0uOs46ADCvo7Az28J4UbA51GLe9nLAk0IyLf+3wkSCGb43qNu5cXI/P6qbnxzpmR0U/krcWGSznNsbnTuAt0BpjolDaUsTnt2WOzU749aZlyZp9UKt6rlUCVDPf7JLNWco+LYL0c9jQMjCnlAl6lcfBC+2DwEUcPwIWPCkKPuVe6vp3Cmk8/rY0AUb4TGczF3ADz8cy5sKosqv68AsNOu1pw9R4xyjyujNYd5a/5Pv1OwHuXXIp+iUXMDxngnvqpIFNhn//p3cj84HXP9tNir04X0wmiVZbZDW/0C0parg5wzbt4rAyxXiLfaaVrMfqFV/2E8eItERZw5NqhJfO0dHDCAXwbY8+bxcBcXGs+CiSKB8L9otmNvepdC60cPFSm7l57/N7j9vjJ4/baax+ooCABXhbN8C31BizL8kvkiaAl2RaVod7lBFpMw4wjYfyGR+ABOuP5O1A5ZDxaPsAD6GQe26EyD5zxkQtI5rAueND3dHg2ulQLgHpDIUsdlNX9COnZdNQjyhZymONwbrqznsWLFffLhvZsfsbbXaCxSCxdVSZYb/WhRQMBlvJvlhPuKoORUt3a+HADeGHGxLvMWNOKYwbJcmHDmFI2kDHwpmSPHX58giJf1U5dK5EufLp5MNpFwJ9V/ggQEagpn6T3OvIGVjqI8yTwlOe0Nfl7ZW4sh0wNQEVfO9Yba7s+9+9o14I/poBe8XlEXmcf4qT5/N7vz4DxSmv+Tp1J579OAq1gYmY4e4CcXJrvTp9l1ad0iMHPqcNM2qysKfaSodz0HfIbi5qq7FhKwdE7sCLHgm4JF9ZNW8Y1gXWb2Z24n7KU7SXSD0m7u8tvyvFBx5WGpesDBty/Tfchu1UR1AO/zNOZLb3tS230H3Q7BtbPjF3KouugPA48RO7rUAX5su4l/vjJk/bWW2+17/me7xlBxdpEL70XH7Y+aukDQVcO+Oj+fMpi6hN2CRzORSnz4+cqe7vkO3F31/eJ92mXsRHJQ92vz/GRUx71+7pwS57mONCx9M+QG+YPllj3tmsVxjkzonrV01KTzzNXffP9M2iSuMWmRepmyqk+l71KndLjVIKrbLJXX311bA6Bu6tO5LzR1RULdv298ief+zLd5PNpx7PvqrkC/mVQMP1i6IMs6J7ctBx+YUYW0KERa8CT9OFjST+CH9rTlC199uKs/dTf+/vt7OyiPXv+vL373jsuO+6brCqt5h+6z3idbTw6vbkqRoe0Xl7Yhx+nSlcJwxgHtEUX7XN1PvegCSdGK4h3o9vjF8+fl8/LgRMkTTiQQXKR1/zKVjy4edxcGq5DVg/bwdFxu33vXjs6ud0ePHxQQdVXX3utnRwfVZa2SsP/wd/7qfbG17/SHj28U+ukW8fKzmvtr/6Pf6U9fKBDcVRS3KvLdvRLhH8b/z420hJj0DX7fPau6EuPvq/6u2JZymlilN8zK0kJ2pz2Q2tV6ltrqcJNVxKhB8IWevTrM2fQu3emvhs4Vtnl029kY77GKGepf7UmQeSYmU/SjXUIvqfetz8O7LQ/kEkAOYYSsnJv7O8W/fCNqLLrcR/0FTutqjoX2Vw/iX6D572Sg/WMDd4WF0u29f6b22fxTrBgvHtJgrvmr/RxbXGIAOPM+t3gcJX6VzShyGIbiaxZq7d0dzwtMQgcWn193z1SUTY4PP2KaaOnjM/3TppaUEyLuXGKLajx/NqnfuHKDskM8slRICBQBlHZi2nAqneL+yVuwcv7lQyUBUguhhTIyww07sdJtCL0ndheuy56kGW2BjAT0DWhcnb7iaRKs66Fh4KVGq9KsSfqtqdPHo8+gThbI9IvhvUyaowgxNTfE6z36rl6p51tlRdQQ1/tZB3waep34TTlvF+CQdYXi25dkzvOnKgLI12G6MxIj6MHNHs25br4BBydxePTgJNuuSBOIAVQqtdGHxMZciianueeWw7GuRzdSovQQytKOVGE1VGsgE0PKuue4kU/8hwFTyXiM4y+nNfK7OsBV6UWVjnx6DE6F7eALQFETplORU/nj9+VtSgn6d7du23/pkrDHFxJMIaGlhvrQx3oEweiMNfhB3Sd9/ut4Lko0LN0srPAoYI6vVx3u9izXuLE4hzIsk6HYoITDhBBHp5Flp+MlZxC5JU56rqS5e5EDV7tCMYwFoziamjtjM7DfTp6DoBfDT5yWLTp5bgT9Cdgr46mrsHI5jPRbXQmnULkBnpncAqnt2S7Y0rSPn8ngEVQbLMg7g7/0LVuKDIIPzAjDj3JxVXeW/TtGZTDqQ1HKXfVdS14moYInEAGM7ig6yUfooXKIxVoRH4ymK3n4exorLrG+DbL0xm3noeMpY4gFyvm6FrwunBGGzmS8ei7ig1C3ox3zjjk1Pp1QcGikF4nKUPIWNoAZIDr6B01/2ZndNvDmGe4l93MWgVjBjZ0fudcahd2ZEk72x98RobBRXAYk4c859+6JnXWMve0AAAgAElEQVQU7EyHeZrMLPfYa4d1CJqCk3Mxk7iVWJ24mvZA1xT2dhvGXDPwmvqKrKUcc2Lv3Xt3RquKdMLS6cvnTv3Q5sjcNEXfPTZnf6mkyDZ3Bl4SU8HGtFPTYZv3IEdjTNX70f9SB/l95WHyzlgpu2ubmxt/85mU/viT1GXemf7CNSzp8+U+bB1/s5POeG33x5SGLwj/V71MG8d48AtWXavg+KCTT4kHS9GdtIcrrSj145Ro5s2Yxqa03xKB8LkJmLLk+1ySZZtNL/PcnLnOW+RGAeGUx2vjjQNiuG7VC/w4UYY1I5jOZpkqhFiIYm+RFenOw4cP7bsd7Jc/zAKBTV/4oHuE1dogwhamHVRgYv/Qm2fKnln9PW/Ob0+xR09TX1dfBRlZaYVMMd7EqZShFb+mdM5M3BxH6kX6dSlrfD4wOzYakib8nn518hmMyTkzL3yT1Q4x1okR0//PaxlbyhufJb4whsQh9DppAZ775+xxPmQwgvjwbNV7yZB8x9zkXeeXvpjkTTSksmw+r8LSw7/ehStgVD4/9Xe1TymDExNsw5OP3Jf4kc9KeUM2h/72Mt7VpiVPb6i3et9FUX9S05IAsja4brSjk5P2hS9+qf3Dn/5I9Zd7661vNbWPgxe6L+eKzU0fAf9KB5vWJkD3E8EP+ddcM+nrzUh0Gz3Df1OwT58pCcJjsc9VfJO/GQe/cI83yrzu0TpJJ0cXVuy19uTZi3b/waN2fOtOu3FwUNmLDx++0u49eNAePnxUcigZ+dab32h//yf/Tjs+UAzAwSmJ41/8C3+h/c7f+TurZYuyuqvosJKXFL/YnuiePETXky+TZ/YVXuYLrPqddi2xZ8X71R5LBjgdWt89fvJe2fo6gDXiLKwVNGaStqAtVXbiCTo3xtDXhel3GOstR2yupQ6vco6O2e7PdStzqaz9CFLz7rTTVAyhK6ufWmOqQ3+3eE2sIHm1YuMcx6R86kXq9sqPXePQvawjEyOY//rs1dYMWtekZwAx8X/XHHZhlZ6V9H/ZeMH3/H61nbtszKTHTBpjbB7vPOgu/YvNnD/zidevMAbKRKmgwblBQYsHgETKuS7Q86He7T2o9GNns+igDg9sOvJ+dRp/RYrJTlQmFsKiwE1GRc2YHtirCLN7RtVuCOme3gut1GqANo3Gfs/U0PvffvftuvbowE3BRWBlMDobY3sCob7TuAqkOxAyLwSmDIgRulJX9c8LYwdPbt++U7TkREpot8uJKFDvh7zo/qfPn43eNJW9VJksDpaKZ/UM0bEHUVLRK7CzZprF/BI8dD+GiOAw93LQhQHocpxKmOCJ88KccMIq+6aXiOt60SCbsQMsldrfHbUKWvXFdAp/Om+pJBi96Qgo088KjKPMuNLxQKbZcU0nFjkVD8Z1CiZ2eeHoeQO8+GxgBoRSoRWoI9PEBtj9VXStjbiD0akbwwHoQcOjk95HQ6dK9owmdpN1n05Yq0XXktlGZpfmCC30XgJf6Ih+VoPlo6OaL83lHUB05hdGrO7vDfPhA8/JADY0ICCqkmmMH8EC/VQ2XNG+o1P1QyNbIsrOZayQ0Y3uRWA2AQ5eg2PIL7LKMzIgmPOBJshgLjKGI9Z5vjWaM9gJ5sHP1EfkpRyA6BGS2ErW12oAMUrIkAI+5pUDzcnXpMl0FqdDih7Dr6m7BAaNvW7vcFm9cObf8wT7gZOB+2TDEmBFx5CTdGLBK41jNVo4T1niZ8OuACNZhNuWAsyLbEDjtu3EWtKG0dS1BN2gI0HXNNYbQ9oXV75+lqamTHTrN27DKckFcvGmO1Rz7NMR2fJpnogNr7F7/OT90xmmgf925xZ+r4t73rdrEZ+OHe9BttCN1SFF37Z+gcso+TcxcRuYQ3cJACb9wXltYCrQmzi+4kEGB2ZQ3BUA1TJlHFTQncC+o5+0XB3JtFGpX8mX/H21acjVtGkz6GoaKgtszmTy07v9WqChO/Qg8tV77eLcG56MH3+PZzAXxgBN4B3XJaakXOtzAo9ZlbLaZzA3+QxPcwx8z3PL/6oTorVhOIN4iVVp0/NZ9bmqWZo3OeqU1Z7NNwMv8+RJAmxatE8/amaIpY/D2OErNEH20gdFf3KBTw8o6I6dWOV6tUeJ60PPC9K8AYB91HXaAFI2D/ZPNv3Jkydj85KMslu3b3V7e6O98cYbtZDHB+R9ChoKe6tX4vFxDRObjc/BdhvBSPw8fCJk0gGAbd9HnpcYNHlAxtWkDrRMP2uVo/wbvUxbz9NWXQC/VvyEFxM3osoqMksSA1ZfI+1/6sKqh4kROcctppqO+X0+n2qM6edMPzXpt+qk5+3122rz5jhnP+IV51I3VtxLnydxzJ8PjgQOj9FtZMZ05dCQ69lLHFiQuJN8TlzLa5BVZID54sOiF8wjeZ12gWdC57SXq3ykHKIV5Qf0TVPhu5MgvCGncN3h0XH7sR//ifbP//m/qBJJry210UrP3YvqPah/hRMqte6JCdgKglM5F4JXuXbEJnNI3xzv7L+r+b44U0B4ZjY5W7L3xuv98bR2VYaivhMu1WbHlROLKsjYzmu9LJ9g/+C4MH//8KhKw/cPD9sHv+M72+OnT9v3/a7fVRmOesaTd99p3/zG19rf/8mfaK994NUKMur06D/zJ3+0/ek//R/XYSlVJl2Hu7SKTZBRaddtZv7DtzXIiBz7YKzrB26s9m3F6fT38jv4g65xkB084bni5YsXz4v0ilvk98iqaFFnQvQkImUwrn605duYUZWYFaifQaR10xv9H+PL3jRdEJhbzmXVBb5b516P6EHIVQ9XDNzgTFXKmW8rpjLWVTdfxqN8z7Aw8jX6WmFaneuVarvsVeJp4j843fPDO77ORISVRknDHEP+vtJoXV8mfo/3Z7VhZLUz1vlMj3S3zbLPnDYix1+ff/rjH63ZnStoMZo3k4noA1hwmMro6H+9/DidJSYxJt4zyTBw+nzd9UugHg6wFD9KwPQO+nno9wT9XQZ5KF0v3S6BFKho4aGgzOVl9Vs8vzxvt26dtMPeGNyldlfOhIlTC/U8iFvvuxIoepcWR24wpU5RVpCu1Q6uBb9Vb4kKvtZztfhRsHL2KkhnZbz7yunjNPbUu+ukPZ2SqIzCnnE6HaG9yrJIBUonCcVMYZ9Ohx1sZxi5dyQAlc5y4YBKb+pgExuH5AF0wikj0OFnOLtUnyXgpZOP8OvZDvh5t0DzUIC7HEMFrTGYnU8sOLV7riB1ZTJm7wfKUHsqtdL1kUe904HgCVTpAPkgkxlov7pUk1xOn6KhvPtj6l8u4tIAeG7zFGuC0dBU35ccXPmZHKACP/Sd5ucG7l5MOqF88o7TxBJESuEDjcjOKj6eno4NAPGGgB9ZnZwCPoMLHiM8dJsA6wcynIGZDBxZj2dbhLFY7XLEEF0K6J56Kj/HeJSc9UxqnJ3rgDvT/nNBnWNi0Ypcb42ndTsNKQ4Y408ARr84MCGBHrqsTgKf57UZvGFcerYxyf/g6Roc4F4vpGe5XjmUvRx6NY4YgSobrOxw0y31QLImuU/9l0y++eab1QdH8kKPF3QUWpI5A7+lywpIZoARvpJJw7yYKzwGZ/U99AAja85lKLcBOHQbXWS+2CLGi1ygg9OYO/MYGUoboGx1TrfPsRYt83T23qQk5WXu1M9FYWrnaqhn0G8uEnhe8aVvaOVCkTmk/CE7/m5b/sD19BjUO+eptTN7Y9pdLxgSP8kkI1tbz9zl1MLLIX+9TYDsnBYTOX/dn/YV/jMX9JINE+SoeKaii6UfI3/nu5kD+oGuJg3TJqUecm1i/npfYvs657TT6NiKZwqcawOx3lElO3MHH17Shzd1PceW7+U96ZOxiEwHMufMIgu8Sl0AM3heZnhzPZgwg58zIJP0Sl+FuYBhVZbfA6S1mRC8TUxB5hIz83cwpn5qE132pF+Qfox0pGRRGZOc7hhOeF6r36vlRbTfgUbIqMbL/Jib6cJp0tu2AblgSfxIW5L2oH6v0n3rJfzQc772ta/9/429a69uyXHf1/t+O2efy8ycmeGMxrzFpEWJlCBQCZQ3AuIgL/UJDCUfIEBiA/4MhhEgr3SLgxiwEwdJHDqyZZGUJdGUKEu04QCMw1CiEFImhxLndmZ45nL2fQf/qv51/1fttUfZwMF5nmet1au7uupfl66ubq+8/GNDHmX7UgNcfXr77bfb/fv324svvhj2hej5jW98o73wwgsRZARD9W49p5qscm7DUY8Tr+fBA0F/7RjqC1wEZJhHeCnHlzqebXDoV7Xn9jfPoA/qfPLdsd7x0GWq0tJlkM/0lXEtsXNmGVdZdX3OswvdbPPisgbmgRXIq/e18jN94n/JhOsql3/othzf1Ceuw26+J08NJ9Fj6sdpj5AN7O24/PrvYIHTzuk85G7UN07pdL6/2V5m6jn9UwZyUZwaj8gU7+MZx/yKWZUX2QpLH3zOGFPtK/c4ZjgegGXDHrYM+cD9riPlPylJIXWvAkPCp832wclZ+9Vf+dXIGJSdlaXF0jNg7gOjFMg7Ox+Hr6GLQ0bj/quRMCA9LvrxhzyRaUb/3deR7ROnxvZkgKiZvbkVfrbsSPkSW9tZpz7e1jEAW4wSW7EYFmch7MfC8a5qLZ7LFt5rd4/vt+29vba3v9eOj++3+w8ftuPj4yi5tru73TavrtpXfvu32/e///12dLjfrq/O2+d/5nPtF3/xb8RWYe0404E28sHD9rvCxsvDYarMu+w7dkEHtx9dXl1/Op95e5VfnW90IB184zGSyyvN/1V755132vGduzcWk6hTrme0AMQ79Du15dVu+pnX82TpnthTbQD4D94c/k5nDMc37ydjdhyvYyfphd04scPUtq47Di5wKcrGzYNYeNfse98K2B+auDfLGSGLrospSRfbtPsipss5vrbPG5/xc5f3ZweWdoVlvS7zTzKlwBZz9Bk9WnGZ97jNR1+wPRxjHZv47DYnfVx/dvoqFcOQgyjnsILB0c9//XtfjFOkBTRBEOr8CORjq7EcuzyVCeUbg+kBFZRG1I3rh1zktqmsF6brbmgglADrRpzslH8EL3xi3EjT71mQfVn7DWGcp00qEytPNM2tu1kLUf2PE6XCec96BQDHzHDKXHEmwI0QZdQljTII6Ss8weB9C4+GnqtJuV1VQR3GBpDUww1SmFWENmuAjVN4euAp+5NBrMgc64ZvrFBc5mm+Xn8B4cZwm87qrO+QQkntv8zqSSbPwIJoon4SeJJj7c4Jc69n3NBnLnO1jZOadArxfjs50XbqWWTXhYo+5nwugQKBIxhClsY0puYKJqtL8JjzUGQ6dePYQRGF54oi+zazmeJUrtOnCc6WbYayJiCmtjKjV8WsM1A8svqi7qecm5unjhHkQ14cGKCxfsOZZquqsv/mitV0WpKnMhA+QCr4iBXODA7Ci5RGCMDswSWNJWvgtTwpvQe79Dv0WzPCXblkUONqwZ+sisDTtFuNc+bQ+WRgSjhuc3s6K284uq4A9TwOKNk2CaiJT7wfPMB40thRIOBO8r1qkV6EnPI++rjmFHHNFZQbNG5gutLkM5iIzEH/6HfE2WaAy515d7YCv+M062UND7VRs/nikBHPHO3ZMNqKoy0nyozRqjC8Ch4SXNS7FLTa3z8YxfvZ1uzj4/7qFPK70yu37J+NAAMHUbnzkHTZiXeDQ3ofwSqfG99SCg+7owrvUQyXcgvowSFT3SlAQU9M6nTuixeu17xvjJG5HcIaHyZWVqMUntX/cjBia3UJKuccTqzBSPC+g92RnZ9J+MEjwinxOIXBKy9Vg9zxCnr7+xxbXd45OAK6wktT7ubJnJo/sM7rnFFj8uT0abtz52hR8HzNKHTa+bxVzK00dyOce11v+fP+LDwBn9X3g9V1fvw5YWbWf0qHaM5hx/S+bcr18k2jcJakgB/R9dDB58nx1+WWZ5kDFg9pw3m92nBco28+ZvQVfcjxZ71bBfy8jAw0q1mT0ymnfvF0tp2H17A49XovKdJNkOgf9aEiGzJ3yGDTqR3sgdAxwqBYIMvMHcaLHmZsshfc0F/K/XI7mOM/n7WejYOG3DM+MO973/te+/hHPzbwT/OlhSH15eTsNHBcfwowyo4QLX/4wx+2N954o33yk58cjqrac124u5unrvt8R7ZVX8704Ay6avJXLpBX+ahjVBs4WdW59fbdVg/EtOx912HxeVS2ygqoyKHTbU1Xr8krtjXj8OeQQQ9o+fyuYfnCTuu617GF9l1uwBP5GCy2IBc8K550XTfbST5mbJVWPq4sw7Scs1R702+o8wdPer+rrFee9/ng/WuONO+q+o72nAdos9LPMWpN9tA//pxjyxpPVN3v/aMd+sY15nCNbx0Hhx+mTMRYzNxod+/ea1/88m+1P/r6HwVGKvlE/iH1eXMBNmv2qf3g8xx4YFrWxcugX+j8qKea2YXIkvqQuxpJkvDFaxJyvNxOnki9xOE8TFUBRh3iknUYcwu2DNjweS0TXt8Pj+6Ez6hau09PT9vOzn47unO37ezutgfPPGxHR3cjwKh/h4dH7eritF2cnrav/O7vtDdee73t7my1T37ylfa3//bfCr9f9QC3unETcxEBx74dPXylmZ3mdiCfKz/6wYKejY78JQVnCZzKY/ADv7u8QfuIOVjiQMzh9UU/HTrrWo7YTU/2gE9EF/50D0lPlChwvIm6/mXRCH5x+cE2c/owXn5zHEQeXO7RA/C7t0/f4fusI6lksMPhP65hBqfQJ95yJsWsN847p3xq8XC9biPyWO0h6X2/xrhdx6/Zmj7PzkMLfSAcHYuYM1FkmR40630vni0ZpbWPa/y1pkNu4mMuAq7hZOw56hnucd0Wv/OBnqP5r373168FVDiKCwdLgQEzIrIDfXXEjr+dBsTcMoHCTpDJVEqd4gkzRXr0zvY4YconJozIXi8RhpPN4AqrGpHxPgU4OzXJgNBXAiEypvSezNBKpp0OQ25ZRehwuMOQiWzDZd0FgjEA9tHhnThIJgNHGbBNIckaiTi2c/yzgDLbpkVfTtGDpmm4K5NhebpXEjJgaNBFfcXwcqZIZsqsHLLSfJ6HoGVCUNve2s3albJg46TjuZXXnT43TqAxQocyAihxOB2EMB6rMUDfq2LHgFLGUtKV1OLkL9qmPeaWgAvfoa34oDqr0FCEOFFtuDisJ+dRSgqAZbxaPSPLkK2VZAaGcyaHWCv6UhK9Zia8DhDQb5wUByzoJpowfuiia5wc5sCF7MFrTueQxchYy0UAnscAjUCFBRHDDunOgBtP9McdQuaNvnAtHbHMxsssOepETieZtjGKcdrWDPGFEUdApC+AuJylM57jFK1ylXRmW6odttvGXPVT7VFSbHmvBmHIRGy3y8Ctsh7DobDt8eCTy0tVytBZ96jfbtD6HDjWKXNkBq9ZCKHejR84Mk9/xtkJuvVFIOe9MDSvZ12dMDLHKnMCqnhP2S55gt9eZLOwKsqciu+FsTnfmWmkz3fu3InnRiCrO+cYEacncxtHlnqgQPXMtEB29U7kVv/LmJ76h0Mtrtvdu8cjY34tuChaeNFpx+WpE9IAWRhHkmHLcOc5cG51js2ZdtlEx1Tja8nzs1YL8kX/MJIJtE6DsSt3C3y6o8Lc855YSFJ5EitYjbEf9TH74hk4Slu6x7PWoLNjVsrVLDkS+FOMbmiSch2jHFiRNXWnE4xed2M836EsyCwVolIRyKful07VP6dzcvX8q0aZ4ynXuNvnx3XOmsPghhzPuwHusu3vqQYgc68M93gmVrzn1l7ZGBygoessptS50DvAG7CR8aB/HL+rs+Dj1X3YOS7bKVvZN8aB7aZxuM5wm27J97kgTMAK3q6LFMifBxmRRdrLEi1a9MvSM/QBfYpOcDvEeQU6DXtnM4O0jNF5PDA8bIbe/x7sSmyX/susfH9W7TrmQD9fDBnz71kRqvVtzgX0Zs70jrfeeivw13ebyNHUvOkaNFIWI9iuQw//7M/+bAQYR/C06wVwPQ70uujliHLVagRavS9OS5dVtx+RDfUZmQBbPPtGzygrU7rmlVdeGXMpmoedYzW3qdHlcllxcOC+HTBFHxzb12Qb3q02d9qQM1Bdx5/znXoOntO7kFXXzS4Tte9OP3bHIJ8Vo9xemTK9fH/VdY6x8F/FwoqjjnHwtffTMWEp7/lk7QP383uenJo2nT9PNrDLievkOn/cd5tOqPKo+8A4PSu96PYa91cbLud4boGkH/6/2wxOH5chx8mZYHAR26T/4A//qP3e73+t7e7tpd4bCQRXobu148x1cPBcpqWOLEct1Isn85pkMNPadPjLoGMEFGZt+LmokgFNEh6qvZx4dhFYgWxnADS/S2bP4+DTnFMFILE14tCXnd249vTkNOrQP7j/TIw1Tpc+PGj3Hz5oD+4/bLs7m+3wYL/9+z/7fvvyl77Unr7/pP3V/+CV9jf/5n/VjvaPMnlm+AtR3H8EjNJ1n3aGzwl8Bu+7f4k+db5zH8P94Gpv3CY7lbcDKVS6JQ58k+7PWIBKXVCqAnrFnMTCcOqZLHeVMQT9RSZp34XGXARebc+dhb4wsSavVZ7dLvow2xm95zYwunhpI86Fwckvc64qnibt4a3lwVQu546fmQc5T7t23FKmrfuhY2570GyMcSP51f11x8fb8NPfVXliHoQEL06eXMOq2zDU5yT7ODRsfFjTSYlJGaAdz1sySrWPFvjbt1FX3tj42m99IWowZmZXgrdu8owWAetZP40oO4ujKmc978/n+kIIq2LR5nKV05WnEwGmA7QiIspJq6rZ0B1jBElGE4bSiOBLCHv9RfUnDx9JQ1fBIRWn1u+ZPkwmQC8U3A/PoE9u3OVJizokJoNJAkq1G1vKexBDbTsDQ2gE1AXPHQBdd8M+DTCi8MvslTRcZsAkAbMXVu1KgfkbE923tSvaHAyxMU9301h1inXWlMgsM21B1r2RTSmDLU4AzYNMcDqr8EU7ltEH4/EbSrc6EyOrr6+s8RyGFkoYQIR3AE+n7aT3BBi24IwMrz65bhhq3KyS4LwkEGemawUQ6J8ZrwK13Pqd9JlwwTYF1Y5S33DE3FFiPqfxlMFvjEGng+5Nh0i1RfJEVk66coWmsfE87WqO5VwFPcM5TcOSWovBy/rXM1jhzyzIPDMxyJBlMQIHbQ144Hf4WYah7sNZSAW+PHF3Ghhzyw/Gjf5nPHP+ZlJ9lTd4R89k1nPikAdpmQtkHb6m72AHdVRxzNNgysnOZxMDOX2vGg7wOUYL7RME4H5/LyvOVQE5jkxDbnnIBjRjfMxBYENfGOLdjJmxwKsKNHsGs4KLwltlL7KFVsFE5vTJkyftyZPcfid81ZZo/U89GK2mEgQQP1IfSbia9eNyFT0yUrczcOG8wpjAS/UtZHAsMkxjWb8fHByOA6cqDzm/MsduRDqNqzGQFWvmH/c6rev8b5RsHX+/GySuD6dhl0gC77jxGcEXy4TOOZ2LLdleT0fsRkU1ehwDGAMnQEsHuzEYtI/T4rPodixb9QBHbliYC4hgBHI79VKeiAeuuiwtDKhuvLm+oy1oBo3yvZttV47IddbZoy31H16pcsa7sV90nX76u9xoAkfW+lLnHQyac5l3OM7pu2NXvj9pxLXFnHX9zT0KwWVANlfkXf/DZ4zLeZk+aM6x9dxgdL3nY6UN5+EqL04jH0P9PXlzjhM9xHwQXHS7SnhFKRDG4DLkPDQW7LThw0p0ZF1AbbPKQ2MqPsAXQY9LZd6rbEbOU+hkHRDQbXC2n027rZ9A38eVvJh6L22GuRhU+aLS/6YeSoeG30OT9wVB+qYt0CzqaFzqrzLNtZhO9qJ+Fw2VpYhdInx+5plnRtu6FnUYVdNrf2/sXoKObgPybuf/iQtzwXLKQwbDK984PRhnpRG8KOda2ZkahwKNbn863bgfPqQPkTBiNgVzHjgbN1dpniWeaNNxYSnDGVzUGMBUeIz3pN2wrN+I3SZd+9xzz42g8ODjHoBxefDPyLnzUdSyxj7pvpFfd3m5TY6Yc2g45s1qpo8DBTvZGHveO7O4Jp1ShsArxrHQb11WHO/9ADYwKOf0ZhCvtulz5GN1nGTW/TpYCN00H55EsNBbNv5qF3t/nYfW5sPp4JyodwXmnJ218wsp3a32z37ji+3//c53IkgkG+v9p0/pRe4gjCzBxFpts453h93UfUElbPQFK5wYH1PUrY3IR2aGpbynXqV2PQkL8b7uK7qu2DC9rMXAzBLPhXVs0ciAjiQfLQpmsFTyLezSvJ9fXkYcQovHOtjv4TPPtON7d9vR8Z324qMX24svvtB2trdikfsH33+1/fN/9n+009MftV/+5V9qzzx8tp2dnPezeZP3kAvkJk6Z7vYUu5WWuj9HxG/YZE6rem2UgrCFoDUbApxzm8F5ZIEvfd7QPZGl2hOalPASiUFhUys4vAwy5m60rLmonZ0hn70ckH4nloIurryJbq59u40mPI8d57q2YjPz4FjtmOM0cDmd8r88O8PnivvBX/5HzzAn2EPUDl7YLGTldR6BFlG2QOVWuo/JHDpu5W+5Y3T0qy88uHw7nfx32pq4MLdU+zjpE3RPmtWDJDPpzftJu/G82WQ+RxUHR/+6HqD80uKZr/2Lf3wdq0L9pGCMvrqa7Q4DQT4GzSQ5gEKoqUA2A+h84mCoVKwpDB7Y5NmpALINbcGWUJFmjTIT0RAgBQHffvxWe/r0g3Zfqxu7uwFUuSo6U2PlkLgTBaE1ft6/vaV6ZFvD4U3m7EDTs9R293IbuRsUek91tAAS6obhADFGAao7rfpM5pULe+1z0LL305Wj98e3UFchoL4ZBoHa44h7Aoz03Q2e7L8MKgnQPAio8o/GEAHLnr2mPnqtPwQDEHGA028EgdwYoD9OF+5j7pJXMwjkQpQ00nxl4NSBxmmLUE3DOlfeKPTLXFUFEXhCkW0AACAASURBVM/1tGE9S7DSV5qir22rbWzOg2GyvuISjBx46Q+gwta0mIONuY2JLY6xbdiOuGc7NM6bA28CQ26p1nxF1k+/AfqwTYoaHwC18w0A4w4gDgnz6kYrQdVlmvvyoA03FqFHzKEtDPg98He+J4Pr6mOdr0FbUxrBT311F14Iunc+ZA6hHXztipHx6X3u/ESQrb+LBRDagUf4Dq18vB4MxRhAxqmNp7E7v7nyd0wNWvR6njjuzL0yyNVX8cDjx4+jro22zKn4tvqldyvQKH6QQ/T6668HtmqbnU4lVQ0vGeHIvd6lRZhdFe2+kX0wI/Pgw8Xl2agVRuaAjNmzc5WeSPyGFil7WWICXNH/BJMTy1LO9cecVufG9Zljiht91D3kN+cnxyZ4IdqMGGEGCRk792KkeqAXLJltLE+hhrdU86ivb8a4Uh/OE23dgUdOoVkS4nocLORYWjGWfiTd49tiBTTomXVFhoy5Aef45fIUXYj6mRxUslxQYw7ilEvDIccXly0C+ZIr/bEwxVzxnBuN+oyOBiPGy0pGjfPEYn6L8+DPO7/pM7KKncMcZZ+GpTZ4XLrB9ZHPBeNZzo/aWD88w3m19n/B4+NggWWWEM+AL8gqY2Ge4R9wx7HXr+Wug5RZzYHwQpgiW0p1DR23kHcPHqEL/TewGdlPuubBZ+jKlLkkU+6GmPwMlkef44CcfoheX5iTjnJsjbnRlsURvBHfzbIj0AobzmmILqVfPo/QFplj99SSl+UMLLMR6Jvbaqqby4K82tV7wW7JioKSH/nIR9qjR4/CoRd9InNZNNjJutnoThaXsBehN+N0WWd+mMcpw7P2YuVJaFCxC1xncRndqLaXcz0X/6AV2OrzXOUIOa047Fjh+sZ/dzn0k00JuvicLXitHM4CZuap5De3w4E/3h79poaY9ytpmDszGK9jex1DxT3wyjHKdTfz61ji85fbqucf+s/vT96YuyeqbnYbcg1z68Ke81p9n8ue63r/HZtgjRZuV01ezjG6n+X8wH30q/IgutznAj6gHbcbtFiud52earfIafv+q6+23/zylwI7YwGjL/ylqTMXcLQLT/xIMM/7kzyUNd1jOdIW0PUut93pC/M07aCs4Q4taE99UJ/Vt7OTk7ErjvvgIf3PAVuZ7DSz47XQId/97OwitoYrIKbt0/v7h+3u8d12fO9ee/TC8+3lj7zU7t+7F8Hm95680/7ga7/Xvvilf9r+7t/5O+3zn/98e/reB3F+xMYmi3LzYMDAs36SNjaFdlwy59hplS+cjsgn2cTwWPU7brMtnVeqnDnfbPYAo+5nJ1H49mFPZe1qeFr/65pwPe2jeXhi2Pf7ifd6ht0h3o/KJ87bjK/y+ELobRHaf2c8jmnj+or9EuPppUlqO8m/y52cw3bsC4u6R4kN4kcW+9QH5tVtjeBpxV17hqueVUB7qcfysF3438fBfT7PZCY6blQ5Z86g61LXz4Bg1ac+14zJ79Fn7BqXX8c6x8qqexNJtCiYfeAd8EL81nd4U6ZsjPPr//LXI4MxKBr1ZTK6jdHPjRhQNKZOoHABRzG4sp4cvJl47o/OxylOuYWu/ul+QA3CwfxyRtxBC6JEEGduXwaoTk6etg8+eD+c5IP9/bYfNWMSUFLgs6YP4/KtktwzDOeoc5BCOxU0mZm5oi5aKOuHjJoE5VlnQvfoXWPlKyYsAzoxJm1Jjpp9ybS6L1fq2V4+t1ByjzOoniWQ5gxHfzHQnN6euQCz6X+KCUMvdwrdqMeY9ZpQup4Al3NLGw6+zpjOHw6iGK7ukCAoFQBp2w1h+uFA5oJDH/QevYPgq36f2YZyLmbRcQQLHvSgJwI6BDuWZwGFzTyUpwfRo0ZTT1P3eqIo8hxP8mnO8TIDT4EF8UdkXPbTnUNJ9C3+AQTjIJikltokYEgBaLWNwQFtyFhEKXLwE7yimmzqG8HhqiyhkcYSJ7mN+oZzy5joR/BJzx8dZakCn1/o6AGRAW4980R0dN5kDPzmvA9tXaGoPQ7swKjw8azxvRuCbjiADVx3xYPMBJ9pznZywUI0GNnXZtRVmsJvLqPIOPLjMuVYresEULSdJHAqMpK12LPTdrZ3hsNJ0FjvB6/0zldffbW99trr7Wd/9mejbhcGjDJjtFqszEY5sYcHh23/YL89//zzY4xkIbJN7+TpWTuIFWltZ+1bFPq2tsxmvIxFJA/iwmsYQMJ2tRd1QQP3PIs+lakrZ/gCuiTt8mR77oNvE0NTZnhOBxvcxueVX24oNElLX6l0PPX5cp6s78l+ZKvo3jCEtZ2pK/uUCzJ8Zw+qAUgbHpQb/Cod1NuAlwfeRWe77pPB1g2rvlLXZXDizFwwyPCnj9sN54njWdK5yswIDHTHJ+2UNPyqXtA4CDSwhQzMAksWBp9t53Snmz5hr9yWZey6Chzw39xIHHPXo0Toiqq3wGOfN+djxuG45vyWc0n9m+V2Q7e/nHZTL6eu8vnhPr9f70Nn6jM6F35mrJW//Tv3cDgF9g7vUY2tLOORPOFZ5wTR4XfGj92o71FbW/Zlz97yQzDg7cl7y23cYEmU6WFhopfeSbVMGQazU69kr50sHBBwKfBW9Q5VA8zsO/XXF44Xgf8SNKy062jQnaB0DhUMdQcA3aV7tQCkhR92/KB/o6b02VlkOOr9n/70p0fNxcFjOm20AxC6BlsyHVrVd5uLkoxjYKcCr2bmJ7/J15j8CQ/C3+DFGi+BJ27XOe+5rLncr+E3bVVe8P64Pq+y5nLKZ0rM5Ph7Lfr+IG25Ph9t2jZafnNbgzlncQcMhw6OE9Cj9s95H9oMe7UEAsB+bHzHszVMgu5LnZN62d/hfXPd69mc+n0Z6E1d7fMEfzlmrY3FbTjnjbA/Ol8z34530N7HXfnU++/v9t9v8HDsHuo7TrpgOJ+iGxyH8725c9CDhG++9bh9+be+3P7itdejnFPUYO41a/OcgFy80/uiTFPYV7MMGO8Yc9wJ7OWnoDm2U/qHuc3W7Sl4S31Vu7ov/Sj9z3hzazb04f2OVWCM8DdKmm1uxjZw2aPSC7FLaGOz7ezuxC6V84vLqB+rjF8tbN9/cDcWt/d299qbb7zZ/tH/9Pfbf/xz/2H7L/7zX2wfvP9+HlBLMLXX15cf4Yd5gd3MPX1CNyRNZmYw9mIGcW4GrZCl5fNdop2xB04QZ5jACZ+Hvs2NK+OAzzh86+IiDt9Ke18lh7x2fNrz7Cai//iYJJfJL2QhXu2gdx33oYn7vpkOmjGYakspojTs28jKmuOu9je8U+20kfUXOweSJmv2H3xEf2egOBOfUv9S63D98JLkTa/U26nVZTDxa9bqZG4dW1yeFzah2dcuA4738MhN7Pd+LBcV67t5Z9qlN/VstjSxeU1PuDxP5F1+mvOUtESe3abc+Fe/84WY8pywLNyYtQlydZmHqkJSI9pOS80TB9IgehxukenPgDlKI4REW2q708Lv7mz7UPhdlopAbQa25omYQbLYCqoIfhayVt9hLFZc876ZaZHpJd15s/otMGeMv6/CVMdF7WQ9MNWX22in56fhNLNdTCsg6dyzbbdFant/5cjCGQ5wD1BCa2ifwais86Y/DPw8rESR9ZmRCWNOgE9HPnK9OpglEM6tK5kursND1NdMs09B8u2/vS5HXhmGQ7bZa3Oaw+tMy/hSeabSE118y5ArdMDU56UGDVwpAXbO2DzrBiL9gAcAIr67oKsPviqJYgYsZwZKBsrpD4ATY+D06m7IwLtk2QL60MONHnfc6IcyI3QP/E9dsaEIezYfADOMnqus7amsNJcxrjtdCHgSvPA5yDHPLfoTtG/WdCDTCRmE3wgSaUutFKNWJ5XZVh0s6MzYhuFlta+gtehBZiZzUUGxKvchY+X0K+YAvqHfTiMMKDc4XSEgX857o92OP9XQWwN0lBCyyP9OU4w8smDIioEfCWTq/8CqWDzKekK6l7qJ+t/rJAa92nV7/4MP2re//adhvH3qU5+Kui9kv7z22mvBV/r+J3/yJ+3jH/94+9jHPhbtgL/f/c5327379yJDJmrebqn+7axd4jRkAUY84o5qGk3Cplk/bYkp8yR1N3AqBrkTAL2RJfgl+K6f0LyUi3mACvJF+7XdyoNpEM7tw84XPrd8XrbXS3iwFTx8DeHA3A6yZgBXLHRsGwZfbxMecnpNm2BKEjjkOqbqfX1HFqvNgNzUceqQF5dPx6W13/X+MIStGL3adKe7joXvte/QqeKFz4F/hnZuTDkfMEZk12nAb943/811mver8pkbp963fEbW7+Q11/PolIpLjvFrRqKPZU3P1THAO8wdsux2DfSe8jqzy513NZSlveIBQUorZGvYY5EB0w8py7qUaaeBuY6r6OIqL67bIhCoBbrtnZFFIf4jy0+/k32jHRGefaZFG71PeOh0gI7oBachtFnjwdHPEP+5LSsWB8yOxX7R/6q1qJIVnjGpdpSZrmv6k2z/+I//+CgjBMblPtZZ5oj50piJ+jg/VmyLerUWYMwxpT3qPF51HWP3e7ABXGeAJa5/GTsZzdzD844/POd+jrd/m6z4exdYY1uvfcsYtorrffSLvzvG3UtquLPpeoK2XG45LdlPYmYLbMV+cJxtcrTDOFQvj8/S9w8fPhxlUbwtx37dD2+of2mvz9+qfPm8JmYuD65yfrgNix2XKo77tTneiR3IHXPg76hB1cpbPu4qq9zrfKO2gza5lWGx+Dn0Ts/acpsjn5uHcPayifHIOz96t33py7/VvvXtb8cBJ8Kfs/OLdikfrOzSgHcuz/MAKtdRE38Vkkyfh8VdMID7wSzXAX7vlIn08/Q8PnMmH836s+iIgTO2jVNtCltlW+In6vPR4VGWXNto7enTk3ZwdNTu3LsfwTP9u3f/frt//157/tFz7SMfeTHG+vprf97++Fv/d/tb//V/2Q8IzF07WtHUYlXUne7JMG7rax7SnlgGYsAWxxR4z4PiLq/oJuejD8N4DoxJ2syt3Mgkp0zH9ZbBW+mXWGTqgd2k+5xrdKPiCPgKzHUspsmm0uJ+nCq+nnnMrjd048Cv6OQ8DGTOaY6Sfvf1ufhtyERfxEMH6V5KKfEcY3TsQV4rToBDrmu5133KiGFYSbMpt7mIuDY/PqcTK62R8dS09yt2sYjvtrDTyzF/DQOr7qt8pmeIgamW8htvvBULhx4jgUbeN58nzXPlAfpYdSO6y3Vd8AXbybVFGmJHICqy/HJLBI25YkbAMNhglOGY9UKqCOgQ2kg9SAGIunS9DlwlIs4Sk+/EFxjI4LlQ7Yl+UlASLuCqBxjP2/vvvxenSGdgbivGqtOidnRgipzHscqgOnbzxOYRqMtyE0MQAMMEiix0K9rMDMC+NbUbfIydABoCBe30LBPuSrnWKkGAda/AAEO7bluFOdiSwKTreTdiHEDpE07HzDTLvnnAhzmAIVHOvqqVxOqnJpZUWoA353qeGEb/6Jc7WCarI1Bcrw/gsu2tVeDceNNnnFAHfeaXcUZ/+2qfflM/pcA1Pwrybe9m1pTkxIOQ/u4I0JX6WlP4MyCGIy7a65+KGdM/lx9XYHkwxXUW9O88Ch0i8Nx5UL+FoRTzMqmZ/UqDh7n3+Ymgf6/tOY2PfD7BbwZT2U7FfbWmEM9MEMoiw/qXzllum93fzxN/p0zlygu0l6Ggd2s8NaMIPnZZcT53w9OVGnPjPAToV2O1tgE1wUUwzGkKjnn7McZu/GGYwXvV+IDXkf3YSh+4oaLYnQf6ltuqxKAlmOFBSFZbg+fOL3Jlu69Wiv8I7m3tiLevok6XCv5/7nOfi/eTdamsFxxsZch861vfaj//8z/fXnrppTAMdZ9+V2ZjBheP2v5BngTn8zD5am4FHVtlemehLzrJDeS62FTlH6zy9ziO0RfmuM4Xc838pFE39cN4zuwS+uvv8XYc27y/Nw2KuXAz75uLanEQz0qGSH2XG1i847ZghxvJdZ6837TpQUfmB1l0nYKcLmVrZjJVpwd6Y3AhJ+iMwNJLGdGzvMTa3Nff3IFzOlWZB7Mwxlzmq5EFTjHGOr/VkIvt/N3GGtc2ZqY6QcLxnn56IfrJ31/bTjqp/blN2sei6x6I9T47/w3a9ExC1yFVfvgOZjktkT9sJXAxMSljVLpG1oiuU5ql8m08O2ysuSWPMcW26r5FUM/GFrAd4c0MuDJe+JagG7oQTNf3sBd7dl46ulmGBD0ev4U9OHcC5NhnlhIywUI7tHEnfY0n1+Y1ky/SoeQZeAI+R/eB+fouR+P47t12+vQknhOt1R8Fj5QlxEnSH/3oR0cZobAl7GTItDnCOFjYvshtxclhO4SdMhcl6aePGb5z2lQeqtduytQ0cnKbVgYGWOjkvVVXertruOmyxnWn+cCnkUSQ9NH7OVih4ia8d9u8Dzs3BCTtInAPPKLmoLftPhty5tezX8mv0GGNzyhVIxn4whe+0N555532C7/wC00HATkN6hzRLniY34PyYwxr2FHxTGNzm5G5q1jsOsP7sjY/8KOPu/pHN2m1DLQ4zlV+r8/yPtlqXneNecmEkXkqd5Yygmdn9nbSgTnrW3avrtsPX3ut/cP/8X8O2dK24XNq5Ku8kepYR+KJ2Q/9gD+wSv1dBgdzW6j85uRpxeAyuQYsTR9oZo+pb25jYqP7PW4fgIEKPiYdFMycJYz0nrDnSv1T5vbO4UHskNnY3monZ+ft4vKqHR7eCdvyzvHdCDDevacTpQ/b/bvH7e6du21z87KdPP2g/Wd//edbuzptW03nCvQTo+Pwr7lIU+fQ5SntkbyjZt7JpoVfnb/7ks/Ixl3D7IpHa3zktmlgfy+7M/uu0kGn7d0nTyIIW+fY7TBhv3wu/XkMB/0XuN9rCrIbE59d7TLOESMInu2+YUQQ506Iiuuut0JL2kHBVY8FVm0uDz9zXYN9SJtD33QCgssVC9bk1nGE56p+CkxbqU3oWBe8sYSMBV7WuV1877up3N69DWvXMBuMTP6c+I5/hL1ffVbu513Oo96m021g29iWPhMe8B+Yn43f//L/fo0Ci+3R/bAO3yath1iJoEO+IgyIYLj6lhbux4AMAvbTdBXoIxuODqkNaig5gYmypwGqQEMGGRXkwKBTGzKWBIQCb23/y23HeRJlCFGP8kNor5kyFHt/Mc692tP9SbwEGAQylXYW276wdGf9jiEHLZkwIvQAKhPGiuuYnFFw9qaBPBipM1T0p6fIY7xj4MCQKBRnMuYMBoQXfBVP9xMEU1szIKUg1bKAqPrlxq0HKjmhyJ1EZ3A3wh0wmBf6jRD4/4yRvkJrN7i53w023VednwSNDLCottx3vvOdkTX6Mz/zM7Hd6DZFEEZQD0JUWqovbMVHHib4ZzDYA6BuUMFveRBGP7ClB2AYlxtRKP9oc3sGBUMW+gE+DtJO45gTO4iBPqoPuk+rZaKRisLTR3jLwWc59xnwjMwjO4VX9+Bg+pZ97kmdNZVWrnRfh3MUTmBffcv3LrMiUBxVsQfqFNoxtpvG7txK44BLn1Ci/i4UMb8t6FxOPa7vQ+5oA2Whk90xeIbSiJPfhHVLA17fybDhGe45OzsN2rHNBV5WcBFDiUMUhMOqvai2FCQkOCgeVvYi2agnT0/aG2++0X7u534ush30TgUgv/GNb4SY/ORnP9uee+7ROA3Q59+xyRU9OIJBA+2hJTrHDTrkjXsdE5inqrSZd5dnN04Wgt6xNvrQjQnH6soLYBtzXNuqhuMYoxlfy8yOWTMoDDkLAECvamjoe+XNiTObIxAF9oasRLtzK6gb4dKfIcM90FPp5rK2hlPKVqwGUpWBSif/rmexPcJJ6fUZ3SCEBswjvO9yWD/XuQDH0DnOfz6fbnTDf4yvGs3JD8k4rnOGroqFg8Qx3TMwps3FRedffXZdXo3sxObrsf1c8qz7s7zA3Lmh38AU55+q4+r3KlNrbaAXGC8ykY7MrL+5WFCynRC8U2OJZ1rPxrfFvZxfts53d16Hr0W2RtZyFG3cZhu1uu2wLrBSjrWClTrQSCV/BhbF3KRTqnvj5PWtrdCHy0zIWUuUOYIHsfmq48P325yH+nvK6fKk7nqPMF71FZVhrqzyy7PMICLrXDTRvGghSDItXSD8VvAj/sYhjVmihQBjlS/GSBYDY4kxRyZ8/tXFCLDJ5/g2bIBvKs/djhVsgZs1NqvcOi6s6RPH8zVc5aAY+MEXZ0QL3xIPNug9HmB03IFP3X7mvQpku41CoLnKZMr88iBHtUtAwDOyHLuWdJ2ZT9TiZgdBtXscFx2b1ubR9Wqdi3q/41PFb7dzHfcd011nMc6Kbf7s2vuctmv9W/ut6vrRj14/DoxUaQFOXffxdcEbgeW0f/KQ09B3lxtx0Mlrb7zV/t5//z+0/YODPCSvZwyequwOW7B9O2cPSsF/8Mmk5VUcGonfEOOIRIN53gB2m3hJmKLsbIKOjDt973mIG+1JFlzGRBfVVGROCFQGzivT0mqgI1d7+1tt/2C33b37oJ2eX0fG5ubWdtTsvXf/YdBCtqv8kuM7h+3h/QftuecftfOTk/byS8+255+703a3d+OU6jhgptdAdWwBp5g3n5v5OTM0Gc/2tvT53mKXDfeCje57upx/GI9VWRP+emaZ41PS86ydnZ62g4O9ka3Ou2SPc+K0+qLPufty1hbMWq2RApF8ECXe5mIWfcWelH4lfjP8DJU9sgxFxxXuiTnXW+zwTZfNSPqyA60qjaq/C64wjxUTvS2w2uccOYbeYLXrpT6owZfwu7fHGNbON6h6aw3/+C1yaq18oPPimo3n+FbtYOTI4wreF8e9NSyv+tV50vUHur/qswgwulOwvduNi15jwBvESIPBmKQEngRCDy5Gtl+v6UiwwYWiEus2x1P9oyYYyjdPhs33MVAFF2lfWzjY6psM2Asn9/3zg7AbLba+uGKONmR0X1w0beXMU6wyyMc+/jRWNb4QxzxduoM8fciTmPvp2t0Z8KAL4IvSUT/5N9uYmQgY6zCLK1EX/pizcCxzBQtD3gXQBYOxyfDUn88LWZgEExwIEkSpnZWnUM9nFZjJTFjanI7tdIyc7gSybgMMD4KGsu2G1HAMVrZoh+F/JQOLgvLp5IWDoFO0IgO2Oy+9TZSd2v/hD19rr7/+RigT1bD72Mc+3rZ3tqPGB30PIe4ToPZcSaMc6W84hD2DMGUrHxTtxYfpeKU8AQ5SHFIItBX80s9Dg/+RAf3vgdqkuVY5c7VRmS0LOvZt+eoLbSU/5ryFErVMMgeVDO7nPYCy94PfZkB6ubKiMYpeWghw5RMHPo2T6XOF0QOTohlz5AEi7iNQBv3IFOXEXQfBys/gwk0+n6DvTr3uc/5zxcP74X93wFF6PR06Vot1f9SErCUbWspRzs9Vu+w1OZVR4/LjSglDEsdAfchFoqQnmYg44KIZpz7rmvqi7XNyPp955tl2oILayoI5O2nvvvskrp2dnkexcTnYWhX97Od+IrBSf8JN3SOn9aWXX47goswKjLKoa6iFmo4PNduNcXnwA3q6LIF70HYZoM9ai5MuM/uPeV4YPT2Q7cZHVbrow3GPncvh9HesdZ64zXBwRc5CDFvcnCfd2PBnnNe8j84fjIWgvOsaMoPrGOQIpdnpixTzzZxLEotum2R2zxIazDdy4volM42yLbcL6HM9rEVOTWSldT3FeIYsGUHc3lAgJnXVXF6uurNigvcJXUkbPh/worfv1yf/aOfE7CBz5G2H/PcC7dwZbfX+j6dzC8WNLCTG4HoxZ27aEK73hw1UykQ49nFPtK3Mon4oissN/VrjNdfltOuBBpVl8cOp/N2uN2hbupOSNLp3OnnbC74I3lYdxsC9dFhDx6r8S9f3ctqFP7GobrWhZPfBP764HAHarcz8kHPK+8nKh6eSHsutU84f2LCOC+AXfOE87ffx+8Q5tlz2ObZtmLpXMqMFJeGzZBmnTu+T06n/dV26RXXMlKWW79to133bKtiC3gtZjoDjciNVXk9C5ruzLtydu3dHaZaKpz7fjmf+GRtS/69lRVccdPyr/Fffgf2AzFTsBAdSDkUWLeRn+RCXH8232/ZRbirKkcwtgrSFjQf+cg/tYT8GP3XsrTaGBxhvk2O3ywgwsgPFfa2b+DtTyLCznLfhB9HKfUfXTRUDHSMcUxwHKz7fpvf8/ZV/6jW+13cGD3fbI5NGpo5gHPC7+xrgp/ML9Kt6yHlp8F1PRnF9nWPoi30jYWWmQ2UGmey+q3YR5xBstm/+P3/S/pf/9R+HbGHbh42sbcn94ErGF3b/2Aich3dS71p8OvudiTKjTNLVReAjvLKm68a1izxwLnfAUL6ltcsrDtHMw0qFnfgn4OD0l/JQItnCGbiSTG3H+3lOdRf39uQL7UQA7CIWg7bbnTvH7ejucQQZtZjy8OH9du/4bnvh+UftcO+wnZ+91z7xiZfag+N7IVOb2mfcdzJCJ/AcneL6Ht1MYkjashkgxTZXiTb11XUj30Nn9GQK/SYaYGfDP2v4x7Zit09cZpyP9Fntyh6Xbya8VwKC2xSe6LW3txs+8NCtdgCrcHycO9Gxb8r7RtgBFb8GRnXW9b65bFe5iIPKemZ82hnzwJY6BxUrXd5dT67phA+7zjwudXgW86h/fk+VeTBj6HEvY2L2p2MumJJb9SO1Z/FKp9eHYSIP0R56uP7udGAs3u6aLavrNRkj+1XL5c3knZirf/ml/+06g4J9O3FEPFLASbPGSdVLRFBfSdPnBBUp3kzlhgkQvHCIrV6gBJuBJbjI8ZW8X4YRXpVOhG+6QQ0Ty9jTSgR9eu+996OOB86HnGVWEAV4Sv0GQCC4BFwOMOBVnaEaEEiwyMBi1rTbCme/KtnYOhPbfhQwumjnZ1nbUL95cDCA5jKdeSbVV9mromOSoa/PC3SvCjAZWUCf8wpN1DcpkvPTs0ivRS/PtgAAIABJREFUVz3NGZjJmJJnHRBgxOBwBe0MzGeUgitijD1nYADY+1/BwQ03wJC50vPzgJapDIOfdLpjrwGa4Jgtqx9qMwPQ2maYQT0CuAFanf8BZPicwujirwATbRm2zNU1h8oVdBY9nqei6p1xytfBfvatg0sW6s1aOOoPgV5oh3KGNryD3+EDD3A6PyFHrLYkDZN+i2ym7vxjFPu2b1/9gk7qH9kc0DpWqzqPE/SPbbB92z+LEgBiKo0ZGCIbT22TlUv/dY2TLeUoKQimfzgj0C/oBAN0Bls4THat8ilBsODllSAF/Fr5GrypuMJcYRAk4MtguQpnT++XQ6j/2YaOfCSOJV5EoKicYIghxNhiLlU38zpPBhetdbgLuJAYvRXvzWyFvWhXNFQGorKdZNQJl99883F7+vSD9vDhgzwc4N13o0ajgok//dM/3V78yPMhV5xMqnEKX+8eZ50c+Aq64PSIPgS43NiDH5D5obTLiXHIrcsexo8rzhzz3BIDniIr9Zor6phb4agcSzsdnj65EYACx/hwIykOJONwmV5HrfKPYyFtuU4E/1NOpk523VvbSNmZDi/PQhM3HvxavKsHDXivB0MGTaUX+4FT3i+uQ1u+L4zTCGTMkw8Zsz/rcxcOUDds0B/0DV5xh3zokx580fc1Y4k2Kn2Zv4XDNg7gmoEk5oL2aWfyZW4Jv03XgQvc77qcdytjM3VZDRpuLQKYrsuqweh87nQbdLIM72pAI5OVb2pAjv657Pp8wiPCHHadUAO2ypTzA2NPu2Luntg/PBglR+AJ+oDtoj5ykBV9id1gxfBHB/o8Jp4q2D6L1us+9V94l4E1Tlhkx8ms36W6dktsm9shUz8sA5LgN/a24xjzR78rxkHzCAjoYMHon7Jglwetie7SnbpfgUXZALG7JraCzwC26y8cXsdXOfpbseU/dzrpmj8Tsiac6nYS9pccSf3hfyhbtNqDuo48VJmFX6EHtqbj6RpPV3rBC35vpTf9DIfKkhScH8mipc/RXk9WcFkOnIjM2EwoQD593hzvvF9T/pYBMR+D6wpoB83dFtVYJg/1gwR7pD13ly1lA56M9ju/yrbgHY4V9TfXpT5vfEY26lwy52u6rY65zqPToQZKwR9wq+octyVCjmzXTdVllce8rzxX24e2rmvhJcdntyvklShDUTbE73/t37bf/p2vtMOjw6Z144vrDORh/4cN3ktrIFPIR/Ber4/o/kH6OOea0dRRdj5B8mhuoRaeyp4Tdui+sCt6Rp9kA8zCD6hzt3bgFbyf9AjqDN9H78Nv+OD9p+3ZZ5+LgwKFJwqm7SrRYWu73b93v+1HKZ6D9ujRowg0Prh31F76yAuxHff68qz95E/8tba72dr21kbb0CnRkXyyrB8IH4uW+OziBy1UZfBVC4G5aOW6NX2T7DfjQYdg64pu8AILU+4PBHaULeLI3bBpuvTFoV4al3iz27Z6Xu2en59GiQ/8I2Xbg0va0caBLyw2M0exZX0rg47uS8b1XgYC+w+ZjvH2JAho6XwPj1fb3mXf8VZbo3kGWvr32+Sj4rfLadWVjM/nym2WqBHcG7wNe3if457zg667HVbxFLyqdKn2iNtDyPCazned4VgC7cCB2v7UKYn3blNXmiYuzhOtK+ZWvbXxh1/5jesK/pywCfh8GIEBYnUsjwGfAcJBODlkC4M4awRxqlUyI1mQMyI6FEQHrVr38TJWc1T/MME1MtJ0GvPW1sg6RDjlwODIImj6f3uH1etldgNbA5SRc3J6FicAb22rpo+c+o3IQqvEZPvXQli6oAIOpIozZq3wQDPdM7Ktyta2NUUMALiwOHMMhdLppPv0foIWZIVFZpfVkJmredMI1pg8oOkCi1DRHtfgnyp0LpAEpvjNFWr9rPFiuMJbGE7Bh72mxpnqiPQaPGnwZlZhGtn5Wf+LDovAXZzMmkZv8vVcfYbPMVRCEON49kxh4vSwKviuhKahMp1MGf1smR9BPNu+5sBKH+izB3sdePjs2af8pjqrEVzu850LCZkhp3ehPGrwJ3itZy7EaXV9pQ4DgzHgzMHTzKuvnEkhElDiOvLB91y9XMsGnSBIwAr+ciN6YZh1Q0DtcWr0hxl4buxGv7rwrWXZOXbOmiVzS3fy63Qk4A9khewdBfZQCq7oloo1V5/lrHqZhYvITJy1NyYNe3HxjiWB0T1j9/T0pG/RSWPizbfejLZllN05utMO9g/aN7/5zfbJT34yAgBvvPFmOzvVauhVOOmSq7ffftyenjwN5/Qzn/nxkCe1pcyYqAl0edmO1d6d43ivL9gwVvGFaEHpADcewByNh6LfE8/T0ceg4XeC3vxelafadPrQD1eUzjtDwXKqrRlyzkNrxgMyJb3g9+Y78zTDka3aMyHdsYFXnB+9n/AGfcQ4QCb997X+uV6vY+ZazIctfERJEbM6EutT99NPjEt/P9gC9iKzoSMiYL48bRQ+gB5usLKFuBqQa0YXuijwL2peTfuk6rA1Gvk9XB92STn53WUVTJ38l9nq2Dx/2Xy43vA5JyiTfcAInk6N87vbFY4PlW+G42LB9wXdbL7d3kOOqs3hNHOa+KIgcuc6jy1bPO82j8+1ywgL48yJ/teib+gqqyMOv4VjFTzXa2n1NaO+IzBemdkbGRDc2dHpqxl80Tjpr+5ze3LiSlC6y3tm5EzcI4jYHfhuKyf9/GTK5am5VQacFj6vzp9DFnuAUXXJDw5y0V1Yqn/IpMYqO1eLWqGnpXctQw9dlbpw1vXWFnLm1zMXNY8aM1ny0OZH774bMvj8o0exrdEXb4WR2Ed1/v27f3aMqvhdecdY+EZAmWfXbNB8xwzmD7nou1Cq7HBqp9s1zEvMc7cX05bI4CJtOA+7PVf7nvyUWXeOI/48OHArjpgecz8vTc+ZAFJ1hNOo6hfX3Wv44TqmzqnrLmTVx63PVTfCe95Hf8b74/Yq8+30Ql6cj1yfVExbYHJ/qY9Zzw79XzLE1/r7l+mykNXYCn3VtnZ22z/5wm+273z338fBok9PziIhAn9QY1V9YtmWPl8E/8WDCuZ7AMVpGXoqdsn0AElfgNH4aCPrJyZGEkQBM91Pc9zMAGYG5hyr1EfZmOxS1DPwpEqh6R0+P9Kh9+4/aHv72gqcvn/b2I6gozI69f8zD59pd+4cRQbj8fHd9szDB+3k6XvtzuFu+8xf+1ScF6Be7IyScJ6JNbHIA4zIZM59+pN1HNQrhIe93/AbwT3REp+CtuO5sqBb5Uw9HzISkzXtfN5xdnYScqzdYUoeYL4VH41awr0Go/qCTzBsrG7LuZ0QnzsuxEne/W/ImDIQlawQZUMyDuTyB53WbLSsB5BqUwsXFf+9LZfZv0wPrmHVWr/8twWe2uGMjuEu+/SV+WAeeXfFMMdAp6H7K/UZ5zHXebT1YdjhwXN/n8+Ht+P2Gphb+8PClN/rdFjw8te/+pvXFNWeE5vGMA6+HiDLCCPAnQmcuqkok9EgRpysPLK8MkuKSdJqCkabK2UCfKFM5dxtZPDDnRc1mScf5/ZBHE6cbwkSq6rKkgQIfdVG7eoAGAlFKARlNyizjUzKDrJkRuoe6k54PSXAlclSPwHjKlwTzFVDKjMgoaevADDBtOkOta/K47wD9tB2gFekM/dDIra3Ym6YAz1zEdtgE3hSsfQtMt2TrIoSRwHDkfcLdD94/70RxIQvVIxX9CW4yvjdCdM7ayYpwOc0dzCowYXI1OyHV1CrL3lGilIGXdYN5HAK8aUCkbFiHwZMpr3rfV57AuMkf890/ZADGQ49KwAhHLx9dfMUdR+3jy2Mh15XUXNG4Ex8phU6/SmTLN7bi60jB8o8jdXm8JyzF9WopDC7VqBc+HNc80An5E+8zpyHE9X7Bh0wFFyJku0Kz7kRQbAyjK6+uufjxRhz8MV4ph1W2hTgcmPUgZnnkfOqCIbcm4Hj4Ml4wL0FcNvJfA74/jx99SBm0ns6Esybr2xBb/ACucAxTfuO08ESA1mIYGt1yHHPeK2BUDeM1JK+07bwVzymgwCee+7ZYdg9ee/doPNLL708Tkh9/PitCDBqnAoifve73w2j8Kd+6qeidpcMO8mWDBr1QVmQclp3dzM7l3dCV3hGv3uAEVwJQ7mPie01zI3ag05u/DOHjplrCpjf3BBw4yee70G/Kk/DELNtt1XB+vdRd7AHuIbillHWs3vJivSxIBfgjiv0aqjx3fvmDpm3S3vwrhvBN42JspxuN2SAKxet3EhZM2SGvi8Hbek54TAZXGBMNXSWxurypORKsyqf8FO+az7rGNXP3rxh3IbD0G2BaLenFzj9aX/YO90eyTHHgZXjD/tpjScrDfXdnX/G5Rhf8Yu59LHxnNtd4EDQpC8ueZ9cn027MGXOZae+H9ugGr+1X5N+GWyPOmNabI1siAycki3CO/LgjBmcY1yuc8STYU/18hHqBzgDb6FLnAbtOnU7uoXFO2W6OGajnxe8MwKzmugpL1OH5u+OXV44f3nYw80apZXXXNZdx3mfsMWjLvflZfvTP/12e/nll6IPmeGS9rA+//mf/3k7Pj5uL774YgQac6/LPIBC7WbN3u3IHGaOYwHz4iKCA7JPWLDV/dhb4LF+CxtZQYbumPsOmTiIh8xuq4/sNgZjBRvqd8cMt1UqVjIvztcuUxUfKTHkeiACDKU8igaQdcxmmaFFcGQcbnFz+7yeyQXhzOBiLI7N6IO8lmWZpmzM91Zd5Pe4vlu7Lw9Emv1zOXb6xpbesUit/uaWVkomOaY4vX0u3N7z91R9xLiRTe7V/+6LrOlO5xWeF++77eDz6jzhzzoN6+/eL+dJ8MnH7Lq8vsvvX2Cx2SHatrq5tdt+7e/9g/b4rbfb5u5GOznVgX3pjygRJnVMlhmi5A40A9f8nIPo32UewBlY1xc+Lnt9b12fwcGeOdu3Q6NTYhdi+E/pP2Lf6rMOExQO4Tc7byCn+QyJRonh7qvQHj5llErZS7sy/cqrOERQZy4cH99v9+7dDUx79tln4/+P/ZW/0vZ2t9rjx2+0j330lXbv3p1QzFpsokSa98tlGD2MHsh5yn/OO8hW/pb+dsUe8KzKldqcuj4Dl/qLklYc8pNKcbzzBh6GfzUXBzTH1AmWvX5xrl2faavxp3eyA1BZiP2lN+wgjy3Ee4MIOX6fJ9e3zs9rvE7/q5y4HHOtYpV/Zw6gtetH6E07/k5o4HozaD5KJ1xHEm99d9XH3vaaTvH+1X7TH3/O++x90+9VN1X+WqOlv9PH7/aO+wqVntgSc16Sf5h7+kvfFmP5w6/808hgRFD9oASvIcLKQypMGZm9EGivGaRGB6PaqhxZjRGw7Ao0sgH7wTHXl9dRxysDGedZX6xvb+X0563trEHhxMn+XMXW3v29gw5qF21HdXZ2s6ZirB7HoRLTWJqEnHVU4mSqUJh5SjV/rNwilBAOkA7Do9ffE7gf7KngbgKwtg3CrA4mal5ZcpMxlltuKnOxGkyQxgM/9NMVMsqTyU/hZ0tVZioKVAEHthAnuHGCsK3+x8qCG0251KCgbAZSOtpElin1NmZdj2DWHsBVfwksIQiRH2Z1zKBL8t5yO+NcWc1TwXPFJLPccq4zvyaqTvVg2tPTs3Z6chqOyd5+1plLRTEPBcladgbwSoGPQ4QAlxxk8H7QLo2pCPYFGOWR99HmYJ90ZDXeDH6TOZlZV8zZCJr3gCU8d3CY/TzVNgQpnwgE9sMl7ACWhSFi2cNhlPXV8nBsuvHhCi4DqnPFSH1SdqMH4IO2XSbC8TB5d+PZ+4EB5s5o10djtR5lzf9pxJDxMWubcJ13pXzNzFpX4g6MyCGB3PGeId0zOxXgtksLrDE7fnELcxi40LeADWfUFlFY8UFJx9x0WiemTcdW31PW59YjNT8zHnNLBOMamNgdSTdyPEuUBRBtTxE2KVNR86rtc+pPnOYdwcCd9v5777XHjx/H9mbxra6p/qhOk1QgkhOk33rrcRz+8ulPfzq3sGxsRIBR79Az9+8/6P1MYzFrQCbdXQZyJfe865S5PSJObN/eGYap8Fbts33c580VbVXWTFr93XkWI2lgkRlyiWGRYjSMRgxjMA3+rPI4dVaY7YYpk5WqEeF6DuXujpRfnxi1rJ3rjApPVAN6zfiibTfyvH/INtuUk49ngBE6on9SrpfG9pAbOaiZL5PYNhYhE1/py+x3Lzzfa9ciR7TnzrOP1fvv2Ob6M8fVMb8HCeYmGd/dMPVCYE8uu2c2e8888DFDY8e7wWu9A2vz4o6XzyX8xVhzntI5rOOpxuzymaWBuIZ9lT/c8GZufJ5dvvQuAkgE/XRvZj9kf6lLFTJn27yinykp6SSrhtioT506i8NWoKvrAS3oYC9FUFK7VGyBCH5cC4yrndiqawep+VY/+N/lBN5Jfpx87EY7w/H0X7LFuM/vd1uz0rXKP3PnfMXcqbzH9tZmlLv4xCc+PnCYQIBoIDz/wQ9+0F566aVYKFJNM+ySqJMqOwF9puzOviAkOr715luxQPVjP/ZyLCiht0aZlAgY9x1L3WeI/pfttyxWLJ30tFtZRESufA58XqHDxKhljUCwEhlyjHOa+nWcJviMNtJX6LXzNlUjuh+8F4sQkweytp4d2NQd8tgpM3bILMsdEGB0+a1+gfNE9mm5rdCxsOq5+qzL/pImbPXM7f9cw95OsxBbO6+nvlr2xe0y3eO6c43urtP881LGl8GNNb3r/OCfZZ/IV2Xx0v27qosd39DFlf+cr/wzbfn/yHhdPFlrc7TVo1kK2iuj7+p6q/3af/f32ztP3s2kiKsWMigb5Uxbo8NOUb3czNI7j8WB3EHi+hmahQ/QMhMxf8ttwJFPdjXLNCnYJTyWraY/0Y8yYPCbZzunzZJLd6Epxfv9sBotVtAfgoZDpygQr/rs3Ycb5ZJ66arMwLtu+/uHEVTUlm55fnEw59VVe/jMw7azsxeLHs89eq49uK+ajA/agwf3297OTnvv3XfaZz/7mcBFjWd/d6/vfMxKldMOWZYzgf+QAzZlrvkgOXdLuYYH+b3KRbYzg/SpQ/MgFZdZ79/idy3c2Gqm6PvknR+NQ0kjq3H4rGkvzoX77bENXTGVfKfiABkXcH03ZHJkHea8hl/cF9KwFcDPNWx2fHMMqvJU8Zq+VH23Ju+T5jMoVnGE941FTQbc/bqKLU7/Rb9lN+a2xyh1VnGX527DP8dssHTixXKXynxvt6BvOQ299rWOne91jOA0emdpSybuO0+4zvXfN7722/8kDnnJf1kjMIysHhjh8wSfXBGWo8fKsb7vbO82BQL1504HBcbpsOwUFaGdBpROhH2vF57NWlxxbw+QkI2YYJdbXHGctb1Z31EQrEzD3KPPkWUxTxNMoqlm1Fbbim3Vs/i/+g/w6X/P5sprAvgsTzEN6Izi60AEZe/Igdf/L7/8cjjy3Je0vBhpwCgsaK6V4DmemKaebuwGy3ILuU+m+rDGvC6g6kuulCqLSQqLANhyOzSgH4ZobBGZDOWBo2mI1i0uWdtQf3u7+1kHsiswBx9X4PVUVFb80/FLGgdv9QAdQohgqvAsW5V1n/hEvBYGXt8u5XPmQpVG7DxYJenT69L0Goh637YOq6AeU/DRrLPkwjh5T3ymzMoMIqVTldm9GaSc276REV1zY8b7ETzUg9iSV96jehtxMFHfRh59sS3eqpNElphvrwWkawC7x5RDcZD9Cqgxf1XpVIAHdBb81zNgmEvn2ezLXIFz5cm7/B0oasco503kCl4QpniAgfly+XSFMYzNHvTz1VmugZ0uB2ojsoLHXwbY+Bcysbc3M7w7b7LtAjyDB+ALjDd9j3FYELOCveZaK8Zk24KrvhIsvNHv1N7SSq8yWL73ve8FNuheOZ/6XZm/+qw+KXPxzTffjNqMn/nMZ2KLtOihdz49OYk2VQPn8PAo5EP9RV+kkXnZ9vcPwpFlm4hKWPgKN6TDMM65nnUEXXEyB5UG1YAZ82lbfpyfon6Q1VOFPxZGRP9C27VNeB7DwI0Gb8cVezUiqgGJjFanMdT8yoo27d1qiJYx0k4d09pYuJdtymDa1OdzlwH4XNtfGCAE6ex03uARFkiMaIkjW+PAGV0i+OB08HH4GHw+faGLdhyvaNeNWHCMoMfUo7N2HDiwZlPwfG0TOXfnz3miYl/FXbWLrnTduoZlNdhbDUM948FseKhmPnAfdMxFtFlPDuzJuUj8i3t7bWd95uAy5o5x6Z3DDux1+VyWhRX0qxrQOebUy9AQe9RxQu9nSzY2CPgMTegzNcK9f66r/Xe1yyIvJSOYk6oPkWf6iZy4jqrjdPvO9WMNHAz+U4bP1kb74z/+41gM0pjB3KTLTlOxfz0vfBf+1wXG6J928nR943pIfWAe1S56jQxJZM7nwmULmSDACI3g3YqNzCHtcmiJ2xgKivDd50afndYud/7eNb1R+YxnvQ1069LxzYQM/fnvrneYd7Wle1wmXTYm9o6nFxmzjhO1v9WWqveu6TFhLTYPtIM3PFgFXqjvKVOzNuoaVjEOnzN/P3SCHtDY8Qy68O6K+fAH91UdWjHH36E2PajtfdNzVXes0Zb5dj3v/MfvrquZ+8nbfUGzY5mun2vHyel1++Vf+pV2HgstGeg7D3zN7EP8YxXy0jMpr46ZczcJNIWO6e8piWK56B1Y1etKsPWaueUwUXCUeU06SUenXyK7jzmt70WHSW9kRqLiANO+iXcp4Bb1AbMOtg4OVLZij/SHXy6KHB3eiSD/4dFRe3Dvfju+d6e98sorgXMP799Xhcl2fX3e/uonPtkO9vfCsxXPeqCTuarzOO0MshinPw7mVp6vMsyOptt4VvoNvek2i/P/qnxHOZuZvMScKS6hYKvm7ezsNINgxif6rLFTOo3EmanTZ6mPidfL+pPDB+9+utokHoOudDnxsYPpPqYqN/6s60Tvj+NJnQPHnDWbQe376c11bir2wseMLd7X16Gj/ZiLZWDYcQNZ8ee9z6InsRrtxgje6ocS0RewiIQ/p9lSB7LANZNqnAaub+B352Xnwakn08biWtVtfN/4N1/9YmQwKmrNiboBWOfn8TBCR8ME+NIYm6v2ynxRXRU9AzhnbSatgOYWaQw2CZjewYEZAwQjy+oyVi/2dnbbXt+qCfhp8DlJy+KreqfAIxl1ZucpNTtBaq5otzgBLmvtUTjWDU991jt8dYsCquqnsi05sEXpx6KL7n0SJ6u+ObZIyOmO7SY9WES7VbEAZLqeK0NzpTAnO9d/dB0nwpUnNEEgXEmNSTYnVPOZ24yWAQ8/mdEVXNAhtnjOAOSc35wPNzCcTxwQx7Zky3hBoGD2YRT3TL00bsRjM2sEOgwa9JW3NHyW6cxq34PZASIeTO6r68xR8FYc+nLdtjfz3lDOfSu080luJZmZnhj+MQ8RTOVU4FzF40/ZtvQzFLUdbuBGOLThuTVHN2mdyIaB5CCroGLeMw9QyCBNr5Ghscb29blNGrryLDRLHpirKMwztHMHpzoQzBnPKGuWfpJZV41IgJf2JyDOlPxsgxPrKLA/tyMP5dNxg365Ie80dyCN7M8ewEG24PWFIcgp6X212OWQOSQQDI+wiODKMfuUvOK04Bl3POiXaBenoHbMglZqHwcv+Sdpc3YmTM9V2TwddStWNxVo1G/KUnz69CSMkOPje1HQOwtbi2c2x+EtymSMg4n29mNbnYwX3cOCk/oaQcdY1Mz5IcCI/CUO9X5eKcg5MxUDIy3DJd8vrM3RgKH8z2+u9OEXn1N3zpEr5qCXSbx1W4tjmRsfVfl6/6ri5jm/p/aD7xgP+u7ODnyw9lxtH6PP23TarV1HnzjuuLHB72HUXJFtuyySDh8g97ltcC6SuQOJjIC9chFc/+SYctNsasK50FX1dtgxvaaS2k0bJTGQexm/fkOeXac4Xat8zrGnzOFs074/y3udFi7DtzmTFfe9zeSbm/Xg4HXJB9uNZybdzDBim66/I59NwYIm+gwu4mw7bzn2g9ME60Zg0HQ2DhWBN92rLCIdbCYcgc7Mmew2zyBc0mC5vdTn12WUMWS/N+M9LKIxTviFMVC4X79nRlryj+tvMAT6rOll70eVMacd/ENb4AJzUfHN2536MH/1uYMfQ3eHjXMV2eccfKh5IJhIkFwZUMoMp/QGfVJb2O1qL7IblUl+dho0ZUcIzhO6C9min+A9WIJsTrsh7abbMIy5ov2cs1yAT5oGFQYvsSjtNL0pSzezQnw+nf6V3thFFW8cN3NeUmYdd8E3aLDk1ZuBSJePiTUzkFBls/IJ72ZOHQMdC7AjoBk2rvMjuKff4qA+O/xEMp08ltiIbUf/6nvX+um/+XP+u/PmmhxArzp/rredpsyH38+YkddJk7mLwWlXscfbIkgbbYV/N2VWO5NiUXPl8C/6GLufut0jOHr9jR+1X/rlX2sHR4dxirLqXcs+Pz3LHYDpM+pQEyUw6Pp5aM/kN9mYaauhE5Fv7Cefb2U/RuZiTzHh5GRwsMo5dGBn1MVZHiwIr2N/dgqEXJyf5cFQyDjBET2juITagp8kULHY1UtXaNzPPPOwbW5vRz18HbqpchcHhwexY/Lu0Z127/7d9sILLwS2vfjCC+3OkQ5QvG4Pj4/bKz/2UrvuNU3dD6o8BA5OGZo1Nl2+KmaD/8mnM5HJccx1QuV/l4HKvzd4LuYInZVXxWqy4d998iSyOFV7XXIa89HjHMi06MouVF2PxLE4/JNAmS0U9gMGK17rnZxPwRjRc7OdmRlaZbzS2XnScZL70N0fhoGO+xWLuBZ4bgf0MP/V1pn42+nbhRl/2XEiPnedBk5NfTdxxPGHz+P9Pcjubd30Y7pl3DNg0YM+7pTp5Aj3L+lXHS+0dhxkbJXv9F2nutd7o81/+/tfnoe89JRkTmUlACeDhCyf3BacBihGRQQEI7hWJnO+AAAfIUlEQVSYCj/qusWpct0gie3PqRAzrXq7vfvu+2ngn19ETRY3kMSQGIR6DyumocxiRTazFplspUyzNQMDBoLFfZ26eTrS5jgNiTGpfcbqSnAoob5qlco0g64R7NPq+jhRSisnB+O06nD+S1o63xEaJneC0jziXgfYMHaNjcw8FwieU7+0+qA/KX0HIjeE+d0DQDh0yTyZvcozOAsZml+ejuWK140M3uGC5EInI5ZrC8V7fR1zQLDSHTO1mdmx2pqd9TbqCqN/ZwzBnz0wmmOyk0p1iliAip302AOJITCxVeq8B8d1stYMYGbqfhvOEbQIfooCyQmgjIE5A8hRtjqcYztWfHOLIbwb/BF9TScY+rnxy6mVuo6hANiOOe/p2gE4i8LBWzGlofx6Ji7K3QFUoAloqI8yZmQQxVKhrcgjO/SvKp3qjGncyALvc+UDXzMexu/f52rQ3JqTDvZNY54FgpA3BRvGtvp0aNzwHsaC1YHS+2MFtm8pGE5mz/ZOfErsC17tQQ4Uq+MA7/MxVmDOMUwFhLOr/j/50Y9C6bM6yLuE0TIYNE/ImPqVq9lXgQtVWRIUyGzEg/bgwYPITtRWOd0L7jOvch5effUHkXEufFYGowKM+sOIZD6zYHfqCtHu1Ve/3x49en5uw+hzEIbu1s0C7lqUWgZwcttGYqcWHhIPbtu+4fR1PPTP4K9qBxHQdPyvRsuaYq4GhX+nfecvV9LMh/cVnYPRr/tx+umP4+bUHbNulzu9GAo+Ln5bM6LgdZe5NV5V9gBLtuAWesD1mq6xEg5msFWefmb7ygzJ7V1VL7pO17VwPPqiSHUKXD+6Aw++MBeioQfhCT5VHEI2oX3FCsdmMCkXcOYJ34zfjbmQVzsoaw3jGMuwQ7qOdh7iHn6rAQ+nHXRjjukPBf2TXtcR7M8sklkf2/vnPBJ2UB+H4zz6JLEjA7L67PVmGVfSHAOYBaTUMdC9yiK6AH7xccLf7pw4H9JnjTVr3snWmlsu3RZdxQtb5HC6+Pz65yo/yIn6UfEG/nMccJ1202ZcBqSQj8Gvkq2ry8BsOdw6pFB/WijXvFP3GpkkG915z+dbn4PHZB/1RXr1j+edV5F39SUyj+wgweAt2c/9ECkFLeMsUtPNPE+byDrzqswc/SZdA2/rXR98cBL1xLV4lvrWSxzMxd6KxUP3lxPah55wYRulTGZNUrDC6bWGZZOnljWxUwZu1j+sOEE3CF5gU1TspD8uG3yGtj6km/qo12Qrchi2h7bm9vr5Th+Xpdo2MusyRR+xG1yfgScV05Hv2+hCm2vvcxzx+/wdTt9K04pDbvP6XBdWyUxQJSGNGvfzjnhHX+GkDez6HGv6HuKNUyWz/Oi0/d3/5r9tzz7/qJ2cZiLQddtsTz/4IGrPjgzG6yuVVoxsQC0aK/hE/9O+SPswsX4mcSgwybb+rAsuPiUDciZegDWUt0D/eTKK2iKDXf2PtnTuQN9u7b7jxMzUO/gVlGYKPo+AY/YFXJT87x/uR6m0nd2D9t77H4xST3eOsxbjg/u5C0c7CnXY1dHhXtveuGzPP/eovfTCizkvW+nbc6yj6x5sicTnaaMgT84XYLj7a9lf6UrKamVmJ4sP1V9e40eXG5fjQbcoLTIzoF03nZ+eRWBRB98ocUA7LIP2dmCL2ifAOPwLBRl3djqtU9fXDPYbGNKDYrfRxuWuyozLm+Pzmg5cwy6X3SqDzItjjOs5goFO29oGfHfD7ojt5Mu6ofFsL89XeQH8ZVzqk+s+b2vRRyvhl+NYyoLrIH/O7ZGk6zzYtfL5Gn28v04Dn6M1XI8MRh72rCWUFh1WphPbXAHuUAAdtEScGijxF8qA4D0ybhRVV0cJZqI0cCoxyvUODF3RVk6ushuz9oQK3k4lSBv636PmCizmttYEWPrKJEY9PxUZjzoCuaKfgdJ5cqBWiVT/IgRPgYwwhASEufrCpGAM6X8YxrNAdZ8HjS4uzoIuMCxbGqExk5lbmdM4JKuA90IrD4I4uLii9TnxvjA3+p9A3yiGHFslknZSVApWnJycBmAzboSX/lUwJN3X70focKZJMaYvblCSMh/KVlqz/6GgAhR6zQgZP1JgZHvEql23Md0oQ0EunLCIUuXN3FsFlftjrvpOWN1L4Nl5wD8zz8w/SlztVUeZNPVQfMX5CbDQAQs9eLo8WXSZup4lwrrTpkzHXo+xAgbzN2jRB501QTZHJjJtaTs6fUbu3FhwhZtZuTPTMOqWrpxYCggil2sKVfe4/LhxO5iifKAd+C3ksvcBI1aKVp/dqKWP4A9beJX9oWBcKGNTKspUBDfX5p1uuaKDZjzndAMT9H4pdf5nMUGGTpUDjS0CUnZStzKjcQCVSaiMQ7Wn/gt/MTL1bl2XEQaWRGC5Z7RHpvaTJyEXkn1kWidgE0TVc3LsfKxplFBqocvV5vI0Z97j8kl2UzihFoBHjpY8losgYCL3eD/AROjKicg+H8gFzou/iz64U+Gs5kYE70I2qtIefeg6yfFTz+AkuAHiOER7A0PZlkFhcem5rpdcP3l/oZ+3VWVljWfjVX0RRW1TS0/GM7I51jaigWlUQ1/G77T3/sx2lhn93n+9G5sDLPf+ulGltn0Rim2ifr8HfJg/n7clv82eOAY5hjGHLGTqCWwCFp9cH9a54X3gYfJkloXBMRny3zMRU+9ROy0xLapgZfHnYRcNJ7TzizsNCs74Dge157rQ+wxm0h52F33NHSQZSGP8Ohgt8Oxci7CzcLkHngcuF13hMrDQ22SqxsJhz/TUwRO9lljMZw90um2ofnmwF9rVID444I7/Gm9UQ97ndMxVz6ytPObYJfrVhYUbMt+xw2niDprzZRzscnbW9vf2Yi6wu/VOXUPeFGCU3Xty8nTgew0CMJdR0qbbLs6rou8MOGb2sTttyGqVG7fP4Tnw0++teOX8uIYrzJ1j8tq8VPm+6ZQt67O5/cM7eL/3A8wDg+hvxXjuo5/VtuE5bAsfA35C1oTNjBZot+afOE3qPEw6zJJX/k7p5UyssFN0OQZ2ZMpknfMsr5S6vr6HNt2Gd5lGFv3d0NXvo12Xx0qbNb1Q+WLwdcecNfrf1u6H/a4EnIS/pc3jcuuJ0jlGMl8Tui8udYbBXnvn3ffaN77x79rX/83/Gf6otkzrfiXwZAmDmbWv7+GjXuRi1nUvHTDnIheR+duS7lgpkeF+mugunzXkMzL/0m92mz3oFokWc7dR1ByVH1AOcnJbatA7SlplYLRinsuwrpEc9ODhg/CPoz994WhzaydOmr7/QLsJj8Jmf/Tcw3Z0pFrju+3OncN2eX7WPvOpT7fDg/0IquoQuO2wm3K+qo6pPOa45vYLv1eb0GU7+Xv6qRXjKka5HCywaiSP9ESSjZQ1twPUls4iUHKHAq7KZMwdSrmoK4bD38eHILAoYmR2o86qSJrPBI9lckDwRV9crf6Uj+c2Wa1j9nE6/rkudV3hmB16pmNUHuQ77RDXK9j60Mxtj4VO9tO7kz1yIbkcDBNzbJmL9K/yMt/hlUoT5yf4yP3T5KViH/e6mI5trlcmfedOmCpTFfcqX0Kvqi8rfka7f/Avfv1aFwIgOgExbLxjscVNQUEJ3YYF9SKok5FvKTUdi85EoQwAtNOzswTCnnWl62Tc6R4YgP9xOjN//KodHqioq06OWtZpixTxKBjPiZQZYFL7udq6FautOqBAzjM1YyCcxq77EBxnRNFGffzhD38YBbA19p3d3GLqSmuu3iwLS1cl6cowhbWDtW3lgu7DaOhgAdOonwIJ/eHYY6ykwpjbmWuwRnSG1rwHpmVeYHQCmfSZLChq7cTKcQT70vDCgXMnCuHRbxhk9CGu9YLY2qKTyiuzSQEn2mRFK5Rp32JLwEXP6jdtSVehceZT49M9OKEjI7OcCOwC5CdDV8F34wa6auVR4xFNJAMEkwEV5zF4nXnlJDeeY6wOLNH/nQQDvQejTtsAmDedbBrPXC/raLoyg1edH1AG3EefvR8eaKFf2Yd+jFpvGKfNeQre5/+BJ4WfXSYWgtUD7/TZlbUrEpcxH6f/nkGuzCrOkg1dCfftIlKw8KfmkkLgThNl+S2UnG0ZTyMrV4XGvHTnfcxZPaGsO91OY56HVvC6Y43TWNtJwB6cUldCCjS64x51D4XDkXU5D+riGVYudQ25UfuiB6ue4ldqdQkD6KPkUNuwhbGipfhdWMuq6FwomhkloqdnyMuYwdEkMOOKeGlwcPr73HrivAZeoo8IKPrvbojxLHLmxsWa8neDjzarXnDMcCOBOaxGxsAVO52vzr3LofNj1S3ItesztV+Dd1x3ozGMM9vmqvcELvTTdhmv2ks+EfYkRtEPgjT0A+eH/ruhwm9usDNux1CnL7KiZwmIrzos/SHnbdfXzGPVW85riYnLw6XASfRM0iSzNNTmWlaX8xF8PumTC42Om+gK7tU1FhRxTkKGLrQ9bsqsY58+o1spPs74k265Hdj5zPHV53pNXnw+oUmlKbaEyxhyz5w71tEm/fAghPeHz2T8u8wie4u2ut6EJsgh91ZZc36r7flcOq/UtiomwKu17SFj/UKdwyoPFZMc15xG0E427IOOzcJzEvUIML777rtx6iqlfSK7vOsz6OS86oHzgWO9rrnuy/nMxYjK087PLt/wu+OpY5zT2fuC/nJd6rxDG1U/OM1cb6/Nu/+mz+Bm1Rv6XnEIm9sXRJwPeGbQsdRjZKyOr04LfdY8snCInay59Hla47nb+XpZS5E+hn/Yd8BUeUH+XDeGLumBMH7Pd1JrbuIe42TufI55PzyyJmfefm3L23Q+q/JZ23W96vjn91X5d/kLrI0wxBJjsb9i62xfK559zAXTCE5uKmB/3d58+0ftH/zDfxTlDe7cvRu7s3R6tPxfr0V6cXUeC+j4R8FTfXeAgo2avEy66L54efdY/FIPuk8GNilL8uBgb2yPnzwsHzr5PncSZbYb/3yHixaWsHNC5/ZAnttdSmRRpiGL+gu576uXGcQJSofefPTC802L3Qpsxu6E66s4CObg6E7YobJLHz16LuThuUfPtnv3j9vmxlW7ODtt/9HPfr5dnp03nfsyF/HknioDfLmQD1/RJ8fpyh/oNnDJebDaOlqIW8M9fw/XYz4UCO02l+uxhUz2YCN4LJ9TtBEuSCbTDph1s2M+e3yGXaS7ezoERwvJ8m9nklP1xwLTIyvz5kFnjAF+WMPhOs6Kt047pxO65DY5He0om7Ac1uj4Mtq0jPfBd5FUtgzK+fu4z7NfwWqnB8/4/1WnVT20pucZEzp8iavLwyhpn8NGKzb7OJyuvhDrvku9v/Y/r3f/WgHGZJ5UGgg+wSY1fHGe24kwNgCVAOnYvpuHoUTWX19Bp0ME7ZKR05n0NG7eo4HRfhrQuRKN4GjiBBI7uwo+zVPZcJhiUgIQe9FVZVgMRknG8G2FMPh0YnGO5rZJDO80jvNk6nQaMhiKkiJw5UYMJydORphbcV1wfFuYK3qftCnIGQRRMIOxOOB4oEHZVA52vNNBQQ5KBgg7SLee8dD3HTpTDaOJBdIeVNQ7ZKwqsOdKhJURXX//g/fbcTdsMcoqkwPAGGIOvg7O1dFwPp1Ar7nObLKkYwZBcawJysJzGNKhkDXX9izC7kEbQEljIIMR+nq2qhsgbhhyj8CesTFeNzoxDoNWm/NkvhDgqLvYFVJLQ632RW0SOB/g3U/tHoZgP6HYHbPq+NI3aJA0T/6He1xhuMKlXRzckBlL83Z+BHvc+Ks0dEVFv9bkZqH04fCepah3yigjoBDc34Mp+o2VPN2njD39pqw8Ti+O5voY3CAkwFgVCvfUsdJH6L3Ej+UWwYGDxfHIumFpuKodgvPTeM1TBKFb4le2Dd5KflWHUTJMwFDXwUbJh+7ROESLwGErZ0AgBcNU9Rt1LwFdAiIENR3/Qr/0bTocxOTY5zgABuViRQa1hmIPfkyl5kEOvSvM+45pzk9gJ3TweQJXasDE+14xzK/R9uSPpLf/uUFVjSs9BxZUA8NlwA0L53nnpVx9zlp31cCDXhj3TidwDl6J9luuAjMX+TmDi8mHUzdDA8dLjFnaoB3mxYOhjJM+gT98ZwuV2q+B+Jj3bigv6Zd2BbjLNV/IctlI2czdGfzRd1+IkQwwFpdJ+gGm6R70tPMPNNL70A/wC+8Dz3Uv7wY7ZBOwzU02Gavqzn/O+/HudhXbHP2eymt+rY7f56XqCHB/aW/Moufwt89x6OfYfjZrbQ49ZZnr0M1lJsYmSbetc6FzKa5ahdO2Obtup+36W6UD73Hn5kZ/LEu/4k/FIe+eB66c5s4vFSOxbdacLXjr8ePH7VAlai5V7P9k6AA58ehC6C281yK29wV5YixgCriiPoVd3DMbc441BzkKxyf66TqY6447yJRjic9NxVC3XXjGedr5jd8dQyuP67vbbv488uj98XuZY8dK7HZo5vf4GGvfva+VlR3rezJSBHv4q/3zuXDccf5KO3xnESgFFzXvCt7Ac04ztyN9HgMHejmC4J84Uf5i0UenEzxWbSYeqPJUbUHXtX6vP+/85rSvmOnjc3/V6e5jXevjYm43vE7eRvjX/nzyRvdDY8tznhy9ubXXfuVXf7Wdn6kufGtnKi+mGos6kK9nC+pZdGFiomzbLEegFKKob9uTeTKYpPqNGZCQ3opFn+7bwg/YBtQ/1mLOrE+73Onl86UxKB4QNkcHAXwv9K/rAX3Gh8ya3KeLZKTQ2/0QWOIOZKsr8UeBsEfPvxAL4XGegeK2V5vt4OCo3X/wsB0cHkVQUadJv/DC83HC9Pn5aTs9ebc9vH+v/eRPfCZ3BypRoGcCq08K5FkZ/bHb0G2YNTx3PeXY5/Lntv/ks/StuM8/Rwao5ssOVKsYFc+FDo0iW0PGwBxqru9u54Ff2c98n8Z/enIydknKB5VPoLJMwgPNn+t2x7uLy4vwixxPnUZu663Ji99b5bRinmNVxU3/7ni9wMMo9TcDx1UHuGxXneF9G76DdF5vzrEIeXA8qzrL8cn1un92HlhixTxgMMcN7me5m7HLsSfrMC7iV/At8+j2g+u3Ol9rOhi64+ZEW3/0u78RGYyKPLuDDxFxGmHOYMKLdOQGmPQ0TdXHgxCLAfSCzG6EA1pu2Ksf0xnK9O64HnWBskg32ZWqyTeENoyX5ZHwAFgQJorkCrwy+g7h0iDKCZFgrU28B+1okz47IyHks41ZXweBdIXsjBcAbNkiGneeet3TyvuKKP2GxtUIph3RggCQK/xQPP3gBQSKOntumOUzWc9REIVzpTYjU6tvv8ARIjgBs6Lg+F/0igzXfoIkIMRcZK3BZe2IauxU41PfGf8YdxdwrkEvrgfdenAajVFruEUTPTANmC4Avs8F8+UKVY+6Qe5KVH2CHvQ77m29ZkpLoNjazDqUemcGi1KhDP7sCiYMnY1lJq0bVQAGgSBkm2DPAMmOR877zo8yEKRwOeEbJbEG+PBa3GOOXsUVV8b0M+a3gyDyKL7S7wrEEvzivdAWurryAOjgA/pSeUrfh4KwAFQsgnRFqXtGZqqBtL9DBiDt+BzoHs+adbmFJgB3NVB8PrhnTVmBqcl3KatDafTtAY474Db4q0A8B7B4ZrfuI9vCjQhkyuef9lFmzt+OP44P/jy/s90OfHVF7tlaLmdeP3G0YyuozFPFtzX+jd/i4LKrRlyC+bzN+Ml39gyMXsSbdw4eIcO4vzSy68u2YTcmvM9qHyecPqCTuQ961zYYo+YRDHca0Q46lXmc89m38PStpVX/BF/2BS/4CR1OnVbnaz5n2YXsHX3mnc4vPv9u1CLXPLvAqx6AR1ZcR7qsub4NyO8GO+8kqIicOv9wDzYO84C+yAPNehH4sJeyHAx/OdbuAXTPBcMv+ygNu8wecsMePsBZU9sZXMwMEj+wL/rWdetNI3IZXGQc4CJ9nn1Pl6ViXPRHFUq0QL2Rp0nzV+fG7UNdc16+ITddx0Mb+l/7F2LbF4/I5g9eu1puaa0y79/hJdr2vriOd1vA9Ym35XPtNPVn3SZx+db9zLXLR+VR50foM+VrbpuKQECXt7/4i7+IbYLiB/FkXRgXRsiZhK9dx0Jj9IfembuW5gEz6MDIQpc277jIQlPFq+BVq0Pp+DVse9PLyd8ziFx1yxqGrv1GP8Ast1uclvBx1Stui1YbscpMbc/5zPnH5d9x77bP3O96qfKj3+Pt3HYfPJUkX5YJ4hktvnO4ZfBwOZSS8Y3FlwhwzQU+tSz8YxEG2jrPu/yoPeSeeXKd4jzlMstnn6s1uXT+WLsO3yOvwnYOS6Jv8Am6wvVSLKYT6Ov1RqNN+c+2FXv57hmUi+S56622u3/YvvrVr7U/+vq/jgQIzdGZMtCUwXZ53S6u8jDKTOhJm0GBRwXQIvDR/Uu9Z/zGQWjyN67mmQFkuYsFFJhUA2CgY/Dkl8SbwPIeZYlsvH5oK3TS/x6gjbI5tlgp/Ak/J1eY4i+xMXfpiJTa1jt8GN8KHCWjttr2zm579tlnYqfk2Znqe+8oABC4ph2I/K9SEC+++EJ78OBhnCj99uPX2k997ifbc889ikNfgtdSeaY+6/oFv9H77diInPmY12R0TXdMXlwuRFe9VbHReZz30qd8VouJmdih92qeFISNesgtk6ao5Qe+k+mopIooS7e3N0pmaHE/S8jZqfd90dZ9DfxY+lfxtOpMp1PVfU6vKqeVPhUH/Pqg3f+PAKO3432nb45da3jDe9cWYtZsGOed2/SW6w/vhz9b6UrfnIbYxRVLXb69TV/M9755fxY1hClt8/Wv/PNUJwqqdDDHwBBh3ACMtOMAo5nlF4QXEF3mqgqDppZgMoMdCGNGpa6tKeg0OiiC2rffbmwGo+tP79zdy4zCwTAcWmHZUXq1VmNC6MLIUpHYzGzjb2SB9dVmspdcsWHI85wLuAONG9b6LAD1jA53aphshGWkpXcQcGcunwtNcyOTwh0zglDU7wjGovZlKLfNnnE6lpQHHchQ1XhYRUpmyy1fCSYZ6BJQiSairZSaPh/s78c2LXgka3bm3Ol5BYSDqY379S4AT5/JStIta0GRvGduQx1KjQDx9dwy7kZjbBcYRYqzbVbfh4EbhZKX9QvdSfW5xzBFcN3wQXboK3zkDjhzjmOB8ZJKTYCfdRcVsHcjugo/PETfHDSyTubJMODFX1EM+eAgeADa4xS4c+IGtdLi6S99iZXPHhQPmSqZWZxGX8GQ/uFYeEYb1wYYdudDNFJWKXKPksz7+kn2PVAIa9X+Es2gr26wVoCtbeg7POLyS3+SDvnUMKpXMjQdT/wdPu41JUH/nA+gURp48/RssDf+70bsWM/qW1c1dwQlp9GmQt8zIztqbm5p6+tckMnswMTkLImQ3/OPGkuTDjin0G7Z5+wV218Cb2zFdhnYnKdwukyn3tmIwLcbHB4MYI4qbzNPPBey0A880jPuvActxynIKn7eM+U5sbAExSuuQyHwnPYnv3TnaxjmUzfxrPPFWrDD73MjAt20Nl4fJ1gA/8TBF704NfpL/cewX9BtGJasmKZOjnpOHd/BCnQYz7uDAoYgJxlQhrukY/rOBFu4cJ7KnLc0zIV7nGjK9nyfF9ctBF7hV/BQv0M3OSrOE64Lxtx0O2hizzw0RPgQB4b1gOrVdWbuMFY+u16Yv6UeqH/qm+sa9Q88pUZr5X9wD8OfNiuu1bEuDPru1FXMnzZVLkiBtXqW97mR7rrA6bDmPDieMycx1sAgFoapv5p0x/mBR0a717OcAtcmzyXDZfDfTz2fWSDD870xIxlQq3/Q3HWh65yqi3LO8oBEeIB5RJ5dz0+6Jz+pbWUYpbG/DAy89eab7d7xvXF6KHpc7UUd1Y3NOCU6ig0pYCBbr9sKTkf1WfLhTocHDlKWkme1U4AauoyH/hN4xA+A7xhnZrPmIREEqca1QminA+OGHn7NaarPyL3bUrofjMDe9EUXlxe3/bztBUaWes903TGJcbnsrcmCz4OPC5o6fSL4F4HemQ3lNKF9t/cmZqe/wbY6+qyMJugz5DrKUE3+m/3KxTq9fx7KlniAn0BbonM9UZ6x8n+1lZw+Ll91jBWvff7qPDkmOD7Wufgwu433ub2+9h7nPR9rHjzVouSFyHd+cd3+r3/3zfa7X/lqO7pzp53pgLDQc2dtW9mkV9ftTP53r8kqvzMPgVRA7rxdKoAUh8zo3II82FHftXtu8lNi6ehHfz55dB5ymAcOJm+oDn/W81Y7mQE5MSgPU9Sf+ht6NUqobY/t1REEtZ2RCmpJd035zRmQnxnxhTggJ3o4dqokdii+kH7oxeV5e+bZZ9rR0d128lQBVo1b+KZajKqbvhO7kY6P82RpbZnOg0+etnfefqv9p3/9P4kajPGO7ndHcK5nMU7rLGngslwg6UamY8UY+ND12w3bImKtvURWbJe/GXyszzivwoOBTb3UnD4Le2Or/WEehKWMduIHusY/XYsA4+5uZIiG3x8xlLQ/qm2p93nSktur3s8qT/4dOqmfbmeg1x03XV7X7JY1uVvDX9/aDA+vzSe/VZpXzKnvdTpgtzEOH6PjGPpk4Ennt3iux3Ych7xPrkvdzqbND6M/Y3E6u36pdJljT9lE3+j5/w+lFvelMoqsvgAAAABJRU5ErkJggg==">
            <a:extLst>
              <a:ext uri="{FF2B5EF4-FFF2-40B4-BE49-F238E27FC236}">
                <a16:creationId xmlns:a16="http://schemas.microsoft.com/office/drawing/2014/main" id="{0D2ADFA5-7252-4C5A-931E-4E0577A6B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png;base64,iVBORw0KGgoAAAANSUhEUgAABRgAAALdCAYAAABHmg+UAAAgAElEQVR4Xoy9+XakPZKflyyyWnPsa7X/0GpLviUfWyON5OVmbGs00gXI0qirSPrE8gAPIpFfm32+LjLzfbHE8otAIBB4++/+l//7+8fb4/H9/fV4//Hjwc/724/H9/d3/vn29vb4+vp6/OD7H2+Pz8/P/Dz+4yeez+fePta7Hx/x++cjmsrnfzx2W9+Px4+3aouf1ccjxvSd/9F//Jvf/3hb7cd7jPPrEeP58fj6+szn6v3H4/sRnfccY175d437x+Oc226r+vXcPF/G9f399vj6/m7aBL3eHu/vPx6fX1+P76+vev3t8fgK+sbk+9kfP9573D2XpgU0DLoFLWt+ez6/e24xFugDzRh7dvh4yzH8eH/PvxjLOYdof/MYXk+6Q0to7Tbi99/fX0mroOWacwhVyM1n813jjXbe399zfpOmi+D9S87zq2QTevAONDCPLLPJX723eRbE/rHkKt/5UbJsWQvpoL3iy2fytujLz1vKcDFqyyK09L9F66L3Oc6S29DB+H7OM+aAjlgmee6Z/zXvkHPmnGOLtluf1ugl46b9eq/1H5k451PzCN78/v07+W2+8mzM7dev34/CgtKr79TH/v37e+FJvJ88+Nwy/xb0Dh36LH1AHuPZpa9fX0k33rdMeK4x/8KC4sWPkNNHYVLoZ8lkMfPtrcbyVixbfFtyl3oNTlQ70W7xo2jvOU685HnzlM++vr6TXvx9b+eUpcdX4xri2PhdWHPOYfOmcMS6dNN3ywY8QH89D9rBPsy26CufS9lqGgZ2pyEqnH5r/IY20xZNDGJMv3792nZK+g8OoN9zDsiOdZOxG2snRsDvqbOH/EH81jXe2XhdT3tsnp/pbD4lWjTvoBN0p73JW+sPYwz8yvdl7+vPEprfv0MX65l4Nu1n9vsjsTmeoo3Uh2GfX8n5lMFFg3IWHm+SS5AzRDvH0Lq17XzJsHVp6pXpSF/mN3wxDcFW6J42TnRa+NPzps8/wmbamvZr0sO4D6/8jufHuKBBYv9U2v572shb234V2qcMDH+s2gq6P/eGPAe/Uv/iXY+hlD/x+JhX2OZ+znplPL3xGR/1hpVux/P1O5NcUz9TVvqhpLP0zzpduGYfYeup+7C+Wx6nvtywb9uZ0+eYc/dcGbNpzfMbr7ZfP7GD99Aj5JO5TryctLXc806IzewnfIND/qTrk05Pf7efc+pJiFjI3tZd+543mvn75Ve05wffwl+IOYdPGK596MD7e6xnHo8//znWPO0bfD8e4bd7/jHuz/YV0KG1RoovQy9ajlJ32i98e5SPs2Tzq3Qq1whvb4+f7++Pf/Dz4/Hz/evx3/43iQqPz9+Px8+Pt8eP9/J3/v7X4/H//uevx9//18/H78/P7Oo7fJ+2yeF7hP3d65rH8j+9Ppv6Al0mrhmXP7+/mi7bj05ZzsbuGJJ63+vP+QT2IOxFfLdx96NslOTLmLzGmLJWY4Letqle505dmVjP93Nd80e4cmA4/sFX+ZC095l+b2BseqVrnEUx/NXdy/QJcoa9lkzUwh9pm170337gxoI9jhLJ72V7bXdruTmUtvusr4grxPshV7lSf9LxZbu0RnHcYepPjBtam3/L7oiGbyHTY4z5d8QfvmvtMPGJvxcftA5Nve/YQUwEnZw2I7vItXisHUtvWc8EH4IWSbu2J/DKfvMzxnUbtcqodX7KR9lZ7KTXhUkTrUkmVkObZ3tQOlRjPP1N3om1XzxjX2nTs3Aw5l4qvjEx1le1Top3Q/5KToMf8RPrn9A/081xjMdbPRfr8pAx4ivJg/ZTkffEhlzT7TV+tPv5+ytjAZZ5yxLrBuYwZQIZZH43HxPdM57DI/qd7VpWp/2vdmqdtGnLOnbbmYPu6cf/Xutj8LRY0uvG9GFjDVyjQvds7y1bc17MxWutt//+f/6/voORFZCoQF823ABAwCCMfizw3z9KUCaYnqBaC8UK9n09Pn6+P37//rUExRNNwvYihaDmEv4wwgpCsXiZE2E83x0InUCFkYDgEO7z8/cjFt/+SbDt4BOOTjy/Pg9GfX4+Pj5+Nq1smHZQ5Amkm2YOlGVAI4NyBdym6x5TKGBz/BhpB1reyvgzZoRjCU4rVbpYx2J0B2tMnwlsngdKYAE6x/wjA0cYw3RUCFBhcFrBMQIoHfQ95/L1+PnzZ4GOAtohLxmA4F+CtgrwBE0B9a/vz3YuCbyFsfxMcCYYvoChgT7AyLTYTnQEpDuQnvHitwywFYsqWL2c556rlZJ5opzFWxbGAGYZvOh/grbpxe83x24ZjMd3Ai+OGQYp6Mq4vPjy+Axy0wAhSwZKO5JnYCkwpYwMupQ48x3YUPytwMVemDmganp+jyAj8mlHBJncxrZAd+kEjtVyzr8fP2KREI5A61KGCHtTBJoY6Jk3n8X7Gbzsn2PMl0Cj+TjbnXo2DYVlw/S0LkYbzCU+ZzF4OhaF0VengqCA5Dme+/jxvhyACi3VJs1sY+IGOhwysPBVwQoCEOl8akMLOuM8NbqcMf61IGLxUvqE8b/p4ysMm4Y97Vdv9sAH6GrnYuq9sfYW9Jt6/Ee4O2VKQraCHKHXIb8hg9ajxON2rqeOZFBwNXY62LUX0gFysLZ1aDlDCgzBHweWl0+Qm3CB2XuBH/gcf99wJWkXTp8WGqYn+mIH6Fh0C0esu4ybf6e9NabZh0B/bvy2H2Q8vtlN5greegGw7fezrTc+GOvz/V6Mxr/hmCPXgUe5eAr9HYEw47SxctukveHAZgs2nedfYeK2kx0yGIHgBuHFX/Mg+l+LidZf02xi6sLzS0APXvjfaauW6OsX0/cVRvu9KVPIw8QX+8fL92mMtf81x2vcTv837JSCT+jv0snWfy8gSgBq1JueYROfA5+xUEQ+1jjZ1AsoYeNvRYALI1IWo70YW2/a3XyJsN9eBDOmfL+yAZ42HydNrL/o0JIjggoLNHN3vYLYCs6gU9bT+N0YmeNs/WHM7s/6XgvsWMQXTb3RZRmxnYgA4/6pDe+k+efvitdogyXsNPwyFmbgpGn2IwKcvQnwV3/18/GnCCq+VVAxnvurv3p7fHyE7/r2+M//5evxn/5zBDmDNj8ef/71O4OM8fOpjfKQN9uUqUP8zcau6erfodv065Llvb6x3HkdsHyy3miHR3Msx8J2BRJqA2TJRzFNwabaPkma1kMHLNz8JuO2/RP6mH7u9I2WrW+7jO2eeLTkoRd13ryr72oj2/57Tq912NhqOZ/jmT6Px2G7ZL2zf3X6lNt2bFyohIG0/924bZfXdtOPWr5uBJ8ac2qJuTcZ7ZfF7w5MOch8jLNCFCkHyKTtLLT7q7/6ePz931dyRGJfhuxP93NiiJOo4AXzgG4pV1+xBt2YnHz4+k78M54bI79+742LJUep83ujCTsKnmW78r2gcQbYOrnLMu2+sQExf+I21mtkB1xfGBpdKnnjSQcyNuS510a2bUnO48f74+MjEmyCLl+pn+hkJqzEenBssk95hseJY6Itc/7x9v74DD8qN4dI6tp2zRiw5tt+zdSxG+YZI9b8lGTkz6D3fK6w7XfDU/nOITzxOeNLOZHy5tqwbTfjtI1LDOnnWbvGZxk6730IEtomz70GMk2iubA5y0b9w3/5t9+5sP6OYFtFwMM4BvNybdJMtjH9FVtiymyaDE0lf48MvBCGCCp8JvMQbIgX72X0ux2tGMeTYikwBZEI/kBYgDgM9s34JEg2KC1C44hNQILgyj6MLEAbswgqAbwRF79l68yMswPcAkRWACnos3dXtmDBpPsO9crCGkHVol+J2nSiMMCZrZqZeBXVRkh5Pv8NIxUO0yXLcAGbZAC5TtDo7EWLO20zhtnGcqY6QwXlsNwVDyq4SDAo5uvF5aKfAKCEvuZCe7FrMelzOEcNRAZpeB6gRhZsONQBgsHDpVQjE3KCxc3Axw40ss+uTY67MzChVzrwQpGb0UdWp8O1+m3jSvvxuQ27DebN8EDDuWjaMrAXEUXz4FFlL1rGMkhcqZUZ4DNY86xpmg/0gnobyR3cQmWL3jggeyzmZQYwBMjTCERQFrC3o2esY7w5p5AX2hzBvSVzbVSgAbwzD6Ehffq7eM87pdPY+W+cXOSGQCTPwNeQW372s2yyPOOIx5w8CL6tXdm2Sr2gLbrsTJ/VUf/CHBcmkx2n720z/L7xI/Qx56sdSsvaav/SL7o29QissA7edqk9h9mP/176OzKID5lUUMW8nPJhTHhFH+PbK92OjZFeenXG7tYlgsZecN/4t/RGGdPI+5TvyPAp3Sy8nD8H/g6nkTbB0ppT7eQGD8mOZlOATZu5+MqgqTqefEHnrbPWyVe6a0yHd+7buDEdfPyfm8x6fCmLylIom7knk0tkMrTXyQwWouVHPOFpv76/S6nN7O2dUbQpxvxvO/bTrjGyG23yuyNjVsFnfW78sgyYD5Yz92mMuMkasjTHZxtl/WfhOmXD9na2hf7MhfOUIzbS3bafmbRMLNJusuX2SbGORezOfLBPmu8ocAkuef7I8MRK+yuxkYC/fON/+r0dyJrzS370RqPnAN6Bp9YJ7NjNDyo53tHV6a+Yz9O2Lj72CY1pW/meNvIkFL6pcLwyBM/sOPtlm0Z7EzYCooRi4OvBK2UBQZOY5ntmmFe25sfHe/4d65Og959+vj3+wZ++Hz9/dqbf5+Pxn/5LrqRSDf/8++vx+1dkD0W2Zet7BwhSFlqGpi2ynZx6cbNbsbZkk5F30UPmcsOL7a/sDXz3PWVpY3Bl2pvm1sV6rzZhMlFAAcaJMQRups31+OGnnzE+rSC3AgzLvvQvOdYR6PS4oHNyL9Y1+NUd+SKbzTpkm3Qb7w0/8G0mrttO8czEN/NmtaOs+vTXYh2V89zBnEy2UUbZmqtOUE5a8Ezg0JxbtLUC1JUCWj5PrG0jmAQ89GZLtt1r3z6accDp9+9ap62MvM7c/wrFqayqDPJ7Qwe5ibYtQ0tWdPph4srSqQiwKhD/alPffVmfHGCMsbPut47e7I0xMxPMOqAVn9t3Np8Kc55Ptz7rQSXreM7wb8pTtv/jO3mWLOuN/ymbtjkTM5L+bWPydOWyD7FxVhmO81Tczb4szF1Zm5FH7M27nZA2/Wd0x/bE8p7xDZ0eso1iTYdNTpoQJO8kHWj8So7sj1g3Uv/ZKOR0UsbenjN/mb/tMXa2fJKdpPf2D//6/zk8fU665EDef1RKs5Q7fvfxRjsd05lfxjcW61LTyhzr3TJnprXhXA5LL07jbzLZopnYdUPBnR0SGYwGPzsNHx2oMcNSCdqoICAwxvOKPsjWif4rWLIzbVAu+rYzMAWJnQZo6u/TkCsItr6DeHGUtHmBIBlQZl8RCN0OCA78zlx0G8xhjmcCvA0VhiN50nyEfim831853gzWKLvwXNRVBqkBZQl+GKE2tLSb2Yi5sKyswfy8kjUSJA5A4PhA2pEtG7lQ6OxH+GC5YSzTkeXzzbtOeU+5i+zfclCQTQP2IXfLkWmjNHexmh43wDeg2rgDOrxjnZ0BiQXCbRBvDkQClzLT/MzmxbmYMLgZNCuT+V7uAKObzzvDaWQDMq9Mg18/e7eJ/m40x3nCeNkITSfK88YQ33SCNowT0ziuv9vbmKA/HXAbYDsArzCWuT4D/bkpwfz5F7m+LXTo6xk31oyPjAACe2C29Yj5rIX+N078LolRc9hZlJkxoeMqxlbLu+VrBcPaYXBgwQYd+sdGVLalALNxFCNvem2jSjmDClStHcLOgLD9iDZp9xWumnce65RRyidMnb8FPU85CxzW8eE08O3oNi7PxVdmo7RXYL03Vlr+E/tjF11lJ05HV1kicjzDPk2e2g6c+EcmP1zbwbWbzazxtTZrwW/5jHkbszwW64HnesNk92/+w9tXuDPxAlnfsnYetc3nly/ViyMvVMc8BZRPv1o3rW98TkaSF4prbpfF8dI5jcG89ADwBZjvtE/oHTZt4uSyP40TON7TmT/67HFNQkx5mLxmXjdMusmI8WraauO19Zt5xr8RkKIN24OFE4oou//0fzrozomnokf4V2wcbBywfZmBxTnOm8x7nrlY5wjrcey3ZgntjIHLd1RQ07jlPm2/jPuWzQom1oKIzcVXOjz1zDg/+cwmjD8/gn3SBdvp6ONX+8ST13+ELdk2JzqODMaiMf7PEy072BR0W1nA6zhyBBc/Hnn47AdWK4IkkeBRMPnrV5wWi8zLz8dny5j1d65XPKfoMxenHAF9kX1sPbaNtk5mW1rjIPfIS3wfsusSUuiPZQZsjYwkjuhOua42I1jxmYET2wLjgMdnOX+l/5bjV+V1HPzI02vaOGcjI9qPHDfL/5TdiU/WNcY36Ul7YB9Y7xMvU2959vTrK/uP7LZodyZ7GANdmsy8mDbTWOd12xmIOUsQsWa0LJQubH9y8VRlVoxjtjuHHaiHKhGij6pH9uHEAcsJEQ/7Bl5PTp8g6d3rBOQw3o0TQ8ve9ffJzwiaK96BfngOU26SrplZWGsoZMUZpItf+BpKzLnponFo6/TOKjRNDpuRjT37X4v3Dvb3UWhKsFnP8eGQcWOWxzb1Jt1bZ3VGsBlaV1ppbRgNe7v61uk2+IUfQ7vWmVUaQAlhU+63L7JPscDXw/duG4tsTTmc9mz2k7jSmfmWm/A94ln02fqWfLyVLiDVUclQ0Ch584/++t+VZaYsYZ+DX3TNHfOKNGfK64sjDNG/6zaiQNNpeFLKXGDu8/1L8ThH34GGfC/6+Kjou4VngZWOpKZyxvHL5bD1YpBjErnPt2sx5jHtVtgUlM6sIraXGYmhnFFLoIMlNuYpHBllryPfNc9aIFRkPI4z7eSz3HnK+igFVKkACPwQ6gKAM3t/gm3yX9pM/7U71Ptm7YSmoLRBrSPbJViAcwruyKY5jtyM7NWVLqsjNAvoOFansSHULbO9u1iOT/F110moAON2jGOvoCSmnsOZTsDvmnlLsd/7qVzI7p377L9rKUaQMoO2PU4rY/xOQHdlW2TCFgu9rkW6+Bcp551N1TR1AICxbqDeqfAGQL7nX+9c2DDZgFjfIPV04jaA9cJVOyXwO8ex6LsXuAb1kI90dsNjVf02dlLdb4LZcYQf+vRx1pT7nb1IrY9SzXo3gisl710DTo43Mmvjx1hvAG6DV3zsNKgVdNpBeYzw0k8WE0NWJu/s5OVYlj5T66ID4q1z0wG0U5J0Vs2lZcR07JH+7cBPwz4NrA05TqIXbK+d5wru+/uqQ1k1ehYW9wDsVOUYLptDgZzv73VUHlmwDsCH6HPhXsJVYVYet40Nh7fn3TbotRaIlEBwEPONjPvaHa2fsy4l+hGOArHvOrLUR/tab+hv6oD11otV6/D8vWjARta2E6axbRA8Rs/hkRdYBCIsD8iN5ad2oPuIoGseNm4Wr87AwpS5w8Ejq7gmVRlyOkrhhI08lqgjTMXm5nXISuMFWV/oedqyp8yPs9SB5ZYjQrZHU+6sJ8zP9LJsmi8Te2/6NHVlt8sGAVkAOwMKOiRGa9P0le7b//I8/xJWgKvGInbLja8T+w581R8HbTpLbdUuNq6ODN+DRu0EzQUSemMbyDO2W+at5+8+jLWTZ9ar2S5jmHy3/Fgf5kIIPmELeK/aLd1nk64WVc/Hm+0BbptCVlZ7h32MObO68JddV0d2xbJz5TM+aYPm8vnaP7QdnHplWuyg+Xk0MJ9Z+lw+XLvl9XviEtkiNYgbhtL3My6C9rN80Paklz0YdSA9H2P7ae/LJqJLPo44abv43XMgeMC7PE+5i8xNxA+qLboVcEDP89/eBsu1W5aj4gh8JWpQxqoOmtSaKAKN/HjhPm0GqAxd19pOdc+NB9jGbZfOE1I3/sRn1hW3hw5DG/tGW3crwDSPgxZ9KxCy1x3P/jh9e4Fvv3LiwDG+bba6rNZ7yW9nxVa2D/VpycxqrE9bVrUKXZOU/ia+mV+sF4IGnrexyLS+4Ry89lxf+Yc3jHWb6IePeBsb7OMyLuSezQ/mZxlyv+a9caACjM3jbqQ2uDbtJzbttMaqrejTiLZ9luNXNCzfNGJZP/IUJ0kxrLEpQ8N8qVP8xN+6KGOt8emPMmTAZMyX3+t0WMuQ8KviDCtmWlmBHXhMvGr9Lztz1mi/2c0aa9VSLBu0V+iMOOj2oXVMyVVksfaGWpyeVVmD/L6PBUc2dhyfzvJMsR6MDO0+EZd8T6Lu2AqytX3/2nR5C/p/kwzVa5i3XWJg074SyAoaehwRSP+5a9/aXttW13h2Mk0c7Z6nyW4+gu1W1ZTkroE9rzoW3XhIApAy92xT0Zf4zHYH28AYoRVJURFkZAM4nvV6hgCj6WsMNh1W///4X/3dtydHI1EzMRgbjQFwXIIwDQ0A4nZiYA4ETsFk8JmevmpufazfMSzRTralHQMA6WZ4bOwNHLFbl21mBvQOYE1mU2CU8cXxOztOTu+3k8D8HExZ/fdiCSbGrpYN1+qrA4A2mLRBu5O5eZlMC1nwh2LSeQzt07WU5gUmJQI5/0cEjFSEGiezj9A5m2U5ES/qXXp8E7gBTeYyabWN885SKwWpmjRLeXu+2ddj19C0wcG4riPgvVO5jGyAXaBSF/aAf5Yt5PwwHnGsvwvP+h2OKti4oczMC5nmOJ+DH+l09AUnPLfkRfXkoKHbnMAyFy92FugH0LEu24hPZ8/gsZzdI3umd/m6EXgx35sZVzbSs10fvTJdrePTAbJh5rnplEVby2lQvRr4ZScCmqxMht6th/czbR26eVzGCfSHAE1tlp2ZxuAN47DDuHWkA906lm3nLJ7bi8y9+DKuTv007kxstSGxwdw4VrujYIoNXM2jM87G4mXpSDs9Pv9vp/4mp0vfWQ+ppMPK4hilEWabOc7Ahg52xSTSsVL2h50JLsyxrNo+cDGPAzOTZ1M2TCt4Unp6Brutx+YdNMSZQMYsP1Mf55iWDVKQ2DYbvhrz+Gxi5pzPlDMc18L/qnuz7o9bO9e7MLwvbXOQy/NMHXLmTB6z2AvGHHfL57Y7JTglE3Uk+Nlh2lmW5rn7Nl6YF9DhxOMdNDYPXv1uHvC78QK8e7X4ywWDjjq6n8yyGBlDls18dtRQRNYZi+2R7bltMTRGfifOZjc9MMup7e5LOigAMenjsd76hBb4qsYuP2+azJMaE+duWG9c9fc3DHG//B61lyxL0wewDbVvRZaXfVz3j19Hpj7+xpQl8xL8dD10033iK38zfs/5kLXetN+lDrp+dx9DQ4ewcdln2s7ecFbGSzzjhRHvTN8AunlbieOlNaedaT+xd63Qh+LaBt8yw3zi6tAhagC2T2W9Nn8pkQPvaCMud6njpZWsUf4ym7Th33e5K1+M1+dDOQZXAccdlLLO5TqwNzVyY6CDmwv7e/w8Bxab3+iX7em0O9PmGDvhK/8GjW7BH/Cm6FYB+vRZsr5aBzp6Q3COD8xAfqbcWq4sk9i0Y10n3xIMTp9WJQLgM/0yt5s9mM/E314XQg9vnLl+tGXY2LowVxld1A6c9Jm+i20R7UzbeOBPr3G9tikjrPJJvXlCFqBlYmKf53Rg26h/v8bdgfgcdxbk2/0u7KI2oDZA8WFsU4z96MHESsZn7GGuEV+pDFtFiUiWbIOYeKJyXcayWv+eGZqlTzuAiP1GVrApM+4BfZzFOmXkmIMElLmbRkWHPbdsXzYe/3yuVY0N3uwDOw79UkJYvtcBwVMmdi3IkqNONMpLJQMgq17uq41F2zaC1fDYWG/Zh24Rm6nyYMXnqCUZGeLGFnBj6eBI3lpecILvpqdxb/sJu4669ZRn51o1sXqUIkrbLz+asaZc6RTIbdzTziYf/tFf//vv+GItyLYrs47r3hbtFqZXTpZBEiLEZxjZapcdqv10AmUCTtYfrhuu3+NGobOe2g2EES4EYzOOlOqMqq1aDfEcgdAQOC4GYX7sGEKjqXQwCYVlngb/wzmMHYZ2IixUAO4E9DCONRaOg7ID2cqSC6u+xdPFmSUMDqrSfgpOOhTPKfi5MBvHM6Yxnw6c+Wpe2ymYBgBeWX7q99pd2M588L13O7vWF9kbi0/5CzU8N41SDpLiXwcAlTLETVWVOWW6pL3j4iF2sGQEpvJ6vvHu3DW0k40SThrNNnDyAQUbrmnYkD36eZb986jdM73rE/q0vhtgbehf6d7xeScgsIu1kgXHUQDeiTkuYyVelpEsQ5EGvo1y6u7Xrr+2Fj/jYpIJkpWF1hlR/a9pNo3v0uneQVyZA+vG6H0kGXm3/HLb2daF5kddxrscDG55u/F8GiAcHeuh6ThlNGun9CU7i//sggXddeM4tDAd/Pvsu9qrFY2d7o3F3BzXRfzHMTp4zuZO6fR2uoy5lsHiY2Ufs+AtGT5vYeQormloOY02cjMt7U04A7GhUTu5OBXMmUtx/H7Jx84o4tmtZ3UbOf1bT+1gmX+lg+eFH/Fs7OIuvHrf9YX2+M5g8lyo2r4Yj5HN5zE8H7c3bpumk752aOhrYuFeMOzLzCrgQdZyfT4XFre+fByOUiTWg7qsQMfFB31PmVDWvEqNpHVSUB9eWGeR1ym3tcuvOsDaoJl08bvHAq0Dfu7PdLac0QbF8c3b+C5PS/YYvPFDZqGxH/vAWCxXUx6mbZu24o/syOLrOMVB/8xp+knUWOZ7O/Gmpens+c2bTf0ONLrp2O14mflvuz31H7o9YUD6XnV6Ysrb4b/1SRmPARvuuVnP6TPHcql3ZrrCR9rMd1yXb2TXM1aev+nTxsQ6Fmp+TgxCRm+4nfMrR7XL5Ly+CfToUzpXl05Qs/zZR8rxrCJte/PB/gT+3I2XST9lGsKT7QfU2NP3HwvwaV9m+ynHuejba5mNdRVczIypSmLKLK7IAjJ2oVOUvJpYMPU24UKBm4haTj1Zvii+0iivxcIUmZ/vM4ab7NC2Mf2g/wa45Uda/ybGWi5yXHkC6yy7w/v0M4MejH4ZjwoAACAASURBVDfHVnlcC1M9Ttuv1A+OlVMHeVzMYkydvsPEF8a2aJlHefsnfebyk4xj+ccsHTICWdle66hlF1x4Zfs9Pq8pbnpsnjA+npuyal5AbwetJj6bhkHvrJPaJy/S79bmfpTe2s9zKea+XRy5PW4xHgpym5/jAvN7XwBjrK37ETohalw2+rRB0S7i1KMtC2eQ76DJVPCOzVhWz3Yr47mCdGRmV1r5XEMv2X9Bo50j3ZvAKg1nf8Z4AO4iM08xiL4s1/bOWFsJc7UJE5mFldn69fjWbeq2f7w7/RW377U3tC3bVD9Fpr2Wufn721YvAFuyyXfGS+TcvIxxOGmI7+K9vd4Iu7AvabY82g5PsYi2fcGP6YFeTN2NZ1JW45KXQ6C69V+//mvWPUzBT1/kO49EJojqeBmDN5hGEwhc/E7wLH5PIvROyVzAFjF+Z7+xKCzgdMT3PJpnIhrUSGtdxkcMh+scjfSxPtpIgpLRt4687kWOhRZmMF8I7ho3BpmQnExDVQYgNPK79FGC1XVJ8pajqBfy0d3WDt1UQgQH3rzKYsi3pelnn9Vu7IBFhH8rwU6Zhq8Idr2/HTbG4eCphdcys5Vmz4lnyT5d6kfwU7dUWXHzSGDcXIoD3LdPZRHnFaQ+L8FhfsuJ0U22ZNLFeO08H3zVzrOfiXapaQCfUHr0i7EfctUOWqSC/9alSihutIXeTiD0M3YGPMe5MI7vAOzcMcvB7mApurQMrY6yoTeet/nxI3BjXdBTXMwAThr8LYDIix2bBEQv8CkETzp9Q7kdGXbhjvbI1tUt1CEPv7rcwg1sDbrs2ldtjucx2zDZCc3PWcnP42cJlF27rjHHeBryEbrHjxfN09m27pI5gbwyN2r7eIG0bhius1NPNfFsTEt+6og02GusCVyf8lZ8KSfnrMSLHJyXf6XY6ag0vKwxn6avYhDnwg8dszMSwVMyY2wz0pZFXJSCC6nzIfNhrH8fFw4Ez7PURR8tpB9j2LSB52jrrymT6JXtV+LWWx3TYH43ByODZR3UdcAp2iSTMunQhck9d/CD/o09lvscb+MsvDUOe/z+nvG+WkAYR4puZ6IdQfzq68xovzlp9iVyLnLqqNk8ddyynbRpxznXVS2ztnv8bru26ZctLJZvGtbmWKp6b2RB+2lTedn0tzMH/yx7gRHOqqMf8NzyNulmH2T6Yvto6s6ENi9NC8bLvPAHtmN7Fnx3loRx0/px0GL4Spa/lDnZQuzA9K+MndCRZ5i7cXG+7yCe9do4PPHZWD75H/qay0iVKYk+fLoBX9k8pe9XAe3pe0yZgm/ZV29WmH/IiOXBMsgFi6Yz9LR+TVmdslNavS/eM03XeDorZY2lywohJzWuHTS74YIxCV1FTrOdtmmMN0oW5QLf5ZIiSNannuBRlRXaR2+tyx7fTccP+4vfOE4ynHM8S3+YX8iG11jLH1QGt+vmFw7FnDqQos0x+3nQxDKVtItN9164Lv1T4DHnp0s04QF+9MRB6330780Oj8GY5jajvT/FpaRHUsJ5eYQzpkyzpecK8FmPLfs3G2nffV9uuTcb43vr9c2GMv8s/aFNH+sVPHd/1rEnn07yNHXR+Jm/57HanWiCfjjwnM9lEHxj+bSfE+8tN09+Ug2qmz03GiYWHD4mfnyPN321zOQ7j/Iu3MtrjPY9EnVvc5UXiVV07rPIsYzf1ymUkcEctax90Rd9BO0zVYrTH3nRS/W5dFHryfysEyVYw5WMVKZb+Ua1KcA+u2X7oA++0VFupufYsRvox1hYo5vnyCWBJMsez31+/e7yNNv/X7GJnp/nO2278dm21/OZsmn7OrMrjYPZV7qqJQfQFV1Hpk99LvvRYca1dvHawe1M/9Fjs63PPtZabwZkS9eefE8FYlxbc8YYbniEv3Wz2Z4L+Gm8nRjiQCK/0yc+e8wVnUnZv1yOtfzOf/i//rsMMBZTdiaGmWRBMdAZ1BaBSW/mzFMocATU+pZYBOjm7MZ3GKGbEYYx6Zz1mK08EMvGJwVsnec/65mZyYsgbSjNWDsmzN90WAzj3LwXkr0DetyO18A6AciKtoW5b04WGKeyEOignlUfd0oj10eObk7dVHrP24E06I8ja4cb3k1a8AxKbRoCkID3Aq0+Ppm8Uy3O0Ld0CvpSnzftttvQRx8x7j4Rl3OfQAZBql5aH4kkc62Xoig1jtEyUA1Y0+kxAMP/aUwK1DqQmfVvyngsJ2GmkDePn5zS773AznoTuighHF/4ZvoDqPGddcogaTC38zZ1ATCJz6cja4C6GaXZ1u+v372zXnUs6/hjHU8sPeuU9na0oFfU17zdtj6d3xAhbsNKOtegcqrgArKXqpK30P7uowY7nZ4QYi5eO0sAvuGEWM6m8bGM3oymx53jymwKjm4XDlvnaB+DBybxt3lvwxv9+EgO3xkHjIOB0xMXLY8EF6mTmmPuLGsbY3Qi3o2TvsYM46n1bOLfdCBMUxs9aAl/YxyxiROXlMU7x4UGw/G+4aH7tW7zuXlg48r4MMAY5MmrSfvCvgJtOxBTt0zTRStuP1SRZejA81yCk+3l7Ym/8187t55T+eB95Lg7mph0oxG6ahxkDltX1t7uU91bB5OjjUO/NGFw4JTL85gRc1+0JSMu8bPoTX+2Y1e9kGBOPbf8Wg4tyx7ntJ3TD7rhKX7CzFS8+WJTHq0njP02x8OR7g1k18bFPlo+J8bNdo1ZHocdYvPJ9uNJ1itRYuE4OmVMNy9sd8wL09c4ZJ2xzCLT8z3a9PfLruiyoz0OZ320PR8X+nmRcsxPN7Q/+Qaa3I3XfA2v+HsuiKi75Tkc2Nd+zM7M2Jts0974kgrTKWmhS10Sp3//ThyyX8TGt/3RaMf+ZPppfWGVeT3lYuoT+panTMaJn4WXY8FUY2bRujPUTFvLnulmGzDlm1NCZ2mHnX2fY+3MuGkXLKOTZ9HulNeFcb1OSJoR3H46onmWU7LPcPgKysp3fxMjpl4yL69POtK+M6PIrutg5U3P4fW0Nx4jG8NzvQiPqi7cSjVa2mTfa2LR7bvJ//h78Y+AgmoWTz8MexfvgfN5OaaCptMfmvZv2ZZLILDwvRY/yfsYi8qhWIZuG0BssKCHpsmUCeMtNpFTXd4YyU3AOqV8/LCmWzxvnz77lqwuDMsjemedfuSxjhBXEKkyFmPzYPtaXORx3MbdtwkHvSLgN3XpymvNYK31Oyv5xmvbadOy5lyBz2mvbV8nruV3W3pX7W4HrNkgv8nzktc+Yp1HenNtXUHSCH4SjP3xsZNzyAK1/EZbPO+NytTTWPNx+U7Ln+XHGDnpxnhWjcdYu2nzx3o58bJwuAiE/4hs5hrJ9SFTLCtDfo+tS1Lp0iD6g574UCSgTMyyzWWe9hkZR4qnMHzS4S+tpQoPS8hD/ito3ckf3D1SAzhOnC08QY46e/lYGyhJhnmn/Wrahp6FTa9Lmb8fb//oX/7tdyn9vjjFBNuTmccZcoTnYrQBIAfaN0Wn4LWUH8GVJqCNzOnMrbjAoWiLCRejSKaDDU+NpQSR3eGbATRYH7d4dbbhBAQLCBlKuVeSShlO06ZN8msBYB3/9hhom4UpQTieKWGrLI8UNh/vfHET02G8X9zyh9FYiqEjD8shuQD6BEQ76idQ7QLLcyFlpXF7GBcMUQaL4jKRBrr4O+gT8swc83hnBw4Mytup6FSldlLnTshxPEVHWm5OyTR+Nrwxj7VT+l11k2KeGFecBejNDgF/WyY2fbIM9DIdMdM8xvEWG491XHI6PMu4jl14GvG8oFd8Z0d/gYcAJendR/xpi77zVvhxxOKQQbVDptD7R+mKHSf3C0CvyTc9AWWPgXlUCnzvAC7rWpHE2d50UG3cqHdBSj19xl5l8iNLC5TDsm4zl8NturqGyin3+1IjcO22G+X5L70YwWobO+SJ4PONvt44wOGEHl4UGYPAZ8bKuLbjo8t68karyi5iAeCFgHlovbCxp13Gb11bcsdGlvpBhhLz4/jZMIqBF6YJvJrBBI/bsjZldNljHWm0g2AHatUV6ttCT4zftDI/kcupB55X9tFHpnnXPEbnIxs8NvzieXAJ3fc8rCs5F+3AL/pmdv/HU63Pia9bPvrIp+pi2ifw/ObvNxk2XpaHc8sgjLHv2jTGxmf5vY/AQRX7CbenLbOMJt6fAZTUtXHD7jEfNe427ZDO/jed6xtwwPL66p35rv/2nNHnm63aOpm9r8XxpLlt9NTDjY91yuPZT6jA+PQ5qoRKHXPzvD32OScSV6yrps90rK2Tu91auu5F4VnGZ/IUTJl4Ql0u5vxHfI53fePoX5Jj2yJkYdIo29Rx1ptsY5sY49QF45zbMg/JWjRt43tjL/wlwGhaVR85i6cF+KSD+Tr5kH3kBufzMV/3l5cQqETDlAG36/m7jdu6x2O7ybPpP+3QlFfjQ+J6Xzy26F5MX7qEDYpn16JX+zPMCdp4fHOsUz+jK2+ELL9JF/m9wg5kEB32u2AlwdiDR50pxuZ3jHFtKq7A0nliybISv68LJFS+BTkHa+Lvd50Yg+4xzjhm6R/PEZp1hOspW3DNpYO/E4OMl2CpfbDkuWyf9X31rY3VvCZjlMDiHT9vuXObzM3f37DAdsf6Hu9FACoOljlYYl18NR7LW85hL42S05wWuM0PPiInjJlbyePvmalum0Hm3yGXCpLddCMypJNnOvX0yiYh/1FPtVX2sHO7XvUx6bX+QzZsU2cWmu3K9HcZlzMccyBdKiiWPXkZ7qjLjL7CM/iYdB7HlteaveNC4Kn56vHf7OGUP7I9IVoFrn3Z7t6sZm3oAK7XItMuIcPGfTJ+kw6sLXyK4qJbOWY2jNrmcGQ7+kDujO3zJBxjYYyMyTJKGR5sap5Q6zIg0D7ezwz03jQ7fI0+/bNt/Ao3NXnLG85TuFwc1phpXnIy8O2f/uv/8F03VZ5p3WYsxYJz8o7+9+2d69nHp+qq7BuIMkgkZzGexwB4l5IFTwJXBx8m4AFqCCHfW1kM/JUFF7s1z7Wkbobb/aGwABk3T+2b2EKQd52GdWOcAjt5hK2DlEsxlD4bAYyZvl9KUMBk4Y903vw8AfrnOgZsY7YM53NCxxHUNACngf34SJ4ssMgaLyeQJb36+AjAlcZV0fa5YITGFmLzcBpPK0vOtevs5W5exwlTxINu1D253qi4zTR1aAxiqWTNl6zPwZHbXkzbCNjouI0u6rgAN+b4pz/9afEMhcPh+qMU78M7GX9wkY15Nulm4zJB27IE8GAEphzQzpIjFUxPgOtjmR7iNOYA4QTEbLszVbP/PMl+bl+mbPTttXMsEwvAHfrJluRIVx+9Y8kRhox7lX7BY4AXulWh9HLIc1HVGwLBx3i3ar3tcdeGcAUdl5FVnclDZsZRqHg+Sh7Y4E3dBw8sPzZ81j944UWE6WhDueavunQza8Q8xLGY7VkWGftNjoxTE2dvMjQL2af/PS6vueELuLnwto9BJ7Y1ppQt0y7lTpB6yuxjbDc+QpOXdqOPqUz9hmZgP7xlPtahCBxaX6djSNsen2lNX2B71cxJq7jszJybnZHS++0Ezf5u/Z997uPeLhS99W0Hpqf8uB1kan5mXZh0dns3PZm2038zvrl5dcNq+L/6G06m8XTqhm3NWmTpxMLUjaXjM9NqbLJNvJyY7TGvQIMWQhO/n+xKN3h+7mDumQ2N3PJvYp82AE45OguQT3uFI3qTcxzwZRdGNsCzHOybN+cGzqGH2mwt2/A7b6aMn/BPot21gFJ2ovntBbXnmzT5vU8b4FeB/dCMwELiTvt4XhSBfd5csOxh03wSYcrFlM9Jxyk3tqWzL8t2yu24VM1tozvl4m5sgqam1yt5vWHggamrSt7OFvf4jS1r7D3miQ3o4ZyDP5/0MK3pl/fth2BXGI9l2vSwzHnueO7u48bXuWnHMw72GF/DnyL7O/rmEpFpPxZ25MK6L91ZlclqE2AdA3XCxDhpYt75dNGBidXZ04aK5RR6Hvaga3m7j6oBc2Ybs3YpW/18ysAYcbMN4CO0tV+yfItVnmMkpshffMbA3VtU4fHczLP11MhaPPh6Oa584EJdjboCk5Zr5mU/yevW2Y/xF7yKf1Mm8oN7dvQTTo21A/z2ONyXE2rAUY/zCauUMIAeTR/c69pX+ADfqvQOdXW5cGRnLEOLCHbPuRZ77kHyGy+m35Nb/Sp3A42mX2m9qt870atPgabNzs08bfBoa9fBr+TpOnVQmYOxwR31tZ31dtOZjfU7wPXKDkzsOfSgA5zuozYj9/jN9zzhozWGsfzM4uVywr7MWDEbZ21O/9JYge+fskUJHQdkdV/H1O1Js4UpxIiGL1g6uo9rI89g8BqnygvlZ72ZmVi/ToC+PaLs0JaVih/GreAr2Euw/h//9b/PW6TPBXMJFsXVJ7Dh7NyOQlihb+9hEAH16JtgD0RLoEic2XUP5+7pFsAT9CwQdYxiB05rbHVVvKPDpbp9JFHReTsxm4Eb/AIH4vMItqXitbNsh2W2QW2puqznzKoy2M0FK+CTdOubieyoI7j53jheGcTMjNJxs7cdfugZdM4Myox41Kc4soCyDWZ8b+C2s2snCUf5MOZDkZEDP2sDhMDDU/fFmMyHSGigrZniz9hs/Ky0S+EyaBSQU8er4bkNi51+gADZz3/7CEYGu8YxCesLv0Oj3UalOk8Ddo434luV1wD/0QVoEHVFc6wdYMu5f+00aXQx+xXCx+e/Pn+vnWnkFhpYDm9AWLi0AR1nAh6kzDawvjL4tOu+bw6B6R9tpQMsp/FwnLtmx3TYjS03IDcfuFyk+EPdlQJcDI0N4DTAOCz1b9wE2dlO6/Krs37ZxL2bcV7j682LpRvB+9DtdYlR7cBNrDFfyjA9p9Lz+XTmrFdrURQBW2VtMz703XK6HLhxAcGyJZfLVJYN6ZpY8Sy6lLLfdXYqQPy2aspO/JhHg5I2XdrDdgUbRntslkETeLJo41pYvRCazu58N3G17d+UH2PP7AvdMv5MXNsLpra9vbE08cX6NftcWKyA/gxOo6vOuDfvbUfc102mwZj5neXvsIEjUGa9sa3wwv2Jb73AyOP2ypS9jm+cqLCj7nenHN3sz8I4LbzNG49zLqJNA+sonwvWA2F6u2fXVOI522nT+MDPI2f0pIp1Ok7H3P2C7f+Y/yXvZ6aEeTafRddfzd1j9rMxpilXNe5yxOHD6SvUjbTGyLQBM9O/g7+0AZ88lmMeYwN8yrXtmmUIjDjwuBeT9MntwItDI+Bjm72wXvWX83v8lvCftXlteoI99mmwNQ4sbhksBxNaehzI37QvlgPmDP7P9Ybb9tjcj3HBvvoNS8iRnu/j//EO9iefO+pxPe/6I3/Wb/g26cgzS7fIKs8jaudpMmjhG5+dWQjtPFZj8zyZk3MLfZdcW5Zzg15H+0xX89e4wPwm36Dv1PkpH8bOJbdjE8C4RzzK+rP1f988biQzX+h/y3xnp4n2LdArSOYLJA4dlU9lHJgy+GRrcqG/8SfnnXku5V/bHvCdddR9zeDy7bm6cGQf2WV8UwduPLYNZO7Mx2ON361DmeUsm7v41Qw0H2J8cXnRTb9veDDxl6Cf6WI+/R4ZzqusgQI4N7k0fixdVOa9dc32Je3FCspVZvym2Yxl1Dez/xtmmu5+/pZQYJzBbudaKi+N2pnQzAvdm37OHNscg2Xd9Hcf1vEpY7Q/MXS2xUWNZFNafqrKeW98Nb7FUn9eKBx9OxvUbaA3rLO9/kAumcfSiT7aPf2i1F8utB1YZnrPQLflLX6/xcsYp/XcpytL0V3xvC9EHmt3YwA8SX3uWvYHDv2Tf/V3WYNxHpEmumQHbAPG3qV2FNadTeZDaAP2baG0hEM1G3nOi3MvoADVRawurhYBFcAxBeJ7H8VAGISelbFEXYoAcu2u19z7ltHvM6AIQDLnBIk2OlmAVkdAIohQWVCdjdhaZ7pYEaEbQht9hYGZz8MbnAicQAKGphfjeQKLTk8tV2FnTy6HOhWwgg03MJlCbkGmPfrmWWhmYzCDMClX4wgCNJp0SEMVC4eRBRe3RiHTnn+NsdNyu9H8LHckdnFgZDDQv1LVt1GD32Hkb4DoAI5rRRJgsdy4yK4B2uBax8+q7kjycBao/v5aRbYBQjJUq6ZPjTOOWgetTMNtfGrnOefTAWsMCSF2gvI15+izalkcRly7bnavb30yR9PLz03nyc+jH9TdW2McxZUP8NPlHtPIm4/Wx+iHixXIbOJoeGUhhsE/szJvl5tsLH0ucP20wMij8Dw3dt5WgLBueOPoGDVEqOvX2/KpF+dtzb4t91l+jWXJi5YdktmNTza6dmJucsx7Nnq8c+iLbs1NfFY2eLRhPTQmGO+crWPZ5PnkdQcTbZPsONyMM7SZTms+O2rGWu5uDskNz/KdzF6Mo0DPi1OccssutDb2PukakHdk2dYqgvnbrhur5zhr7+S55IffcdFqxufj2VNWLC8TT/33lDfmafr+0djN/+V36OSA5ZAgUtXx3dvyeatkL64Zz2zr1s8c18S8xGctGPExJq3+KMC4HMG+LXvKSYy7+LwXDtPpz3FokXXDrbSnOvYO/Su+Em3v25lW0Csuq9Ot9tDs8MtMOI0DXTowWhsYk5bItP2dQ8ZU48t450XvwpncnNuBlpsPOzHR450LOsZkk2EeT//Gtih5o+xz7HM+E/iTvJ0XIPRtqeBJujp1a+nycXSRQ9mdvclcd7OVHZj65nEzL/Mij4E/PtdFEX4fvp8bbs+Xid1w0ph3wxLkxD4UfB4iln8yBuQa5IW+f4j73aCfnRhmOUwfULXwbuO/2Y6UsXEawj758oe0MeK1nGXUNJ1YZXnDg14yywmPdTLl3Kx0cOIVXw4dFu3yV44VKrvOenvYePx1ZdasPke2knX8xv+VWdG2zeudU8Z3cOd6qWeaicr8e5KBPo1hG2Zap+xdjpVH4I0AI7SIACPt00bp06431wffFpavTDId7bRvtTG8jh3XiQf66aDMCIDY5/B4PEfL/g3nci8jA4ydwdwnifye5W/6jx63cYF3HKQxHhzjavyL9YxtnwMrlkPPo04r/lj+2rQ5Hu8Nt/L0VFwyjm82shZLdp+PrU7sXbJxWavfeGC7Dr89x8Ig5Lgu5Eu73oMxntrPyHH1Mzl3HV2eMnsb17QR5p/jQv48uiNTdOvDkt6S40xUDjtW2XjxGeu00CdjLuOcn1lfoRV8YNwr+SDXhlFirGI3BDvjvQhixwCMl9P/3rZ567p9Jcu39cMYYN9uyt4KWOqIdNIU+9EhkvDzEic6kS3bjPSnUR4Mecgj0jXk80iCHRuIZqMFgLHTmy1kQG8srmXg4v04QhoEoK14j8nZWc66eoqWr99Z5OYtTFHIfwfbog5FBPTyZlAdgc3TKj2s+DyY994EgXELPLgg4Fg0kMV23tw7gX0BrAKMjLsCfT/TFPsoeMwfQYEmN9pDs8ya0Q4HghLtn4LViiMjYCGMvlzrEaVDaTA2KNUEaysAtCNwYdqnoGWmXAdGdLkAihvP3AKuNkwIbPA3x9ILDge0cKDi2RVoJbtgpN3nGOOmcB0zA6Qc4Im4fGR9xXEojsBi/LN2B3UmWt5Ml73jsY9gBetiDjm+uMGqs5Sm4YlLTSrOGUVxq04h44uswwwMdpbHzVClXgVAdKDewYhaIe3MgZxvOv872GQZnEbScgooJljrdnk7R+bzMlpkyC6jde5iTmcFuVwZg3PXeCyEed5GMsbkbLOYs4OkNng2FDZkR6FsBdxsCG1sUn/kYDIuZAi99jhtuOL72ybOcii4RGikxDMe61DU7Iz5JkauovU7gIBjkPIQN0yOWivmSel1eTrTqMb4rZfg+8p8WcHSbSyNM2VLztpYXoB6bh6TF7N8bsfH7eLs7ODwuWCmjyXHvZjPC3Nut8B1LtiUu+k0we+pH2AgR86s00seFOhnLnPxM3lkeTudsHl7d28ajaCWsdBzK1zaAckpb5ZnZ7bYEbZs2nbNOdixm8/dFgBTll7NwTS27XD/lqNX7SBjHovnho03vtzmyHPwlCL8s13TgDYt+6Z9PtuMO3G88L5+apMJn4BgGtgznVv36eDLOaczo8Y8me2ZfszDvuDESGTNdOGW34mj045MWzZpuTCi65naN8txYpNV+zj71Ia4ZWb2x4avP88gdbf7Sg/4HDoyd9c3p9/ZBrzlGDcbYB4nPK3PdomeA4eiUHwslJrpyx/REXTGd/gr49gWt9HesOqVL+j5e9wLT7rMjW1njr1PQzE/+zU3Hc22u45h/H7T04kDN1/H8uu+p12DTtnPJaA07dchB6opjj/BgnLy9okuvS4wPXgGLIT3a4xa3UEbv799wX0Zh+c7MQD624ahH5Y7nnsVAEMv1xpCm3FzflM3D1+/fRkCtzxrOffJN+p9/5Fs3XwVf8byrMru7CD/lJ+FuR2csH+ybkZW6TFoZns79RV+R4YXJXoS80MOe71EsMlBpxxLB0hvWMfYJraaf9gA5Bs6pIxcsvLKNtaxYv+4L9vAtZ5XcNrylvPsshY3TDAvykTuDV5kH3nHZuSFQVpnkjk+dRheThmftgJdZu5Ze1+Z9dYb44Kxd2Lc5kkHCEXM7QPVEe0dyGSDkBzuemmvi85My4k1yMgf+SjJj4zlbJAx9jJu83X5s125rwZ9vh8luHK523Kz5t/BxeSF+BtHuiOu48vH4p3pO8ND82zKxeJD7cJXnOfH2+PPv2s9b7sx9RQaWma3rux4CW2wceksS+MSv998yWN9GfKroLTlyvZhZlAuHeq6lPhjb//sb/7jN4yMa8gjY4KJQFgfCTEh8ncpVAQYAYpJMIRr7lrXhOt8OAKy0v17BynezdIFHRiJha0dtfx+ZJQRBJlKvBeMsTvxmanlBnOPewpPKVUdoannSnhRtMiyQ1G+UGYr+wAAIABJREFUvmuMVqoJNPH3r1+/WrH2zW0WjOkopJD2cRrGZyGLd724z7FVFGWNmYyCBOuvqr/ITwS9Kho9LvC5pN/nOHO3YB8huxkXAoym7QJZjnO7DkunR20A36hRNNzBschMZBFgOahC12fw+ubsAApBo1VDczh6YVyyqGlnapC1krsxXN6TwrGDFF6wVu0MIXn/Gu05Bf9wHjvwOQF1OXEduCVzpOje2QnaTUj5j8WSAjboBpceLcejl5x2upBZ83g5oH2cjCCdDYKBkVIKOZaQXW4pze3Kus0uwVi7s+E00fdacGdwObS/ygAsmc2AbQTFdqbMzSDwWR3nccZGQ482Bpjj0mfo1xgEDQ36zH/q7DTyy3j0zo8dP2OOHR9wDL055avtaibO6da7zjbmFmnTM9vuG6BvDtCjby7HcC2DOhLpGGO2oaPAtzl7PulIjiMj06hOB7Xwd1+i4PnY+KHTC4v6VrijNkpjFwbL47Ucp+/RN7+H48ExgInR4PKikwKv+xKIAoG4FGxhd2az9+dr0fedN5x6fnbSjCTTaZs6OB35hbtqpHixMxFzjO3km7/T2VjYydES2etjIX3QojqetnXK4M1xg0f+lzE4MLtoMBbRN1pAhiWP46Kz7UTveoILR+R3HHqgzaCpt/677MIOpHvOZU620bjJOm0x9imTyG5hd+c0O9u0F02Jp3LA45QFF6YwL2xrLKJMk02/8uOgjX0Q/Ej7WbTH2Jmfddc254oFnZ2HXTlpe9ZRm3pBv/QxfQNkbNk6yaznYTxatNClc3NMU/+44R0fBtoaz2wfpu6vjeCmvcdmjI02sMNsePliHMZlX9/Yt32xffpmyevIxlq426d+vocfbJp4vrlZG0fROnFg4gRzx3blv6PWpZ+ZtuLAK228r3ca97iwzryijrzlcNoJ8ybG5kxI40z6Oi8ul2Fu+JvWbegW7f78+Fhz95x5xu1PX8g6Nsc8seSPcHh+h65sWXHr+3fbEcsKmDF9G96MedRphLCfW78LO/Yx3mkTTe+JI9DCc5kJHJPnN76DF+vypYwX74AM75y68ZzZaDuC/BrnwbrYJJhjjnXzvrjh+TRK2hRddkq7O5DU31NrrQmPqmSeTp+YqlrWtR5m3Xuz6VMf4dWhW7rFN8YXl5zUSbnvSsboC/F+xk3GX7VB7oyvW3LKQRsFGdfnHZSa2XrTTlhv84K8iPHJLnsdYv926vuSD+HVK99qyeso0+Hnpx05sFEb4Kf9qbVB6pFOrnlpat3Mkk2qDXranvqr1t9e39ZazLdvo2O2TRPbb7KTuCU/1HPGDy8d2QHOmz0OcPApGuvi1sekVK0jFV/JS3rWSYytc8YU2jDmJgZ2ckkE/fBvDhkJfSULtHUr1mq7NFLQd1+CGjUOjQWm68QIy59lwGtp43WMKyJwK3N4JKxwwdDGDE6yckql6Ld1IwLGPx5v/+Rf/W3WYDwYrswcBBIHyExmN5dO8zp4HZPEINhJuxFiLeAUeJiKyzgywNqKN4++YdimAbDzyvh/JFh85u1bfwSMZg7G/5ZdOY1itvl4Lycjjrk1KM1FdToLP3+ubCEfHVtj7ULJ8Ck+Z643hZpAVGC8A6FeIJWQdjbSi50jywYOiJXUCzf/bgEmIDwd6BTsXqhVbcUKksUP/LUT4KCYaR7kjRtN89kEpmoXR8+KfXNgkrYKMk4AjIBX0joVsaMsWftmp1NXFHz/TABY/FTW5MtxBWgngHfwrFOsKx/0x+MzsyfrGMR0mtzPCrx3pi9HquKdyTfkG1ow/gC9cHjz6LkCnws025nKjMBLZiG67F2kRspFP+Q+g1Qcyx5BVuYVGZyZPCcQJMB4GH92jTrrAjql7mhjBFow9vjeWDIdh7Xg063ZfmbqSPx9ZNQ23iKHNuoOlCSN1k5yBTiMn3ZanpwbggdeSHUtVsaH3iGxU46Cn3nsvS+hMf7wrI2q6Wc930b8+UIr2kSWwHn01naH8dq4Q9d55NZyzvwIgNrIOhBiGua85gVBKiR/W7SZPmw22LbW3CITuozyYQtq335lMZCFz1yhi23ptn/UnNyXclm2kBnzYdvESu+3jfTvKSu6tMyyAo9jHJM3i+a9mHbgwo4mGGN6GENNZ+R22iPT3bLBxkW2x/GccZzbmJDBdDnezG/a2tPunDtH9iWMw6abdXjq84EjbQN9mmDaXebuRTU0OD7Li9z2RqzlMtvMDd7yhaaPwjziXwKM9X4dmpwyDt4tvB4LHuZsXTcdjIee3wzKHM+NSw4OXWziL9vQ2GiZPfhGdr02Fyx7Ewct62lL2ldA5pGfKQPxt2UpZC/9xLFRyekUb87Hu86msh/C81PP6P9HZHWsvNb61LhiWlifetuhTh+1CwQ+W0+nPbEtgI5Jw1hcDZs29QGegUPp/agO4JSVHMd7+d3TDqNbk3/wp07xnEF9Y1E4W/jxxlLja2a3K2DiMTzp3PC3pzwc9r7HZt0Gpyd9Dz+nJ7B8lrHZM+24sb/m1ceAQ67Dv+3Nd2PL9EsOmr1YU0AL1ohLN/XyxCLT2TL66l2Pw7hK3/MzbJF1vY5S3i9QycSD31VfdsoUbc0LOyZWTNwz9h660i+mjZLuLR8+Tlr1BRqu+zhx0Bg67Wm0W3rWfkQn1a4gUwb9WO+UD45tihXX5EnZ9D5ePTamX9mx6aOULakyMYt2LZhZEGhkbtBnwmgH8yyrh0z0uoW2Jw/ZXDduwNcCzRE30Xpk6r1xyr8v7NF4S9W3HS752gH0iZH7+TORBde/SFS2mgAa75gek5ZFt+U6rTJNcy5rDgWgKYcReExZk+7UGu3x+PzdyTrN14nhlo0ic8nWwjWdnKo57mD6fHfOz/K1x11+UdnTemPRok6sr3Xt9EF4duoZ/XCpJHdaQI9oJzetImium8iLzzuJwv5B9IVMJ64smlQ5t5uM1ejHnMpre8SJtijPESc5Y91Z+lRlV9C7I8Ac68FOtGLtgVzW5rJPsxVf3v7Zv/67b+rqFfFSfLEjR/AiOmVxdjPSDlh4siz+pjOSzzRY8LzbZTfIQkMB7snYHJsIGX0BLB7Xcpgy4Pb5+PCFF74xtx3ockLJkKoOOLpkY4/Se1yM27Som5QqoFg7QCFMOyPPoJ9COjIqyDaY9C9g1QIibcTpLDEebq7O3SfdYm2AqeNTBaCliP03Y076dBYn2S/a5Z8OGO2kczpu2LSjlLdudyAvPo/dKoCA91CsDCr+2NmXHr+diKpocd52fe4u7/qcyDg7gW4T2V/jgCq5g1LZvOY58pc3LjVIebGai1mtT23IDIzeobMDYpmD/8i6AdkyZbDJ3cGPOKr9nF5ZWd0VXECmHdBfOqn6CyGrt/HZsWbMOT4ds1hz/65FLMc+/DwAaye4zObOYvUz612On6jm3KQdjiSGxoZkLr6qNhrXq21OTefcPERmJkb6GX63vKfePGLnigV97dZZFmsutbA1fxmP+4i2cYotx+ZxZFUbq02rYFryKl+oo9YLUzsD1DLgMRSedX2ZNVRlSmcm3PNNeciG58aYVl8sygePa46FcxnYGxhFmwTuJ35n38rMMq6VEd43/ln3kn7LuXreeJg8Tn1KmnRN1HbIWYBBY/S6siPO4A62NPUN52PVVyuZtdONvb/Z3hutl9PEBolwYy44rfPGNbDINmDqgPlt2z9xzLqE3m+ncWdGw1P+RZ9vCw/WQX7mRgsf9zowbZQMKP5Vq2nPVu3lsp+HLbmUG4COxuhJk0M/ux8HFJIm6AEZ9yPL/cSNndEIDmAXi2b4idvxNn5M28N4ofeNv57DDZduvMqxaWFmn+jJlrYD7MwXjzP6nycxkiZ9EZgXm5a79GdUuuDwoS7BWssVvlA6+rHZrUWC5dlyb9ocFzM2RsVm8eblvpCGDd58v88BvPaXtj/qBY5xouCqbVLjPvOxzJxjr5pmkRnDgrfWvRvHrnLgdUL7GMYXfJWlh1ogWiaM7RNzitd1PNQYv97n+Ko27E56nCU2VraoTkW4f/u41ueykb6JfZez2cHPt3X52LJfqjsGzT0PYxQYaVy80SN9SrL/m6ZAPnYRHXqFgVN2p62xzu25nAEFt2G9rqSJLasLK0fducl3asnNm2RPDNyYfdiq3Is5T3fxHphrui/M0wbIzQbiz5ENdvP5CfbmyNKP2nLiMWafWfKIY8Xnxj/yVt93YKInMW3L4WuPdZtlJgIV/Ex/mT5erV2m7Fmm8oSWT8/1wzPoZJsyfQ/L5uJx15blFMHSiSoTyH7kWgNXGzvIh/xP2cI2xOe2WaXXdQMzQZu8xLZLnk1bdOorsrjHtfVwjOlYT+boDvLefIfXuLgvmCR4tG35nkfJyO5rxJKP9YH7YmT4uCs2MAL6EfBO2lOXs3mB/2t5xufedrIC3P7hO3TNZbWrrfsaJMxdJNokb+IEnAKBK27RGzD29Sbe8h3+SwpEX4QabYcfEIG8qdOvMNp2/PbMDZvBoOXH5tqr/L6v4RueflvEUaqX8ivjVGJ9EPz7+ZOAacvqP/ubvyNmexz3ZVDTUWNg0TgL0SjcXAuq93Xk9xXYsvA66zXuFPd1hbgKTS8C9Q7LAoknZ7ki5ARzlpPdSlaCGgL3O2swAp7OEIBwv/uo4a3+mYHUZ/Uh8pNzK65Ppy4DaHLQgj58ZmGJuXCUeSmUovo5lxb6GHPWB4xjFOmcVXbC2m26HTPsIE087+AKgAAPop3gnYVuAlTxONopZXSAObPcdJNqAmzXO0qHJuaft3LvLLLiGXULg167Ptw05jYuax59EzSKvsE8FGTLgXlDgBEezCySNdbe+cBQTRmYRgZwyfThrPUQi4B9cQAyGaRbv3MkoNOn7TTjmFhWMPDoqp9hHga9rJ05QCXe9S3xGM6qk7EdwIUTIWEjWAotYpcm6/5dApnom2XaPKS/vcNUxyZqE6suuJltWB5zrDnIcbRBmwmLJ29Vn3WOE16nAeyAph0a68hNLwzw5ilyCC/8LmUQnnjdRxRdQ3Hi4dRH/+3F8XTKXjkfW/fvAYXlGFwWU/DGNFhyETvlvaEVIujMH55HltHlH7XPpoyBCnJWan8H+8aFKJEVfXPqo+3tDEfLyHVX0B8L1alPWZy/i7hnJnrLjo96gaf08/OjAryeH/yp+j01puPm15HFGnyrWiv7+MZqQ1mWOCjOuonn0CXkxnJgOlmu17OZCffxVNoDWTbWFKyETb7f8rjGN+zRTZ6xAcYe45OdMWQOWccf2E5nYcGRATay7Fy02tiKPh7zXLi2yxNYl5KOKbf7JyG/65weuvFWbXz3pWRL/31Up+mKHlkuwZcpD9nO216QLv+sswGiPnRspJpG1vt4vnwQbhUt4J16Zd5Rhyfflc7CSy9EjRMTh/xcVh5eRyWfMd1jJgs4AjYEoaAnum6erHZZSfaX3oy0b2ebyOYOJ1I4FgW2Iy+B62G/chNtlPWx3YEPbD7Dr6m7Hn8tjc4aibfFjU8S0A90sZ6tMY8MEmjsIEjZ2biMqnyzWNTFCYv4HduPbFKiZGHc5eQDPPe4bC8nraAD7zkzHT2xLUV2se3Guttz+OguNTN1BaynzYk30HbhjjId1/h7U5+5uq05f+TVOPqk/1W07SloWvR7xsB8fxyVs99s/K3PK5wAL80XxuLPzItDr3WqZ+KKMcbYkGvFsPvjZnNjNNlvz+PegUnGlOsWZd0xjplBN+d44zPv1qL74/H1+6wp/f6zL/PoDLEpz9AmfQHKMw0apfmX3265nbLCc+tIcPvF4IrX6wTajeXT/ppHawzdJnNx8Bjf9pCFtaY76wSDL8hP+i9tY41nKXe9/iKDauqx8do+ArSCTsw1s+w+OdFRn0bXOZfOwPO7livGTeAq5TbjGBWcjKy+mlP9HcuY0mESecKvC1/p7fHzZyTa7EQC5oo8FIbsTeZaS1ZbRa5O9lCINPrG5kT8I6Ah7Fauz+WDMY+yb9Ue43Zgs8zkTjrLuYxsXmzI1Jm5Ztg0rc3L7Keru5muVYZvB/9Ld8ve2PbH73lUO9aInUVbfPmuhLFY663sWpI2drLEzrytLNyMAfaGxrYdO7O5xlCnnlLOMjuzeLDiEC1k1s1nPPzMxI3IUMS/yP7i/9bltTvxp8bSd2F3ws4SWm4k15oAGplvyJR9ley7T1GiG7Ytxp0c3FfTm2Q8yj79D/+mLnkpAThv+ztAR84kHS7h6VqEQYYZxPJAckGXwaEqVprEVWDrUPqvMorxDs7achh7MZDjy9s/dxZJ3grUimGClcDVrXqx5LGQltDt3d5UxE4TNaBZQZnXXKQYeFEqnrGgLbDraL2j/jaitOfjwtHOdbe9GbONCc5eRdwNtstR7WPBk9bw+ADszGx9SyWq2gD72KafX3zsHQcvBLMuwQKI0Jl2tDFOZBp24M/tlqN01kq0gUxe6UjDcvgSSCrgWjz8yt2kqjEhJ6t3KKCFFwDWBS8ub064HSf4bENUitpF8JsWBqPk9XcDVUyp634mMI06V8iK3y8s2inTdhBD7TJbooPPgN00lDhb6AZHd6GDgdOOjQHT8mbZt7MxF5mzLYMbjia3wydY9m5SPtcXCAXf4KszjXDIDdzGJ9/GTb9P/OtOjR+0N8deMlYBzmlUsl3tak+dreNYp4E6nDPp+uJ96Ftn09qZKv4/1y0yzoBtPobHTdTGZQzUoZc6QmB6TofO8jD5mpsjK8C3j+yCP8gPhhcdChplu71jjxFcNy93pjhjueLU2qg6jfoc43w38eWFk59jSvwr7F04Tqnhi94nvkXt2wSxHZDyZUTpEJIBlBG85wyO6Bun3JdYQZvpVJtnzDHrHo3i1vDemOHPjoyqdMjO7E5jEvTIsfZRJnBrypbl6PbMS/0j46I62zfiZfLtueADt8A99AGa2Q7OZ3PDUhsT034Xjd4PHAhpf//4U819ee2diczlSmFfqdnUl4gsjGn74LE86dRTwD/kZe8Cgadkke33CRyct4NXFsPzrfPQJmgHfoBvyMftRIDxbOrngcvKyM2MwheXYVimki74ebVCOjaOCH6639vvYCsZgDfbUfq2g8vJoxV0Ll1En5D3qYvPdq8CQPZhjZ9zrMblxMqWl2lfUwe7lEu20ZkLU96tUxP/J53X32NB8pEla+ooGAvKXAMMnJ+4yk2Vc+yzXu4Nt159Nhd5xq2pN+DUGte4QGbiE3jrjRzTzBhnv4GLJgkMUw5FSZLZ1ZxT/b2D+zzjQFS08etX4VI3smR0j3/U8aPjPibrwPrk+YnJVfuPeU6cd3+eS/F3b1SYZuaB5X6uSTPEEra/F1CbvueRvRiDk0GcjTZ9UzDVvh9zMLaXj3nWm3viV59MQJYndtmu3GTXdDd2BDZ86ALVm81hzPEYdZ757DxTsTdqLJ8VaO7kIa3Z6nKbygyDRj5GymdkirJxVev/vvRzXCAY41rBTzKalc1b/kys9c+joIduhTytYGytDMy3eNZZr6wHoLEx1XIElE8/Y64NLKfVT0bwFGuYyEEA8RwnMkRgC/mEx8hQXQxUiSols5Ws4ixjssOnrZ32I7e2FcBGri2TvtRobfL3pR7JvwFcUyYrsNobEm2DrljRWXEEjeHbDXfpQy7kwsyKFdSGmwPQGft4K1nEB3Lw0DKzfKQVIytb9vHhRJual7Fs2a6OJuMf1PHxumncmZJFFwW2+wLSlDnVVrXvnnTpQDFX9q1+x+WisX4n6cwJDtHeyrYfGxgkHpnujn2s2FjIgMrD4dukL/1P/5oajJWm+ezoYJ/2IqkYXoE/suRSSTNAuW8PNHguYBvp6wwGQYGACF78m4VEw9lWFpLfi98dIExjpwsEou+otcjcTKQptAswZbAYk4NJNkoeCwJp5cJQe27RbwawdFu1DYgNOPQGeAw4NsrHmBRgipoHOwqfl4qvI9oEP+zMEbQxnWq9uw3Knl9lAeYcW+luzil1hXLnpH9Q+uo7Q7or8h/ZsIBb9qWjkxtUKPp8l9EVRE1HegdYn5yUkJ847tlGj2DadJgsK6csJWfK6eMophY0LFqz/cimCAP9XsHaMgxnof+U1x8/8/bo5ZCkMa/gA0cGkAfGbXrNTDz0Ndv7UUF4P4+M+RKLHFsAlWqIYpQJ4iH723Cc2a0xtglK/pv2bjINfnBztI3kgRs65j9vmTbuMF87e4eeZR3PCjItHOjfZz0t12HNZ7OmxevdKugDrt1wwp+tYuGXzNKFBzqSz5xWG61mk2bQ3vi0nA0Vn8extAPAc8aclEEtduCjM5biPTJ70EmPw05M6UPoSXHOxq/63dua01bQztUIKhtx6cswqHYsyCScOOxnTJtcRMv2wYfEvYV3tbFgfLTco+um703mp8F/ZbPn2NEZeHvO93Qw/Z3bX7IyjrHU88G0zsDshckfLewtg9smPC8K/Jz1B+xcjo54DDaCIZYxdKUyU2pHfNpmxhNOfBUR5xn8iDpRED4QvDYGPpeTOLEhy3u+nVjj232jTTCH+bsu9eLD9z7S6QWCF08LR8mYeuwsAOiEDtvHsZxNebgttmznUtY4G9MbY9HGXhztrFbs7OJVLlYqwO4gx01epgzzTPqNXKCzIjg7WMPFV9gnj+02b3hrOSJzADxest4ZN/F5ZoZ0kKdqQ++TCczX/bl9fn+lf5WZXwH6hTfdmG0J9M0gb/tB9vduQQ/rDTJx4wVjd4DpRquCh13KhDEdPOUodNOIMdIeMvfEH04paO48Y52YGGNsnXiBPMCz6U9NXDZ+5HE5+T1LfwlU6kg434VfPG2zx+v+4Fc9XxhiGp1yo9pllFBqPCMb2HPnd+bj78hYyi2z9uMnNk0f6ybbMV7WjcsWr0so9xte0+1xsUZdGSr5whqPMjXQ7aBXYHhkh8VzeWIo5bH+cbAx5VJlVtCteZLNuBP9RMBhBqLimYUzXa/wrMl43lLeo1l1L7Et2BLrA8HpnIbKBtg+O0Hi0GfpycQbaDn98ZRPbdTcdHLKBMEu+FjnC+9rHnyTHL8y5ji+Gl3Py588d9aXh86sSysrqWTqk2UV+rx6xnI8n2HM9kNY21KPkHec3bg/e27dPsnCUz2W37e/Yx66pRxXZ/K5Ph5zDX5WXebwSbmUiEy9s+QD79gnwZbt7/YFKZY3fi//gMDr3nTj8pwa+5aRjZtVoi7tqQLexsT6/TmonBuLAxOQ8dw07FOt1hvLQo33PK58YMGR5OINGzYdC3uirzjHkXXdx6aRec13mUXcPlCl/tXfGYbkVAC13PEB5FtkuTInNmgDvHSt9kCt50e8p+k2T/8YU6DZgeGplNwI/vZ4+x//5u++E0QzKLevzrbysQu56iEou8KAVAHGLl6/Cj5WStmr2xLz+G5/Px1IQCcWLRGU8bXvzaXaIV19VRS4MkD2TW3rxqG2ADiERLDZ+SsBrwy9CmaeR4acHjwduErKLEOPcz8dGDNkOXhh8PpYdLYZtFWdj+0w7wCvFZYbjek3wcg7CbpBtWNfle7cqd/rAnoySTpbjhTTdNA6cHwYgXHsIsZMLaIU1Le6Caxu643FRDm37OSnHHZ0HqDKuQIIWhQ8B0EdpLRjxk5CZX5NkLaj5wXg3t1Qp43UBh7mz1XwpVgVUDOA1+e1o8MOU+5uvHUWbWRQpqychuVwur+jzk4b4wxEIxdlpuNnOr0OZDPW5ZR3Bg80SGA56sR1pmRjgINsEWCMhdIGoJ1STpad+7Ocxzhrsdg15lLOytEDbKGCgcq4kvo4bpWGVuzgwOs1jg4WlzKdDjEGe4E5dq0pu8dv/pD13EfqG/QZMwvi0uHz6CoMs8Prlu2Yzd+NITgV6CYyFs8Q3GQnsqZUwejkwQimHXjR32fQWQO70WnjUWdX6eboA5c6Y9I1FcFMgt3OikUfl9w9YpEWRy7OW2tzUa/g6cSkibmeg3WZsSwcKmHYR0QTzM7swOqrHAQb4+RrBxgZT16A1gp+BtlcX2sTm3HOALR3G9F5dHo6RXOuhw71WJxJ9SRbLy4AsH7SJvp20KIvESJjM3iPTNxkvGQQ563r7HQQIlYZZUe6lmLa5X1TOfRPWvSRlJkpzBi9cGccyL8x4JW99tiNbcZf65f9mBpD9nIsBAnGOmhCduAaR29c+MKiZ53s9rXgt27f6J6joawyi/MMiDyXPoF/E0Om7EBr0yG5n05sH19K1cFHo3bPacuz3faDwHzkD3/hhmc3PqYn2CcaYlMtM7KTGc+XnBiPjzk8BZ8pIQMBuyB629JJl8PGjE0Oy6JlZslYZ9reNqXA+SXHwho/b1kwZjFf46cx0fNYixBOG2lhy/ywg1esWB/u4Cpyj9zk0boOKC8MXVlTG0emj7Dk8xJkzAV/2z98JuuPef70u8ovIaHmEf3Cq8lLLpiaGE3m9MShhcs9EOPrHJtt8AwEgce3Ui8eP+9NetAvsjAxkazalaDbg3P9Z8uA55m/4+MnJlSdQFChVr078cxY66Dkej4z7M7TDjl/qoN2W5Vc4HIKhUG1/nuWgsKN9ht7k52bjCfOmL/M1dnOFWzeJRo4ak/HRZOmgTB8ZgjWiDuQqovXppyYf85C4/P8t6ecutR++Wpb30GZadtWW6Gx44ZdP1u+ueo/9vhzA7n7jaPAK/bX9Q+Z69QddK7c6/ALJDstOKyp4Ot373JNPtdzOzGJEz6dSLZLKnGBJZtlHZCuB2qpndveq4zN3eepoHyN14HooGUF2IJOWxZv9sC++RTbzPrGf+eYf55o2ht1O9vRY6nEFQdytxLWmBbGtcnziZyUhVxLsgnLHPcIjTFrXtjlFRRLygAPTaczaFjr9NrwTZ87A1lVQoDTMjXeHUCLmNH7Rx03Z51/+EdV9XydbjizRvdmhk/CRd+rBMfYMFxZuOiRLmYpoOMEaKyBz/VF0bk2vSP7f9UZXXQpysf4vdbPzdSIEbSpN3jyAAAgAElEQVSPk3IQ6/jGFt65+cHwlsDhYZd0w3Vpi+oBjyBpxlvax6VsVJYh/Of/23/4jlqKzkTEwC8n4MdZJNaDiDR8FONwMvuI89uPErRzkbV3kiNTjZ/I2KJt76pmmmvXQeCYK0ISR9QA/Wl4F0BFZlIogjLGiAbDLMaQo+1i+DWGCqyUwf1YmZIU2XfUnGOvsSPgKPcCxqxMWA5q3BxNFlgGqNaO53sek7NBCMX71DEsvkPIcshcjsLxoab5ysZLQ7nrDVas/+0Rx00PJymBsiB+OZ99yB7j8dYB3cg5hA+3BdZ6XsiZyqkwBvxejsy4PAP+kLWHTNau5K5PMgG5viOId+5+LF4r+MJnBh/kytl6zmQrudgZMPCh6Pl+AFce5aQ+BYucVZh9H9k3H6fzWAARl7KQGm/jUYF9L1hfOQZzIQGfGb8BjDEAQDwT/2bQsd0VH+FfepiIvrEjj4rl8e9y4HKR1LdooSPWZWQjZNS7g4AduzmH83SpQYez6AXrXKj47zQ4whXwizHYObcTbMNjWfCRMObnf+mb95FBy+QCyV7cBR0JdN/wNT8btwMjH148TNrd+vR8D/0gGKSF88IM8dhO6GHcX9T2StnqnUqPBzqxeeAg+KSrccLBKMZ3ZLx3BsiUMQJWZ9t7M2FhljIo9iK+F1Cp6xU8s7NmfQpeTp5P+bCT5gWM6WMsNR5at8LpMC7MhSYy6LlBd8s0bVZbz0c+phwxtrO/otH6bGUu7HrBnpP9EreXfHP9mbWQ2cHcyVvbAOhhmbNdO4KAFXV+qgOEU2f5RhZq3Ht3337S5k1fHNUDM81vsjD5Q5snX9o+Nw4Yq9Ahy0mOd9S+PmRHmxRuC15M3a53y4EneDnnQvtJowwMnEewmVfpetbDeTplwxxs12iXzxijMyA8t+UrNv3hnX2MauO8pC51oo8qzXFg4zilcjuuZnp4PHw+bbqf8eaw+WFbYdyYvtaUmTkW68jxrI66TTt62AdwUbdLTjqj00lHLcbAoZmxcqOxxznpZpsd9bjQdctF/j6CpqahecD7zkTymEzDybtXfsqBRerYtnT6HNPvmPoc30dWnTO33I99APvpN7vhZw/97ZNih0zqrCJjhAc5/8wIP+u4xuc+2WCZNW1zs5JbZcfFDWz8GU+qf2KaZ4JGZaWfx8gtmzd89bjsX1hWoA9tzZMu/j7p2rXzT3kbgc/edJETsYIPyNTE9ptO8IwDLWucHVCN92zv0EPeOTCCun0dhM22FFCsNVrRn6AavjCnt7ARjDdxXpG0KSuTfnkKIelYOFzl0faty7tsS8geQa/yC27YavmZeAi2JeZFskiUPekg46b3zgAkM2/WB3Qgcb5n/QNbX+Gyg2HMZeqOfSYyj28XthC8M32DF45jBFvObEOCj/y7MxRvOM9cUyc/ow7xvkth8tV2gQ3aHZBbVFvZyMCO5dRjXUlBfeyfpBMC/lQbKJqH/oWdnwlm+1JHxhf3RRCLWLpEWRs2x8cpNPuWM7AHz1kTTNvi+AD93TK9Od5MrGba/iecuty4PoOYtqWTvy8x8J/827+NQzZHnQ873AQOinGf60ISFHGD1gbwHd2t4KHBOCZKVgZGcTp/ydg6s7OAIPrZNynugFG0vwxYBAbHxScpWB1dNaD4KCRtxPeRhp2prAowODhqh2e3V+Mh576c07rdGOPsCLidsLmoMePsVCCIDuRMY+qF9xKg5nwJ6mnYvdBknBiAr1w09o4zuy+Nz7uGYgUoIdYUugmWgDqGtSzPLUvo7fFLxVxzNzizLs6ajwZV92XjOp0CDHIBZ1JpHY/z+KyQk0fIS9TeShpy5fwlbb12PitgRd8pr5l5+7mLwpJltsK7Z/oyTlj8i+yWLNTRDxtizxk5cJDF9OHioGnEPj9/HRmg9MlzqSt9WUXSMmQ9LqHR7Vcxd+p7pdOAUkVgKn5XfcLJsydZ0qUullu/90egnPgxjoXbKb8Zdug49WTpb2dWbnnYzjO6Cb1Sf/uGbNqN8cbmjjHUi5CZkYqO/iVwb7F+wl4bq5uT73YnDh2LhBFgmeMxXtKn5fDmMP2RQ2LeIMc3GhR9autkBhitE7cF1aRN6pscBfrzfEilrLbb/vUOK3sojCOxZdxEeltIVfZrtZV0BL+7B26rs0G3zEx6F8I911iygzExwosWZM7yXH2fhdCth9XeWQvo2cbX4m8FXZUJa94yFsbov/M5MtM4uzCyMOe4+HtiCDrtfta7vSiO/l7poLGdwDc0i3p49X1xc/c1MgRuK48ehHXKY6etuVg67J7qXE87yXPYl2ZtBc1kb6eMQQdjqp8xJpJqAt5CF8ZcbeGdNH16RZptth5WwP+e+Q6v4vknGZmnLbRJc+rz5g0yiK1O1gzZWnZAdUSTnsMPgMbZpmpVGfc9jlfYZl7n890PGT//f+a95KJX/fPoZ/ahIIEz/1bgobNVjEFV+6zqWq0NpT61kQtacEw+vbHRejrrtE2e2n5M/vk749jCc8kC7eY768TDWb96yvm0m7ZHN+w1zk4dmvgffxPofIWBsw8ywSaeo383/JtystZrzuCXzViYRZTIWU2NWZZl24pjHqOUys2Pq+OEu56pZczjXtg6MHPqzk2X3KYvc/C4D9n+C7dS34KY4On7R5zA4BSf8s6ynFLNc6+xnaNWeFM5MXuNMuUCG+oadAfeiD71brU36YdtA7/W2rNrIxZc7KxO5uzxuI3SrexlnwrpMlILq3skSZ5VJ48LJyuYxcUokzfYjBMLdsDrsEV9msSXxZClB6189HPrTmXJTXraB9g04chygsmOH1A6q+nHJSxRnrrv+Go+7yzCP5Ltab9v8s14px8+58HcqlzLedsy/XAyyj4zvM+amC2ydeKzOBvv7s3VnQXosS9d7qPAU3aQEWzEvtCGPsiG35pK+0WTihVUhuPWO/rx2g9ZrfcrTkL5kxlkZX5rPdTdH/a7P3N8wjxlDOg+fy+a9fvTn0LWfYLSJwtPHrU8dvZjYkmfEpg+29JHX6Y7LmX1iU8nxqWuvP94/FqX3e61RvoR//jf/m1SPxuQIxCfeZFW9RZj97jgyVHTpXBZ8b5AswIvAzBb+IrxO2uD93kv+o3/5ZXuFLskH7kdNGeAQPhiyOPx8f5zZff8/vzz4/39ZyVQA5IZDDkFcwXu3r6q1sPKBouAzkcf69zvnDtYu/AsgcRbBqMDhjiLJ0CWEMzFhOdqQEGg6NMOvIUoxlI3+e1J2yHw70mjuOImFlUdzLJhJ4CbwSPvdr3/eHSyapU20ZGEmyPBvOOd6WjyPLRAjFIRQx50S2w840AAioyMobS3YA1OQM2vAndkKFjpDB4snI/FcevDurVbmZXIdNYRXfUXOobQQXODXs4nj0TXmfPDqcIIf551df4IMIq3dcz0FihbfNCuMkAbF/nwznRCeW/zLnYrdz2gKrqwk+3tTCfe5BGHKnvggKkD8bSNLmW2ZBt8G0vkdzr/W1sxStvQTMMx9dFGmv49ZzDLZRsILCB78bx35mN883KB0yiemcuWz2WgFNQ8HIbOrKpF53aKoMFhAC836KJri9aq6wRdE5cVdMv5KGsWGnpc1iOPhX48f+i77IkCOifebn6Wc8CRidqZdv9gIgXeGSOfwzPeW4toHUlazlbf/Gps8ViXLml3PL5HBhYP5fRPOYbWfyS74C56M+XejgbtIO/m38Rd9CjtRRdLN54WjebhnOph8n62QTuMw3aPmkvGQds5zwF5S7p/1AbmieM1Psulf6etSTOPH37HZ3HSAblntztdUOGl7dW8ITz53xhX9neXUTENpmycNue027xn2Z967vlYtifeGNuwEeYntLQ8wqcDf1Qwfcqu62MxLrILgozeqKosi6D5Ps3i9qpW1L5MJr7zBqB9yYlV8Z3tIHJhfHuSlcgEe69N8Rj7tuGFM+AK/Mv3OzvfuGH5hx/hQd1kE5rbZ5k+YfJg4Eg8j37Zb5i+Hn/HJRHm+eSr52H7TS304zNlB9L3xPEKrp6bxBM/k9cq+QGOgNdg3/QnoO+BKyqTlN93phXvTsxa8qDNID6zrr1637hhObuN1fq+5SRuhtgboZapa9u9Jkq+ZTmJsseHjueljNxOW5pkGYbn7is3wnQJg2XPdM5++rhqbKK8mn/yRMGHSQ9jvXHPevmK356vbbvb8bhmO54b78fzZ2JNl0EYF7pYzq1vpiVtTkycOrJlSqf1VEcfeXJ72OJYl//6Vf59nW6ooGbMgxp71X6dTuMCkkoaOuu/h70LXHFmno//ut06VbjXFaY/tdBjqRbH2Lde7osLa7wkEe3ARPXdR5DzhvLny4jM0+NcfRO6cKXqCtYlM7NMUp1qnP6Qfaopl/zN7cOZb5+1Nc+1Vdm2qhvId/Bvr2nq2G4F5SrzM3h1BorPoN30ESxzlb9xHvXNmqNap0+/kOdPmdLdAH0jcJK00+U5FRXVu06+FuFtY5PnQYsuqG56GlcjC/BnXghWAUFnWNY71C2sPjjuXCcU63RE1UAtOTt9AGetby3M476dicr8//SnH49fv2KjLPQnTnbe1xP0k/iks/dJT8lfnoTNC2W3jk3snXY9ada5OD5Kb95HPyRSxOcZ8GtcnzwlsSdPKcfpD2Xq8+xcc+BtEgezvSO4fNy/0ndY8Fz4u2ueBBizAkoa9vd1pr6iuPsngjuVrXTewGgw96CX80KmWN+AWUq2611B5KoBeQopbeM4AaInwJxG0w7nalvOxmEI25jYgczx6bYqg5CVGONc5//3fDBQ0/GdDk21VdfS325khmEeLwoc38V/zqi0EB6Oo47w1a6Db0vtI6xZk2QHDbP+WWde0G4WHeVK9OVQ7t21oFn0y8UMN0CEf1a0pG9ntfE9t7Na+O0MIZUHP6Tc0G46EKWc2xmCt7QHaBgM3dc0FF4gHIs1LWYcjOfIunchsOZLkZfKVU2KBB3dGMfXDlxMWltvp5PsbFgCCaYt9IEGBhj68Xf8vtroXYidCbEouDKfeGcenTPdi9a9A7xkGGdlB/XL6MSz22G66Y6Nzw2zjvmSrdJ15ZjBzsU4oLH0fxwdO/SdC4S6wLj7z6yPPm5MavumKSZHO8ijth39TJ6Yj9nKyFBYTn8Hg8GU27MYMs8aZwy823h4XtAw33nCWtsYZS5Zpi0XdojABzsXU14X7/pmtYUZffurbdbRji4K4xm+XxtSCtwzf7KCjf9TWiamQ/PbnOGLsQp6zAUl7cxnvUA3f6cebHvJzvPMftyLBfPb/U38mLbac83fFbPktuEZx1zYItm/LZS9EIt3vEhNmnVfxmrzZo6VAAcYg2xNZx1+cFR62g/zafb3R9/R36IZt662F/j0/Tji5u83Tj4XGp/zxreId5asy5k+9XHjrnmyNouUEbcsQfsvyJvbm7/7HdsfyxH1ivKzfd5p28/OzOP0RbVZRaWyNpU2v7P2sXxf23jzDr3ctmxnXv0eC/dlj/rYWc6DTMqRZXTTaftB9mnw0K2LE+cnpkC3lZ0iP3LiFDLjYObkR/oTmUm8s0/ty+Sm8LQ9I/MsFtgHTiu44v5mQKQClrvW2MTVhdsdXKQtZ4onfcZtuabZDZO3fXbwZFPP8/Wz047ZrgQFA97m8+DY9GkmXeAV9idp0T5JZgWShdsLY04E5Ri6Btzqu3l2+N/yE6yHyKvXHMhYZun1ze/mjfm49LgzfJlXBJbs38+1gPWf8UwZmp9bvpnrtv/n0eTbePnsL/lW9Gs7cfgWyvy0jWL9QaWoemfXt0PPJ667vwoc7vJVlh/zqHzvarvs965bD23dFiXA6rvzQo/CQo5Dnz7CpHn5IqpbSI1MH7VeG8U1/9MmPNevv+EW8941+SojMX5iDH3VT7d9tjDtt+VqYUhu0NRfVVWyUiqwF7meJsMvj90SqD4Tr2gjzE7yFTp2uCrVdpQEiLamD5NBp07Y+Uv+Bv5aUrcDVuD0xLu19Kw7fHOT2TqfY0ZXtWlWybJnXGRhWCd5JZ37MqSbbFv/9/cqq5d2dl9Qs/m0cXS3QXZin6DLS7538PrUqa+njctc7xDM6+QrxmQsoZzb3PBLfIbHnSyVMtqyjs+1fBRvIPbEkGmwHlnzxa/GLeO08TLe8wYm303/2TwxfbZudR3dLiu46J+6/PV4+6f/pm6RDsfbdQFDNyim6ayiJ0XuhfEUjlhse7AGwIiMllBX1PpgLM5IH1OeoAxBnWnjMQGW1X4FIewgru/7O8ZYxriDBFIMxgczWFR7Pnkkj0BQC0UICbvb0zDSZil5KEhnYnThUxzXFKJxecBM5Wbu0/FylgVjXUZDUWyDCXyItibdShZ27YpKI65JOwA7F30LyFQ028poAFkKFvRUFpaDCO7LysbcUg69WJAi2UFDwZATGxAAcyqqDQtzQO7pP9olgMI44js7JAAI7S+DNOTVTup2AnoUFNcVOJ1GuB2MBnAuA8q3G/TRIWgx6XnoxlB8aGl94/cDfEbdI8ZYTsYwtLqUZDt9O8uC3c4YV4wdupVc1gBnNi+yjE5NgLZMHM9In/3OwoPvr8ycZRzGv6kP6Cx9WRZS/ro2UbImApC94DPPCbTmnEeGYo6J40e5AUS6wD4eayc2F4Pdp3U+x0VZhLEhw/zIPEd2jS2Wcxss85JxWrcmBiT9lKVs0XuyFyu4fAZNDl1XXTn6mjLae2BHBjnP/OpSAJZXBypsaywH6Jc3GAqnWTgllc4auMrIspNo3bLuTYwyLdET8+pU43Cuzs3Cmz14hdfmvem5nJ5R29JYcRv35LN57XnRL4EvB6nincStOCHRzvO85bwWcbUo8A/67xMDXiDiA2zc2WeEIkSVmwPKECJzj6BpjnPgiukNJjLvaeuSZloQMl7aeGUP5ybk1DfTeQeYC1Cn72dbHGSkbcZqX8f8tqww7nDWf35ULWr7isY9y55plf0N53zKi8c/ZcsYPDPUJ7ZZ79Ep8M2Zvl50LSzsWsUL+70Aa6N1k23bokkD+gZrki7qZ/qbs33ehyb5fdiyUYLG9M6+6sV8zfbAfgK0M53MF+t9IDZjs+7Nz6K/GbzC5i08VwmaSR/r6yvsdJ/MbdKRmoa2Lejc3CRhDEEuMm3sc1qmCp92tgz0shy6T/8OLyzP+X4EUJpXN/5MPTXfwKFJ83U0Usen11jlymXQqoUy5k5Wki9AOHjcWTuIV8Ac2bOeH/JqeeIdMuuWnuWCt0qmEFSaWL/1aicieVOQGncTu6DVxFvz67wsooiz2uuM08oU3GXAFr0z0Qc9o4zI3uizfG95rtmto8zSLY8TfPfxY4J91EV0G6XHW+e3PdwlUCZOoPuWl4nddcN0RnjWT9Lnbd+sbVszbZRPwFiW3I/lxeXBop90ASK3hyDeJQEp+pyba15ne3yWLTK8+cx2gexSj61OSURfFeA+8LI3BbK+pG7CnvaSk6U+poyc7L4qscv2IDdEO1bi7LbTlvrm58qEtW+azyqJ6bgpewQYJx+f2unThMSe+BfZ3m07gLhlf8ritN011y7Y3RfTgvdbl/bGxoE1TVz4frOrW6LKNwq5q+ezGPWKTcCbiBVE3A1+ZmZg32x94FX/MbF/BfV1zwn9WRamTTvsj2rhT4xknF5H33A0s3WzfuresEjf6F/87//xmwVQgmsKeWl97IRxfMVAiOLFMdrJHIhfV8rv476LMFkfq3c4ZAQN2vmsggYxFgcVbAwjBTUcowz8dTTa4MP4ANkFEAEoeaJbWQ661ceCypxwJsnQ28Y1XiwQ3gB+HjMrgIhU3jhuvYuHvn195hFuHHSYZ+HNo6FiXDxjJ2C9MzJuDGLMfzkiqkeH42PATN8kswpLQf78WUeE+I+5TmWbgmwnBRkwSK8C6Ap6Io84hvzLfF4tnG3gCaJBK9PXysXOi41UyE/IPWOfRuXoR4pvuUQGM5tCu/PIFYp7jKVBOvUwVGRkkFq+4Gf8a2ceGYtn1w5F14BZ9Hdadw1kBYuh1+zLsosMwXvTJ/ow3ZinZdELOuOHwTN087qoIBh/ZMAUrEN/xkB76K2PP/i7V862efXRl9OknLCb0DVfDbiMgb6QO/P5ZxxB/f1ZkMHuXwce0HXz92y/dbAzIZP2/e7S387KqbpYZxD35EcFmLYsVimF8Basc9AzxhTGsOiys9DBwZvBzc/6KIPnMZ1Ht5GydwmiGhuR03hvHl980jHV92OMk77W/5RJLViZP3RauK9sS9P5FT3qGdN8H+tw24zfztekrcdk+Z2yeHuPY7oep3czwXjjnOd303fL1Ss5MOaRwU1bt3eMGXw/7edhS2R/baccYITvDgxZXtBb+rvZoCVDXlQPXDAffAR8ypmDDjesZB7giLOkpz7cbJxtpfHRfdn3Mo9On+y57MKcy5Rh/jaOW+/IzJi6D80tf6dv0jdXkn3RR5O86KLNSZObf7Js9SXLDvvqMdpOWT7icwdks68u6TLxgfZMb+uCN8puvqHlq6xfXbqWGX3CTmOVx51y1YEdj2Vip+2An4M303d8JVfWb8bh8YDn3oy7YbRlbMrzxD7msvqr87z1o+iHZWvpmbKfjUOV67qzu/3d+pzLkBWMRQ9PvNqZNBNrbac8Z3Af/9/veb6TNlt+95FO48fUC/6esg7ZnvRqZWrtOdE+x1SxZw48VSCy64M5A64OdRz+y7S7BBvmmGLMrq14rkGK9b4UwgE1aDhtL27ULYBzC7weMrOycXe2/gy+ncFXsJbbhXMx1tq6ffWyDdWTlxgr6LAuuWGNe26ocRS55l+38yJrO9DqQCcb14Ew+yKVm94Z72qMO6txX3oS9GDdXAG2fFKyRN1E+zjGobkWnPpQl8hVmahtr1reRI6kWfYeG1dnhqWxawasoRmbCNBv+fErk72C3Rlwz4s6mx66pZpAL3x1XcNl23rMe7PzPM4e9qbGdGb/Vl3yzQPkpuqD1vPst9q3rM2BPvKat+3uepnGpcUHxRUcs9iZspvoxvf4vY7zPx4Z9+0fsmZTnnJpAoDvOpfJta4h6eBm9rkurd0B+gow9gWA7TMylulPRtuFBVEeam8G2AZwBBo54eQeAcY6CdpH/ZvI4Gu2r7Us9mX3u3k2LxesMVf5i+Un9roMu207svF30zD3rMflsFOfvc7H7mCnCcAnD3yaCxv4P/2f/+F7OjCAbL7ctRySwS2VDM8dz2BAttnXiQM2Rfi98zEdG7Yz8vM24s5SMFOXIo/z7bQZZ86j31gQx2ImGapMMhgyHdEVGBDIwSSyd2JuDhwsY9yL/hSOyGjoBX4ZvFLUGI8vdohAEu0jANPZgOF10r6OUxvAUQo7pTjGOR/VMoMedYb+Z5I8bu/GwESwszLFyihEO150bcU/L1JAwCaPPBcHfglqIbBJz97Nm0q+lKe9AhaZs087X8hwOsAtI+7D4OhsWHYPfkeGWmRY/Px5BN/c7jZYxWtAygrKGM0v02g63vG3nWwceHhw62M6+84yOxYq7cgZHAx01nsbGdq/BQNMg6VLnYkYOUTwzs/RD5iBLhlP4sZ3ZM9jNL18FN/jhf60PxdJ3pW0jk7ZZZyWeTvc/p2gNG1708YgDC0Xxun4EHUrMdZTZuId2s0t2L7MxEbp0M/eaaSu01xIB8h+/v6VGxym2StZzbGHMRy4Dp0WzqtOY3wXO7TItY2cDdKkdWSDUdPUfEEWrA/TiLqtxBfV3vU49ljKiBdvaqzcjm5dngsc5mvZTn0Ng18tFobq6PxdTp+PoVrOJ20mfiAvN2yePPEzZKVPvLo5W5Z1MG0GNo31c4E2dXL2OWVo+gav7JAxyX7MMTY5hof+jRpM8AbM4tknnW/5tzxEYCd4zo33xul8bmYmKHPFPohtnWk4ZS/pN/TQ47WcT97N59Apnqt+y54tGW9xZnwxT2NdDkf1o22TPHbokv+2lgTfjOV1Kd9Z7sKyhW7Y2fVYjTHmqdtAhxz4KW09b4We/d50hbmXXkSApcoIscijr1v/1iXjiP3L+P2Qtc7+n59lBsGonT716oYRnlPSVBlljM86cZMfMk1e8ZrPz3Z27dZD1rTgChnDRpf5CXw2Xtfo5/gsi9P2vMImbCv64Fp2XH5YwRst+pbd2MGZgz4RVBD/wKWS//1j2fDYLR+T39NPnrJqO+7vTGvbEmM0v0+MJwgybbdx61W/tHXsea5TW6dmEfQ79XoHU/LsFxmKkYpWu7VLFiZebltdAdb4+ZlZdFUpYQYcCdL5FuRoM2TkH/zpvSN6kbW+d5n8TqyhCuvqEoTkYwxznd7bgZsZWCLr08HMou8OJGbAQjdyb70+N9o3zp2yNisuIfPTR4zPi85shu6Mt5Kp56y7GNuu81jfl6zugHFhXRkV2wpGSdt5EabqaiPzjDe+s4z+pbVj9pvZ2jWf4tHWxPnZ8rdHIAr5IhO0bMBztixBReuEfbsVmPPFWrHm/qiNImxK4d6W+aTd5QKaqNaW3yXNOX7bGYirTnLLUoWJVfOQ4Hv1S6CSuxsy/ivse2VP7W9UpurU7Y3fjnkkXbLm5ln7cNmwvqyHv5dsdz1iAuZgZgZHueRXiS8TG1hjx+dVy/E5W5g2Tzw6y3RNenhdaz+E/m52y3iMHVj+jDLHf3y8Pb5+Vyi2alTWpkrWG9UpGvsRS7f6l9AD27jpJ5YM2EqddNmYU/JkPFqY9i/+j7/LACOKugKFDfwws4CmHMH4QfGmMUF5MjBOKirBug441KR3hL3aLc04AKIXtBl4kvPqPjeA1nFFBMFOpgUyv7fjrEWG310qEQCWl6TAzKDkDp4mxMpiIjzTwTEzcj4NWEmJEOwuwGkBQ2BTqPtoJE4WQHiq7g5WTuHdBpYdozKylUmygzkYjDJm5diS5uvxxLte5D8FL1o4CWZNeoA5RO/hEc70dkZ27QoWFDYudsr5nLYxHlbuWLxsh7l9+U0AACAASURBVHWneid9QmY7oyt2RAwmBiXXQ8zdi/ZCol+OGdGn+TR1jPHNZ/y36YDCH9k3Q36nbsAzGzUDSRYHr2vEjmzkeM88hS+M4Qa08HrKsJ3qBXIyVHb40cEskBuOQOMN9Jz9Q4ubw3vTpakv/ps5QZ/prCCjODw8RwYdn/8l54fbhDPbRLs+iQm5EdKbIVmnYjuwMxCbPOsjJtYDY02+k4b7XBStuSwsPHc9TW/mhUO/ZalKStRtiLsOyxwL7+/AOcGIszZX0k3ZN9SIsgwjhy7nkfONy70+ouTGHstNX+xQ2iEo+lD/ZtPKGGK9g/d2QPv8g3bru3xEH2u1Dlp/Sna51b4wPHQvNqKm8wvfHCR3W1N2p32ei+tti0tqNu7vzYEbDk5dWDLP0ax6YDeqDPVXNiv1Pexgr6Tc701vJw23nO6Lo2wH4/u5ecM8eO6QCZV3WM9RXqDntjAj5hebsR2AwFYtOlFYaSlnWtrjiKj79nhse/g9bW8vzuqzXZfIc35lK2emHcFwv8tQVxB3sbP03j8Tf/l7Bks8RyW2nJenSHbQGd7D5zDG2V6i8+br1A+3aTygzSnvNyd72tNaqJ0XJjCGDDC0j8hYb0Ekxj5ptHwl1SW0reL5+NdV04O+0Q8liYyjxnfT8rDVfQQ9v1eNYNo56XKuIt2XseLU2bOO2DHvcUHLM2/o7x5Umn6Q35/+huUYjEB/lxznQ/t0l2k29aT+Ln9qrkOoOW2f1M9Z7y1j7u+VX2I6824FCYpGZD1Ffyz8p6y7jdlnvOMfAkfM0ZmKk19bXusbv1t1J+vDUhODC0GsCtZBn1o3bROzZbK39kjM6kAk8nBm9511A+mbIHLZkwo+1vhr8yFqi1XtT1KAzzVljXHXQeTvzIJymak+2bF5VQELZM7BtD1+gqwEhp7pxXLUAckdQA3fItZ9DviRFakNJZ9q+t7HzTcfm8DLDnbwQRdyLF9M/HQQ9rysw5dgwsMdALQNjBmvEjUdDMqcyo4RdNyyTuIQc8D/vWTFTjkv/bifLpkYyrszoLqfk8yuCyrPo+wnlpw3V7OJaIzI8XWZF3hNqCSvSYjgoi/WobxFBw23DuxE7rIV1MXcN4BvLNuZizUWBybrkpqif9c0vASnwBZ0mL+ddYh99BrLvJ92JduoaNKCpoCJyOorH3lnOk598jqFPhwLsy4y5uk/sibznFYMTWUKzGPmOOWONuC1bQRanhmLiRsFfksfG+dd9meuN44xfO1Lj+CDn99+QNVprSiQMqo7GJwxor6bxaUowM63f65bpB3csRN27/gEoyJqBR8DXSczl1FMe7ctwxQoCIbDFn+TyYJw+ficgXcyG8Ax45YgjdqP20D9ePz5z3/OzLU5b8Z6KHum8jcgBeNbqGIs3H7sMZKxiCMzHVWEIBdbsYjQ7qdvU/bc9vxOoTmdjB28pc15GUu06SxDK/Z2ys5Ua2hhBUNgTVN4k8+//cgbvBIYGhcAFCvfNman8245rZvCCtgebdwsU+a9TfEElwTtXvDlWNdlHLVDkPzsYOJ0/LzYX8qqDIzTgOyAtOdnvvtzy1rpVib9X4KfYVnGqo8jZCOoWjw4a3HAq5u+eVHn4C20Rb6h+yq4r0WVn7WRmMAObdeilmwyZQFDK+tA7sb0riSyGrehJ0i3gS0+sju3d58893g3/nNg3N+7bwxQ9HEL3PC5MyPSidZC3UbXCzZjWTgZ3JQ+HR+PbevQXnRtA3wGGBcP2htjd/nJqMnRNB7Ap40XpSc3fiIfxVOcmued9qcadsoqXN5D//KEm71AmTiU8xnB1VsgwBht28d8Jo7YKOe76/hJOGnUGO7LblSbz7I/7VWN4bxllXExf3TMWddTbjyXGmfgxb3Gl/HF73neOEz/H2NvgmVpsiRmZVXlo3cNSEg6sCQhWmIz0EjsoCsrk2PD5/a5XY8S+U69iLj3H9xtNnMbzOcvfLi/5qWXBf+XTjg40zAI4/Elqw0Xfx/3AddX5r0DYRu2hrH5Mp//kX0x9k/SE83Vc4KnpughA+1MJntOa4KE9SPDccvMD1q4xP2dd2YdaH1i/nYG6+Zt66zEWR6KamI79VQiBNOS6YfPzTPoIKYKm59TfzQMWa/XB1ysI0ybhpPhYDrZz/2KFl70FJ+lnuggkvd6l6bdh5TeY9ow3YqC/ewDjK2Xtszx98A49ETao52JiI70T99nWTj64y6HB1YOlllH1r6GnresZAoouPg7We7vWBsVGWMLz1VbD2y/w3T81Xemp7p+goN8R7bt3ueWy3s95re/kzcE/Gzbgu8dELUO2TKL90GjF18pw6pwfQc69tpr73PN1oWbn7ccNi6Vg5EBkMsmkiMefkE4z+CK4MOWxzkXcjnwo3M+S4aLjyswwp7IFKzsm/pOOS3nurP2tJvDzI6yxJLxqbF/+/XtzzMNeQKclj0Z6I3hGCs7CjyB080b/vuWM0WnlG2yJw9iKbtggrbuU3kHiApeDFit3rZlh5C9Fr9TwlxZhySzrHuzf379K5k0vwdOq/rs3mVdR0bjZ0/ow8P50ObQ5Vu4VBl7aAeTN99YHiH7TNNbNv4dPfMu0y00F8+u4N3VmeE87uarz2vSZ1G1QtrQOs/hHLeLmk6AcevBTd8f730MPCkYjQzwYQJ8wawJNnTJq+zBGofGxX9bhszfROtph1cTuF8yEzwaz/Hs0RcxB+HOfLWMtx7zQcCVuLMSxy5/VDMqNk1BR6aH+2Am1lmQIsbzpsOCu+c15DO7R2nC7Vsl5ZV9WvGJrStPdZuSTKi2M60DH36efTWdHZ9aGb9c85fK0GMtmbAGLUWAcQSz071v4+hSzj3i6iyiT+dthP/+2/dLiUQZ7t8ZfrGxLIeItM8vBoIAEE7uOWWESE0E/sxBs/OMNmDJZtzOCE6CnQV/NoT0mfllBuA6MyFrM3H6d7/zpWCAo6+zMvPz+d1OaHwW5da80wGkl7OK4cB1BElx5CBsGunude31bjrI50YvtZxqhoPd5xJ/0yQWZmB9OSivg9tk2h6HUmWbxQRVepPP+FWZh5Q50/twwxHaIWv1clYpW+r3lAAgxXiGKdhY/7t2AaV0KaOYATtpgJZtUbDqqDO4cNANJyD2yuc2ePMdrSUsQLLp8ArK+OQmXu/MrXhmCefJyNlGMXQ8CqXxLMvTdJJbjPT62xY5WZYpL075K8YOGbdTcrpLoC9+Zu7bQ2iatsC7hS/4gYe4ZssaPrdSyxKNDoYbX1aC0DT3+XABWRnvtpIyDRiW7mkT975ogfWwLxQgzzEvGLdxIh/Wwx9/xOHSyEK/p4zMOZklGGO5Q/ZmOu6RddMZ40Z/BDiCqw4sGWyjMXfA7TIITqZYMU7xJicb8wb0SdwLXLdTajjczhuTs3+cyYymGxtWhm0Zn3UvMvyTJipotY1gP7PWMm0aWJvp0+tdbFVy8JTQ3EFOZOS+hn2YVy66+6L8yPbGhufmtW1gWn7tPWycFVAz/z4Deje+yFD4VcNZ5LBsvBL4LuqpLNezrpN50544BzeauAoOZq93b9Sxo8KgHNi/7CX4Kve2Jve9eJXrTSu2FUxr7Pt6TmdmGmeWafye97ZuysoVHUwgcyv7Z4KVlnfOlgfHprek/XrZh9Nh22nTuPXoC57mKa/HNO3nQ3Pmr+ThNen04n0donIQkTjQ5+jqzfvWJ14/MI3PXDnwVYan120eQmeY900Hn7Q7B1V2wHm+9dx8PziD9ur6aR209YvXeNMo2WTjn6Qt0m04LH/6FYe3828dMIaN4/0fGic7zr0su7+l4WjaN81CO5tWnKlj2vbvL7vC+CjHlbLVLr2VbuB7lwsatvGucADP9NuOThBwIlCToFIJpjOlnva9s107MEk06OafShYoG5YgFr3Nqr91BOzedFQQLRoqWRLZwfX8u4QY2Bc8K3jlIE+LkskAal4kWBP34SjnwYpKWDfuWE99blqnbLDWtuWzZYT5f9sKljVxz7at2T84p4UAuHTvvcN/jdC0u9xjr+2ArWcLHlPuSlAWuFegRhnchams7rK+8V68j83/9i+sH9MGlA4wfgkWAdcskVVZqe9LXCijEHoYnq2gmp/ptUe/wKGVkUnYufG9n3kyDFXmPjQ6dF34nSD1puOMVyhoG7ZNZq11e9nUBz+G5tkz+3DAvuiVN+jndMPLDwlmVlbgJBG8dO3+LO793nRDwkf0uPS+SgdPEDOzMDMYyawJD8q6hzdtnf7iTXT8ppvAFbb3axCU1zhwnMOnrw4Ex2/vVjPf7mrAIow7USs+Oocup48mvAl8SraMvvfU9/J9nYz3ocfV3sp2Efzl2A9wPLKh7VwyhTNLVtnYW4/WM399OxmM7ne1FZIF4aUAVb6Xm+meEAQa0+D/PQaY/PXt56/J6tjIiucjnNxPzMYCWWJ57bfqhWFEfhB2G/oZNOLEWVPyovws9ryR4LVtA+o45qTlrh4O2zgMOOSk2Q6EbIUCYvc7IewtgCmLokFslGpzDc6xhSBI53nOiIyARa23vuV+iDdwVv0IRtnbEU48/PjrWwy/qGumxC+eUffWw1EwdiLiM3CYBnpo/z9+z7LA45BIOVlwsFaCtjbu6t1RKlnZFoZhBi5+RADAjFkCdGee3kZdSeGEp/qBgD/gyz25hsyAvFP8E87hX6nMbj8DeEVfvPpulLZpHJiWkxITA0dopwG3yvsQsgiyY0wrgBuG3TZuPhXBfToEzef7aJy7DAD2KxV28EOA37zAGo5z9duvbFEwe6g6gMAbNAktvRQMn22cRuBgBzCBP4IcubOV1MsxcwkSezDPXMbVFyex8KLhns37mxf3HnhPyqqY5NVy8T7h1C6P8fKZleR3O1hpfbB5+aJfP/vR7/Y882EkvvZlXNjgtV7Y8H3K2Ktn3vTeGV6b8lLzGO9hz1tXvAyX4vmRe34GMoQ1mye9V/OJ6aDwcK8VWVlrHB7hvVveGXZksFtG7vWmrCQ7b8lNy4qt06ELnmcZeTkiS04N/7oH4Mg2w/zYDN2iYmcG7/cAY+B/9HWXgJxiG2U6O3Ng79d/R4Dj+v44rCNT5/sKYJsOtpzF+fFAOevSnDbf/9Br6Lt4tgNQL3oCzgfeWQc4VxrOvn/zwLZRgHnq4J/Vx/hqKdJemXWz5YthAt8hlyyTeM/RcyH/Hs43a9/w+CwRH8d968ato7dN8dLhlkOGX9JcwOQqA60rDmw7Y/2VgWtYmWZsC/t9lg/G3Vcyxvy/cfviZWRateHof51BOfT+OYDNvFI478DTo2LJOq4y0CbIAM87WGu7N+m4F1aOuO5X//OXLGP/8BP9uC1Xcnpm2+H+fMPaOuQrfjQNmG7hxfopR1yHIvBB+lw5mIFKjclye8ld8Bf2apUqtxMbGUG9L94bmSrg2IFIgidF8yqljKsbMXWu4Ey1CA6qFDa6TmUPsV/fvv9R3GGYsYYdLGvO+dYVoR+gncw+Z2Ht0mcqPmb9k9FXjyx/OWRMQWBXLZnfbRPbDtyy04u1rLMcR/a9+P7cHxmVDYDsxtBfbF0OfW3bNT9fswC4hkCas8mc/XiCLBoQA03VPlxe7UBc/e5/cX3KK/XmBdbmT9ZGZlj8HfSbQc8crFXRtjNI5XF4uO28pM22S4FT/az/ai7BZxCbAN1k6NWOmAh943h4gM9fz4ZmoSlnHuZnk8hZsi38tj4MqX1VgYSfwz4cFGV//sm64HTgYphsvB0dTGKYMxU5ZKZyNXssFn/nse9DTnndZz2yG4CLbU7z3+Yz45rrMlDaubZ+jvMakJf7/hft2GYw/e97L4JXtSsHp8gOnue2E3/9Fe3s7sP/bWd/paOTt+JgSj46sGCNx9bU4cOOPxMEvd6j+Ek8kwP57Bv6P/3Hf/mVi4xgznK3LdQgomtRvF3lMzb8QreQsukAwEcAJAmzm0uvjLWdERQbiw2g/K+TDk7QdXpuw2uScLuMG2e8BVueiLUT9VV0OgIdv3dfOCM3FXv3RUgYaQpu9unTMAcz63bunCn2NGxbcEIU+V6cm9X3wPfH70wFTxieDEYyaFKlXyd6L/ybDozT2NNhjs4IhJls2JjB4nrw92cGNGvCdl6fF9aaLuHWhoeN7yvIpSDyZuYyfu4MkZ8/fxTeusdQMuI6jdvOSJ7KpfEkisqjwHojp8iXIYyhi0Pd2Sdc80FL3U/Uwns7WImfzhZJhu8TuQ8DIoOPo8znnRVgS8UZ2QSr7yRwfymU13fJwdmTryTOMQrUJ3JKO9uhWqno0xzfp1wF2Pz/7n9Tk946Y65LocF3GQIjGi/n4Wdn0bSjYmXgPb3w8lIOL8Mv+aubeWOIbh6o6fWRRVsBb/OV94GszMEq1+RsSr8/8crzCJoz9dowcYAD/Dqr95JR7Q4nb8ThjrKBs/8isG6YWjFbRpx9KsDIu9NIzIOB2c+l+HU6bpxlfzMG4PWBj+F3Pa8PVWIf9M2sE/hxdDDQXoZBXWejGAM6DgEq2zguKaPgHvq0jZJyBCfY6b2SkUOwBVykbFwTYh1gPQEzndqjr9Fr9EXOvQTc1IIDuG2jhWdsni+wmf5m+Fg8Y0p3JkPT6wGPXje8S7B0eO64TcpELFM76ap1xtzv5vF/pLN8yf48o6jDm2mhQHarsqRaDZF59+3bHylzj2xHbi7ryTR1yZ8GyisYbPkCDrh3B3tsiG5a9d+lp+6sF7531t3WVZsPTRtbvqKpSzx36WDzlGXBDw1p82EMdBA/2af13ld6yDKKZ8SBJ72JzBvmL8uPvW8H5L6m+8+0Dz8/aar36v1bLuXaVRZvGhm9lhbZU5dt/bTXCmxe121ZRMnjDf/il+JverSNqK8Mhml0d3qitdV268rbhtt2zM0rzuC52xCAz2OntJWYtKpkB8MSmoRm80AzFzc9gzdte+2nv/YKhgBfHEDT0Yte95pevB7P2CXB0CMwcoDxow+a7DdgzHsyGNN6Ei1GEK8C859l7gOXuw968o9w7ywoBxgbxPneCsDUEx30A2352c9IOqhpxtvRLhd16NC8lLqmh43wfAIXx76dBPMKEq7+mJZ3ab+h1prVU390efWBqegvvqMEFF6ocuWRjsiF+lmly9v2+Ft50WWmSdPtY8L3l8ynBdKDxovHCUIVfzlgB55sAxg2uxTZSSJFE+D4tqksVw+vnEP2yZa1PU2gHBgZt8XPd9YbpV0E+5JOW37CKxfdhK6KgE3g4rRFuIPNBMYvuPVDTPcuVacUP9fbAd9wiaIvorMTuZ93eE/sNbIGI1mnzbVEfA7yyEEwVfEZtJfB+rTnfFCV2SzHpva7tzwyT1rUVfD2s51WrjWjuNMaA1qaQ8LBT/mq5fPgOhtPpuPYy6GDlhmmC+TAK8P6VCg1XTu5BZs/1hdyJ/47ciK6oq2BNFuGmlfYo/0620V7vQ7Qp23TdqdLoH0whA7BpxidMpVM592dbDNzOiYzM94F70Xc7FShaqZJPNt8bH5PUk+98WviTKdKp9RoVoD+UW0jNp//9j/9x/872yww4Rkg2cCNd7AwC8ByIu4MN+6LwSj/+ue/ptOYhmyFr3K9JwASf0pp0JB1Kw+AC4KZYFjvulPSbaCWUJhpXQ68QNAvxzbfcxyBcaAy+BdKpoOQPuFMuOVyukz06rFUyvM4/isAYgHqdSGIj2H1e2X45XMUoDpGiAK9hjPOJcGKA5doOtzAvjJEH07nEPiN84PvhgmO8xWU61OpD2M+m5LX86J/npuWbqfThAvNWanG+mLyM3vd9AsNM1087s3SYU63VQKR+O9gBELJDkQ6+gqI8C7Tl9eYQmT1FwMH/MxJ5xURGuH6RbDFgny/Ezwdge3TLhkTT6feBo8n1P1V/US3cNpGmdf1omlocvAWvFQZWeVIVVbrGNNjpHi9L54G7zuL0EGa+u57wpjJ4luYbsMWeEInFvyGdcoxBXa24Qg9xBqgZQeYYno51+yeJlZWyB/2+a8/Sh4k//aQicOr0XyXxteLvjfvpFHdBy7QzpE7rWSOXF4lzDac2bdzQ5Os1b/NcnMHFHiHDVzW86EXuq/Ifsal9JeOYa20AdiBG7/fAYptwN9G790j1rRqOWQDxBkDvNP7sLwxfOEhstkNS+iJa7y3Fz+GzLURlUbr6vvrd3/K+uDVOxPh08h0SZMybDMTc/Q3tkTKw8TrNGoy/Vs2WPYdutPAOvP2PKMcrHhHDL/YtA5vgpNNe0d3ajjTJ81g7yQnfvuts3jS4UwZW0qHPXvtthH22l5r2nzMNejh/Kkp7tAgPz8Oz744mDEcPmQH7SpW721glUau05x6kZdca3hcPJJyumjsyDTZZcCq6L5srOzt/Oiv7c9sh5hnTIPmSesky3xkpp/3WiefsbeER9OPedQ4A97WEazDOu2lg9lHPbucPPqrpdzTwEL41bRFsG7LYMvV2tM9CZd9AY+/s8Ve+vFl11l+GlfmOdPZi58tM0wH01fxPtQyjvmdvbPGwtVkCu7vL3iWGCgfqzPFcDC33Nrv9nMCh/QKdCafAx11vweTRPn+4N9y8B6mMoE/Dw41To0z9wpOGvrY8JFEyZO3HmmAXLlYn4cgcRVwzbbof1SGY/yrMu8bB8YtugF8WZcDo6kw6gBO8wrJF+hDaOplA/B8y8fyDUK3Br4r8AP/TcBxDseGZu8pxFuueB0pTzs6a9oLbFfew884Cjuy0LCzDXTKt06PytDRt18NzXqdZO1esrYr9i4Z2axFUPOyzTTZ1/A7w2EVRIVilMdRAaLOLCw8TA/NfJ4G7TiYB2XWvuovT1xOda1z5HNv5TfkkBzO1c/PX9PeKxtmENDOg8w6pInH/vnnX9/+8Y+p9ttsg8vn9d78OHegUi0Lel5n2jYxMI+MNds19fsfHYy8s46Bc8nUCjxFgAibliBc7i8CphI+58DZ52+/6K1Z665AaSQQoZs06O4gZg6ZAr/w2NifjbPUozHckVYRAxuCl9Bnu5kVUOzqRq42DVufJl2cA6kJQB6dJBvwnEc4u76D4PGcDAr//Pntn/7p+7cfP+bA7XTn6UzZoK2gEfsQhYuYiB047bZhXxy2wHu26+GFhKMOC8NH2/5PVELWgdPMnXDbFevS0Qch76Kysfz3/+GPShRJuP6P//H/+hUPCII8Z3ueIHVOlSdyOpHgKdfigVfGYdd850ltUy7Bmbj+H7EQGY9mAoT7McZ6THtsKtY6RtZk3RHRttO1jXcrSRtQENmHwS6jGcGca2tEk8FzMuqai06GWyZ11fjwWNc2KCHy7cxibNqgsbGV6xSRQTzmbQy8EqDTg4rfQ5BHSrlhNErks9fCZZypfJk1HsXV/Q3BYRJsl8BY+ZwU9t9/u6Lj0NIRDv2uWDcwcLCL68wwuaYI2sT/un8O6wy47EzRbTwQYLwUaCMLeAFXBADr9h7TqVAJws7kBe+sh6xf50lZ6PEO7tvrPsIo99wnTyq/Ym1e61mvsgByq30gCdycDQMf2yEkwJY0eErwJ0tyC+88baJv5q/q7/EVbuATBxDj3RZ++/lf8vQ3hgLN6cycYNaR4ymrWn3ktgAHDzb44KGjL6V0jP+kIw4FRjcehfoKHvPsKJGMgw4ClmSKkwafdKCs8E/n8M7w3HRx9kXJyoFDK6U04CZT89RGnU1PicouPUF5GT+GGXi0vEQPmNeS9rvPD+//u4A78inWwxrgH+uC5OuV8WsHybDaDuJ/T17kvY/MJStu78Hv2hnjaQdnGoSIp3mdYIRlqK9iv6lnMgMwStb+OM+KdidbrlnuDb5Krzg46vdYPuX9v43RO6Ryxoj2R58DgPYzE0fr9Bw5ZR49squDOuzJ+MzqiZ6GnrpKmaWZ3ahpfQ7uAANgPDRUJZ/pKLUcPfxHP44VYEwb7Ef1qX45luYPvn8FkDdPmd6AGbLCNG96sD7fcmHTAPRTZ2N3oN33UkK7ZfTeC3bP2W86iRUIdlmi+aye0bJc/btnsuWdZTG0RIbRZOkV/D/L97ingnWTPQ9PboeAfV3O/2rZAi2y1w2/Fy63jczfGx7HxmsHcHA9eyvncBqyH37se/wu85v3DzzA0cDpdl4uWpADw+fmJfPYS776nm3/wD/Acsv1C6ZdnmfZYhi8ZPnrM6pwvBY/c8Px8EpHE/Z9t2y6hXu8/9VDceh2yjoz+FG5fVeixciS4pvaUzn1JVLL+nTWVzrszhjtXoMHP8Wi55/7HaYVvlph7Iwy37vttio3ZdgEPdDm8Nn8w7qdhcXz7uDWZA8WbY8flJ7wV7LMaZg6FGENyOSzPwIsv8Xhx8ioyib7zPKDfuG3LW8NJxIqzFsHdqe/4C2Ti7XVhzrxeKhe9LASHTowngG+k6XeRVwncFQ237E5FMw42XNNXs5eY4/mLXQ7PTZTQnemVNJsBvsGZ90l5YCH3ovFLxXMIuhXNDKBv6rwiUPHuj2CUZmN2o3Ps6/m6XdMwHj6mL5ptz6tqc71fExKZ/nuc7eqopxM3ZsH7+G54D1hlSeX9c5q28AU5anGcNAps9N7LiqHc4WHye49AcPODoZ/EpedTJUHJcJDICnNPHRIy4X6DHopZCQddTuaxBM8UXXfvZQJxh2aOIOasiPgAf8V1xTCU76u5I+nfow1dYKL/QPLl2On51sr43rzKH8n7kR33zsw7axYZH/s/x/h032LgVHRYq2qOdEV8f2pXnqU6rNG02LZ252l2RPV4THbmhyGWFfabim7q/r+muawA8Br3t9BzCM//+f/1CXSzXUTxClDtxyVMqpclmoEFS4/jUtv9iUEixLH4NnGwFO4Thb2ZQjm+/uF8buDjNsRYS0W4qzfRvsRu230E9gsZTdZCIfoFM23wQlSuc/7AqaUJ0JwL6HrdefJQqSt/iN6XJ6xRKe3DwrdBLHhyTU2xrYBVQK6SvmSHs7AhPqcwFiRj9KxU4MUjFhfSgqHjwAAIABJREFU9LAhOysZRn2odoAV2iuBWe9/ZVh5vRu+hrvxcQXBN5ESjFsnBNvowRCw0AbWwOQYygFDTbg2HoAD/X0QFIYzOKjTpEl/Nj2wDfgyT407qPtbpthPc9j9vENz6u9weIh0/M5s2uDKA1oFqc0L4IPvY20ug4dmTAeme/ZqucAzCUTa6TTPex3bwOd5JXxGLVmGAZN9b1ohjyxTr9u8YDmxAwIEnrfce9GalRz4c7myU9y5lp4ae237b8tm9m08Z6Av+bjKua3MQsGnObAOpXjHiz987Ut2Oqtq0zXXbx5Gb5UeKB6B508QQNNBoZ+9nwNn8QJ0aD1i2oxnhFwzLX7wSWRpxyAcBbrAO4p6ByMMZ++bdZi2GLbjZ1l/bVnhe1MHRalN9/VLuMWwNeH1pTv2xMrhqzkB3bLhyILAUR1nX2UVhvUr0PCS6VsmWg77GdYP0GCsIQOs6Lc2zNmLAziJDwVszEc2SI1Xw+SFT+8HnWIY2B4IurbO3XoE+YWtRrZ+mK0OhH31Tq8PGcb7454PWdjZph68smXZ4d8sY7yd+k1TSdfXkISikQh2AxvWuGVpVkK0y+7+s5ZDzoAzXG2jvHjxJY/RpyMHJsOfPfs+r/vIxHTwxpEfB64CmOh721/QMDS+5S7rqX3jFLhdwC2/t5xnneB7Zw1ufrbO5FkftCb/YMuhDaukn9VqA97atOW92x/ZdsAH3WrI14bftv/Zn2Xp5u/9t2Fy8FHFWqc/r+EeGUIhV7bTW7CaIA73ELwz7IYe5skEcSKw5X0wGRj5bbmz6cHyK4NHSgjhnbFusuW2zsnv1O4H+nqVA16O6pEV7wDY3vvIq5kWPXw9GZQEm0zH9awZQmc5uOVMVlmxtu755z3b3knaylHXbY9ogvSWKfztTL+tu4B3ygAdgkLDsbcMKKdOrbZj+5/xObaXs+nve5A39ewTf8rHyt09f1fWYPsEH0P4bnpmz0P3HZD7WbKv+vg3dlouZKX/KZu9af1cuw5cCT7G98iC4qFukdJJDlSZVTGdUzxoe/NZnrplkmU4qzs2RMKlnu1WCFE6vPnXQ0cuG6B9ZidaQCezn+qnnLMflr3CuwkKsn7bBOalaCNTtnISctlsqxpv6/HaDEhyolLLssiupRy5E3GLZg7E8peS+zcuRr/VtZ4M725NO6Bs2XJjdvxXnm3+/4pP8yA6WyFpL49D75dMG/xXwlT8F9mmNCShvR7riOq2gMW/djstYAO0dhUKdFBArMFZ0TrGQf0tF2zn2o5kfejgbYscGfI4rEvY/c//+7/8Og8/KckBuB8nGMBGT5YMU8vCcOXouIUPQgcE58I6zRRlc5g3AoG/TTZZh+yuQNU2ooMKMbKTsXKSWPRY+uvbL2U5BjNEeQ3XmvEhpMvw6DIeHE+ULsxt58/OaZ7oKK/Z99vYeznayYeNaXq97Ma0+/3B4Dn0IZg+y4foB9gBPmV12GDZhpQJzDA+vzcCwVkGzcjyaMVl4ZV4vo8Qkmni34+/OjNjut98BMqgsWS2DmZtJyC+o48kAnkzCn8bx1xrYWHYwEQlGEdzHryCo4ewNuxSBSMwOvhKkMdrsCDbePD+4RPoNGmoS3F5L5mh6RjpdDHvZb19dGbBuh2Do2CgyexRcTsjSXerBI2BTnG/jUnwiWDy3+x5DJx7+rBhwros9F8Kjc/gs7+7ZoyHItjkdTWZn75+dVR6ZVkzWKaNvG2IbHm1DRDjPpXU6kf4uj6eiRGRWcfdaxa6iO93dltmYeK0wHcrCPiivQ1vG6HpIHGYcVeRZJ7ENmitnLYBM6ymk/LFzJZZWxZcl7bDuEf2MMEwy0QSz6XCwyioAV9jWEfJSMmEw+xXhhz0Z3lMMGLTK05Jt6qv0/OHDDGsLUstKz5kV31wXmm+rZIvXvQpGT/0UZ9CI3POenoide7DhgNZKPnZZIXlkijd6NeCe8vcQ9sr0MTnpx+NvjfdJIzoraPsH3R1vDpwuOWreeqCufQvcLZsMm/bRuKAYV+76fUlsy7jb2XAbFm5ZUnKALVG2RhGBsd1hwY7QPeSucsP+yCYTZMJV3DAQZdKiLYs/JAvZG0ic1vXjkzpHtiBR2UGGC7A2I7/oR8FiqGF+EmmXuGjHKV6Dr9PmRhrRvfzHtMN6zF+vtI7dc09HMBwQkbv4OemHTsA2xbdcPf66v1Thsah75Er4lfL+tnP9GEkGMr7zNtpF6gHtHW76cA29+aFc11nWY1+u5MQkOP8dEYImVI46AyCOE6Yeu7W8+8SPsv5hBE8Wr+d4NLQYTmZSWfr8O3A/vD5QOKWi9/q4L7fEWlP9d66vq6t1eCwnuBhT4TGDylZWEGtfF7z5zi69cyh//qdTCmvi3cP7Y9ygW7NH4YdfhCDIm9Z0rC8+iA6G25Khe8+k1OIPbC+pxcD86HR+1Cjd99ZVjeMLSOjtx1BkBpG0xmU3XL61fIh90/2p3q9o9dydgCfd5UMcLmSJxDMaqt15EG092ib8QQiOoBPEBDaKBztDLBJGAEWs28CgDWl23RH+h38QAbm6SWpHphpe0q3eZBHyeV7yjE8W4G2CspmPDFb41f2YAwYqnykOpQERGlbtYg6QaU2kXgPWbnYyciN5P0C7GrLNDrCNtXwhgOFBNAKdpTwY5OkHYQ9IwcMafKy+xwrsG1TfDt9A02vNvzSnjvl85ONW3Q49JByU/J/yp0j8w5eYy7FlKOPz9KmaAfSRw8Xcdck6OlxPtOho39kD0EluKsWTpWNWfx220AToLZNV3CZQ7SSxbdcL1qoyrUjC6WY1G64YJzn65/VDMD/ZHH2M6oHYdyk/R54F7XS8/uU8jsrcWVY2t7AlrZOxXchG1lbOdmrZS8XytFXfpZhtN9n2nL8gTVE8DpI7PBlTsUufXoFK//Nf/yXgPzpfRbC9BA4jSgVCefFLDTI8Bizyurj1ApFhNG/gWWlxO/O5jOBWeH5eawJw4osqRAkGfntPmUA0cGl/X4jagcLk3FX8It3Ioxt2IdCSeWdQdQpUY7SZv7FyZ/XYOMxPncJaDESpzuqc3/0srDRjbA37o5gOwxSWYLxb2cKQpwnuwDlE/5OTkX8dXoWgl8bKuf+ZqK4h4wfes8917ayRFmzjXkzBvABJ1cAWZmQcc8rGBa9PUO62FB8KQDW6uenImhlDm1uXrGjdAJGHfSxsX0L1cncdI9G7g/4BSzZu39eQqJLSU1f21Ew7RM49ATZoEV6gJ7ndCALPHiPG6fAxeWbdob5/AVf4wQae2WkvOSJ8WG5YYENTcT9l3O+TjJ/FmBOxtOWT4ah12J+5PPEVdBl97Iyz8R3BEs8/CTT5Ls/Brjmvq10CUbQ29bwBQ6mb/MpsscZxxVUmqAzuGM/vN/r8nfohCN/Qx5064jpA1z8Z71RMKUU4R7SdNH4GgTDM4yTV3Bg86v1AwPFdgDBcsfKO+U9mdySB8jx7ZAZ/nz3ugbYWh9s+eZs4o2L45R8TG2ethMvWoDvDJNNy1GKGpojAt/QqmWL92N+yQC7+hEbpi9ays+63AX5bZr3/a/1fshGBcfYJ3xnXQM9HjrqNi0v3fOSv6/PrCetC14yg70YFxsvmxY2D0Kjhn/CvnXyBHPuAVnWS8aJ5SRrhjY3XIBb2lPRv/gEqjtLlonY2Wz/zrZCxr/49tJXktOmYwbgvdYETGKP2IypBzKbqQ7T8pBUg/XYt3WYZZBlyYZd2ggt6+se9Z9afPDSI4VThklNKf3Wjew/5X476QcHalWzZad18YuvalZp/dsyL63Yx1Tm2vOU/FlXbX1n2vfv2wY7a6uFpC7e8mBoboI+Xje6wTbA2VP61rVu8rkqeEA7iCktZp2bHwZ/X5fQ+V4O5y1bt62WCR6Jvw6+rEmxcW84uonzHz10UmV8T1slAzj0MJsMLfYL33ngBnh72axb7rovXrUGqfYj6YjGGuF9BVQTdpU7cgIqhRuGqNV6HcwZuPnwbbLFKlB0cpyvqpsP2eCSz+DR9olLxEw2pHXGi65Nb80e57Canogv/8LPyu/dD30Jhq0nOXski7t80D5EJ+Ggy1b3ezYcSpYVPM8Am7TNJsB26fPfvmWQJYLKRdvIisGlzWm/z1mG/j3ogD2VzqxZB3zm4SrKqSgZ1eXJ6NrtV1mnlN1WfP2KD/z3ZJPRwqzXepZnRNyl9+5fyP19fndl7m273HCr4bFTpsx3p+dnyIpsCVRvYGhY9TacAJ6DQhV2LLyPfCz5B83Th7ICgaG3u/dnl5gnXWbQSdO31Xsx90n5uKYQg2PLb2BfGYoV9COYO3bNO0vf+qd4ZfwXdHX9VCZjJlLYx6v3xX/0T0wRpZkGxtGmM2gLGfSyxWzjcXDAc065+8/Rcz5EsB4ZOjoh+EOaNx/c+CUb0zxhW+Y8t3EFvbC2kM2lf4r3zwHD//Kf/tuvNJZySukYPCZiDMKdXfffY0QAVNOVCziJGPr3dTx9GzM2dI7h3GX/OLw2iI+gjCg1kkdGkKPKrSOOgrGSPEDs9b4YO41klare10iAtOJkb7X3Hl10zl+KYQi2gZQMODAhuBk0EPev//qvp1TdKdKlAGLaU2XhvBTFdvzYdw33uY3AW2nIOCRr5dvvObXqGEDfqi/m6zkQ7FbAZMPGodX/L2ewkfNSihaE/G64O2Dk3437OEE2c26a9DvMqKynjNFy2LZj8SozssICRvlZy4Vz6rWyXLjvUjLKMgIH0MQxEL//8S2meOIsc3+cVCVtdj9DyruhATIkee5rb6alGtCA0ulhSWPzfZS6eR/0M90C2rCycN4C8OxJcsbC1/QZvyOPLEugAWDid9Tv30/JXinsxneXTptODEuv2/s7RCfH+vW918v3rI197GeBe9pcmDbMJ1a0s/5SxvDBVw4++9py9JKL0nWmP+MGBzHuG6WVKXbnZKzWQgBvdmuZsINzWx5s2H4l49l3wiaa+Stjju9qBbPGCrD0GnVw5ADVS9Z5TS99ZJqyPK3P27DKw8Bx/IFDKfvKZimj5G7H73dvHENz6Lx8pnr5xgNNi+DN7zZNgu/jmHWAzzjDSIEe4p5dMg+NXLjMyZ8VoNrvf+nDeG52Smx7Yf+0XEen5n7heR1+7fe9+PcrHWedk2vSUDrsDPMtzz52kQBs24R7wKHlN/RUJeql9+wse62mly0nuAfj0nT6ouktw14GrOnbeAPGDOZg2+jizSPW0V/pE9Od5fNBcr8k6a0Piy2z+N34MW07+5f12BawbLVMMc4sv8xreU3q7pJPfJf6WplSm/aNg017tnnMt5aFpqtLfp9gRLc9SmFE0HEyZXY/XuPRPLjl4N6H8c06Rv9HD6txJLdMAAbYviXFq2c3En2iGrWJ4vzK4Dc98awM7K2MsYLbnVkTniz20d6DYQEdbRvCdMrvmybDpk7aPmGCLYWdud9DA66M8M/ACE9IR3QW+qzAiHVVsKZ8nsxGkz5Ep8rkvjIzCy4EseT4h/+Rjv4EMyTCjq2yZR6BfFzDmHYa/2IwQfFlZcaV/zXZsgScGMxF9lzcm4GTDr4lnmkD0H7b6I8ClhNMGGzqYP0lf1SJcAL3QuGhOWVsQ8tVZVJ7ysBTw7IqqzpQQh4bf2cZZe+7swSBQ8AscU4mZAerCO4SgDxphb+qcjBtnlxzZ5JJFiT8Oht+ByETlie4PG226j11wFGBnQGIXP7OfLszEq0juCtwH3uwXNkyuCpdaA8GXUxCkPnXstlZgea81M/qs2ydu3mYZ6dN1UPaTkyAQPka3Dg8OlmO3Q26ZJdoO/4mEHr1eczA7GSR8szILuX+Wvct15J+6VnZJd/8XWTQFS9JDx28WxX8+I7uf09VVNHJyNOXvYbNeNvnt42HPWN+I7jGZ5GQPjLscGm/v+MhfUjq59XwvtYXBPPXwafl1ZEvio3lGuQvYyOlvZc9IuswtGTQ3Vt6/KA5KHrZziducw4A7vaG9r9M13Xg2vNEOhN7dKHSc52Z/r/85//2iwAXQStumoVM37fswyGusZHozLd4xulLlf2nZiAMxvHrWQgDrqcc+AReVkAMYWvDPOn53u+VlURWCu8yEimrc6nrIK7g4ADjdi4KZsGk0/cu1k65NoxuwXOYWM61P/v1469v//RP/5QBxjGifn6Lvn0QWjK9+hTCLDt4gsFysg2Wk3WMyS7DxDnOfeVpUqvidlYTHpmVUNmWuzeEjVP2lOewq5m9aW8b3uDpcpqbgdnfy9EANuw1fsYzPBk6/v4zS80nyDrGAZPqKnB7nJymra2ceAYwPtc/TogvmkNDZlNYc1cJEU4FrIQumGhS6IYH/JFGkjKR4/Ncp1KaTUsu3QVvebISp/hNMw482CllnabBrRAO/TUd8T0O2ItueAfXHDmioIez5IC/ecBreuKgN2vcmjYuvhSuKq5UGhPDAQVgZymeyxrjd76zsWHHYQT4OAWsB3wdg1M9UeN54IeptTzXe8OQARa3cvYzSrHC49wH/XhfT73RDZ2rpUUYWsNz3u/Adw6kdoAeGTrGR/eH7eFfhhm0aJ627DUOfN/+/egAlVXXcyYzHZo+0yObT8pYmV401jsvQ8n8Y/2Gjjv8mP1xOlCOUj8ALM/CBsaWV5XB5obilR3VDF7l8C2Osp9PP/vIFPWDjcvQ1c503nu59BWHJ8pkfAUWXgc08AA8Fm1SsnVAr8k0lTS90xuaiPLwU/+QFeiJxGnfm7KYhuG6x/bBpj3LbD8bI47P4Cfk8qbX/fc2Ls1zvta6lGt4Jwe/lmnxXd2vg+DLSG46bn3/M/KRui2IaXzz3dDsHGimjaWDlZRZoscjYy4Mvf+AJr+SZ8DB+EG3vnSNg49HntNqRHLQspg9J820fEMGG8asERxaD1kPbN1waF29rg1705rlypb33BPX26baOs/XveQUPJY0qwDspifkH1kXB4PK7mFwifXP5mHWsHGZn8cUV2Uz2gl74RxYml7O89OUrmz9ko/IyHIenTGEPGNScj2vdljZOyVAc83JVHvohrzJvo79mT5jbTW8YSIrhkdc+4/2OSq7p9Mbo5/lI4vKMMTpBT8EjQgoXDZllOi2kxn7ygzhdHSLr4ve7+nOkyn994x8BYr60osmOxt3xDnZdV9nQhZvVZDLeInPmT6b78hSzlITnpCc92cgshNEMnv0xtnItg6Mqm/mfr/N+03rO1i6+RY6KjhXJt8hq+wpOHQH7XjPOWH4DCuhR+MM5aggaA//YHBWPxcdWn391GeRgRPf6NV3+1LHBs/isCnfT5xcffeUsfqtD06CnnPTDdeksQkAv2RcrHPrRmd7oScsEwznkrnty/7oDM5GN3yFvN76iXfjM2+9aF1sOVF4vQNGAZ/MBu02Y95Dye3Cwb23WS/TiSvztGHbcZGS1zXDIeMsHVOpAOYkFRAcziE3jbtYE/svGNZwnJSMZwhGt3SIYPNflVVN/CNh0tmBTHY2/LPNhvRSyVpnwN79mK3ztv4ipuDsvOGhxMChlbgXv2xEbMCjeMrB0uql6yzP+Jue5XeGJM+M2E38bl8+nvtVANA2AkFuZ5BaN9x2zBwYx5ruQHyH/FVRUD7F+E/YM8CySr/Hx9k0Dx9FdM/yK9YU8vW3GPKCoVGQnPTGM7XG2TXdU9EAsONDY1E7CmlwdYZbMmGfXmC4b0PGgZljCLRQxwC38VECKKaq9oQnATAB0Ke9KALfO8qzDes+YaxguZGlPjZXdmQ91YYavcDyPTpFzH322uqEqZh5lMEQfA5VUEqyDd58rpsno4zpjdnBsh3oYv/GzRbS2wRIQafsxIJdKYth4C6x6GAR+IRYUwyte/jO79tGH+s0vl7rReBtRQGN8jlBlwgw+jNwEMNQ4p8V1FGsXW6Pkth7RHAdJ0s0sp2MfImsKfbnn1mmtXqD2MFIus1+JHNat9dwYGv67/emoj33YgRDy9VPCbo2vQA3O8bADJxu+rIhzP3FG90EpE9d60S4S57aYdlGGA7Y5aDjlHbDfMsjv2+vGfhwPdfmzw484LSwx1u5lqI5Ac/T0+TzlNO0CZ54Fk79zjI2rXOPaXrzqtdvZ78E/6s3nU/bRlKZxnEaDo+sk6uLZzuTZoIUd7ml15u0sko0rLyGZspgHUU8B1UvWJjW+N5KfCvQ2us0kh/DYQL9xZfLqchD3ODRyWhJnsrJb8OXG++UaAALYL0DkBu3yIaiNxyeucqyY+u3r+DEennKS85mQHgFSO1wGmeHnlvHb/m7afhFv6+gl2UA/G+b4QqS2EtVCbTfzbrg+00zHHz6XaYb487G8AX3dXJtOOXvnQ2FjL1wJHoPeHDolHB46A3bBn6es01ZGwHp3PM6zHrtcePQuOBd1gnQAPA2bPn9PPPRu+7SDzpM9vO2TnAgzvLI9LX50Ic80JIPpzaNnzW3RVcO4PSWtnjYBwE+7H7x2lcwc4Zt9Tqvf5YFL9vh3jflXZ/Oxea/19+Gm3/HN7gP8tuO0BTRg7ek99tWyeEXXfKdQZumyZTI7T1nzzr6hjXjgJtOlMllb7o0rb32lbJPAWPgmgHFFvXnmb/IdFNwvN85JdRrbwtXm37z/Y84leWa9b9tl/P5Chy+aGvLdPOq5V9e145z0V3NaCwd0dl62DeCT+pwaJLPuxSyaKN0a51blcxxAPMhhspZONn4l8grXF+VdkUUE2ipwNno8YJK7ftD5DUv1UHd+ZcEWHZomYGfJajgo93LfsdngHFKZLEzyL4cm/umVargZvK27ZMqj28frPVI7qsDPPV7B1V/FtzPGZqC3WX2/JaVaPSGS0zmoU+tbRoEFGRO78TMXptAz5ZfBOCdGWfaBFfclzR/gkhR4j9BefPA5nHLwlu3fAbstgwoXVc2Lziy37Kv/0oOWr/tUmXfw/vmsKLeUPc7ShB/xmFJHJhOyxDLj/g9cBrBu4HPZB1vXQfd8zlwrEOdSZw52abiF/gC3BOEHru19yG9hDwopugZFVRkcoiSwdGMcnTS0qGQ5qVZV8kw1EPTptpUveIExh9r3bbFiybASdmAnQDSw22QpWnzZw/C6Tv8ok3TPPgbnH/qceP4tudvueX9bHt4cEsbicomphVd7mr14jd8XdJv3VHrvoP7pqd4fgbg0/Yf2v7t3/wf/8+vS0D8jAahv2evNaa5bUO8CHwm3W2DykD8Cokn020HA/sGCB/iOUZFrO2vH5W9l9H5CfxFo/74O3rpJeBVOhonrEzqBQl3IKSAh5NPECru2QGn+52TAYGCNiFDNMcJ6EyPQ3yPjMy8NpXDpMDSI6i578oaOEzxSJk1LujVB1GCRwdY6oS2mskToNyCcr/vvENWduuv67Qjg0KdB8PeCM6YoSwwttC3UgKGhjdOEsa/92qGf+GUDKS4Low/Mi2hlzK2JlBjOkjaUZbunc2LoRZC8w6Q7IzFTVusM5XwR/+0Sf+ONbN+1nn2614krc5yjx2kxiCzMrew28L6FUDcsDDdkfVmIexMxSs4ryOX7ZwmjXCcqUXRJxJ5xd6gha2A/NxNE69AT1wfgjP3eIYGkLA/C+F9Bbs7yAivAadNf9y7FZUNJ2jA15ommPJsejVfea91TQV0MWB5fvyElnaQhabNVj5H4S2H6axjNWvesLB8GdxNu4lr3ZqM+BU/JL4iO7f1FLl35l2+i2FmoRg33k3P+aA24rfMgc5d1vGSM/CnYfzbb5VRbZpAr5rvzX8YZBxaWL69ZMc2EnjWDsKffXQA6zhQyggErvEdw7aCTkxjpt/cq+SN1wJd5/4fLUf2tbwTueSfn3Q9xpu/Y4+b9yzrxnH8zCwq+TPuQFyBDOUZpuX8PewklT2Hx2dZfq9vgkgc4lmW8Q7TTLS9SBzkgWQF463PS1YMBXl9wPgrPuJzwzoDCp1pf74PO0zGp+GcQbvHhEHjFxq2XjEtW95ZHpoXjcPXNS8nxHA0j4Ef9vGCz82TBDCmb5NhsGX41j9f7q91YRwo/NjBuRVUIxB9ZHHblVV2dvMD12Q2bntuldlk+rtb52z4Bb5tY//81cHWRwCc1gKbd633DesNO2glZcCqErCu29kglkX7XclXK5C47Y1js3dPxgrdtEOswNrtpJOpRUD3dvw33Zi/N13sAOB7inM9Mfrg0oYK26rWP84pqCEzMe4jgBDactt1hu3W0de6g2xy8jcZVbWmsHSJi/tZOQm4BSmZWD7ryCm+ym4jQJKoX7JsZEA908FLy4QIiNXBHHZFw+08b/zIM0hEZdojp2dP9Aqs99QVsfbE0z6QPEGb2UDJFezEnfk69GP5/WHLHoIqA6WCwe0XKMOxk81K93SQElMbvA2uei9K7j8TetcwDXg1gnXjT0xf1Bqep9ZhSnAAP6YNeJ0elQP3yTCt99A3dGQW1zpj1b0jec98D84Lf1t2sjeea9ibj+H/zdvOoBvem6DmWa8C5OZJD8PJtWQbh/stCS/xSuJXF22+JaPa/Ms+N83OtffAFOD0/fsEZ72q/L59pfidaeAZgCI9MA9tfmaA++OfBhNBI6aDLW/to3w+bHSf9Qh2knXEyBKYmXLomsjt722fYJu6nYVtvP0O1uF1+/ew5tJXeWRK76D9fWiiPpTtc207Ov5OOs6s7KL5kYl3duimHR8c/Pnnj1OpN/5TQajovqpZM8AIElPB5djwBmwHmYwMjCELh78zmLxInhMvPtlTKk29A10TlLEBFu+dIS7jSBZjVoDxc7JtlTXbGQPQZEwh6E2EONnx85xWLwOKNafTkuUDEzk+jCsnK4w6HBwzA3ukF4iFWZR+0e+DbE0Tc9xL/8UXQ0JE4MI4DKvgCNYud4pnvMoSLzqRgQvMqtHrnKocwl1GAYG7l9DgHRh33ifON4akmYM9vYQP8D4GY6/R5dzxrJ2+zPq5L5/d+Dfe+Z31bWGb8DknuT5hnQAhynk7WUf5Zkp8NO679iO4AAAgAElEQVQOh/5OwwZm8IWDB/k8NbA1r8ZJxo3Tz6CYYUBQwzRmwehn2zjedMN1mw8sDF8wLDiWg2v5E2U6cSDyxz9iMvC9h6+eCW/Gzw/nSdaueQZPPXthRDuCK/+8pm5fLQhCwEpe7aAQwQrefwd9pmTftG2eGRlWn3IiyTXHqcqMgE+41KS3osH73dMSAx6bQNI40V8pUSvUTR+pOHWQY3lRcJChv/qC5nM7QP9S2jzbsuvlWB6aOLpumsenMZx9zCh5qP1ufwHY5150aGDDwzRm48Q4fOkAy+sX/HyQkHzQYS8yDoCNDV/4YusH1ujvfQ0B9a/4auts1gtvx30RnEc22piJz+oU+GdmN6XhL0fMMuTIwdUveMPVsuWUrAdvqK8yGYrsbdsoyIT4/MNpYi9UdVDme/u+Sw9Olus22mq9TWMqOTddsAbjleEjLz6ANi1X5rpbPxt/8MVLj52APVMScRQlP9kb2eXew1c0/7rGNsCmV/Zmm3DLeNs3W59uuW+63GuJ/dhmNG9bZ3hNe5/mA9Oq+RoZVX2u+iDxdP2boXvpcPwq3c+ej3xmMJYOIv9op3/bRAO7fFLpUmWEQP9bfkFDCZeu9jhD4CKwsg4Hj13YvVs3fI23c23bx5bhKUMInjs7wpGXFXDdfGaYsY6c3KyAB7DcOKRMutLqKrsusLBtHOBm+tvynb93UOLFxx+yWlmXfMe7MqG+Ey4OPXV2VAVUZshJlQzWYMaXXsg2BSvwFnoxJ9PmkJb+12lz9PfNNRV1Vt/ffMYEJ0aG90TXH1U+uYOgOkPMBzKYIuF7egmSYcjzqxT0ikAq64bsm7GlKtAzJKQKtfKIT6bgkQNNe1/2/6ukwOKnz7hXfj693n99+yP9pcqeLBr39GKXHM6xFsHPaxDKXRDVfSprHT23srCyAqbAxEGepBMm+55MVoZgfGYKW0ZuG2HT/paFmdHce4c+Uw5AXqs6Kz7mwOQrOwuypTc1/TotD/yuogcQ2/SaPsaNQ+hkD5UBrp7WfQd9Au6TdXf49vT8vCsjOVjkPRFHzRSAR0XE+ayXf5rXcRCa8KtA0hn60s+x7EWOVQuGpJrWew6GViJC/RtfonwOeOnXGYqFFNhwxL5OfPQAH7aW9KMK2sT3acdQe+Gf5RayNG7fh2TIQmQgtlbhbcVi8CujVUDYpuwt/YQ5KMpn/fUzdab/4X/YNnEijXVcIOW7ypOtW2vfnTXvPq/KuOdZlbxDYLDlOYMzFTy8Fpr03XT3807GyGrfFW86954q4oIFvL91FzyRlu2//ef/ekRhZMCwOR4KY9oQJdJt48sGjxWslTCEgIEfz46AG0zHEdhmpi1MuB4kkCEVJQ/5TCbZrIyzOElnPZHR6ICSg1C79Jf3GaA7KACxJkxyymRFeGsvhA1vhZ6s/OvuWRHPYfLhwYH61JE5YsEev1fwqSZLZ5q7+2Ot3mngOHH2W00phmHj93jHNtoNH5gz10+KdSjHNmTM/H527q1xY4HP9T/+PO2jT4CTvY0QvDMAN+Pk3piEnn1V7iCa6dR0xJ5Me5fyXAFVrneQks+gfwYSochTsUlAsxYHd44QWhMmgb/LuIpZg7bcN+OGCAHGvTY7Xkmn3759+9GnS/AQ14xxep/OW0hv/jdtOEBvuWJDGLjvgMVxNNZpzpEJvebkv8rH/8hG89oss4DfK9DJOmnjwN8Xn4smDE/wnyq5+QNa434roWNUIdx7eqXXZYfUGCaIsmWkA2se62H6Pn31wrhV9vN2yjMQ1FlYe/27x4f52uu0PLF8uAy/7v8Hv7zu/+2P75e84v545nFCtVbDxfyWn+MKnTL3kj9Hnv5RB1bmT2Sc6fhkYfeJoGGPrDUPce/pTdWOU9JEGz55qCTZtfUwQRyu2TB90aP12JEzMpI8VdgynvvQs6w/ae9HHdzh21lmmGa9PuMVeoQfeJf5xfeOoe/SnslAwJCs53HgZQO9DOW9/4LvGLCv4NxFq3J+hk/vwLzxdwzGy2n6PL03HAwLP2sH8LYuBaYbtg6KFQ4GDrZtwD3PteHsISt+vvnEsu0OdtxVGVummpb3WjfszfdHVqvcy2vwfrxP6D3xh0EfskDDjGpIQoXuUy7c6jX/umi7m9m/1utr854sw+wH/vbzVHf4upfcYG/lhM5UacIQcf+0Ggjb8K/rwBjazyYrrXO+0i+mpZsP78GAp4n/sre430FOH5D4/dvGtOwGb9FP8ENmxHTNB09verLMTn2hAOMDrRduj7xQlmclJRQP7dLBTRfsM2mpS1zZB3+PzCObjeAb2aTjQJv+X3LJz64s/co037KXz352ueh5Vg7MvINS7NdBEPMw6zdc0KVU7nRnkbwtfJ8tH856ZI9ccqJdhMx87C+Kh6bay/QxOCcoz57e2TpJp6tHmeGbb+q1JRySh27qiZVA7w7s1F7vrM6XjofWEo4d3OhE43P/mQrcz/v+j3pu9MiL9xw4Ru9DTWKO6cH1/IJDx3RO+aPXk8GYPUxFPRFe9LRlbfz9YXMfvD0Cb22L+tmWA+Zp6C2+zwzuzmwk4FLvvjOzDVuCeGTR1tpvXAacXrrIPHvLFQJXny0T8tkHngPYr2Qv+mnkwiQDGT7Ze1p6qPRDl7R3xUF8H74M9noF9ndwk83fbX/QQcAOHB+ZWAu8YgboqDtQP5nJibPvs5+RHb93b9Ghja0XwJODXLY7TcOfOsuZqoU5y2Zj/+aF+sb60LIr4M3Bjelyy7ctm6joJCgdhz7fexr7JLhVn8SfF3EWfKwX2Uv8dFzi4En+5cYl8qp0WdkL/veWqd1fs8vgE6eZnt4VX0F7//afK4Mxz4k8lYhP5WBF4Ckyha7SriwBckp0OaMoFjZiImXhxzEBcY/acJDvwArEO4K+mblP5CrYVgBiHXGyFIG7Q1CKBu+gBgIaoJoIk5CVam/kvZR+7rv75j8PtTpj5wgxpbay99xH8z7O7N47hJYbVDkNxHL2crLp7sDbRU3rj5eRWYZSDwXIPl2/n8xR1g08IF4L6k3048QzzQ0BU++wEGY9DlbGkvMZ2RvkLvfg4CXoNBultmat5tRlKLsEHVqFjtPhuE5+xpjZkXz2HEMHoL14duDhGCrdEw+6Os8G7o/0ZmgZocOlMUxoZ3k6MJVwfrpFkwVxBVCY/aYsycRbZOe2M2N6POtYQ3Is7Oysm7SgkzIMapDODmKU0Prj9EvaMMu/i6ur90ynl9vIomWClRD0cuN1AvMIWmQUpewE4DeMj0FHH9TH6eso3Za465g719KaZgepvE7LVGhrwxV6+coosEzLxs5LefK+r4xDr8G4PiSs4L5xdniAwR7HwYbfSz8Bb4IbJ4h3yvq6p1eXysx7bylbcLQxVbwbijBPO1NWTjbKluHWDdDUpiMbvchhy2fzyMUvhaTDnUkfTc85EbkNikvHMNBolVx9ZVTBU8g0w980wrvtXL14zXo8Zb54d9PByLsw8rPL+xWs9emu6ddrrH3dON17tZ7ezoDXxB6rPG/snZRDzXvVW2rsBGDET/Nl/F6D7O7Mfe8lrnHGPX/Hz3SK+oDEgSv2t+nG+/R3/nzjd9PQzSe3g+d1+/nQcup8DWGxfRLXI4tMr4b/XueLL+CfrYO3fMvr5FRF03qyYUwD+c4saeknOBW5g4G5xmp+cYEgYdk8emhuBdCIEB4H7zeG5HwGc4AFcKuwZdN39COkTK8zefN6leLmUvo/Dq+O9ns4H+bvHeBO20QZbJm1rdK0HGrRPaaAHXjNacsFmAtefG977UVTB+8N75AN1TduAiO+L56HHIsAo3XS1ov7fZZXhof1G7/DO37mloEvPbzlEc69dW/e1/bpmfK8som2rvZ6qzXG79/+SpB3UFN2MVlOKePkuxVZTCbT8FwFpPj+wuYJPhUNF/+3lZU/8B2cZVdPHjI8iv0MuznyV0iiImivi/diMxnu1r/Hdn3pSsHX5cCm261rUq482naNXVDlz1sWt099KvM+dVjtEFjW0JgvWrNwqNEDVSJomDMGvsg4Be5lOjZuNBhjw/YEF7uyCTqLn6XLPsuFt05ifxOYeLcCsDyHl+aQ8OkRXyy87x883MG2rffrUKVsP/bnHom8pJ73GVgsXJFQMbxik/3StZ1pS3C9ueEEFD8q5lOuF9WYB607E59nenc9EYjlu9fw0Fs2cejaQ1iWT/wwq3ToWjwe19T08Ao006Jg0z4265tG7oBr6eOeIt7Zq/BF8V4dYVoWQjcXYbSs8dAr89PI9znEe+Ef2gCXkzH5mQx208yU7F/2uWTO4fe263ewO95Jb8Rb9n+VAX23LdkwglcCwATPTRM+2Eprpw+6goxikEvp3+FjYOMs83ye2u64N+fH/RHb+rf//C+/YqEfJcQaMoKQ54XZxn5NAbYit8KdRU4gxMo9lW5Lf5QFP1lXCb4KQPDej+Di46TkCMFwGtowPgGalREVzz2ZkFLcXtshxtXs0hmPuTdlSsYz//xxl9tdsAvln87uBNG+apz9CrIlrCO6Hfd32QoBxhcejnEL/toO/jCGxOTx3uNYxfZ6Qh2Zgrku9WFy4M8KwlF1nreZkzXXhDQCx0MjVoZ+BkIo8XWmXlXm6ExOKxHh4FC8I9ZrWIHDY1AvwxdcWdCWwJ+oP/zgUh8LSPZ2wgtRgrImrZtOXo5zy+p8rB3fs79wWlY2l2nIgpu9WiCxBwz/+DtPBymTU0njKyDm9dswMK6AP+/dyotrt4KOFHX2fWg6DIpOFzesT3mfT3bJEOvDEa4P2F39TvsLJqxBPw70X3tfgyVibXaIbv7745Q1+fMS4u+JuL4O2DhLGF51QNuwPzy1MnIJsEAHW9a+nL9DK2pG5OdbIZccyFljH72e6nDrPkQwbSJDHKhBDhj2lmF8bsfaNLZ5zZmgO5hp3rC82nRM/95LFikQaNikvKFPjRwasqc2v0Drln95Ii2L9yvHG3l1OerS3wfXmubM+wmIHT7U5HMO7MBzbWn6LXHPcQJzE1OuZx6yrN0yyDje9DVym96GtZrBb9gMZTswNRsYWr4B3wMrMkm7tcp+79w7ZTZHdynYE5P8fqeyYAXxo60Jgy8uvuwBX8B1y1ZwcsvyySjje9ZjHkAelUy8Kx3Mc4YRzxk8T/AMXKV86GwP7+WP7zWFO3VS0vt9sLl1rIMHm4/SRhNsva6Acz5Lh7HmFeuDA9d0nCqQFhUt1nNRiozjlM/p985QD5edTmIKAwp4t2XSvd7gk8J/is+wA8Pm6d5LL5ibLyxbjReClHE/5ZhMEd50wPPoRWgbaMu5v8O9dYav++oZvsb63vv7hNUMJEj7+gqo3tg1X7/0kXGzswdNM7ad0Lt+08uGfTlocQ/ZkjiwKTuz7Y0Pkurpaf83PSLej63X93gPG29kw5RMm6BW2mM6ySjYkMk2h3DswfwX4fwI4v+jgxoFD0ovczUCzWfm5Q5G19qmh9tKHMtnIQsMc/a67WEOSLd91BCdHolMhW3Abp5KmJwZA5MxuumxEHUHGl/v3nxs3+Nls6dMX3359/7jGdhEQ5cVRDYtZFA+24Z1cOghBI1r8L1tRMsw3vuV/GmwHHhDXwQtKz4xwRno+CXbaFtWtACt3rTFsBP7z2qXd+io6O3uo8dnWwaVHiBAt2XL2Kl39c5dMkpgk+Dh2FPKWleZKfS+1wjs434Hf41n21wFWw4DutVBt/351ROdOTA6fmyeH1RLgPsw4Z6ybB9g22jQjumJdVUZdcHRNvhXe6VKgvuNn5c+3QHr2X+903sCm3UPh9fQVE0+Zmoy64UeCGbG878KVppabMtcOCEI6XaEfeOWF4YZBwyW71/pT/DB/qEdGBPeYjL1lrW1xwo8ci9uXiZVOT6UfTQrkS4OQ8Lmg9V++zf//C+/wqhJpzpPSoY4BxljFNZnzagMXegLOcUZYqtJeybMLMVryy2FY6dsW5kH0LxhhFoyWTB/bC6GvfSz/T6MixtRP2ty9WEgkUEYeTTEVpmMjSMTuo0pZ6ZtYWXmie9O5lN2ZFVabgfANhOxQoTApeC+Vf833oGSCaPFyscwJcjCoBsI94Kzhh0UD3TgUkaFBd5Zk8pSL8JeJSjeI9fxmZWtsyQO7OW8bnyYTnfwLwVu7EW4z3XrtN7GyhZqL8MCIR5Oib/fivjssYXrxVs44hn8nn8823jk2634E0N9qjmGRl19XduGUDmBn+XzXtcOVm2c5WTBDv6eoEyC8y47LJ4ducF6Ckb3CZXXCgy3PAAGdqptrJlfb9qa0keCWCUj7tT4g8fVIHnD3oaM4bzhz/r33rin9lHp5MisQwXnRPU+sWJf7Nt7fuJfxqpI7PnrVtzQXz5Xd5hPX8owjdo+DDIekOH75YbPa2Gb/160YllZhthnG4XXWo3bKwi2DlfAWe5n8arXXDpmSha5z7R/0Uz9UfyqgONel9de/XjfDafjvk13ca8PD6Ff47EFxun1gwza66i/g3/LwakA450Ft/G55ceVQCa39OgwssUfWSTIcmgssz8b5n/9jAy26U1LkM162DQeOzGdvvTvSdLKM0PJek2rR16CI+trnrl1SqyJTOsttwzzhHYPVDF//x0tbz4GZ9wPbkvmDGdvPeZ1+N0OwiG3HLjiPt6Tz1WTf2TClg1xHTgz/R190A/e9MXa2ImDPnVLKyzrxPxIJWwdYDyw6emdhybE9L/UA9F7iN9te2w85BCOHhAy8mCyhYyXuC65arcFad5/BV4M15e9atlgHPE5uLz19BwWQB9Mbj482HDNHEQNoTt8F3Amo052woad/+ZdwP9J042jvRf/bZ7evPiiwy0f9nu9nqSsEwhqSluZgxMcJOuys4HIln7YtEOyFVBB43ji9EvGhhOPY2xezzLnrCa420SUnpw+hkW/4Hsyq9zTrGiFQGSnELHJ32qAYQ2cCJwr47H5x+W24CmUDmv7yrY617Zezsyqv8bxhfcOvq7g8wQPHLAqueQsznqLe+zluj4yvyaoaDxsGQ8vfNDuynAiMDqYHnvwFYApOXH3mjN8oOsJkDVfdsVGytkTPBsZaNjnocfpjVlEvcv6N/9uGwdZd+i3/S0HZl78bb6s35PTTlm3eSq+gx79rFemWPHEnf2M7TLy9M5gdyCnjpCmHN6ZjBX4mR6gkxlMkNK+UPntBEYTtgnhqq6LYM7pmf/sX3pnbn4tI2s9ZPk72JUw6zAMOubgr7MLScqh0ueFt69kL7LxlhcKrPaNplF+P3aIWlHYRgJu8MHgAfjXw23PoNvKxphMfXiUEnnExsbt9Lf95M2kq2Ze+2XApvRkVUvx/khDR+bdttPdd99wLPqddnqG3ba/xgaqygzz9pkREMkeytz1HD7MjvisYHTj7nxWElPipwTmwWUUOvy7f64p0lZKFh7FDOM0VWaMANElajYKLFzLUR1lECm3UT7KRuNdzk50sAcjJsuwllMV7wtnK/4jEyKnj3UAhWwSG2Pnd/WdiXhnBN0IhDrAsuHANSg0BzuKmW7nEsizplinHVkYx8KZNWJs8x33JfG00svfo9noKsfkb2fP+bn8bthca+8mpqeELQS8Sr0+aEWHl2SBXoq1M92u/ZKhCP2040oZ7nb4YbaEeXNA/M5k7J0paKbLMiP1aPPa7BBaYJoO2W/ivUfU+xlbuVqYW9BBL/lOZXLYEMaBc4CnhOkICuM7XBH2EBNFudbX5IlsS89tdJuGr3suI21Ok2sCXavEaArc79y9NglCeP/wiHHpFHcrEkmtq0+PadZyy8+84TnC0VuiP5tx5R6irBsZFIcZORF2BZm2kWnlZsVmvNgJ5potU8wrfibPsfIxrCxzzEOX/JAG3fjx/Yfu1snjxtOmGxRtfL7bGFimcn5oXmtdnZZZ3FslqBMw3P1mzt67tMk0BoxSH4XOOb2T7mB4Kf6SJeCG57764Gzehx8I5DFxHJhH1hVw/orGLWPYw+6jkvtRY2rTyFc0ZZn20jfA+5VBYnmF/LwrCSpASlbaplPTdq5DgbmkmdzQTb0v2Bo2L31ofYTtAT+lEbUmdfsdho95Kvfee3PgKGWLAiXWO3u/X8F7n9AbApY7HyMjVzas4c3azc/WS5aJfh88Bq75brdWsf4xnIB3DeuZsnNfY9l3wdvpVP2F8bft0oRnR1pKT5YDZ8N+79OTKg/tEAj64gDs8H7bPPBjvqcDjNvmemXCFX7K+STIBh9teeB1X/Dq3sJcf8qob7Y5E5HznV1Wnb+HTSome8F084P1lmGRuFEQzTQTaDGfbPvt2PKrV9fL/to43DTNHm3TvPQYtMQ7dr/szT+bD1lH4aN7mmnq7633pqzNMCb7Y2edJD+9hG4HHMhsLjkWjuXYXbWusUQSXzkgKGitMomrzJCAZgnasX845O3DrZNg8elIlqkwAUo/o2By92s7/C1gxlpqeMSUVKcJeQXue08n207B2JZ71s3wG3gho8brMX43v+ZiMmN4sjDrWeGP1k8qoRwELHxM/1/THcGLr8osCycT1HUg6qtWS4DRcnGx/vF5LTesR5IXd8seVT/MmmLo2tCxAxOvd1rvloyEfhJieUvhrALCltl38O5++uarCQQS8KgA3c4gROcYDjfcugLrt8qw4n4V4KxAvBM1COzNoX/AJzLeYmAStFb6iGtu/sKnCzjgu39Fo9bdL38Sn67skZj5ML03k63CfIl19GR1T/K23P47PGx+rSKEsZ2vDORzgDEBUAL6wDfgtOU08gQ/EB7frVgGHkUrDixSFWX58NIZhvWtq2roFcHqm5a/fQvvgwzcDLw2LZve0BUh0603+B19GCXRvYMr5gYvVTBy+AE/mrgAz7OOTB2jQ9yNX2fJm6edkVjZ9N0T9+fdX3lslTnYqCnvNQXcOrz6z4KjX99++w+eIq1AUBAthttBehtcJv7L+G+FMQw+GmRnONXhXAUJ43mUqf4MTXQR8R3grKXXDk7p4/fvqayY9HwDmKk4k93HmiMIyXMgAAvNKGGBKG1w2yEmizHuJ8hig/cQYU/M5HkOIPmz+P0VGDRjm3l2IAzSvA3W+hRF4uh3NWGd6bebSfMUJL7vEDe9cuiVEM8lCGBmMiNkYKZJgZK+/U7Kq9jbNrhvwTa4JIMvSwsVCIEGznOaAV/PRQlZGe29HIEUdBf9xL6YtP0yZM5za4HPfpLQCYJkGzEvJeOAWE3Xs6LjxKQmtTpQs4OXhu3LqLgEiHrAkT2UBu4pgZ1+JtuwH7H5+VutvUvg2olJek1uH6VmOJnWt7EzdFT9g2qPzvAaPrMD5mcew0yB7IClJ4nvDKbhsSmhM7+SyWw6BP470Oa9bsViPkHecr3p2ZC2jDOtcB/X5mECeO7AHZI8DJnqwdFdy9AT5UmfLBY/85JR9cUl8zcsXnSyDQb2mHiPIVU6gNrXgpN8tfo7nv2uYLqvpx8T+wfWO6hhuWnYwmsESc3flvsE6eIAg8+/punDIHmt4WtYHt3TNGu6+DT07swMDoocKCg9Pf1od1Aqvt82A3uJn6a/g+OWib7O+Dc/+Rpkzr4PmG05HJ/n+zvTausBnnPxhQJmGxcJ2yaKzEaMrM5Lx47hBX5cUu73bFyEjsVe2vL4tS9gYbrld+tBPuMZF1+snp8vA9/8sm0c09qGpf+2XqVe86UzN14vus7DSVpPJLRk23yd4fHtTFtsfZA2Q+tNyQDDyboPHZW9R0/mVsVJUhd2Ru+R1Q2w1BlLqBkOlv+GxZHxscZeXwT4Nk14vS8++gq+O8AFHaWMUosaZF6ueVUqWIa9+DP3kL2v/7r6dEMvlpuAyOtAZu3AUdBnHlA9KjL8nGw6LwfxK7p66QzWWLKLDKh6uvv61id3NnD5Cz108fRa4xll18RB1IZZriPa5WRf2JkwXPt0L8RxAg+90a86l3JnQNIOYWBTe3rJBIJ2Wy7VWitYVPyHViS4qazORe8uR2xTIScc80zGH5ovHATagRDzANVpxnPwXPHkO4pr+Zuw1eTkhJ2yh4+/1Ht66Q5v1/J424MxiZus0EiIqQq+7n3GBF35MdDH4WGnV61MrZM5pCAhPtG2Fy1zoPO45rt6MG6e2JlM5jPWWeD2qeGUNMc7T6lm37zxOvgfXil4TSC7fMc7WMWkZt7hclbjoOwxek12lt81qRf+nucTZKfdwIsvhvbq/t+7TdfpodjZcwygsVzbtiN/l9zt9hlhW8eeD9yGrkefVwDohjOHEXfGNZ8eNWaa6Q95jvnK8uoE9xnuISY4skr9z+H10yPw8NhdMp80lMH/z4DkFisjq4hvQH9VaWPcbz8gZ4eErDzVrbefWWL91+GJCchNVuLon6qEhZdYZ+hYgskkyWE7/V3v7ny1qlTTz2zO+v69RsOYxj/khCs21sF00lUeokybMfsQyOUSzsXNSWNXKkEfFvXxZbT5q2q8Dv72+ddv/+6f/9uv6F8T/+g9toXvCI87WrkNI6fb7nsAOMyZ/WeYftw98Cy4Y6L1XHsHOwFMRQyK0bZQD0cYw2g7KSaEfQ3PYf3jFM1E0f0uTkbt3DjTg70jVOiPhrNp4uBaOwYgP36eQGwT3ziw308KbT2jiMcwjb+3g8tnNuDYH+ut55RRzr5YH44o9zsY/QpkZalyD1qpktVbUG6HttZXvdvYD3QR18YAD68THFhIM4wApj0Zrx1Yxfn/688fp1H9wXtk6el0KIw+smZ518afnTMCqca16eGrZ9ggMO9YSPLeI4jakIcv3ePMuAeOCb8fNTnevOb9EFg37FnDCYK2EQd9mn7IkInPPATgFZzwe7PcZgVNwd+LZ03rfnbJisnQdvC+9jGnojvT4xUQ2UYX/LXLgo1j9g4/sL54lstXkYfxOddsHorvnGkH7W6637xvunnxyJHlBP86YH8yxCPgWAg6EWRg4TW+ZNlFp5qUDB6d/bplK0BpfFUAACAASURBVDhgffCTZfox0LoPLHTotXD9nK2PwYU+QY7kvpxe0Mj8PXumVTbJV//G2FtTVvuGxB9ZH3KAXobQhoX5znLbtAJMza+siZ9e+y3jJ/B7dKzW/avTUFhHvPfI62wIfgdHrXuSpjMYPBUHEaDL958BAndwiPd81+Eda88DlVMyxwHCrUs+g0N199HDbrSv4NOGj3F63r+mnH4F2y1XfZ1hj+zZMDMeLf/slJi3uf8lu1g7/B/QYhie97VpiPdWP8UOFP0sA5VKkTxp//bO7KEH4JZJv9T/lndiR2y6hJdfcg05Ck+wXnSus/62zLEMI/sgHQFqhkJHdBsS1gRd2WaygQ4Ojh4+B1yfPdvM9+ztohEFsnN/8t0PHlXhwP5Yw5F7bbuhY2xfQkvIcWhh26cVpPqUfFu+GC6mzX1nrj9PsG+BOjpVwcHs/Tz/9j6xJc1vPvAffinPB1zutW+ZW3Q32YsMgdpwcPDBjtv7eeXPUAn2GdCbnsQbx5+VIp/Z+LsKi70SIOJ7HF7LnOIhpmL3oaEqY2qceji3Ds44GNM65LRVimtnirV1p6f9wt/m/9g7/ducFGGeMZ2PfJsMJwewbhk9GZKWAROQnjY6ww8RFK4s5pe833pj0z7v2TLM92F7bLkAzsy30JYrPMr2mdYLOyjoclBoePTkZCh9VRZZ8CRTvfkzB4AMHW7Y1PUzPR0auINbDgZVSWkGdEhM+asD4pmZd2cLh10RWae7bL7ofvp8VqBybAXWUTCZLHPaacWB4JblgSsnG1kOARfjCHpiGAZmpWFf51LtX9PmRUGh0tMTvLHMivUEj5TOK0q6gkVkBGeP/+mFWGGjHuSybJ8tD7LMthML/vg+g0CoHoiA152Ni19f7cmMh8o27JLxDp468zfCFhzVVPYlexp54zYGhsW05LqrGmz3wHvHZz5wnvY6yNzAP6rJ+2M/hcPKip1KrcmIto7Y+rhwMcHg0gEDq5MxSdJGE+vIAbLQ8d2Lx+D/c4gh3ep2F+ir8ofH3cnfG2AJWxkccUxKJrJl2G85DVzPOINifn377d//5//3VxFkAQsHDqSAQAzWu0TqNphwGFAWW9BYkE8AwciZDAgLWBtJqQAD8cqkgLHzRFCTtsiW20IA4CAIbKyzZr+z1s1/t5m0CYe988xa218tlL53CnYJBIjSDvoYA1NuvZ09O5QWZmaknNrZ+Ny4ZM3GtZ0KrnfQMHKudzBkB3IcuIt37HVvRqf0w0bhCVqJOyswVcxo4Xfw1v0Vs5yxcZU9uZop8xTz2fevaP4YcdewlGggsOhbrQTy3V0yfQzxzC7469v3PyLYe58OQBfAFJy7hNRwMAOz58kquoOtKLw839aaTRvG5adwnWw7l8xtJ9X8fPCAkyBn30aiFd5XcmHTZ14nh8j0WJkc42p8ZbTdgakbLubgELrQbQWf7lMz+NE8s42Ot0E1GaS+PuWXsu3A3S6HNZ17j9wPL4Bv09u+xvu9HDOy/+CbxmU8OzIonO2XwaQ+QSO70TJ6OwbGtQ0vhpgc3vybvrfISDLVty7iHRkM6MBl9AIja4F3WG4wzOYExlaQqhR0DQXh95IfLg2ZfCQb/vE+sug3zi7ZLNlmp9l0ZD6GBpEJBHa+kjE2urY8eJW+mtZuHTItFzKu/JguaTll+eU19LluTQi82pOMjHzpqKTVu5IuL8v1KtD9Wv+tpYf/N18ZPt77tX7jS+Xu+x0b7uYB86QDMHmPpgZvWYL8/DwYmUjPV7R29iPdZ3n2kjFb3m25B07q2ZVRUWu+25Cw979bW9yX2enxlNPbbRxAYGGHyboAWbbhmfq49wzfAkfLXuPbdMyekzb6Imxby5TcYzsZ0YIhB8boIDRtUWXaHXmlA72X3Nx0hR2SgU71jv6Kdr1G+G2/2/rj4329Pttv8RyCDlu/v54NPK1vjp0lHspMXTlbLxlSdfAcDU2J4tbD2xbw38Bq+Iu2MzcfFf2P81b7uCF0Z4odCrkussx+4enFe9su8wO3DrB/YZgB920PHFgsWWa56z57xjWyqzj+MyPKco/3E7wsWNUEbAdXLOc2fxPE6tzgc+/Ag8zPpLxrYqppPwOl6v139hrBpKwF1hMbLgQpYg0e9nDR1jmkIrBTNscOghZfjOPtUsXkv379B91eB/4rmKYS/ZFf9zugLQKNpivwU/ilvVbp5QmiuBdnvaWyXd2nkywu3j19EgkOlsytANipNmx7j1JQD/czvUO/KfM6/7t05QQ4I4ZQvW0rAYYsRvfZM+8lneVxZvtPeSA2dHBkRMttysU3L1364XXigs7oarUXDWw978D785H0tL8yy6GNu0+e7ydY9/0MNwJ+W6ZN6X7aecVawvkEMItex08iOIZJ9nfyEr4qn7nWMMG0ttOyiPVTLn/aEnMNLVpOxVH7wRmgjstkX8AD29Yp/TSyJXXedaB3l+Wbvy1MXvLeQVG/34cDt9ybBIigwxOUlT4KNxLaKhotHvbhgOlqZH0FQfnOJdlxTcjM0SmWkTUQL78jUzFAm9mQk/UdIIt4TfLbv/nf/+XXZMFMDx2EkoUTgLOyJriSAlMnvSVcxkE5QZB24G7yHmDmfRo2U8KtuAPH6s+/KuvKn9cH7RQru8/vYZ/ObiwiuQNJCeQscZgS6eIEAhDlgPrfpzFTmXUYWJuoHbCMfbjM2M4v8B+Y45TV2kZQ1Yko/+493dO37TTw/O1Q2TCs76Z/JOsD9/GMuIaTFBuvPDfgGb0uUTSmpSH8u3QyYGIhYAM1JnPG3/tE1wYG8PHzyzD7zG7duOJdJ/jUwc2cpvejMh1L4dUpfP6eqfeTmQt92gAE9tt4/woe8BAGwcYv91WwWKeIv9Va+N7vI1AJD3lNLwfMyvDQIWVhCpaZxresIJjtYD685wxRpoS+nMqUAY+s3IIJmqT6ENVaJqPKwfQ0WVZgy7SSNBcT2WNqtgLFm47Mf3Z2uI4AFdchv8wfmw58D/hxgC0DfeopF88yT5kevlpf0nZ92YZxWRJnYEb0PaTlQG+GXoQEHaFp8IQcCZ6l9YTlI/dbd9hpSgzKeCKja9MLNJP3RsCqXwK/ehrsHB5ghNYB2sHVKpf+NGCKqspoucstTAvm7yvA0C6ETyM33W1DM1a6SynA41dOJTRkmZ9mNJlNvQ7Lxm0k+zsH50ceVKZhyfkZjAYtb1lifnrxvuXModkvdDEwsq4iwJhhB2cTpky+M0wMY+jVtLl/f9GB+Zu1W2cYDtCoZfUF+2vgwrzd7+V9Fw899mXZedEkATbxh+WObQxwanlhvga37GvC68MTpiev2bDfv/M8eJc12WbyngzPrR8yG7J7G9tm8D0vmFpWf9g8as7lNe5nIrM3H26dfvZPuZFaSsR3uSfZE9CZ+fHwdNvWhsP+zrLyCWOVHV66ovssVylsrInKl+jlNjbntoFNJ/W8qoy6ZO7Jfgr51BPGVyNWnR2Et/PRV9py8CVbtkylLU2ut2Wi+XnbZxVo+Zw4OzZhHbVtuWKZ9rGGJWReNPqVTAaPDtJsHsOxtkzacm3LK8spEkxqj4PjLXu7YC4fjb+R617tUUYv55UdAFolnA4urHLfWtvo7cDHBOimnySVVd6r+c5BsQ2PF3xwzqc8e4JtxV91l4Ol8I55qOjeAYtJCtjyw3p7656ik7I/LB+R5WMLTtYitDXvmTX7s3vIV+nMClAk9PPSP7uqC1yUvJme2BNAjjXa/yy8kzFYcxi4z8HIKX2umFJNryXbkPJ3w7viG9XHPuD1159/ffstfR2CQ5+HVNiW5jHwiX3m+EV+18Gl2webwMzOMjNeX7RlfrP84fOUewqE0aY0ezwS1MsHX8fSV1/DCRLXCtJfiozBjs0EbCNw/mnDTPYqh3NuTXXbJgS2JkMUeicreWTqZ4Cc2CFyfgL5pKvScmuyJYHRbUNo0G1nRVI27N63dW8FB09QTYOOLIs3feQB5WPy+VfZ/OgInvmyJW8eLFrmgDa5JnsgTuCVIPgOQvtvhgzBQ7XndTL2IQDrPVQxEs+Bj3HtbTfZBt9+KHvFd8vYzL/7P/6fX9k7JjZ0+qu18uyhJc5aBNEWdqw708eXk2CCeAnPw1wdIIi1ePL0URbNeAlABTJRbjynMlRINVWvHAH3gL0b3eY7roh8KLOoeXc69WR5jfFx961if5UW/dkTL+Br4Z8IyiL9ERgg08jDsGg1UZXhiRsizRasFRytk7h6LgMt4vdqSjvl06UEb+c5CU2ZIlHWVn1CKkI+JxsYfyX0PNjjwrUkSjjPGbQhG7G55DLGO7PKtLYzvAoWoYxqEMQwxwingKUDHsMogldnYWxm2YaVT26hi1fZ9mGyDnLbkUvhIQPbhjeCaeAw19KrwbTBe06ANR3rbEdbxk+fzFFKWLifzEoL0o3/lzAfJVv8WX01Swr6DN945x4CmtvovpVWZc3hJAGnVJIO1OswAGGX16iX6yUElYUy8Mfpcd+kkBX3wKTbIJ9MnWYqThyOvq/ARnPp6Zc0J/52AHm2ldvlYMu4GYX02+kNtJ0Ry8UNww+4t1yPz4Mfg55DdtMoOt5HgBFY1glhy43lDOBg+5AE3B4Y9iYODYe8kKmUOoiMJrJiV2miece0c2RViYSDA5Q2tHHrn89yXNNTrfs+SbV+3vIi9EWUVITx7fuSrxteXw0J+zsjxMp969aP+5oI2hb9aHvA+oHjz8gfO8mAE3QvfWFdXpnZSSt9erllRNJx4w0ZdnSy9J71H+shQ9R0br4wP59nY121PCDY4eBDPG/LWPMdWjf2lTJGB3bJfi3b/MykWeksZIrp3XRivcY+sl9j9zYWOH1b68d8+tHfLn27YTz9euCp3KdKzzft3C+bPW16Y3/cX7ZPO4jRFNy+znrokVF184HbwSfldi6b7wDxThuz7DRM0ZuW1V7GLcO7j1BnVZkfygZsepEnghN5aHUd7tz6+hOOhYequtnvu+XJtOswzBOGVz+4z8Nw0+CGEwGhLSvgV9a/+Y3n7GdbBt/ypP+i3yspDivjd9sa8AIO1Wmi/0dNWucfOsaZ5H5/8O81CLK/TJnU9m3q1+y3F0HT9g1aYWcPX6bSJ393i4scojdZ8bQMIWPlg8avQ/+bIba9k7TrgGtf7sqr1NE9hdR0kSyFLGrdzPOnLDTWftPkyK7JRitcz1p3pp35zW2NCAI5YyYPIBmCkous4Eb2OGybdAfn4rIKro/fQUZgraoClOXaEWypz+9gy+xh6LT8n3HYp3yzrhn46O4LHg6cceZQeH/0jlOG0aHptkleg0nIUxk+nLJQ7p/STwdc7xYsXmPx8mSZuVzyDgBNptL0c5vDOYKzAZfCcdlERR833GYfRZnAyXDPCckd6ClaHvvqsueW3XX8izOss4ar5A47aJQHjYc0JrCyZch1CJAVfhUEhg/z+84Cw7GxTjx6d/UsnjMSJmwpyAmzngc2fJqE8W86bHB6hzKR/TOj2j7FBM3giIJrc04PGHNmX+FTAbfjs0yaxkXf5udbpLXO7HcJJqxh+GVKh5ul+0ltp0BXzVPHxrgmGYPXu7y46L1jPpl0oDrfngxfByAxLPgPjv07IN4VJElAyBptMmItHQeKC9IWVH/b6KHKv1tOklzWuAAh7LqJtQ7vVqXkzztAzt7Cnit6vcuwp4wcex4/+o43oD8o25/hRHeCX5LrUQhFaz48ZZ+shf27nD35POjh3//n//qrnIYqQ8CwyFIzTUVGYO/ItwMox9iTEoj7MA62c3GMv/YKPxymXrmNoNx8l0fH/c40zC5AJy05+jLUtGr2lJNgFcTwCSz7C23Y7aNXS8ubsyKwRQ0935QxEEGeClSY8OJdUTprxy0R3hN76PvAfXZg47q4v+AoA5+yvWYoG4m3wV09Vf7xj8muI2DnITW8h0xD8FFwwkBGcam0WA6XHb1TPqjTTTuLEDJ79aQzcEumoGGMI1iB0FBaneGqk3A7YLznwncbVHPdz2/fV98/07yfZzgHXF64Bv6bX0wTnL5fe2tYRg9S7rXgMhU+FV8buNwbOIiy4uwfF4JRBtXHIQHN2OkDorLQvR87CgguOyXAPPlfWYfHIBcfHsHXdLLlgJuhI2P8k/tLcRY+Dv/0+28DpgTw7j9p2AIbrxcYGBbAwTAwPvN+SvibvkwTEZTyM3yvaQXYEixjr/BsrikNuFFOfAcuRjFwWq2M1w7kWv6c98uZMTxuiTh/WV57r1yxp+gaX5yaGqfgbtNOPW9aJ/Ac86rXwnP2+uI+5CBwNU6cJbZ1xpXlrkFSr3fxnh8/alpbHrT0YZEzsa0nzePA0sreNM+gLMsNcA8863lzwOJnnXd11ZD5+cC+3Koj8146O+EbRqm8VsMDHRC9KONf9Fh8yTLj3YecyGXghHzYcNvBxkN/Ci7gpKd+7gMY06x5/gQ5erJrDHH4668/iwoVBKLNxIHNr5svrSObgstVbnjFOxkIw163LDC8jsy4EhsIpk3mjOFxBU0JsjzKvze/X7z428+rhCjX3dmtrDuu51DRzl2s+UdnBdOjMemmqTOtnGVDWcZazvEu6Cq+s/w2jZazUFl5lrWbjnl35O36316T4fGSr8l/K4iRNKUSJeT0prsMp6TpxUHxiuaOR/3Bj9Bt9npiMNcS2N4LuEPuWYYiQzbNbRwYnpteCZqBwxdvmn+x67cs92HS1ps803TiLX9F/3uvXruflXQm+2q/P+Vl3/x6pmkM/FguXzCRLNg6lHstX82nOntpH2WqtLZ9wH13zz24cJIUeGdlymA31G4dOMvneVJyO+PXPR0Icl86y1nrrMo+LZ6lBLD4mz5rxZ+4sMb3BPjuDMrSa1XhcvP9yEpgOHgCsxPkM19Au/E8KolKp9T67IfGNfaDCgdTss/6Yg2uSvKarYtsz+CP3AHGzyxg6M4/qaoDtsAG/6/WdSfOGAZ7XxVMRHaNzWE54gB44e6uDOT5BS/6xdHSbZJnhuan1Df7xWn6eg3U6T51//j9219/FlyylN665tFOK+lc/cOhuWqxRG9DArtVZlqde9agloy8KTDdw2Cy36Cy1iY5aCi6aKzLYGsW1KL7CphHIfih23h+grV8IjIYPf06aaWzls17OyDOSlyuGw9nHbesNCfSLkqH/x0cNt8fuSZbKnAYuP/HP6q9HIcfQTfwEDIIdZg9l1tt3oHvDnO5p+yR59MioDzWic1gX9R7fu8y/Z+dyPW9Kpxk+3MgUPAoOOxndC3sAdIE4oeeAv7wf/RC/JmZp8wC6WQvyb6oGHjpOA6orF99eMDa0uYsg/j0zQSmPqSYMvLPNcCHR979h//yX3/5lC9P8dI5mAbLCVRq2mWMuiQZR4sH56I1tRUg2whAgKXDQuP7BjnAIAhjAV5E3evsIGg+P5h5GWMQYTrmjfF0Vih59X6Wkf+VMq51zymnnc4SKER8JwsmlU2XrEKosae/foxRTgbohjdwKqO5eivOO8hmvJXlXjuUjHAHLnYIUFqzn9jLzgK932Mja/eURChn9oLljXAMvDZ9RDYVTmUaWDodsSCz8w8zRyYfwirXRzNbTWVimmgEFQPuYxCq2W+f3F2icp1E1H1zRQnfO1vhZuw5ebQR6vXytKKD+msM/xFYSQ9ML62GT5cwm1LhOoWBl7Zxf/hQQ0cCPlwHrdko3kbvxuMWqkd++Kj8i9N+0+42xI1785Fh7D5z0aOFDDLDNXkvMn1XRpJxEtfn3hvBOBd8buP0NvBLQIOzvQeygV9wNa3x/LjfA3J2UOg40w8mq/18tnNgTfC3lbXXC175bJdjb7a2wYA8AaacBHpflusEF7c8dfbyHaT4NPZfPAXNxM/KMrxP5MDn4UGOxZs+N2wsn+HNNN76pM90wbNNt6wRYwkFH59vvkLZd3+ODjZMUNXw2IGMkanV0qP4eTITDRfoF1ra+sMyY/MINHBkQB9fV5ZDcumH9DeN8WUZhZNxtHndfGd5mQeJP//6FhmZpq15qRjjTB9ucSm9sgM8pmXjtIzBCdSWrVNVELZvzr76EPG1Z8PSwfUD02UbGQ9UpNVz5yQcevpqgupLPxVspz8VpW2bnyJaVrDow+i/CaqDr7QJ41C45WmuV+0JYiYitJPyJXsojkNq+oJOD2yXPva1JrpLd+Xqnb0+OvnWeeUMGs5bNsLz2Dgpz/IA3IfMU1WxZQ1r3AEH69NaQOl36yDT573vok14Oe2yB5w2LLfu2c//1GNz0IBMTDt7BZqPnFm63+rqzbfi4IfdsIXKzaOf1UWHLx4HGl/pMctvZP2R30pmsCzd+/o7OG96sB3BM4H71VNwwcP0M2u+g3Je48a1v6Pf3r1uOeBOIuwHhSNsx9qymxoX7PCOp50MtqL1yUDL957qhSqFZU8kFzsASOCxaP7O/imcIbN82DJZdkUXBGt412TYIe9qDQO56vt3JNH54qUft+zn75cNeNsPzm6aA2HDt148WW21l57yzbCqXvxU6tWeX/+8/vj9sqevjGD6X+bDT1DCwyRqnTesyy4owFW8INpv1RZSs5R6qQBwZ22VSaHMyb6Gdx2+6QyzoIM4yI2p2Je9qexKB0psoTiD1/jG608Z34G+zB9wf8OTq9W2SCuP60DL5nj2tn738CR4Cd2RSe31FXwrXOVMxww0dl+8XGPT6fDNYP7wXn9EbZEDie4haLvVtDIwubP3Su9X9nGH0ouf45Cgh0VdMiCGSOUsg9BbTd2xiR5mE3it2IDfM/svv2OyloHROSIIOpN9MZl39a4sBGyfm0O+pKE4UM2q07ILwMuJO6h6ynLcNPSiLWj7ygQ/VXsTREZGGYcVKOx196Elg1huW8Vyq3m/9VfA+PiU9B/W8OTEcSexlbyazGeC0Kzt2IXQ23/4T/9Xkucf//hHZvRE9hpGQi2psp/i359//qk+ChXYikxHjCFv6NUvxIKK7YZRTRYPhm9uqPvpJHF0VBUhilCOCcK+hwxGO0cOqqQDxgn59z+yJDCJMaAkp7MI5+7TZqMJuBDRie/sFNtRiROfnMKUwnIEKwGDCDAGzFPYtvOHY45B5P1wipWMoOCq94lDzj6AF4KW57GnCV5NM15/VwK1gpuVUSimX2VoGDoJAwVxrags8K1MDcPI7onG6Qj1ykaNnoz0AyqF9jKyE+IdGM31hMHfTPHhRBaJp7sRmTRJ+12yhaDCKQfGwP7QsHqA2XBInEYGYQeIStBNn0mEGE6NjUQyZHnHPDefcqRFDT3h7zszjb06CHwba1MqDw8PrUwQw/w9Ymp+O/QUw5daWhuXlzHVtyGAoS1oFfjwt2G8cedAD/QF357s2eSrcVb5PtaX+F09mUyPT0dJ2oJnMdjDfAuu2YeDgqOUp2wQGeKmvw5smWf97CtYcJz/z+wfK7zhmy8OjiSnDhyV1bpxdtapcnnTCe92uUrSfhuQpr2TyYej0IalezI6A4/3uKzXe4XHms3PoBH+DrlveXnW1U6og8TA2kEI4yUPK3riPDr0FZibINQ4TpRP+9ms/dJFC8eWGfF+853pBJkF7uEd4zd+d8b4ppnN+6aDEMx5WNUBhsos/ZmZfd87S3cH30Lvh84jkzNK5PIUNemoToUzw/McdlYpjPd1dFNXLxz9rh6rlte2UWpyYz2PagcfuFnvbj0zeJ9sOOs4rk/6+dbZ449jNtNPyh45yOCWzNTcaxu/SPyU1+FctIN34aT1TZaA69T+q70ML90nFddeWv4hJyNbYOTZXfLmvTExetNArCvog8NEhjBN8/7aKfS64WX+tOyGRiyjeUZ5r3dbmCOjVvZ+nue6ZKiz0ZsIs+Rq7IT0XC76xGY13Rle5inbRV/hgioPbJHR15roTgl7l9dC49i6tgdsrzmrgeduufFaO7CDd1i7dXw+p4dnFYDu0jB0gHl79vZJj4bbtrnMt4W76f33kgUv3WzZt+UA73ZW5qsHovG5nUfTZ+0duTY7qzVUi4QDl44G7HuGfjvDqUsGQ4Bekz/rQeclBHtMIyUPq93LlDjSA3ACPfZ/NsyB+wSGPoOIBMLAz8j21smnr147tY1L2jrh/2ybs2QM663sxYhV/PhRASomuBZ9TdBwAgVVakhWYfzmsmD2ZLkwGbd3QKCPBFam5AxiAG+me1d42B6IJYXN5Pda/0NvYzdWKlcFduugvDKnCxcMzsz0AzLpzjTbLjlNeTe9VCkpRs+wfmxfcFm6kASb2u98x+AXZHsHrymZjrL6R7/hOvclclF+dZV8F66Ai1pBWkyc3ys7fiZU530dZOH55q+Aea2ng6DJjsj5KtM2Ts4Se+J1wtrJLQTj2UoSWCQRTBC/k84PnkqPKQNwyQvzKhutwGPdQ3YkFT+UyZpPb5k6fxGApMKVe5zV5nemTs9WbIPfAhCtVUYmE6zKw5PutxteP7ZO0ldPbXeVyMmuPJGtDl0m/f78FtOu09bNcuL7cGSCYVMaHOBkjpiDzWfvHXg8tlDsjVJ6Ac5Z2YYtsi1gEvKHNcxPV4ROqy3j3OXmvLKyHGNxDesvypmh54H3ZEfyXAfrA38l50aehQytzNGRDfU9E6xrb+Amdcv/9l/+pd3CCuWEEcBgA44TRvA24j2ptuPSEW2OqHPySlv5JcTihCIMyO8ZoMSQOIFBnYDj/MCsqQy+t3EcwczVI80KPln+lHZNw1sQsbPrPIzDQuWcRLdxXs5OZ1b0SQPHbfRtwugDTrW3PhXTqZeFcpUhR5AjQrTlRPmwiXWjuItpq4feGGMl2Xbg1sZafIcBdQc+x2izIcS99FvL6Yjdt+YIcLI+HsNxhvApXejsADUltyCzA559dFRidfDSNxzlsgYIJc21pWCFPUIvFFZ4ZlJCj/LfOzBRKdAeWLHLHGwA7/cSYE3FoswkrymD8ApkA1/wybUobwL8SRNheKbSm0DrreQ+S2XTo/A2WwAAIABJREFUwUpGKaGLsrHDYVowDd7Kp4TZcQqTcH+rwSgKotroPIEPBSB3MC1pL6dYVUNo5IHhzDPjPRiYXnPc48xXG2DcYznj3iTAIdssKNvGQbyrlELBxpt2xtG28WvHvj6341QwfTnMR1b2IciBS7ZLmH9jsA/uC3YV5P4Kn8D0Nhprbb7PAd0Xn2XGVAe8c69kDscpZR8kGX9bnhiGIevtsBbsJphh2njtC1hP/5QLVId2oCH2nrTUBiHrg/4s25w5fcvkusoy9wr6MZxGmc+GCet2G5Ajk5WJ6vezPvNM0noG9u5ewuD0JWc3r1x6UXxteLP2LEVq485y2jT0chp87YFDOCdkL9xo+3DUgBeX+e+kkQJEfr3hfDLD1iGZ+dC8wTPOu75FD8JjdBx2NtxiDcZ/fkdGWhxr9f1Ff8U/Tx3WwdY5IT7poZ/PX3xrfFVvs5E7DjC/3mu4xu915Ff/tt2wcfB63pY1xsmW40P3I7t2MOEDp86S1F4tL05v7c7yq/yPOYSChsZRHyJ86fmN31uOLgIWbl60v+W0r9nvvv5+tBc5+reXYN6wbvbnJVcIeH32jXzhHNhaloK7DAKEDFp0t2Vq2t3ZymUyx0xnf0dLTYxzeNsBddZjWmX9fxeY5npfk2JEwedPrN40Mjp7nFhndnn/ce0uMx66JtjypkE75gXjlLjn4rQPlz4iwMj1zj5pzs4fY6/UM3fPrfiewY5xhUuDXZZneRjOKA6/sxELv3c1EHtxn8IKUtFHcdbo4MfQSvdV/aODWzmdtnZY5tf0YKzPbxlgHFPK60nFBERi3RNsqbuwxer3yiQdXh78XDKzkyf8XvPWlg0Bh2PnuGrqlIeaDrqU9fcKttZzb51ofvO6Xp8jGx2cZ33mO3R++a9xAMuQ0qJ58JHBjIxcRAu0oQP069Bi9cw7AfkO7gEn1ppxg/bXr3tViRn2UVIdp5KnV6jgg8/YovA6jHaps/gln9dVDqXve1X3OcnBXXbO72A+PAFPFr3vUug7KE4Q7AQ2+z1f3eeg/wStOkCXwYhmheuAoSUDQdEjp3dW7/zd7ZqvTNmcONyl6ifbK+VTwTw6ClTgOPB8J6+RTbhlbwbNI9D2Ixu9fouZEaXDJvMutvW9S9lj/5ncQLl5XPuEMf00O6D2reZeWD+UT2TZPL870HYHNSsoVzL+3s0OFPu+jWcCgGL9q1UK/Gi5Mz7iDPXh0OBuk3G3vhh5MEFH3D16QlY44x5+9tv/9n/+S24xU9wjgPWrMnsQEn/ktN67THaMvAiOubxUJwxt6JHdUwGX4rw0JBgg0wy8lXmdBHc/Dw1tsTMHAAk0XoIt93IPf+B6MjUjIy6EXnxuQ9tGSBHAnc1IAMOC18J/Ao70HqggqQmT30sBTep7Ed0MfrHRxvsod613VqZIKc3JYNtC3jjFuDk46JNlG+8RMOYerrchihG9e+tgGDkok581TQHnywi30F9GnI2TD0cNuS3j2opmG8O5/kidXoo11krGrRWr9wCeDONPBh6FnZSurNjtXGNwE8wH1lxHqWC8170pN92Q8eK18F4ClZyI7mDKweHKwHwZFKbdTa/F06WBE2bdy9Gi8/B3Z4yda0X/vMPP57NXQMUwNY3Cn+ZJX7t5wTAFz177GPt31vCmlVSQfQhgXkkcCsZDl7e8DF7mOnCzcZFZ2h2AtYH5dzjrGopUqAxygbZPxuAKwCDzTtB1BX1f+Nt0UffGHicDIzLUkFsoWPB0nzx/OvymD2AKXr1/1pzZeN3DxQ6ueQV5kc85xtOUUBvHLyf5rH21cPC6dgASHOcgHcoN1OiZ603HYyRMENoyf6/zos2rxGx0RWzXAfZLn67MXtPwJRd/6wOvzgKwzP07+Ygs8r4sY/h9y3Dzqun/dR30SJWFeTp/VwbjXkeGnKLdRQbxp9z1pVPy8Djwt17wd3Lj9Rzv2XS16d562nTv9yHH/B4/38HkvfcPOOmD6Jf4ws2WoV89g3ehmz4zpOtAugx5HyrkG+7H5mCPO2u3nl+ZhEcGq6zv0svpILbnmAb/PH7TrmGbMoMA62r2b52z8fYVj3pTvv/v8MJ6tmz56h22B7/GVcmGO7BaNjvr2jYRdPZpw04Z1daFZ48N8Py+FlW01Zt4wdL0zloTFuvQ+fUMD0t5wcDr/Go/6At0AX9v3h07+HYi/Vwcuw/Z014n1x6aVuDqJVsND8OpQgdus3OgozJDDiUrwvCCRT0zZOEEy/ak0rLDbj6yA2zbZ5zpicA42Dk8dx/EVjn2Hfwm0LlpBjsK5zyDC50t5oDvK8P01mXY9tOGA977O7+r6GMOa6eM3MG/astkGxX4l603Az1nH5PxNHu8kwrgTWhzqkAcEL1LHjfetwyz/N4+HnaN4fGyuyzvLtpPkd9BneDpzmi7rkdcX7KjAklXhiPiRKRTwbq7zLzodaYRI4batW7TmQzGaQPgzK7kis7WRHjx3NyfS+mxMWebZ3sOuL4y3RyMMv8nK3SShwNSif819ND78/P2wOEKkjaNdWCe9UWA2hmWo3PSg7nomKrRPB+t+TlVmdLJBwRQiy+L1qMSuvy9KpGOawg4QtPuyQ2sa28RYBwb5QA37QF6bpZ8w37cmfeRMUlwc/gweNSHqxNoI5AIPOFR45PMxs8g4edaT/A8YTLB5Xre3YrCAUkHqW8eszyu39Fb9lPiM3rGjmx0qxESk+6gchwavAYQZpD3f/0v/3eO+YqDhXpBlMCWAK/yznQ1c1G1mNjx9D/0Qq20QaA/S2HTQzm2Iuhdn/4tSapREvv7BCMtDC7ly6l/TyCEOH/0qX9cS7aUBWhmd3RdfwL9IdBqnSWEIUSEZvyktA0lnjBqfEbGWfxtZ8rrNuzylFe9YWoa6SimK6jZff4m4DYa3dehoMEnhLWNIwsrAm2sO53gNqL/LqCRa7Ehr16UrMMDZRy42ME3G2FWQLdxNkFvG/8p7E+/sfsEhB5XCY8+WYp7dxYH9ALcHNgcYVpYjrXzDP7e14yxeQea93XmFcrLc/8Y3jQodqlRKxGfrMEnwIuBAcDc74n1cwiwDV3Tn/fI5/NzUrrZE+0L2Pv1LILX6s35d4aNn2G5wT6TL2NoQOaKT9Bu04UDNscoa63gvWd/VwX9dxDrxWMbJjtQaNrl3ZM3c58kv+Qc+977Nw2Zzvy56Ri6T5nUvQbN/yf49cf3o5XM/38HX25gHXGAE/8ie31koMooUyA1vh4Btq94f3TR7cQ6aBrXxCFJGDPe39Y7Z12hDHVAgwy56ELTSK3fduagFTiyls8OUDsD2OuJd+4AtWWPn7VhY9meOKoj9KNPeY+NaQKMXhu4o2TYOmS/s0o9BgesNYw8yti8X+udFzysp7wfvwPe8Fq2nLp0bMtHv+/AXAEm82cGtrqUDDxjP9ClMDKZyXqjkoH9bYfFf1+8KHqr989p+Avum/fZt/Xd2G1lwxk2xsXLCdy8Aa9fn4cd5IhBG6s78LTpdtPBztKv/ZdAKEP57hd6aKsflFmInaWbWZ/N55mhmaU8dbgBXB2I2/Lgpee287z5iwBjPn8dkn1c+0X/6K/oduP5ps3PzNH43rzz1f7MM8ZHrTdHsV3ZrTz35rWpUoA+gC3rPGWU9eDzqk1zr7pgrv6qF+vF2xq6Ytlo2yltu7bBMwzxkTHyGazaMma/c+u5D9m7+9VP7W/Bt8vZYsBj4u3Yd5O9+comITgG3B0wIXOkAgwz+MQowLmd9ZamoOXwab+gnoRf4biCzncwgcBi0WJBqfAy2TKWKfTmA55k5Axt3s+v505wbMuUrVNs/9XepzRxnHj30xviGFtqAnB7YAQ98oqmPgNXvMOlh8NL9wRrAjymPbJTD72lL9xBjg6UmkeTvzTx95IbGtxmuG3eje8oISfbaeuFsXU/s6Di/slQncPMl/yFFs7+CownvhCHR3VN8cXVc68JG37+vf14Ji9DdwT8bEP490MzjfrE+2n75mzqu0T5U37edlDqjw4KeBp0F46djMXZnw/U773e+HLmW/FZ7rVhdwe5VH350QrgPrwjOAWv0l+UeG9ENRKbh5/h7/qZvPkHfkzhLPGVh4A96KhxW/lQ08ohron3RFww99KZi78iaKss0fh80+7L7qClXwVJtb6ewJwdUirUeWWlQxdRiFvTnfFV6iE9t1w21WT5+VClAo4TCPyRw1nuTEfLn3LxCx6xhiiVj3YO8NLI1So9B8fG9eGhxSuju8DJwKPWUDrItnysv94/bS1igEzJ68Ll+Ec3fL223Ne//8//khaSlWhtLAJc3UNOzdcxtB3QsANuoX6lEx9lMwGdFFS/ppS2ApoEOSuQ+Xf/mBhtgRHP/JGBwslISSH8kaHThlrkxupf9ntSWRP7GWMwHjRBNxTCDpI5Os41IMaBSgt4ryMn/zKspA1uB//qmXHa/wkhr6m5/8MRvAyyFhzHEbrGzd8Rdu47zNjDc7YCeTnd515xI3ipJdRm/Kz4DGfEAbKX8euhQpcjrT5rt9GR4e4TJMYh49kvw9IOXDzLRjMBAq/N79uKjf0ggHk299hpSMA8BiD4/cDQuGGN8Z2zAP17fGcnhd+Nk4s2jwE6PRd5hn+SXclnm+Zu3ulmV6KD2ge9gFpJdRCxZJQCtqVpkXbJw+Y7BKMNOPaEAZXwl7MGD5vmfe2Hcaep9sYhdP2VLDONbJjbSMx3rybmfvYFD2WgpQMcU+2Uhci1wCWejROfWVur5I59Y3AA63PPQ/EAn48TwgYE9A0tbho03E3bF40pc3vDnOluwP3/Y+xdlCxbduu6qu7qc6nwf1uWKYcsU+G/kUWLpvgp5jMcCskSeU93lwOYmMBIrNxNF3luV+29HplIPGcCyFfrsG2faUHa8F6P+wCSLiewm2a+d5zAM6jNcdvlWRlRlM2te8kbN97qeS0zSlmwPKTdXYcfbH2l+dwPiTHtKeMc36bflk3qAo7ppoMog+SFrdu3HjV/WQ7CI2bJSz63dtrf3aNPOTtdXn3TBZv2N37iNaTV5utTJ57lJtQ3nvfm0f1s6l7TbdsJ8/N+Pmm/73VmAt9n/jifIz9m+wd3Gino2bbbz+O4ef92gcgH2zf954DPTS/KMOl0W09eOw74ZABYBrZe4N+bnodt8C52vfxmy+Ir8/dtrp6DgvYpseSaBSBnkG7Pn3J8zmcyygwIkGdiXJHlEA36h2dVOu13MyvlbisRMcKGiC/yf/NT0szzvemJY86XjO1tN7Y+3MDZTVdRf29e9LgdWA5t10LnnCbRweNyAKz5eu4Giwkyup+2fSYbBOlyb0BT79IXpq724X/8bOtdyiY3P0i/VzzPdZ/nDNDzXIPZ5CK/3fTLfn/bZRwys2WG/Blj8xq6ZJprcONZhrDcUL7pb/OP79lzfSWLe94e56Z9+I5bB1Hf8btbRiflga62dbvvCZr40B/LWPscFWs0rXyiS4EZIcIW5ZaLAqMSsKiy6p2l1uB5EY96aq+L6bV78726Ti01/O6zeWMCUZ2Vd27+JBiOy926kUC/N9XEZ9JjBKSkY6YX6s6Ei+yxzDoDjHE7UGZnurnlwQaEkgerRNrfBXaba5yZtKKS1ngoZl34NftIatOkzmvrA2ji6u+/KzMx542DfWOzpfV49zFWf8su4a3+03mhNwsKdDzsJBZSJytPe7QsxY7NyALqIxszfqKsWr2qBTymXqw+tC13nYmcA8DmifCmcwNnQFY9a6qi/FzPd9bgucFhnXD6VGPjvOFg3tmgozc/nOGtvqtDINrHzf8OqdvtT+BUWMFXI+WVzODNIdIgx/4//oe//aQwhtORzJS9GqY5eC4CGCLuoXPrwXkxrBz5L4llR51BcQ48D/OY47atAA9ClxNBQCcZrEoljqbG3WFSQdwowwEssiFo5fymC5MZmqeyOIlvYag+DxWY2fhERpiBWAYkey4WCjrfuxTUdN/Oyb53HMcxuA1IljPpNeOaGNTi/OxcENAccEI7pF7nNMhlbTgGjzs0RGQwbad3O8c3KJn09Jjo+LC80+9rYDOV/vSrHKNygsPbyfQc/PnmF9Mpxu/Mv0178+p2wsjD5oWUoQK1eF888xGkwBm/OWvuF+kx7/tJg1e9t7b8cpymiXh7yl7N4+Z7j80AnbOZkmczgp8NDc95y0B87rWWftJ/pjtptXWIZYP/xu/WLV4vA/SmRQY4BnrK4G0nj+tvnotrkvYr89Hvd0uTDNy6bGHaMtz64fm9lE/T2U7wzVn0+FJ2KtPZ/VS5lgzircct7zTW1slee9LD943uV3CznbsDiKuL6bj3+xIJDQfHB32Mc6Gv5IGNkz8Bcjw2DwtDHyU3teV4qHeoQzcA/Qpc9LO4Bvs5XJdXOoB8ZFnP9XVW2wK12slZ7SD4LtoIr1d8xqbxlhu+n4GI7F/tiNdFepbLiCYr0tn7cf3WxR4Xae85bBkyX1JejzHBvmx53Gu76US7tm0Ox8g1MB3zWRkk3LJT5rRrv3P7LjfdceyZOphC6aP7ErV9vfQGlBJRebuz59q25C/swnb3Y3Js5Rw2D+XW/pz0KNmfftZ5Hb1TEFe78PqANlXjMvh09pfc+msyBubBe816nkfm1/g89FFpU8gHtPF83tZb/G7b2w2C7ueLVrWwzjpq8MvR4POQOo/BWW3JB8iuyTzDWgPqadtG6iXqg70u8u3Vn3v78ZRD6gvqMtOQ8ybtZa8HKNO8xv/mfam7q+eyP+e4CPrssdKnsc++fZit88deMUtEv3udSYOzDFhAwPhWM5P9uUXF2XxTnql7zO+6DjB5Jnaoj1gGkPAP6RdwHgS8HEPc7C7neMx3kseuNGj7X9k2aSNWv8ybbt46f6/7Tea2rHmc9PNeyeq5x+yMRxzSUXFBjqtAZVNeWbPDB1qjyTzaQPBNv9PuSnaeKvNsK1W9ptGA38+98eKmn2lzo+uDjrALllUf9kG1PjHPs0ec+dZAA9+fvkaBEJPRedJA5a+R7Vb8k1luzwNMOJ7ms4Z+yhcMG5jAzUSPO/OX/LBpRPokQKaW+CmKe90O7MMVjR+WAZXBSyeq3jPH756Oy86TL2jzps+nRqoxnHOjDjn0S/2R8+++lDMf2ZHRMaaLkrTmQD2DqX5/YiydPKDD9+wP2eafIKV6ZFK3KIOz+p7WIjhrOsWw+rse9zQBtdamxbZpWm/NLapAxYOTDSh+1TVx3J7o6YrU4e98fhwClSD8mVQVz0j8opJdPE6DduK/50Fd5iGPXSDj8NbYrrnXz9o8cvbTnCzWzd98p/n9BnxSFm7fSz1W6xLbp8qQSK+zeDtXB7ZAtJrszfd/+e//JgHGFLBUQAoQW6A+63TdsoFWoFa+r4Q2nnH0X1yOpxmF79qACL+jU+XMxTw0JpgfTdx9j5zj2TnfJV92IPIwgQLMGLgSINRiiyZ0aJJp41SdKinPkrzKYpIjpMBMANs4k4djWBxCJ8qOfAf+AHYN1G0nKpwKl9dJyFTi3gJZJUgH2JMeUTCIFdqpGLwefoYNvPhF12bWae56vKeC9rWRBGXAIsZlftDhNspUdXaaeciG93Tuhu4GnBjMzhr7hLWzzEe0lNVwJiQNt+m5A2TzOedqnjcf0MkZgz3bLOYZBqzbQUwao1ej+ZZy1vyCQNs8uTOJzUem1e05ntOvHHcG+H7XKCzrB/G7xjflyTK0Ks8zXQ5HE+WwlGuuz2n8hy+/vsc7ayQI3Kz0j/cgmyHGMuugzAnfw6ClcMU5ueySUbaDuHbIoAzDxu/grfkXp8V7XDZirRd9ot7uiVW0M439Sukip+IrM3fzsP+mXpz1mxYQ1HPk8ZbLsn7mIz93v8/rT/7ZssfxU7/E5ww6ycdsd0EdxXVpPvDWXr3o0L2r+T3nSv7bNo5/ex04d/LVDoQ2rXhwF5/xKpA2LSk3NxtMOlPe93hpxyk7nWWfmlO7ur7XNGdm+W1cpvXWfxzvti3UsVvvcE04//0ejuWVPqAua/uzWmvkvThIiWvnVjJ+vu3t5q+Ub7cBWJu0N7mY4K76BAW4AOAuDlmxzrDNogy3XS6AOu0bDhjYenXTdMunn3ebF/W7VLEzpdiaJDar58AunVg6umloIKeUm7Oc1wYXHCpt+brJ6pZr6pxt37fN3rLuZ9lv8Hod9Cnw1zr9PGRItoe6atvs2oNr28rvrVseMl9BLPs1kzd9H9fX/HzzFTaNtixu+Yln0d9sW7Ey4fm5Nz48NtKwdVaBktRbtzUXfzzBVz3HJZbnhjO/I33su7Ps9ZSDAY1ETwEMN12vdzxLz586OymcH49uu993k8Ver3rKzX69+mwH7VsGyK+bD0zDXQZsWnguXj/qWsreTU9vHhx+Fp0cUzGW3HaROiRtC/qJbjvBzCKvQ4ITaB0QmXP8zAdWWJb8TGYW3WQp6YEWI/Gc+CzGMIfH1GZfAc6ml98Vfxu00HtPMFM6ihtEEQo9/ULKX+IA1afQYCGf62dyjNQzLg99rjfbUhXglK0sylagJ2FUEQ1INZKS18b/1X5Vr63O9uj5b5BlMDqWF89zNdbJoGO5K+UxsrZ+FHhCEGXWV2MQDatsOJrCYe+A9xl0G97HhbWeyN/J1zQw6Ewyn0hcJ/7mNV/YMmPNufr6TRuYU++oLF+AXoOl0Kspd7XxurNcj21pgLTxLCZ95RxqvJ67Ktwt1z7XQ3wSPB73RGanWuwViFUl2ZSvlPGYQ1y74kPy+UMm64TgHFulmprWeRp29mXERgVKzsXDgxFRTk9/4dlKTP7DW5c+Bz1izQlGbl3nsXt85AnKr4FN2hWfYG2Z8L3Uy2n/KpEz22ACvGbFz48oo64Dl06+HzD5/X/69//3Z5c9V+BrA0bHIx2Xymi0YFuxO9CYiY+hpMJPQY5U0nWCLwPJwxkMAAsnZ1pp5aJUeWQb/ireYgYLM4PoTI1qIfHG8aWj9JGprwWmvT2dKDuYYuwp2fTfNDwMtDS2yQbchpBggZ1ZrUuAnNWMO+moXo05Zvei5MnErTzPPj057hBp746HISpAZmeQkl50HOx4UIjoNJgedGC4vnKcQ3BPuu333QAdXzM0n75ZEkg4k6kM5h0cF8feDlgGdWzo+9kgdAhYNon+9m0C7h8/lB1XZahSzueBOw8HavWKpPNnp3T4XWCsy1YdzFLe6AT6PjrFGzTaa7cdQq4B+drAh+lL/qfje3O2m8dPO9qvIo0Ovq4dtK24N6BEXWAMknTN50dwV/onD20Nma7AWCZuep/6+TLs3P07A0R/vwHF/e4HjcNQFhgbz8gMvOLbzS+39dg67dX7eO+YcXkrniNBO+oirylpb0P9CPpX4LyN+I0/yD9bB9IO3WwLefjknSeD0Q6ZhzPjtGTXMuPrHvLqnrIgJq9p2lfLDfFCQDvTAoRz3bTh2uV3Rz9hHTQSs3K5LulBPqDe4++bB/SOeM3QyuuZ2YoIfgIgsz4zj3PuNz7Ydt9rufXcr+iw1/TwDSqrx3zZfFrlSptfb/NXA/QJ4m86MHksneo5zG7rwHwGbSn6D2/dQb/AcrTnRdtGfjSP1tJ1pmlkKLMC4PDbVhY/bQLlrfvmvegXeNchU5dFPUF96Pl6rnyO389D+m5yR14ytxJ0O2WXmQQ+gfcJfMZ4vdFJel3lpD78tX2TvHOe9q1+vs0pygdPX0qVtg3x89xGJW7Zcze9bzbjkANu7NUhRuQHyvFNF9/Wjv4T6UP9dNCt5kyfkPrrlX6I7BRWymyZob/1K11z+uhnX6xZu9N+aE3ObC7KS/wuWzS9rLQWLnsckJN9LifzxzqIfdHOTDrLEX2e4+TkAgScZbd1y0nXZ1bdptleB4ME5Bfq7rjeh5F0VlFv8BbYsjKLYi46ZFNP2vp+jzkvWhlA4m9ntIWuHrrdShGJOfD5STcfuNbyPllom55HGWr3jy3wDtVvpNEGHV3u64Ms8trODNKdBsskIz/fvga9ePBDAgDoO79Owx0wrmjcPW6HxwkaGEBkv8MZw3OdvO4G1Xz/Bi7UGkGlsYkvXaoCPN8ELsIfznLbomBtuL8Gjc5+eqMTT14fAEbEvoGRk1l86gFnIj+zK5EVV1UFes/EoOKfAQhNr6aT6ZEJP+d7mamota4S1QOIPassPH/TNABslVqPvIy/g9TQ6F3+RTGuKxUlY5+ZgFZcOeuHbEnya/7u0i0vYYGKio/F68l7ASIWwOj1GHmr+Ya9zgGUrizjSh2yY9FUF0jOIk22v33zO9yWwuCo6zBWzkJnRY4OY6x4Av+39xr0CzAmgcUfAmTVy1xgtZ/d18LflKKw3kuubrkJlySfVXFI6yOwGGUgeav4zwf29D3N+OYhjc3gonmavP7+r/6Pv84MRjvNcqhHSafhTge2St+yFPk8dZdOBrNjHk5AMCpO8N0O/YzBTtS7siqxO8pMxGSgEkx/bmKkU/DxNb/fQZcdSgeocY8dlAimEozJaO482CUc0hiPsxfsvDGTI8YqJXtmst0CBTp/8f7YvW8RLrBwl45k6UxlQ8YJxAHORYZA3OsS2S0syqKcktZh1jmB0YzvMdmR8ecMME2vUQJ2sDRvg1mmL3lrhNBp0zjMphSC16tLzoqDe2yVmRklPizJJD85gLitNcdg0NzKx2O2wxXZp9qZGTAm1tuZmH1drF80FIcs+T0MgFLBF6BF5Wf6+nmnbNT7USqzHfQGTaxUs7TmBMa2ciOvbeDgNg7yiOfGUutmXvzCcbZclePJd2xgTf1H7ZhK33zLg0fcHFv800FqWs+dASC+jH5qD51WytJj8Emz5rHYsbIck5+9lr6PczYNt2NBPcM5h47pYBElUnyH6cygknJH5U+eoZ6UEf7oDJO+v/cMh09yfN6lrIdnibWzlt95om7YBt3LdTAv0ok8bEHoxzoMa2fcbJtBubRe8zVsJ0Ga8zqOy/cRYHRRyyuiAAAgAElEQVSvTpUAu8wlNgdOXtJzfFpw2cfauEh6pr05T5/O90TpTNnOfEae0HlKim2Gx0X6pa71dmLZKbauMO2Tv+0Y4AWbnv57f77XyjyYWUboZ6qAYioDvD7UdTvzdDso1FVPW/Ua8Nt8RTDG73dW1E0+t9ycp5bPmhCs2DrtpkP52bZBuSS1Iei59vPr4XusW1/4b9pi0pv2+AAg1vNPOyQPn4AEbTz549Arbo+SDu0zw+rwI5EKcuND8px5l3L8yj6kjm6mGjCemUY3HRCfmQbbNt9sFyPC27pznW48E446+xx6Ph6D+fewCZ0tMM3UU8agqzkWgzqhR3NFVv9s/a2ysXgPN+zb/ssjOUqvt1yTPjfamhZ7LranwS6v/I8tl8qiOQ/4iGvoI+Ra1kbuTff3+EEXJhxsu6lsIjbQZ4+t4ZvNQ3rPE7DjnKK6QxumBBnOzCLRdABxA5oPv6xeGAdSHrZxZQwZdKLc+fqnrzWb4ZR1X7/H8tCjR3WUwYmz3x/BNfPP6DNn1Z2+xOblDfJeZbY+vMnBPo3ZQJdP+d12WQCg1smZir3ebl2BYJ5gYB8SBsAvbUEprtZ95xEAOlwiCayJjA9cdQQVD8d4DKDGPZGx1X+7dD13EO0WxMa64kXpH/ps+tsAAePFR49igHLkA2NizIwymEcgzyBNjGXbc9O2hl38XSBUrav5qHVXZQsetK/BcEz6fg7WMf03EJpjqAw90b4AFGcI+vCiKu0dHhxbKp03YGLPq9dTd3lMignnXV5zZ7E5x8pzTBCoy7NPKdhgUXzLkmH6AOML6hRsr1Pwk7NFtU9ynlw8ulNzSPC4Ksty3n3Ak77PDMAaR98bAGYd2PTRrQmcOaksXsZ3LE/e9OR4qrtS03frCPOkNogkaF4vy4X7h/p0ZD1sOp6Q9+L3vA7nclgublnM8Z1BePfNfPLpHB4jnSH6SQedLRuYZWz9Qhs1PtapUzbfD3Z4bnI1D25UtYQ0emfWYd+tr/zsDBv/5//wNx3uOHBoArr2vjjc5bVyTCV5YeQZtHhyh4Ma1xf4IuaY4M0OiO9jM8x0iODEynmxIKKfj5/H3OYV9IrBC2TLsgsZ83TI36MSKnaGeBy9vvM9DuoIHAbh4rRcM9Qum9rBXM6ny4PPzBHP37SPQMmOgEEypZzoiu2Ih+OY70MPkfy71oh0ZxBCx/AGMvm+Ixi49KqJhclxogRBPDJNpJNOoXBqnQiqqYRZBtCcSmeViiKmJSd0ynLz2uwQMZ8zkPX9G6gZZaH1CDrGuL9+idPUPZQJqndQewRONa/MyIzMqI/IYNLpxhpL9TSol26Hu50ZlLrOzl85GM6WKUdhO9fbobQzx+CRdOf1fpaBNa65+WQDmTde5Lwo35mpsvqKkP6v6MHg5DY/v8Ny6DlfdU31VKOTTUfHzX8zJR5aeDvFnBd502PIsinkFaWuKSO+x2XdFO+4AQS+XuPRTnayZpbZVJl6ZVnlIVUJYqG/V8Crzh7vaKiMVcnr1uF7Th5XZtKtw40CDI4Mk+7NoUg3xzZOpjwq98ENgNEgMk8xH8dv9DvX07qQsrLH7r9nzBO4kNZBx4/Kqhgjf6J/O1Dx+tIOUEd6rNZdmSXqYKQd3zqZ8shwGYefMisvSMGn39N2qzNEBujJdS8922Oo637FW3u931c2R/MsTxh1GX8F+kyj2zogAZAKohseQkbVtjNbL1BmXEIqUEo2MTLOaR/Ni02DOjnw0B/2yMqece1Iu00b/j0bKHLM+Iy+DpsZ1js5HxyqQ/1CHjW/HaBzbppUDzEkH7jVRsYE60Aw6pCxYdO/yvosvqMMmvdIt/R5ka08Ou91X+6to2+6NW1JBfRKaOhovPuymqbbH9mgNX2Hbcdm/c4eiBpjZTJJ2uQDrFKrbYNuFR8ZNF6yQanLuCZsdeLPD1+j7D7lwnRv2UEWWPPT8rf35gX5nOvuDL1cZ7RHoM/F9x/0z+qY2txDa6EbD2wdlfOruVrr3Xj5ph84nvThYiPE6V51w7bj5N2RAeta8cAETCPjBJTFD45pBpRyBow3RQdo8XN0z9nj8a5tmjczyETs45LA0jHbh3qluwhu85r0EwpwzoMaKgNoSjtL54oy8nFKRhjcMx51ZifLPZkhZ1F3bKcHnjHiyWtzsjMD5Q0Qulz31DUv6AsAPHXA2jwh4NcBP5Nl4DYkDXmgCgzj1h0Ej3KOATJjU4/6jqDg9wVMjs8gnRVBf4ODvYFgnTr0bXewXnTSc4Ch6XOI1CfIlMK2ASmpvvOZ1YdPDP/cmNp02ePi88yLvoagpnktrmfm1/iIz0xC0c6yGEGg4tCoSAvh5+Es8mc1cdFqwDfzN78fXtA9s6HHrGYlM7FqJJ7tMvSW/bUxvTl5+6ob1G8aGyzFOpDe/p2++yv67TG0nqh3qErMcxedNc6hR/zmsUbSkG2J1lKtL47Dkhogn3UgGKnnkd7ndb/ieX6XvggOM9GaC5gcbKaSEmqW3hijHJln+Jl9WOoaxWwCEjPOwU6D3it8Q8wnPow8NpdoU1c4htc7gZuVv2jXea9f0s66I5MjsNEGf4aZlZRN6uBc5z/987/93DupfikBJ4GP35PgYXTSwFbJlgMepeAGQyibbgRNYJmv+1alJDv7yVkkCcKVgj6Fxow4pQfj0I9A3pz8w8jUBEdo1PtnB0XbiUimqp6PYgZJPB0zfz6g4HPn9gAHV1Nhj8n0srDZyXKQOAz0nrTOIB0OepbSlZTZeY1nmeZ2UhisMvjx53RmNmDH65MxYXAl5JMFZuH8PcC2PE3we2eN7mDDO83HeAfI7yyEoPUG/LweZ5B0BlxS+jqg51UWS5h5CqzH6HfaGY1/XZquw4EmQNv0Il/ydz7b40/QpnapWb6a30Nhb9qR7rOGPuFqZ3DM0/bYRskX4FpZS7PLfpY5UJYoG153ylLPscryb04/M5H2mnpdboHHXnfKp8dCGc31vDiAP7pp8ykz1JWkfRqRz2ma3zwW/PBTMmrZ9RhvY23d8EWK/eizVpsinhM3hAgq5fc/0RMqeVI73PG8j48o7z8drTGYc4CT6Tsgyi5jOkGvzPCGnicYyHXwvOP772jLEaDu1t033ohnEQT3utJYWm9Rf8WzTDPbqexXXH3yPEbyCefO77eceZwegzrTnsBm9zXslhYDBlMHGPj0PK1r8m/497zHc/CaNU0uWUv7Puo5/66tkTOjJP++OLnbseV4xYuzcZR8Vq1WCHbQDvn+vQmQ7ymA3eu626AkT5Vt8XN6bRrg9WmB5/rceG9XTJwyLxppnJORYNn3ptu2k83TAH82b/ma5D9sdFKODh6PHf8ELc8A0HQV5j+bqgmJeMMVAKjBfvIqefvGO/kZnkE5pO4+/IFPZdR405prTv2+7QbnbNrH+Li5yzU6xzIAEXlW8NBUYezxH2NAD9wt382T1VbHdmbzDPnaz9i+16HLSoZokyk71Ie0ifl+veAKfFuHhk1nTzXqvNYn8Mf9Pq/n9nMqlfLak9BZZFzjbY+j11n6sji8IadRPdBIm/S9snxa8UjwE0+q3mt5yNlay53hyHmRX2zHaVv2evzKdqauhpw6KBUPqCyu54CNHr5vz2u3zqDMOrON8Zx40sq8dD021M2zmc1UGUj9GQ53kdyW7qtBWddovOemi3SQS/j4+2Q7WScMH45OIzBB399gyGTizbMJGnRGGnoNJiU6m0A9/loeK1uavRYDCJIMKOBPUCD6swU0CPtI8GCDNkkb9HHzuEwvA/zJJwVkGajI735Yn5/AdozL95BnaeO9joWfnVmSztgDAGSauz0U9Zn5mPOTjBUAd/EXch7Rrx+nAhO4M1BNINFgStIadPO7xqdEufjycUsVCphxpmiNlfJ0roW+MY9bf3xktYoBwznl2fNIkLdOvBZtTkJs8C8PbLvQ/CHn0Z4rwSa15fodB2r4WoL33WGOB9fUnkBmvkb2XRCj5HToePoRTRMeaHL4ospUtDwYpHJ24mRRRvwx1Wl3/bzA17role8ZSWnqG6nDgqgXWqxrPcw73AAZ2ajMwQLVnHkZ6zIA6Fl2TZ0sP6iqDUpHmgfMD42JFaRtHdEyU363ex+K74rXrF9f+FoN+qFSYzavzsOQ8lGZHVgZ2nXceTwjengqr8E4W8kqdCblzmvrufjk75Sbf/0Xf58Ao4Qo3Sw5BomgT4aY5qbrboor7vm9ew44AFSfusPYxrHqj8NQ8qkvy11jB9lZb15QBa8KFOyc0ikfYXv2TjLgxkNFCAwlLSIIuoCIns8R3APo2mOwAXbGZJ/oikbgRzCB3hQEM/h7Hm5TWURW9rlWTnt/0bOOpXXxztNAn33lRtFMX7gbmGfaJ72zbwCDLvGSaZVGO9atAkwDElFubCez+XA5xUpQOQFdj9Hv3Hx5+9vPT25OqZ+dUn93A1rN91IUsowCbL4/+G8UlpUeTmOvHWKRS6W7uwx+O5J634BNnG9mSK0+E5uGpkMHts4SAY3pIJ8KeloMGOhsh2ytEY0oac918jrnZ7lJcRrenHvMFo41x0/QynTa8xtH2IFVaX30PCWglrKPfmypr7InT4AhX3uMk5074ItpnX1Rs9n7zMcOcjvaqWdDJuYAHNKdssPmuua9APDJv+Yzf+8yZrVsCGAi0teVma1WAgTapzXB5lf/TdCH79I4pa/jZ4MAN0DSa3XwdmXHWIfIYR9ZoSPL4Mg05vc3ulBOzHdZgtS9amdWBtRuto1zf/U7xxI9dAI8ufFlfEbbYduY+qQCMjmb4l3q/dRZLlevTNyed+72neuxacK5bZ1p+2d+5Ho1/1UvHtE/pAF6rQhzk/uDZtC3m08Ovda7xeObJO2wo0zAxe841hwAadw7gIGAbNLYPEj+9D3Um+b3bSskC874mM2pm2ztd3DMpknr4FXWy3s3/yePl+Oa/5rPy5veenHzp9fZtNi8vu0MAZjj1GNsLv7KJpu+3Gi+2ajWb2tA1k83mnC9eQBZPiv1TPm7FQEcdgmH2B36qnzyHo/NStE9bdPyj/f9N526ZXHLEO0n+dxjppyns5/Gqw6MiHY6BFDWpsdTr88nhyytfqV7na6gZCZ/4ujaenTbuSwdFrzrUrWU8QALUU20x5jzLj+zARlXLBE2q2uchUfb/Greh22pEncDtDf9NLZygB7pCAFQE+BOtqy+97yf4IMD6Qic42ADr+8AcwI8tMzFhJfNILduopxTrzfGuEGxBQoeYme8y8tq3dKMOaCLARPJCxMxyGOe//QNe2WDCXRt25ZVLvlYZ4KZq+rf9svcOkh9demjSTdMieceh/vFOZMwsw19IMICqlLmwrd/cdDEHn8fHhPLiRLVFo+tjJ2FVuDXBnJd3i07PT8EVkySDWx1b8iWV2dJ1emxF+DOGWNn9t4j+bsBLeJtBu/4GYFW889jnADNfK/ljvTlPPmO7qlXuoZg0Kt7lAR1Jp/Etd0br/0K85L4cbIbx+9o+93x2KzTARKid6PFPU/jDgVw4a+DVfIc19nspgxZF3Czo4HEeucDiCuA1z0U/S6Pd+yTfovI9eYDsGxb/oY3lKLadYoXtI56lkHszbfxnZNxnDk8oO7ecB2AWgAxW/KUXkUG9ea9yUaf06mTV93fsjYeOL+hiVswOX6sb8iUNdGyJmUbK6e7pkJaW8ebfgaqN//cfD3zX6xlgKnm4wHJy88/skG1cUOQ39dTPptu/+rP/+bTQY8+PMutYhDj9CrrjDuwdkYPkPJdAIyui+fxFEGdDho/OjFQgAIbU/no9Cj3y2zJ6KVYmWHO1ptxCGTMOWQD3Nm5YuAr5aHrfv8R71WA7UwfKQ07BMpqYl+aYRL1aaFhirHFf9++qkTYB4qctApw7cz60sQDZJm0YL+HDlz0NwhDYXClS3LK4WVWIgPS7AmYu8FnH62bQ0vghgoqn1fhZH4eO8R1MEL+6cNM6hh3K62grzNJcqfl998ltjgo6FGSD4+Ez02q1nftnAJUo+PowMJ8uUFV84C/p+A5azbnXA7R7ifm++Nzr2/+G31CcSBRPKMBOcwr3zd419FiwM/eTk+MVbv5U0ZpOufzYPBahmvdKavMZN1yzjWP9x9lXzgVmvyp+f+oMqQY3Zwq7XFQuUp3DiDq3/luXsNgzDQhbXg/Zf0ReGdZr97N8WcKfpbCj4fNjFbyxpYP0tVj9vMtjz2X3plcJ8kniCpdKEcS4/CYQp8h4N204ny2IZ9gwgeNzN0yEOPsUFdlQNWHzRjsEg13YLnXlHz/5JVx6OM5zsYzcNp/o3SUa5zv/gw9aPsSAeocouIWCeS9XJM6eCV+t17yuH2tx0DncdOafHLo0BpvyD/vt038qPYb/a66njrNsu9x3ezw/o7jabkv+dqbFsf6rmCUtpvy6jEcO8ddiqwA+RYMmu96vN3/6Am+k8bnnAXYbeDCEmw9f8y7ZIY2IL4fGyA7arr9CuzJ6L2c97QHiLp63dKeT2XGMReDOshw51h57dZLaZvqAvLZTfYP+q/Syc1DW3d6PDe+vr1rl/FybQgw8r2c29jc6J387Id46qupevG1fK7lzGOXaj83eMx/PK1466u5/yw79Vg4x3yDsLDDX43PN5/+yr7e9PTWDdSdWyb5PtqovWb0zf17XhO6Nzc6ZXiYcXbTebmGdcL3zhQd3pn1zOtXHPGK370e2e+8enJRf+z1ap519VSe0jr9xbdsZ7UMNr63vjEtJ8CdK4Yfp0y8xwvQNnkRmUQOytlHMu4jQJ/rFvEC+mR7LWfzs7LjUIZZy1fL6A2NKRmmfeZYNx3FDwjkK0jOB4dfgN6CzWN50BjAlZI585RaPpB+nZOiD2FIRoymhtL+RbxvTj/WrSMz3kKpR9onccLGiSese2tsBsjWPlDr+Q7k730Cle1Vz/Kc7Dh2MF6JLwvcd7/HTDipg9QespEZfpWs4UqayppsHqmMrb4Xvpw/e2U7mHH0Cogoqj+ykM1/OY598BH4KdYyc14ATkgGXFLsk9fzibUZdlbVbHAr/j6TXKZfnHnkBHaezGCQ6ijnjx7lGcsM895ssmW4e10C/CJdktW7/Q0Ba/LsAGYE4r12r4BggUDcvLgfVCPG19MymzAPDgllE9n+BEhHBwxIN99vUDfwFfUn1/rn93XwjKsnMq6o1ztRhP6aaWUeizXTu+VTSqSGJx5j8LwqQ9S0Mm85G58Hopj3dmx46pbn+nisCfoDdM0NsDqhPXnph9YleJ4+xau1Zchumc51LT1Mn0zz8zozZqu2cpXs5PYAcX1kwB/t/Ngyq88tce9btcsSrjUtALoauw4jTd95ZV27RYABx7SjnwV+x2r+yz//68/MRTiC2DD2sYu4Gz8/A+CjZLqACBFnGlzr9CgJuzIwJjlfWTcD/vG63edKC+H+YgJw7HxKkiYLjw4oA474fWdr6F5xa76jAjAqah97LqdjykZ7TsmJOqH2o0vAvqZzowNWcKoxeq3p1WcmCMGUpJfSETLo1zh9Em59vg7/6LJK75TC6JsWZuBQrLFcJygSpETgXs/fgQOVhpwizeX799+7LCf+FkCqHT0ZCZ0opgxAZJhm1lWBxVGSW/0qTaPtmI8ynnJSrztpKp6Z91B4dzBs5zhIttcleS1IvnqHZf/O6OuJbF2VosahJPcfz2U70wz2H6CA+aAsBx3WBGKw0+Vtn3BUxE8nwBajmh2hsydKflfDpkEfEO8M/jWXkuniNZfs5LjqRCy9k71NJUsM9Dd/MmDgej+AX5Y5F4ig/hHuvaqBEYAPZ5mlYeZR1Vqdzsm5gfIsOdOBS9V3avXQSeC5+mukA1SZHbEDKUdtSthFowL46jkpQ2hvQL1EXqYu6aAAOtm8Zv28jTgDquHLoYP19OY7G2mP3X83EFPAB/XFj7QRFehWRqc0RGW/Vz9XAkr5/D6JsppA9+7muV43XbHBAo/X2dGUyVc0djZM8vXKvuXznJkbz95gCPn49k5voDJAuI2djoztIEGkPYeHzsleTdMCQHI/FQyltOsxiqocWO3xbD1KOb61INhj51xTbtNkjl5qAAvqNOyDs3bJa+RHjXd2yAm0UBfoBNEKZFEenr5CyWRymBrC1ntnMPFc29DO2F870zfghHQgqPgAI7DBdrPDhx5YW8k2/+ZD+WDy+ZJWtRnWvhQ2GJqWfj98oy1je37Db7SBGo10nHSAflQ26pNc4/vvP7ShnQF9Bep5mnL1SdQy9e6N3aR52dXmnb1OTbe92RkPOfgDvSHz4MD0JzZ0edrYTQ9SYetMvitm6xJZ6/24fsu276Gupw7Pe9CL3MFgX1/1XOWuN52zl2du5mhtyu1IWvs0dfpJcY3BwW2/93h67WujtXnEWgaZxpaBPc/WwRVYNeDTJVzDFyX+RyYh9aLXgeNMX7EOyVPQBQCv+nw7gt6bWjuAHVEcYMxZVvYj9c0AbbbPBs3N4+lfHvlonon0ssdpGve3C+ylHSDI2EFi9as9Dj+pFEH1XXSmzynXnHuOJ4Ey8dCU+oqj5Bfqfq1RZcakrzQZ/Mza1LxObL+t/pD3FDOXg1b8kSxflQJzEnT1Ri+Q0PbqyMq28OTYdbjdyFHpp/IBPd80Ew+hh8pCL7+8NlRbOiPot1ZIjbIln0DyIU+Qderm016c9KN/b14VOCj9ZprzX5u1cuF6krx/ZOwsaTYYpDhQp+aWhnElePGDxmnAY2IVPTm5cKE3BA0T6MAhHrRFHUbb9KSukw6jyV5mdGhRa2XTRTBwANQzG/bBBjsr8cIoE7NNGet7ysbIUPyWIlb87zFbtvok5z69+zyERTa/npnJDIOaPu1KySsOCYpPKvcl1y+TkXqjs7136YBumXDLUPzMZC9hQ8Ec8xwDhQfflQ4hICbbo+y6szz9Dlx73RgHix8nY9e6WOZwAG0D8wTQD3Y0GFkLb1rG9ZGV3r0lO34ZDiE/tRk2eH/hG1V+PcTBb+71eNomA4xD63zWkbBkJSY59RomBz5FUH5aMWPalshgPAPB6tUVfYwWyGRlZlJ0Fk8F8c1YFRjk94nynlmRMQhne6ShuZV2KVkFzKoFJhjx2F2ugw4cRPhaO5F0sOMzA5g6IKUOdXCD6eJmPyvbvFxK13IMeYjClI8HfbJ3k8vZajUYaJrm547MZFt4rjtI5/Wf73Oa5y5nN13jXzvPdurt2CRwgdIFCdYc4sCgib8nPX0wznGYhDIxmVFJJ/vxezqsdyCPJbIGk8wn5kPS0DRPhVuHqjhg2v2kyA/mzTys50UQR+Pgd8Z9dHxTgZZgMmuSsuJ+Xr5uP5fP5HfJCwCbco2CzsVzuw8ZS4/z2ugOUzt0Pf5SFi7rPZ0QbUOYhyhnpxM5waJYHGWHlX1kvun5pDGT40L5tGz5Ob6ezvB+B/nJnlzoLNPRu2w+QZ3P1NoFiD1ZUt4s2dlf5jfz040GN8CFGxlnAFNgZ3nhHZRlOVvtfF9KxDl/0s/zIm8++AdZc3seHPtNNvzZfibHw+CXz/fceG34EbzGOoe6ztfvhufHmldPQj+LcuXPuHZ+Pufr3z8iW74OItt6ZvNd8y02GuIeZ8U7G/LVunCdNn1I463nXq3Ddhz2M3hfXOvx0/b687Fjz4zf5LkCICnr5MU9llyHlT1Mvb3XU7Se3nwxVm74UR9Ehnz+eHPUYHrZMdFWWYs3Xdb0XVlE6a2vjJBXeo9y7Yz9DSgboNy6Lf5uYMkgpvtzQl63fHA9uZY3MIrrtNfGOve2YfCrDRXK1uY18uy8W6WwHnfL+fI9No1pkyynlhfK6NZDW0+9siGmP/WOx0g9eJvjlkXKMa+nb3t7zjHWBq/OctoeS0bNZvlnNcPIc0FWhR5FI5bkkzztUxFN/p1tWqZ6xvffZLI/q2iM11D373Xxdbv3Yo6hAnzxoQIW8sheCz8rPt82mnwhXaa+XM7QvMne1sN+fmSWGcgTr580p02hfG0/6QZQlLo6Ac/azBQoMj6U3srWDic4RPk4f4+qI4AllzZAG6h72p16ewLBF9nNLKpWv307x6F8pFrXQmNGxiNmEi9603CPybpxA8x5DwbMd1IXkKfIY7zGj2F57Cs5dY91+a9VebfGQd7Id74Y57afo4NM9xNMHX00fS15z5YdA8e7NNf8R8COwIhAA8brA/R5Ktb/O54lADT0ZBbok7INcMvkiuMLuaitvQNUJmDPPpXmRYOS5hGfFzFx7ZxQ34B6AWOmDUfJg1Y8tl/1SzToYvB094vUM046UE+cgP8kJbmM1YlbriqkHh6b9J5nWBDM9dycpelepT2WpP8AaJTF8Q/8zDOLbtbdyUFKaKHty3lJnR164wbobjC5uCJBb1cveT57jlzD/V3uTWKDYvR6bZh0u70ZI7MCeT0zcbfMZ9lyYQGxKRS/ExR2afaWhpvdbTsWlVtfz/HTXoivlOQVP7RFjdPBblr33nRnsCfL5jfPNojdyWDIXEfyYL73T//j32kDSVUQmW3knwk6xDh0ovx3KrlKoezyCZQk+HTjwwB2yuUAiDT2+V5kAbmn1b7GAr8dIwM5MbFYXJ9eywWlM6vvy2EDNa1Ac+F/PnvdmR4zt59y2PL0utEioZC67xeAKI+hBbhTtD/rBKsT1MzrHQwVIwVA4rOJGYi1oq5Jm0b3rNAy9NgBy9veYyc9gOZJhc7nVCmSjPbz3ptzbn4xs8V9c3qsy0Qro6IANc5nB1l7fhbyU0gr06DKOjxWlgozuIptD/dO23MwgODr6UjTwTaP7QDE47spFX62Qcv4ziWWfKZpLwOqjIPO8qjy/wBNyWMM0pJ+WZYkYN38QTrG7zewhSDyDgi2jHYAXX1UZ33K/US7ASpqri9ltWZ59P1rR656yAYdQo91EJJGxVnHH+X0KnBonvipYzkS0FilhvybJwKn81HKM9UgnkfwdPMmabT5glbGuwQAACAASURBVPx4C1pNTz4z2g9QV1F/07i84sGtF73mDuQ2YE563ByczUt8b5/SvUqHzINbbpJWcYBFgdemq3k5DonZgP1hm5BxddOJfm6+vw7R4Wett7DhlHKBTPdtpA+dsoz9pvVBP55CXCky7vu59ex+zk0ON7ixxzl2MymTj9x2nrzksvl59+h/dIdomUpg0SeNYgOCOnLrC40hSpJHNhmMmSf3XKirsgy+wOKmGzbPtt3d8kg9RBtH0O3wZ9DTlvqSY91637Tmu7kRePueepBj3GNJPVZ2edOO89nr0GOpL7a92WN6JF3UfTMn+5LnRlTz1AKUbutgWepNxspSiGfEHJ3pZz8zdYEM4UHyTbstoyMLA8BtfUE6x1X5DLRz2DJJnjx8yY5UVqTJ7NDMSlBmDcdOGjHAp/xzHDc/xNJu3cN/c1MOsAj5ZzZgCzR6wQA3fbgrDuKd7nu7ZcNB4Cuw0uPdG2M3G9Lzd8Z5Z7CdKW+k3wAu9xYQN1n2WtMWEeCaQwIuJW6FKrj33n5+ZNU4KPXvo5fnagfDDeol6rQWqQJA+hHSJZORsr/zG0Ins+w7aWb/v4eBirQCArfs+X2suNk93ASYnT0S/zmw7rkuAkz0c2an6bNn2uMGOW92psKwAYkBeD7o+opZWlc+gXXeMsDSfCq7MkE9wdHxXV6/mJlH/p0g1/7MetDZYTx8hfTh3LV+b29RxMVMQj1rNhIS6HIGHrKwWn1X5tb3OlCnIsQGeN0SrWeLfoYE+RR3Tjb2APm6M/2NIzsMvfnq4QnOZSxvQMpJT68s4T3LCyt5ZIHdeG37otTV2dRtlXW3vuse3ZP1epS/VnVXrE3oYQJgh853RVFVi/L91G9xMEigNgQbc55VUrv7PJIHN+in95fUjgArU7JNpmT3KHVfGXWbjw3ITRn9gOd3UPO2fuxB+NQfMeqIl759i3Z9dkM8n0oeqaQ6geFTmr9thOVOqur97WvL0rQeiE0032e6xb+0Q+wFLBs54zbgTD5rjQkwNpehQGJDhKfO8NyWPosMxjx0BWAEDYIC83FyOnAuTZETacEdgCjluQJ1Btvxezr/dZLwR1DNSZW1ygbn4lox/4B7zH4kUBS/k0hxjz/LMSLbpIWkQMy0wT5confdpuw2++296xTY2QmZvi/6rFKsfSR4Kazo/2XHRz0n5+isvfOrXUc75dg1RD+9nGP0bllgIIOf+M4Mllk5JfjDdGIwrm0ypUtjyviGEYsypWi6vZ3cuJ5gWHwf6/rtt295t0EJ80Fc60wOH54TPTO7DK4asIlpJ6uV2Xl0IM1TXuc0Ekdvs8lCsaDSOdd8IwN0hD4ds+Jb9eCcrDya65sDdnN26bRSad+CHd5vmvmdyhoSaEaQ8FQiP7On3UMGku7Syg6+AkQNYDGcRR+4ZBnjux/0ugRTBl63USK9DiekMvQ0Hp2UHVmH2XC7sg93oHnK/9lP8WGUs1eaDtAx397A4OSf7iOjzROCcZvfPQbtDE6QsN/PbNmWycoy5zNTD8bJ79CR5hcbCD/boCeBPo+12yHU7pSfu3nIcnKTJ8ur5cvjZM816j0G5x6/19tjp346gJkqI099cKHjNRgpJ4ryb5nO9ci0/umveKMp+ZH8lb+nVxSO7j1DnnP0/KwDTNeb/FL+ycPUR/48AZLVSzXnC7CEgILlmXTcOoi61zzU4w+7rqPiGozyPFNbLCel6X20QTmoWnamZENqvH5m09K8Fgd7dUuSld1GOeScTv1+9mPiutwcdY+k53g5PIU8TP7lLLdcmf63LHnz66vnxjjjP97r1hqUGepY8tS2SZQPPnfrFa+l5/LQ3a+qSpau2iDm+VwBBM0BoY9j8wY2RP7OZOsd/IuYba8n9Q/X3TKRdhybBVx7rv/miXi/9Slt6/H+8pM87jTMLutamyabziyDjXHsTOfNZ9QTXkOOefPV1iu8x32uTK+41nx1AgMTKBhMcmDm57kiILNUcmPTgff0c+Rc6JOI53BoRF14fFYlX5yf1gOlguUneh7xr1vuUE8evkOMFdl8u0VP07Y2pLeszTwGvyYwJ/oPWOeA3s9h7zuZnEnayGtqI9+nl3o8LBNWlorbRAloyjHARpJueXDYTyW+NjDWa6DNacnEzMnthGwb2w/JHlxV3peZh9MLbtvteFe0h5LdmUCevbr8zhtdCQ749ykFdFLDMxvM/CWa20/LT7sFQEw2D3ur8es7KBz+CuDVwNiea44f5cseQ67Dcw+hRSPocut7NzJu+tp/n7UC7tKlxFzDwqz7XQZ+mMHG9xDwGdkdIELy+dRQJ2il7wd4mPMQdswk3fPlLSpSXc7L8Vj3nPpC62h+usVh1svmu4OWqrx90ERzk32K8aReq7iQnZKM5fEz0+X/jx44+KJB/fsmE+dme5cl3AWKkxfDjvjAl1nHAUi5blybLD2OBKUsVe8jb9AGp3rA9gM+3z6+KW5MfZvxW9mLL1Xi7Ji5WjaY7wYwHMBZANuZaZnX1wnf+15mqcb7Cazv8njZBfYAFZ1jXaMHpWVF6+xxeJM9Yokp7ffYdfCmSt/jPgHt0sWaB7LPHUvU8hZMdmzkUKbmGa8zXD2O6RV6vtNZqZqn4ivhJPp3+jLOwWF20hsYTkMxG8Lka+qcTtrLBoul5sof8DgyAedf/59/0xxuoVSPE8khgRwdW13ZjAVmMHC5KV4/I3UtetRJ2AZEo+NjR3mDZjbCzMyyA+Hn2Wny+0bB1NhrXo8gucbn1NaeJ7ITPD86qfG7S6PSaVylTR5X/EuA0c7sDvjTVzPQZU1WDYypPD2vDjCdkhvH19chCPEgpeuqB+YGBEWj/N9OaZai0Qhe3XNbNxlZnQpsOsW7Y86R2UraeW28nvsEypzb5wmicr1IUz/LvJIAbh3q4Hs43uP3Al4ZTHqceW+VITNQjDFrh0InX1OY2XMx6VHgQD8T5YIMWgzkOIOFiuoYG8pm/cxDqaWwycn33LcMkSY28uSlpww/MygeTjtaIFjed0Dkv/dpzeSFvU7UGXxuXHccQlMTcOayHGMrfh/elF0hUxYoR+28fuqwGivar18/KticMst8TTjO64RL0tS0HOUuoNMP3kAU6eT5Hzp36UnqHoLN8d5bHzE7ZFvfbr0Z46BTw7H02qXurxYalSHK+bq/puXlxgOeG4HaeAbX0zbFui0yeDtjCG0qtpxofZRhvWnZdiB77czmEMdPmeTnbG1AufM1Wx/tz6l3b+9o+etepnIk41ryDvUQ31Ec3olbWzdUStcj69fylQFXGfybLiSdOX6+Jx2vY5NnbIvfw3Xtd1eVwSmTmrv1qXXYttmmO3U2+fwVD3OOHBv5fOtBrvG2RbZjlvmeC/ybmLtt/tYRXEs+Y1935fe6yGPftpmZY9abXOsNLnme2oSqw5QqW3frY+oiPlPXRTmudLB1377m1B0T1Zue3ngm7W/zlFp+0Z3u8N8IojwPEGpbuTJAE/gp3eLCSI6D6/erOd14as+NOnOv976f9Cfot5+xfU2u4+7rJh1zBjmv/BHK7ObhfIcWprIw9YcDwSNjzRlBPrji4U/ogIJnFswAGKfOPTOMLFOet//Oflj1TuNLnGsmkFa2VfSqzbEfWSlOqJi+Zg9euBwoYtzd/dHSB/FhGHiAx2IgSut/ZkvlRzj5eAMd8bgEcBA09isW0Hv3RaYvKvuNEchwZhvB1crd6FelLatMzO13+iLyXdP9cpDIXmuvq/49+TdpvQLm4f/jSSdAADpzXAyyk7bwyfe47EuW6jiSqgfo0V3iyQFb9NlOcJjsKfKG32Owb4MCBB75Lr/D4771k8sMt0s5vGR/SimHd578KSBlNi40YZZEn5lklAu94+zj+KRdyI8yrz1364v8u6QmOiZM8tJk9tUCvCUYX2hIrzPB5t482KDgXOT3meYca8pAAVEGpJRlKQ8uN3Xz0FetuzLGDCoqYz+zzxKHKa8OVS+n7nmWSCfIhb6UsndzHQ9FkaqpMzg+nWV32syD32cK/fGHN3NqvQliC/5X5uhnvCf7sc5cyZPJA07cKrxifM/p5XkrRz9p4gNqxNPx3H0P14ugaI4u+PDH+T5uxtB/3AdzUia3XFM+RjedbUPOLMXBzdwzEoXHoqn76FKPFTGos2ZcTqgbcLE0U/4zOnBihaGteCixpiKsq17f//TP//rTzu/Pzzl5xsGdHi4PwEioFOu5nZGOSTl6dsDtgMR3ESww2yb6Fp4ByvRE1Pt0GISdAQeg/qzBGJz06ABsB/EnkxXZSie0YvTufHEVgZksuap+T3ZkA2D64x//mBtfzvxzAOVxxJgNeNogmDYMWrtUuIyKAbdXDqXpz++DLfJgntKQr4IRj2cHSWN4JluRDoe/z39X+vIO2By09Ppl92LRfa8N6aNgZLtQBrhm15Z0jgNj2ovN5LXSvMgmeEXHyKDToTKzm99OexmCNArRnw2HxDCIc9DmueXueR4FdfbSOe6JgxXA2ztoInBE59h9KXXysLJpe1MgNDR2ovmM7APhE9bbcrpE2Ls2k8lpWZsAxjvGdqhnbpxX6wqAYjvYsbbSju958FE8a+Z0OiqvAmHSjtfEe5iB52frFMRpIj76TRm2fF732kF2I0FgAgZyoOswo5LBfuc/B4qtTFk+h3Ls3ymr1JG3tdB8puRgP8O6yvSSlJYmT7VPMM7Gp64qnb/51/LWoGHuJH7tQ1HGOZ4dONqTBCHz8Od5X4xjers6U2Sy2y0nBjDjfvNX9Fckr9E+WW69Vn4O/35sAtV6eR7MmLGt8TtSDrMP6snP1KPUrVuX0tbGd+e7tLbZBqQ2RDg3X0/aysk72wCkSqiot20yeJLr6/ltXjPdyK/b7tLeH7+vC4+NgiUbfP9hkxDNUd9vWXrFq3s+1gv7evOLebHXBwAtx+hVpx7nsz3W7TNxnTdP3GR40/q03aevtTcmaJdH51v2qt/YxZ6pfE8nNXi8PfcO1J79217x0JYdr29UbPiH87LuSr1f8kW++pUfqD2fCRSZKczn+vebL+R35b3rULAtB5v3b2v46h03uWnaoJJlMt2mb6DWZvq2bdrvQzT0vULyHcjPvRNwHEFjBeDOsOC4bzxPnpV8TLDLIOjITqkl89Kl3f14jy4aqN4AMNjxATN6fmYWCzMFc+OzgR5l3U2mCEa6+hF2Bhf61vHePk0W/b8OgLEe3fyyMnM2XQhamfapvo9Nohkvg1mCY6is3KrjQJfJOw5mDZ5o7nOIINcEtclNywmS55UbsBNf6/t4dhyYyR8FugIKKC8xNtH9ntXoTTb7M3zPjXY70+8G4j0Jd85r6GF5mQxcgzk72Pe4HNCPj8HNEb2HtDMvcA2cScR3cB77HieVBGDduS3IyM1qB+gSwQKSWZ9ULLqN7ghAzPdM37qTPz1ny3nBDerPj8zJlPVa5zI7kwhVJysnXcoWZAZbnaDsZ9e5cOKVmE+B3vEenSsXDDRZtwVF5PWdrUchzHtUNu01CV2SdPChQcHHpW+CXsHSQ3sfdFOMX5V8/SzQn0DU+NB6TWQwylaVBkcWptNo0x9sk6d1aR2YmfnaRGGWcTwtgFnqIa3XJCSQJ0Qa7XqoguyUZ/fizfjP7U4KyExe6vlXBWLFIpFp6c0wIgQEyPg5eXvrGNos6ZnJZuYmFmVxy1pSGXFe+hP9HOqBqYRtf2FhafHsOPhlfCgcfLsOAJ6sydG9Or068LjBSDxe+UBjH6jrYpSzqXDiFfu6m38sHhXDSTb0d6ITju3/l7+YDEYHJH54B3QNXE0GowMnl6IEABPllmGlCWIx8MiAPJtKn8bBxoSlQnROHCAZWHLPwTQ0ALzM9AwqDnAQgT4Pwsj34wTpVzu+8XlmQBU4JEM3ZXWpWlECaDbrcYMhLaQ6lHJQY//uHhseC4Om22LLxx0AiM71KKOT7g4OWLZNpqGTfACSAIc8DwNrHBvHbFrcnOVnUPMEDuIaApc7CBDdvKt2OiUuhfXcmC3VwVuKBZ3Us3wrLIhPL2TwZx7oQKRKc/0uOkHpMH2o1N5l+bxugwOjpvTb7lmUXFOydANNcv3qkCXPLQRGxlB86zYC+fzqs+FrmRE34N3Zy4ZrvOWU6/VY/xh6nbbeYwMw6XXZQSJlZcvByI4ydqM3IedkOfQ42TMk+43+UMmynADxkByF+H+fkj4HK/nUcPFmKNjzQKv4fLduYCBu+erxAKTgPAkQNZ/Bydmg7PCknNDmcWye+DleF+pOb6YE7by+lP82lNhoygAfQfbterWwEc9tQGLzwKHvUNiSpe/R43aB07kBkBmqAs+SZuF4fX6+ffvy7Xgn6W46bB1E2eN3Hjdp6vexB+eeI9dz64b8LviubAdpQR2ctqbKMU0f9/bN69ZBPtRn5/sJsEvPua9Q80PJ4oC607Yi3m062NY76OR4Zw2nJGPbIr17lZfAcUkVV04WbZPHOXpJn9Df8PVcv83Pe7xeyz1O8qO/+xXP8hpet8G9Gwjmd+1n3PhiXzv2Rg7fjd6WH68ddcCNN603pQ/H+aX+zQMBSydt+tx03m1u5Ff+3vIMvuC8yAO3tSFfOJsp+QQgqHmMvGZeoi7ge93eZWhePIgN2K2nTN8BZipL5MK75v29Prf14rpRN3FstgXqyXT2aWIgOPSaEjnz6QkwaKIZvP+oIE34Qvfq07hO0GdoePtOs2OgLHBAAabANK5IJTtUVk8GoRfwxXcQuOnMVG4Yhf3IgM05NulZ18LmyHp8xzgAMJJ3o0d6ymh+X/fvrEaWJ6e9nuD/6ePInjPg9SYGaXbjkQQocGiNs0xOAGqAihM8roUt2m6w6PvvYdPDX6jMJ2yoee0SiCoAI/lmlR9LH43vTr6Je1m2KF30PC325Ixnlt3oywF5BqRwVtMJpO3MQq3v8KgPAjGgZ77wc5WldmaUDR8+ZeAEM0R3zp3PNxjE8QiI8vhEA9He8aGyB23zaQOdjeox7MxD0sp08Pr6b6+L9I3GEuP//p10nfX0/aaTezbqZPEvbz/qvnNt119uSZYfV9uNquZKGap8qCeoOuI9h8yUuBe/+k3uGarrphVM8uZSEc27hYeEb9d81ICPeViAXNpQ5G2xBJj6y7InPtBCKjNzWgI4JhnQTd/5UNfgx9Bxzio+IuZUsucmkhS9Eni8aWLbwix4g9AZMxUPWu4boIU98HeeSnUyWJiIZt/ALOSPOvgOAhaNNrskc86HYxOVXLFtjJ8tfvapzZJNyc+AbQ2y5ivGWAnQnTZntKWkYWcCwi7ZJsoejDyfvs9srNFfJV/MjCd5w+Pddvr8e/d6JNY0eiWe5c2Z3Az4N//xbya9xW9Hn5IEQyo7ZwK3CVACWWawakeETk72V0NGmK+P5x4OG5jADtAOrs3U8Yw8pbmykRhE5HMrWOvgDwdZ8P0+tOGmvBxIMfMyekaqd9U42/179UYUMwhcIEhzLnroBcHeUuLDoBtw8BzHWZ0MHtPjVw77KKdyCOGg7TF57HF4gr/jXPg+g1sMrH3/droPmteuZ7PbyrxMo5J0cYYeDiFBuTiDfdIs178yGeXchQK+B0Z73V875wU4Jog8OwUyqpcSQwK+lfa+12Hf24YM9DHtCY7R6eT60VG48fMODu2ouleWM4e8htu55TOfc7ZzJgDIP7dAUKer6wqvocFAysuNrtQLpomDwuaXznLQLwSY9xrcQF2/4+D1BXp4bH73oe9KP5jnHcjfwBCuGdeSh0RxzGMM5oCNDeZJr7qUeU4OffBE6UTqt3+Ot7yJQR1nPUl9bt72deQH0nfrGD+LskFdkia9rP3WMZtfSBePYwCxZ8/Ntm9pU+hyeVd+PJKk08pM9Ly2XNNmWZ5tU3mtx5vAO8AaB9jJT3Y6sJjpElUP4f28p87R3LjOGp//G5Bu88u2NaYl14M0sE5+APuIhLmGG4i6gdCvdGbKeckdN/Q2r2x7dwXOy3bzXt63P6eOswycMjubkHvj72YTNu97rTZ/cw2fG4qxjpMhTnm0LNx8hi1T1tG99jjAjzZ988qm8ys98Gr+Xs+9+fmr9R/5lTy0vnXkeNEdOc467Mxj8X3736TXcUjI6CKPa/NCfq6Q9/CTuR7UD6/05rbzD12OTEU/Y4OBWSKX4B+Dxwo8Bx8+MvfsIzho2PLKwMuBD4GuDsigs/1MBtAblBk6aqa2Z6okPE/Z1gVnhngHmzoj7MjAOfXxgEXMWtNcZuM/+TGjYYF7ouOJdN6yQSljtPVbHhwExhgycwulwQz0BMq9AgHvYJVpu+dzCyjJVzu7jtefIEdSp+zyBJs5R/BVy7p/KeBYMuh1NvA0gKaBlGd2ERMzTokg2DAyVdl2Zdp3ppbWxOs6JYqbn33dZD7FiehTTfQ95KtcYAEXAwob4Nq01xgHtEw9gxLsAfbOZJTM5EwlrfnruqHdfKYXRNlqgBzduxNtAMyTUW4cmWRPGcT4kNHXy2mQ7ch6xIZAAVe10pMN2bB9PckbNPUniyWPDLvc2FBP0gT/qndfqwMA9+LF6RNIels+Uh/lFycvJXdHH7vKnozvI+NM2bW3ktG5X8VsKo02H1r/uZdh/N0HrUQ238+zPNbrwviBmZnWQ5aP7zUh/20dnPwl/L/toxOZDJCSL5OPfNJ7Hw7lMu8BkvIU+N4gW/KPTQRvKHjT5SYDqS9qs8agcPQOtO/r7FT6YJHBbl5lP8/TIpy6Ue+GzIbQRh2EEzKwkZXXxjoXLU4/bGyR9AFjBG7Ijq9w2MzqH9+gXIDF388MRvHfeZjlsU7r0OTHpiYUi21AxnG1sZ8+e52DYF5LlVJ9ZenTWHblXxHQVkbwgM/a/Hn/N3/xty1OLH3NfoHVO4+Nr9OJjwFFdouDHafnolyZg2IQaWLZAbw5ovteOxQpqJVlldeszEoSNp3vUmhJwFCs7nEFB2UcG12/Ay//rXEqS8nlONsZ38GMFYpOlbYFVaZhC0RlBOhaZOf0W2g0tFR5qEE3XH+WZZpezLSzyjOjmo7cSafiizN1x0GdzDsFMjZmkxGZQHQmMX05TszeNKFw2hBoY3doYrq1MADQ01rKkm2+8vWPdyxHcd/L+0wnjtvvJNjtzxjU8F4GhUmu7s85itltAxwcPvi3xq0d0vMQG46FoD7la3jkbDdAR3cCUx4u5J3h05HfdL3JLvlsDKoy4RiQdmCPbGbT1PzLNYjfE3iu2ggGnvFd6qg2nOLdpuvyGPa4KccENW6ZdqZpg0GVXWXa+P4NeJMfnBl441fqPq7xTbeER6WGw2pQLaFIqreX5HdsWsqAnHzha5x1Gd8zo4d0u8mY3+Us3S1D8bdBbM6TdDDAzPduA2s+2vRpvgboT7rfNr/Ma+Zb02XTzbYubU7Xl8nruq3NptXWDZYNf77ny6MVSStfTxm5gVZ8/warZ7wz6wmiKni1fi0gta8kUFAIAdfPPBOfUQbMmuSbzf8bUDzWzuU2a2PPcyFQSP1mveGx8P2bt7ee9/u5RuQT6g3apbhm6w4/a/9LvuDz+B7aGOoZ8sCstzYrX9mS0cmwt7aPtzL+DlbOTTXLCWm06e5x3/Ttlhle80rPbHpbD+TnEZQ4uyz9hdp8rrI3X0u5cxC/x0fa79/dp2vPdWRUd+wMiLaLl+h1884Z5VbGXD3AG+InvdSHb3jpBCscNMu/PbMc+PdkYDkz4wSzCCoRdEnZxoElkrUzvPOz94EDWtMp4dY6aSYG8qT/B9xoeVy93UzzHCf6qfVaONgF6DXAzdCFmV4eR46h4m2t17Ocm0GffyeI6kBfz3z2uvS8q8POgwbWoaJHZXQiS8x0MTgq3SfanfqE/Dlg1AbSHJcS+DpAsM5U5UGcbGcw/JZzB3CTwWfRVLZ1shFJc6+952E355zrCXydIMmv5279lQG3+5ZVH8eS5CzHbjqubKUtB82rJkMBM9IJE5DPqOqQNffev4BbpsfoFF5U+oHZWCiJDOjn3GjQBsPHx5SUnxQ6s0zN62JGyCD614mv7/pnWg9MHGvdNesEn8M9Q5GFbIAnA8xk19oUUbJZZ3SZoXJNO/avMbNXYa0v+7oyI9drKoCjXlnT26AV/cStW80/ylyTXXYGW2YP45l7g4U60LQ9bAz6iqov7JTfJ68507gxiztwSj3rjEPydI6r2G3rEuvn2cAQyJv8YOC1ehYSeKMu3yXZqV+q9UJWhPXGw5RIU3fedNbWH0nmIyPzLCd3xmtcRsxEPCTwzbo7dIF/9O6RRfk7lpEzduaY02+rSsf43WXj26ewztg4zivbYb2/5Zmx6vYxtx9me+w1zCx/HLIs2p5SkPcccTx4+3/9v/4uKcTG+NvZY8kcFSWvewQTFfTPYkxZlQdpsODm/PkaT45ZSvFZBqookyMIyn6NzmaQ4v+ZJaPuf7cJFX9H5pzevbM8JrU1LKUYQ+DedohDWUWPRp4SG9fFuHw4iMESBr0s3c1msJUtQEeaIMsoavez48EWMGEA2Bh47B51znjgGo9SKzCxSoU9bwc56bxmGYMO0TBw6fVjdtwpxM8eTRQ0rx/BBPIUkf1bgMbgm4JHweIcfc3m52PMK3o4Ah04Es2zQY91+ipptEEpjVnykuARSkLNx0yj9v2mtebD7OAThH6sKQizQRiPU/JghQqlWrvtdtTcQ+MATCqFnzT3mC1vDrI4tiuAVK9mL0TqD4+DwHka29r88BgsB34fecNjufUX4/03fvL7LR97Dq905g4y97j8nN0PcPMpZcNyzHF6fUlv3pM6MMBaHFBBHcc13HP1+yyH5CXzJq/ZJfmUo+YnHAxGAGobXfPbUydOa4Mt8690w7Zx26kkvUbnqAyHc2hezoBWdoU6ynPcPGGdRxkiP+QzcBhYZDySrqRTyi9oeKPP5pmcw8rMfry/d6zn3Xs+e65bxjgWrjfX5XZ4B2WXz2SJNKDy5gAAIABJREFUPmnqUtYtK9r4mTV7ZUs0ttpFxwnLd3uih1q+Hu9c2e6UoegnLKd9bKJ5wbrI72z9uXogUs54LfVhrzey8W68uOVgryfH6e8oYzsbnXqENj4+v8kzefpmo/lO9/Sm3+Hvty5tGQ3/6rJRSSBo8/3HscFa5VLlcN/Aqld03bJg2jTIVFUt7GcW10zWwJk5Q58/1IP6Mp0nbeY7j/5fGsXQVn8HKBH+p/ucDdCkbCEDCgr8n73YO/s6NvmALIkWM3PRawBG0aAC1AIpB5is+aIX6M3+iEZn9Y3XJT/3CdEIwj2iW5B/gFWF45In+P3xnt5QNY1n3tINzFI6v5M8KEOEMrODafKDaUdQcJdYenwECvb4T74cQOkGNjJ7yzKz15jPI8CY67yyhDgH/37yvJ5GkFHlitFeZGwraVdvaTr2fPPgiOJ3lGx6HjsbdUDbyS61rmFMpesAMmT11Ob5krFaUMvAXgtmWHYyT6FeLKn0fXyOwTMDt8WFKd1bV1jmpAsGfCa/GMg7752JOeuO6x2/R1KPQIr5ZkrGocPiUVXY5Kf2uAxsNpBWWqpapCXP5eCHp5w565N/D736NkCQz0Nt/o535IJNIsvoKJeJ7qzUud5g4OYj/x3PUrZiNhnXv9XeYfQQK+JmM6En2Hx7tvHaNjj48vNdbQuiNHpvEN1aI6R8QS44H25ctC6qzaXsZ7nRf4DF8chwU/N5BMCLL2yzyhxUlvq0xEi6VZuB4VNnOhXoXElZtk8Pu495jTyM/fNGVzXZaOUn3miuPDZDiJnsmMl6nHZlAGbx+5Sca355GvhuZ3A5jIv+7V5360zJ+lRq0d+2DfKaMmbzZm1m08d4ss3aJB3Zx+yD5WoWw7+V4hJ0iwxGOqX5O9J+OREGpx4Qg0S/4JWTu53KzQC+n84wgQQxlha6gawC+uKencXwABdZNuOdbfSdo4DToY3fHTB4bnZSQ3D3fOPvyAAkY+VnPmWH5VyWEaSrxrUGLw9adF84gZ23Pl908E2vyKA0Y9sBCMEQeDUHw+x7U42XJqGjHLRwL1bS41VQdXuunz2o+2dlY0+mm5/tQDuf730flD3HZ3HN9/CIwR95/48fb59pgE5nbd4PI4l+mv19lcZ4x2mv/w5ATCcGOglo45TfpmWVUZtu5rNct6S7/vP18X33cLwALxEEM1ho2saOXfFO0EHNfKf/IuXafG05o8NAJZTvUVI5vKdx7C2P1A9Ju3IKxJuz1vmQbHvw7M9HvZG8lLv3BtNZyuK+iUGHCdQPHk77Nn2vrvOtTX2vB6+hPiQv3HQX6UpZop60jJoHSO/9OwGQX+laj3GDbqZjOh7RmzAO3kI5twzTpOJbZ1mPbkO2eWSvE7//lW4xbQ5QeJXBbf2zAYmtqzxH85XpzHHcAMbmlSLwTQ7MD6YX14nfkSc8/viMwKvHaTnh+LZeiO8O4H4drrEDa409dJ9k9GZvz/lpl510sZxvOSEvUC+QJpwz5+XPvYaHrkR/zoOfQsczSqn5cE6bxgz8aNvJK4fPkF/oSsu2/hKIwvGSH3299QXXUp9x1/tMUekxpz6dtgdc+5tu4XyStpcWNH1N9f3Z+mTzNnUb9dHNPvFa8pafaVsV33HjlLTyeG7Pul330Kdnq+UDmKXNPPT/Opl900QsoMBm+HKC7uF1rSmDtJlPcU1Vmhjomet1H09+1nzNe2cGpJ37ncniewgiBLAQY3Tp2xFY+48CGb9EyWCx49bdt00VB/xzrajFNfckRj7OjMlZV8319JGZYTlAjQoRz0wsP+cEV0y/nWVSVSPeUaj3uozV6yI6Dgjq+XYp7FQMHuWsAyid8yFvzTjPdTYNdjmyP6d+24DhqfvODE8CRfu6B88j47NBLgO9NwEB32/eFggwoHEDESj/pZycvNQa65EB+2IYLTN7jhso87z4r07UHZ7b8us1WGbnAMm99pznHmtcwwy5nmXRpMVylZP3s4tfT9+M8eXwbNobANT0UXWCMeZcGXqHHGbXrmemZdKtZXAAMNm3SC4pHwP03Gvv+ZjXyTu5Ds5cy8MqCkheJ8pznbcP0iBhoY3jB9v/8eaFQJfdfmP7RwYF+znVZjyuizJfOwup64KZOtvL/C9iP8FqxbHa3Bpu2bpY61LZdqWr8559oFgXR+Iwt9rsbh5CO4LeoK0g/gRDozK0xtR+i8rD86TnyjDMdV9GwsklPSefQl3+lDG6m184vloGv0fGevNsjssG65kBbkq65Zws+alv6e+5J6LWaHAQyq9tbs4f4PuDdzOmNEGmX6GyI8cupW2uTYIsLb9ll3cvzSVntaY9PmSxih/PzelbLOER5sZ38at14LZBOKeofKGzdztthb3anGvptUwA/LP/9A+fPuDEhHZWkRncTE6Eege7FPa4b+8k08m7leDxevZjo3O6ne6cCzLD/I4OoL99S6JHP0ErlPy3nKK433NlZhAXKoGr7zr8wUePNz26wedZ/tkZQOmhzBhbsEtpZOCO7a1UXMjKdFDXwQ4AsA2ecswxlxhz06YVlQEYKVfNQ0wZNA/wymt3GKaVlZjXoAyL9/g+P9+CGzSJ55tPOF5+Jo08PVl20GMezTXOKOA8vdfvz/LjTwEp/jE9KHjmcV9j4I38uuWAzjjHY4Mlo4vDfxYobnqZ3r6eNOkxpgK651C18WkAdXo3UEluGjZoH/zfu/3uT/NUtASqRu7VLiB3eypLigdseE5e8+TrUOLYJLDCJt28uXEzQqkL0shPRqZS7+0Q2WMy/eMwkGdD+1SuFZBbxrb+OgGGoSZp7nWk7uBzPAdmG/F9N97efLdBI+sWj2gCuRSGI5t6zyGN29eP3Gwwf5q3N3gS91r3msa6VrxI/cC18vM4Ls4zaV8/vsZzvOk0ju/g95IpP2OvH/929jD1wE0+zLPW9fvdt7XlM/f4tk2Ja7nJZDr6X9P7Fe+RN0h/j5M2+dCp8GJ9MjrXQbwg2eEckrYFRnMNOQ6Cwluvcp33dZtnaJ/5Lnlnsr3bdtzA1sgCrOK7B+BEXW85ZGbgKUuzmUkei3emfY2NK/TV45ol/8BhddN6lgmR15L+Lu+ttaLck8e48fiKhw/6XTYNvMbbHzEfWvY3f+73mYc2P/BvVpZsfiAP7DHzMJb4Lk6kTDtT5jB5ocBC8gVtFXsI3Wzrfn/LN8583+CC7UmcCmr7tcGFG6hCEEpjIWh5ZorVWYmlZwegu+mvV5skD58KwYdpvW0LeXLLsuRlMrG9+RmBlk/A9Jx8Omg8z0Aq3LCcxu1vZ4mMrLOxvGY/IOxk7+jzad1j/h5+w/uYoQWA2mXJad2QVcO1coLO7j2VfKC4+FgzrvGvgDbSYvPbrPnJI3uOOgRkMqsoq84Y22Xmc6JsvwV2/TwBNr1onDB7G5c+m6CYGXhbVsgDMWfTliDUK783h4JMXGV6PjPzZu0m+G7+UdLT8UPw7fzmBL5fffcqMzSu3/0euX4jq2d7gAYlOyN5Z7bNGQR7PYylxxyf4PX4xLdxHD5VxbBJywLgrQNFX4IONYrKzs15lzlO76I3M8719vwDxKGMx/kOfof45VxH6tQ9R34n3ptYN353H0pukIwNmt7FxhKUYCIrfQKZJZcAezJr84jZhtGUWerTmrGZj7m5j2DKhOPszrwGiLjA17G7b3kwDscQ/SebRzo76P4s0dn6fmjeySSpBz7r8J3qWxifxVrjx7L281NJI0xGMd/Z5tCOZR+/0vW5uYT1kyxNP+P2ZS6H0uT7cW9sfvgnnmG75czIkf8TMwjFF5mucUhR8mEc1vot8BM9bd4zeiJbQKAdifk3+MhAvw5IPg9/2vTbfkI/BxnulGH6sMG74ac0SKqdOtETL7L/zwxXv4eH0bJZwOGLVw9O0UYPjnckDf73v/p/Pn+P01NxAmVc8D3LdabUZxZmkH86qDvrgYTSBJ6N5e2Ix7W7LM8BrwG+A+o/mPgssTW4lqoXpx1vBzbHlNA9DeKpWLaTRYDVczoZYpweB5IMPKgs4/c7cDO0kCJCpuICy2IMR7YEMuL83vz3EYx7V+UEwjaN+LeDDq9znyaPXZZbhsemzwjI2dNpB+MjvKMUno6jvjON/Oyks5u81Pi4Y0Xl5nsMhFnhSTgFuNLxJgDpzzeYyutv89/BqN/hIJyZGh0EZcn0HJ5iwxeGg2tNGrRMVskjAyodfDJg4tDWmRmSf//sYIyKzO98B595d8QAJmluuWeLBNPMZY7RHkDr+J79Xlv/RDaOgfswgjCy2fC6jJnlk8ZpQAz38xgZ1MvOTFc6NLeA3/JsJ8sbJ9Rrt2fQgfO95AkCJ5vuO6jn+oSFv+m5PEkcoGIalzxhPIzkgNLkgdnoIAentLWjZ1lgKeQ4OScovudBoJQ0Mk1fASyWdxo4j9CfbaDfJcJ7Jly/fF/JOu/3NYduAdhlmlEe9nziXm4cJa8v57z3Ple2/HbEjvWuZ2wd1fII+e0xOZM5HY3TwaQN3yc70xfYtN96edMseQJZxzmHCEIccFSGEtc+fo8Ni58r+44OqeY5PE8eG1tEV2pSNkYGJztx+zOko+dMm+21YCWBaeH353jR/+mgMXugFoBG+aWsk882r21+G90n+86//X7SisG558dnbt1NebP+Il/63qFLBSnJe9Mr0VUFt3clLySwPEFC09bNwD5/vH398lWHLVX2i+bnDW6dNp8NzCErhyzzZFWDflBdKUI4DdMOfwdPHSRUfV6FdUnfJIqz5acvUQ6/z5c8UY4MOurh5gWXUUUf77iaa0jdQrkkn950E9cw7tutN/rdR0n/GVynWJf/fNvc8MwioEoQqOa1AbXmbYDh4tmpoBEf6xEjuzOeGxil17E3mZHDCoC+ArytMsW8p/4TPc9SZgKAGndttlU8HwHWkWnYzzqzlaTrTotkuhA8Ey8/rxUPz+cqiWfGy3OtHPT53vCqei2iP1xtNDlRKEHT+m/4ZXr0DdjbSd5d4m5AMXl3ZVxx1k9euGd1qWRVwfirrOGbHQrawX2URKJEs/VW/ZLqxr06fSjGOu2aa9dxihTWUfadsnpsJJxtDficEA8DpV+/ln9QvUnrCI3me2cnyz6YYcWAkuUBKuPvG7023bWWzhxbyOvSnef63eeUMSf8JNkJ076kFfyflxuY6DYJ0yvPskYfYXRUEd9r+AuaE7A5pW/Log6mDd0v9vXuwQk+5RgKzc05AMhT7pD7Sw7vpm8FiEf6fgDBlmsg4G6/E06Tf9f79A7ThbYtGFmYn/SU9NmcxBP9hDUtZKweGzBju+JZKjef/rqjr7D56/v9aOtH9BzctuXmv+x1Fs1Gy3sVdgZg3MfsQmXjam3Jg8ZndpzBsZmWaW+DfjjgbvPOnpPpTTnzGLJcPZqL5OE/X3R2QC+L0uQ3OEm/MOnFtmO1Qb17ZOb7nLma/oYOqRvanr0orT99MNGmmTfUE/QuvzwPKqoT0k0vVV+KLd//3V/+Q4mBtKEUkpohGJhi034CZx4AswyZqUCnePegywAXjhQX2g6xn+UA0Yy4DQkd6BgTsyH8DL8rD6+BxeEYJmPn2dDcWYxx7+5dGO8MRomshptjx+DywSjFqb7GgGq8ZwfrTQ9klcRStnNYQuTgPU1PKPYKZLheBgXOQIOC6L6OpxfkgOX9Q867aU+BkyNz9ocw820B3u+//62nO2h7FeyadxP4iMAC5d++n7zD6zn+2InJE8l2Kvrq/9N0bsfZivrk7e34+z6v2y4hq1XofkEeW8ybQbDWVuC9wTqvj8Z+llfzOTmmAp93VswtgOW6cM1lYMcqOeBkKbRlRuPXKCagEUBA/p85SA7d2D4VfZ3c66A931/ghQPyzSdcW8rfvp7rZH7VqZEa3yjc4W1uOngOyhj4OOb1itc4nps+TVpFgLzeT13QNP+prGX/7Xn7s5Zd94dKORH9U2/VaW3WoTm3koHMVc02FJJD8wN1b6yTbQUDTtLfcxx9Lx1y03XkM19jXp95DvjsZ+/3uQzca2odnTq2Lva7Qs9HhmxwHa/bmVjmFcudNyP87m1n+G6vgz0fg5teNz/7BiSQVgSrml9rANSRW/ce63vpWcY14mYHf6c+Jb25TuS3DZrzHf697X71xstNCuvg3gg8s9L3WnNclGfLMO2es6WD/h9fZM+o526/32hAem4dku+9tGTIcZZM3eaw12DLsv+m7uQ1e5xbz1iOWn+VDicwSj1i/RPO43bKTfNtDzmvfO4qmdr09vXmlQ+c5J58VY55BEZf3sM5f8uTPDMzIVzWyhr4/fefyjYodDCKkih/P6IipVts6MT2WKOv73EY35kpZhDtzD69ZdMEyOkN+QDP65T5dXjdba29hlue43PqndMGGGibzQvLXvrLcRI9ehFuHUB+6HjAWSBRZn3ZoB943kDfmH6OzbQSYDIgYY4BBHDGRMfXKMGkHctso4yUdPMAcwXhxj9RwlY2MuRq9KQ3TAV0OcvQQTyzNsqVyOdPlszOIOWm60xmuUGvRHrALYwl0W8eHPMlwD6fpuxMmLNcTmDSHXjUWtcaKRY9sq4SNMy+bBHk+nDLoS2f2+XhKCc2LuEE0J1BKPqdtLkR5MiswQVzMMhsnuepx6loay6ROVvgAUtQaR9HR0420W0cBgFkf1af0IJkTJMGFGNjvw8nCqaMgSnTfjJG3XLkfGbaiC4pLgCkykK/fugwnJ1N1CBJAQZxGnTQL/k0kU0DjOSXAeMt7wKVBRJpTqOzgufcPoi6yODjyCSzEd0br4Sz6Jd0qo/y9zqYJXmzQPidKexsNcXvjsFZbafDUibb9X5QEtfT6x02YvOkeh6f1QbJYnmCdp20LUodbCMwdE7RTZ2UJcwrsw78kaAXKkSm76LKj2m76VNbf7Zur0mwvcbNvx/ejzZhk8HZGyaodqItaPmpKXcPxoyHA1hSKbA2VoJXz6qph/wEL1fnMgN/7osZz2JfRW64mOJ7E8YZeKL5Kc3tV1eTE1C18YjSco9s2JinT5XmU6lP9kaP+dS2dQ4HUw9jA+Yp7xVrx5D70J/DTsG2GQzOTS/xVNKsdB8xNstvZ0UC2Jf/dm5EyYCe2ZUJNFeWdVYkBP4R8orqwFgrVyPo2jqTpBPMStwL8P78qczJ93/3n/7uU5PQiT2pC8qCdPlk9UYzKDAEnRWmM87AogPReq4zIwi68Xnnghbzoj/hFr64l6CemYMBuME6O0Eb8OtrAyDM+pTp8Rbvy+tXjf4OiD3P/LyyBrSY9feLOn/TykG7s6B2OTFplON9AWqls1rvZ7DHOe/P/WzPiTRmAENHOH6P0vNt0P0MBg8MWqwwqVC3Es1nFr8EP7qngsr7zl3tG991YJ7A6o95Vlkerp15Ih/c6coyOnbwN79ToXPsVEwMzuJzluJt+m6aEJzRDozK2f3T43+Rvejnc115vz9Xxp5+9vdnAHJmCScIU1b+I7Lg7NgDyLZCNc9YTv2emJMU9AmakoY+ZTvH58yFyvAQgFknfC2euDmZpgn5hfTZIG/rlFCykDWvFfnmkP1ZJey3zaYH6XyTHesbZiaH77jXXzwe8ofeL3U4y+Y9yuLQv9a+osacwwJYPFfqBfbNpJ5PwOKnel+KNyIjkCGpHCz151ipG5b11QO1NoabPzmOk5/0PB/MxcD6Fb0pwwSJKQtc162n/feWeb7b68Dge9OflKDcbv3o8VIf891cK85t05rj3rJAPbR1vcfNMW6bQtkggOXT3f2MDl7WTr7nQzCSMppzyU2t58ESXLdtbzyureOcYcHejtt+7XWgDvbzDtDSjhdsDXmCwF/7RsX3t/U073hOm78og5sXNy8PLXVl87edxNqQ8u67ZSzemXPN9YLTWz6R6WC7teXGmT0G4PY8JeBhfsMWRNAn2+v0KvdEbP55f3v79u3L20dkbX1XGVBksocT7gAnSsR+flf5bhQiyJdV56tUP+G/RERdKiraqdh3cvZ9gC9FqWu2mZ4zBy41/942Al8cmrX560G7uiAbwFeG2s5UoL+QZFPnmMrqPE+zpM15BIOebmXtxJKrJ/+UKmNZLmXOZ0aEEQaJgh5uPnrwen23eyBm5pq2Suf+dbNAsNPWUJcZAGPVjb4foITg4gAU92y6Bu+eZuzo29klritrrmWp+67eMkPPTJzOxCzwyYCJA/0GvkCbW3CZmG+d4BysG4cKvFd/sSPAL4CSQbW2rAcgki04wbN4/cRe58EAozuHrsHT0jMDAHlO5hcDYbxfGbG1iE6YWQD0BmB/BcjuEtsMpiuDjTTWPkwF/Tih27QeMFe0ce/7scnDcwJcTr8+9TnA417XlZXnAi3ad/N58IqBG/J4AMqHHFq7YRMk359hlk+ZPiukto9inlFPf7arGlkXpjCMafDRG0L5tua3M0+NGzvDK3qW2/VoTHz+xO8GUre+2T30Zl2HrSL2CleDYF5WjJk23wvE57tL1W2/k/pIgy+ftU9MPpXJzTdr/bk2bSyD9NF8MrHfG/Ywnmmgk77H9hHfE2At/ZjvemaphpGJ9cjNvelo5oRIrbdP4K4NG1eeje7VWpdbp8zMLi0uvZCbbOeGVieTsjLkKEkfGaW/TR7QO0/gWP76uaF0xj7nQTbWc2OPXRU7oZ99qU3jtA21GZE8XnM5rksayy/JHpA4LXzPpaevfJuchHyotatXwkY/V1s33JQbeX1kRRabOvmQJd5a74aGE1h+/7O//LvMaEzwBoipZSCy8hwohRNG4MWf72At/rYj7GAh7ZpLgsoJb4duBZhjWDRYZ0DRObLgWOElWFGCnqXRMdnjiPPRAnGtwI3KfumdB5fbqueifzJo/vrRGXvxDTMyd2/GHeB6jNt5DHpkL6cVYJCe/p3jCVCHJYY76MigZO2ck3bx+7Mk+RQeBse8lwJnHjH46qydW5C9FXz/Xam2nLPfYXplBhtAnlsASUVCmpG2DpRIyz2fSYWfNPZ8XvBv9aL083cma2SAWT5oICTj4uUYA8uxeV3PFydH+3kprEUD75bF83amit9B0IR853usHMlH6h0yTg+DWn/uz4IewYcOgF8BKwKelIPYAeJql2BZJhDGuY0cjuOQuqMAMe628h18XoPOkIvTOfOu7tkjsN9dvVAIJvi71mtwFj3+0xAoG1I09+m70kW+fhui/PzRSF8B16EbcOo86UU9SaeC9OCab9mwzNxAOK9B84T5c20I3ea09cGW/9S+aELsLDDzra/fIBczzLfzLjpP9iVlf9b1DMj5Po+Z/b74jD3PLZtbB/t5buuxn7Xlj2vAuW0e4/pv22P9YP3Oa+l0mG+4tgRKyVdbN+QpjC/6AzEj69CRHSQiC/zw//q8vd5pHgdvKg62TO812Tpo65ybvHp+rt6gvNiWbjrG5ze7abrFv34eed/P9vrcnkNbx+u3TLXer2N+OB6CUrexWx9tn4vvS52+dtuveqJKXbc8uv/0ttGce9ILmxJR7GyaZ+Ji2YBv397f4r/vv/94++3jawKOP37/mRkXf/jt4y3acWeWwltlpry/vf3T9+jDpP8CaMkMnkITnMnoRufmIx/qx7kcvmQR8wDiIpioLJXJOPrngyA99+wtOIHxAG6UI62bvzszFW78MTrtBLl4rdeZgMjWZQLTtBEa71cANz3GHMAPWCThFl1Zxm8AxnmnumYHfqK/N5yTK4++73bfI8vNpV1+9zLTjxZCBiU0xxxlAyQE7fZzboAeZWuDpzqT8ARvnTHo++TKnwH+FQDVnp68zC4lRyZjBZ59gGedopzZcr3YJ2BIcGvzSbCzDwM5deYE6ObLDYDcQMnNm/uZQ8fKnDrAgbP/Yp6UbjmczgXoAchDGHThnuv+e2e0DrB2lqUbWOGaUY7HhtaCVcsZhaICJBPC6nhnwBWDvQ3+oES22400+OkqG82vgYACH4KhI56PzGDjtAbEvyMeNh2236Wnnqe1d4m+q4axiOZzZmYmBY6DsKp6snw0kWD0hHSIM80Miugl3b+1AG/ZBmWKSlcMjxhk9+cT30lvKpOy/JDKGtM7vKHkNh+aaJa61uFGmRmM/njWcV73Qm/1nq/nJkfa+tgF8enSRb+WF7RzE8+OrxTvzXd8Rls1ZbyZtlnGmhmyEXuqOmdk03EIMjB/ehPuV1I5chM21gCYNxNbX6wsw5HjaZWS4Fpl4wpse5Zsp1nGQTWPkVWrEsryxEfPPqTyq7DJWnre67yz70feR2enXFeVjfAmJX4ZOMznfwn86sye9Tsox1zPtnWpmKudVwmieSvXr1pn5DqXjzWtCUruseliIFcZpMpIDH9Nckg9M3zV63jJhkxcrHrhnhnXqEj7t3/59592Cru5cu1qKRPOgTcPS6howAcBrJOIyfgZfAO4yPKNS7mrBdGO280B5mSj91L034kU3WfphIUvSkejVPbrW5TFxL+u5f/sfmWjfOio7WCq1FgJ9XnyMoMYgw07GAzwjYeo+Pss5V3bKXa4TTdnRAaQx2sZELYwIdOSwJIdcc/L7/AzCD7III3i4dowGNahHdWnoaTCht3j2eBPl8uW7ZBxG7CoA986OCTHVRaQgdUOsiygHjsDgIeSB6C9FVW8TzwypbGjqMap38ADHWWCRyxTliUscCgVx8hGAnF1yrgMjRxjj73XJHed1VmDIIF3f4YuetnZYw8gZRlg73Sl8oHG6P5YisoakPY4fOKp+EpU3Eq59UBp1Dayi792MM01IW/kuw/gf3a5PIgExLDDt4NX8qPfY5n18xMgwSEwMkaldN9FCwITDLaoQyh/5FfSgfLn8eSzy/hlmX8dVJO0KF3a/ObNsjQ4ZxlVGmXs7OXGS/W2JE+PMzuna299fOreewuAHejutYt3elMngSasU4wts4zsXJf17Wd+ec+Dq27AuWX/pssM0MugTlP03lSrU970HoDLtZGeIlFlrnuSJd9yAAAgAElEQVR+WoqzyfmvgFjT1DyYfUzKdm79e8g2HEmCljd6b/47g/zJRpj1nIwBr5fXaUCSc3d96D12tp83uUYlM6X0oHNbZ1QGdWfj50PKHq8o+iZX1I2tM3rn1n2sSt9ih7i0at0yKOZNz/u52/ZsgN60sw6Z9XRkQpAgShOD12XP89mZCTepOOZl6kJdN9nk1G28zutjX8FV5tRT1l+81nPcvgvvM81TlmybYcMtD/ncarWTNtWRB0Bj9vmkDKctysymKtOpPopuxaEgRIhJZBlFMJnBWvXkDd/wX/z2kb3Xfv/j97coO/zDt69vv33LStq3r9FW5P3L2z/+eHv7x3/6fPvv//T59o9//Jkg48+y/QJiYjOiSo3tD/kQPqUcdBmRUuzPrI2Uo8rMYoZNZxpFIAVwo9t+oChPeuCZ4XZmB1oOxye4+UcGOmynmQHk93gdymR3YJ4H5iWTKbBn8C/es/6MLJnJfvJ3I0eTHSG7Kv+Xm2ijS06uHtM/+qirW9j0/gA3ZyNO8kL58bixqVE6ycHfCSzNBiz9Y8n6gFTxVBVClbz2oQQDnu4MsQOQRlAoCkyMYqD2oR+cJXQ5mbTpWZlG1e616wuSLqGNCgzwgTcrKegCwg0Q0IUeBehNwLkD+X2QiUY3Za8bdJm/C/uvzNyStWMTqlRoZ/tNtpn4urlQcllr5uy5rUMJKngVLAH+t1zFTiHI5JMq3d5rBNe1Yh4F+Za19oPxtEM/IHvSz7Ku5AEWM4/p9ayeaZLdHVsH7QUOKuUsoftuDzWyFvqxM2ez1+AgicIth97jVSCNDUkGzEg2iK+NBm0CmyYsoW0fvGy8s7sI9iYvdWuVendVaKbNi/mXTyc5mJ6CLnm33dkYANcz5dUAD3xyxp2lKZMuadob9dYf9Lt7zYpwV96pw4w2n2rbzGCZOHUOylKlUoKAHdPUWlX7J1aAGyDf70hVZhkqU6eMVdHz5O2RNetRPm8gm8qqdNY99KSz4cwnzMpzaTR1puRbbVQmDijtuSrA9kZPjNEyIRDumZk9fXVLn1V/1datPnQq7GAT5Izfb+tmkBNYujCC4he1BBjfwpmOSr6ApCdmoL/THpWCmuq304fXoWB1nu46HGzLkypP1HfRh9v5/g2SUi/ldwEw2hnWbulZfkTncpyW6WmTC4ud5Fuw+irwMxiwg7Kbc21SUuh73JVmrGaTagwvYRBRGTi5R5ibwx/gQmVY+rkGfQhKMECWYZQylMNexRyrHOZV4MLP+Tsz4yw4DiYIYJIWVGyp0LDDQXoSGPH4bdhyPS493GZ+A7DlPdX89AbGMtvD9zvYT8e8lO2NBl5rzyl9d5bf1gWkPYXX680g3Z+9uqcVRWdNaa6ml+m+jcIopvfMNoi/WQ595+WTjtnnD/bHNGEQaD5uRepMPCjUDFCy96QO7+CYGTx6vQh0JfC7AE17YE9jdzrtQ/snENHjBji2A1Y6Dq/4r8dfB9ZQbs3HCliK98EQlA2uv9/lz+QQCGh1Vm4GiQUoMmhzybZBL9Jo8zTXjHy6x2Ujw/cMUIHdSnvKJRfWDT1/HKqVQF4BxA/ZL1qS9/PdtVaWGdJ360vLCPUswRePyfRhP87g1TzIA0Ajxxj3uHSxDefqg6p6AP3kYTbYzGreWzu/W9b9Tv7LvqQ59s4KotMQRn56nfn+zQtP3aJPNshDGTfP+F8GtJu+5hHSaNNrvNsBGcln5Ms9jmhnwPHMmrui4dnC4R2HB538rzLYfIZbHBRtPY+kHw6P2PrHPEXw2Nd4w/zmvPv5p4dzzpy03DShvNJH8HUp9xXgUMdFZnj7QA7i0VN10zvBFoDh+72mZ8Yiq3XLXlNtlXnX/ZlO8IoHqFOO+ZXz6kwortmWddocgYEjK3Gfy28cKPS6GgHJxooBCCojMZ1XRRp5bzi5375+efsW5cM/q2QrdMb3H5ldnzv1aij09odvX96+/fb29ttHZN4nBd/+6Uf0G3p/+8//5fvb79ljKDYzRSPZwkeTp2nMDvSlyxVtOwYS0gZsEfC0e2Px2/7Vtdm/sTx1BlH6vYDXo6xxMgFv/Ou13DKsQ9FGn827nLmn9302KCfwULdsYN66N+xlrPOZBbHt2CFbj8Bw/KNtS2/8Jj0wGRkh30qOOP0RBY8GWmYEGutsqG/dwb9H7qc0eNav6NX213peATcKppS5WGCHA8p+zrGJOBkzA5DpuSc/nQDaaYNaghV8dn990+fzLfCinXkVdzH7Jmlaka/6/p1jSDV+ORDppjdzHHUabfzOYLnEvrJgz5NWRxcRqJ61dP9G6dRTg+dmYW/IVvZ1BNlL0d+C5u73ViXqMafo/3r1Ny5rE6+4lbLKn+JYz81srfNsFPuE9gTjSqe+pG8B6gbiTtox4tA3k/kslEt6Y/g8M/U+fBBM8XadHNyHVDgTCjTdGySzNtPPL9emFqLdW24KrooA8r5k0psw0kuRWbZtG8uEs7z3w/iAQKXUFzl1HwJ59hfcftbWp5TJ1lPOkkM5r0lz+DsPHjw3PehbHnN3KbNPBi6eN1AmWk+2W9KW/TBLD63X9598V5meXCeVq0tu3VORz9i6ibQiP+8+irWXUkB3beABALw9d/j6xBVc2h5jdHbt8LTGz/Lm0fPc5BionBsOxvxKE1dG6FTNqhS9vi2GpixZ53ADy7JOOp4gIoWq4lRcMOuCzMxqt2CZI+AbrBK6IdrNcINs/Db1Gc1WDxmkTea35TUB0EYVz022+Pj93/7VPyQkK0S+6r1Xb50dMI3DopDcwFRn2xSTx3X7AAkz/AijiCZhO080NTMxqM3PwqFIAycF34LqRqtvlakIQ72b7mcGJEpevXQGjJJovZsgePphTCqDb+aiQCvGw2A1d2jXib2e0yymSvcM+vj6HdAbvJJRHkdsKzeDt6lsc5wCTzJj8lV56WEUxjp3YObd+3rvBsA6uwIHY2yHN45VuCmJg8dWN9WrsoogI0Axdu5d42/nVLLx+MlTGUHH7UjOGoqP43sDSuZt8f6UAsU1BojpVA+PTyaw3nde7/VvPjdP4PTElqEGTry64L06Op68uJ38h/PuXd3o4YKy3Hif+dGyfwOV7ZRsQpuuzd+peS4H1lRPtgAgPgrU2MZ46w9+T0MTloOOF+ca18UaRRBqLs+1zkhxHBPrNfaepZzF7z7ZM+Uxv9TJ10fPKPhyGbYmgDc9v3Tv5BreHEbP2zT05keuqbNtcChRrk8Fgi6n5mFduY7l+ZEvuNnjcexTmEPmrNc97862BljIeZhu1IOe03aejvsqGCIP9bN2igWy5MgX1FPbqaOskn+oj/J95SDeNqQoH5rTKjuRVyfAv8ZIuYz5kte2Xj/4Gq1GTD+OifMbB1vKj3Rt++I+MMuWtLy3LR9nPPm+smoFJqg1xJbVAIZ+/PjeGcUpBnWfaUZdsTcN9J6zpQTlv9/nvKodUa45z5qaHroxs7NweJHfu3m1iHitItg67+T3OSDK7T62L0GwtLwbgTtH+5TJsm2b2DpTKQa5Dtpd1JBW9iv5wO+kr7LXkLzYPHEQ/u6DPGSpgmF+TtD89H1wxvLn59u3j686piXL0b4nMPMnf/j69ttvaq7/43v0UyznvvoWaT1VjfDjM/jz7e23bwE6Rsm0xvzHP34mwPjf//FHOdDalNbuv2yz1ql6QucYslnD2zfbjtqU/cPXL5kVmf5EBGDfv+f9Xz++vv3xx3cdyFDPHtzrWSWitdDhWgQ6hrVfAXcOirDhsuRh23v6VQ99Vxt1BJK3DvE950aJMy4VU2z/75D3dZrvK713e8b2CfuaOGwjka9Zv7SPfWhELm4OI/CFAJKpF/NAtUk1Ospq9U7x1djMM8NOYjc+hPVVe2iV9Sq2GnA35bx6If4KSNy+gcGbW4mal99B7NZRDDbN8g4c+3CH1aeyVMoRC1H3t+jUyzJwrYyc7Pf4Qkcfdln7Cg0Q7o2I0VEzoyNw/qqDCjyWwkRZC67vshb2BCLLVAvgKFFKPua1rVrvWWg3PuZn83sptfZbNGbzmXkHiYIDuh4tcqZX2yv6Oq4V+Yc/2U7BWXWyO7VpUfafPmCCV6BvXguUdjJC9ZzNE+TDu2yHfD2zyLj5fMbTemJn6KHZKnsOKmaZElYD+6/0zvDZQqqxObzHz1N6J7Y/NyOcnHD6pdZLQ7PWHVAIv3pfXK8S2Vq73R6glJDk6ZRF61ODiFq0LRu7QupJl61jXv2deiF7Li6dUH38bnxsXedn3nAB0V80dCY99amB14xb1vAJQk68YZlUjkH6sNwwhn4c2X1xuMqxkfCkDHXY/l38PaXMN7qqOngOMqMOy43apcu3f0FQejZDtM/qCknbmeQ19JHM6jgfrMtqxv/tr/5e3pOo08dP03m4ZfCM8DlrT0rO14bTzl5zZyD3Wc1vtSPaoB5Ow90EFENIMVLRDLM5xV+OxRZEC/scnoCdop0V41LMQs4JqgzjVXPTDAA+DqBzAjsBUr/99ptOKqx+lgRrzJSPjBkQgHPXvKZs3fenUSjXicFK6okEZJ8ZM1tA7ZrejOFeDwIcFPidXZOM6CPZw+FG3z7P65bJY+Xq+flvvzf/zXJYg2rKFci+gJkuXPyX6eHK4jLQK+EIcNGx2PSfvCktO6R9XzqDCuQS3Udp86lkdobA8O/wwGTBcq40Tu6VwKCUwbJ5PXahx7aGJ3yCCuMUa6VzDKUk8jv38Vi8Z/ncgJEvs4M5cvkssff73IMtrr3xgjOoaWAOkKGchFzrj4+XvUgFCKkEQhlYylKQ8xTv/ihA0AGGvCRnL+4NBcr9rIMMMOnj67aMcz7MUN5BvvSbskDIS3vDYgcalEHqC4MUu3dkfB4bD3LkZQA22MZTYVunVVl/z6eAytRvyH62HN14h7w7JTuxOSNtYVtksLdlskDcm1PaMnDZyCGtRq7uffuok5JGzl4tgJHP+vj6oQwlgwJwPLa+bNn2SbOV7e6ydq3vrMVP9MmZja5Yp9iIMm/XxmBHRdi5XIAh+yVZl35WA2nT7uG8ls1NAC4DDr97/uZzafc4/9C/sRmUtF3lKrxuA3rbxrQTjBPs0vuozYoNWPnZ1HuksZ+XdqRaDDjDtvWjgfiiJ9/HsWsP4dzFap1Rpx/39dX2IJwyn1reDh36WtnvOOyr0oa0ESJvtzdr1ES9sj/rJq4t6WG5PNapNhAzSwb8cwZzZya15YW843lnQFfjzBJMbL7ttaHt0z5JgS95X2QeKvvRm3n/4g9f3r590/N//Izei5VV8RlgYyEUnf2je1On1rMdjEbPq3hTgB+fWfb3+RZN7i0jKZcanPopVRl2nOL68fX97X/4ky95mMwfPhqTTBsTwPof/uRbPvu//r8/3/7xnwLEfM8SbG1s/nz7/PJbqzqusZBiVgnoW8n92ffMdDMvjx50Vs8JOG5dGNd3fzacnpx2CADh1pt7vR14TJ84Z0EOUMqALnl7ATU3PURf1OPcG1JeK8msOUclY+kDlAKt5ilt78Ir8CE2/YzgHWSmSU5Cd9ksoVfZau3T4HAL1fSFPOxhHow35cV6NjeB3KKn3ll9uOK6H4FbA3yTj6Nn2S7MWCndt4zHM0tqZHLmmr29MolE/CfwfMAf09uqiAFoPEUntI8H7Rgl1xUltxypA1/O5wAQ0YvNWTvsUe4ejAYWQn90VwU3VR3VeRKpgMe416fcTnw8wGfbol/YMz6YfDyyfM8a3HZYIKBAk8wgfZTcE3hgxmfwnzfpoq3PlMlKnidJpfUj6JLl27VhQjBiSjGxsABeZCO1+S4Ad/Sp/FFnRypDNg7ikuwGs52lnhtUEkg4CQ/tb/ud7M1Zpx2/yhAO3Z/PR7my9elt7QhO5fpXFq/NfvBLymHdXGcElVwCnAPeon0GxZ8dS0ScYn3vw4z6ELRawz6Qt2S1KsubXtsXdYZnAcGFMx8bKM13plsy6uiNKaUnMmeJfojR9QP6rtTbe53339aE1iQGQncG5CQSFb0DqM7EoKWzTletaD+AqlsXGICPtcx2e8teepKotD+Ay53YlM/NBJSqLCnZ6PeJIfOHen10fvgW7nNcpcvoP5n3oaelbUEmvRSeZZvvdxiMtS1R3GN+FH6TvAEbsPV806FbZJSd+rMAGOvnV4EGHVICQjt7oq8r4NDP3orBk9OOu/J78/3YUnJwLIKcWSHk3p094cVyCqLGNEJBBc4A3EojlRZSmrOUoYKaIzstG7V+ZJAwBmccha8fAh7jx/PPTLiFgvNeB0sWvlHOci6pXHnyLR1M7k5MuYqcbN/PNTTYk05lKaYjm+RA7O8ZiM5IIy95Lk9ndDI6Dj5Axgl5cQdJCjSqh2Gty+YvA7Y5J8ybgpvBSYGDEUQf3/Wuot7jUk3yJLPOeK/7VG6w9cbDdPipcBO0qBR0AffMEGJZfoHp5UabD5ht4t0Fyoz5iutFnuB8TOvgcwaUWwZN65FHyZwynAQw8FAZlllNYHSW0Vl2Wg5CnCr4Iu2UFfjrHbbMWvz4qF6TctT6gCbsuqSM3MqiuRUGYI7j2Lzqv/c1lG/qiC0rpLGvu12zdRqfz3XNtSyrEwAj9TN1yHZy+R2DXDuq1Uq/N3YIsHrtLIe5CcCj4WoQnB/5j+PnuPY7bjT2uClb5Cl+/4rWlBXPQUa4DgnD+LczTZ7fMidDwLfO79sOdm+ZC++LVnK6RR88x6WlyMpp3vCNsEc3fcSNB9ti8iztL/V527wG9idj56ZfrGcS3K+IVo7w2G73FjL9vX5pE6CzuQ4miK4Vbbjufm/BS6Wzxsaw3Ir6sp4kW1RZyKZLn3pfi8H3sU2AN4RsV+KZWXFQoPVjPRa72MZu23LLuqYMJJ8UwLzHeuPIptHSgaYl9c2+33PfskZ5YMuUBPkAIqi3YvSlFbgTjerzUJff3t4+qmTvv/23WK+pOgnAMH+OvrVKQ8oNpmh2X7Y/D7pA39vNm4L19bwAFuM01t++vme5dQCM0dvxW2OXkRUpL/+3ryrH/m/f397+83/5/e2//qOA7AS1oul+bWhlRlFmHtSGJJE48PSq+D1KAKmfvTkWGZWhY1xW6QBi6zn6KaKZ5MOHvu21Na/aF/DzNq/G57eyW74/n6Eo+1GRQ/4g71iv8P20HQ5OLVsMjDl2lqxu3XybC+WHfE+d8MqH2jJhPW1x8iEVDvbievfqPHRVPwhZZqUiyTbOQHxl30o0DlvhUExze2oByc3U/vHQEa21Tm3f9uC1PrF/OADp7dqJZ1TWmnz8iz4XuXZBDMtkgjHVD9UTS5BLgGnP21mLlalkpEj9YCurLoFcx3S98vXZq5YDe/NWWco3Gr/iq72O5Petg/e15knz1oA35zgMMnJcGQr3ibtTMpnvzOkbVCPDzOaGZEybIvSFt5/sOVAXnSdwY/MVh0f1Clx8c8m6W5chm3plZ1LfU5cd9gl6scGto4Lm9G0adETp9ys52Fnik0m6qk7qfVfwrXn3mSUsXpGz+fBBG+A8/cbhGR7+qufcdMqpe+7vuemckaA6VblOUfeeSwOSCxca/+517/8ck5y6/DEvW79tPp+xSL9keOQ+yQFGr5YO3PTotXWLiNoHfjalGS4gaD82ZMYqe20ZM//qe76b2evj3z4BytETWsPbSfN+tunVf18w5cbJWzY4twJBDTBSAVAQbJBD8O0Yb4DRA49rLSwPQLICoLh2ZyrYSe73VlaYr/X7WinVrpGczY9xTGrGeZABskEeDm5l+3EsVtgsI5wFqUWtAxLM3J5HljteewTq5GkHZfEUO0eeKx1D0prvfp4i93TGXjnv4ygNKHUr9805oa8P1yR7pVUw7bn7ubPOpcwzw2l22Q+gsk4ritK57cAROBBzk6OfWWJxvzNcYgzMlnWgTRobRCVdT6f0/e17jdvP9fcPIKOGlmOsk5j2sw6nsEBOPmcHgP8faW/Wo1mSXIndyIjIpfZis7tFQRwMQEDzgwUIAgToQdTyoAdqNML8AwEjYTSUpueNgjBsEmR1V/VSlVWZlRmREYKdY8ftmF3/oggoGtUZ8X13cTe39bi52ZQ5HZPTeFvAnOZCDZPKfCR/YfeBSkTj0DqJV122Jr1n/cyTHCTt5xxFNzmYk1dk6PxIuT8D2WI622IEafoBNT+qyUoEn970xueyc8Lc+cXxehU6Ntl0/tEzFr+OulVTji+tl4DVyqD2I+K4a+uE6fkObO0AHQfUnZcWPbI+nOYxs9In3aSz3NHgWvWMW9ZlqiyytZ5Jp8m3CCQHEIT1TYvpazZ1JXVUbeBE64i9s9OPqIkeO50iPTJ5xXl32kbXCzvZmPI0nz15xMfn9Yz9uvWMyOjKWq8zANd75ZgU6JTnmVyvDr3l9nryj+uRnZ/gNszloc1r6SJmQu7oveZTnhUe4fOccaXbjZ28x/c8GnIGN32e/hz+7g4aFb7zGnVSNduKG3BEVvPM7OAJCu1oO2k2s43nPVPnOP0dfBFvq07pjl8wL8tUc3mdzzrJsunMKVtatwm4iM7go3T8q4C6HQ/ML+E/BBAa4EboapwTCuf4OJ4/j9Izx3F3F8BGnkqAb8fyKVjzq9gcPK99nZzpgW9kSj5+CJCwguLjkScgggviuHaAjc+fRV3H43j14uq4yayb2AMM4DH2TgJoeXlzdTy/jUzHA/Ue37x7PL7/8cPx7IqZ9z+8/4CxRTW+xxhvZlIG8Oj8t9Y/siiUvbvZ9AXNVzDV/aeZOSKeEY+s7sIrU5JrgfjMHhVZhwBCl706H7eLcXR9cgZU4tnowGnB0h7UKl+Xc6ggVzzmAbf/biclTwkA097531pr9w9mDHJJjkVP91k83lGiA0tM4K0W7HkA37RT6p/aa9kFp7zDj6bzk1UP047Zcb5nzSK+86xW6r7SoRGY6jihgnapbP9b7/AMMfAUgvB6udZ93qv3btc3j9AK/IJescMPDpZqll4XDc90Y5JghLCYNTxsPhQ48cxSkqjrlQVYMQ9lSwkxZTdKT5ee82f4XES7SpapGo47exAH+8Mfkp1SppevscvXYwAnmQTEtWAH60pkOCPMaPawGg4WQMp31PXTlvpx+7JdQdPKKpPddN92YcFLp1U84xsX8FUvGEkd5b69zU7FuZ5xedQOFL28Pt6ifQDLdloN2ZUGsIGP870nOhuo1XDIzTiV/RZrIj00QUTwTmbzSy70KIQxFwgweWodm7U1m7abOowdobA5k3Nx/6d84MpQ97XdaJY1t+JtXhX+2fqBLe3+VtmuXK+t3vrp49tBIjWmcfuK+eZLWiKawL0ovfcQOxHUBfNHa4/tSxMb2E07Fj31rfN3Bz/7XGArM8FIm07iAeq5edy9Rig7wU08lgShD18gJQFz1gTGuuaCTAD10viV6YyDF/PUZACMO+dQAi+Gn0SVIRWANJkPGQWWDTcdfDe6ux1JP54nJRDjvL29hXMWz9N9epaDWRqfrqvsjr4YcgSgFK1ZzQrOMpNMdNA8nC7xGY5rpjaTEyjgi84JQZH4caBJzWacvpxHQe+alz7nEc8C6VYg0dJqe5BNI1nO9AJHEwCFa5Mc5M4nxmVNI3z+vuYyMiugSOAm1srBPT6v18eb7xWNtO6luEoBl7GuHRUPZtzBuwQQ6LnOA+ta5jrAoXdQyOfv49uBPnp+Bfocv/5e2ZPJz3o3eCuFfsqfss7mXEEPq53KEkT9SHY8HzxqdQbFB1oDl0XneZdfKrwC+Xx9Ok94ilYZDX+ur42Osc/nOQ20VhgDjhJYp7zsnub1D4OMAapOAG49x2r8hQNFA1xg39ogyHdNXnTdFApkKnsfuwdd8x26Ts7ZpLfLiPPt1LstgE95PtUZTIPqOn7SeOpr1dlrOmyAEz1jPICBHtjjHSo/kZOQ7vJ5Q2cbCNn4Jc/V0fix1tbUBZMmU/7cAb60Xs5nor3TVjpNNHR75vpkBqayQ57Ju3TKKr5P4ky7PDOmnRfx/pGdp+f6HHkonj+XeMzfuwusfa6uD92u+ZqtF9ovoqU2LaVPCCixxYZqB+doM/usjnX154auPtdVjveonuxOR0MnKpNt1BiednDK1rTnzldz7SatJ/19Lv6ep9bKeW/S2N/fswPryiVzm1p54uHIFvQgd6f/elAoG3c+ousZYwpgSpflEaRs2NFAiQh8dawI/8Zm9yOyGIMG9/d8F+pTo0GKNA2BsAjcqC86sO2gWwQY4VcHGBjzvc/jbnzSAxtyZP3qSOK6efZ4vIxO1fE9TtVG3eKH4+VzHn9FiZZnx/Hi+bPjxU1sCrBBRnSsvn+8OgKa/vbNw/H2xzsEcDiI/ewGuZL3eZKEYEcfs2/gO78x6/W88TyPP0/bob/9ugA9Z3af64HFAzp8lMEJwcIOTGCMoc0XEMOTOGwoec6U2wcxsXgGYBzVRAZriOePepYBnuRAsUZZ6F96CfMJMDntfePNrIdMO0RQoWSSc2QgWpuE5T8VGMWjbNOvTo5CxjX9jQpq6yga9EMejVYWluvzPKy7hLnoNoGemjuCWGvagePOWaR/12yg5lnr1P27ClI3MT9tTAbdO8DPgcUVCC8bJhtVGYaNNy6Bo3kkGEf8snYYda2Oz4/sqlFr0QFGjUl+G95vAEMDN43v4dO2DD+t+czs6ie5pHO97czeP3FwgM/0TTQ5AgsgyA2QpS9QpyTtqG3Y8shwZFZXkxPULAQQST4qXuT6THDR7T7fV7zjoBlpF/aayRABbureqMsH4D27JstHdN3iPh/uG3onPlv1JVH/1xpWrNJJ1K2rXMbSBblxnQ0yAoiEDcyjw9AdVocV6z2Oyrv93a3hElxTlyzX8IC4ZpMcubLqGKvbxkHWdZ1Ha8WENcfpJfS/J6gZPKV1d1ztn56pPLGWvhnl6wkaLpnmiVbfiJhgV6Ej5zkVb1BepXt8fm1NUC4q41PVFszTg7DMiEuGVvoAACAASURBVKt71uDSJw4kY/NkdneW3EgbKjNSdUxVLqBqF3PT4rw25XvVdx2YHKChPULlSFQhQvyzshhtgcEvsYlk9WlJuyqp0cvGMQaPe7TREI3qIJf/xf/2FffR8hiylKkAwlB2LTjP3Us6t7WrgsyoXJSH2PFNMAvufTrxEHoUMraU6aiBYxleRcQU/KxxhQlcRfMWHijBgtPGL+NfhQtycjYnOeMtWAQXDwZdNbKo4GZmh9MpnhnAohrIKODAu2xcHpD528qgdNDR60D5+87Kmws+swT0Dg+AdK/+rQCXijcCiYWoZz22BazlA2kwqAZptAk0zUBWay8eEi1mAEqz24EqMXEcoxSQrOd5kKb3a/lWsJST8Pp+jW6yimrGY+j/bnx4Z9bkcYd+rqPG4+9ymruD3oFn8ur63rIQHOzT2AQwLt65igyJ7PKq2pLWkCieHZmZCgK1JvF3/Hf/4Z5ZIfaDeY5sXeczGfy4H4ClFmF1m+TDnJ7loM/dqTP/gufTeddzfHzObzv+Ez05CGUIVCdc5yPXC75BMR0EvR9zjppyVrJhBth45sj8EM30HI6BOmber3dPAzxpsLp3CYxK3vf5xbPuEzhZGwX5oJ3eddnlZSXr4oF5NLgxzwgypb9EZ5cJgYRbuR61xjRWjU/yJlppXZx2vobo9qw6tdN6jwk43SevXF/fpryyXMA/9UfPcb5pBtsyc/mCDs7O+/29c7Nh6sKds3uSTav5SJCvB6oCjyd9ta47cFFrpLG6/sRzLKv2vAHQj0TpGQjLrc4m4Sb+7DZdxG8/JVNznX3sl+TzJI85ruZjDF0810I84DRy3tb1Pjfdc2mdcc+q09Uz2eea4O8n2FglVlxuZZfisx147zouxiIAlwF66Mae7eN6d/pKN1Y3N+6/vro+biiCPPKUGSkhLhGkqrRA0TWDXJXfaRupLJ2Da7PGlY9d4wIonykAAVbfIKB/RHbiLYoz8Tm3eSQ6jlGH2ozMRvir8V0exYwR3gUIclwd7+6P4+2P98hs/JDnOaMRzP1DAJBpQ0ZuztSVakhCV/i8wTX5S3RTwLSCLyaGrswGri1BrglYAEB9akM6ibgC/OFj4wQD4gA+u4CmyFBlIenplis4VAMJDzhxf8TkAMy8RqWy1CpjY0ePbi8rCGZjnofj6pr3U966rim9InC11/OW3PTME/LL1EnTR7qkz3Y2Z2ZguQ2bukU6IHiNgmR13bwr7ao/60DiXJmcd2bsMXB1ELayhpT94xnLzo81zprhikmw4AHJsjYY5VFo5JkiAgBKnqs+p5ttz3rEWEIOssaZl8mKtYkkog+oF1jlUXQkPBJFWB+5eE1NGVyfu37xdQm2D96HPbUBeif0s62ojL7IBo6fqI/puloARB037rTiMVCnN2NebSwpA1BABMC2iCnuuZmnW3dN/uLdd3eMPXSs3H0A94m7/QXFMr6sTEnNX/ZHc9Z8RTZmBycdVukY1pKTz7mTod064TrVlYtQ8IY0DkAK6ksZahdsaJtXgjinzsmXBjM+nwCgf+2A4wTSRJ+d7nOZc4zW/brd8J56Vnyn7vM7F1k0Oa/FACSHPSK/KH7kqGQH+pzPI5YclK05A98JJ53APWYmEtPBptIHZb8qg9nAR/CDb/TVWATSxScxD1WJmuCpH2X37Ok5K31X+rTXBYUOzJsm/q4xim4zM9P9AoG59Bl6uQOuAY+PczNXiU0pN//lv/n6cQJRLmieqbE+h1aqbkcr4LZZeOCnbDzuIFetu3WMZVGOjhkCCKvBVDtIckpSJ0Y9nDyaTIbnrkj8RBMHB8zkEGFPUh1csSNtx+wSFHVg56QQT7sVCRTkalYWGZlxzVk1Jhc3CQ2mBqOjnsYpgE0U1g9Fdo36f6VEC6AR2Tz4dJATOyEAdRlczx8pEdKrMix3ASlR6JToVu+rF72OZ2q9SpFwrggeBA6nAQlrxbp4rMhNx0D85cdjzHlG0EKaSdGdFCK6CRr4rOzO3J0WX9Mh5bEfhapbeVhAixRbB4YkG3qngC39LWdRRnU6gJjzh4d2pH5eM8GVyRMecEaWudPE+djHqt99XO7ozvvW/JbiSqcIC+c7/bkbmpprgjHuXEzgAWsTgJCAMWNcn6MHozsAAV3t7V439q7jnB7zGpcZ0XPxsgF6k2aU6momNIEZz2ALGQf/q8Od6sYkACPR41go/xMMjecLPHZ9qc9dVgrsLl6e6wP/3QBjydlWN9hR/Ol40NmoTQhfawe7nR8mzZ3ndo6N03Z+73SR/OgznvcumyLygn5XHDNq/pkewd8jE73r1Y2eFbgxkBzntQXQrW3onmHodJt8789xfTjlXPchGMXGnWVJXlXzNM1nrjW5L5wJbkpBY6b9FU11j6+JHDTxrTtaUw53f0uWTnUp8aAAnc6Z2prD1Lc7feY0E2CGjATYjF7bcaf/nE7isZ3uegokFG00lqd8EI3Bx93GIIIlEQRm0EHMBjFjXlP+fR0aT40NEc6Xdf7OnC+NlQCNbHB6vdQNeVoj1zHuwJFmlFDzFo10cyPIR2C7dhYjGI6NMmZjwZ4j59BLTuhoUAeJZvADGqiDqsXdODqUfuPtMx6Rjv9e3Ebn6Ifj5jHAh+gsfRwfvYzvE/wMvwqbtSotway6O+u2GMe737x9ON49HMfdhwdsBj48Ri6kGpDwHj8EuPyCBC/VzZHZcJ5t1o/Udj1V+sXBqQA5WDmkR8wemC3ZykuU4SoeErBCO6QjdFXeosC6Dl6Cr6OraICOK2Oq5tCAoVx/8bSAYvnQ0uX0WxNswDHQysLoNrtn6XlGI8el7uL7bD731SQv8xgnx0rhdBpoHL4OLv/T/ulv97NnxunOhpYcpxwsRc+kDR7XlpvfY46d3XUd62AB9Saf52s2syQ5jwBpeFyX4YVpEcuA03M8GBdQ42M7+Xh6NniVSh31uhME3dm6Na6h0GIMArDF61oDNjvrdRUVvE9gSGMEQLZRmgL24W+u6q/dH0BmrNHK/TPQOYJ+A2DAe3baR7IW/8ourc2izBxkzbk9H3j9f1DWFpr+RcotNn6S33O8y3/Je6b/wrrolBXZq1on8ouvm9PX79vZ+mk7nYdpg10GSMDyZcqw7uyly5zzKz5Pf2LanLO/Wvpl6uuf+nvy2SU+/qnnXPr+KR2AKf5Ek8NJn3n9lhZIuatavt3XSmBPttrchUUL7UFYNt5ufq5XgFKMLEIBlNQbkJrEH/g01Gw0k9nXv3jIsz/LTmSDuhVn5DMtu1ZxXz3X8SP6GWu9pVcTAOfa1DMZv17msyZPlnvEE75nvV7+SDU+jugAGZD/1f/+WwCM8VIdSYJia4KVwB+ozNHvjnhBrWTqdRlNgoqrDoiDkNnaaynckbVGsImBHhzZzGZ0x4BKITsMJqjSs9cIVgkV1twIdmWH4wFk7IKluA87MeWvrMzJBeol4NmM5Cajx+mrd3GXh3QV2Fg7x+UUKchSxo7uA43QMVk7Rn0324MEV+gYuwFDQU8BAr7GM0NFNQ+nofHAcgabLtgCF6aidr6Zyn8ZDGt0oAxZANdWt0k0luIDn6x6N+SpEnACleyWms5odEwd2QPT2OrZM4vDx737br1DAFhmULT5XvWdggamZtbvCoazhp3jF+X48OhYZZ1V5+0P95FpfL2AWgcLXAYmv/o64lgaiJsActJ1ZqI4/+l+KLoEzEQTd5S6QeqZj7puB2Y3upgH52PoGxMF2vkadB3YgXTnq6UbzGESr8Z3KLIfZ+82NVilv9q7IjBLXnX59rExsN+DsPUsWRUdjSrHzHWAxu+fefczNThy/pj3Ow0cSPFsT9cN4g/JlGewOe12OkCfaTxa76lfBPa4PoaOHV69z8XXFRs0lukM+cqNDRpz6dgy3vrcnyPPg3JUXoiv+ZS3SSs9b+fY+nOm7jnJnS9sHhuFDGVGkWghvpOe1rx8XF0+Wfxfa1IgdmR7OVjRefCngoAGAm82jAKcF4Dp72xrvzq21mbIU3JFdcYgyXW163/nqamndJ1ke66Jj7PxSV7oa+bzuKQbfUNhjdFqXgMAVFaHecHqFg3ZRZMRnwl/9/WJ66JzsujivFjgyTwSymzK4h86UNT9DBbP4AjXyW2nSjSETBJY4H3hKEcCP7pIq64dAITOZ8rid59Eds11cNOxCUak5aEPmaDhzVXUY2R9xduoT/74cERn66jLiHJJjwQe0cEy/Iqw2ShR8sgMiNDftwEqsilMwKJ3H47j3d3D8f7uEZ+HnmIjmNzsySOM4plWG9GPvo5g4hzU7tY5QdEsZD/Xnu/MDYYM5BwwmgGMeE7AHLEUy1zFXAzUymYSqlulo6h+uILT0qmdcYrQSptodninOezQsQtgFH8XkOG8Tj7hUUjWBAvglYB4zHVX31FyPXlXtOwZfL0W1vQ1dvreAcud3mg+4qkuV9Gtr36BnVrjCtHUrbQydBxMnj6bViR4nJsa3HjYKRaGkn7krkbV4rsFNFVAjHsVICevC2wU35VOyeAf7lfUcmUGZAfMlfGmrFL5et4EryOBBQYX/WZTHvIBeUcALGNaZnlGs6gFwrpdNjuAo/8ZdgtwWzpM5x5TT5PPuDMhoHhlJkG+egkFnCxLUJkKOnmEVZRSQHb6OZvWYBPW9IaVldCzHGg5+ZxqzJgResV+1N8uR+TNatjS9LQpOF/bKVO7LF/Q0kpLUMNwXeT76ZlLp02Faut19s/qpGfJV9nD6Ufs/LuprXdAYuEbpdd2OsT53rF8f8eUj3ld91vtTjGD+1vagLTO57V267flA8y5xrsiG5K7bDJsiUcZkDb5rJW8WJtc9T5gP7DPlTdVyzr9D97XayyqjEABfZ5JiOuV5WolR6CFbPOM1xU4S35QxjzleMW48Buo+9YPvmfzKzV7QbmBLBkSpVlyhnnatesAj7UW7yW4yqGU3kPW5X3ftMTYM/XT+SSWKzJ9r/7rf/ObRwkyHLrMhImZYVc6n7+cPcRY3NXQUV4yQdSe6W3pCesx04Fn3APVZJYWjGE6TC5UyNxLhalgZTbSkOA0IMFyPPW5ADLPfNDCzKAU47IdlhhTHH1WIOKBk8C922gwk7uSVP7VrVrAXdTwwxHW3PmfTRFEtwW0JOipwEIAjmjEzBGl4tMKKDjV3Dzg8DWawaHTINbQwRoPNDUXvcuddDlV7lxRaAh+eJAwaeiBlL9Pwd1UkBAGFELnEXxfy11QhzGZX6D3C0D1QE/vj88uHbuNd8Z6olbfT/z0oJ/ZkW5MlsyMI3RrTqqNgpRez1qV15xKz+js9FQGI/lIe5elyM7OdA8mn4UjluAfAiSrSzj5TXyBayK7yTcRjP5+9J+jD2V3bkij5/n6z6B78oYvh/McgshRY8z5cj4nMppPO+lZx1G1K+XIu8M0gRKXtcjICbpIb+id4jN0+7SdYunj6Xzs6NK62rcaGepGW8CoAmofqwMtnWdLd/t4XEdccobQzHWzm+lr6DrC5+XrOK93h1PfzaDu7JT2wGDaDtHEP5/zct5X4X/Xu5Axoi4Y/tSrLh8tEEdDrBrf1M+ixUU6r82QnjnsY/NnOPCLa9b5iagpR30tOkw6rmdGoG3vLdCZNeCaLki9hQ7ACcY6bVyPOL84309bg0yJVL/eCAu6+UOVZpmygmut8ZXcLn3mtJ+y3J5lql/jlC6P65yG8RzXRacxWc3cKQOX5Gc+Y/LzpP9ObypQct5wXabP+5rwaODkxR3PTpoqUPN1nXRxuQdQnR/4+xj4ZDbgjTIGVGvaSm1Eh+YBMIJOZredF048mxt+i/eQREHfTjwXR6MDSAyQIP6NI9DRVfrVi+O4jbIl8Rlqdz0cd1EjMnPEqG/Iw2GXATiq7uLVcdx/uDp+fP94vH0XDWACyCLAiEwmbXZE/b5stgWaZs03ziOzZTZZPrWu/I21zkjTKe/TP+i6eJ9h6AHGUxkSfCcjNmVfti2IREcQMawjcRl4tWyMnrGpwLgF0Qu8qGCp83VmtFlJDowvEUSXFchzrGkAwisz5vHIU92ZBMEyADv/SrQWXz3kJrI2nfZ6T1kjuWZ4b9YDtexxnYJq9sUywfRulzPC5VwLNrxIIMwAasqpgOGSK/cJ5lx9Q1tmUdiDgCfMopnmijVLx1HWgz6ua+P7ikdHapJqpaUCWeDQOPrNd5yDbfrLkglSa51ayEiac2dWs+sx2TPVYRMgPRvTlczR5wbQLpuWpwOaPkxQAlnFbYOwjuyrYckJLDOhFOCxMowDsMgj0myy1zeHah04mm6TtHgcOKyDxTL0KyvjUw2dkIMk+i0Z8rgkSzXoWHKcrIjs9lWmYm5Wer1LG6eA5wtg4KRvk4vFK2d7p+sc0NJn5FHF5JQnysaZfjv7TnqfNzzcBi45ujCBspF6b+kibVDoeTg0l+UAfIwOcEk/+Bzd5vuRZQdiqTd5lwOzC5BOGRNPChyb70vsKvmPz+L+orSXE6J4EUhB6sqyB3XE2ktpzOxAbYhqbuDv3DSZfKL5zHIIMb5n4S0YGLgDqhEbtvqTAhUTuM+NN5TlREZiEJUPnTx4Ap7Z447y+YEYQLyL5Q5qE0Vgfvnae/tFsDPX1OoqMOO6Njdc5K7+m//jN9DsVJSJnEadsXs25wi4L7IEFFyjo18qj7PgFPpKwE1SHjPUOe2c8MoaZOZkO8IbigmOW9R4C5CI5e19B6Ic4gpqZmbAcvaDH4ka0BkbtZKiqDzPLGTGeh6V/nB/f1zf3KzAcc2HW8rr2O90VqWMFbzH3zK6y1CqI2DrplhW8e7uDvO/FFyKw1SDZwZo+pv3k35aE39mB0tY52QGog4uT2iNDoQYkt/uuhBTIHpWpY61SDHPOezqKPIo1t4hRn2nYSRZs6ePujvLMvLlxOh6BayikdZVc1kOheaPE5cJsKWtEfWbGhSID9pV5p/qlHQlFsXsbwF2472oAUjHy/fwFxifN4PWogWMNDWDZ+HoPc1JCk4xp6QBx9iVDqXpx0ori04BtQfZzktYT9Rq7WOvrARXtp4dprVJpYhjmsyMvvJaY9myK7IFS4ESkFUR6Xg5um8v8COp0AKZynbVWmvt8V4dl1cZB2ue5I6wg3ei9SXHovTZGbx+6jsHS7N2dwWL67jT3pGegMya40ZeNP6n9JEHGmt3/EIGqQIU3SP+nbI5ZW/3fsnh3DTyZ+3o7uN1mYvfdyCydK4AVNELz7YabmWoa2NAYyTInkAemasBXy1wuuAk7/hh2r5LNgmOSq6vwBKthW9m0enxjQ1SCHOfxEobMHlkra3d4GP3tZVumoC3xua86bLdeG40I/PxYz42jktrr3lPoHA9Kx3jOR5/l+Y137/8h7SFc40mb/vf4Vhq43VD/vaR29mndIfmAH737pij1pFq5sV18MdMP4hOU/acFy5tx/k4ubFXTTc6LyXwkbYJrlru5GsTbGZWTXmPTTLnaSdYXIvMSAuGxHfQrxnc8r1XAJQigHn2GB2hA1wMp/36uL2+Op7fxNFpZjYGyMhNetbahQ97jUoo6yd+x3+olfx43N1HVmOAjLERTyDrAX4TBa/NaxxzcjAlVcvKMJLJVQAqu6bgT/Od/DJ9Mt1HfRObCrUWk79dTv25xT95pN10zeRtrlkFeD0Q5tU7fiwdnoArmJBO2XJvdEoEgF29mS6zK63yW3c+tNPIg7xTwDcmJzFCgAfXv8CtErEsRzFssvQ9a3np1FKBkU132MajZ975qTK3WXMd6Z8J+Ogb0Z0fus0gXbJMDRqNsOTIJf0U71Dg70kGAkLEC0+twUnfCaEwsKP8TeocP/Zca8mMVfQgyJ4b0zchj/W4Sjw/bdu0bwzqI0mn4g7Rcr7HwW5mbnYL3OzGqN1c61agwbQzYkttCqBERdr0y3qdd2ko8kNhD6SgLUJB06sgZIAUCXwItFlJOmkoFogUOhGCyfg1Q9klRRKJ1dFcuVo7B8UAmbJ7e8u09Gh+vZMT8qQfky0wUdMvXTW1WgKJzMdqZQTOV0rHFfBY5SCoM/T/uWqpulyXhH3qwJXe45sxnmEtGmiNKHM1Ft3vtAK8kmCTeMPVFvV48a/LM3m/ANY1J+vCnBj4stO9sU+tJeNe40+MO8uu4CVpCtKeqr6owMIdiLvTOS5bfrSeUBNPhWgTzf1YzE1YdPrT2g+UDIrnVG7FvW5kP9uJBWAwBk6Lls5L7h8BDA0MYTDbmkPqel+7mL/G4nxdMpibFYufM4v9L//tV4+lDCuo54CU2p3ZDWvVMgBLLkLwhIxHOnE4euO1DHJ9uXCJnqLjKwE1KNQEGd2ZQMbjQzhxNFIqYq3rsYeUGWfx7jJeYi4aRiiC6xs6IlKe6ZjcZwdfLEq2ApfiABChnZnsatnWZGVlqIEEv3WlHOObzhsZoAef8Zmc9ZXZZFkleu8pC8WyMlpQHGBQNvLQc2kEItOUT8PfbD+WdbX6jpyPU7/7+/13rElWAvAgbc4zGgAFX2mOMqYY++kIKb2DGVCGV+8B9QJZUkoXsHYpo8Zo5uvpjs/iSwMDEVxkkw8f/+4ZotdULD4Xd0IgNyOLrZR41kxL3rrUYR3BVvKVdGiA5NBzwUuU6BpuAlC4Jc8iLRqMDJDllFgHavF6bEYAKEn5UUe1tQ6pG5w/dw6YA51R62pm77rzpvXRvwKjVxCZAKs7YzwedbmDOdZMtZZsUWNTJbKVZ3OX6cw2wMAAy0sOnfMIaOkpZb5BswHnff7OJ54B7s8HXXBTTcx5rum1/MPBS9drmrc7wr52jW/VWCU/xL2rARj9o0XHCPSkcy3rdAa5a41xbZnJgGDmOHZBwaX1mACE5NH1YLxjl3XINCMSdzrlrgNPAVCubSs1AQ/bg1oDxNFBtTfJ0DpOfVLvSuIrASIDToG6rq9d783naV0X+AaQh/I0g1LJQtAE3d6TNk4L0WratMnbM1j2cfu1fl373epPrbU0/abnab6T77motR5t02XIpvPq5DP/bsqbNqKe4lfQeXiFk54ue/Kl9JmevXT8BnB1p3850DoqmgCuz99tpus/gnV9Q3GnY6YO1Hq6DHHc2h92AtBHBQ0SvPB3+HgW7aR7MuhQMMEAtsCs8ksSmE7lic/R9w2OJY6Mx++31+Tz+D2OSUeXaekmxTQCuKJDNcDDCFLR1IXAfTREeHh4hqPSqNUYG9+58c8S1aYHjAy7o8qLD/I4+UUeWD6s5l4UdJmefkzxWc/28jXf6brJA/6OuXbkjQpsfQ6uk11mpq7w8WgzPjIQeV3PMLKZr8yPZuOyxp4H2mxZxHp4KDE1a5Fu6g70oDxjrMwkgy5fJ8fk+2K2Od4OqC5QKMGOAL/Z9bYaHutoX8l/gRWLxqu2FhNBBGZPOkM+lbBhMu7XuT7XengwftJ9FgvtntN1edLbo1/jk75Jn+UcMqCfgIBnZLfx2dFh6IdVi1lHdKs2c8UhpZ+az2knoqb+n7wqu7NsZ9DZMmkbwBOA7QV/A0ekDVAFqRbgYll5clmUyTk2D3c2u8bcM04Re2ujcWQd4zmpMxGPm2/LkwXkCMR/sDGhY4kN3COhyQDGvFAd1glYdl1LG1I4UtMrSQpmbO4Bxkt2qusn+a0F5NUbz8+l/uxgsjYU1njttimr890C6yT/YZNkB1w369lnmctPwEdpqzd1b31TpuZQT5sglK9lyVSBhz5G+Y04NWbNlbC2WU5EwLIvV6rKdtIMPRQEUBsY6seW5xF5jQ8HTFVWYIBrbn/O8VO3TaCP1aSG3R/xcv2tCJ20lL6GD4ImyTrZR4ZHSJCbSd5lPl2fdqrI7eRMyiNIeE6m4jyDF7KMhE57CFS2xuYTbC3AsTfhwfz/h3/3TYT/zMDItO/YUvVBRDOWu+galfUQlbXmwZxfPwPxzL2mQvQFiAw9MXcefV1CZ00LCCxeHdexLfwQNWvi6HLUjlMr+55VEUZGTVIUPInoARaAm1Mhxo68QCPVFQzQUZ15YzGXH57jb4YiW8qj43EqWDxHwCSoz8wvGc8lWFZgxpW5nDldR/yHR9AEuIr2MHDBeC2zoJwnD5r8/XBkxhFmV0ICboNOqsFGZcUgfgfwsfNoOepSXA+PPGruP9Ox1DrpuexoeA5ed9khCv5mFoY7K62phjWd8GumQy2eDvDKj8vPeUzHYa6z8+BunV0hLD7N9TzRO48g65nOSxP8nfI5HZjpmMffqoXXQelaOw9o/XeN0+dCurFwhIBNbCTkUUY/GlxGsXbBVyCLrOO0HsgE4Y/PvTllI5MpcialFF224hkOogSPSAesBovWpT3GcxMbFQaEqyD3mvcqAmybCDJ81ozCAVGNaWZYOeA8+cLH7jwludbaas21tvG3vpPei3umXDkP0wB6d87uKG0BGZpNrLuejfehC2OtcQsA0VwlLXxmb0+Qb8ezPlbXMwoonSdnAOx61DcNJgCu955tW98schkSj861cqB98j14Oimn+7RmlE2l2jDbK2SI+xLcLAo9Jblcc/PgN2TDHPzJh8seW0mEeeQ9xhjvQbMNbFz02oaqXTl1nevaqfOkY12vTdstemoNZYecTnqHZ657xumUI8mcB3uu3/16rNsmUMN4YLDqzmnPds/UWkL+bNNrN7/F41l/twXdaaNFD2TjrXGOrDcbSF3TOztPGQHdh2PqfLt0auoI6SB/zrye86Hs+HHmmns/WraOYlF9ZB2zqslVAQj523nF9YPb0x0/Tr0nOi/dHFlveWwyrNr1Ec1dnh03t6wpGe9++Zzj45GmAB5Dv9L3RSOax6vj7bsH/ItsobDpWf4l9gNxNFob7wt8KdBAtGvHylaWWT/eNMFzzc9ti/uCO0Bvx7u76xyk2fGQ09bttf/ueiHGzkD6nIHvY2JpomwWlF/omdM329UZ1bN0hNCf3XwcJDzEmicIl+WfsGWeeAV1K5/gMgheR9YT46jgA+c/dywMBwAAIABJREFU8CUOitXpkIh52uYLokzPnPKTGKp/vyhY2U0pEGh+5MATuhbzyDfp1I/exZMqe5ATekxgazY0cbus30U7rp9oMkEWfj6PbzofOC/xKKIyx3xjy49yKxhX5DbruQatq76y+/3Q21QedjKLdFZMRB0yToTlITj6mYZdKSsLfJyZpgvYq0wqB4zi9UoExFAGyA4a2JF++UxLlyaTe7bjtG9YD/gaXBglVOl9Xb6YfRrNtAR+a73iX62tJy+CrzL7UOBjXUedtzZ3lj+yPPvlw4S8raPbZmIFiOD9ACKrc/HknZ3+mpN2W1iZxNrgEB+Vgfcjsbg3N4n6uwg4CUDgspDS4iGymhoEKY2q4xmL36zG5Q7YaxsfyCYsHk6WZjOSUeLrkr6agDZTvM4bPhNIVJ4L5Yp1b72kAD7POn/gGcIxpAyARr6j1UcUYUOOYq2jPMnoKA19KhKvLZnzJlXpopoL3pe6hacKLdM9dTlUxig90vWeMgt7DVde0/Vft3mUIcUWDx940oH0j3iNx5ojkefmNprxnnWTymy4DXb7wvUvvcUj5mcgXICs+DuXyjZ4S78t/uD+e9N7zLI8jqv/8d/+I9pJBoi4QMu1U5rKJ0FAEQmgnNVOY+dm7jLgCGJmc8Ah96SZtTOUhgFFlz8AOIx70+ZWFsumMyFT51NIwZ3J9pJyMAMx7iBoPD/mpiOVAv7o1IfCpMXFsZXMyCAIyYGvY7rJ/QwA04lLphfTseMXlRGYau3IZKbmQrT7ETw3yDJ2cwef4BkzEJdzaGAT76sjCczCVG+hyhKSg42s0PQ29C7UNoTzJGmn0CuTLH6nQUnjgCNNdVxZgfAc+9INy1mue6Yj6s7DithWNzkCYE8d7dTzdoDINLJ+bN0BhbhOc/a5lMNEsEUAjWg65+mBluo6SOjdcdV9el6qlXb0x/miBe6benfiBQE57mRP4ES8qnG5s6XvdjUrZ/A4SwC4kfffGTRQr+zWyGVhgdiZNYq6U6YW49pL9TK5g5lyl5ZnbRSYF+BjiY8VkAWorrE6vQViyzFQcwzRFbIJ41m1JWc22nRoOTxqaDmxjXekZ0atLA+inG4eMC6QNq3BdP59bcTTkml/voPVZawqA12063PjRo+62S8+hENJ8xbPjeOLl36gw1NPaa13tHGAVO/RfV6vzB0CBBPuqRlorc91jWgy6bWTY3+m60fx/MzedvlcNB8ZjHWNOwXlkKomDd5nmQhatzVOdNkt0Kl9P45XOe+oK++U5WXrVAMxG6G5Ppm8OXWMy47TU79PQHbqHpef5bhZtoA/EzZs7CpP3nMZ3/HHekceu2nO/soEqqZtyuw+87g1FbPNDumAnU52XnFepoMcXilWJJ3TBPdXSRH5c/yewVlkTPUauz5O1wUAGGzjSzKvcbotSZUrr/A0dci1lTOZcqW/O2hVwYLTnOBfZktm8xc5v5OGlOdztofz8U4XwSVCMKQyHcwjUAYjultHAPLh4Xj54tkRB0OwmZLZGV6nKNzLyFZ8907ZYMxYvr9ndhbrNXZrJX3Zgsj0rqcea2uWkyme5Qfg68zs3cnTlNGdXPI5T9HyHIxO2s5xTdtyvt6Dwn2tqMlL8CkzEQBQehLRdbzL0o6flx5Imq1xZV1u5zP0GR/OBur9eRZ09saj78j19pJBXJ9+PNoBmhr7JuDD7koMVCWXUh8MdHXV4EQtfJ5uIfB0Dq5jfu24pNWKP8n92CyRzEVMoq7xO7vpNBRfOOhLQEHyV4kfriOUx8D7O/91XZK1ybO+I1o6CugYi7fAxOwjCd/Srp1z0dgDFNBR6OYDZsfZ1cvACrVR7joARfpWVp7kTuOYPg3cKasv6TK0fGpToJ1+ysgjsOnHg7U+rnux6X7z7Li/9wYsBWTU5gAzv/mueodnkWruDexLfR0JTkj6MfDel6kAPwNRdopcWZZ2vN3p6bqjQGT5S/1oqtsobpJZFp1t8PkwRGu8U0eKtSGmzbO4t3qjUSZtY6Dbtv0kG8idl+zuI19V5pl4rdZAvLR7z4V6OTk5ygWz9YXblKzgTeOhBTDXmd/Sb0mWxDl4rY9T4GLzx/IVlcnY71mAmoBTOIgcVuOvBqDR7hAQVBNijCaziguQdmDRJ9tjlEwZt6ZX8XzxH2XWN4073eJaybWyHMsnqExjrnPVSgf4PZrOrIxYAJ59Y087t3q2x++xxjcOXKtSwl/9+6/QRXoGkCy+HFtqSp8t4MwN8M4B3xlryl85uEV4Eo4L9rBQXHd6tJgC++JZGG82oqmQK41PAhI3kfGYa6G6a3C+sAVeAf1i+gUwZGuaDECRcaUuz4EeL4HtzkoAGtzh4ZFvOfoBDNKhr0ywlQmBjIRSzlyLAigWUw5wge9II0pPcWWI8tmVobgYy0AGD8gTS1305FFNORlZiyR1iZSROtjGm1g7qRjZeUmgWX2mRgKp2G5v1k4hO2CnkDZe4Qor25TCb6n+TYFO41xKyx2kKezxt49bhsAdYA6pH10sI0OwQt0uZSwXYBpKAk4MeUTCLeXgMqVjrlMmNRaXVw++PetONPLxTeDFgQ4FFM4XVD7V9Gby0Xy25tAD31KGHgh5AOMK0vXJDHL8+fp9d/1aMzjY5F8q7GfMxrWdL1eW/nwBjM5r1DlsJDEz6zSOBf5n1jVopCP9fAHkLDY9MD8rCO+8JqCz6QwLjNxRnLR0PnE+n3obeidr8ikoXfyUDbh2DqnzljvX0xaouZDPy8ejLLOZaaisPOcjjQuAZNYjnXpmzlV/u7wo2070dZ7U9eBz293T+CeN3EY5bX09wA/Z4Md5yQH5k720TDmfE9bCmkUJ3AbdI7PGyjewVi1/ZHV8HVzeIeMondHr67mO1fWuY9Znclys1tdTfLHebZms7qxI7wjg363rHBtVs5xOBuxea/USbzT9voKXsbN71QHwKW8YrxUdl67hsdbZRPUMpmsu4EXbeBENJ5/t9OLO53Id6fpK10qmnC+nvp8yvdPBJ7nITJOZBWDqby2H/MA4/1GBQWU1Uj599exYK/aBeR+zZwgaOO+B/2e2UT5OeoH3c/HnfKELiL7w56qDseiqnd21I7Mi6jE+v83jfh+iruJxXHO3a3Uh1mx+vKPPhIA7MtNWIabyk2vmqsGI1UobRl9TtStXsCUAQ8UezfF3wGY31509df4U72ldFKA2OVpyyNHrmuJHfr4DL1yuxS+eqVlgSJdo+iY9G7Zxzc5fNL665NtINqYdjiN5lCnLxPLN3rCfFgC31BobmNNTNFFmDo4JWmacAEFed94ARadygQWhswQwit/Td2nrniAm3plpujpC3sCQLDWlNQStFYznsTpNq9ttPjcsl9Z7+i5TXi/ZjuJD8tTyrQ0JUE3Dqie3opu2VtALuf4P0e00eZaZQ10XrGyebRkGAyKsJqrA1J2uXpmkqgFqeMFO35YMZdi63MhNDKREmWHCurSc/1rjzMxr+LgWZzkI6bLvYKCvG2WRuko8I9ALuaajc7NG5Dw3P9P9jKWt4UTOtTCF+s5n2sAoAwD1LLcHetcsP1FxYQegnDdhw5W159mnOmpvIGnJTAFfiza1P7BdPkKacR/BW/70hQ+bIpyAma+8Hj+oYVXrg/eaPpNYSSbUi6jpejX4UWycGYmx7jc3xHRomxmLidbRV4MQTNSfFTDHsfuxZp+V++SndbXSn+UPnDe4Gsi6Mu/ok0VTFpLFebaEkzxBfQL5aKWK6l3yQRa/m10S7aqkAGcStEe37PwZexxpQytzu80/shvz1LH7ijN2w6bnAg3FPZ21qAdqg6mBtcleGpvLQm0e1PPw2b/8D79FF2ncu3YYQOYE/kj0OsaSgJhluq2Mt3x2AEHh9GiHNJ5OZ58jZGFoZjuquhx3FdmOXA46G0J0gRE4I/LoNoxxrUplyIlgKVFJvHQMMEDmsHM8ZHT9h9FaUeLKI88sPu0yZDCHd2VnPL8vgNqVDZIZgeGgIIswDSWOOadDSAfj2amWo5yceJYHCQoeJABsBJLBYio4DxzSfcW7q5FK1ZKQswWFE8JR3vWqMYPgLx0diaAz9AyKfBXBH5ndulJFV4FrAaWVHdUCIaxzKtXUROJfYth8k4MKKRfk8VUDlLYvjkpUR6nFVUtKds6P+EN8ujr5Ogh6AnNL8FAvtNXHrIBijQ+OYmWgak67xjeQ1tRmqf/wMh1t13qW8qrNAmWXifepPi3Ym3ooX+A8oufSqQjZqnIAovkE5NwJbTI2gjxdtzrCJ10FPnRnth/DdzlpgVMC8kTX+jH86dxKB635RmH/lcV7rj3XxoMMaQaoUXZBMqO1WjtIBtBUgGWAPY7Bev2tvnkg+pXBq67h4I3UqdNx9iPM3czUMSzJztWVduoyM9yOQ4r/4vkryzALP/UuoN15dz27ArgMBB/udQTCAwSNJrL0+lEr1xEzSC6a5iy9XtBSDuUJluPmBt+igJW5lvYid6/F66KlnJD1uUWczicuI0v+E5R0XbPojEAn7IOytubqUc+5Dlw60oMnGU8A3tzZnLQrEHdpD/6SmyncSKMubRk6o06k0wZzT8vuQO/kz+XIOmiUtC6HvjZ8Jki5qHKqfcRvpsPqsqesPjRaM4DGeQn+hnlbGC9KlvTM3trZriNXDlicV2+GCXWFbyi5Pt8FptJZk1ZTHk7yYVkeoFPOR/zkgb3bW+ihqMScosR1pltX2VnlpPv43XbH79j8WFmdPXNRJPeu5cVfLqfnjcjplxRtRrbTaKhCWiZYYrqPujdFAPLzeNze0K8LcGj+uL9am8KqPWYb0AaITdl1WZr2qr1PunSzOS0wrvimgFto3Pb+FPmMSXf8Kt3Ux5Z0UTw7QD4GKB3McdDReXoPDtiYDTA407wydNpx6/R1NPapMzWXRQvzhdhoMIGMxQMjGI3toDRfeIYAA6tNqvmvd41SC6rBR9tama3gRzVQ2WTqMblByAvHxQaEWdZTaxwnx1DwvwBRZsAzaYG0Kb+61os2gC541nHzBjq5CJIbPEqBe75zIXy2YEtnWL1+xY045GHPFX9M0KeDVLX2ild0301mOWrTUX6U8898FvUHqGIZTj1zzTcrChSTz52nVRIKQsgIv0C0TnnIetT0NY3Gy8Gfx2z7eATSXJJVqmUl0nCNfVOd/FibA1MWuz9a1+42pBfP1CTX8db5nLIJPdOs+DB1UdJEYLyOZ2szgkBWB0uSwpi53BY/iu7voGlPmTOT4uCKrp/8wk0vlU0R3jHsSzab7J3B61p/pnjIx9fAfzQci0H2+Ac8mqU3gOd4LAcAOT/I+eFIfYKMOglRdiLEl0w6QWXIz8bHgj/Yal1bnLsyBsnfEgGCe+V30xbVO6kBOia07NX4fNJw2fD8InKg3R9Yuspsv29uqdQD9YRiP+FjiexnJjoTvLLAHhaL+k8d5sWL8h9KTww9YKc3xeuT35AlTU1NPz7Gj74jwuCKYj+9uaPYweNNyhKPjksn+JrUiFw+sK7/8j98tcQHy4Z23FWUncaVGW3L4c/nuXMjJeL3khkLtHMFjokiJ52ZafXDowEUbgboRNVzp9rOjtOwkRB4T+yTDUW9xm/HA5ZTnC3wOOZUuQIY4/jLzc3KltH4PCDS/ARksNBoB4tiQDpuCxZYdYd0zPwa82fGiWhcGY3uwOvdFUiRPjg2jKyeOLvflQzquFiGpGf9OO0EAO0c1rgOysjqSDovOBDsfECFyCOOno2idQMInZmW7mji+yS4O7pc46gDQ8vXQ4kKqp3PpnM+5zf5VWMT4OZA1pqbw/rG4xAfC6z17AUuu9M+6v/tBL/qKnSwwB1h0Vfz0nh1jfh2t77MnD1nbfja6jnuYECUUs/79102mIXrwOKUIcmPP1vX+9FnZiFmF1CauLUp4Os711L85zK0dIWDeum0KUMWz3zsHdxL1ywxoEq350yAw3XfDhCdxk3vcBmVQ6usYu7AVAC45CMc1Ufp7Qpm8EyVlRAInV4CMoaND6c+1zjWGh/XBzONCtRxGpessqab08bpHveIV7R++oyrS+Ose1x+lE3kdfUcdJmA1XyG2yT/vfG32ZU0922nV/PU/MCzUEakv8YzdQ3uC5tmx0zjmrVBsSkIfZLf9IyJVRbI6rpcazLnqr8X364jHfUsX6f+zAwiN+9czZwMmJhzbM/aZO1WEElaqsbXY2TdJKBPgVPG0LCzSain7JhoOf/lnMP1YXby7nvRzO2RZ0g6T8QzngICxSPzTVP+L41Dn/s7d3PTe1xGnWcu3UMScINLDmN84gCj6HSypwpW8hm+HtOWX1oPf5fPVWVrnEddx84x6Tn+ufsZOcQ1DAexnGa6ALZyHZ/qmZLON3jOSFSlHu62duk+2BurB6x4RHrWwBY9w/Xm5NnJiz5nn4uvra+FmrTtZCH341fQp0C8nutyyU9lwxwI8vcBZLGMpB1fQD7bBojTfw9Az/U8yY3FCpOP+/j6WrsuixACoSV8oupULlleRVtzk8RlYE+zyoycgbzzZBtD8JY1A2E820sXITbAphCP+a/5ZjNPdBwyUGmuFVyHzICK67RebChDZtdmNTMgEwfQuuVJiQ+R0ps/ros8eGbDztxUVbmmDNxVu9Kf4WALdV7PwFEtwqUrkrDcA53JKGcZjfmpNvnkqWlvLuk02cPa1JITbe9LoKWSeao2pW/QeEY29TSJvTZe7MjrzBSc5s2/n2VQ/FrXFZMG85k7Hse6JACkNZq06kBS27s7dXk/v7PrAOeJ3XscKBE/hw5mdbeUjxXjdJAL2WaZ4TllBu/CDpl0X3879ViNdepjl7tGDzkLHvQKsIfvv56UvyTkpD2G4VtWGZ0ENSH+iaXoOHbWmI1vfgqYarqsHTHO48QBUJn9q2zIou0Eb6nvin6Tb6orfaep86dydGADl+9IwC3LsK71Lt2hHiTlX59PY6h3x0QhOF5dLzSGdtJBe/7O9e7NUaTn9ZyiQ99Qc3lv9F9xadXcra2Zs4aS/3sGOTWX8zoQD/QNCMVrvZRGAYzZHU9KeAa5KS5rx5GCVYEmDVYBASKSnO3uaMpZjXtqtx/P05FG7Bafgwi8J48m1DuSAK17VRHSx6l58N5qOABDgw/zndnp2JuDuKOm3/UvA1uCoHSY+Bwiv7TOyylEsWQJLT+XE4Z7lFl55gVcF521BM7FmAWMOI1Xt9wAGBvqf971XQoksmYiU+lgMxl2cMqjnGNXm5mN5Vy40+/DDrrsuh7b6rRZLqfWUpAnrXUNlF4cNbVO03pYgMOrdqRpqRn8R44gG+TwzhKyzAIzHize4cUOIO7lpaamYE9r1HghxzfHZjgexzb2bsBzqbnw3AxsJZs6hhl/aw18PXSdO3ruaM9rNZudA4HvtNNqvCI+vL7mUfj4T8C9z9eBSMpQZenqvRhb6xjnAAsHgGeqSqs1ippA8Qy0qXsyexN1KnhsjXPtwbXP3+kVI6iarW3bbQFPOB69jH01d5Aua3NVVvaqO9uP8esejD2dno3KaE2ZpqMwr9caSZ53z5ufuex7cLv4MO2CaOOy4jylz31epyA3GiNkx0w9358x12YFeiMzdt67owOv4fFGf+7298xmcVrod2WAT/vhcxP/+0bMDpxB8G/d6TQWgT8+Dz0//tX3S++MCTuoUPZyZDNfYAaMgflmS08pwPU5ehMj15/cWu+B504edjK77DPsNvWy+zDOz7vhL714XZki8z3+zH+KPGhNnnrOia/zwbIT/h6XKV/TS2tJP+ZMT9dV0muye8DERrDd+UfA+d4hri7O8oFq89fpp/nt5uRyv6Oz2z8F3DOze9435cIDuAkwxr2eseBkXAHt5gi2rlu03PitTS5zaSAjdjTbeYJ0yhI4cErS/ltkPYPonX6ZPLKz9Zfo7gGE1tD9JNeDM2Oq+7S1cprXfCdsrDVxcOBS+os+bwU11CHlA0xbXH8X9XfAw45GVCRUS42u+blvJnKuPAIoOumNU//MMbpsXB6/smWUwMD3zKDXxyn6Nj0CEJL1GWGbtpmJGf8YCLJ8YoRHa+u/ne6S/aD9yjVaxyUZsgWPxCEt5xuND3w1DcTm+LaAVPdjOB8+qexhzjF9uuZz5MWkBloQZHanTu3NbLPyxKd/o/XrsZfQIFrEFbLaYnQa9JMDrnfqug6oTxo6UNFAw3EqISt3nZIzLgGRoqsfrewxQgGbSiBTw4cdYOS0cF1COip2noBeraupvwY++efNBkjXKhEpv1QfBcr3GfDTePTvOpg1dBQFkRtKu7F5WQMfFzgkShrIa0lwmaVdRlkQl4uRlSw1xezC0j/UBWzKlEqp67FcnGkPoJ+VqWgAo8vp3FTqtSB6SRidihVPhwqSv8ihSebsJMBas8zu1d+pt7L1xnotZbgAL1+HtiHomZF1OpyNt7JkFXEblS4RaJZgbUtS4ykvt9m9FIt0rDCs8psqn66Dk6jZmq5wzKFOtNbmj7+z/PTCydz+lB/qJ5CbdCx75XpNtWOV5FFr7/UcC+NyW1O+dyYC/C+ZweiFzfVAzwi65Cy7osfSpLT6gHcGJbm+ZUZOp1MGU1kpNR4FJHlcWwF77LgLnCsdvyjqBnhnzPW9j1fzFhMq22Q7pzzyvJ8vHZAlnCkF7qigk2A6+Rq0mpqIBtqpQvdOOyrNd7JmppJ1dWScTt25I3NQMbIUpqB0huEzlWkoBtYzowui5xLOwGlHy1p7OmblFNi2f3OkS4BKaPoRyfhcyqtolbuD2pFqx93LydK6T9ETQBBga3hHMYpwkBwYc9qKbi74+p5rT4VCZyR3lHNttHvkR4TmunE8MoidwT2QktrSZ5MeDprDr4uHOm0GIZwnJwjqvLJ+9ww7Pd/qsxEIpHFdNCNjNVn1tdZ1K4PtVPdNzkmmrCtp3Dro0pzVj+sD8bXLYynW2kgJftcRd43Pm0U56bR+2q3TO8QDrl8v8SDGjPVJA5VAqAABimYHGF2exMNzXPrcda7Pd+7M+/XO51Nm5t87XehzdR3vugWZklmGI46d+rpJx4i/FYD6GH1t47oAtU/ZBund6Wgwn5vOBCeZqsplTc5Gz3SIC59d8R2Tr0Zt/ZYJ5jzgv08aq4FaeCCgqbZftWFu2dE7EGFnv+faBJ3ZvA1bhS1DUvdPmSz5JcDHWjJZi3gFDTzOVxGBgEDa8fSFQWs8JTavVD9OweBoyKM19zk4L087tJu/87ueN2XS9ar4S2vsgLiv11z/SzKyk43TuPNm0MSOG80M/rPdlRdAPnW9tnQCNljTBq/mCcweZeht4ArWJTdJDVBRFufUcc4vkmsupdae7NCAAtlGAeIXmjBB1uyUzdTT/F6+VGYBWd1j0fF6ZUeVmK+9674/hAvSepNPNyUaJg8gYyz1iIM5ix9wbNYCdKs/hU2UOO70Uwp28z2D+Lpz55NRX1WAi3WwGuEyxQ64Uh3qud3/2NbNWrJbNdE6z1c2fPfrzoDCBH41P23klx3p9PQ1mSAK17EI6IGzgsUFlrn/kjdlNfeiiD5fGVAZ5CtQz3dBp6zz0nz/ogvK9pBeuq70WoFwa02RdaVEicoiiWd6wgOzwvPYnjKMrPb+tDda6xknrdrxaRtxbC7n7U1CvZGHzCo4JzdraSOyHnvWe043h7TIxjfIUjJfkYBQHdVjNofk93yyAkUaotFcvO8DAf2rrJsaWWiIpzAu1upeQKR1L5av5Tv8yxdXGamUtwX65hx4ItA2CqT/0Cm+NmFwFHrV8s3YxjO+mkyfg1sBjAQHxFOUV5d/+qQ7GSkdKMDNVYvLn2TCv3efTrQpHuwAiI59C7ScwGKOPg8qcWdluWJZekdNTJf82oZaH5cnQuXvyzQu5CplsOsD6YfKFKvvlzuzGrWULlOXPbKXH13X/TiT2cq/yQ4ChF/VCaprMzxTKzGg9S5bQsQMMT1KIcSRaDbOjc9UtkRjesqsMBuSY1S3Z1yPWtR1wrRsoJpEZVYeOt0X32mNSpeOTL7UC7GZj27JUVokx93OY2Z90KnHkXk7G1ht8J/WVR00oZzNY/rkf0+eY8KLTiiRL/r3MWAdJ6cu5QA0ftmruq9stDZlJGNlZ4evlCUD5UetrH+PU1oPEMq/7LyeC5W56cC9dIMluGX+0sq25BOpR9tm0jj1JZ1z9a9+xSPSlxxyByfcSVUWjt+n3xcIp2M1BmDENZWBckZePWtqBg/mCqzF5MJ7Zg8dZGQI2vFcKjumuns2hwcDO6dVhldggf7Wv06fxXjr2ITqZPC4pejX5pXH6jSO+Beg4oW0ZL9OJ/M0tqnk8XeAjnKNH3jUeRocHQeu+yWddtRrFX+tbJh4TtSWQ+Dhx1jHEUqColTmEjAx5/09a9PpZ7VqHzWIFsNagw0FSvFsBEOrIVE4cKwq4/RykMHH4kHOLoBua7eyHK4XLf0dE4C7kuAZ4KV3tIwtC+aUrSCaYH4CIlGz5XrREU6aBeHic+dX59kpr7pugi+oHWig9Ayops6YAaUbsHL+Z40Qk+ix3hfr8+TOezndCRRb53ifr+9cY4xSkDa/rj96SHdaW2UYh85Z+JMcwtJnvikCMGCzY7jbwNF9i94ADwt41+cOHruOkv5wXSAq+xo22bGx+bXOE5PezpsehPj4nQcu/T7lmvaBxcsWfTLj2436BEx8fHPumuvkce9I7vp88rrr63ttn6Yua45GNPlSxvr43gOz+fydTIpes6Oxz3s2aeJzEjVd9VB71utuHflM2h158s6vos3kGY27bW5s9Lavh8sjtmw2gYE/N2r7+HsnHzVb6uVSNjzd7a6grgru57N2Os51i75fgEFmO1eAlvogzanrkp3ftHjJsiScv+a709Vbdk92am4oOQ+xtmFuKA1iTjBVdkfzdL51Wk394nNz3T9lNMjCOnJsyCPe8ADWecefW+/kb3NjLq71+lG12gmeS1L4WP57AAAgAElEQVQMBAPLrIzCHkRM3pi+Inm0A3u7ovQ9OC+wrs0TDTT6sVzXTxqLrxfXqB8j3sk6Pku5o1te4Mei76h1NwEJB+XcDkw/T2OatoJzra69XiFpJ8/bfZ7c/yl6WoA/4pkd9qA5nIG0EooOLi6OW/yGIC0z10e57JO5w7wAbKW7hhihfGK/YY0NR4Ty+rWxfM4AxJHkPPYMylod+KXH5VSmeRBAsdPhC5tWxlD4+DjJRPDTf5xv43dsUMXanHtZ4ba5lqLH/Ld4xkCdBdASuGEMyisTK8xSU8ULq3u4AEPovtPyLDDXByl9twDCdVtmXcWGWn629BwIW2Ny/vKx0uZaticieYJDWpvZtNFpMvXflDXRGmtip+mmDs3QfIGSO/DQdYsD7/5OybDfHz4FM1eL7wcWsmq6tftE0/w3liualaCiWp7m4em6ymYGoL22rywr8dg3xuDYU/d59uHMok25meMWv63FXnLFVGyA7pGtq4z3/J7A2Xnzx3X1YrPckLtSSRnr+UCQNsGxaOaUDTx4iq2yBN/fPRzv378/Xjx/DrSLzWpLplBijbcneOgNY4YNzJGzbiRH6eCceI12iN/jICquq8XhJjK/j5IJsp0ulTt6r2brI+tUzWtc7qaMx9gAKK6MXi3IGVQmqNbHtbMh5ducN3DX+NuxaC/pR3rv/CjRsW0oJ3EEzs/xcHPCdGG+d+mStTlIKeHnYYHqBLHTf+drxaUCHKmvxceZwW9Z7+Kxq//1V189rgDR3jCDIAdhdoGxZ5P47rqcVDp8VeuwlCW96aqzWFl807mm0qRy70pTRJK6Z5do1DYc3dY01+kEr3flJqFqFMhpl0LyAG8uyOogjQL8PFo8GWjRemR0iTmUKan3RtAXQS2AkXTC9R06RMFIVVdbrQ3SrH2AqVABuhrIiKB71I6UA+gOIx2XeiKCmA919FZrU4q7nKd1RFAGQ925sT4eWJSgrmwJA94wLmyg1G6fPLYYmWrAiE7xL0HlfZMMd648iJ38TUVaQLYUi0BsKNLMKI3xxDh264x3WC0rPqcUHWjou9laM6vruDAEGcixxt1BT0VimbEAdlP5BM95IxiNGTwHp1I7PL2T9Fb52No6D/hajKHSpBkYLXmZn085E7/vNgR2ClvrN9d1rn8ZFdb5lKFR9ikze2ozxp1rB04ujaF0nrrKExA664lylXY6UM8JXRGg+XJOspZrNKZoqRm2uQKwckUwNP6QE9MJzrsA4WIjIYR9bBCUPu56YcnHqJG7W++5/lorbQZhLAkwuhOmd+x4UfdOus4sK1+/eI6XFNjZP8j4yu0q3tV6+D3OS5e+595AelqmW53HZMMnOAqHCUcqeiQ3x41xICrsdpVjygwSgA4FRGpdXV6c9hif6R85pxrL3JiYY9L3DjBe4nOMMLN3XQ9ccsycdo2Op65/BeD4hmPT5UPWuSnWO8hrDlO3rM3E3PjayQpPhut4XwdInGfmOpQeKRs77U283/2FKS8+Z9HeaTo3Otw+Tj2+WzvXAWsudG3X7RozApJuBlPXFCDh/OeAl39+5rMMbFG8Ph072+jTnCZfqQ656yu/xnWOdEzbyLI9qqdtZT11Bgzdjvf6Vbs5cy4VWJPf+koR+KnAaYJrnG+neXSql2/KuVLvKXDhG/q7/b0F5NV7pdN0XQEpfJqDTTXXfJOB9VzvJQ2bJIl63gL2BvN2oPFMM8pQBYJrzAYAd97Y7pnwkgz8QTFksHUbcuKVpR8sEB1yIhdyBd9cjgKoM4NOdJVc7rLYipLKiqyZlaz6Jmp1ho4rVxZWyjjfNQA3DGRkMK1aZM01IS+g/7Rq02dmU2Y30Qb5GDMrGl3W009LQGcnh82G5MbgbuNAb9iBb8V+52POLk/+LpdTgLZIsuT9yGCz7C/I3Clho8+5szTn3ptJbHSBybnPa9ZCdfr6eyYgLFDJ5WneW4Ag80YDcF/yDmc7/x5j47OrrjjvsWzTkEWrQepjo3rqitDpLP6se87NmNa8V/k08V0HCjGmzA4TECOgZY7J6dRkMseLjLwMD/Fc6OFUGgmSs/fBM4B08VXgAXd3748XL26P21tuCLx+/fb44Yc3x6tXr7CBfH377Hj+4pZgbU5MZ8mKTIxLul7LZKncJPFvMZcFvRBcnc1zdryjpiflK2uT7AAoGr5xlNZSV2bxgewNVGpueLDUSHqihjQLnH1KFjm2WYKg28K4Qvvv9K3ou5d9qOPS9BG5eDy5k2/IExsq9SEeeKrRUF1T+kGy1mxa9eRaOlH60eOgk9+XiWM7/aT7YrxkPU5k+pLLNqwyUaQnwNB//avfPKrwfOr+rq/yLz1018VWWWfoy2j1nhToeeYeF7qApDgKJx2gIGc6uvH8mpQ3X+gT1kouXWUaznf15xhkVMrhzxqJ5inp/WS0OFZcBeHXd15b7RkzJX0xSpDKYfAFdzTZO8wKhlp4MYJGNkiJ/0QfzCP+tkwOeYezKUJcq/vASFgXPtMDDjEDx9B31cFY2VjCg4zlaGQGnBv3e6ut58FavHuBo3lcxx1pZ2x9Lv6K7xxUcP7SfTMAW/NqQK/tXKQzuHjDjkShOcb19QkU93eRNgKYpWAyS8hkavK6hFqZuXLmC+wlGKD5MNNBx8x3uxG2XZV8I1Ap5iYg0ddi8Yay/bwRSGZXSIaKruh7vj/yZuPdKRc8Y1MeYK7dDCAlh5JJ8cG8bvLRdJbjPm+04bzmfEJFVV6tP0dyXs4C18Q3Zvz3Ut6lJwRgcLwJimdIriBMINja6FDWgNWbVODsciCHzMfpchm/B9gs/S4aemHuSyCk88Kco+jnn7uucL26eDrBfDqCz7BRNDMA3abM9fT1RuCPmrVFZ9HH13m3aTbXHuPOHfSyebzKaXkywCouhqinZ8yJD8C7toG0jmNsNmA47tBB1RRMHed3dNH47u/vW7b41NkCSXYyKv5xkFb0o93hZkVc1xs0Xc4Q9AxSH4u/X/R2Penfy3667Pu4Lukb0X1uDIhWmq+A3cXjHvRDb53n13W6b1SMwCh8iKz17HKAd6WxP40vMzqnT6V5SubXem0ixNO7NgGsy5Dz9o6eT32Ge0fWgEKBkOmIMdeRPiEP1qF1vpvz8qy7AqTqFP65UeEcI+1zfjqy2VdA2/zHcUQ9b93y7aYbu7/fwZ3ZbOASLadOcd00dQ+6DWeWx1PdZOXeehCM54Iuedwua21Lpshf/fgbx5bdQBtAWQkBrj9q7KzLh9vzX2fXnh0jPVsBzi6zUkGX7hWoIeBEYxUfObgyAaTJB3VMtIDWva40oMzru62Oy9nwQsAl6F3gyhqHZTKf3yPm5X27k0nkC/qLqlPu+q3VYDSgjtccSCBYIDSOpua77NivxkqAM8dkNmtPn4z5crHhJ+lI8djUmba8/hYSzTeAhcbplj3NaqLTpkxfhHOrsdKfE1BuRyQze6jAAGbNiY4+h2VHEjRDFuYAgWvcdbw2wDiCFl6rTscyuV5rLfL3OAgyP3fZ0/go2y5fZ8r5s+NbldWSrvFnxO8rPPWyHu2x547JcdiOR3ttVy7v8eOteoz7lDs+W7GJHYmesUHOevFuxTPnDb/9vRogFV/3aS5vWEyaC+ASr4Q8o0pMZrUGcKmMxepbEf7Ws+PHt++PN2/fHB/uH7Aun3/x2XF7e4vQPwDH16+/X/7vy5cvj5cvnx/Pnwd4R6Urnck4jLzL5CFJlrpp92Ox0oeuN13/3t8/AOiUXAgYi38DRJcsKSsvwMK4//7u4fj++x/w/YsXL47b2xs8J573ww8/HDGH+Czu84xqNNyKEj03lvAw+Np1OsdVp8tqU1WJcF0m8K7WYbrboikDkC8rtcLyQYHXVHKAaC0auRzqeQFsSpZrrcrvQZawahgLjM8yMTvZLh+qiuQa1HUSJfjYedKE/n2nD3RkDqD8Icz+uPrX//6rTAlMA5cI5eMVAzsEZumtKOCT0p3BjIIPOe8zkJvOcmHOvlCVJeTKfQaoE4mN6XgwIIeGk4+5MAOHym8AMZl15q3/dIaeNxDjn5kOruhAThlMfHHuort31Ks2o6+sg4mYG1+AS9wQhuMgRD3m5cDhCs4TNFSm4gwwRLflsiDgqEwNX0cxkOhbCpo7LA7kSlmK3us92pwx4z2VNztqu+Gro5OTrybA4DTygAT3ib+tTo6a/cSXEKTYGVKdEkh0gq85XgGtrFLBrQNcv45hZObk4jMZ+nONmHgGai15hXPVDUbnLXXzTLDSGpmI5xcIenA7p69v1f0k3cib4lfIqsVafGYC2On46domX6nDV90m6+qt4G0FC9G9S8+0tV/rYTv53emjESLfjsyKDLS9SL7kZwZczrPi8QmmLMNu2aIuj7tA18fKmkEpDZb5SfVRoL1kWEp77SKabJPN+hpxDaQrutPL9U9vJNe/O0qxKVN69eHhQ3OUy3msY356ZtW64ruRVG8ZHeC3VYeoHGvxIOQPZSDI1Kv5lG00reBz1DUT37XNkAT4Gv/imMf1EeUI/PNLwMgMGtyuOR84UCab5kDklL8dSDkd1iafqJVTLbiIXfEIo2pYeY1aclfQmLrWbZy/Wzq48adkDOvF7WZkiefvGbpkSmvVjtnJ1NQx0sdts8wyDBYYbgLla+D3+7PVuRNzTUHZBRX+XvHKshFZogvvyxIJ2rr3NYWcBt0N3Hb6Fi8J/NeOddWQXAXVtUGQ3VBRJiNjJuxPWI0f8SsRIZUFULC4D3JExgB0fQPsZEPH5tm0m7t1dJ23fjfAoFdDLX2nzVRtkhBUVIbW2PVWQfvVQEPzzHmnjRL/rnwKy0by+neQXwyl5F888VTNbAFUzp/d/nB+7utM30k04lEwBy9Em3OQ6TSuwKJnUOzWYQJe5J06ll1+EN+56LdsZ9ePa+ytRlytqZ6vZzEZrfswu/FrvajLCneq4KMX9N8FV7A762hndWfe8qd9iGdZNov8P64jLywbdl4j0cwDLvc9ZqZLrUllI7rd4TGyAnzxfumYbFqj4es9AN0tIwXrkKAvaTiosK7twN26KjN4VTt6yn3nx4E0mj/hNt3XUjbe5W+u6aK/jb3TtUYBbam6ipmtFT6GJziErCGDCw8J+tS4d2CUy4bzgsascgoK4BfgmxsaE0SZfMjvJcMV2eo+t3dxL0KDViuxZLnzjwEJAivsaHDloVmGsMdN2mgAeHduYkV+7FnNsosCEpYfnzKETYGsIbiyr0aTEzUSEp2W3rR1WlQ6HUu+LOWl07juC3CxsgDi7+V7JZ0d4GJMd5Z/17FnXd/fqV3AeAzr+fF5ze/Kd2icxV+69pwpt2RnKAG37+EfBph49z4SnY7jj3/89vjuu9fI+PvZz34GgDFs8Y/v3x1v3rw5fvzxx+Pbb789Pv300+PLL788Pv/8k+P21hhlAPuxrvH87777DiDfJ598RJ5Nm5OQUB2GGlnJUfosshBfvXrJbMlnVwAOA1yLje6wy2/fvoX8/uxnX7aagPd3HzCfN99/j3nEmCMRBse5b64xnufPY35ZZkOVt4wfOFBs06+YvwDEisfi/ap3y8zC8rlq/XmsvMpV5DVoWFU86Ly+iz3cFlXMtQOha2OAmEriPiZj7SCa8d2l+qY8KdN1e8XCHIPXgNzp791mqGc8O99jrhH3/qtf/TY9wXQC15NzhRLAkrMIJs8C8A44uErwFyGQV4ZcAjIt6EqODceen9P7FFg5gUR3+l3ZIBsvnxWGJ44ONmBB4JBn95kywLUBqLZMqlyUAFvNWS8npAcADUizY8DKNKRhYcrsh/v74+b2ZgWKZOZeq9FpGgKGgHcBNOfdNQUQcZwRjSeyYxvJQqFaIF+CYvEdUvJHZpqCXR3D7E6JXEiOt69JjdqPiS+eMCAFxm0JEDOoFKAECFJZe/VMd2wwrwT2ND8GiNq1rd3GlemSYIiKlBIflJYgz5MXYvuvZ9vmt8uxEcAoJ0fZLAB6G1gCamZx6qIZBPo6Q/vd0bt27mW/3tMISrZU4JvySg5Et+zMeg2NyW5v6QDn77WDIsCsd4YnAHvg2P6iOZljPasMdwHirtzKUe3F+jWW9BlLftOoae3bLnLW79K6FdDCwB/8lJ3py7clSJBb+1wbrvwqwSDHzYP4NK90aG19d8aky4sMc1fwri9cl9HB89o1lRlakiDdQ+/JM7l8bJJ918n+2TQK5YjXkdqTPj+B2La5sqkd5nosjuuq+ZR/fmlM85rT3/KRMtgQTwqwgcOYWZ71Xt4UmfvTnkhHe4aiB1ZtLpb5NfnbbZyeObPOBIbpe5dlt11zTZaMUyHh59I64tnJr5Mnd3yidZhgoet5Pcdp57ZF8xJAu5vLJX50J3Bes+OFpv/QVKNvcmH+sjm2kUE+MecuY1p9rlqapHUdQ3fbv5OtaZ98bUQvl2HWRKyFVEFuBnfUWOQb2yCIyu1zw1MbLil/Avycd5x+k7b+N+5R3aeZ4T/wh9WlMZzfVLA4zhU+yKYRy6SZ5rjTp5fG6PzkG5rLHg1nmvq0fLWdLZoy9pTeWdeaY695nXVar1PF6/yzAldTktcjXIdMWfX3NbvpGXMrGCzL58/xQu+kj/ydTTAyUK3d2KYdHPHMCfTs/Fh/teBG+tsaU+h7r92IZJxNJ9d1rWXIXXrvJf2yqyHnPFWbgQKjdyBdf/pPr1np9PINPBGj1870JgIOanH+o9ZXBuTyoxbADicobWMOd9qxnS6fvDj1XB9/zUHXue9ScprumQGSE5zhRnhmzpYKxcjrnfS7pWe0OeprRr4vsKB84M6TAtrd7nlGod7bMpQ7hpNgB5/r9sd5fgb30heis/xj289oGYjqcVB+uIGUBrbJBVZ2lGYLi5ddv1dWKgrc52ZBNlpZmeSz3mYaAs80/6fY8vV+ixGXvsL7O7I+M5h3/lPPdk8QcCGb/USeS+jk+/VdYce5hlxgNgxKDf4EiD51onigsqMHb0RoOhoISe/d3d0ff/zDd8ft7XOAQ7/73e9gc3/+85+DH169enG8efv++PXf/RqA3MuXLyAHn3/++fHxx6+OFy/iFF4MP2M51O3mMn/33ffHd9++Pj759JPjs88+4XHXzUaV+NjnHpmGb968Pf74xz8C7Pzkk5f4+v7+OL797vvj9evv8Kw33785Xrx4efz8F396fPrpS2TpgQ6PV8hgDADy7u7uuL65Oe7u74+7+/fHF198Dmzn+fPneEaMK+amGrSQQasFuKpFMQRf8Z3rAWXjyvdTVuO0Z0tnKMkiAcbi2wLq/N6THdx053aQ3zNDBSSy7EFxaNOFxpPUFWaHmsjQxoNGqS+XHVIGvZVBmTLrpwBmLdZLOvPqf/7Vbx571plAsAIHSllbJo5L4/jdDYwbYt9tj1t2O8dx/TymJ8Ut0lzfVEdkd1CngpjBgF+7C9owbkuzX4Yvjw8qiNoZXSl/vdNrKYoGZSAseLcimx6cqNEBOkPXJrApMe7ooR7hOnLesz/dgMe1WGc4ktdQWm4o43c/9s3qrMwaVJ1HWRgy97lWZmrcBTxpjQX0kAmd410pMzcCoEsGOFp30DSAopW1Zh1O7Ui+1lfOMu1g1erwTCgWqq0OeM7jfC+P5WutPfDVUcP4Tjzt79E9EWSFTYzj1AD38nqBvArCeBy25iQZcIN56fc5BudRBVyqx9nNsyurHoDoG41TQJiUkWcJ4bMYf4DDqaTiPmUfxRhi7nKGfHw+Z+d93KN6J6m5NBeOIUFRbRYYROg6oOS9gnWsV/IFvjfN6HKN9Vb6vMDE1XnrHIDBiYdhc57uAPdO51ySI9ddM5grg1aOs2RlBvWX7nXeXnziEdsGtJr6a2cCplFyeizQKo9CwnHKddYYlszLmbVYjckpISdn3sV7liNW5RZch5A2aVnjn816+vhXpkm+0AMhjaB4rLKUXW7ie8mDyzDX3dmvNmqa3rPs1+nwOI9csoNuly6ZbJc9vdvlbfLKHJ/0LZ2bnlVHW1HNnXycrq9rY4n37zLPduOY2ZGYS2YL6vpLGWpc1soMVwasaHZe46sV47gem3ai0TmOA22yonPbY+2YwxxFJkScw8nf6fg+Q/3T6XNgb96P4mZTn0v6Z+rFpUeRIU/7A5HABigL1O/4reketKLr14mXdrzmfLazZ667pj2I65/i8Z2+3L1vzmnSxYPW/eZ2Kh8L1B170zhpl3mtZwZ0/Si7mxCzHcm8JLcOCu5pLKCEz+42bZP9NvT8JR1R637OuJj3KBDteroAlfn57v75GUv81Kd8x/ADZBeU6aXMvqwfNfXcpXH7XKnr+MklEAifZw00D8QdQBIfUK+OeaQpio3+EP6HIxIdWCLF5c2fp2wija1oc/ZN6hQC15+BYkdKcl+eR9Yzw06HvjDeubEwTpQ4r0nfcp7nUztOX9nBKYdddvl6JLWis17Gpg5sqcNuErfWqh8j/in+nuNYqJqdfpo6z+9x3getkzee4iHx2OSXEzBhxy39Hvye65MmjTbQeFbAg/MwCmKNxlDFcJVF/1M0o0uefI2uyedj5Bxvj0CeshUmIRUyqmFKfrlAFh2rzs+dd7xEhGhAYe5JEhqfj+lSrV+tv+vy0fsIr9iBLtID0BO2np6dqwZftCVCvpUkxOOy+u7ND2+Pv//7vz++/551FkP2Xr36+Pjkk08AxL3+7rvj7Y8/wg58/vmnx6uPP0IGYbzjyy8/O17cZiotOlBHGaHH4+7H++Mf/uEfj9/+9rd4zmeff3L84he/wNHq8EniJ2x1HN31ecZ84/v4N7IQ3717jwzEVx89h165v39ExuXvf//7VT7u1auPjs8++/S4fU4fMXTg77754xFlyN7/+CM+i2fEz+s3P2COMY8XL18wF/3xAcCp9K4yZ8Ebuc6Ll9R8h6M2pWY6pW1EKsmj62GsO9P5tz/Ssd0vUGMb3oQEp5H0VVhClRspXco4evXBMN/P+XD6QVPGPPyZ12oj++FDHYXX+kpvuC3R5Kf/A7kRhf/q//4tmryohsfOiXfh44C5Q03nZRRbHRlti0AGSu2yFOSwX3r/HMO8HgIHRLvARwUQdJo7N7gSLEJlfbskjnfS9YV2rppOr4MXCtJU29CPMSqrsTucEtgaK56P6COP0Ro4IhBHY4j6hhL+uG0Guk4bOc/OgN69Nd65GghkncUZAHC0dFqQHWQBu2ik53u9vJgdGlEsJD0UaR6vzHdpHh7kzyDDDZbPTe8WMMZhpWAnH8y5zACOxXor8GLa2tNGV+stXnWeBaVSSl2wdY3zY+fhniEa+p2OgzXEGU165jMnv14KsmIM691qRX+dVUXS+5EqdsdW6zDHrfe4wTzToPg0snZkwDQ/BlRVa45+cXm76pAq2rs8xmfB0yj1kFWNV0hn9VK1NrHzBn7V0T4duQseHwHNMi6QzVSoAL+UlJ/SMeqbOc+67HWHutcFafrJeKjzZ89ia6DB9FTzgUu3WI1NH1/jh5EVtHMOd7ps6gHRejqhzqN+zVO61uni8rX4zkD9+F66ZNLT5+nvnjZil2kxxz1lfvf31AWpRtMD6aCxroWlRckEvjHGpgxB15FTj2luaxxmhyfPuV5YOiplAYBf1J2VHjhlhVHHxn1qPDRto9OCYy7Zdj7R75PeOfPlc8T3O55r88gjkXqmdJT7D7ATzfksWXL9Mtd6N79J/52c6Boe5QvddJ1Hzh6P29sAxyP4ecwaaNrk6xG+dNt6lgHRdK4zOzdq/rgzqjZFGzsIXhMgnFk/pzp3z6oplfOxfp/22sfna3xpc8ll88S7Q4+JttNnlJ9QpRzoa+w2COb7pg3f+aP6bJ3MsuPIzuPulPO55YYK5Pkpfpmgg/Ng0baeWzqrf+br+BSQMdzkE80cQOFcqyPoUwEX+eOsLbnJksfAQJ+0oReyEe2E5TYjUuNb4MMCUS5njOn9usezSSQTi082m/0O2sw5no+faiOKmSa6XkDPtA0cUwHQff3P9Awfhps1/bvyOc/3+CcVF4h/KvOXx4jL/rg8Ow0kA5rL1NHOo5RLD+D5Xh1ZdkCda9uBUfHV5FufU61vHQUuucdo86jtyPTMi3Z6/hIVPclugncuO2xe4xtvXT5287mkC0D7ePHalC/7NWkNemlejZk8PuZmuZcDwKUWRz3NRfWt2z/Vn4tvJ3jnvFS82k8ITn9l3ZPlTVyWzvzOZ8WJJCREXMjQrzTNAvQUS0cpK5zeH1nirtukQ1z/UB7yWHzLDi2Al3PxlUkQHcf/c6bRNTpBxwC4AowDIPe7Pxxvvv9hNSl89ixqFt7iSHRkAYafGD5Z0D9+4u8ADOPfyHKMmoWyT/G8qOn4N3/zN8fNzTWeE8erIxPxF7+MzMgHAI+RBfnFF5+uhQ698+PbOxyLvrm5Pd69+xFZhnH/zbNneFYAm/GeyE58/fo17gUA+eoVxhdjiZ+7Oyb3/OEPfzjevXuH50TdxfBBI5vy1avnx7t394s/X7y6vWR6VswOnovN1Nzw4JqJxiQw+as26MSjJaWc7lxbySUzqpO3rekNmlRJ5p5SVHaN4jf380Xs8m+q1J90vmeyuxxBhyFWLdlc/hBBq0WDjnX1TUnXaSRf4ipGv/h0nQD6q1/97hEAgCbXuknGwxkIKI1WCp5xdQVDixDm9EsxR2CiI9A+aVcqcvg9OPBA0RmiSFS/aSxkCgUvKZmZqTbfjZ26diQaUMaihTuwYFBrWqJFlnLH+NM5VybgysqI8Sz9zbEpq8ONVz2zg0dw2g28e3ZlnWOTMfSc9a/VmXQn34OyOb8SsvMuVCgtZj0+8Mhhbl/MZ+hdooHXMRNDe2ZAHT33btasheBbBI3Xkvd09B50jp3fCIKt06eChWmYZuAiLtJY8T1qHfasiV1Ggwu9Ou6Sz3QMinZDAq56dRiTshaNoWue5ewoA8ozTB0gVlAnGdT1VIZpWFmxt+EVs2oAACAASURBVGerXLHxRetErh3XVXRdzi2/AJ0faCgELoNvEgjUO8WH+lu85cCX845ka9LYZX3xT9bJUC2zOV9/p967nmumiJkl3LWrY9I8EMlszOzgl/UxY72iNq0yTldJgzD60cEZ+jvzOFFyIDkY8sLsuVTjaaj6zpiv19Kdm2OGriNd7l3OG18ayDnX5dI9sgmRORyGeb1nBC6gaxYA9qLxrkuYecAKznPTz428z2sduR8ALXclu91x3ew2ZQYGu0DB7c4lmpdtqQ2H3bMuAb6SwTa/zY6+WbNeqzKPy7rhlw5b46BV6ZloA1TROHZ85nTz7/HObCZDeWG9TzpirAfptJhO285WzzVyu7zjh0k3523dq80k0WUHJmNerSNs7NkXQ7v+xI54/q8/ax/gem1RvCd1pWr0Om9hPhkUCmDkO2rnmA5apx4duvINnqI77o2sEmCnWe0/H7fTu/EVs6aqG6Lzi2ypfJRL6+rrod+dfjv+mH6Vr+/0B11/TT7WGPX5PA6pOsfKtJ9zWAG8khNmXeG44ULmgMAPp63TTPrQm4k5ffucuc7ze5/7JZko2arZedB7ad0ckPKACjZsRlQJ2l0Kpp+Sef9O/H0CHleb6Q0iaQ/w+4GtpGjS96qAXtfNY4gTSCTf1AscQNYY/RnCuqZNU3ahHwiY4FDZBAOC0YwsT1gk3FA+A8dVINseeHwKmOr6//IquT4W3+rdk2bOGnVfPfsckFZ5AK/fVXPjvfM76vWn+aFkiL85jX22WosJHKz1V/hhtQ7LTzrlqqxH0yPuAISD1vNY4ZSFJQcGFp74bbNsZzC5wHSvm+bXNZE+1UCsBizN2j1RKzHs6I6nd2PDddY8aoIv8CPDTo+sZV/Tpi+3AGPPOPb5gifVkHnjh00btcDu8O6NBaVnaM6zxnMqg/m+LifnjQXaDfEOYzavbwn5uGYW4B9+/xp1COPn22+/QxfpH75/jSPJyDj87At8H8BggIEB7MV/P/vZnxwffxy1FJ8dkTkYuiYSxaLGIcFHTu7t23fHP/zDPxzffPM1aii+evkK8/6TP/kTgIFqDss6js+YmXj34fj662/wnrhOsWrMI8DDGEuAiQEYxrHnb//4LY5ff/zxx/g8/osj2xGmvnn343H97AZjifqRcX08Q7F9fH53/w5jiezFm5tnAEnnZihoJhQh7LbVj1fSSum1WhPpOH5n2j38qWS8KUvxsU5XwZ+x7GrwRyaKUkZYoovrXc+fx/nli4n/nC93m6WXfO/l02X9+uaXZKbnjA3kR0v/c5zKju8+v+ikuvFxZfAEnvk//V9fI4MRp2KykK6E12so+c50EFDHRN0hjfuQVQeaZXOJbNXtx4/c2V5nzNcxKge3+gLEfSKsgjkSS8dQykF2AIaE0XeOXBNtdmUlgqJG16mOXtVoW4AwHHhHwDso5Qu1AkSxfWo6vWcGV6ITnxFt56nufVyRnaXgClmoyLrrx5/dGVWAMJ3xXeBwKSBG63X8hDMkxbqvZ+Fz84BINI/aCZGSi2Y1Ao4ykPKx6vqgYSib2cV70tD/dno578XnqjHp8wdt8oXalci9jpXB04OHXP9R66wMbh0nB9XkgQ5nwR07QHmjyDkuz65iOB6fymGCdnO+u2BEvLhAdjlkOSbPFNDzPOvTZXGn2FxxYtgpIzOYnOvmsrhtIJMWAeAsgOX9TpSeK721wOORyaaaZzE8yjHla/4sM5DOj4IHNdvAHIkwEljMZ+iZDNIYIaxmSLmbCl2TAK3oqt1tH0vXR7XBM+nv1+E7009L7lYGrOsUAkc+/c7ntY56p/71zYNlB2zdNaZpyGqs1RSLn1VJgWD6DvLkJlLIadZgxXNt7dZ7MP2SP2VOLz5bO29ld8Svk67gIYsaJ594bcmpc/1ZoukEwZyWzGqjwKteKHS95FMbktbVtTK2UltlFvu269t6jhWRHo1Z3MYueqVo7NbxoiwLtDKwQjpW9rEBWzFzZVomapBw/wKXp1w47ZzHXffENfGekuXe8XrppnQsfY7OE9NWaj2b7kohwrW58UBx14YNtzGWTUyLw43bXj7G57P0wzg6P/Wt6wBfR3ZrpXPLFmXs2uk86TLvNuysO7qj6fZatPTNVqruc4bunJ/7THP9dj6BrnHb0nTYJuijSuzQ0I5/FQRU8NJrObpP0+z3OCaoubtdKdryU9ggr228qSU5dY4DOP7+Lh8zGy2zBs3PcQBsBwosakX6jmVKPQWcaU6Xnhe+HyfuPnjIiPne7ohMozz+nrZLtng3N5r6rDspcMSzMAZqeHp2DnsFsKZPKT8EOZ0GsT7e4XuH11xaB4EPMgCUkfORdwfmBEaSr3l8kb6nbP4ZLOv3nOuWig4OnJHXRDDpt3OmT+nHylql/PR7dstc/iObW7AhwwTzalPGwbyTT5ND3bh5y/9R3M/TLPUewwO2Gbm+pgAH8xhpNYRMXsc/RbNWP9QA9vW+yL5KgKCdntEf1uG7fLMQrYxNQK1ap2nbdjR/SldPnR0A46ST6Os0q/u6bJzXMkHmVDczExiz0Tom8L6fQ8lhGw+qgBTvOT16Y6aSgetoKjJ8Wo8U5IPGOBY4mJ3jp/7f+RZIT0gHT+VRQNPs5hy2++Hh6nj9+i0yBdmsMcCc++P1t98d33//PTL9Itvw448/Pb755htkMcb3H3300fHP//k/w30B2JHeAQzeAZRUSTdlE0b24N/+x/94fP/d6+PnP//T47PPP00g8hqNXyIz8s/+7M+OTz/9+IiGLqq5GN/FM2Mcf/EXf3G8e/vjeqdqJ8a9MY7gr8hOvEZHaPpCn3322XH/4f54/+798e5djJM+ys9//iVW6/d/+Pb49ts/4t4///P/LIHHshlBL5oVV+DqwF5ZqQLLPG7x+HbHS+z4XtmoBQjzs+ubyn4sf9+Bbvq1ntQ2fcf5XtfHnnU7+Yk8V+WJStcOXCY32H0zecbm/mz5WxOzOPub1C+8nr/Dl/3v//orAIxiuKWcsiOtD/SS4o97tDjukAZjr1psDgRbIOPvdTBAk/TAY+7+TiUXjgnfT5AzEOUI1Igsy7HmNoHAiUlM/e0Od1MGCwmv9NTdWGdwOmnsTnR85zWniIBnp8+sYYf7ZWAunb+PtGlklxRTuaPpzrBnfc1Ad9I1/o4x+RhpXWvXY+doiy7I/AL4ySfDcGEOsTb3fPZ9rx2jZjbebMFpOLOFZsDpgYgMJcZoxfB9ns7nEKY8tkGnUOAulTKdxOhcy3XS8z2LZkGUmc3o9Ok8R3o4gJ9EytYje1AHz8Omgh9hqaNgHiROR6HzRG21+HUglWXsToUV73fZVGbTWt/R5daV2C67yOVtKl2NV2s+11b86cGZ9IrkDN9lfc/IdE0MO2uSFmi/ZOex1jy8CmVysNZHz2Tj3o4CpQC9qHM0TrZxyDVOZ58VislHTg/RHHUzL2QeOv8soDh16k6Xh1VkVrdnPZxBVNfvU4c4zUXTKY+6xnWbr3vTH/kyX2vRYgeYu47U2sa/uw2nmTEl3TVtnNsqilOBy5M6yy56o6yk59xka/ZiZA37Gvgur9Ny6oqpm+bzp+51PeT87zbaf3eZXZtVlsnW9MUAGPVuX/OpVx+tbo945JLd9bns+J/uptmR5HtfA9Vwdn5250tjuFmboXUl7WyoVZaA2ekUtyeumzR2pyd41Jxd8XGM0fW+7AxGYnrdeXyOZedQaibuEO5oflqjUePQ11zvmfpBa77jgZ3Ncfr4sySXMWYHzFzORdNQ4axVd95YWnO3js4zuJXD7vOf8nZpHcvOK9ukb0o4zTT2pSuzzp7MtsqG7OgQn3n9Rp+r6wLqzicyqkaHaXa6rp+nAv85LvDhysDv2UEc3yWwSrLa37sDd+Y7VwOhHQjV8KwEClqMke/NMgRYmwlWNoSPHtuOJvrMx9yOamf/iZkhSR7o2WQCHaFmDPgmnxTQ5teJLufj1uYzrxMnZ2CP9c/O2TJTnpXZu+aGjPXkdYFsy99sdy9fJqm+vpzybFzQgEXJC2WMdl0lc6Y/OO2fj6StUW6iyBef4O0CHrO2H/o6bmp9ah1X51HrCq73ZXiWDMQUaAexm746Ac9dnk6ydFVZ5dyt2m+MOA015nD7Il6pRB6BID2L7ny2pKg69YzTHxHHE4CtxlFZvZTVXWblnLfWp3T22IhYvkjfFGfs0rOYZcPIj7wev6P5ZfEbSGsyu9NTGtfp6GzSQvOYwHZXPxa3bV4CG7TK2RRwFZlh/8/f/L8ADKMOYcTRYQ+//uo3OLasI8Vxf9RmDFAvshkD8IsswQD/AtSL+wNM/OTTj45PPrk9vvnmuyOOOd/ePEdMEmDlDz/w2LWOMcc98bx4R2RLRqZifBbXxbviszj6/MUXXxyff/YZvouj0WzqEkejvz9+9vM/xffx3MhqVEfpGN+rFy8BYr549eJ4f8+mtpHBGLUfn99cI0vyd7/7/XH34QOOZ3/66Uc4GYbyNgbOUtU/4kSZ9rDc3jceyGxp+BSnslnUmcsPbUedu7XyfqzS5dDXCbQxfuynQ3Rc24FN+hC8Tv5e+erQIpas04FT94F7LN8xAvEn4uBxQq5hGLYZXPJDoSvfU7KnrNvSTdAb/93/+ZvHFgRmLbwS7npgCwaRsUO0kvX1IruCO4JaFHdMPYDaOS9NAQucSHDNG0ZMp9qd/XgGndR+hE7jptASXJQyjusJ6NGYRrdmEDk0c3bLEhpLo1HOrZ7rC8u56zo5DEXDeK+yaBoos5R07/YsWs2AUJ97APk45r4MDpq7EPCYP2sXyGg2A7sJNMV8YSaQQXYu4O/C7AIKQCXrdOm4HaCXtDYCFrxmX3ceevaDg4+Tf/S3gqtVBzMzghaPZhdPzDmtIYQ7G/4w2CzFEAoDwKKDuOZIamNyGUviSAR4cFSfa0GH1ywz7Enx1rN1fLmDj1jDPLI6lUHsSsw1dn5lTU1GGUsmtJY5HpeNFTxD6UUtrw+rkcsMysoJqQxeXxPwTIK1UlA7neCy6kp2BrOS9S1PZ3ZPNUoi37gMudyAjtmtcgbGk5epF8WHVZNI4D+y5fIm4gTMzo1/VT+SJ7KreBUy36xm8HSg1xwRAVG/+TglL5ED7LLrOsL1pH53uV5ymvUqqSpVs6gyAMOgq6O91ncCbNI7fv/SRelM+bq1AAJGuWc6OZ/EBgqObacO90zmuC4clnCCZCccxJu6RGOqNa7C+js6Tn5d62y6YNoHPdvBoZ2MzrWYfOf1FkVXp4F+3417Aq7z2Zd0rOR12je/f9JwPuuSPFGP4e6lT9XLHZ+qoHWCGmtemRIiGrpzdl7PLiegm0RvlDyhbmR2vNNr6rmTAU0Z39F9d+1OZuZcXK9Pp9Fl2vXr7nPXI5f0pI9xp3fcx5l+gJ7Jo1b7oLfrgDzVMjZAd2Pb0W7Kn//daytJf+xXQPHcJZo4HS4DJMo03WeSzTfXVmzix5Z1Izdg0r8C1XPWpNuzsr1ngKR0RQbONjAF4ukW45tdQF28Zc0kVNZ8gHpF23rR7pknEOWSsKx8u3Rd5Db9BMD4xOPWV94BfQci/tQz4E2tjOMz7eYzpfLm5tWld//UkW59vwMyFES7XhCfTLBJ67Pqd2XDDvEOdZAaSO6pQn5UokrVVcQJA8uY3Mu1anb12nyX9Wd+402uTtmMa+YrWJ+B/BzzSWYNwIJsZAOc+F0A8Crvr3hhgu0ZYE3Zpo3rDX98HRtPbFJdact2h7xrFnQxK6a4pN/XHQaKTr6ZtgabFQaQXzqKredMvXDi2VHXUPphhkmXeGLSru4/6+cKg6VXKyut6TpgG7XWrh/x/MF/Plf5z2p+46G3smKVHHJpToiZUOpBiSPH8f79h+MPv/8jwLqPPnoFuby+vjk+CgAR4N8dgL6Q9bgvMgojGzH84Kih+OLF82wGcxwfAsRDw9wH+M0vnr9E5uOHD/cA/wLcw+cvXgCUjEzHeObf/u3fIjaI483xfXwX7wjwUoBhiA4zGaPByzMAnHFP+O9xX/izAVxGxmIAlpHVyO7WHx83t8+Od+/vjx9+eIOGML/85S+PF89vjx/fvcd8CHL+eMSp7i+//BI6OI5yP7+NdOHcdLENF56m7b1CZPMiK1V5vW5SuF5ZUzFPCcVa6nQoMqhzw6416EELZ26Uul1nnUuutLpWa92xicP6egRLTY9O3pDPAt8c8X7G9LY55X0MsGlk2e7lazIT3P3z5e8bhieej3nPDW7pBOrCwjTYACf1zl/+9W8TV6ni3R6IezaAjpPq/LgccQFD6ncs5o4BO0E8yJ077O6gy3FcaUZxpjvADTta2hmGzICOSx44QAmfnbPlNOv4knlAUsL+bzwzFhOXSalql9kAB9Smig5wyoxYC5UV3fIoJJmbjOHt7bVgmpvoi/GuaJbGnoAhsyNEb2fG+CyEeRf8a/4LgElkfhdMuVESL0BRRDou5lnuUnP41a0XgHyAK5lBNlLMOWZ1TcojbMmc4qsZvJWQeBMWPslpV4q5AMLYrarjE7VLINrHu4Jm3EG1LDbjqy0wAwdDfMhdugAiUXpBXac8+ye1U5HPg+GdQkzFqbg8gVIsgTVcqPWuLpYCWTzYIw15VE50luyQFnyRjnaodiRXqzdTctq5zK/PU4XTKcofdf/eHJlzwOkSeNXkPOV3gQdpNHB8WfUT5QBjaeQIk6YCqtuaZ3ahywTGDzms4/wTfEEDrJwi7s0dU5A7M5Ah/6zasmpxSF6nPOn9vlkzdRS4LgFK8e8MxicQU8tQXrTS5n09dZ3G0Qwe6kxWhOny6vf5evpz8OYs5zCvcRuk79yWxPfI1jaZd13l6+YBHa6xDaY2H/uD9GM2xbJH42Idj5/Oy9RXviZuA6c99PFrDRYdszkHdr0S/J1Nvnx4GpO/22XT5zR/n4CknqV/ZybqzmZGYKnge4LA0tP+r2jh4NrkISp4AuwOyKfip64aYC94EmVaokZv2KBewsTXatJ//q3xxueiveR/AshT3pyfL/HcXHOIxyaTdMr4XPfdc3wuO3vqtsHX5cSHHimNiUw5Oa9FHen0a3dyO/WT85jXKlrjqx5zgwf4JNcHKwgZ4+/X9C9dbxWtlC02IaPzCgtgzBhiHM6u65ve2nR49XFsa04NUIT0yXGSEEufST7JZwWW5WVt/7PzGP2DeH/UzHIAsUDRFS+lnfM52j3akcVLc/AwsrXjtoBQP4b7/xdgjE3aSHFJ+ghcQ3A33j9X08EfF4cJpBLgyQPJA0ARjf2eHeii8e3GQH285z0fYxxhrCQNW+s8mTHB3tjcQV3lC5lcp+vXRmSN0jMwKS+YyeLFvW5NOV1HUfm8p0CmAkf1bm2KVtZX0XDWCy4QgDIQG0wRU9Q82praJjCeaQDbXHttnulY8m6+p9IAl9TIzFiEW0laoukjzCFjHNoGvbUGCZvFrmJ5nfRin+tTvM3SP9XkxNemAaInvVoZhTtd4ZdDP6Yums+8BDpOkzRlyvW9PyN0lyAF+oU6WVf1EAUw6pmu+12JTx+I8m3HU5OnOD9vajVO7u3KYuRa390FyHMcv/uGgGHUVr57fw85fXF7c3z99dcg5Z/9J/8pAMgA++7uWH8xwMH4983bHwAYht4IoC4AugAaA8i7fX4LgC+AvsAYXn/3Gkefddoijl7HTwCC6ET98AAQMo5h65p4TrzrzQ8/4Bj0J59EjcVoMHON/wLHURJAvDuuDaAx/KOrPNURAGOUTYsu1AEoxvcxrsiUDN30/MWL4/79Ozw/gMavvvoKY/4X/+I/P54/v6nDlatmYOkRPzqN7F5laIu3s1bi1Duuh1Hfd9M2fOcHh40RbxGE13qnjUtDIHkGpmNl78qexkY8UG3yz5Wdqsx6322MueFRWe+p+6wsCnwJxc7mN6ihqfxEyWfHdwi2Mn6uU53xzJuoI/yB8nT13/67rx8LYLDUTEw8EHx1ZZbzHoxQnZoVdCA4h1Cpi9k580oDLqCyMmNOzqkZlu5U5bsTvIPzkURTdhiMRaKzdBgElGTm1giMpQy0+JeOrnnQ4GCn6hfg/pV9E6AkV82zLjXPWqzVbijXkfUWBVPoXl9sf4aCwdWlWceoTUIAJc1mCTruIhB0GctVaRbj2TndtVY5vwj00cmBniwyG9MY4/MEw6RcwTPBQ6xrjx8dWU+0e3jFecjB6m3KFlf9S9a9Ez9q3P4vA1PtqKYDshR/t+7n4Ihg5gTj2roQ7rAaMTpy2QEt0XVmhPR1jcIbPYNMfq/mjExKKdHmGbDWF4JTc+rgs6POagp3S7fOrqOWMi1aKqAVLZnlE0cIuc4rYBVoCi0ZSlC7PH6wUY4NR+EdZ3vQmQ6T+GOTlTyztoL3OEbJPDgLNMK6ISWcoZ4r8Sn/vqbLaADVscw6ZRGmjDhvBF0i2zM37gGKBCCvQvSsdxvzCyNR9QQLqlPDKBmnyNjLdHhkQiZQq+P+ycMP6kyYhkNZYKCrHW9bA0N2JdP4qS7OHq4blcm32qhazpk0mGWLgpbY1dMOYmTxll6cRnkHfPk1khnoPWRHyHkoGZtgT+hh2IZRP1GgrJ4/wWx+3rMEyomv6AsdIS0DWluiS9+YB7zmd7HhjZyH0r18fs0Tj8uxCQCVjLoz4BtU+lxRUcZ7I4gUEsGmWTF/t72Sd//M+YYOizb07FhXvrxtmOWEXM/qWfhs2CdpLGzVyUkSb1nNzuW8GzAs+fd1ngD2oo/94nzn89zJybSVnW49k9LXaPK/86j7GLvx6Z2U7ybgS5bLnlIXYhMmFZNqegmkl96jjRMosNcL4o3udFYGveZF+bcmgo2P+xHjpeMuTLbsYwIDa7MtbUpufrkao0z7iYOeIVDjLEDC9b+G4lkF0yc6B7SS1Q5gkPZl/6hL+jUcT9G8AVgWtC755bLCoccYxzHm+Ggll1pjA7rFZnFsEnrnBLwq2OlgJPlQLpuOSjF4N3O8jljP5/py6/qcVn3lxFsCxPFL97l/3mRUNKnpljo80b+yvnCR15v086Bwk8vmRMC56uzZfZfktgYgzZYZpsuOiE+Kl+azLtNRTpMxnM8zaxKf9FjSuHye5dIXSD1cBAchuRadn0vXnSnh4y+e64CLP1Ny58B6AT/MDPJmFT4Wv27xZXY7ddnWdbsGQAUacu0Z652zGSG/q/ae7Ci5g+ar+GZSJa9aCwf/fRFZ4FQlSYiloxFfHgnIkzLpPzzWcWQsr2UzTcBuun+IrdP9AeiX5TsdJCv9xPeLHnpPb5hRPO1rUGtTGYX+fdcPNc8+vg4sl78UfMEneOn7KTt61gQrYVYXDnNOVmJcTRn+p/gF1JV9rGUVzjEoro1c1Tjm/oFz+f71m+PXv/47ZCLGu6MpS2Qmxh9//+tfH599/jnecX93B9AuFuWXv/jl8eWXXxx/9+u/O96+eQNgL444x5gj0zCawQTg9+zm+njx/Pnxsz/58nj9+ofjN7/5DY40hx2Nf3V96No4Dh3YRwCOOJV5dXX84fe/B7gZz4977u/f45o4+hzPj3EFkInj1/DHr45f/PwXwANevIxu0bdHNH4NbCDm9c3XXx9ffvEF/HdsbF8/A7D49u2b4x//8at1uvDzLz4//tmf/zmyKeO9Hz7cHZ9+9tFJb5HnKTXCjfzEJGxyJgXNDQDV7I3b1ZG7/FcluBlwmGu94ohE/oNWmHsm97iOLL8rsZQVmwkL5Nh3iTeyheIxXGd1vvG9sKD8Q/6GbJnGwmSbcz+PXcMZyrrVE5eOC7/vL//6m/RBpaqyEHAAEZuC9hQiPSwbTaxaLzxitIQou0+bCU1Br1pxO6LoM3fkJiDgAdUU7AkQeFbELoCN96F9vcCYYAwU6E3HNDIoP3xYc5uAoQBGBTce4OLazEDcBQya48yWk/FKldzoVkEJxw30HztXH7KjqxR5ZlMuoJAehIKYSRcEdZtaTDNYcgbW72Iy7U6EZOPYWQbSFRxUlsl8rv8doIye7XTz9dP1LuRVH8+OxMppM4EnhVgvD3MG0CIAiaJJI0WAikFc0hU7bALQi/4tWExJ9SPoEt4lxNg1ET0KvKrgtwDNRb+0vHhXNjmZz93JjyuOAkmR30tKtACjPPFd5psHom3OtkOznKjcDacO0HlH+U/dKHMIUv449JYBUwGtboyxJDjSSyNKXmPWovOM3lt8kqufc9ZaelAsevn8nO9hiBLgcpmp+2xVEIgwnFOSBrPfKqiN8UYNFLxDR9hdbq0JV1b2IFgOwJHZxBrH1HErC5X4dwP85VCVzspAyTtHa9ctj/FLFib4Bnls9c/KIYvvXMchAzEA35yD9Mfic5Fv1KGUzGu8ylCTWccUcyNgyp7TR+/Fv3D86T3Phl0uW+2eBLD4WZWf2PGQ24MZDE+epCwye0ROK+dcwTTmsRCG3FRB0fvkn5bFF44Ua4Ly2WdHeAKRPs/i+ZCvqlHpc2r6J4sYxTM809HlaHbxhSxdKNFBTVwZ3e5YiZa6f7dpEPc7KO21D32ee3D5DLhDK50/Xnrq/6PsTZ8tT47rsLz7vW9//bp7enr2GQAkAZkKg2TYDssKOcKL/EUK8ZuXf84RXsIKWxQl21/8SUHKWkiaGAAyARCYAXqmp/e3v7svjnMysyqr7u/20I0YvPfu/S21ZGVlnjqZWetiMidtkTXZHnHPa5KFJnkq9NAOhm2xl+44PPBne3RBtKni4RfGxp/nh0a8F2NrB4Wei7heLypzcIw0AkXZNirNxd7xFqe73p9USRqqlXKc1nKddY873tyB3hKeHdemj3G2W7aBkzw3+bv4mTINcgiWH8jUz65lRtuZ9+TkLLtdGlhrmnZDe6gAQpl/DHtKsRcG2eVjAujme8Eu597nUttftrq4J6U1KAEN3BPIYdvd3vGJvyuZKCHs1G12HuZ7lFlCVJ3p7EyLHOr71pfXlUMTfp9B97RRluowXwAAIABJREFUp30qgwYxXUCyg+oBSxu9C3OxcvLB+w7Arm6/H3Lp54Fq5zZVVUinvj+CS03tz+ByYGXZWvJ8d/U1tT7TPd6jArIMRfCveT8swf805CHHqDORknJxObf1EYHQGngswCYD6rwKbAG6ORnDbGZvR5xatcth62ynjfDrFdBUNlr85+GMUV+pToqypevb2wX2kO5/gZNRyEypS7bkxubQ58bXuNum/ncNFKbw4IRw2gG8zW+83p/h4GMNZEbQx4EO74/rysDJLADauL50Py/HIeqqCGT686Ld4eOe2+NAsD4zsx1t7yrW2benyqj3u7gedukjHTN3PJECSEkjFxc38s3Tp9Lv9VLhEQUcUWX6XP70X/5L+eSTT+T9999XlmC/J5dXV3J7dyePHz+Wjz56T25vp1xYkztlIeIf2I1e6AVh0gh9fvPmDT8HixD/4XsAeQAwv/zyS36nYKKGVgOwfPDgAZmHy+WCLEP8jnvwE+HQ/UFf7sZ3DIMGMxIFW46O9tWvNvldL9cyny34fM/7CFATbYA9AcYmZuj45ITFZjxHJL6bz2fML4kQbS9yGBmEtZ5x8D3LQ5mTF+5BTkmRDwFjmoosqyZJ5hv4wW4keaV0FBRKlZ2sD/xQ1LL0paK98DlVUr7Nvos2Pf0F2+qzrZ20l/2ia6eODsm6NhsOjcQFu1D9vJBq6r//i5cbpU5nlgSPQOhgOgshghABaLHVSwPaiww4ey1UMq4765NIg1PseCGssG2loQtMB1WLLPBvX3jMc2e5FIMBqU5V5ZxZVWu2yXcac4oZdlwYrJqKEe9MQAuEpnIw3LFxQzwDfgY+YXgC+81ZW97l2gGl4jGDSZVQyK1nyGNyDkIxGL+WixQj6452oMX6cbYrUZyMUABjsnxjOkS2XpOjUxtPtfGe5oy7hfY2KvR6kdR/R+GuHcDorO1ydt1hiIurlEUsKAvsNyshbgLRMI/viHOyWWuRGrbddjCdOwMECLKXBTt8DHBFLACQlnzVliQnxjZLHMQUspvDnHeBsdF5RHtiVeX6vfU81c6/j0V6RkXrr+Xai5lkZ82EwdYvqdRksYbTJROYJpnKBoszNszIMg/Dnd/4PrIXmZckL96AZ24pba30bIxXGHgWMh1BiajoXXZdgTtLMq6RuMZUJnMohq0OO9Vzx8zZc+FgwNYyTvkSM8eL11g4ZTbusnHpRV50PPHcbbAoy0FZECb3M8N4sZ+YOC3klM1A911t5/DFr6eDprO0LRkAinJYOMXBCE7j6YB12DfSrwY+JB3hIKKnA3DAzhQDE0X7BpkoQG5cGt/L1rRF1SVdlkAJB7iTGoh7pj9cD3eYWkIlbotxZFtc0iVNDhfujGBaDGmIwxEBk/o5UefXxdN2vdPDs2sgRk87LWSjlYuMqbGhfaXOqECJqO+zPMUT/pBz1wTKwXdvvz8jMhLxvl2HefFQzddjHLO4jtPnIb9gbZtEma33w7hHpWdZrtdavptk3/vo+tiv4VgZH9Hbu3vOfDxzL6Od4PfT4I0VL6OR4wAwWOsIXzRG4NtkMxuy2XbzPrv81OOje6hrwqyn43v8BN1lzntVO7S7GCVxf9c2quMQ9Xq8ppaNWk5V1kLoN3NsOyCSgQBb7elxS7CtzGM1H8MOOu3wsgplpgyEh0RQRuXDNIrpnwz22Hg6Obn6WeqLeK0v1srYbWA9xsOQVD01sdnywUg5lmW7vA9J/+UFkS9MHK1Sln0eOTwhd7A/04GNPK/FI/mHA9783WzvYsBTe8J4BIXGjDJmd8d+7vqdsh+AWG17pSAre1kbWs9HnvcoB28b6+T2vEUWfKxquarHN86bX+vjXbfHu9ekN2p59vGo16g/s3bskY/N5z/LfgZDuf9Y2qbYf7/HQx6b5qAYyxBWH9/nv7N9Vd7DdL8VaMnvV3qxz6j31cG9CIi5vMTZT9+Hc4J6HJvA30Skqaqa50MCBT+94nmaR/qx2puYc5G/hwNQ/Jpc86rYCu4tc4BGwDqyBbdXTnAjba5LvZ2WqP0SgeP0O1k0ZZV3vy/Kr8pBCTAWMmm6pliNTaqy+sxlvz4M1Q5ZYZqG8Fv/fj7fyN3tVL7+zROCaHg8AD+EMgOoe/r0G7IDXxsoCIARTEWAjD//xS/IUAST8PF778nB/oAVqXH9qxcvCVaiXWAq4vpnz57JfDYjU7HT7ZKFyFyMzJPYYxg0wpO98AsARvzrM9R6j0DgN998Q3AQvwNcxLX6syO3tzdkIwIY/MEPvi89sg9X0u11qcfn84VMp3NubsAyZigKs1rpvok0basV+66FbbQSNdoHkBNzeXxySEZkvY58DpIvaH6AZdMqUoP4WoV+YJ0R9/XNx3DwUkNutlMw+KFmxFLU1qijF3KKgwySqwzmbcGATZPM6NNHe6vJfkk6MaVsMywm+IEu33EbqvfWcl8pD9XchqKNZvLc+h/+XKtIqwJTQA4Buq4wYgw3H+6hryHvmytlJBtVBWSlqg34c7AyL1p3cvXampXAjcBOzX2Ze3gWDDNktosdjznuNCTUwkNRcZChnJoPj8rNY9PtBJ7GtiayK522rF9sTHOYjYef1oMdmRLaPsvb6Oix3eAToR55PuHmb35KFpg90ahVBR3zbdQVxmySLLlyGlsDiz2/SgbFVGgxz0pzNnADYaQeiukMiACc6SaTxyQ7KjlRvreb82HgbaGkq7DXJuHNyj87/IojZRml70nbTOVKjQlnAqn2SKFzxiSLVRy3nY4691oO9wd4iHCEXY6m94+zYJpNkzlnQCc5x2YvNj3L82P6c5wFU1d789BPl+/aaa8dZg3JzUZ/NGnra6MC83ZE4zAC685OcedzudGDA4LtpsBd0Xv8PJ9l46TPMlCGhxQ6xlu6IcgM2TRuCDiLg+tc51tBS7zfcicSzAopE9KhirLQ8vp1poKHUqs775tEmoMYjmaC2uS8RxlOc89dBLlUs2MR+6s5f2MiYRdyYy0aSMdDFEv0pLkF87i5IZnWRMUGJMvYDyhs03bdlAwhc3TBEOFcdDp6T5AhMin5nJzcuHAiAr3FsihkHeaA77ZvlRivvj68OFJ0aJO8A6T2Xc02KgWuMV6rzJiKupi6twyBrtdXAaYjl6wDO5FRGIByOgch7LzWX/lv/U3HPx9gua5UBnjpnNdr29dXAmzD3hHXa61z+WILtdcw2ciWssMQplKIk2I6MbA3ar2pX2VahrPaXCdEndikJ/2z7NxmXZUARGP3ep9j3+o+RzCxOKQzZ15D9fOey2d5zsMYYl3NQ9ynmvYs1wGxPU0HVM7MjNfX+pX7RsotmT3JbFBaku9QvEzhkniAUOavrnVqnAtnGOo7I7O9ZP817nOmK+oDv3pfcZBQ+63JxssccTk030/Dk81UDX7eO9mi9K1/HttZs6eKfbACd/L9buQHhiRZSgYQxdy+9vZvA2UqM8p3DtMD+qdXyo5OPj+vksDjWc5ddjuo6f3xnTUIoX9vRxNEsNAH1ocp7eU7FoMCFJGh74dpDgrkd24DTvFgLLNF/FVbbKoqv2GcV4ISzkA08Yjvw3fuOLodnCAfTrHpYJ9bcwzzeMSQeyvo5kdtZdaC5pGKqPEuxVIomQi8VwB2PuNOaLSnP0nYfQgRLJ3XfLDjayYexsYcldkBtvcn5zo3tBjXAIDjigjou//jLFx38p3t+7a15PqDetbekWQ2AO3K8tMLDBewqCRrf8TSWaRPWWLJBYyHHluHZP6M7If5uDGLC6vel/Ok+0I5VlGmmdbAij6wSK5xcGq9EccGc0IwMQH75fN93N0mrFnKfn8NbuiayICit4HrKoYP2zrjWMdcm3YQzPxxiY0XCAVGwXabKb2fzbd9rNKr3jNfr3waOxDCW33+2tqeJBcmqyrjeYyiLH3bMoyYIZ/h6y6B3FHHRd2aPy/2Hktb5baYM9oSmB9yS2+WItPpUm6ub+XN61e0HxfzOYG+Kas7X5Hx5wU8Pvj4I7l3csJiKl8/fUoQr9vtyem9U3lw70xuxncyvhsTrKRPvBGZjscy6A9kvgDAN5Xra2U3Pnr0SO7fv0+mIliI/g9h1Pgb+RIBXiJcG/8x5Lrd4neTyZTvgB2Gz++f3Zcf/+Rzthvg43vvvScffPARcyn2+m0Wn5nNVnJxecXFAuAQgKP+28iw31fgs9Mh2CmbFYFKPH+xmLONR8cAGBFRGyfa/b/MOFU/VCcvgoy+d1A3FXNrjrthDrqmVFaJo5C0FQ+MzK8NzGJdR07sytiG5gGt9IXtI2o3qX2dIiMqu8X3Nrd9NQw9c6JVD+SoBlUzZgd7PKPngeRJqYec5CTXad3RR4n9MP8v6rZ//JcvUxVp5dT4FOpPN7RqZ9+/8/55o3FdzGEYnaL4vLiIozHoz4HDr5taNnwyYKPtYltRjpyT6iw/mlk572HIP8jBD4kYIrCTlZZR0s1ZT+00QIATFArH+El6dHhq47bpbx+X7ATRzUzgT5MzmSTFgavAPKyN5eRE1Ek9rUNusMcxKBkG2BW3T4iYncsLdFQlzmM/43hyIbEiU4zTz1KYAIQg+FQjNXtTP0zMVW8v+hoXFkrU+/2+YeVFFVkxejJSg38OJGXZV+BG9zA1PWrZaXKKXd4jxT2OO1rpsuTjleU/K0W20fLtxfvjmtus8hgU7wgygn7p2lSQiOMXgOzoeOb1nWXAv6+ddW974Sgko748ofU59WcVxn5VgIGKtCEn5Jbu2JQ5ttJY2u7vxieANgLE4ZmeDzD1wWgFLhMKRGdUStfZNhqm13vuMgt7J8BpFcLKRicgw5/k6zeBNsERyEB+W1YWRu0bRZRDN4g9JDz1gQydUBzDK5aZAadM9ZwAXNdryN9pwEvaZZ1BvtMpD5218HCgf2k9+ebr4xovN+c92fwVKOq6x+UzAQ/uOSRGkfZJxz+HDjfJdWayO7imOzzGAeH3HgLNd0cgx3O70d4wAyUU5cjd8g0876m1U83598MmC4HO1zRXOS8d5fLgQA9Z9KAu66FS18X9uEl/KaAc15YZ06kAkh30uPzEdeGga0P4c9QX5b5rxlO1T0Tbo05AXeu6CCrGucbvKU+xvbSsPByMvAo98T1e95RyPPMYlsKc12UMOymrvHuu1lh0KBp/aWySERgOhqq11yjX9oC0RmxPjfMev3PbzcG+qLJqOy7OW7Q96vl0fd90fZSDOG+xTRGMzPtxdPG2gRG3DX1Goo6N+dZi/5r6qvqzdERpCVSM6mbArrwvgq41OOfOBtoQQ6X8UNSd/GTY26FMLNyNvvpZTd3mpn6W15TAbKlXMiCk8l+DWiWLIbI53WmPgFRtp0a5yL/re3TdabqIXMQstyFHMKFYYt6WG5bGrqku5rcetzjPcc3U7dTvcpsLlnRgISb72AYkRa8Q1MIztuchNjyui8YOGbuR55LmNEfAyFkznEf/rzrgpJ70c1u/0F7G1oUiFTwE9raH51maawVwrEsenhjl253wGkRPeqGytHIKqu1w1LgGDcviY3xt+Vom2Gf9Syy7qE6sT2l8rf0x/2ANsNbr3xdJlP9Sv+hfJWgRCnmGi+u1uFtnxefpVZSpIrSzfO/ORWFfNOkR7zu/s8OOQv8b6BjXRFovGiiZ+57GvTxQKPKeFnNTzmcxpjHcvDhUcFnxicyhqA4gub6o2Z71+PAoujrE3TWGEYThXNhBVPz8/4+ecl2HNbxYrOVXv/gl8+7u7aE6s8houCeT6YQhy2D0uR3x4ccfaRql9TqFKfd7Q+mArbhZy2wyZfVpD18GODm+u5XpZEL24fNnz1mhGT7oo3ceSa/XJ5B3fXtD8BG/a7GVGd+DUGstHnPCKtdgQqKqtReIBVtyvVxJvz+QG7xnOuO1Z2f35fj4iODo3v5A2p0uw6evb29tOQE4XBAohdcM0BJ/47n4bNhXZqSGaWthGgCMOOSCzonRM2meQ0ovjA+Kk6BoUmQdZrs4sOPT4YVuOhGn0LWQ7X36EBYlqmuijhjV6/N7HLsw/8PAeiXp6Xduj0abrPYn/F3+0zGSbWwjL7B6v+OYdMEmtTaFgxzuzythOLvLN/e3UM2a7/5ff/SSqzuxLqwAActwB0aKA2jaCF1pcbDwCXI9JRaQMdZwDZx4FjloAIw08W3QIma8ZYQ3b95JKQPoiXHe/CKw1yxcer1e2ulCdh4csARr0Qcdt3uFI4sTCiEzITw5aJPkQBRIdM6dlS91I1UFCRv/tmOo1iEBp0YH1ZXytmFdoNER+DI6b1SA0cjNwpTHxsOlNY6xPNFOm0RkkL0FYIz5t1zwEvpuIG9cIDVoFcHDtzkW8b4MgMX53nYIvG26WHXxxOc4MFMsHBuA2lmL4x/Bnvq65AgbiIzQbObhSxOUQzFrZy460d6mOK/+3ppBa6u0DF8wJRcVTlrHQVns3DhdGboiSYZlqWj9/mh81ABl1B/++y6AIBnnDQZ7Gi+rMFs7MQDL1PHREzpXsmRXRgArJOB21pBpT72XIK8W1kmMqmQlOAs8VAC3Z2vuDWMamYVG4MdClaNi97bt2iDi53HziLJaGHw2EW9z7KLcxrb4OogyHje5+L0+w9iAFgbq7ctjrtUsmSuWhSQy4FLLs+sKf0e9Jrb2kpT7sTwU0dD2bH3GNtd62Mch6odd65hGAYmc4bBh5/rJaT3UqM2HcH62GPU+CaLpWWaU2N8+Fxwft5CpsN2wyUZM1hXbulz7ZQd1Vf7DOPZpvgNj08cJhdR039/OoRj1VL3Oa3mLYdRR78c9p5aP2hhq0ldx7lwWazmq11N+TnmIUBtmdf/q9RffXeu02K8076ZPkzHHoh2+RrajBaI+bFr7TeNVj0Gh+wJo1qRjmsatkP2GNBm1znnbWo7f1ftoveeVe8F2iLOb9016MI+9/uYgR9N4ljq4BNeic+iOuP90dlB00Ovr9dnZsQbzp0jfEcJXvZ1xTtnusPd6WhY6U9+Sty9+H0EOH+cU9hVe2Aw2ZHDR21j2uQTMmsDz5nW7DdYxfN/mqxwHfUfMwbgNgpZviYDQFjhkl7ps1/1uur7+rOmemEfPW+Oy56wylYkwr+FA4G36K/XO2JW5gI/bwdEG3gaJK/crrYsIwLi8qe+ssoqIgbeBJLWc6XrMbfL3vk1e/ZZciCHPZf18PtmYfDq2DtrqmsA/z3NWg0tNesF90Fof5r0nb8H1OESdENdGvU7S2IfQ47Te83AVeirOVxoDD0CsGIytxCLOfnST/PtzCgCxYga79+k/cW1iQpauaT6ECcCfZWJLhxQxn1zh4wRmpM+/QTm7I8c8n3mopu36bMt/im0q7KwsWxFE9nUZwcWqu4WCKfbFSodGPeDrPx7K1LqtcV9aobNaaRk69fz8DQ1GMPpevnhBJuPzZ88Ymfm9730vgXsA8QAYwYeZLVAoZSKr5VJGoz2CjCimAtYiwEIAhU+fPiWItzcckVmIPYYFPjdrsgmZLqXTtaIrd1zb+3t7ZD/CR0Io9dHJCZ9zdXkp/V6fhTYR1oz8i9fXl7z35PRUHj54QLByOBrJnuVYRIGXgRWywXXzxZzsR9idzMH4+hVDrcF+REg27HywOVFYBqxIPI+HJTaoSe6NLBQPNjBn+Jv6wRdzIrEZ66+IdvLD3kzCc3mLcpd1fbkXZpvY9ZT6p56fFfdRLqxYsf8NZmr8V+MmvsfWfkvUYXiP2/iekxzfR7+nyb7eoP8tVKPXtq4sGjJGhnjrKNtwUf7o85fsuVYcVQeRFVAD00c74YYcGqKx9oVTSe2dHe/oVHhYdRx4HxiwCJwlhHsggGqQ+wTqUvaQUTfWa6fFjUlHyr19fgrqELY7piWQ5+DehgsIhVM4wBSoEHJtYxKLE+SNaVvlsD8BMHRl4W2PSHR05NBzhJtHkM7f405HNPhrBdokXBG4iIYs0oXg+sVyUeQXYCikLbSo5Fw4HZz5NoUY54ltoObOTrCj5C7w9XjW/Yx9w++xX3Fx+cmCboLl3NSGbg2q4G+XE13Yml8szqW3KwJN0aGp5x5GO5RD3HxcRpvmMoKPJZiVqz3n4kJZ6aT1occDCqJrgiD2I4LqtBVDiCT77cy5lFh6G9RWZayJQryfcd74mRUfiTLPgNQAZkTZqZmc8bta/poc13oMo7L0ohL1/Pjfaf6DXEZAoV6vUY+ldcuE/ionTY60XqcV4lmUxawrXFuD8RHgieBEdLyj7NTyW38X5Sfqx6hTvE8R9PN3+3VxjdYbW5Zrde99PvW00MLPw6FHvQ6KXdOe4P0o9Bk/zOEHDL+l46CpMOIY+d/ep0ZjLbw4fl+PtV9Wjh8YgrrnMRWHAUJx/GObmnRlKbcdZRi7nrQbuFk7EG5pPtJcsNhQrnDv8+g6rB7DpjGo+6q6L7Oc0zoJ4cnU/2Yzxb233rN2zbPOaQn8xrGI+tf7UMtolIv6mloOmtZIrcPreav3gaZn1HLrf9f6aFdbfR59rfn4lfZJCTDG/b7eN6MertsQ9VbdTh+vJhAo6k1n8EUg2PV9ZGLGdtTrLz6v7mfd/qKvYMqGg+3YZhioSBNS7xV4XulIbM9YBAZjau44Rt6OtzEgnRkRgmTs9L8Z9MtpQMo2RYAsggE1cKbzWd7bBB5u6dYGpzruhTXAqGsx54Kq18E2kKRvfJuO/7a15O9MrLWk97cJB4xgMuDK5yDLkUVPNuTFzPqraquBfDHPXAaoqtA6Y7mq7igBLJ+fCDbVc+iAl8tMBLxpK/u4a0aVgj0b55X7jNlszhZcO6Mx7SMWhVMVWtlqUwC2ij2LBIYcWcS1a053tBKjQ69Zt0rwvElnvk3O6XsGeWoCeQEkkBcRwgvN1SCpJoPxmQWn3m65NjmHxWFaYMxmEtzWusuAVNnXgFUkYC2BeGn/1BFpAj3j/RxHG2i32+tCrHo4mQHVCBzWc+lRGmqjBOA5p8K1hhlYEIrLGERg61yJS5r+pozugoQkXcA5cn9+zTDYtGYCmJmf5WtqF9mlPCCK+4q/U8dV30lrw85io8zXeWMjkFjsoSbtyW5oSBfj7025gnnu7gq31Ncx53xhr3hudruV/gJj7QHxaFVwMHEZui4iNze38uQ3T+Tl8xfMUwhQ8MmTJwxp7g+6cnb/vhwdHcuDBw/p5yOfIpiEt7d3lHSAgsi7iP1zOp6weAvAyjevXxNwxL8H9+/LYrlkODKYgsjHiGfN8bx2h9WeYRsvFks5Ojwkq/DgYJ+MwrvbW9qT3U6HeR0xft1uW0Z7IxaQwX3D4ZDvmc6m8t7j94nDgCUJsBEFavB3t9cnODpGFez9fbm+uSbbEm3X8GhNmwbmJJ6vYGpOQ8Q1Q12ANHsWpm8H7b7+/GBCU2ZtH5zHfXKXLd2E+dTrwu2JKF/qU5WFyMhED36N22cqAwqKsvCP1RfYzkWtazKujdrOrvuRZThjDXgv9hMlbKTVZPiLvoN2lqVxgd7n+P2TH71QgDFYKjVogof2e12WL1dBapEquz/ak9lsQvS70+qydDgmFPeTIbhE8ogWBQuT2ul1ZTmdSxcVhKZj2R8MZTGfSW8woCA62ERDEbH0y4U6cC2UJp/JYDhSWiyEta1o+ny1ZKd67a7MFjNF2FPVQww+kob2iGwj3AuIOyZBBU2PPVhJ2EuTZ2gzFVFwJcUxIqpcMj9ceFzp+/VwFjjwIRTVv4tGd60Ya+XoAkJB4CLKwGUUDoCF2paaCZnDk2k7WP6MtKvxheW2v7HQQm2bFsdQEVEWmAqUJfZ3+TEWZtp1giWQlHx6ngpv7HuTE1b0PWwWxWbp7AuYBl7EIqUO8NBDWxxejCI57K5EsIDK6sNOCqJTYww4ZftWRlayPjNwWjNe4jxFAKnMpb/NCi5kq2K/upzEa8pZNPvA2udjnWUPVT0tl5QLQDJ6Qpgo5jnFY7E0SeHIufiYItGDisTO1M21+H/Ln4mTKAKVoVKayxnaWgLG3pdsxNCx5VrPILIaDnYalI56s8WsubNU7riZ2CQ3bRY+loUzFCpHs09FCG9ZeaxpLvyzqGN1c1CQKMpG2hBNN/s9CHEv2mRWk5lytqwV6MsGaqbhp03Se48ctQb41PJWr8moC338NX+SvV0HxdpgeW8J/um8xLDU+Cz2DSagewW21hPAYHl2eBhlazEeLvj8pTaF++PBlzoa5Wli3vs87UbeD/15TQcqOTdS7nu9ke8yQlyveqGeCNhgsFLO1aAjoSvUGA5Gu4dcuIVkAuZ6swaJ4z5fy2KTvG7vTSHFRLhB930FSOM/k8ItfeHXpPmtWJQ+7t7XJkA7PsNlqQas4t8KBFsxohCqgv3Zcy/uMraa2ovP6gI58X5fS1HO3c6IRmNcy1Hn7JJvz1voeXhwj8tLGvuQ27l+ftN+0SRTvr/E9+zSae7Aex4pH0/fK+v+upZgW2DvBbmlnogpNpIer5m9mb2YHOSkfdTO0T5s/x6BnAiQxWWUQQN9Tg0AuG5FH+pDTHectQ2ZqVi+S/WQ50WO4KW3PXT9rWwx7yd++qGO/t6clibKZtQVTfqhlul63bmcxOt2jX2UnyyHeZ4K3RHmz8c/ztuu90bQNY4fn20AVMyVFWUkzWkCcvLcY9uocwTGdiUzMFT9rWUoj13Z51K21F5Bvs2cDzIz8/WdISWGwmQGsIX8WlX6n7SemctL3xEZVVlmdcHEEHwNBdNVm3KE2bqqzu9Npj2/arC9KmZtlHEHWuvxiXK9NZd2sdp/WXIceImyVM9TlpEGWzaxubPeyM/y+gIG9HjIr/baoUnzsXLf3e7wyu06f573e+0IakpbRNfUdRk3fXphblpZkJmmi0LkmV+N5zobGuurS1YWCn6qnoXNTVsGJjryJSbQ0FL5JAUFdprJqJllWvPQeuLpohLzXtM4pfnjgGv7FHjSdAdoOEx+ELHwbm8rPkM3AZb0+7CFV9JlSif1yTpIpQe2xNhpAAAgAElEQVQAaq4h/IulFUK1F3LOkU+VtQR0bhIOwjyrapeQNuSgUlVoQ+V/I52u5Yu03Jluq3n9As8F7umV3I/AHgz7AniHg5RerFXvQT/y2sNYdru6ztWWNN9EUDgUsb0i/S7GQmS99LzyGxkOOrKYr6Tf0/Q9y/lGvvn6lfz857+Q2XIps8lE1vO5vL48pz/xt37wA3nnnXcIxAF4BFiIPIxffPkFgcDTk1OON1h/i8VMXr58aQVWpnJycizjyVhms7l0Wh2Ch+PxjaZzk7Y8eHhfzi8umMcRmI8XgxkNh3J5ccGcjwBAUeUZfuPVxZXc3t4SKzo6PmL7AXYCtAQg+ezZc/nwww9kMBiygjWAzE8+/YwMShSFGU/HxIVam45GzPbaMtofcn7BqMO4HR3uM+Rb0adcV0LlsymXtMttLmrsBY6T/WvRvFo42A+tckoszGVxkOpIZVBC7kMk/6sC42uMwG2meq+On2/tBZUd7Xt71IX+nprIEg+r64NmtXHUR/V35uconkZZN/3jWErrjz5/Tl2bDWXVVQyadscdkzdfyPmb1/Lzn/1MpuNbGfS7cnt9Ra5Kr9uTxWwlslrIcDAg0r2YzSmMoLZCsMAKRHWgQbdHBuRsOZcRqgnFyrHdLuP6IWzQPlisDx88JJgJKu/r128owJ7MdTQYcKPtovoQbIf5TPb2D9TpJ523R4opQMn9g0M5PTuT3/ndf09upzMmNwXFeEkGjFbV5UK3meAGkIzTUGU0Wi8pNG375PxtRlmT8+eGdr0p+t9RKP33KLBRCF0A8JNCj0S3AQjRBaLGbc1oyoaLbka1MNXtKR16bHZq0PLk2a2mWPTAQoO9DdH5iW3033f1q25HbKeP764FWjt+rhjwuYOmsV/1Io7jXwPF0ZHS8c+nvvg7g0SZudY0556s2b+LBmUGcDLQEK+Lz4vj60oiKU07GVGjRBlg3zautXKKshaNnCZmSuxD7cjEcUmFmNJBQQ5rjuPrbclsRZXpsh+Q9VzltkneotXGU/CUv6jhefqCBFDqkG07ccV65T3qBNBlSACRGnXOBtV1U4YN81oHt21ykvxZAQg/lvVq5bHQRpYFd0hKXRBlIcpNDZC77Mb2sdiVbZKcP5yqGkDoc729KcHozGz5Qm5D3r4oH1kv6EC6DZxAWrPGNzQpQo/DyZ/rm6bvswFZgte1jJpwGWs3Z16PeivKfdM60w06nozmNZfamPae8tRHZddykplMJWDaPNloUPj4OMhY7ztRTzbpoHqt2Ct11yv2weYDt7gWm66v56LWdbWebtJNta6LcttksDX1M8pG1EOxzfU+5H2LBteu/ka953aFGVfJYIv3st3UQTbOVR7l2K96zLwv8RqtOB/Y41Vkhb97C2jzyJYQAv9tOQzjOKW1ENCmrBdU7mOBjV3AUPw8rinVNeX6ocmx9XF5oID35kITTSBCyTTR8dklORzxBGs2NMnVRgEQxtJS1VIqdRgY4HYoW7egni9vZ9x7wOTA7UVhjYauuL3jctMkY/U41OF+TUBtPuAq2UYcT8OsmkA4ypEly/fnutNTOz8WTFGEkfo19PNY5COHoHm760IX3j8Hu+LhrwNDur5SXbU8ko6wJ4DXCnwEWWSfk4NhUhOYY3GsvA1eaBEH/rUMaohytifQ513h7S7z3uB4kKufecoMY/jFXPMOMMXcjPYgB/fimossUm9fLBTStEZqGYhzE7+LoOQufeHjHN/TtJft/D6E3HmIpYOqSTZSJWW11zoMBVtLrw9UriV3Y60hADIOP++0ZThsCTg3AMB8Xvv9lqyWKjy9noYgLhd0pWU2X8hw2Ke9NBp6tIQVkLBycwAXUfhUC52I3FzO6C8jn9xkMpPZYiUqOyDbKImn1x/K3e01aXDn5xfMfQewJi/IlnS6ykajbd3VOOvZbEqfDmAUIjY2+G8j9K/brT7vR3gtACAARMvFjOSd8d2Uvvh8MSMhCTKK3HuYk16nz9cirBVhueO7iRzfO+Wz5rOpLNmGhXR7HRKMUEV4MBgxpBbPJMloPk/5+ABSzUBMsqKmGO9ef6DFQCyf62wCIlJb2qho3O+xHRgb3283yxUPwueLJXMIIgwXYb2DQYegKO0py0GJ8cQYLYFzWG57gKmz2YLA4HQ2ZsETjCeeh7yCwD/ou282Mh5PE3CzWq4Y3bRaT3S+FivOK8YMYwz7HmzDdnsj6+VSlnOdAzzv7uZWVvOVLFYr2esP5DsffiBvLs5lvFxIfzSSy+tLjiVyK549uC8DAIDnVkCl19PK55uNLGYzsgnXmxXbBxnpMZpxJccnx7LZLFnMpdvpy2Q6l3vHp3I3vpXpfCajvX05ODjknABARAVqXIP5WW+W0ut0ZTQcUEaQaxFL4/bmWmbTMRmIsHgms7kc7+9zntudHsdO9y84FyKtbpvvAllsOBxId4CddCUfvPeBHJ4+ktW6LR9/+pkcnZ7IhnnnNRKT4KId9qX9gwctmRFP/cmTTd3sS1a52wDbpCjomxid6Hu7Ry3qs4wvvSN9SbRroh8YDwijDot2X5PNF32SOvS5yZKp8Y5oj/rv0X/A7yVJRveQGh9o/dMfPWMV6dqYLoxOCPNiLk+//lpePf9GXnz1hSxnC7k4fyOjfk9aYN4s1zKbT2TYHwgWCuLth/2eTCZ3miiy3SK1tSciy/VKOj09xoBew9AfHhzK3d0NwUrE2vd7A3YAFN1OB1WCNjLoDSmYoNHeTSfSH/SkC3CwLTIc9aXd7lGYj46PWQyBJ/2LhRweHMl8sZYH774r/8U/+kcy6bTlAgtysZL5Rktqt1pdApprTwwRTwlDrjTdqEvgzQe7djbKic8mpSeb532KPGQGghvz5izrhOmpoc9JgZRXoSiFU0aQOCfqr99XG5GlQ2aZtQNg4+BOlBWleSvzygFPH4fawa43+San0z/jlun57uzEScc5s7LiePhY1yf2tWzXf9eLrb6/dsKLvu8I941GejT26899POK4+/siqNRk7Mex3OUUZyVTskWjwvMTnahEorKJc1qfwPjY1WOyrcBqJ9AAugBC64FGSLFghrOvFe9LfJe3x+e+Hut4j8tuvYb8Xrcp6znZNkwzqBvlO651yH/8jtRyl2FnTXsYeUikW/bRTsoDTT/JLit7WdyPDTZlRMsoc4NM76tOyeI8R7mpx6ppbuMai6ddvnlSNyZGaFmduZbhOM46VsFDSy9Xm8DnLr4zboD+7CZ94uNS72/83E484xpP19U58SpWQ9O7mvRyva4iqzTKzJZutDFwaCTKU9QRvlZ1DHJBluxgK4DtbauB/7hfxHVbz0+8rumeOAd/U6Mo3sM5DngqDiSjfP5Ndc22XJVO+NueE/XPtg779k+yvm1Go2odFg20qJOjLEQ5r2XOW/Q2+U+MyVjsjmEsMKa3mYPxmXldRAZgmYagbkOTTNcjl+fI2YXO5ItsItez+W4HmvxnlEMHGx240uXb9Nz4vGY2rvahDBuM4E9+QhbY7T1whwykW+JBU8mwjOMVQSWCZVuPLZltjWvTI1uYVz203joVbSLVtSXAGsfb5bG+xsEtfF6z0XRdZbstgUdWmDKGKG7JynZwTeyBclQM+CraZM/mmIXwS21fmTtyWz5tPmyLdVFqArR2j5U+NWDrWwBhPZc+dn5PDeDWz4t/q8zmd5ZgZXmomG11i+JIMlnO/SaQPyB4SbaQ795S8PC9ll66BkBLPaaCm9awV2w1eXagUttdro2sY3If61B4n2OaQQbk5vnaPmCgTAYfz3U/x4a+B8BarSitB8AAEi0SbKWRcfis3V7JzfVMrq8ncnV1zlxzyyWAtoX83u//UA6OjsjCe/7sG/nTP/kTgmYK3i10LMBStbzgaA/Bsjl82yH3bIIDLUQMdgjYYM/w4hYAxUAz7XU7JHbQVl6imEdfARl6tm1lAHY6MgfAaGkm4LMBXAMQCCCR0QfLNYGdVgvv7NCWQ1iqsv82spgvpdvuSX8AUFCZkw5edDvdxGBUwGVFX55En95A5jPt72hvQHYc2sT/Ol1eB8Ke5pdrCdhvGHsCVVOMV49gK8ApEI1YrLHTleVyIdP5VPqIUFwuGWGJvIJ4LkJrX796LaNhj6QlPJO2KeV4zb4Oh1qgxPdhtBnhtcApEDWJ3IS3d3cynWgxE2AgACZX62VK78K5a3VlvlyRDehrAPjGfDGVTntg4L1WKkauQC24uCYgB9kAaKgMhI30+z3OBYqvaAVkYb8wNuuVMjl73Zb0SeqC/OFWzNdari/v5MWrN3Lx6o2Mr65l017LarqU7nAgJ48eyP7evswnU8rVYDTkMwDWgSVIIG+5lK+e/EbOX7+SxXrF60739uTeyamc316x2MvJ8RHHbD5byuRuLJPxneyNBpyjy6tLjtfp8SGZlxfnr+Xg+FTeefBQ7t8/k+ubS1nOF9LrdQkOA1DvdzqynE/l8upa0yBIW85OjgguXt3cMSwX84v7MDbAkVbSkW53wL1wsNeVpazk8OBM9o5OpD9EDsc96YN81u6yCEnSo8bIdf9M/ZZ8sJL0hR18uS6pQ+ijHxL3ThYQrZWg4TP5YNb8OlNqTT5qsu8r7MX1YP292x7qD+s6irbotm1S73iZMLDLH6j9t/qQr7Yr/PrWP/vxi1RFujbOGf+tSTSIlH/95In89Ed/KevFWN68eCkDoEvLFU8qeKKxwuJvyRJhzz2ETSs4BkUHBBwKAacBYCh6mC1zHjp9GScavR7vw63ZcdXQOk9ICWQYHWQ+ANByW0IhRDspTBZefbC3b8+BQA+kPRrJ3/vDfyir0Uhub3A6Alpt23IzdAQFWjWfVa5al5yAlMAhlvnWdrrTxnNso77jOR2wMNE3r/pX5WOsHds0KZWQxuvcwDNTIhhLfkKbHar6+dHxqwUiggS4Lzqizgp5G5AVn5eq4/niIg9/u101mJcNiWDM2Icpt5eBGNyczG5Iba2KfEC5+JjWjvW2UZ0t9wgUb62JClTcpSC2l3DJrKsXaJKhaMVCnmJIrslFLQ9qXGajLLuNbnBq3yLwm09UyrH258Q5/La+uHFWy5T/7e2JY+5yHEGZXXJe35eeWxUZimMQla6/owQslHUS30mwJuTf8XH1dRzvj/JUK3D/Oyvl/NzURlbhWvEkLso9Nz8OTk4/4LKiTlwGi+JGU+qFPBNsS0MME9thOWbr+Y2gnPdFjWCcZJfruN54allsen90PMr7Swc4josDafn5/C2FXfvn+On6ysekbmN6f8gn5esjrmd/jjrd20zDCBA16e4oF7ndatTUa8XXUNPYROi11ulpjGB4eWV40wdZd3WSwVG3qZ6vYq1Zfsk4tu4U1/qzSYZq+azHq9ZT8T3F88L+2TSnTX2K76pzsDYBoG8DB9mPMGVRFuJaj/qnXo/xu6jr6/fWumPXu3aOVZOyDp/VbYyX57aUwFyUzab+1vp5+x3bp/f6HC8YWOor7fP2PdsARkxlwBFv6H1ePU26yuep1ue75qXJZlFdapE/IZRI9ajDnDWzPoMeDNkz0KuWZdU9uRhdLQ8+N2kdm71AIkaZDz6NTQS9+KHnqAuAYwKCAgC0LZv6SC+U523VtpTgmrYzO3OF3IWZa2K6aV5ovaMG9OJzInDp+xQdOzu50MJt4Y6UhLGSGxaM9I4781Lv8zHQ5/qzGpFfKzyZyQFbOtLB05Af0vuYnlyS2AuQMo5x07L3/JX1XDRdG+c23lfqhzwGPj4ZvHUQM9+hc5XBzVjFuqkNQQskWYkAcVNbYtEWjl0qPKIxxpQ5iyKiHWVrDcMKuw5AFsCeLtiDYBF2RCaTtbx+c8E8dAhpffnildzd3MnV9TWBrBuAIaul1gvodGQ0HMnh0QEZXgdHx9Jp96U/HMpnn31E4gr6cHs3ZjEOAFjwb7t9MPK0R/CJNU/kWouXLtVvBpHm6Ggky4WyG9X8AqiEVCRgNXZlvljJoN+W2URzza7X8JO1XwAZN5u2LFe4vyPLBcBH2I96CLCYb2SxACEHwN1Ghn28M6dG4pikKuNo00Z6uGaqa9kyf9G336w9ik998H4PQCjYeKp/2wB7PDpnJdLttWQ+zyHX0Kuz6VrGd3M5PgW5yCIIEVUIELWPNGmat9HPoz282oJCSDQCCAwADu/WcE0FW/w/hjB329LrgjWpzDiMF753gJM1KDZdub4ey72zPYZ0IxUhgidRfgJy3R+IjMdLpo7DGHV7Qtaqhner3CsLEphHT7784pn84ue/lP/oP/4D6Q/aMhwA+LSwccMNAO6mPMIeBQgG+2rNtk6nc9nbH3FnRGQmZA9zOpvOZDIGU7InL168YiVpALEAAn/x05/KO48eyUeffSajgwO2d9QfyAzFUNZrOT48JFbz+uVLEsZwL/AajBPA8LPTU3n06B2GOb//3rtkuwLgnk9nBBCR4u7s7B6rWZ+/ei3rFdihLX6OgXj30SN59/Fjsg0xx2BQAhRfLRcEagEgzqcT6YGVCdYqPoP8DA5EOkNp9wfS64943cXlFZ9xfXfLMR7sjeT+/YdcQ8PRgP2DtPVHQ027Yjpc5UNRQ9X/pc9b7Ckh/6h+rpto7fvFtDG7/Itmnbxd7Dj6DnH/zzo2p2DxIi/uv9f2mOf+xLtrwkPdnminNdkdeQ/KeSCbbFcFTy3Fgm2wabz++PPnOuTJ2fI8AMYeoVJWZxjhzMvpTP6fP/s38v/+6EfSg+ENQVmhcs+SQoP8A/M5KNFwanSh4XfNe2ZsFNG8hFo8Q9/Tthh2LHY0DsAj/nmJb2wGMDoRWw+mDtB30FnxDpzg6H0KUUOYMRG4Vp3zjnSkJ+PFQv7gP//P5MHHH8jNLWjHoHprTkMUZlquW4LiJhwsFp9RJYcTB05YKILBAcTGVRi1lrfEcszxxAvKRk1pnS83SswiRe5KB34ikODGWl4kxkRkXhYNlcPgeTipnoBkAyA72Qqk8CsuuJzcQ43oUuySoJnl4IpZjehoVJkSNZCndiqgLPwzRdYzWyC/Q6uBv616UVxkTU4tnhWBF+1mM3ugaYGlsurMKaHsL1Uqzi7VcAZ8Fxd17YDUgGE0rKKC8jbU93uIclQ2fm0BeFq4eRwX73OcAx2CZoZGDbix2w1VQJOCqYbz2xzpuo8RSPB+14rU//afMWzY3xfHxsc7fhefGRUv5i3KWJSDWrE6kLA11x6+WwFY0cGLCjnOSfx9m4GigxsBEZ+POI7UP14sJeSnxPu3+mCyjPGqAVz/rG5fIaOulLc24game2L6JS2jOsUL5iS2d2bXpbl2AL30+lIe2TRPZBNp9e7Y1/LAA4ZkntmmE7a45uI45LFwlkUz6L69mcfQeF1DtdxFPZCd5HJB1Tqunn/87cByTHZfv69JX+TtKYTIp0rwmlSaoYph8HbpFobtWkoR39t107HcUxGEsxdbxtq8/1R5ZMv9MwJGVZ5RA/+9ujvnPjDUPNxS5zhXjW/S+fEwrdYFeRxCjjM/2DFAwHbRYk+r9Xmts3bpprp9Te2J86HPLe/S78uNPMph3AfKPTQb3GHlWAqAHJHg6yMeUEV5KfedsrBd3b/tvuTOaNt2791N23oe15Kl1KT3YlviPtQ0d97nqNNru4K63w7RPWek3pdZBE02C67x/b6poErU++78bO/telVM6u5ApNpsGZTzMWqqVprAyyTjpRw19Tnvw3lE9R05jNd1ne6P23Ma2+fgbNlmty/1Xm5JdjbjAIObo54r0EweOuA1K7IJmOTzjDGnuRWt/bG5DM/TfhZtjrpuR9gbnNot2fI0wx4aHaqclmt/m/1Yg75ZNnV8doUVl23PQGC2Ay3sNoCBtdzmfWz7PXx+YPj73LM9ngvdwdmQQ7jUDWGsLG9gypW3pd1MtsPZqecFVxBRBQZhtZg85sBHmi6Ge65lMl7K7Xgsd3dTubm9ktV8KW/enBNEubg4JwBC0K/TkZPTEzk+OZKD/QM5uXcq+wdgR/XJpjo93dM8gkyRiDBbLb6Bn9c3t/Q/e70BgX5dHqq7FfxTjxDgEQuhoC/whfj5hkxCTe3TtfZ7JIc/C/dibdkBgQEhaveYw4+UTwx9tpQblnqFax7pwdZLkn4QFUgfjfkJUUtEdUD0IdQkRC56X5foqzucPA8vdFGyRQiIqv+suiAD9m454NmYI+T5wxztj0YE9TxPqM6d5njUEO3I2lbKKgpZanpIo9OaH5j3S3tbUm+uq/zgI/vCAC6R4xBhvQhR92IfmiI8p27QnAxZEeA74Anow1dPvpZ33nkoB/sjsllfvXot55dXzIV4eHRIYBNp5iijvo8kw2JNwBb5KPXdkKmVjMcA1tZkSure05G72zu5G0+k0+qR7Qk2JPIs/ubJb+Tq6pLMQIz/h+9/KI8fP5YPPnif4gBAEbK3RyZjl4VYvvn6a3n+/LlMZmMWjAJpq9vvMlci0t1959NPLWRZ2am/+fUXsl4v5XB/X+bTsYxvL+VgD5GrmLyVLGcT2XQHiGuW/cNTllZpA9zlukQqgJXcjCdkmLZlKWen+7JYzaRz8A5DnVstYDwa4or5xxp9/uy53NzdMBQbQOfHn3wip2enjFo9PDqSNtiwAVw0PNFk2Q9OrcCLERQK/4nz6XkW86lW2vMsEiTtmzsMuNqmL/2AyNDOdR/8mbU9VduOpd9T2j21P4h2OOjo9hOfZ2soN3/bJ/F2+D6hOEhuL76n/aIpYq34UHk43frnP3pqNl0Z+sIBsoSpalhCDW6ktVrJ06++kp//5CeyGt/JxauXZDeSfr2Ysb2krxtIo89Zk2UI7aT0bSygFU8S6Bi4QPC0QlF9UK43Gwiy0j7xD3kQNLeCUHljYUARs8IQmIyWjAWx/vgdNGq8k/TxTVv2Rgdy9tGH8oPf/yHpybgXpxVQANP5kjkSYGhAQSAXgM6D7mJY4Bg6fNdFTgeCmZrrEZ8zzh/gFI27jqwJmKrR5UYWn8WPtIiNgq5WVdmqacd4DtCBo6NcG3vR+I1GaRRmv8eFMoJVpUGzO9mxbjY6CRQyRxBS3+IGkllImkdBgVhu8pZLjm0Iuee4+Rj2WqDuPG30oEsz8oIV5WyzuCC9T5Fp0NTnCDC4QqrR+TymeipFo6soEeGGp+Y3YXJgy1+qBpr1jEqrdKTq+Sodwm2tZQcwmjjZjDl38ktnz9ppoLg/N8qEz2fTuNWfqbOSnUYtjJTbp7Kdq+j6/V7MI7YtGq3JAKEcKCP525z0Wl6jovU2Nsl+lN+671TIbicFkLXeIJrWSpozLukMNtXr0oH5RJhQREfDf51FaUUyqBuDob9j/0onst6GWsZ9PN2w837X18Uxb5IRvz+tF1iSsUCGFXqqx71em40OvTEoYx+ivooyYSvNTsMx1qaPgjBmedB9JK6xWgbypq36ynOvFsZGMFLr+yPYywdYyHscz3Jd2qLJKCON5dr1dgPB153rXNU9+u/bdEXT91Hf1ftI3WY4i00ymA+t8n6Ae8nSb8gb6cB+Ms5sD6nX+dZ6CfmCd8lkHodkldMuhAlgu25yS5vGo9Zz9TUby6dUj1WYPi0U54w15HmrZjPdW4XbR93SPJ8+/uXqj3p41xjGsXQZcpna9R0+97mt2+bOYdQncV3F9RLvbdpbal3WpHtqWch6y+2TbMDmQ5kMxjS9I35W66Go35p0ba0P8t5rsx3A+djn9LsBSan8g615z10bn99UAKtuU35/BhDzfJiWNL+3PjyOYKXOeQkspbEP+6GPv9vgfxNA08e0BjRjWCueV4OMOQ2Q67l8jds6WtAi68FkU/BgWK+PQFwBNDqT0fMxJv9Rn6kWvo1h8sbKcfYMSpwHP0TZVu3qs+zGyhWbSP0o5bcGQ51RqOPq7TPQteEdXmFUxyZLUH3oVoPQqi8U2KnnznWI2soOEmWw0q1+n4Ma8Gyas6hbY9viHujy9222CXdHOmy676M67Yvnz5nbD0yuq6tr2ugcj7VGvCHkE2ANCkggJ93JvQM5OOhLt99jmDMLaSBUGdtbW2S+wLggmg/FEZXd5DIAmNCpwJBj5CtEzj4ASIgUyeaIOfxcox6yW65y9BVhy/A5wQzzf1492EXTdzqXec8dnsaaLE0F3bBHs8iKCSXmWPP6bQgwYi4UiIDlpkUt49pRNxWgls45KxvTL1DyDO9pSq0Qwuej7LKNdhDD7I/Mw4j2CJl4un4UkMWhJgBRl/8kf7bGkg5AG4wxmfYiA4SyTLvM6sKJ+tSfz6I4qyWBryOCgZpL05naysj03LZ2mmHgK9iisykA6wvZ2xuQ8XdzfSPPnr8gWIy/fU5RVAVFeFTG89oGwDmdqNwib+W7794ne/Pi/JI6A/MGdu0H738g19c3nLN3H9+X+Wwt19e3cn5+LpcM1V9ybn/84x/Lxx9/zLR173/wvjw4u0+24nQyZj+G/b4M+gN58fyZ/Nt//a/kzeuXMuz15QB4C8KYhwN5cO9MPvzwQxnt7fH9f/Wzv5JBryuffvwR3/Hlr76QN69fyOHhgRweHUtrg7DtuVyPl3JxfSP//g//IBXTxTvP7p3JdDZjDlBM2fX1laxWExn0W7J/8ECGA+SaVJLadDqWJ18/lWffPCdgj4IxWKMAVL///e/L4/ff4/plZCzYqMSfApcryQlnWLGMQn/HgyDgmVk2vKBe1EPqrzoI74VGqwKxtgjTs7h2MitXYaCSsOH2XZPtFG05l/ftdHEqQ5Bdt0sjuO994P0sLKR55HWteCHfKNtlmiIHa/Me6SrXDhHCpubj1vo/Pn/GEGlVMLlKDCiymCwaQEA7qR1UgT9//lR+9e/+SmZ3dzK+vZbb60tZTCeamdZChtFJgH6eCwcOuAM5ULlxEFl1ySoAq6OnrEQNqUaOBlSxVTQf+SuQLwAApJ4ObWQ4UuECTRjXsML0oEchQ25HBaQBJHTk8Ycfyx/8BxG9iOIAACAASURBVP+hdId9aYFlif/SaY0yaansjLWGxeunQlD4UOIAI8lvQzj4ShOzYjEjoSn+xnVIvMuK1UB5WdhGNz4kYSXTknkYdKPSfEigritNWCc8V5VF39B/ZQW1NTtjACHcWFXsJ5/M5DEOm0cCp0oF+zZHLguhVeOqQCf/Pp+IhkIv7FfOWemC3+TA1o5uNGrwewE+mpRHAz0a/9GgcWAzOYNVvsjaqfLFXDtVuxwo/zwCIrXDVpoQOJXREAY9RVe2pLe/yZnD/W6ENTmXrpwyyBINY6/8p6G6VG7ZSinYcz5GxfhV10cnLW7SZR/1r/genytXaNrfprt2f5aVqxt5BiZZ/gs+O5Q/5LjYmsryGWUyGxlRJmvFnHWj5zfcPjlCq5sUuubDyWOhRnht4ORw7bgR4PfIbsV99d81OBvH2X+vP2uS+aZraznANbEQks+/G5m1LvD5SjJNi9FkmWhQLGyjtTBLOSlloW53XP8OajbNQZOcqsG7LYBNeijKvOcFrQtk1RGJUfbrNRMPQHZJe7w/XuN6sZa33WvNDh3Mwo/9i/o4/46z5pKN6fOqstucy41jrBeyuXE9xXnyvuwCtXb1u2mccku8AqBeVYCbKedaCU54U7HrqnzCoLXDMqZbifuWjiGPWSumj7crzjGe1fx5aINr48QMVSNUHaqsM/y58Xlbz65AoahvmmTH5S/K4S4bIO6r0W5rmtN6L3zbQV/cs2o9E3VglPfYl6Z90OUu9y+DaE0y6bpi1xqsx+5t6T6a9Nau8WLbg+qpx1KLZjRvjrUjn2UhtzYCSxFw0zHILLTa6Y8M6fTcHaBWfIeD7Whz3b44BkVbAjPQ25XW5Hb9ngJc43Nirr5K+SpQpsCQvjMfoCvTqWQXOrCW9ZxVQYYtkRxB71sJLsZxSIwyLx6gmtAOBM0mM3DRmpHGK1VCNlcrgnVsV8F2dPsjg4hRXOjrFQem2R7cZQtE4NBZL01Ao36n0kEJfUv0i+YutMJk1cEpAaoErhiT3vVrsKXwiji9jXtJYB0hX9tf//Vfay6+vT25f/+e/o5ccb0Oc9sBxMF/AI7mcwyW+75ImQUfTguigMiS7AmSQLY1hY+7gnDA89bMBchw6CrvadJzmjisAh8No9yA9KK5AfF+f76CmTkSkENPJMXkkpicx8oFcM4O73P6ASW/IBcii58gwjAxk7xUntliifqBvUmfz2NxAK2U09wmZTC3SK5hJFjwqws96GuDU56BGhT/QOVohOz6P41g1OvUxjS51lVFwJP6zPzeIl0D4Ar2K+4BzqjOiF6sb0BZY+5LZbwOhyg4a9E5lkqiPmRJ8641UZSteH4u+6MD2T/Yl9N7h3Jzc8eCLiBWIT8gmJH4jnMbwDC8HwVwFEzryXg8IQiOwiuL1ZLgHnJE4nMwEN99911iDvfOzjgG11eo0nzHQiyQn4ePHslf/MWfy9dffSW//3u/J48eajVpVHheLxcMg0aqsYcPH8qvv/xSvvziC7k+P5f5fEL/9HYyldN79+T+2al88ulHslkr5gEA/+bmWvZGI9kb7fGz66tLAoXvvf8BAcBhfyjtXpdgJ0D8+/fvs2I0igChGC/CvKfjCfv57372V8x5iSLBe6N9uf/gjHkXAV4CRH3x8hWLw3DttzYkiCElwXvvvy/3zu5Jh2zQXgqhR2g65hH4kZLNykrzxFM8orbaZ1XGTb8ZucYPVjLInL9HmyL2kda45Xn1PSXuMXG/a7I9tv1Dlfuou6P9EwkdTThJ7RtEvGHL9kjRpiW5iHom7aflIVMkdMSojNb/+ePnOQdjqBzmg2JHNcw5QVrrci7j2xv5s3/9r8gFv7k8l8XkTqbXtwyRhrGOa9TAA3MR4c7K9lOgNC9sJFJlYkxSYNWgxmcQCqC70ZlmbkYmq9UEr7gPaLpvUtCzvXaLORnxLOTfw/dILgsAcrg3ksVyJQfHR/IP/sE/JCoPqi6rfLmejEK1lXfJN1TQzhVAAzBI7cNBVxQY7QD1F0lQp3Ms4AW476yiTeW1UcWOBemnVA4sYgjA8CSjkwArgMzMrkFFLgUqNZw3OR7GrOP4MeQ4g0j2m0H6oHfr+DjIEfPilI5rzpmhiyFvBK6EEULgvzctEt1uSyPZndh4fb2YosA3Oc3uPNQsJTBefR6y4Zyd3RoQcBlvMri28kgaQ43PNyuDAGHI8+gsNsLDIXQcrFZnsnKOzJLcBSRGRzU+J97b5Mw0jaNu7Epjjv90u1ZGJtZcVIrxOpzq14DLLoXo/YkKjvNNi17Xhrexnld1TLZBtlr5xfEgQGFASJNccX4tjqo2uPmcVIzFcmVhrPDMAMLrya/KubclGksug8lRdSPa1qevgFqmIwOunmPd7zKQEcfF3+39bZKDYp7DuvXnxHc3rS/vq78rzlnseylPoVBVAJeiXOlzPBWBbcpmgMf+uB5qcrDboqGzamiUazvm8k1jmlNwbTnsNRuX/XYgmAdA+XQyymdTu9R4wOGR9k8PhBREaCE3rA2Ej/0WuJb4dnphLS/1uMe/0z7QsDDrudu1dgsHAOFlydut9IaNPdrvIB6vCAzLWpdE/RHnNo5B1F27dFG9ZyT55BfKqGjs3y69w/CtLEM65hbJgeJv5kVH4837Cr2y3AozyW+PMqIOiX5Xfp5B0ThGta5R43Z36LGPaROwzj2pqkzva22rX8UhSBnRUOsb1es5wWBTZLOvmXqf9v75/O+SyVqPNcly1Ic0xcw2a3pmUx/qtdO4ts3fqPWhvyMCDLYUikIibosUba10ZM0mbFrvEfSpndy8ZhqXgIvt7i9dP4UrYtGlGjQsQBU36c1ZtvSZBSDo4xLBOEeN0rINL1QQNEeE1Pt7PZaO1sZ2+nM1mkrXHgH8lFcuszhL3RLAOBITchRSAaoGm8pBW8o2T/p1wZvpx98TkGHmVmRsqn1SMjDj33WhgbShOGnPxx77TVX0JgOHuZc6ns2h0XGu6vH0/nt7mrMml2K2y2agbUQWIN/IccbuiXliqDCNa2UK8p+xxvzpMVQWjKm4lvE7wBhUDgaLMI2vsjQMqqsPlx0IRWVe+Eha5CTbGc3AvM8xwQfsG6uVzKYTFvSodXIEZ1UPppWbgPDFaiO3t7fMt4cCHxAcd53jyCpAqsQUFORxe16v2QhpO3CEE7tQ59z18XyuRWMYDm5ji5/LjUXRgORixdYsNIt2gVdo1vajA22CRVj3fP5GIxrw5vVGx57TZ43nXBD8zwwp9AH5+ZDPst1129cPMzOwUrNrdY17+h1bQww3V93hKcSS/W+HBdFW8O/cFkBUI4rAQMYVI8gAOWXZQrV96jRVmvYd/jmqd5+/OSdIfHN9KWf37rGgznw2J8AG0BtsQM5Rt2PA2ZosQvplK4TY38h4ihB+ZSiC7Xh8dMyq1shFeHF5SZxkOBzRvwM7EoVuF/O5vHr5grboYr6Q9999Tz7//HP58U9+LL/7u78rv/Pbvy37w5FMpxMZoyAOO7+Sp0+eyKvnL7hmkONwicrOgz6jOo9O7hGP+OSjD+Xs7EzuJlP58je/4djuHxyof4kcnntDrkGkngOJCljLbD5jMRiA7WA3/ubXX8rB/p4MRiO5vrmWr598xaLAjo9899PP5NPvfJd4E9YAgHr0E7lPz88vCTje3d6QZDba35PTs3ty7+y+3HvwgGA8ZBfjheI1uPfg8JgAJvKJqi7LTGMIodtWUee5nNZ7XvS14v5T2wyFjRtxmiT/pW0FDApj5vZSbS/XtnH0SxKWENj3tZ1S+BLVAUmzL+Ogvh945AKs6EIT8QqfRd/Gx671v//kBY8AEhBlzD3IXaerIBOdJZx4zCby/Ok3LPaCwi6zu2t59dXXgkrhSOoJYQTrEAILBiNegsUGhLvX73DCMdm+2aNzA7DzUFka4cnm8EN4YFsw/wCKu4Bl2O7IdIYkp3tyB6aitChsvcFAfzLfoshoMKKgX93cEFgE2n96fKJx+/v78smnn8h/8nf+Dk8PuihEozlaTSVzx9tyRFWJqfPhV7sQeOLiLIxWaMZBGwg1Qw4g3AqyGn7A3B04hcAn2NAgZAg1h0DM5ysdTzAimai2TYWj+yzyVcy4uYARyRwaHc3ZwFMeerVt5tJQhU8YyZx75G20098iN2NGyNk324h9EykcoBDCljf7vFgTAMATpg7D0JUZ4jm8DKw0YyyFiYbTLJb1MadKm2IAFAQ5VhsOuR2R8zK3twTNskG8Pb8uj7nd2qu4+LJCiZueG0fmQBprhdcWAHAOIY+Aq4IP2+wif68v2LyRG4vGHN9akdROqiuDuPBjiLeOr7fITyK38wbpc3Rj5amP51QyCxh3MjEyNkwLmXW52FLEJlvRUI+OY3RG/RlRwUbl6jIRr0vK3fLQKOirBpMa1VrwosnpjeOsxmyUp4acbK43kxfhTkVgUbZQ5T5W8VZ6QpMDGWUOa9hBMl/zbA/BAl2rmqMoeyUwyjWTDuZo9zvQ9xo0rY3zYlMKwE3tkPvY1z+jbKZxDCAaWVrGJI6nzvWYxznZcirtpVEO4vwnve4MC5Pd1Leg0tN8eIVu00V6rYYMuQfoMBaf7+MfNm7Kl9LJ7fzJgHMusQyMerubZD4BXXaLtg/+izndHnXgLNDCc981KyWrpdZxTXdFHcjfQ+i5SnLWzfVeEZ8XnxMNlKTXA7slro0oh3V740FGqSMUxk56JYD1KUyFqVbs0NMqpHKfwT4dADnkYS70QgX+xj7GQ61yOrJOVad+W6/U66rJ8FP91ZyKQe9PC4LzwsNXk9+6D7vWcRzHWq/W+0utl6POj3tqGqNk/GyzW+v3KiOlLJJSy1fdnlpn+fdRnhxcIrhpMpDWsTa6XAY7QOQm26C+PQKLTWsh68jMBtgVthznr9bVuj/oMyLwWL6zUD1F6Gwa11AgxiNOvU9Ztt/+HD+XoN9q5nLSlyafyRaz/Gxx3vx3l/O3rYu0HwSgrwZ7OQZW9djN+HptxffXjL1ifVdEBB83sHp8DhQQM1uD+WqNUxFyL3rRmaTPDFwMW0Mhg8lZM/XLuXavJemnZnCybr+2Tz8tHGhdBLphhSWgIFFmYGqfc6SX2yL1mOpW4XouR1Vp4U8HptZkT9FnAdDV3ki/tZDVpiNLbi5l3ua0r1qndtkD+Bp7A8ASDf+NBaPyYQ/6kckK2d7HczWcWouOYog9H2RMJxpD15MXuRESWVC4Aim9vDCpMw/xTK/k7CScUs+qkKEoDEK4AZAmNrOxdrXdnovQ0w56NWrOrIJdxhRkO8k+Ut/U5Z1VobvKYEzFLAimaR5jlRPNR6k2ioGGtj8muysB9ijCAn/P2L8sLtOSxRLgmeaXXK8UBqVvbyHQINbA/wXL7+zeMdtHos5SQ9DVXsVaAiPN6jYwj6QWI1GWmv6N8QI4iM/BhFxTkDTHox80KKbh9lmL91CW2i7nbbm6umF/9/dGZL8pScNpGc5URSVtVbw8bF2iSIuO3fNnL+TubiwvXyBMfykPHjwg4w/4CNiCAOqAryBn4t3dLQE44BUojjNbijz75hkBtuPDI4b6w/5ktWewAjttMhCBYZzdvy/juztWnX78+B1iCN988w2ZiWAA4tqf/exn8sUXX8iD+/fl+7/zffn0009ls1rJ+ZvXMr0by8Wb1wT6QJwCIxGgZr/TluODA47DptORwyPFS6AbELqN6NGL83OOK8LIO4M9OX1wJje3dzIbT+ThgwfSAjjb6/O6GbELgMhT4jCIjr25vZXFbCEDVgdHbWg9hQET8ezsPts8HI0ou7PpXLqDgUz57h7Ho7+3J6PDAzk6vSfHJ8iVeiLd3lBmy4Vc3VzLxcWFnJ49kNPTU2UxGmkt6z+VjcKOdJTHLkrEEdpTiuU02UjRV6/36uhvRpultiFKPWAYSUO6oLRfmy719tf7KJ+PPtMuKCN8fO+JfY/P5R5meBfT+YUD0Vrvej98nRYHP3/8o+ebeMIHhayDjjLlG6LtUNSIycfm8OrFS/niV7+UyeRGbi+u5c3zZzK7vZb5BEVTUIp+KbJZcoFz0FsdOr0oU/7y5UvGyuM70GaxYFCNCJOPxTJfzAlUQMgBoGEHROgwYvqBTgMs/OHv/ZCIOoHKNpRjl8g+ktn2hprfETRbMvmWSwo0SrKjItfB3h7zIrz/wSO+B8wqLPKYoBu2gp6uOMU8n0QqfuWK1ijg5i96pTuHIJm1UnFZTcRbOKB52wdlWg3psiAD7gWyjVMq/MOJDDZ65KLA9aAZ91AIx+5VlpgCkcuVyOXtXM4v7mQ8WxKY9PByzaFoOTPYMC2AkQrZmMLGeONzyAPoxhhvKBb0B+xPUv+RxwOfWXgZBI/5MHki5qe+qBqOCmAGlEpuOwBnsCC5CRMUQRJYS+6/3pAGDkUC9inCzlHxDAxPaDnMKyYOJ0w4qWHAATcAVf6YVyh+DT9XVlphVTvw48aKOc5miqRci+7U4TJWabUF72GSDj674uAJIPIxok/Mw7mSTQttwRzHvHAa74ITRmdyODinhgcqmbnBF4tJYPO18DmCsDmvCt6nxq0bi27IeX4FNT68T4ndYpX2ouJwZmMdxrXNtiuZNbUDTNn2EAczVH1t1M5DfdrrStCVW3bIMpBHwyewkBKoYEwWP9V15eugghqHOfdjvSl4oms9fMnGZ72R+IkBjaKQwBzGDivChZyhNViiSiGDD3mDUYXh8+hgnIPW+C5VHvXKnIEtTOPeTvR9PqKMRbZ4TL3gwIqPuztKSVvxVFrbyzXPMoIlaJX7WNLr/f1qyJlRBjDaDgyc6hFBmrhxpTbYOtY2ROAmh8zHjbpps6/nwQ3lJkeXnznjoUTFuT7xP+bjZXuwp2g7SiMgANo8ZGoAq7mBQ7/YZm7jGtfAthGj65zPq8K3ovESjYhdTlndpnjdFjPOdWZ1OuunwR7C7+0t116Zdyb2T+2ObUPI5zOuf5fNqHf9PdRvxupn+pXAYIqyHWUyG5Kqc33/qnHbWnbiO0t95vnMMnsq7/rGYg/OXu2gx3HB6T7eEyvIp2d5zF7wfH2catnn+DIyw3M7K7vFgYUMSLpcuR7yNa+V56ORHOU8vjf2NY5ZGiNnuARn1ddaU8hlAmpc5kKIk/chuX/5HLhgKxEsCe+LchV1RlN7c7uBFOUKlbGfOme6bXu+wSj78bm78idF0Cf+Hsc2YqARxIwy5Nfo9mvOCp31jKGms5GGcOQ8NqUuq9tXX4e/c+GJMDMh55UfUKodUuYJzPOQAapa3uoxd/vCP+czjajic0KzvQrlreU1Anl5781vg17PuTMzUNa0drfa2PCBAkcaKuv8LvoeKcdhBo7jZ6lPESQM+SX9VSrrztwpC1Loui0bFftfrl+XAf1J2Uq2LMZao7jy87gbma25UssEa8bAK/oqxvYD0WztL15N5NGDoYznbbm908SH8fDRQbVol/ihd5QbJppCsQ3zrXxPzTo+6zyMfocoJ0BF9KPDOQbhBfa0Rt8pQOX6UVPe6D4G/wMVhGHzs5goCwoKWV77+wNZzJYE1/b2wFRbycF+R25vAOy1pd+FX6Lql0QTNItAq8hXX72Wd9+7z/4jLx38wJaFCy/nSxkNwOoSubmdyXCvz8rTADa1QAlCnxEF2JbJ5E7aXdQzsEIprY0sUUF4tZS7m7EM+j0NSbY5pS9lebbVf9FcjSl1iMnnZDqzCEMQS4RgGvw5DTlfmg0EcEMBP+QzVDtKnzfodQS1EuCnT6YT3g/mJ9qCtp+c3qOPi+rcGNu7uwlxAaAlYF46WUnTsLVk0AV7byn9AdhqLUYzTsdTdguFSvCMo4M9sumYYq3XJykJVak5bgC4+CywATsE1sAOBF4Aph3AuuVqIatlS9qbpWzWC1khJ2dnLbfXFwKnu71cyJIVqEVuL69kMp/JDYDiwUAOD/Zlf28ok8mYbNNUwIhAMKpn3zJHIio8awTkQv19FM9dLRXoXuvvg8FQuqhBMcBnLZKqEPr/7PlzGe2PCDyQhDSeyGIJTEULtuD5wFw6HZC81jIb3zKkGjI7GoJtCybdXKbjOxl1BzLqDeV6NmFhls5mJfPJQta9rowXE8rPPkK3+wOZ3o5luVnJ6ekZZef68krWa4RBj2Q8mSo42ENhpD6fhXkaAKuBsltpWjjoVpIeiJmgsvSCORpH+0MS1JjCwIB/fN7u96Q9HMnR/fvSHQ7l/sN3pN0ZSH+4L59+5zsyX2nKOszx3t6+DEbAtfLJicp2rjCu+5Z9n/IrJq2ieq9K8eB+UNOhb7Qt3nZY5ntQtHujneu1F7z2habQUWYSxk+v5XE6X+k6smn/4RVVlCA+Yl0RK6oc7f7k5wWDw/EVzR+Z91TfAz2VQRq5f/KjF/SHIOCIn9cS5yueRKDTpIoj6SlAJqDGABrbbbm9uZTJzURuri5kvZjIer6SKZD02Z30+8pam0G59pAwF8q3zVj5k5NTdua73/2Mhg8WHIAkCOz9s/t8L653mi0UDu4FEIW2HJ+cyv0HDzhQuO7Zs+dE+qHA8D4oL4BfUCL37t1jtS+ATb1BX3qdHpH4jz56nwsM+RXoILJ6l4NzOAVBVWkFR7XMfVuuLm+k2+3TVEPbsECwcDB2swUSsi6YkBWFZx48OJWDgyGToLrTzmBUhISnytdoVwbiMMZa9MYdRgMf4nGiwWc+ycpULLDLTP03t0GfgkWsP1EpG5WuJtM1N4K78ZzjBmWKvzHGX3/1tdyN7+T25pZCDGo3lCsSy2ITwOcqcy1St5HTAQAx5hHAMJLHYk6QB0L/w2nQhsoNJznHp6dydHjEilpI1Hp9dU0lDgUzh1IZjghEE0gluNnle5CbAl0GYIycE1DEV8w10WHFLigw5HpwB3dvr8+Kbi78kJfhQBm06+VaXrx4KWdnp8yRiYUFGvbR8R7vgYzi+TQmWi3+DbAV8qCng9iQaGZQdnjiZ6d8kI8uGLcGnvMIAfPe7koPBYLAPOXpkjqhyM3BNsVQNkta7kwLd56AZaByF3N8mdfFUxWyfd0QLE9Zmh1OgF+5Umv9/tJZKXOmJuVpJzrpND2EhtcKLiouOlroiOVz89PT/E5NIq36cDs3ZQYRLYQ1nrincCbt2652xA2gBjrxnTLFLAzQ8x6GHLVJoVo+QX2VKn9/XmRzUg8kJpU7fLl1aY6CE1QDKj4evCsUE1L/0SrKh9BW77+ndNgFpOHzemPKTJA8hqnPNq7x73jSp+/NDExuVFUFaLa4oa/qdJYO/C62aXxG3KhjW3RkzBm0cXPmgOarzXm1dA240xtAlZAGwR0ePw3N4a8Z9E6gk4qETlfRV+UCcDM2TxjATdOYxDmvHeKmHG41OKLP1DaoXObf45wkB6JhzRS6ICyoenXFdelOoMuc9y3+9EfVctlkbMWxqXVTDUrWRlKxbqKZaQc1/r23w9evj2V9qBJ1x9azAzs6Gp6xTbiHMm4DmOVFGRou703rTQEOZ/Z4rGVZYCam93AjMUwb1YWHjsU9I8vIdng0x2SnPJes3F3rcguIqYqf1fId21z/nq91KQybQDgQysBMOBgx5RbbU+8VroeyDs4swywvuxmDPgbxObWsNPXPmV9bY+XATlx/aS1vtyP7BJrgK/WP4Gh+yDaopt81qAHTIZnB6ABlXsf2WzkVxT4cx7nJMXvrnpeYb97GwFIOB/SZ3eU6GUFVmfGfv88yUR6ilLrYD5FJImAbMrgYddhuGd0eb36CAwYrSqNXWHv1K+tk/sF2+JmzzZHLSyx+U64/A3krZd0ELuZ594M77Bl6IzwI6h0reKI2p57dQPt0mBmeFHsFS/1A3yLCPBd/H0y2Jb1aBVZp5rVk1drIX/zZn5PR9Z3v/RaLqzAXGg9EFIRg3nobI2cf690tw8TUjlkutM0gpCB3XbIp8vDZPC5lMZvJ9fWlvP/+I5nNNG8+Eu/APgd4CB8RZBMt7LAiwQPhpQA8ZtOFnJ9fy2sWzADoNWWlW4S3IiT2v/z7f1+Ojg7kT//kX8ivf/0lfQLYgQBP0K7J+Fr22j0CcLPNSpbI/jhbymw1J6vLS3AzFROFryXD4YBALUJIR+2u9BdraQPAQxuHA1nwwL1DnxfRb2CQYcj0wFltK/i1nssf7DOPhsOY6cE1fOMR/SgnmWAs4fNidpErD3kE4fe8OX9Df63TG5KxibBg+N60o0iysDB45uLX3JL3z+4R2MTYw4+C33ZzM2Gl4n6vI+P5lH0FwEiyRg9+Fwq+IjejerQAJBkijLDYxUJkPaO/BSLUejWT1notg95A/vZvfypnJ0dWVLYnV7c38qsn38gvv3wi1xeX9DMVM9C0a1eXCMMdkZAE4cb794ZDeefhO9YXkUEH9MpreXA2kvfefSj3Th5zvgEkjieKRUzupvKjH/+EwNp8PpXhAKHuWqAF18JHBFkGz0e+QpChIN2Qu+V6oeM83CPzD4VhwHzE9YhqxITCD8e98Ec7XfR5SXIOPsMYA7w9RPjyBr6q+vUkxSAqEs8AK3A5lUG3J3343fM51+Sw05b+YsNx7KO4DVih7ZZMFlPkoJMB8J+hFoUZb5byvL2QG9TiuJvoQUOqHbGyorzUHMpEpb3lgBj8T4tC7fU0AhU++Gwp8+Vcup2e7O0dKlsaUWftHrEiVHCHH71pd6R3cCDt4Z4M9velMxjJ8fE9snaBx0B2cB36jOrSPSsctOsA28E3rUCvGq+2A+u8yNnezful729NPqXv/022Btee+ZdeRIaAZ2KLm89oB4a6bwelbjlPPULH35Urwpd7Vm2PRtu93D+aCDA5lZn3U302U/vJ5xFp/dHnz7WVFp7MhJs//Xda3WcFEGquLJMlBFPLyCPfAk4OMOCd1lLubq+k3xtJr92V+Wwsy/nMjjHbvMdPf/AaAo/TGYE/UMAfPX6XCxL/4T39XlcevPNQhoMhKy30AQAAIABJREFU4+hBHQaqfn11w7h9KEYASqDO9nsDKriry2ui3djogPBjkQI5h+LCQGoOjjUVKWjIWMwYDOTIWIlWtsapCBQkFgEX6HDACcdCBTWYQGenzSpNTi6DIsUcQ2EAkESpdmwcUMZYMABNsRH22j2Cm6gs1u32CLRBg6CdXBw8ObFN8faG70Gb0B/MBxYF+gdm5mq14AkXHBEoVigYJDzlhkEwVGdXcxf05WD/QK5v7mS20Jwi86VW+gYjkIvvEOXeAcwuOSfoO9qJqmu+Mat4QHGBbQo24sI2KbWOYABAAQ57Q4UyjckIIwSf48SFcuPVtwQ0az3lgkFBRQnmZFuBPsgLToLQPihDKPzNBm2cc94n8ykBNvSB7C6AEh0U/0H7tX8+DsrE1ZBQMI2oPxiCPqdyhWxA6XMzZI5PzYnRbuupFzZ09tdylUDBgx4+m0+o+CFXjx8/lpPTE266o+FA3nn4QO6fHTM0ABsEwNmz+8fy+ed/LX/8T/+5Ae7Kkj06PJWPPvpIzs7uyekpAPE+3/nonYfKluUOrQpvtdyw4jlO3DC23Kh4GqkbkiY1x29JS1KxQ8mksGbrvxr3RNKU3p+KCJWVy83MTQBJk4MQc3nF05qoqPx3f178GcGIrIRbPHllOIMl0W1y2Pnc5NBkJfp28Cu/PV4XN4UIMBKwdhasyVaSr5Bewhl1BOycKQrmsRV48gOyFNoc5JTORmDLGfqa5DWCHwmItvXu+WS0imAGs9L2Y6xBnbvskKto2eBp5nvdVK0EWzGGPCWzBONmROBWBTvWBGRrp9jHMz6ndrjjhqxSrv+8H1Fu+DwD+5rACKaiMCAk2wnK2Io6YZdcRqCrfn5hMGT0NesZm7vIMkzAUdHmEviOGztZCgGkrjf6uPZS+6oKxdFwqPtA3WopDCLwVMi9GS0RVIvj0gQK4HvoGE0BUjJXm9oQ1358txtYUW5qY6wGhaKBUxtNUdaiDPr7AXv7Wox7XRz3prbU78k6K49vPQ8OYMT2xxx3fAZxDQu38iIv1YGBjoevtXyYQXl3Rm8F8DQB9LXOxZvrHMU+l/jOD+28r02GepL3kMO26T1be4A5tenZevKUDOg0ZlQObcviWhq+SXf6WreXcLQstUAhS3aAF+eu1hFNe5Ub0UmGPBWFJepPcmbzkTCX8LAEzBnYFxmP6bkWYpr1g37TBPyxTUUZjHwwV6+1ok/hhKIGC/m3K+Jwk+b3266grGOnh9i13o863NeFX1Pr/9z/UohrPVDPTdP6LtiRlidNZdrvzgBj09z7oWH9Ls9LXY5tnp+mvcnHJ72ZNo2+n3FEHDvl/cEWcL2U9VvJ9KzHzaK0y+k1XeGb6pbshnDpoi/JDrA+GblONU9m9DNICGwp5MXvwn/oaFVcpNOabmR8iwiysUxub2QyHcv5+RuCb3eXt3J1eSWrzlr+3t/9T+XdR4+kt1rI//WP/zd5vZzLH/53/w0BDJhN8L0YcWGVW2njMHJC81m4Y0tHmjKrefAwPrDx4U/CMGYBCObgRAFRDx/eyC9/9kuGYsIG/+iTD+Ty9Wt58+pCnj59KrPFgum48H7kzsMrMffLldYYgO2Ovp/dvyfD4YGyw3o9AjsArh6+g8q+YFLdyWjUFwTdIaUi2jcYwF/rMDoMvnQXCwu52GAHrsBoFI4lqlZ3upbmarORPouSavshK0yf1enICH4ZhKAFMtBGDvY6ZDiOJzP6E3aez/mA34xc1hcXUzk8HOQDiBba15bFDAxO+Bdq2yGsud9vyXS2MqKE5ozD971uW+5u4eMr0xNgkEaLacQXQFUoEvxYzC1PsufQZkVuwE/wweB3T+XevSNBDko/yAXDEBW98X6Igac7cgRec0VDKpd8DsAw5ONEA578+olcX72QD957V44PjuRwpJWJn7+6YNGQ6eRWzs4eECDd3z+Qi4tz9ZNWbQ11JrC7kZurczk6AusRK2Alq9lUbl9/JQO5FFmuZbR/Ip3BgSxE8yQCM7i8msqvvvyVHByMkv3PqMtUqEMjPH1vpg8GXIIH88BRZgRQIXttsFgRXt7ayALkFlHCC3AYFplttWXY7SneQPnRvPrwo0EvxTuAO4xnE+l3ujIC6DieyslwTxaTCccURW33BwPZTKby4OBI5uMx/djFekG/m4Am3j+F792S7t5IntxeyNPVREFNWcmgr+PIlG2opYHch10wCPdIOIIs91CVnek628zP2OmBrTyWw4NTrtmr60uZjFfS3zsA9ZTrbLi/L6/Or6WNyEkrmHs7mUh/tCcfffIJ+wa8YzQ6UBxg1Jfb2zF1DWwavP/k3qkx+TVZnKNhhT0WCpTVeUbNBaeMRxs47mPRlo/6tI7k8b99f/JDIt+D3GaKxVJ0K/aUbBnf8L111z7qaSa4rbirtyNFWLSXdz4v+pdGBvE2uE+R92KR1j9jkRc1GujMr0VevnolN1c3ZJ8RxFrgJENPE6C0seg8WTIX3HImnfZAFwf3Rw3hVOailp8Hks9knmsg95p3kQ0yZxxgC0HOlYaXoh1Q3ljwuAdCBIWPfzjJIE223TGU3IrD9HsyvkMlaUt8i4S7xvShSDMPBTYn0M6B+qOqCtiR+E6fkUqHE9vR5LVQnjjR6PYGXMSqMw2YwckAaPRp91YDBuOGdnJzBP2X1G8vUKDixzLyvYGOu4DG3JfpbMINB//0tANMySmBVoCYyLeA0x8AbwCj7m7umPhVk84r60vHpk3QEHOB+w73D5jzACc1mpMDlmJL3lxecAxJQ24JNyMqPqfsGwDBHJGg9lk2R80rCVCupXkodHtJ/VUwwh0uR+e1CIIuSj3VUKaoh4hnRB4KFGAn5t2dGVYxYxEFlT+yDHFSQYtRgU7tn56mJkNSj52DclCZJCXbPme1b3PmoKR0DLTPPJcB6MlQcu0XFTsBcZwqzTUVAIoVrRXIxs/BEOA4wEuhvIGqjXtXCxgYStkG7R3PxlrDfQoaa0UuKBgA7yz6A7C525Xf+h2c7vY5Xzjl/Oyzz6Q/6Mre/pCnqt2uAuMAi3GixxB4q2KM9hKUtRw+ZC1h4/IxSCynPFauPBjeYDJOBVgBPbVCUodFmYgOZlJpe5XgrZAem0OL4VKgJRdxYTs8K0RibpgTaiCLM3tSm10ZhsRQejgVOJeBzhHBDrSGofWpAl8G0XQDMCfOTlT390c0SgzK0vkf4GBCZD1H7pEV89FC3lXcCUGmwhS+qaiRZmHltBfVoG9bQivOmQGFhBODZ9i02fn3qhNDInTLN+fyr06jb55GRvCKhDZGeBWZ7VwHGYh2514Z1dXncacNm1NsawSzapDDmbsJvHDnMHnaCsDHghNbjDYbU82hUxU3MiRS+2DMQo9Tq9peOrEZtExzZ6HfESTVfqr0ukLyphPHDYUM/HUE2mAkWsEYslUr4M+vjW1yRmIMpfV5itdHACCypiPAV68hn6MaYHRn2uBp66aue9UXeRBVjHTAff+Ph2Lalzh65SltNAarqSnCzmNfXa79fS7v2jYvClYyTKPOcwg+hZlaRVS+o0B7tL+7wYVtkFudDfOVbQ9L+1GVOqEGUKIxG99ZX+eyWYO3nImg+9K8Bn3iBqePRw3yxPeW3wUGfRD9BFrZBKUDC5MLf16UgqbxjH13Y71mfUa5T2NSHETBuQ20QEvJ5RKq42NTbA3ysz7ta8nybJqftDZCaFWx9pIQK3RTyz7sNM3f6+BdZqOlVWLnj7B9/N8uGYxrhu2ochdGcfYW+dz72sTPfL6ClD1+qKkPizKT2xPG0g+Z7QVx3qKDE+XTHbCsP7JeiDLc5BRRvwF6CPmKNSVSzlEclkFhN0ZgXkfe2e56qKnvs8+s77Xu8X6wb8Eg1fcjBZQyxgzO5e0RGE1rogEMjPNM57EKdU97JoEnAzHjXmIVeJOOS+mcQls3GxmOTAYF0UwzkjGefv1Kzt9cMtwR/saLF8gTJ3J9eck+HCLPWrtDEsfe3pAsqU8/eE+G3b7cXbyWx6en8rd/+F25mIp0vz6X8x/9WK6/fi7Dd96RD/6rvyvPFzOZAixjXnNN5QQbaE0nQA8aNU+8zgOisswUIzAERtfd7S1z6IHwcXdzw4q1k7HmxUPE3vjiUvYGAznZ32dhUhTt2t/bl9FgKPsnhzI6PZH902PpMM//nhwe7MneYUf6g7bc3SFHI8A0VXAsuNIFaLJhrQD4JmuEzVoxNOznzE0I9qDn0U32ncjK7Ok2IsxWC4Iv8O+YH9DYm7AY1wjPNbvY91dGU/jyh66x5O4KhIMIpDYIGWJgqsmGjDqkrYJP4XmH/RAMQJbx1VMdBIgXs1IYWYMFNWmfqFIFqKVLRMFQ1S/hEMijQDSYS/1Ly19I6GSN+g0rhnvT92fUkJeBt7zIWGtm/hLHhh2aikEpyxMh2p3WRo6OO/Jv/81PCZQhVPfRO+/IA+Q9bLfkqydfM/IR74W/CMAV4B4Gib72COnBND+lFiGayZPf/FR+63ufyOnJA5ncLWV5dymTy2/kcDCQyfRG3lys5f/+/Ff03alr2l357vc+kIcP7ku71eU4od8ARBlqz4rQSw4GIgTJvF0iBHtJ9t4MOAsi3JAibNOWvXVH2sAJBgOZtYW1Go73D4gDoJgsgHhgFRgPgLpgKp4cHwv8ko3VZkB1aQCM++2uDNtdeffRQ5leX8vFq9f0O4ednnRXa+kBF1hM5OnVubQHfVltFmTEtjZzgdeKsOind9fyTWsuK/i2nZ60u31GMiIqEeSo8zdv6Bdrzs02AUYQYcCyvLtFNegeWFIyXU64hj744BOu4SdPn8h805f3PvyI839rfvFstZT33v9IDg73Scx6/folgXy8E/56fziS0Wif6+1uNlZC1nBfq7nv7zHnJZiiijq4uo2YgEUumb3iqaOoj92rq/Ih1jZo1tXbPlD0d1THbxdWjTZE4YumDRcpmPLBW22PRdvC7R8eXlraJRTA8cPppr0y7fVub/DefNCrgGe2DNL7mbvZjp/MiPD3t/6YDEZTQAZQ4XQJ4aMQXuQsgNB70lvQVHuhaIEqufT4FBfOTnHTgyEH9D0Dch7u7B3CTzSe5xDLJU8AoCMhkFTUPLrQEFJ1YDXXXwLsbKZ1IPV7zbFo1cN4yqbgHnIA4BqAnF5tOrELzBEFoOiMO4CiUMKuLAk0bbCBKXCipwNQIGqwow162q9gmFldCWzz4gp66gJW2lKZc15ZGIqbJ5oKACqjQYE7TijegfHRB+tpnRV+8BwBZMJYTjDNt6ZXe25A/K7Ap27WeJ4ajjpHBAo9mX8KydLTEq7N4DT6BupzSdYhCv2wSI+eMPrYsP2hpLsCq/m93ARTiKKBehZe73MUjXsdDgXGWXmciyEbukkBWD5ItJ/zTpDNAGcH1yxvhc+pG6AOmvrf7tDwZMmNB9t0Mb4wCjgWnH81SrFRATzESYo+X8EDn480twDPecpluznnbMHcI7e3N9JDfkqEWGBMOHcd5jKdzSYGSl6Rwq7jvSEAqaeXXXn06LGcnp7I6b1Tbjp4Ftbc3sERgU+cNsGw0XW2keliTkYm0gAw96SDbQbw1k6My48rINgbfo/PQ+1AJIVmspeVcDa4y+eWQACdB4SdNNDZ/Z1kr0KHpJPDcluIip85E3cAHEl5M8fOmidwzhhEDp//+X/8n+Tq4kJurq6Y6gC6B+AyPLD5piXf/8H35L/9r/9QXr+6ZDjIvfsPZDjsp9M0hrhDlglcqxWG0GaEzcDE5hzgpNsq9qWKxYmxp8weDSVq6Skm1jJzpYKBi5ATPRRAKAP1Npd/WZSKTE2u/ZxrrWCCVMVj4kaIs8Fs524XmfGRr53C+Df1S9jUoow0/e7X1zKGv5uYW01GQdMzCKjbxaUzarl3bY3H93o/4ollBtdLpE1lN2/YCbA28D4aK56Wgcd3AQhhHyH9lt4jg2BlnsNoeDS1N85LBEXquSh1cB7JaOj4evWxj3qinmefT4VrssHVZCg1AZv1vHkuGX2nsrqQAdr3jDj33pZkCKXUCrn4EHRYBF22xrGlBn0ELaPh9rZx32XgxTY26Vg4jex3uNAPTZpCeGL/6mdDx6QCDg6QGChcV4eNsu1zHGUp6nbNJVqvtGZWXVzTCds0GzbqgcQOD3KS3mD5Nrff+Df/JMmw2bPe33oO4mFILU/x2rh+o/5421qJ7/Rnxz00zYFJgGPSLWO/J9l4C5vc58ntl1rXxvmIe2OyD4Mai33Ztc79Gn+v60a+J+jQQscaUUGFXA+EuCcasPQ2HV7PF+32lHajOI8L6SIccHTQXTVSnMNtvRnTTZg17qHTDhfHtBjWjwhmqjkcw7yjTi17WffL56kei7hXO0CeDriSE2gahKayRgphD0ElWIT9/uoXv5CDAy0+cXF5Li9fvZT1BODHSmabtewdjOTx40dyfHwiJyf35N79UxIvHjzcY3M2K9hRPWkxTyMOy1oym9/KqNNjldef/C9/LL91ek/e/eiR7K+X8tW/+FM5YrGRlqx6XTn89FPp/dZvy/jkRGarhQwYcdaXq0FfJqBN0kaBTWSmMg+ztHgfUnndXF/JX/7lX9IWx9wPES23N5SD/RFtLlSzfefhsXTnLZn8+jdy97OfyHuffSz7f+sP5Ly1kSmLtKyRHi4d7lsKTw0V50Gygq48QLeDdNW1mlYJIeuj0UCmkzXTQAHkgl04n2v0H+c+MVU1gRXsAebcby3oex8cIC3UnJ30CCvmXXNZQmovD321YiaQE9qxKUe1pW8ykPH25kZevXjBcGfkhvze9z6SmxsAPir7KjMA1vQZ5MvRF7UdoaUkJPVJl3DcdS4oR/BjYY8rGx/mLzgcsF9QvIT+nrFMdY9AeHSPhIu78ZS9AtAFoOzgAOGxNibuf1hKJaaWgu3DDVpXACLc/j/K3izGsvQ4E4u8W96beXPfauuq6mI3e2+yuYg7LWkoyfaMPRxhNJ7xwDJsw7LfBjCMMQbwi229CDDmcWzYfvDY8DYStUAa2ZJGFEk1RS3sjexms/eurr0yK/fMu+RdjO+LiPPH+fNmUZNAoTLvcs5//iWWL76IaLDUlcjwpEd5sbX1QO7c+ZA+wrm1CwQXazUFV1Eia2pc5T4HcxLZgRgLmKr7O/ty3EHWX1+27m/xHteuXpRGA6m5StwBMahRGUtleCQfvPMj2d0Xef/+jpz0utICgQoA47VzUgchEuAymKD0QZDRWCMTFWcG/RK0QSv8PNRfHDD9d3DSldHwhLZ/DUzewZSMkPo77MvauQ1ZmluU6WqNgB5osX2wGft9gvnw46ZrFbmwsSEzrbae481tOdg9kIX2HElJqKHZOTmRBrCOrrJoUfsQmYNH1RM5qVVkc29XmrMzsne4J3v370l7NGZNyUOUEIBbIWCxNs1PPJGtzS3OIUD65eUlOX/xPDM+QS5DiTNkfCL7bzSsyvberuwcI0sSJfCqMrcwx4y8u3fvS6XWZCk89N64efMmQUJ04sYZAliIDt23b9/SWpQgblUga5DxVpX6dE3+13/+vxE4Rim2Z557Tj79mc/IlSuPsGs2xkGdRLKZBtnIwjb8pQgqEhyP8tjsriyIPElnR9kcbd5c1yYbVM9Ibl/Hz+tZhC4zoo0FVnI7JerbaOP6mHAuAJlHe3qSbe12B/nS7o8B1bcft4ujDTDRHvrtV++N04emWA8CbKqtrS2CIoj4AA1POf/a7ceBq7LB4hPlytfCZqRyKziFn9QgQ0E2TqwJCtYksIKT0UAHEBeNQG4oA3h8cbBR8QPHngVSDRwbgkFprEC/BgQ2DrbXU8mBMp90gpDGMFTQVMeM+8d0MwKhBjQ5YORMkmhUYXyKQqeOkArKKZPN5zMadwpG6fwRiLRoVA7gqJJKTTdwcLB22FLK9EPK+gnvgcPM+QIDkZ119dkcACs7DKkhhs9vdDLoZNnJdEYMoi80Y2yefO01MpX2gh6CxHTRjWtApyluzhmVL+q2eHqYdwXWGhO+Z3h/MK0csPUmEjYvDvAW4wzGuFPS+Z4Z7bjvJCPcU8Z8njBGX383Bn09EVWbn5+Xxx//uDx48ECuf3Sd1yRoj/iY0eExNgKUiHRNKeNMO3bVi250Pm5lamo6Ous5YpwE6afIloTycsbFCGuPaJwZEGDAdo8PqViRbo2amjg5q8uL7Ep+8eqjsnd4ROH+tZ//OaZ7AABwUKRg+QYWjO8HBRa8NmKqZRRTV8tCWevmqACE8RaMbuswqG/a696F1TsAWj0xZ59psESZalHQO5iukSllDTAwELriBoIB5zU6k9rcJAUMkJ+igRIYNhX5x//lfyEP7t+1YtZV+Q//o/9EPv7kU1o7BR3Tdh7IU49dls9+5nFGsu9sHsr71++xvstJ91AOD/Z4fUQHG5WKLC3M0cCpjERmF+Y0OmlGaK1ao5GDfQFZh+f15lm1BuqpDAka39/ckp39fe3Ot7rKzy0tzUt7fpGG/mA4Jf2TEdN03Ljl/yhPYDk1XouXa2YGNK7joHMRPDCQKCo4NxBjvSSXA1G2R8VUyAlnutoey53duLa+TvEzLnvy+/nruWIsrbVtBN+nkeWXX7c09gkdgvV939+n65kwlkCh550uFcB0BrhfXyORVuPKFH5i0ZxmDk1S/PF54pxNmn//fm7kxNfj9+L9olHl6xSNp3hNl5UOMhZ/Zw0Z0jxMTsHUuTFbArBrQAbjNeOYc+MsNxZ54goHRu9bPBvqWenDZSBBWuuoQ/P7qowqrxuu7UFUx3F4vyKA68blaaZkDnQW8zVpce01z5DN16skN7PvM5ofotTFd7PuipyrQlxObtyT79E4/9Ho5VyVgJjQNGlCQGLSmc/3If72DuGTznmck3jveP7z1yfts0nXyZ9l0jxMOr/xufx5HnbO8/086dxNmqtJZzw/Kz/pPObvF45b2E+TZEySz1rruvx8keVZZjdHue7nNOoifS2wQcO5xncjMGckuezeOvCAr546WWet/1nrCxBHZYTLjNQcqCCtmE8XAx1nyd24N9P8e9YNuuBqphagAd7TOlsjrVTtyBHTmF995WW5cH6DYNzq2jKZTj004RiIDOpjmW23qZ8Alo3A4htV2N2VjC+QHk56cnx0QPAR6aqDygm71R7s7Mnxux/IvW99S37lC1+WqYqytYiyjAdkPc0vrcvFj12To+MDqdSbsjM7K3trq7K/0JbjSlV6TH/2tbRIBB82OL/W2BFMxlZLbTyt+gL/dkhmIVMnh0P52P4dufPnfyy15TU5efoLstNelP7UkHZRvdYofDwPmO3ubssxmmA00YugJu25FtOdkdZarU6zoeX21gGBznfeeU/Wz10g62o87hL4wSgR9B8gi6kJqzs1YMRcTNebsvlgjyw7dB0GMPpTn/2ktOemWSsfbLg+S0ONpdlU9uHBYYc1EOEjalMabeiDNeoc92Vn54B13pcXl+X2rVu0WZG19tH1D8mewzV+5qe/LKtrGKcW2VTfEdepKeGlamDhCZiaxlREM5vuUA4Pu0yfZpPWoWZwYb5hg4IxCXuSNQKZhYX+DPARkHZ+wJJX3U6H43rnnbfJSLt06YI8/fTT0pyZFti6h2QhzpCh2DnG2Gty3IHvpJ2m221kbYEdCiMJ6dQ1Acy5tzuS6Rb25IjPf3jQlbnZOa5XqwWfWBvBYP8O+mDLHcrdu3el19dsMs34gRJDjf/zZLniGatVlG/DvE3J8uIqgfbWbFWqzaY0G8q4xVhmWjWZ4d+awYiJhK0HFiOYv74v9/fQu2Agh/tHcrB/LDs7W+xtMeiDOAKAmQiuXHrkEfqM68vL8ujFRwgYojZidziQ7hBZirMyNwcguyrz803OAZq/HHR60mrUZRo9CZBaPxzLHhrgWNbd8bHW2ux2dP2k15UO6l+eDMjGBH5y6/p1smpxLZyFBnrsVqDXQWjBdUFOUT2N/X3p0iWCt88/d03WVxekOe09A9Q3w17AzA5kICfjqhx1RN77cF/uboIBjXM7Izu7u3xezXpTEB4/hwf7sre3R/8Vch0+89bWpnR7R3J/84Hcu78l080ZjqlSQ13Mjjz3ieflhU+9IJ///PPS6WA/a41S+s0mPVzHGTxTIhhE/ZLr4VOKwF5wfRCxhlKA7QwbNfeN/G/60PADKcRD+kHww/OxuA2aB/zd1lS/zppNnfEguR0R9YxfN2F42sDLsampb7x0e+wsC+9QjEKo9+7dY4dnUOLH7LKkLEZsOoAXLFgbItV4EHaOtpTIwgFFejDS86xZChxYFOAkYMT8CjXSvVuOG04eheEGM21bGOxmmON15Pj7dxyE8s8jZZg1Cdj9N6UEOXPMAULW5wNYoEXseD11ipX159HT6Gg6IOn/+4LhOnG8+I6Dhw5WKa3bwBcqe484nU4z4SY1KrfPhdYhKTsyuCc4TBp51U3orC3Qzz1NltEwArHJWYrOpj+Hgo5u4IVi2OYE+Vw4A8Ij4r7hdG20exn+RYDXSzXnBq9S1nUuAMJgLgF+EIAleKtpyl5XAkaSb2TfG74XvKByPAAOAJbGbrTfeBC5hkWVbd03UUjQYIwgiwmKRCG2Iv7OzBNNif75X/gFjhc1VQAcajFgKJRdFrBlUxjUnBmhgO9IWs0ma1TeunmLAtVZl1gb1t5saSFm1vBkwe1U0N2FmzqouscqdY30YG5gVKJmJQKTr732mvz4hz+UX/vVX5VasyWHBkzj7PPHLG5fF2dguiGvQlONf3Wcde/lQtnXO45t0u/8XkixxvlFpzltKDRP4w9RLQd5WWOSMiJ12/Z9UJqHwNIpXBVr0sLzY+ydOG4aLaGmGCLiqEmCeqHEd6dGLDSNyDCjaWyoCPBYDSgkecM6w5msVceytrrENA4YGLv7BzLXqMs3f/M3ZLXZkmZjRvbxnQqabu2xDtFh51jaTdQd1aLWuDbqgCoL+iwCAAAgAElEQVQYPa0g9RD1a3rSmJ5hnRUAB3gPdWi7JwPZPjxUZiQYCv0TaaJ2aKMhq+c25Ou/+Ity8dIlGu3Yc4xAj8fy0a3r3JuI9GK90WARBcOXFpdkbWONYPb29iFLu0NZu7MenboIlLm8y52jKAP8M0nRaz0nXtPT4DPAJ3eGXYH7NaIxwDX31JwwkEmGQFSiuYKdBBBQX7hMt/2S9EXSPV5DSuWlykfqG2emOfPAZLkD5j4efs4i+y6XJs2p7/84v5Psh/zZJhkTpTkM7FIfO/WH3rDQxbmRFINh6R4aVIhgkj6n1n7Kf6IMPsMWKmSOP3/8XNwTcQ39unHNdU3c9Jxwt5DyqNdKz/KwuY9jIFnFGrb4HSJIEUHZ4nnAmswYaqeBlBhp9kCcN4ZJgT/XzfG58/MU1546MiAs+RkrrmOfyUmM3K8xtdjOtj6Pml5xLeI8Rpmcv861skCRz40/x1l7Pq6/6qxUDiO+5/ct7KKiUVeK7Md7xX1frMuEurEcZ2CwxXWPQex8bfP1mDQX+Z4/9awTmmvF6+oz63GO++Gs8xc/E3/3a+S2U34OfY5ddmv9q/K9Jz1TPu9R1kU5xn1rwXsHGfWeClBF8A4Ai6aln250FM+JM/8VtkKtszLg6WfrVCDHxkKfwhB+i90VqfAe8yzWIBykvG5rPC95anW9PqVg0HgozRYcfPhBADdE7tzeJWAAIPBgd5+lgDAPB/sHsr+3LSOwm1D+B4HqKkrv1GXj3Dl59NpVWV1dl9EIaaDcfZwr2GQEt9iteMCGn/ML2vUX2cvN4Ui677wl77/4olTGQ5lvL0mj15PHG01ZaQDEQg31Bq8xlqocTbVk5/mnZPfChnTA2oONa8lYZOBYGSOelVB7OgYKuV5cGKu1i3JESP9FvblmQ5Z2d6X9ziuyf++GjOZasvilr8q91jlmnHiDxmYLZZiQaSYEgTY375MJh8whNLb46KPr0u0esyEHADXY9QCp8A9poRfOw7bCvO4r8MUMOquVDQAL1RBR4x+lsJjW2SK77fLly8y8wfMxq69eY606GIew7eCbN5szPCfwBUBghB0Gn8IJHLAXQT5Amil8k8XFBbUXLbjOmpmsaTeUnZ0dmW+3tefC1FiuXn5Unn36mnzs8UV22e4eTcn+wZBjQGo8GHA/+vHbrEmJ0mE4VyAkAEPAM2AdUB+yjtqAYOfNzMoQAXPuJc3OUaCqLp3jI76HQDwyfsY1gEZag7PRaJr9DMYqSlMpUQbrz9r4sD2HIGIgpRwNfbRvBNLiGzXsJ5H5+WVBM5tPf/ZJuXRlUd5685a8+J2XLfivTWSZLcT+BKgf2iN7kKAoqp/VKtKamZdaDWXEQJDpyXCIdayT3NI7OSYbEp9nd21khsFmhz8HQBWkjYvnDYAXYiuwrdWfV38XtftBGKiB3VhHJhPqV+Ks9qTf7UgVdRibov0HkObcXuA5ge+D1H6A3QhYkBU5FumgX8KUSPfgSJozAMGnSTJ55JFH6P+hd8X2zjbPO8gJeA1gIprySqWm60pZgeqKI5muVKSPJq4nhzJV1wxSGdWlPbdIhiiYEFh7lgTDZ61JErLs4GdWpuDPzrBG5cLSnEA2LS8hi2tWzp2fkVoDTVan5MFWT/7sz1+TD65/xBJpzMAzMpZm2Q1ZmxQlDiCrVe8DDyGNiuSK4Qg+NFyHAYH6B7u7Mr+IcVZkfWNNrl17VJ599lmesaKeawDpeL/gC06yzVzvRtvVbYSyvjmdyqG6Scvj5Ho312mF3UeZERuVJfLOw3TjWfY9RlBgdCTjWWZWyORJ907ZJ2X9rrKXc2WZp56BStwNcvkbr9wng9EnBQsGmvDmvfuMLMCRxyDxPyi6YMAVRpTql1Qo3YA5j8L7gzMtz+s8qtQvfug7MprmTEY11vGP1HNQOrFZWEtF005Zky6wTHxho+Hir2HD546YA3p4Zk+1joahC2gICmxy3DgCaARrqOAUBIvOc9xccWP6NXHQPYLm816w6qyZBL4X7xfZeX59jBcCCj/xeYpnJSFRJxpzh+vh3j4fuA5eV7ZbqkXly8PGKZYOqlEx/YEA00YueUQ40dV1DHpN/rPD64Vp3YDjvDmAYNf3AwuqNq/jl9WLJGTcUkNho8GgoXFqwG1egyyuf6rxlgDa6Mg5aJU7d7pGp2nSvm/84LHEp+1nP6AERgcn8vWvf53sYHSnW1leYH2VbhdFdLVDGK6F93EtRI+hnBHFQY3Ng4M9OUHNFNaRGMnhERoj9cg0hvJGWYMelA/PRoXdtAHKQWlhjWFkaU1GYRe85PCP5bUfvCqv/+AHcrC3L//Nf/ercuHyFTZgYhTP9z5rBgqp/oxwKqJA5eJz5gBuEpzlhg/RAdD5UkE7yTGg8W9yCfv2O3/6Hfnogw+5r06GI/nqV39arl65YsXtrTg600uV4QsQF/POOqRGmOVOtAh+IWSY6gzWqwpwPTMaMWMUVytLp+LS2JNgWRto6EWn/aypAtQ5cWYCRgcDhkQB1AnFs6E7HqLQ03X54Z98R2ro2Md7ImI3ZKpCkgPJ8ca6Yb/gHwBXZR4jaAMGNAx1Y65WwW7U4MTy+rp84oVPyv7eHtf53XfeZeOTu5DxPRhEDWnONOXcuTUaYr1OTwZH+/Lg/haNt6XFZemD2d7tyOFApDOcks/9zV+Qn/s3v8YI5nHnhHOCa9Lx8FpQPL+WuG1OANfagd6g1E879WXl6/uVy+cyITCb/P0IUp6lXKMSjwp+ksNajMIY0PHzlK0Zu8r3teuHghVrz0zemx+QkNqpeJp3llammsuPXK/F1yMwEc9R1D3x+1GuPey7Oeh31vWi7o06NM4ldTecdtP7Dqz43yxwH/ZE3AtxDePr/rvf/ywAm7MaApSuL12/xvvGeZo09/ke5fk0kDDXA/G+aSeXf4s21yQANvu0zhG7uf7kWo/5XOVjyJ910vjzZ+B4HTyMGztcvDin2fuT9qZfn7q7qK+lwHJ8xvx583U4a1+cZaynsZgNwEzOcmfEmCLL8Vi6PGuFZ8/L+3gKYQDn4pkpz6XZ29V0T3//1DqYDRwDwmftp7Nep/0f6vzFtfe5887Kfg1fvmQ7lR2lXGfnMtXvkQOVev4s5bk04DSv+G4EGNOYckajvhMBzEIemJ7xc5zb6NFOL8YaiAv+PP6e3yPJT5Qs0gBBLivyfTdJr+iecbA/gbmqH5WBTdID2H3IArJGfH4tt6HxN8skDUfy4fXrsrq6RFAJgBYCkbvbO3Lvzl123YXdB2cfgULYm3NzC7K4NC/zi20Cb2haONdGHTMAGLMsvbO6tkj/C8wq1IHvdsF2KhQ854D+hbEGlWWD4OqhzM/NkqMEQK4925DXfv+PpP/2O9Kbgo1Sl+P79+TzS/Py2Oy81FmnHKV76jKsz8rrC6sy+tJPyQB6A0SRGuAcDb6rbaaAmhMp+r2ObG1uy/mNc0UWDMbZnm1qeSucb5a2GXM+DgE67O7I4c235f7RvlQa89JfWJLK0po2dzk8YpolbGY2o2ATyWmZrtc09ZqNKjtyeHSgrL9xXebnFxRYGwxk8/4mx0e7vqK11AkgAUA1P6XoVzACEFejjf/eu+/K4kJN5hcWRcAMG1ZldW1dWjMAtzAXGmzFmmOdsRTuB3oGFMA1kA+wN5ixNkJzSIBdOpdgdEG+AVDCZ6ELwRzE+rq/C18NcwB/o3OMfTMt9Wk03VD7DiAifjBH2hRTG6q6lNB9m8gZvF9RK13zNdgAtVohwKiEDfjjddbKQ7CeuIEgKK4sSACIGCsAxFoVNST7tIOxHhgD5hjjwvjcz0PTVZSmWl1dltt3bsqdW3e5z5ZWlgja4scJQOSFwb84AXtvyI7Ww1Ff6g2MZVq7F6NOI5ud1jXxDnVBvfdBVxvL4of2BYDDmRltLIveEgDeen3eDyWvIOOQ5oufPhvAYr/UCUoic4kFmwDuooO3+xtTU1JvoDFPhcAfeiy43Y3nJxnnRDP6MC7OMTpFNxp8LpJGzC8HoQDrCvIYPguQG5/T+VD/ib6d1QlH+jdew+HD2AGAY420T4LSCRBAZH1Jy7zDc7M5LcF9I29ZSjLWFP4ZsKW5uXk5PEIzpBkC1sCg8IP186xWyEYlhWkvAQKMBjh7OWUtj2dkt9FI3n33Pfng+vsyt9CWlVX4N4vyyU9+Uj7zmU+RnR1tjYIxH2qHRtsx1yG6/3EWy75sCvqc9m+jypukQ6NdSx1Fl/V0Q7to956li6MOm/R7tJt0D3vzLAMOQw+CqEeLMUbdm1H7HfMhwOhf9oOBjXrnzh0uMovCjkC1PuaCkv3nKV+k8OghU4WodckKgK5ILy3X38GByA1qBSesnGYoil1cKwMU48L7BHvaqAsXbG6MKzFJPM0pVRhyxlwypMqMNcwJnHcvoI/PcewE4FJHUK8BGB0XzcbUuWG9CtZ+ROs1A8tY7FU7HPsYQeslmEVg9bSxHTdo7gTmToPXQVQ2mV7Pa08Wa451M2HkbAqM1w2cZCjacyBdnF2jLWXbxs7D591yTckygoZaftbNG9ck2GVp4jDavbaS31ONSwUhtNpIYJ5awxzWI+Hcod2a1u30/ecCnoYnG/CoUoj7RfeEdpmLBr0LMAfMfE0V8FaGG/5nLUcWR9ZOY/qTUmix1to0KBmQWPe/83f+HXnwYI/7/MMPPqDhAoMOYCDSLpBGvba2KgcHhwQRFRhG9BKpGlobE9dER/JOr0sDBjUvvHv60uKCNZnps6GIOiUAybus5+JAve63IVmRAJR+7dd+TX78ozeY6guAEQV22+2G7O11pNNTxjLqWygmmNiJDmynlHdj4hYIo7FRjYruYDzmngWOzdmYmHjkzVDGItubW/KX3/2uTI8BwO7K4bAvT33iBfns577AtUf0FQr76rVH2Y0Oxtf9+3fkwvk1O6MOJhu+GHpP6Lk3rh1lmDZBwtJh7+LZuDet2Yuy4HTsuQxyGaLCXFPFNVVfc5EYgeKrI6ni+UYD1ge68fobcry3rWyREYBG3VM0JgtgygIJ3NcDRiUJDgbATut3qsGBhJS5hWXKlwd7u9wHT378Cbly8YKssON5TQZjMJtPpHcMpuJQ0CSv1zmUHroeot4JnAykVzRbPCt37t6V969/JG++/I688c51GTRa8rEvfkl+9m/9bVmYnZOjbi+kHuiqDlhgPhUXdvkVFV5+Bv0zLgv8bPk5Tg6bplpEI6GQHyE8mK9ToQ/4Rb1blJ0uiyhfjY0bx1h8PoCOirufZtD6Z5MRYKnQMaXLmw4F1k7UydGAyJ/VPxfH759Pz611mPTvcq3DqE/yeYjvRfk86Z66v5Wh5j+xa52fjbgW/jkAjNEJn3j9MJg4H/mz5mOO70e2T9xj+f3yvVmaI0PPcS3OCWuneulwfQ7qogzUzPWoz7UHYzP7LOxJ6MDE5ozPHseZP0/+TPkeiufQ35sEPsfMknxPRjAx6th8T8U9O+ncnzpbxi7LjW3+zWIecG6se30G8Ofn49S4AhDoAHeSK8aGCKyoSYBpPu+nnz06FprhVoyLNc1ScDOeufy6pf06EdCN7Dtn0Sad4evlAey4R9TGsc6vxr6Nc3eWLIhyJu6hfD/F78fnyG0x/95ZwDTfDxkEuQ6YJAvwmRhwivOay5l8r54la9PzJJtclcdk0HPSc/q4TusxHYVmAQIMQy3uCp1X6D6wfdhV2F0HvK+ERNnfOyBgcnjYkT/8/X9FZx7g1Plz5/ldsO7ac21ptGpy/uIq2VXYIceHmjWGenYI2CqTXGvNw2HGmiFgTaCKACLSb2HPadMQmvu0x1UOIiUYNjHq5wNI2tvblQvnVxhAbzWr8s1/+f/JB3/+F/Lxc+uo/0PgdHo4lqeHPXm0UpV6ZcjmhWBlHS5dlFcXV2T60y9Is9EyG30ooGYddY7k4HCf2R0Eoypj2dq8KweHXZlfWJLl5VWOfXt7WzqdLrODsKYI0iN4D0nNADD82NFA6mCIdfqyXwEbqiH9sTb3wCS5L+F+QCREMNFzNJIH25u0GQEWa8magdy9v8m5X1tbZ4ovAaEx1hRNP1GaxhpHWv143ZMKVNGHHhyrrzgNm91Lp6j9h5JG+J9rlGWy4fXoV+ueSnXv8TdYomwmYjY5dZX5cP47WIYAjCmlLHvrtAyxmpdGTonnhsBYqHleAHgWHcZnYVvrNc0+tHIBXn5Js/bKgUfvDp6D/Xp9TzeHv6N2sf7zmuIKHnpAQIFJzehKdqbVjQd/j+ShhjYMtdRm1fMAltVvBPuUIF6o4Ud9brZnAUjBZ2PD14RHOLkC88Smt+Zj4Dnw1Pwu5JiVdsOeRXq2sXXoVwysBiWeaThWnyTKU/zuTfR8ffDcRcam+Ta6Z1R/cC8YUOx+NgRNGYuALalgNcBLCBLPSsWYKTuQUQW/H/Uj7TMe6Ir71O1CZiay5mnSSZ7y72uoWXqoqe8gqNUJxX4i4Ki2EkBVYmVGCWI2br/P/gPPPf+MPPPs47Kysii9nj6HB8E0ay418PIGQpHJX55j9R1jiYtctpMxbSW5cMq9RJz33SBBwXzLQsfgLMBnCrZNtIWino46ZZINFvVdrrvdhvX9r/OHZUjzOkmv+3081hrvy/kL5XKmvvHK3XFuAABRRidpKC8AjKAME9Uf9vnleunQatcqB7sKwQLmkwFaVEAm0BQRR0qBGlmg9uLnZIBOSgmQAOPHD2p0TqLQiMIhNwxiVMdTol0QRIMj2m14PyH/2ik3jtsBEl8IF1Zx3KokkHKtdN74ExfSP8drGciotpQbiKr0488kAyVuGoIXDgBlBqlf14FSXy82dbA0W7+/p7c6oOaAG96HEaJ/G8vUnGrfQ3EdXCj5/Ojf5dQTgmaWWlhOJUfTFmUIoZgsBZ9NJ2SQC3IwydhMw5gDENYYQwL3bKCGtvtedIXuz5wf4Hho0DgFQlQjKarECwXg9SFQkyukugPY0W676h5CiPzCL/wcnwmKzZmzMIRQmyWmk7MruDX8gJBDmrSz1nAPV/a+H/Q+Fe1mzRQKgLj4+0Q7ebHwM5i22u1ci1KrobK2tiT/5L/6r2V/5778j//sn5K+fjJEVzt0W9sS4ICzczOsg8L6HWSk6U9u0BTlDBFwoOI24Nwo80gZwZhhwJ2/sM4C1qhF42tHhWC1NpQOrukgP3z9h/Jn3/lTmW005Pat29IZDuSnvvgF+dtf/3cJtr391ruyvbsrn//CZ2V/71Das7Py1ps/Yn+Tjz/xGJUcFR6jX9qgyYt1e0Okwshiyi+MPGUvoiNgkYbDB/caeToH0TkuhLkZjn42uR9h2vLZwGYUAxiHUq1PyUdvvCHdgz2WOMB+9tqbZHFbgyeWC0CwxwICFKFkaCpDu4oC12woxLLc0h2MZWl1XWsrAYTd3WcKNINBo4Fs7Two6gu1Wg12l3v+ySfk2cevSv9oVwtMV6tMUQCgCiASDbLQKAY1PLU0TU3u3Lwj79/dkoX1K7I/rsugMi3nLl0mcM70F9T5RByAha6V+QoAVY0YZ5SeBvhyw89ld64kPcU2ypqoFP33099To951i6Yl6k8ORBn8bGt9NnusJKwDGwbspuI+EZgOpKCok6KRkus1f44on1wOxLHHzzFUE4J2vm9xPicZJS4T8wBWrov87xggK+swnVE+g7E1o3HiAGRGCjtzTPG85XPt7501Rp/H+L+PNe4NX4f82d04TPo5PRvnXUWDPm9Wj3DS2OJrtAECmzUfa3ymuB8mjTvfL/m9S7aPNf6M6x3l2aQ5Pmss+drkY8vn3a8T9e6pcxeApWJfxbm1WnL5eYljUd/9NMssv396Lm1EQDM72FCT5jqf2/KZK8/epHXJx5CfxZJMsA8XOsb+fth+mCQrfMzRYYyv5XKSezs40Pn6F+uS6cLJ8vZ0UC6u/yQZqKwiK4DvgZgwiEnj1etY2r3Xq82CzPnedvmcz9np66s28OdWPaVhw1wmT5qbM+WPOapoTNE56sj1Dz+krYKmDSi/sruzS5sErEKuF7l4YKgNCFxMN2dlYWZGlhfmZHt/TzonqBGnJVWg/xeWVuSLX/mytGabGrgGUIXsK2t2QBvSbDoAO2BaIc0RwUXYC2NBoLtC5hiDJ2OtzYY0RAR1N+9uyXx7Vna2t+X+3Tty0j0mCHLS7cru/o6cHB7I+nRTRp0j1pmGbTUDgHHUlSfQDXfQYbCmWp+T0XOflh+vrct4cUmqSJFkfHLI2oM3PrwujWZTLp6/IBX4Br2OnHQP5HCIuvIzUpmCHSRMYd7d2TOm05gsKffbUlMWkUEfNcjvyuHxiczNLTItlCCsBZvVN0mZLXHfuE3msUzM682bt6TX7cmVK1c5zyxrYz6uyzc/e7Q5DFxQkEdzwBX4VxDX2mByvvV9/aF+Mn1Dfyw05ct1vZ9v7lVrzsJ97QFsI1D4GSh8QwPffLy4btEcNQNFIliB+xWAJOw9AFmZDIl6VMWss7TgP4fSWgTmNBU26mR8v+xzJj/SP++ZSGQCsyO12XsoV0Q7WzMrclDWiTbaXTt1xAYY74CdA4t6/nUh3CeM/RR8TiOI635iSReHa5C0QvBfGau8PjEXBYvZsNZLobEZrrKp1cfTMmLqR2nnapfhce/w/J9qbJfKu3HP0F+0EkW2PgkLcBKS4je4H9O6jfyjTSmt83gWICr81lD/HtfVdUrNU+P8YL6R+aept4qTeLkVvx7mCbIOexwsUDSOefKJp+TSI+syOwNnCqUO8BmFlhxY1Hlxua7EMc2c1cwKPz8+f7mNRGDWS1MXjb6U5RnlffzeT7IVon6JOj/qo1z35/aDn49JdkX8blwPBi8GtucM4C/PU5KA8fzFknIAVYs1+Rcv36a29Il0xs7t27cZ8UHbdtCsWXsRTjebhViNNGND+OEvBCej+yooiPBa7Tx/KGwkP3hMCzTjxA8r/4dgsvqLcTJUyOgGi4fX/y6DYV5LJaWI+GIp1dY2kQNDtuv0WthkGhXAVnYQTDtT0+zRjWeLoGclRTcj4AoknlEuczpd+CK6hbnVwwOasSoYVW7psEXF5Js/CjbNU8B3ULtQkfwc/PF7OwPNAU40Y1EGV5rT+LvOfZklxJSAYFBSqNla+TyV59nYHrZmLtB1nlPXTr8mgVlTyrmQcUHt90EE1es+wFHFePEZjwoVh8NZA1MagaKxEVhOlTG+p8rMjQo6GZWKRmVj2msABgAaeUMZB6fxPUQJld2o1wC49pnPfEYuXrpAo0MBcK+5qcLVwVEKWwBIpNT3KPtQu+/4uFdEz3wP5YKK3+n3CaiR0cZ1TV3IFWwHcFdn6gFYyv/z//DP5J/+9/+trK4uaFSnCgE9JX/0r16U3/m9P5Bz58/L3/8H/750u5jrgUxZagGMNhRpBhDIhidkXcJocp4eTw7reLz80kvy8iuv8DlRb2RpYV5+5T/7ZdndO5ZuZyjLSzPsNN/vD6R7cCxjdgVElHYkH330Ecs1IPp6dHyoc8DuhFZ7xBTlpUvnZGVlWdd1PJCpEdJIurK9vSMPNu/K5z77CXnqsUdYtwRzyugR1woFzlVR942x2R9o+sXu3oE1btFCuDxbYFpTmaOmDqL+msrvCs/3EOUhGE5Fhz6th1lFmiMYA6jiUqvKez/+kbzxysvSbrUYdUfEu9Vo0HEAO3N1dYWyEOMBuIf9psznivS6HWnPtzW1pa7dIFGrBJj75UevydLqqvwbX/0i05j39g5le/eBHB4fyTHTXpDydMQoP5oPaf2fmswgrQfzxxSFmiwttVisGu+tLC2zOyQilpgLdDjf20e6R0Vm5+bl7fdvyY3bD+SvXntdRrDQqjVZO39Bnn3+E0xff+xjj8s09kx9LJ0ezuCUHHe7rJ3iMpwygbOJPaDGAKOExoR0FedyLnf4HqZQbelLzOiS4WUReTfeY11PBx6iHit0nl1E38OhC93XTLbmsjFGxqmDAwMyyr34e3z2085vClDRiA011JJZcBrMza9J2RhqFj9sbPG68feHrQH1tgqmghU+6RlzwCl/3ii/oz7y388a21/ndR9/SUdMYKi6Hn7YWOJcRHl9lpEZ7Z18TvM9ks9Jfv1479PPkgqnl/eHl8AoZ57Ee6X1KuvRuA7p86cZqg979rgf83WNzm8RjMrqgvq19X8v2ZCYZm43lh3bcpaDp/jkzzNpnQvbKkxiHIN/5yed4/zaSb6V6xFGtmv8ju+bSY6HDy3fW5NkSHweDfqVGxzlbFtniuRrNUmuxLPp180BTH9u/h/WNj+3+X48Sz6cNR/xuXxPTJonvW4CFiftz8gMLz03GfDq7OuPOuFsMEBQiBYIS6ig/to7b31Am2J9A7YYmGo9qTem5Py5eRkOp1iyhg1C0GVBRDrdYzYRGSKKJ1XpddTWdgZkpzOQ6WmksQ7poMMXgROOn9s3bki/dyCfeP45MoCWlqblwWZXrn94Q+YX5rQe8/BEup0D2d7Zk87xUO7fu83MF9izBBPGY5lrzzGrrY9az0hf7HYYREYnXmQ1zS/Ms7ZbHbZn90TmZlsyhe7BxwO5OI8utE25t70nbTmS+dqizD33KTm4vC7ttXNSgW2F4P1oxHqQ8EtRe3BjfdWYiGO5ceOWHB3tMdNnZWWVqbRoXPjhhx/Kzt4er08Shfsa3lgFc28ghwNkBF/NB3AfyfdjWa6Ug8vEhJCSXGRTpey2GMhzm7C0x8nW0897MBPr4z65n/GCWQYQgP410mGNfJFlu+E70cfF305i8KA0fUSCZurz+HfQ6NWBJX/mCCZok5ZyVhe+o92xU4M1gnFGHinktvm39AGNgRnloz6zMuZ8/FFmgBAQ5w7vOYHI6xnqWdYsNQcVvRRXLjNoZdrc4yxO0r3ur7qMUJgAJAS1WcG81RRgTcPXxqnqEyf5DHBX2XluM6qNpoxlrr31KvAsUL+v+1V9YTkAACAASURBVLwul3W8mv1I+wOgcQCqKa28SSnKcACPsfmMQLDbLv6a26fMRCEL0Pz+EIh0Rqsb5v4dbSKbwNbC7rDSI/GZ/Tmi7eTPn5+1ws83MgLLWRnu5PfQc6NzoSnjmlq9vr4uV65ekvMXNoqeGlw7yl1s4NN5I7x/1mDyLL0T7VO2t7Ja3PHs+H7y54v7L9+LuX2Q661/HTtjkl6P85XbX/la+JlTL1V/8meI57Bmfg+xQTT68gY6v/7KHZ1lA5lcwN6/f580cwBgADnQlIBUXMvXp/Nim9pvjO9q8c+0cDoIb5qiwgzghubKY1OoE+mpsj6pvuk9vdbz8H2SfMPGh/TvRPClhLLaJETDwtl6qeagMixj99R4Ly5MEJyceE6q1s+K96OSsDx2F5gu5F3QVFCoFZR5HMSQaw9lmBs9hSA2c0UPQ7pHFEC+QUrCm0pEFQAPLgrW2oGNmxlrhBpw+AzBYI0HW3qd05BThF8PtoKcvhc0Xd469QYgD+8nEE83rtfU5CVMeUWhrnX/vC6Api9QcbFuh6Xtg0puqfrODhyBdWXpd4xaogZLDRTwUZFe6vfB+0WXVvV9i6YqKtDVGVPlotHEOEYqC1LStRs4IhoAkN0wBTD2xS9+Qc6tr7PuDUAyzIN2wrLzAmXVQGFiFOxVpp0zFzEvqJfhyrBI20DTlmqN7wHwww+6d2GcqB+De2COAADiu1oPckjQDJHxH/zwVfniFz4tTzx+WedzPCX93gmjxYdHfdna3OfaYpyN+rSsbazwbKB2ykmvr7V6TobS6YMpqQoGHd0wGd0+uhMDyBzI1tY2izXjvnh2RJeR5vO1r31e3n/nlvz5i9+Wb37zW/KVn/4b8uXP/xRrciCFHM/54fUbvIaC+VrbEHpc6/6kqFu7NcMmMGiOg+AAlCzZreOx7O5sy8rKkrRnUJAaLLwp2Vhbsb8Te01VqhXhtjJJBNinMDcAIsesR9g/GcrBUUe6/aFsPdihUQvGKL4JEJa1IB2EL5w0Fb48SWZMYs8dodPz3jYNYDdeAHACyGQ9SUHqcpfPgVqbSFvqd7oE/FgzBelLjbr0x0MZdjpSHYtsbe3I+iMXpDM6kcsXLsknP/G8zC/Upd+zKPR4iqwIpMWvrc7L3n5PNre2BIYi6jY92NwigwH7HDWVcC+Ao3t7OyyoDCOQLMVGTebIQOjL2tqKrK+vyMLCLEHQza0d2dzckT/44z+XP33xe8p+QNoJFFBlSi5evSyPP/GEPP3sc3L56iMi1YZMozNitSn94ZBp/qw1hGirRbKZqm9RzMLgt3mmLCMiGfy5oByT0jWAy+XoJPZNqYkWV/KUgp2kxF2OagqJOgyxg3rJWDmjHmVu0MS/C8MtvFgytCyg585JNA7892Lcih4UzM3CuOPjlkuLuC5LBrNNswduzHBzP7ro1u5MVQrtvx77MzfC4j0nz02Syz4XuXMW563QiU6gzdj++Xz7OY7/u6592Fo97L3ckYm6PgeiozFY7HnOpQZyC31uN5x0bdfLEaDMP5f2h8uh8p4vG8SJeR732GnDNbG74nxMunf+3VgawesjOfNAr5XszHTuyimrZz1jac4yOkO81qRnm3Qeo035sP0zycjP90ncqz6W3PlQkuXpM5WflbPmxfdy/qzF94sa3B5wLYPNp8Z8xt6L52SSvPT3S/Nnz+Ugr77nQOfZp6pgxBdZQF4rsNjZnhTFF9ypyscwaX1zgDHfV3FdY815PvMI4B6C1Moc9K62gxPYJ0PZ3d6Tg4MD6aDp3/ExWYp7+7sMeK+ubcgnP/mCzM3Paa1FBn7ULsAPbTuCONqcRoPtCGoq4YCMH6ZAD9iVttc7ku//xfdlaXFFlhYX5f/43/+53Ll9Wxbm5uXJpz4uj1w4J539I8twqcpMqy2PXrkkqytLrLfcR8BwfZ2yfGkJdcSF4ObrP3hdXvzmt2R0MpAGmJb9ngymUP96JO35OdYunK3V5eTwGFQrac3PMeukiqDkezdkWAezqCaVZl2+/ku/JE889ZQMeyMZmV+EiNRgPJQbH10nkHjuHOoSwh5GZ+ET6R73GDTF8yK4Dn8RLEbYxABkuV4AdwOjNe51tSngZ2hpHP+hXV/UftNJx2uenVaQXQLogc8ogUADqA58RaII94WlEyYQpSjLWbDikmuQQP7IkMOeoEwPmRFJjmsWkfqlCUx1HaANjdQn9/MQ5QfPBzGxcqoyXmdjRbdtPADBjETNKHPfyAlL7kvi+u4Lay13KwHCmL8BfP5MIUU0ZgP6NVkLs+hFoCCtplwraaWQKea/xmvwGSyYHD9L/9xiAQXgltkthf/qzaiM7YagO9NqWU+4Qpucs+SBXhVohR15SubZ82NrYA4jWcr1FYIPJFeYfHY55M1Wua8CuMx7Wxo3sr1IejF8hmOs1dhkKH5f4yFFOkYxftaB9QA8a/p32YjGGaMkyBA7seaFXIpysNJZuLoHC+1alKLytXUWKdYUnyV5J6u5ztzGAhzX0iPwv4EvYW9snNuQa489xvIIyOziHrcyg7k+naSD/UycpXEm6U6eGe5ls4+CjRLP5Vn3z8/fpHFNsjWi/vlJ4y5mPeAyue1Vup75su4XxzHl9kVhXzqp5v956RaXWZ1bBYggwJC3jgKwACEAMqKgLJSh59izYG6opajsLwdXUm0C36eIaDFPn/U3IBTLaL4+kNcCsEMZaNF4kCIKknX19WR7Jj5mkQ9nnuH7MQ3VN7AnIVPwBYAvByudWYgNzY7IieKihW/VlbT0U0QMDMQzcMEX3QWvdgaraxTKOnSzaKoxIqPR44i6Pz+jI6ilYOClC0KPBGtkJETYVNVxX+AzzmzTv5Ve7QLMBa93O/XX/f8Itvrhj2PVU5zo7lTO7mwHAcH5tTqL3sSG17FaJFHpxghbdL6oNP3z2GihKKklJpMKz7dsf3v0DgqSqbBeS8sEdqoXYlATmI0BxHLWjVO6NSKJKFSFBfCTgFAFrMaJ1ov8whc+JyvLSzIc9BldAdClKS7KCsY1IbQ3NzeZGrO8vEzgkGAkmIO6iQxE0Ygkru81QZy56Icec+UAPQtN93uMPKMpzMx0iwbst7/9LflPf+Xvyv/5f/2/cv/eAzIXESnHGUWBZ+xtjnGEQEOXjUIAPAFYmp2dobH3zDPPSas9y6YiOhYhUISo9d7+ody6s8VmNQAEAW6icxlKL3z4/nsE/eZmZ+Ti6ipTsJuz0/JP/vF/rMqnqFHjdaxAw1fbencf7MJ9GlDYXweHh3L9xi25d+eWPPv0U7KyrExGPPfszDS/8/2XX5UTdDobDmR76wHHOjPTZoFr7AvsSADBAM7QufmFT31SlpcWZH7e6oIYmxnL0Osihbghx2DeCbr9iewfduSj67fkhKAuDqCBn9h7ISrLfc4SG7oH4XRorRLURUz1Tgja00AwtpfVuKVBwOilApYObo9RR7GhQQGk+sCYRsc1diOUoezv78ndO/cZLAAgiP20MD8vV69cYsOhmdkZaU3P0GgAA2KqAucFTtBI7t7ZkspUTXrdY9l58EBu3rxte1WbDKEGJqK42Fed4wOyKi5cOC+XHrkqb735niBghZT4Ljohylj22C27Il/9ypflN37zN6ULoxTsTDBcZ2dk49JFefrp52R1/TxZmOcunGe0HflSxx0YN30WsWfh6AAGlpSnEU88FZfzTWXphm1qTBXEOVO1onzXqKnJg8Be9nt5V3VlWuq1kxGfl4TQb6mc0DQ+lZkRGNGQjn/OHWHu5yDXo6J3gyA3YtSRSY1BfGxxnnLH3+2AaHTkznh0sHNjSd/zFBSb44IFpIuihnC5W2t8hjxQN8nQwn6IjIn8OYoxhrp7k64zySBzBmc0+Pxz8Xnz933NcpDQ75u/Hr8fDccJwfXCSdYI22mwdtJY8ueN6xbfKxuY5f0XdbGz7vO5iM9dfiYFRCbtkWg36HlJjErXnfhMZArE8ed7MF//eH7y8ca9ljsK+bmKf+fn+qz5jHtq0rrkz4G/43PG+fLP5nPo91A9YWydMNjivkUQoMzSjHMS5y6JpCTs4ny5fCjmIt9k9nf+nWiX+NjyZyrOQABM1K4tM8Z8vPk5iWeI4zTbN5dlVsysNPL8LDpRQfeRB5jLbE63h1nSKbA8/MIgZLz26qvMBkOWAOwMNJ2AXYauvstLqzLXbkurNS0ra3PSmq3JcIDyNiPaLZ3jgfRPtMyPWrsmVwkKKWgEf6Q6hQwY2GrQ64jUD2QewdTxCQHGRnVK7t68IVv3b8t777wrrdasrG5ckJdffknu3L4ni0vLsrSwJGvLy2z4UquDmTUtR4cDOex02VW2Um/J8sY5+Rs/+xV5sK0NGVDzGXbhG6+/Jt/99repX9syJa26yMr6IhsNQk+3Z5AdUZft7QfSPelLsz0vO0dTstftyM5hV4aVmjTrDZlfXJF/8A//nky3ZuVkqOws6PwK7aKx3L67SVv48uULRAtgh25t7rKMF+xn+KgKKqKk15CZLyRMWIZVfhbJbCwaFWrGjIMo0e/wjKiol2Aju+6P5x17DevsexFjQbaQvw5bAiBInV2PE2ip+TT6E2UuiTvmL+PzYIsN+gNuBNjmJIEwK0nr27PslaefslGK2SWsc6eAJIEcEnwUzGIaPBv0jaXbOyYDDNlJ3NP0vbVDuAOZOA1OyijOsnXkxL1RU959W9wLfgxq8XlNQZ+veC7dNsGaaEafjg//Ayx2P9F9VOw/JU3oM+L7+tynS2KojaxWHEB5DVzrGnWZNVRnPUGmtBepoQZKmfxM4BdsdbXtMYcoJ8BO1sA/MP8gP8C/b8OWVh+Nz+adz8FwRIYk04IDGGr1UZFuCpDc5wPX8n2BdeGz8Fzod30OizVnnXbLrDOfm7VVnRzm48G62vy5fcemSc5+LIxTtVXd3gJzEz/Ah5S1ajLRgEDtzJwyZRyXcF2eGKMpsw7vAdinKqNsU9IHSmTBT63VFVSNuofXA2PRAFV9Bg2sYP9ceuSiXL58kT0O/IdYjSkNJbjmBr2WkfKfh9kGk+yEeD2uX5GlmHRvvOZZ9kzZHnNSkzFWzVZwORFlWtwLZ9rDQbe63RFtgfjs/rvvxXTGjMGcZfVEW4Xr4QAj/6A0UYGDAw2QEYK53+0yL9sFNQWNAYye7skLo4AtC666k2UBBQMHKbgDo68wEnyRQ2ovFAWUlRZm1YK7YFKSZQakmsU+tY5CYbQD67HGK6Q7exF+1q/QBQaoAAe9oKQjzRJ0fTYvSVvGgUCfWAVWweZRFpwLGwfrfGKL64aaV9zPIT0Yc5TAQE2XIPUYUIU1XHHjJgJgLgTIbgyHza/FRg1WMNY/WwhtS9eMG4UApTEKi2tYtMO/T2EWnBnOU6i/5xszdwIMQeF38Uxk0hkATYFEwWTMVY5DDw/BU9tD6uacrm3j+waMpdwRLQQ5lDWixRZ9dKVaGISekhDmMRrEfEqL9CgwHaI6RcOEdPAj+O3jx9wgBRYGGwy/T33qBXn8Y48J8GnURkTXNu10jM5iJ5o6g72B+o0WFeuf9JgafP78KoEeMInReKPTOaaxhh80h8G+h7GFcaD5C8F8NhWq8z71RlWmG6qI9w/QgfqE5+C3f/v3ZI9A3ZScP3+B6bUqsFT4Y75onFmR6riv4tqDVYf11XXWAAKMci0qrExOXNbT0zFOvAdDxNd9bXVV5uba8r3v/ZksLy1K7+hA/u1/6+fl3Lll+dPvviQ7O3uysrQkc3Ozsry8JMdHR3L5ygbTZQBYrqwuywfv3pCT4560Z9qCTG2oZnQLA7D56ms/kE63J8fokoz5HSr4xrVDB++jQ6lW6lrUHHLvpCcDgL/jkfQ6RwRbwaRrz7ZleNKXn/2ZrzL9Z25hnvVGPrpxX+5v7bJe0GiIlHFN9XVAy5U3GKeMausE6hxjzcnA1T3FLuq2BvhsbnDybwPynQGLfebgIt4GaIhrzc40mdoMUBFGDV4HowKsVLIT63U5OtinbEO9z6T0xjJDNiiKb2pg4vDgSKabdVnfWKQsPjjoyuyMNiH60RsfqBE1HsrLL70sneM+wWSYpfPzbVvvrtRrDZ6t2XZLXvjkJ2Q06nOem42G3LxxWz744Lp8cPM96XX70jnsyXA0JUfdrlTqVVlYXZPGzKx8+nOfly9+5SvS7aH+qjFQLR1DrewE2CmLwDo0B+aKgvqQxagLqfrC2SFMow/MxlRgz5y9yJLh5zQ0qulwzvh2nDCCjGVHNDcCJjncejX9XtRL+Vn08VKNh5pjEWCMOpeyNWQhRGOnuFaYUwcy4n1zhy2OITeecoMsN6J83ErtSCnmcY40nSg2WtCr5uOIeq/0/bAv0DDEDdZorEVZ7vq3KGYUHmKScXbmvTJDNn43rlVx7wmNXeLa+fOqilLQNjXy0UHGscR95esyaa9NWhNfb9ed+Z6N6+q/l/bfpA/YaxP3XDh7+fUmGdN+r/y9f53PxiH62rheis991r3iHszPZckGy/ZPvFccb+G0lcBBbH6rT5QxI1wu5Gc/vp4vQ1yjaBdGuedrjTmItm1ZNkYu6enFzgHLuO/893x/xnWPY3NdV/q8ed/5fj61pgm+CToufYpBv4KVVXTmKcBb/aQ1OGCwh2kuFujjzBcNErQuY2p4gG6xU5WRzM7WCR72upqyTL8EAS+kflodRpQ7cTCFRwFBbsQwKyAuIDvGgjTGuoNmOzzYl7d+9BoDhAT0Tzpy/OBHsnf/vvQ6Q6lXZ2WhVZP+uMNsk0a1Thto/1ibBW6sLMn5jWXNLpsa6f8yLTc2T+TiledlZ2db3n/vLemOxrK0tEgmFAKzs80mba/xsCO3btyS/d09qY36MjMNEE0ZQ4sLC9KoIjOnLtt7e7K0usKSKB/ePpLOcCgP9o+kN4CtKfL0s8/KP/zlrzNjBbbW8VFX+t1jOTw6kcFgSrq9gZz0juXpZ64xuLy7ixI4e3LcPWZGDQBFdIHefPBAUPaoZV16fZWxj6GjVc6qfxDlIfYQ0o49IIz3yMwKusLPLAAWnAntDp1KYLlOccYc5sdtab8f5gKlcPyzONaFbLFgc/TJopyEPc6AOHxf2wtYQyd8+D3wzH34FXUQBdSGJPDa14Y8Ct4N6ZvAHquwzs9YuqOBNFpNkgc0CEqGhjHZtBQQ/ECCS7FJqTVEhV95hLlhWRvFArQWpQa//Zndpp2kX3jP0AQHtqBrOj53KCnlZcNc1kUdluszXzv4KDhnPi8u3wCE+r6IsinJaSf3uX2JM251Jg3gdHmFOfYIMr8fSEwcM4DUBsoZaQ+BqLNxDfpKxuYkmFsF+Inmoqk8HEBhTpWlWeMaDuzyd2Aoxjp0IpN/xuc//h91ndsi+HzCWLS8gvuFBZvTPlMiCwWGnF/L5zTXJXruEvhN3QtHmTiq7l32xDBCEMuSGQDtG0ObAgFYnaLP/PEnnpDPvHCFzbGOOyJHHQCXVrvUWnxE3ZJjCXFNom7xz03Sn9EO0InSDF7lPxmY7IwHLriy8wv5xJKBbu3bnjDigmdo+fmZZGvm9lR8htxu8/FHYDp+P/+8vxc/U8wB68zr3QpWN2Trv/j+rbHn+KfDNyTACCYV2VN9jQphINxQAPgQObFIiBbNVXaFfgZsK2UPeX26YlDWddEXgoLK098s7ZUTaIWI/SGjAHfwjYsODrenKIe6egqMYUMOyMZyxx3L55vdKdUcm0V+qBS8AY13d/aooR16KqlQhwJRBZ/DYiOG3HXK5uDI+bOr86KHxufBlYSDndEA9bng/A+USYn5BeuNQprpmVpfEMAJoztMn/AIigIOLiAUwFUnO3aqVKc7CTGAuy5gtG6d/uSOWBRE/owYiyrKKUaKPCpGARIKFZ86rMbg0T2mVVm9lg3AHy0iC+XeKDGYciBGhWl6bpV5KWroKQZuDOSHh9FBEw6Jsl4uKFwIX2doWoFmfI8d6XjohnLt6lV5+umnZYzU7Qrq53WlPduUpaV52dndo8KDgkNtwbGlAmMdut0OzyPem23NsBN3FIzeGYzlDE5QgqAhq6vL0pqpS2umIkdHQ3mwvSfbD8AihLDGvE1zjd99/x3WqkFEG9+rT08XwFeJoh/qtPje99onhZFE4LXMVtGzpf9cwGIvqHGkBYnVlgDgN5THHv+YvPnG6wSlsPaf++xn5JFLFwjAnl9vyr37Xc7T6z/8IY1qdJXuAKRk171pef6ZZ+Wxax8jSxRNSXonXel0AeYibXwsMPQBzgL0hGHI1GNGBGvy47fe5lwD9Oz2hlIhU1DTSHBqNCotsrQwJ5/8xDPyzFNXxHrUEEjc3D6SN9/8kLUop6a0/ixMVcgoNxa9HIB38KTRN0TKNeq1KODOc0GWodUV8SCKRUyplxxcRJlDpoZo51rMdwOgdmVM+YC5nm/PMIoHMBH1MCESMLdMnRgO7HPKep5pNS0SPpLdvT0yHDEwGNMYGzqcv/vu2/wbDbpWl1c5t+cvKKMAqV7t9pwsLMzJcNCRWn1K7t/bk1u3bsve/h6Z8JRpgxO58dENPvPBwT51ANLMAXauraxI/+RY1leW5eL589JszgpEwOtvvCG3tzbl7uamwCT7z//RP5LjXl/GXD90PiyDUqofyrXX9CUD+TImWJEyYzUIk8Gv7HTuc4vMRmPEZT7krAbEUuRbGTSnmUCxxqHKpNNRU13nLMASjBMfnxrjKmPcWE9jSsZLLp9h/OQGeDRI/PfYbTeX06fGFzq4njWWaLgUcxyM0ThilSeeZ2CU1CwrIM5T+Wnd4NHnzI3cuE6nQCQreeJgp98jslm1ho/qkoLZYd0Y4zz5d12XTxpjnEc+5QSQzXWqX0/vq2E4BRdTJkL8vsvnU+ufAbOl/RTe82ZvbjdMWvNJxuuk/Vte23I6cz5nk+Ypv+ak78Q9lRvM+f496x4+V3ngNF77YeN1/RzXLI49frckL4IN+9c5J7nRH8/zpN/Pet7onPt+KdnZQRZN2puT5EIhPx6yl3HfyBSL6zXp++oiKJOlmDc3SO0LD5NpDCRlTX/S9TT1WMcQZ8oYPOrT2jmDugsfYsOINK5ijlBxmcywkfT7XQbncBOkRyNbhI72ELq6IjPNqty7t03ixIXzCyxncnzUI8gAPwYBwYO9fQKRsEv29/ZZDmZ9fUP2t+7K8f62jE96rGsNe+nalXlZarel1z2S4dG2TPU7cmf7QN54/7q052fk0ctX5fbdbTIQV1cWCRzWWy2pNRoyPT0nvV5dbm3uyV6nx/rMKFnCBgpgWrGxCOovzrBG+XQD3aNR8GksH73zY5lpNhjERNO90bDPMiytdlP2jjuyuv6IHBwO5I23P5Dbd+/JkAHUqlRr0yRvoESLUsFQu/xAep2+zM61pc5ad2r31yp11g93nQ1bTdlUPGW0lR999FEG32HrKVNMO74WQXPRJnZJfqrPiBI3GizXOtfsgmvyUP1KvYYHy3GvuOd87d1PTP8nEBEBeVwL14g+qdrFmhYafyII4EEvZ2VqoFqZfMiG8nPLcXpunY2bugX1hei/pcAAOy+T0qUkHXwXvpU2DCnXJtT6fJgH/afvW7aNNcfCXCOoz/uNtE6k2wPua0WfPspGf27tKA1QXc9kkX0Gm7yuYJv3D+C1vb6h/U6Sg4Gw/gy+Fi5nsNaeTQlfzZuj6PykdGZl7muqLq4VG5Lib18Tvz5ei34z9q1Sc3wPgGCQsl1ct8YsS+6xkz4DEdQnIfum5HuTxafgnLJKkw9WTmtWkpjOha6dz3uUw4NQsxG+D8976Feh8lKbuoBBCz/KfUE+H6tC4Jyyyqw2pAl4AakVumm1eSqwJMOAeHYMY/A9oy2hFWPys+W2F2RhrY60cchT4B3IOBSZm5vT8k1z83J4dCyNZkM+/vhjJDUQ1AsNfIr9Fmzt4j4PMRBKOihkrPpaRr3uQCL2smMrKotw5sxLOOWrpIylfIzRruDamY0cQWGOL2NpRhvPexDER3TZlsufSXp50mu6wVNm0tRvfP8WIVS9sDY+wMXRXODmzZvcB91j1O5QCjoNLhwV67DjbhE2GIU9b6BD1kYvLoRS5ys1vpQFSKqv/USnjVRm0ridlu0sHu1+xc1rQpjCt3Cyyk5TPPxpwcttuPFVb/ABcJEHKHsOPJgzML0wMAQead9TYARp12h8t2g7n6UERycHlwdQBoEA+ry3hPe019K+tkKu/izxPXbDQgoA617onBJ4pEC3Zjr0qlWxcFOYIaS1WnTN/VD7PXBNzCnm2EFi/9ujCKqlvDZiEmpxE1OZjNFAQ1mbeD6lv4NtBQWhERFXPjzYBZvWDbhEjWYHYItC4nPKIPXuaEmREYS1qHs8nIWTZxYkxuQKGWMtKWevVakj1PT7Um22xHLSc1FwLvkb5hf7n3NYnZKV1RV56sknaYzhPRgXO9tbBCGffOpxAgSHB13qMtTMKYQIPmtRLhgzXuOEB9ZAKYzkkctLZIfduvmADT3eeec97odqvS7tuTlpTk9LA135LCIEUBGg2taW1turN5tFmoDfm/NFkC2lXbgy0fPqBn+ZRQR1jILMBN5DMefSOtu6F3M3Rp3JhnS7xzJCikG1Jn/v3/u6HB4eswZgFcW+p9BYBes+lOZ0lYY5FRhYboeI/MMIQA0cTRHAPAPkgkbpHg/k+Bi1JBvGVBjKsN+T7d19zu/B4bG0Z+dkaQkRdoD26lDAUEC9wqNOh1H1RqMq6ysLcuH8MsFB1qaVsRwcdeWvvv+2pTmrTEWqNOYCyo/p9Qb4+9lUBuOY91cjUmvmKGCmysj3KAw7npvglOF58cPABOUYFOwUmbNIj2YqTrUi5zc2eNYQTSfwTSfBCsKDNY2ujq2GtNsNdZQG5vxzge05qMwrrHV0dKhpJWgYg72D+lFHR1pYHdF+GA2o8bS4MC8XzqP5ziJBXLKvKyLzc8rkeLB1FiVnmQAAIABJREFUKFPVgdy9vcl6jXj227dvSq+H4vLHdDDQjKZaRXpNTRqtaWnOzojUGvLFL39Vu8ZZIgJSmwtDPwhJEykG4qlx4zVnou5xIyZgfWqM6WkuseSicqVzbs3KXJZFYCLe35mRft+CuWCRP+pD2url1I0cSCi+n3Xoy2VdBAPcESjk8wTHPAfa9Hk0SFKoxALnC6m6BSCXQNE4lmiM+es5qJE/k89ldA6iARWvj9+jExY/F+cu6s58fGo4pyZrUQamefTi/ZNZlIXGCgBI1IeTDFd3juJ7JePU5z5j1bp8SWypVC/P5y4+r8pZi5aW2LnFDQrdGx1ml9k+x3Hv55+bNL+T1jWu7aS9cdZ1Skb9GTU9f5JzEMcc7zPp2mqrlp39+J1JcxFlAL9vAWxFod23KhfEj/Ph+27S+cmfTe+f0uT0O1F2eH1Sfd31td6jzHLVuEgekMmERHh4n8eHrXl8lod9vrDLJlxMx1w+b8Va0XZNzxHvUQaHrfFcsEVcLnsPFs6tRgp0HgIT3GcUYGByWTQlj6F9s4NgUJNwUSCRyGPAD3RiR9Y3ZnmPgz3Ur65Lr6speSf9oXz7299mGrXXU4RNg3ra0OcYI8AwBPxgI6HW8db9LS2oP0LWy0Ca1Yrcv3VdqrUGwbfdB9el3Wyyqd7Hr6yz2/Lr712XH/7obbl88ZzsHg3lxs0dWd5YlE99+nmZn78g1daCTM80pXPcY21IAG2o5Q19Dl8HNZv5WueI9pnWOxzK8KTHGt1orofAILJR2vOL0pqZlUsXLki/fyyb21vy5rsfyo2bm2w6hywNNHybbs0wJXemNSPdAUrxoKGo2q1KoqjKYKz+w9RQyMiD7Ywf2CAgu6AsDVIfSaoYT8kB7IZWk/evVRXUJfAiY9oMvje8sWJ+pj2Y7OCiywAFzJSp6qU+ivIpAYgr/E7bQ2zmCRoHs5PgB9UTcxKsKwaJLc13qD5szgZzOezZdszys7MOtpyDrfl5IWhpACP9NRKrNADtQBlThplthMY9quAVeFP5R+AskEtcj7jfm+Sg2pQKoqARitb9yzPyqLvgq4ZxF+WcSqztRIgxN1Uzqoy44XPmz+FEH/dxCMpRhmuat/ssLEtk+pS+AkG0VLfR94PPHf6O/RP8eaN+cHyEjR2drWZ7wgFIXMd9AMw51oDrrIume8J7GcBzyMhMSWarnE6dx9VXj/5VBHB9vLinp0C7PmcQPgtm4/PEB8gkdHxICVEox8B559iUGFEEZIJOjrox+vXEOLKAlQdI3YYrgGNiBB5gVhsv6mM0JNW1VV9PiW3agR1yUrOn5mVxaUEef/xj9I/wGtmlWaAqVz25PVYAgvbBaC/EWJOugfpuk2yFOC9RP6rNChstfS/arnHP+ffielN7n1E6J7d5/EwX49MFKf6MfoO/GL8TG+FgPok9ObnCSBw8a7/1yt2xLxoPwZQKnaPDA7l9+xYdUjiQqPmgDRPSpnfE3OtNOIMGytkp3ABPFEzSNGQO0oSWAzrJsEF6ZYx2aBolu8kyEoEoWY2pi1AyKgZ1g6lA0w3ok+MIOFmCTN1UtpRHaHzS3fAGcs8DBSQ8sFAQxVGk2ZH5xCopaqm5AI+gSSgOnBuGECxw6j2aw81hjEkKMtapAsiQCvCWFtgYSFG5aSajpjLiOVJUQQWRR/CKzWZK14WeC32MlSm2xu2lez2l9PY4v77xEisIildrmrB0Lw+wGodqQOoBoLIpWJ2pdgaVKqMRZSO3GDvb0Ou4vIZlEtg6miiAHJgpmdt4Niugi/8xV/gH5UbFDyCDzEr1BhzMyw8uHVF2KTaljGLJaEZhUSQHtxBF0d8rMjvbkk984jkaqDAQkfILNh3AfNTHe+75p2VtbZldj0cnGiWi0jBmL4BosBtV6LPNNJ8ZfyMV9f333pOPP/4xuXbtEbl7d4tMsmqtTtaZ1/skU2y6JkOeCZFf//VvaAdkA39r9QbXT4sJ64/XZ3WhlpiNZnRQAUwRbGMUFXuNxogyATifllahzS8sHlAUj+WVVccyNRhsvDHn62tf+1k5PDxi05x6AZyX6yCZbmYdGTDowKjDPTFORIphvDJgMUJaBLpya0xNDZyKtJoNpvlirN3OQA6POjROOQ8GAGLfIQ0HpSKODg7l3PlVWV2ZofOAlCI8a7c3ku9+7w2R6jSb5ID1jUir1jTU1HPsGT+fmAd2hp6uy9aDbTk47Mhh54i1LQHqaFS/prVWWHJJI/15KQfUjlHZ27eIe1Wa0xg/AMYKu1NvbKwxNWZEQ13Tr319FQxHIGFKZmfhXHRZvH1ubloadW2IQiybjXVEen3U0TyS8VRNBmCIj1JQBWxqzvn0NLtNYl+BcYp5x3Xv3rnDeklgWCBtutlsyPrGhqyurJCpiHE0m3VB+R+sJ2TvyWAst+/tyt5eR5ozM7KyvCC37m3KzOxckZrshjNAbSpdM/AU4E4MM+oCC3DRcEnoXxG9drbDJMAhGgxOPNR5TE26ckPFI5Y0CKORHgzp8neMQWOBFsoePXynDIAiGGMBPZcZ/vFgMxSy4ixAh/sz1I+cZKzkhkoBSFqTq2Tk6JzkxhRldFHM3Api23NxXHYdhviCfaZMCVwylT6ZONZQB5cFxilLvOamYi/x+eM1JoM3Ib0dkVmyk/MVPv23Xyu/V2EQmoHust11O9grKg2TUe3fgQwA+O86Lt5D5awOLM6jO9K+bqqHEyAVDUl/z9fQ9We+L9Ial/djMvytYYLpJtXLPo+qV30O0zNopoGOLRaA17n18Z818/nYi+dyKecAkF2AkX0LDEwCrX0e83v7fvbv5EZ//nmmvWbdNQu5EQr++9z5XE+6j45J61Ox0ZmlvvlY8zEVZ8+Y7/Ee+TyWz2nM+PjrAYz5Ofd9H9fF7zlpLWP9zTS2IpJRkl35/uP1vHFBZI8HeanjcyDQg+p4zpHMz0M/a5ohKwmZr1U4iOZbgI+D7QTzlYE/T1+0pnP0LQxA1u+iRp6mQm9vHcnv/s7vyZ1bdxU0rCoL6pmnnpErV67Iiy++qOnXMpa1tQ3r6rzE8jZf/soLctIVpgeD7Xfrw5tkGc4uzMpsqyUt1Hmriezu7shffO87cjKoyIPNbdlYnJHF2YpUagPpgvHYGUqnV5XFuWXq+l2Ui5pCrey21BEMr8E+EJmem5fu8UjeeesNgqJoznZwsKvdmAdakgQBTJRTWV9dl7W1NVnbmJdrj16RGoPndXn9jfflj/7om9LpdNmYDv4abNG5hUVmkSwsLdMIxOsAyiinqwg6IhVa7UeVe+bT0cJKgT4H0VRupiZf3G9GhIHthLn3/eYATPS5sCcK8M3WXfeilWoyUNIBLNhufs4gq/xamrGZyjyRCGE+HFhysbY77QBjEaqsT0QFPy+sO2e1BbmlrYEl3mdpKP/bmnj4mYgywZgKmkloDEIGNNErgLoiASHxWVwGKSPSm2ecbmrpNq1+DkzA1JGa40Rdwl5Pmo3p4jruP3IOjNzhcgnfiUAr/Rwrt6byXO0igp32D/4ifLDCrijsPgUUE8EplSry9Xb7DzIaQWrHBzBDSh5S0FaBVieLqE3jz+cgs/q5iWHndhHWyiVo1Ntk1YIpynVwEFfHweIKlpHgz6k61PCT8H/UUxGQjnta51Azd3ANBeeTXaNror4c/Sb6nZq5R8De/H7PeIy2hGY7qv9XsIljXb5TgBn2Yiz5FIIzJJPpaXD9zU7kDtZB/Jpf52AvxgvfnQ2D6Q57QFD/n203yWbc2FiX8+c36Gt5kA9Tr9cPdpOTm0o10Q24g59H3pUFoEy/EH8iTKO2qc8tGdAGGONdTeHWn7Sfze8NAWm1F/R6/lmVC6c/G/W461y3aePe8Ndy2xGfiWeMe9jKhDgrMq439ahlH+Y2Um5bcj/85su3+Kyemuc1+eAQwhlEcWIMqnPUNXCJObVF9MHBuWioQ6l67QUOLovsoCCtdtkyx9Y6BanxFBkQ+ByEx5gMuEoF9GSiEEUtBzW2DPwK6Vm8Dv5Zhy1XBATdAOCFXH53/KIiMiKJLbCOE+8zehKUSQH4QMNk7DYXmCrA9MeFE37nAqhnULAfFVy0wYfN6IsXmZIabSoLtqhgTh0cR7ctioXLe83H6GiowNDDoELYmA9h/EnAegqyKi29f6oz5jTcZDhrJDkZpKkBgSsUpo0E45DXNKngLFE/KP4dv57+X45EecTElRtBpkjZNgCIzp2xRV3hRiXnBkQ8yF7wFmOG4CZgiXojQUgANOv3uzQkf+pzL8itW3fk/MY51hEE6wvRZgA/SIOGsHzqqUfl+Gigqb9WywcCH2fhBIWljX7vewh7cmVlhZTwl156RdbXVylM0UlYi3/XuTcB0CHtgR2Yx2MCYP/y936/AFJnCUjWWIxblb4qtBgV9P2FOfD9q4xW7BMU0DUBao3pAT5x9zsD0mqruWD0PQrJzegTGMCscdqXRx+9Kp/7/Kdlb3c/daZDnVGyFLWmC37w/BgPgEIvjox5xPPh+lAwDrDib+9kjfEzeDBGjSLUxKkzgKGMSFD8sY7exUzBCqwH0pn/+E++LT/+0Vsy156X2bk5No6ZbkyziQ66JpINR6MZTMKG1JnWbikFSEUHkD5Vla3NTVlZmZW/+fNfJmt1ZnZapmAEjCuyeXdX9vdQsBzsyGO5fvOWFruu6hhrNJ4rBMVRz4fp7WCBNqfZYAfjqVfR7XFe1tdWioCG6q6U7uuy+M6de1qjtlpll3U0GQIAC8AW43XwD+zHTkcNC/xjEMgKVHsaC88Du2qPpV5t8LpYM9TPhPOD95HehddPBn25dfuOHB0ecf6wz+uVuszOzsrcwhydkEtXLpPVOF1vyO4+ai71ZWFpSQEpLwNhhgL2Y9FJ0NFnFb7mh5aBryhriv1oRkAOPpTkZGDDuGx3men6QuVe0mnKeyiDXH4WyHRyFp0peX/PZY7fhw5YYYLo9Quwr8hI8FpTp0GC+Jx+j3gmIzAV5yeqpqjTcAcaeVkE27ZacQuXZwHXLTDeFJ0vs6GTHtOUGg9YFQwk1ShqONqjcsxY+wAG+tjy54lrN+m9U7Iqn7Dwd9S5+uzljIr8/bgO+rsH5WLdztOs0DimCErFocXnjXZH/EzUZUknq2PhTmBZtyZnOB9DGr/v8gQMxvv4fD/s3Pln/N4JFE3Mv3wZ4tksv3camE/P5EG61OTwYWdj0l6YtMbuPBOEcoe0SPUvz4t/P85z3DvlPePpjaGRg+8zPwPOJrYz4Ndlm4MoYzKgPJ6zeM/yuNzRT2WH8j0XZdZDjkoBIPn+jRGFSXsu32/42xlc+Z52wF7ljTl2RZFFBPlEjg725O23PpQP3rsp1z+8rg1SUMrHGoZA5wEMw7W8qSICd57BA/AKNu/R0TF1mZojWG+R5rR2uEWTB4B3AObQ6ETTaZHRo3oWSwDfa6Y9q+JqNGYJHAR/a2DgjIeys7stC4vLcuXyFWk1Z+XO/bvs+gwdD6vpzbffl8GwK42Klhk56vXk4KjDJiwERwj29AnkYfw1Zh2dSG2qIZV6RRrTVVlYXJRL5y9yPnu9Y6nWenLz5n20WZBWqy2t2ZbMz8/I8tKczMzUaM8uLzVZPmssVTk4Gsnde1vy6is/kB/84A1ZWFzls2rGTL3ofo0tifI8zDxwx57qWjcjy0UZyyqdAa1nqcLcg2BGdnAn3Pw5Bx7c3khplpqJEgEuZ5ypbFR563JPZZ/uqiQPlKnDvWUAmfshQ/qp+lnV/QpeKLAIRFplkBNonKzCvR/rL4Za/X4t2KBRVqKuIrJBzHHXzuRZEEPnLvnTPCsonUOwKOmTaN844ObP5gCbB/997vB/tKfjeeeYvUMzs/TKY4jPgetgfhwY88YubtfrPGpQ3esUJkDIGZZeR1t7KLhtpddA7ccEMDvTLso2XY8aG7P4flNdw7+KeY8gKOfSSB8Eiu2+uC7B7aDz0bTR18Z9SnwXzwQWq3Z6d1KUMpULPUwfWPWH29qT7FHHXnweOQ6zxfTeDsJ7ExzDHmyvMpzJZq96BgiqGgkItrWnQOszaw1yl4mOnjIFHHNp2EoxBvMhfY/4PDLjKuAePHeWUeXnIQfDfH0jIKZzqdiMguZqezDYUwULuCIXLlyQixcvytraSlG/UufMiExuKmZmsutwv69FuHVPZABk0SyYe96CIchOJUHOKAjIHLNsRq0yoGxV1RtaSAwgboEdGBEmEguibaK/KyPVMw+iHHiYHYNncCJFrq+jPUOmtsknJ465je1rHM9GstOsXMg3Xrph85WsDQwYaXBo8gKHFhsO9fMQjcDDIi3XBWWOWquxkA5EeaPHmgb6WBhc6hilgt4PDK5DZWNRW0YDRgooeKTDJ9Q3WXE4o2KA4qgpABQPUfwsIxZWe8IFu4+jALws3QWbwYE0ADUF8GT1uZxdh894xIuLTQaTpY0G2q8bWGB+4YB6bQ2aK+FzGEcEGOMGioe1EIBmeLL+o7PxgKKHjtrREfaDq4BNjB4lOjmuA0YeAF/sGMyrz1c0AFXYqsBCKoQ7K8nRSIdOnz8xu3wccX00kpRAT99/LoQi+KeAmCo2Tzn3+SkMAk/3tzRrPXDlQs0RrPV5iuvB8blQLDqYaWdeNiSiwFMFg9p+C/Oz8h/88i+xMcaDBztsaAK2Glh37OprdUbw9/LSEqndmoKiAJofaI80xflBvdSFhUXuDzAgEc2en0cH5DkqWUZToNTqqKdZlaWltty+tSm/+7u/R4ATz7e2ts6uXZgzjUoqOzM6bv47nhtz0T/pFePC+WpOt2TKCk4DdOMetpRPB5tpoGFvGCLAWULAgftE06RHwxP50pe+KOfOrSsbbneXwKACcyo3HGQEsIpACK4DMBHj8mfw0g4uZ7gfLUXGlYSXd8Cex/MB5MJzz8zOMiUaToZGG8E6HpA9+q1v/ylrA62tb2jDGOZpWY2TkRqqAIOZWiu6F/U8a/dH/DDdfjiUvZ1duXv7tozR7GQE2VaRdnNeFhfnmPyL7y+tLMuVK1fl2acu00EgsDcYycFRT3Ye7LGG5+bWlrJiez2ZbjZkeXlVlhaXZX11Qa5cuSTd7pA1OhkJI+NW056Aq2NPvPPee+z6DUARDFfsQXSI9siZ2mw4p2rc4nzQaKeMTvUi3dBOUXul/vvZYzo+WdapALgGbtRdxOygKRHA3uOjjhx3umQ27+zt0cC5v7kpvf6JPPn0M2R9FwCjht50famcU2MU37canXWH04rym7HAqjhZOmTO2nZDj7LXUkiSDCrXKvLUkyijcgPRZTiNCtNZESj0+0f5lhsO0WjnxgopL240+/+uL6MRkRsYvn75Z6gPzYFI90xs4igbiw0fYVDqQDsHzlApTEJ9PeoHf870mt4LulqZv1ruIT0zVjxlF8TSDGk86bco1+L78b5pLrSLbJy/Sd+Pa+O20KTniHPsOmLSfdP6peh3buPE9ffxJUOvDNb6cz7sXvkezecmGpHuhPn1zlqz0v0ytll53ctsnqj3/LmL5w/ldSatb/6aG8bOKXG7Je3bxEzIz9ik6+frUDwH5EgA8uKa8DOhw+apsxtkgH+PnN8QpJ94/o0hmp/v/PqlMz1h/spnPjIuUjmUyfuvvD/j/svPRJrL0+yRfLyTvsvX7HnzvR/Xie+pPyxT6CRPwrrWpXrzzTflu9/5M57n5nRdRuM+bbSZ5pwMT9B1+ERLkQyGBA+RPaLNPlDORG0eBA1hXyBDAteFHdLvdcjKB6ho8QKZAcuwaZksYPqMhtJsNaRzeEwwkUzaKSHLZshU2orcun2PQTuWFBmNZWFxRZbW1uS3fue35LEnH5e//3f/lqzMz8jm/X357l+9KpXpOWnUm7Srdne2GDhloG2MZ1CfqtvvUPzOzLakWkeJFNh3dalX2nLx3Jz83E8/KdNTI3nQmZLeaCxHxxW5c3dH7ty9xxTpwQC26Eg++ugjdnG+fPGCtJot2XqwI9958UU5OurI7KyW4mnOoJbzNMFE3NT9NS37kkCXAiywMwG5DvugqOUN29H0WU48SMBMknFuGzoRwf0EtwfdvmDN7wLYScxDgjTGMNSgmaMO+r82PrFeA5Y2zDNnhIgIUPrneObNXvbnZRafAf7kOobyHO5rYN68aWn076IchH3pNkkZHEWjHmQqqbRzsETPU6r9h/u6feLyy4FXlNfp93vF+7TbQ4qqy0/aLpYl6NeI46XdEDtbBxKRP7cDTvi+fxeEItzD19JZePlc4azCvqw1wE4rZ79FgNmv5fNHG5H1BsFYTL46fBEvb4XxxCw2f2bqbz6sdqWOQeNoB3kNTJdL/p6Py+VbXDttKIS6q9r1Gxf3Ri2Kjyg45aQpJeyk+pAOpOPazu71OUWPBs0qTTrF18bnVRMX9Zrev8BtGYKLBmDiNccq3D/3ucXfTl7y1xwM9P/jXuG8WDmo2MxEn0HPJ+aDYH1Rli0RpNJ8KrDIvg30/ysk9qAeK8gNyAApde7GOtoR97Uon68pymb/8bg15Rhlk+4BWodskIyMKxDw9Fxpj4eUYg6ST1HbkwQUMFaVVIN/yDjTOKTmnWv9f8URnKgX7SX/3fW2P0M8p9HmS2uc6iT6NbinTbc6WS76ImkOEhYRsRq9jj5vcc9vvPTRWAel/3zjdbt9uX37Nh13MIGQXgfqOsGqgpWRBHshFAtQTK83iXFWAmnE02KVbQhh4Z2inX6gkQdNnWE0zjvbBmqr39+jLq7QKNwsbTMKprhxtSAtnG2lQnvdBldWnETW3wusPlsMKPJCaYRULxeq+F9BOE87STVjCBRZEXuAcHGzOEUZr0WgK9ZoLBuDZSajO6YuVHltUw6FUWZRL3fSfE5ccETn2n9PlHBjZQK8ZediRGNtjSwBs0iLYjShanU8/cAZQ8LT8tQKJHjDexl1mXvTWJpeoFkRexW08fDgBRTFVcGiqWa4lv+LrFn/3b/v4CLu5ynU2KcQ1jx4Bmghks01tQiMj5PnpkiZAFtQO6B7BA3RRKR+fu5zn5HnnntMDg567OTs8+mdpHFtrDcAQzC4HnnkEQNzNEaCz/kZdcWAFFSAPv2+Ftxl8xJEsQ8OLDUC8wFjT6OXSGG9d+8ua6zevn1P04ZFpN2eZw1GpPXaZtRUbEtL0H2O59T6nDjhBHOs9igNIswLuyRbgWkqcY3PuCFVEuBW4w7Gru5nFa5oUvJLv/SLeu6KOo8eYR4ayKDFuAFILiy25fiwaw6Fpqu7UmKRdAKDEOANOgQeEcUaQQmQzTiwlBcvKMzSjfgOWAcadfTz+M0/+ROZboJ+v2AFry0Vl8JK02VV9uGfpicokzlF2LSOz0guX1qT5569JrWpKXZFPBkgtRmdwAcswI45aTWqcn69LVwZc5KgfFjTj2vhh0FZelCKewcd+eY3/1K+9KUXZH11Xo46AAJVnoDhh7XrdtDBWaQxPS3vffC+bD7YYR1KBDoAgAO01uYhVtycKRFqjOEH4HS73SZr15Ua2aw0FoyFxRQy3b9u0OoZ1e+40caaQiZju92BNKa11AOAarAY0VkSwCI6d+8fHgWWvAY5nD3LupdZXS7KfoLAXuMwFeR3YI/7zyKisQFKkjJWF9ivY/IlsXrTJ3k/00+UHxFwcCZ4vLD9zlikp2mE7n2uM0vOwITruGwvHDdnSBgDRJ/VHG1LOeKtI2XfxxIi8YWctTNaNsJcXJxmSuaP6AZQ1F26NqnmWXGvWPsx6FbIK5fNhQMRmKpxbM70jPeNY9JC8jpuZSgnlldK6y2nK596JgNRNYUosUb9GT0in+trH2e8XnTEXB/7mdBhpprH8fuFTg97LT5L/r6fxTTXahT65zzQG/eu/54/f/rOw+sKuqmc71G/r9tMfv1oNMfxux0HACZ+thhfOuZFIQh3iopzSMdAI/9q/sZ1z2sans3ETPe0+aOxYta02dX5Xve9qHvOPdU492lP6tqrM1jMm6VtplIyXgew3BCqvJ7J6Pc0tLiek/aPZ5qk60xm4+r7wakoOWSu05OMiM9vB0/PntcyLBbVfmHSksmWUHM27sNJZ8vPIrOzaP9asbDxSN5/9z35wz/4Q1lYWCI7keIDzQ6LmvupkUG0j7lHue+SrMPjIqsCS0WGSgUOY4Ug41y7SX8GGQb4Fuwr6DXUBry/tU15gdIr2zs7srFxjrbZubULcvXax6TV1lIvb7/9gfzly69oM7OxSGu2LSurqwy8YS4XF1dkZWlRjo4PpddHSvIBA8mwy1ArcW9nj6nJzzz7DMuTdI+PaSuiduOHH70vq2sbcvvOPalWR/LTP/MpsiBvXN+T23c2Zf9gjw5jr4tsEJBBalZHXUugwMZE9ow6zp7yacGYCgBZLVfC/RWaS2jpJ9QB1NIxdMb5GhiUXQs2VgRlq9wvTfLM/UFt/OC+QJKTbmOljej+oX+G/9P2U/ID7HT1uTRFlWV+DPCA3ehMO8h4dfd1zLg/fECWqDG6vAY8037H57RkmBEtEOwH02s4VOC6oXaOnkftB4C/GdSOtY1N9jvDUIFAZfKpr6pZTqo34KNoENRtCveDqEPYQyHZY+7zRL/R16XQp1Zb0J8Pr9MfNXmXZJSlR/d7lAvui6ut52XPUo1JByRgm+f2gds9IBco6cEDUCnNFCAo/Sz4XCYnYbNzjW0LlGSufcaJBtyaRbkDjK9Pn5bMPfY2UNsf4/TyRq6bXYb6GjsY6fKU+8TsC7fJVORrfXTuae+SHMhEZH7SF1Ryic5DCmBHQA/XQ6DAfVJ8XgHLst2J74AEgikBJhF1iu9XBQyV7cs9GJqc+jj0ORJDl3KWfrOCekwFNpYj9ryDp8i84jm0eph+TycDoZYq/XL7LoFbw5oclFP7aMwGngoCq0+mzTNdl2qGK4I38A03zp2Ta9eusoatZrsD44HvasQP+q0agKIeYEkLlZijAAAgAElEQVQ+86uI/aip4PYhs3ytLv3AgjfwIREYYekCb3pM29JW2+wNgzkMOPS6wpYhOh4xOIOxYW+Qe4+GnB6psqwlnbeULeTk7mg/JX2YwH09x4XVoUCg+Y/EMYz168FR3qXkAxRU3QB2OiEwgaguY3nef/Olj8ZcNDMQ3BmGEX/nDtLWDsleBMiIww0FxQ6kRcQlOYXRsGcHqdDNyNl8nkLHQwtBZ5ErVx5kJ1paM14rAEqVkqcOBT7jiHg0dN1Qp2DhgquR5tcrOxzqPKODqRd/hYGNicZY/LOOsmsDhnJ3LQojKKtg9ZTGYIa/Tz4ARQopKzbL3wmapRoPel/dhG4s+Ty5YPONlDugHllQ5Wl0egNz8Fk/mLFjdhJkGrWJDkx0fPzePhZXbp66xs9ajREAA4h+FofToshcK1sbNVDxd0r/8XXlwbaoJ03tUH/CD5SPA++B1YImIfjRfQEhBFjG6ksAXLH76X4ps23T+mjh30RZniIw5dE9X2a/N0Ebgm96TRUOXoBdD3W7PSsff/yarKyCjfYI1xbNWKKg9+fr9Tpk7OEHa7G+fk6j7RYthxHm4BjPmjXj8X2A9UenX3yn3++ymHivj3mBEYhzMJZ33n2f6b7O4AObDYw1Nxx8DlVhJaNajbMUAUMNFDotptggtFhQ2c4cwaxQ60INBV8H1L1Uw/mk36WBdPXRq/LE44/JI5c3CMIi/YTsSzb6UEYsFdpgQCMX5xZjhwIhZDfQpkc0Wo2pqh2TMQc9mWsjzWeGY9ZMBzdaNJ0I54UsKTBHmc6kCr5W0+7d+P273/0eQbP5xUVLfzZqSra3hgDnLHWcjZM4N9o1W/cJOh7WWGQdClr3AhSgRr+wFoiIjU5O5I3XX5PWTIvpTHOzbalW6mzQg32FNKflxTY7Qc621KqCuv+f/pf/W2ZnZmWuvSi7Ozty9eoFuXr5qiwuzsriYosNaSDj9g4H8p1vvyIgXaL7OFibUM6orwSnwsJq3MduNEBHQO6B+Y16QSqnYPSqUaHR9xT4cFmMFJ+oDJOhYZFKyo7kmKhBARmmZShwxI67HVXmetL1EgEsgvmcG6suK+N58/Pre8BlgxuDZT2RhLvrraTIDa+w9Y/GpMNT5A4E0DGoijN/PfUMJddWv8a5DLI0vxgipOUfByLKrzrIp9IqgSza5M6MW71hEVSjnIYMNQcyykX8Hscf56w8b244u7bzq3j6auraiXPZajVlZ2eXsh7/tEuo6ThLj3HgOq4vdWyoP6iYZAIPS2MK9YlL+8Z9VtOlUUbm8x6/Z/TUYr2irTRpLuK1fL/6XEa97HPsz1UEM0ym5ayfuD6+56Mxqr9nuyVLB/J3f9K441WcJZACleWAqJ+XeO7i9fP5wN9ey/P0fk9gaVxznz8/M3ENUqWsdKbys5/PP/Wdgcr4Vgxqx70f91xpTiz1MYKMzsB1vE7HCB1izlNgW+T7YtLa+jhKe9E+GJmUPidRLqc9lRrd+DjKjke+AplcKfRrqF0eXvO94WP1dYkyOQL38Zny3+M13PH1powK/CoM9MPXfiCvvvLy/0/ZmwZZdh1nYln7XtXVVdX7ju7GvnHBQnEbUbK4iAqN5ZF+eTyyIhy2xpYjFFaMQ3Z4LM1EyGPPItGSKVEiRFExpLiIC4ARSRCESIAkCBIgAGIliKW7AfS+1L68elXP8X2Z3z35br3mzBQD7Kq33HvuOXnyZH75ZSbtO9gKlKd1L/uhNd2qL1yuqvWMgeMfxLPxrgcjzQb6NmzvrnHkDVl396Cts5FLw6YnpryGXteQXZ5H0zgP9PUODJCRf+nSZdptsFWQSQEbBE1bZHfgvIUO9LIlsHmGmAKI6YRTumPHuM3NIdOjz1547nl77rnnCQIiUwY+nErIwDaDzYSgKgJ2p06dpL93/Ni1duDQYcoyndwIqvp57uWptC6yG9WcQ34YZYlqtfgy9b0sf6K+rrgmnhufZxCzy22L6syOM54yUk9TTL6BauhJHjS2fC5zTEG8EDgj2YPdKBtVY8R3AZIAIME4UQoM72FL0iYNEkKWW8kLskUAoJS043b9h885COrgD8cboGXRUx7Agp+JH81/trPa9c4GAdrBoaGw6f2aStfWLhU4djV9kvcY1y0yiDhncf7jM/KtwTzkODFHqRSaxikQiToT2VL09wG6ug0pH0yBdPdhGhWzsfgOBXDTd9jBmLLTX3Vp1to2N9YrwFG+AW8YWEbWd/gdTYwUfMb1s4zIh3aQSum5Xba4sBDBKpWdK/WGsz5RYJRkDpWVCTvLA0qSj+LDcL5S6ZKcZaiO1S57DrzBbgaDL69BY61BPQRATcCzZLTCBMJu09+s/pbrKqZAJPQH55LAdgE0ZXc5MSFkO3Vgd1l3e4xrF+cB1lbNhqD7dF/pD62zrs/6iyCfBUPWfVcnHKBkFspVTU1ttwMHD1gf6sPiubHH0L2aDYiwl5GJNSCOHYfCAEzYufC/WBormp1iXBSbDQFwqFuJZltAKEsHePniXgijsIj9mQVqOnDse90biHmzTu+/DaISmI3UCeyHoPPHCWN+XW8kBt9YgS88g8toCXa07a1gouo1ZbmyPn/ly109cyLbTr6FUvAx5IfEi88+9moL6DcPX3ZSCrbNxiYPHDCpUPsKIMJ6la7p4AluIvaGYw5eo4xKN8A8UdSlgGRgcgPzAAkGHIUMC+bCQmOu1fID0bF7z/uP2h0STm1U/V0KnUbB+FA4ivwr3VQHNpShU+JdmKHs5Cyr5bu3ry+p2wQfItpZbRAo2ABYFF1QOrNYh9mgx3zgdYBIPl/lQIaEOYpM8amAPm6ciHZQeALE8Wd3plRWnFp0zCEio74mTdaFUXqpIscysDEHSiXXptBBJGHMBrM2vEBM3RNjyiCngB7/vK8vone9/a4M8J+USVVLIgAYFdvms6k7X2J2tjkKFXjqDWfggGJMZDSGXJKhmr7vCrgoO8q1amdESnh2gKTo5XBgXIzCcP4DcGctQewrdXDz997znnfxNUSa9+zZTXAIBiDkANeDPFNukIra28dUazVRghEDQA1rOToyyhReGC6qkcA5JFPO76n5Byi1tgYwc5bR0qnpMXv00afs1VdPUJl48MC/g+g1lBIMKf3g8Hdj0+tdUI7RGTy6oGuvS9G41vMUYK4dAflSpQJGBeu0tJoE2nzf+UF/66232IH9+zyKSPYp9AKMPVfqOkglL5g3GORYZ5RzwL9IaUJEEhMD0A6dziqnBQYXUp6D2Up5DB0hA1Fyz9R+FGqHERHyifpMOIwefvhhphtPTEzQUPeugKWZhKKWmX3MHc5NLSOdoVMCJrfffhtlgLqHjpAj62TjdQGEHLLnnn3Wnn3uOcoDDnYAt3heAPhkYLJYOiJpqzY0MED2IfTbe979HmusLxEwhEPy+OOPkbEAxic++49+9b8ig/HR7/2AUb/hEe/qCAbj9PQ0nVt07sacMUKOgw+d4AGAxmGiPSwZqA5XHJRiPwbgy/ouAghSHS3tO85QYjwyDQjzhihyTy/nZH5pMexkj5a6gRFBiwxscdIhXImplpzbSsbjNf2dnVzt87qTpKipnO26fs96s9Pvum5+T+dYds7yvqqgwoQCdQIwyMyLotBqWNYOMhRjRM/aNo5UvLCN8ZgZAWRPlFpw9efZMl9MdStrVJvy4kRGSlxmRbkO72VpCcgeGmPJSN22bZsNDw758GmrVsWz3OAK1qp7k26AY59w79dKlegZ8plSB2fyfNXnrv49il+ts18Gs/KcSX46XaMuI/mzbXqX92tvknK1e7TLvltZGm8lHQK2OgmwgoTczAV0/k+R+zyn2WbI+6/+XHV5yve5GoCR925ei07rUt9n7ou318LM31P9v3zvn7Z2nXRK2e8FjFcTRO5f2Nlh13XSF3J0JQ/1/fifM2d6/rq+6/R8LijRLCXVs25bv9TQih9PcY66rFegQhHKjmKkc7W+p+SgVl9KLHABFbJbwDL8/mPft6efesoddukANm6B1+hUFqnY3Mgxj9vPqABfwdRiE4KWM6mam7ZjeoZO3+Ur89RdAPkmJ6cZYL50edaayadYXlm2o8eO0QbwzIIV/3d12Z588kmbm1uw66+/we68627aOQru4SyFPnQ/zdlJtAnQlG552etPRxkT2A2rzIiAjb/OrAAxwhYX5ng/sBEBSElLstEdz+uofZvABdn0sFMVYCaIVGI2VYApAxTS2/KptAc4vnh+nf9IsVa2hCMYysBIORsqcaJux1EbGvcRWJHtRo2b56YLfblH6GuBbpIz/A27m004onZcFbwGizH6AigrgyoxjYN7KBiRKhkFnZn3lualp1c15dwnlo0FW1aNVXB9Nn0Mn0bEFNn8FRgWQBKzzHgO1rrwhg+P62VAsH5mZP9Htp58b9eJxUfOc4b9RD8hWKAkF7AM0iDtal4rAVhZNpgRFTiA5EHAZV1/aN/Trkcwmvvf5zGfL/LNMbFg8NKWRvfswB+4bhXgUxhy2c/1tXWsQ9cWDqDyLcUu8Fp/Ojc0Tveluryxa5wxzoL1mpKQI85bN+qdr1Sgfnlun2/53ZDvHEzsdObrjHZ/z0FqnhctlFtq0uaX/BKnoc0dJKvwbavGozX2K8aisyg/q2SF8pPscsmTxgk/Vnogk3j0fe0nZRLm67LeejAnxXTE5+BXwfednpkmwEgw2+EeT28GkLje8IxV4BVRM5UNnqL0GXsHMFW5m0QPHQrOEPZUc5bhYMr6JrGV7AfU5bS+Rnif3gkIbWoUGdgDQFCyZqEPus36ohFnb48wsxbJNNRfLBVVjkyB/XV7Smvu85eZ+FGyQZS2XKs5DHUnPxY7D52z895y9ey2tcvxhnV95nuvtlDryqXN0VcJy5tvvmmzV+ZseWmZit+d2CYjfIoQCZ2WAsDAxX7LQqyJJrMt0rakLLF4LCAZGw0KWCwnbBxP9fQxCmDSBs4Lhu/rmllp4bOVwNQYJqxPIkQ5mjJAWtkNLgAbRp1S5E7Czo2Qrlch3sH+E4hXganpcK42FtMzC4joisoX34WgFGbNB1Dd6KNAhVMoQGqLEZacHTRL4PvxnLxvPC9B2DjIfQ0LuIr59miSr5c2WaaO152HfCjoO6oD0my5MuVGU3qi2Ie08EsDIsolO1wXwEjKzI2VwvjUXPX2lY5VVI4p4ub7xTuGSbnJQM91QbOlq41JUCyiROx6x4PeWa0OmBVAA6kYGBkYdnfc+XbWgsBnXvrxi3bzzTcbHOT5+VkahNhnjE6T3o0uvn0VCI3IoYzPtdUGu0Pjuw4Gee1BHYRIWVXqs3WDJThIBYmtPjk1ZA888F078dopAmO4FkAbRNNkNPSFLqCcdvl1yzMnCzK62MnQ8X8DhQg2LoBe7X8o+QJGYz3ccMU6QS9cc/iw3XzTTba6thI1AmPfNxusCani0mTORa1IlHHgvLe6OYeYjxx1I7MAzW0iHSYfWnheDxa4jFd7tccBfqhdzLmMXKw1oqOPP/64zc8v2sjIKI0nzKPCowL58T38jo6PnkoSOxTAIdmuzt5EPdN3vesuXg8AIyKnDoK3bH2jQTo+xjE8NEhH4vSbp+0nr75is7Nz1tfr12bEHUXcBwds/4H9tn/ffnv8sR+YtZr2D3/l/ZA+W15BamnLhodHDTKBpjJLiw3u9e2T43bffV9hF2kczL19AzYzPWUzM9PW2mhZf58zCap6NyklWgCXF0r3NCPXkUpxaDGSrvIHTNNQgWlEWaPAMxwzFCJHl/P1dQdhaaRTz3jqfmMdxtCGrTbWaGD7qeogphsNUR8kpbtKR2icOqvYiCxFFzs55/lA7gTkSTdIvnmNAGqkCwh25w6/4bnmszbr6nxoV4ZVSuHsaDzGQOrv5b+l77yrshdFr0L6AQDUx9HJWMw6V9fUs+b5qM+X5lf/cu4TW046uBoz6oeFIQwZB5P2mWeet5tvvs5efvlkFUSB4wdWb98Aylkk5mViLGp9fD7dcM/GV3EICqNZa9+m/1PaSD6D85mX5wzjz6yVOpCS7aZ8n9wpvpIjGqPpXElrnhsFZJmpr1V+5lwGID9LHkc+U/Lr+bpZZv5je0TPn9dDMoTryO7LDq10c9vY449q36nJUQ3M1Xezzu8k43nNNH9ZH+j9+n7KY+8011tkOjHgOKa0A2VL1vdcnlPdv75ezPyJwE2ep7pcdnqvvq55D9cdokp3JmdRMqK16DTGvN6ddFKeO3VirsvI1cbZ6fW2+8VmqlI5Nzfth0/80J5++ml+VSVeWmHHwXZTwz6/DrpB+/wy8NvjDC3JCcEcUks8M6S52WWj46N29JpDNjc/Zz3dYY8QOOqnDYbme6gAAVsJ+gG1sq+55hqWpYLO2LnDMwe+++ijZGvjdmSutdBlesamJrfzDLx06ZLb8WYsqQNALu8XOf3wm/B5D2J6sxPYdV7vDcwZb06Dc5Yp3azNLF1TQHay8ANgI4Ou6fau7COd2RlAkFxmf7Dut8l+9CZvPtcqSyOfrhPLmA13WM8atSbbGU9ZdznTvTSuwlwytTnqPmO8sksxnwI5xP7KAI6en34NG5p6nci8/7L8eVkxP1e8g29hL1b7OJrMYAy5zJf2CseUSsiIuDO/sFA1Scl7U/6P/DLp3Xy9fPbQzooOw1on7StdSzYb/s3+kYMtBVjR/OFfPK+uJ12Iv7EevuedrKS5y2dd/VyBwQL8QHZ1pTOi87D8EzJqmVXhPjxt8ADsKn0dgUiwSrH/C/DogRB+B40N1X07AnfAKbJ+1PXwL+4vVinkGM/o5KTC+q18eOpq95VarLNX5eGE7y+ykPsQPj7PCMpno+6rsyrXX8x6EUBU3rdb9HhiBpPgA3lGh+5IEec5lbIbmBGWAjPISspjqeYFjMLohq7sHY4jvqsx8buQ8QDMKh8BvhXGkZiwWFMHQn19WYIhWJLSdyyHNdBvQ+h0v2vG9u3fH74d1tRsZRW1Xpvhl7C9aAEeY+J8j0Gu3f+VjPjeLoGGbFvks5qfU71IkX+CMa254ufbSBZuiPOsItPSwUcMDnY7GKm93Wgi1mf9vZ7qjXmIrPQqKJZJWTqn8j1FYOBrOsvhi5PB7zLunLdib2aZATEmZ2NBnPt5dhgbi6IWMMlrn/nOKy1EsngxGt2lFg0YjJcvebSMtP2oJcFOR5GYnhWWqNeVY6joCtt3B9OByH+ptZcPIi0Ola4/NhcWwuU1MUr3aG9LXuioXPyg8fvBFIw4drEtfowYjDzEIqqj+/KQgUCF4+/1EdPhmpw8bCgCrgGGVoorGbgqkOrrVHdo/NpMrUatNdZGcAMmXwvRLKevOj3aD4oSCpbSV005fFeMPNZniygyIzQRDdJ3eIgn8DAbihgbO7qpQ3BizHgHpOjeFDU+8iHEQyIYgfkwZe2sqNPIVAOmf3ojETwTa46klPdSA8UjeVzJ+JdFVANw9PnFd328PjbR1kMJxfj5vDAEIVO1xjEud8FaIN7u5GbsD0bBFQUkKaqw+VQTzDegU7S5ZtWc+ZguX7psv/SLH2JUenpqu+3YsdNOnnrNzp0/b8ePHycwhoMJEWqlwSCiDPDQD+1N1qfB+q43vQ4ZPjc/t8CDd3RsjDI9zALb/V4To6ubrDUo5AYa86Cr8uiwfeVrD9n58+fZ4Y/s5PV1fqeqXWKtiIT7d3R4V7JJI8mjYHhsGhEtZ62Kscv5oNiXlEwpY0T62UErirBDaeLn4MEDdu3x4wQB2pyo1oZH7SNtAesLIEwGFPaPDAkdrKLsi2UgvVQOBD9UsIfZTToMLEZBaYy64V4CBW4Y4r6PPIKi5ss2NDxKcBHMusxkE5gpgIF7F7oh2K4cG2XKO5297W1vZZ0j/Lhx7XuchneaY4wdhsvFi3AsugNYblF2Ll44T6DYjf0ue+SRRzhfd9z1NtZJjKOE46QBvQHgFB2psb499uCDD5LByJqKfb22Y8cUiyOjmU0/wGdG6bwmjQw36W8ZqJgfREjZLRP1VCN4kEEWfFeGuw49fE/GGX4XeKyoJ0QJnbQBJGFfNpobrEHlhkqMp6oNHExSld8QkFWx13IjscLa6uSM151mPW/d+aUxXAVrgnMfZ4EMIZfLhKjVAk7SF1dz2F3PJYCpLeU3mibVrunPFN+LjaERqIZb0VPaOW5e6HU52Z5HUOoUShfkb+n3wsiHPvU7uvNQOvflNFAWIw8jkeeLdVHGIdcwBOcX5mkHIPgyPjZuT/zwCbJrISfQY2A+A1wX+73q/BfR4U7ncz6bsgOWjcTs5JRnaz9/8zy06ay0XvW1zWuZZayTDLatSgdGXaf5r7/WJjcxrk6v5WfMclGNsS6D8QXt0/z8nX7XPSu5zIBpFQH3i3b6vl7z87CU56nLYmeZjh2YbDReL9i+evYs9/X1zOv20+5RyXuyubY8U7LkpE//Y9fM6yrHoMhPlWnmmkbZkJrXGnM7a6KyN9265HgqhzL2b9hfeQx1GarkJ2oqtslh6pZbkYljnb2YfVl3/FZ36upzU983Wht+Lmo2+l72EixiOSLg861vfcteeuklZjugvrxABrGH5EyRSEE7MDI3EluT9w9Wdk8XnHK3CzFvsBnRXAA2BAKS9LEiSwm1m2H/omYihrqy4llMXtsYgeVe2oECYvTcJA6E7Y1nUsMyvC9gKusP/K45wjgQkPMuzW7r4CeDYiQ2wHlF/brEYPEyUb42cBzFcvJMCs8sQUDcmVo429c9eycCWLCNNBaXs8Isy7pW9izSONuycoL0Irstn73tz+spgRqT3hN4WO4rtl5pBCl/pto3UZ9RwA4KegHoYN38qK2G90TmAEmH4E7UgVeWhsYKto9sJNhHsimLPezzW/lVMeFap3IOhU9KZeLlk2AX00cJ1pDOMvyrOn8CCrwWbdAiY4+qF4DmH74+gnZt+ymNTWsoOwXzkHUmflegSDY1viPyQpY7XYvPHh2VVcuYYyZ4CXCnNLnQNVEyqQJKIstWfoqYzk4ScDayIwF+djMtWyWIopyS/GvhDHq+SqelMjHZplFJN8m4anjCx6QuQHqrU2XbMvU0v3wnNfmBDuDzJluukqMIjObzLxMg8Lk8fq0L5SxUINmC7BFQ6p/j2auMQzXpYM34ALiSIvexOPlH59Zmqz1om3Gdar/W2KRZtjO2g3tyDwcr1m069629zqgHIPQdR6mLjQm0BDoWexD24o6dO8hiXG00rCd8IwKiBMqht4tu98d0G5W+V434lOes0l3RgEb7t3rewF6yjFf2RGImYw71TNneYNE89HEg+7PFGv2wv92XhJ4GIQil/XroS+J3J+Ji7CAr4wpO0GKfgaYHu6knxN6Osx57DHsN90fJK85Ct9fZLPqWSszPjCCMeMAJBJ4uG4i0bgZbkPWG2AsARj8kPUU6I7OIjoHFuLzk6ZtiRFEwlN9EkMAXN6dA4G98To62I+xei08/rgAjmpYEmMJJ4Q1QMjomAUTQgSglyjx9sBtA05eDIkqnFALZeWLVYKIj0hV1IlRDBONXZEZp0dygkRKajUAq/C5X8AAncPjoYPNImLMw8wb3hUppprHhdV2Cn1G7pFIuXd5oJB/Moly7gDtTyBV66jQcEQYBHFLwOmTzGuh3bXhtFLKiwhjxZBA5sSWlmWtFEM6NCD1L3ijYJPibgGzMfTYW9Hs+XEVvlxxpHjnGbnRldqMMG4WbBtcXA5Xd3vzAzdem0gDIFoe9F/MtRfOzsQMDlSnpUQtOc8JaCWFwVUm/NCpQ809GbGES+rniGxtM3A996AN226377aGHnrAjh4/Y3n0zdvLkGXv99TcIVMEoBYi4tLxSMRIxZ0jFhbJ029kNI0Q0nK3XzfQYKEvMi+rsLC4uu0EZ4KjqkiAy9cADD/J6a6vrVYo0rilmIFZb4DeMcMwNC/9WEV+l5bcMDaH4mFErE7+vNxsOckYHbAGBNKwYuQdzLWr7MUJk1lxv2P59++zaa69lQxr8oOitpwp7gWJEHL3ZEsbnILXXIvL6mJyXiA52chR1kPtnYZi73sA4FXyQY0Plan593z9eSBnfefjhR2x+YZFgHJ+JIHRpciC950aKRx49CuX7CPpBNV7BYHzHO+7iOgic9YZJnu6Ja4CBXbo5eyQeugdzok7Piuxybnv77O/+DozEEbvxxutZzB6/04ioWOr4HXR7zGO3ffWrX+V1t01M2LbJ7QSijx8/xrq7BHN7weRA917UgfL1kJ6SrlekGGxb6RMd1hkMVvMkrRfm3JnR0TkwGBbcw2BZULe7ge+1MT1gsoq0sKh74sGQrcGcSpcmg80NIHy+GC7SWRxvOqekH7Muzzqz/rpkrNJZ0p2RtuNxnzB206FZGWXQOamZgQw61/UqDO1nbtFZJaWvPt50tLaD9vmNCgAs4HF+uzg47V0aZXzk96V3te5+VnvKkuYGf2+qhllVDqTcEWyiEydPkqELMBlsbYDWSIXGHlxYWqQTvn1qiik+CEzIeajmEV5dnAGVnNYAsmwI5/nU82TZ6bTOel/v5fvl+ctna/2zWkOvwdMOQMcDVAErNZ6hjorgQ57vq40nn8f6jJ5df1fGdBiybWd4PEwdlMrP0unenWQoy2cxXkuKMF+rHKL2AEDeo/k69XG0neUae61m209b405jjLBBxSCRvOR5rNt7fv7nNOti/7btS88y54/XY7raTzu4Xd9/nb5V35v6TP5ufg2fd3vd2eNeOqnDuOO8y/uc69Ne9qltSLIP8SLslwr06wCc1+Uzr3F9PHkt4SBpTJEoWYA2NNjo6bGHHnrIXn/9dQKLONNgV+TMHweW0nneBNvN7fk22QrfhGWmWIsPDMMdduDgIeo8lFQBC0ZNQQTG1O1k7T06iQGs4CxVphhsOjZBqUoJFSKI7GYx8ChDsX463wjKRF1psVv0OZ0rGgP0LO3nsJdV04y3GfEAACAASURBVIzPFwFkfFZ2JmpTkzSSgMDyu5drILCVAM8sY5oTXBO/I2OOcxYACHWnG06hDr3URjVnDPbHPQIUwHeUHi2bNsuIg4MOjLlNFw0oApyGTwWgVLqVc8s/yhhk75PUEI675E5zJfm7mj7SGlTymuvSEbiN7JTwnTRvGpc672KPOmnGGV+sBS9QOOZEoF+eh042spN7Cuile2V9Uddzefz4XSC0zj356xo/ayWG/+ayUQDvbD8pKE82Wfia3SkdWzLgz5S0JsqHcQ5KEwoFpHBfBA3U/0A+sXzdTkzUMk9uXypbsdgzJfgL61FgIr6H1Hjtj2IHBNBbt08CwMFYVGJNZ57Gr72EddE8a7183zkeIJymGmMQr3wMV1HS9G+R8RnNa1E6KxGrtI6VLJApCkjP/ZQsF9RBsafzGcQ5UcZB7fm1xfh+Cka4ztraRI76qA9s63gep8SS8MGgS1+fTU5N2eT2Kc/KJDGtmx3Hq9IL6YSS3tR8aqwcf20/YQ40z3o+fT/PE+YlM7Zjc7lFnEoMZXurnHVgM6pOpfuSzDyJ/kUO8MGX9iwuBsOICjvjktmx4etU846GNE2cBw1iIZoH7C+yurk3mgxOcJ1Vq1ap28yy8/uwgXGrZQNgU/aoTGCX9UZLja6/+fZLLSC9rFkg5DKiwzDgz549T8cPUQ04wBgkIn4+MUElZrerQt2V8EmwPTW13eGs6iymSDU+z6Kd7MrlFHm1gBd4oINLiyHFL+ZfXcgrQyS6WYkNWBn10klh3en6WSEK2a8UM0MBpRgtrxURgWxsSXF5l6SInHDjF+DL5ygiAaB/ox4EKcWR2ovGJ0L+dYBH9598yGqPcGNCOQSD0BVVSWfm3EaqgAROB4iUHxUtZbS9rgY+50oLtSNKnZBs7GnTZQXim9WVOuZSRoquh3nimKKuhcbn4Eyp6Vk3EDJYyXlUPRwaDWG8CvzOjhtr+jkYxX95DvmO0Jxo7WS8Cah1EKk44fnQFQPL59HX2ze+lxbH63e/407bMbPdpqa22SuvnGQKKqKFqCmGBiTY9GDigHXI58O9uru49/D94SHvLMjmOQHWAlyTEhPQA+NqaXmVXX4BKGItATr19Q/a2bPn7JVXXuG+Xm84M1CUdBh2NMhQXDZAWjxH3UjziIvPBZS/6nYq3bw4+SVFnQdkjzM83bDqsm6m51BCCJRPT03Z2972Nu+Ah3pCfb02gOYtm5u2FCnkuBeUH/7D8yr64wzM/ipIgPdogERhd/2N51UwAHPfI0WaIsCe2uF1DnWIw5DGHEK2vv+DHzKdCaAdamHiQEMDnWxwSMay8UWDkB2t3ZFAAd/G+pq9+93v5FrJAEOdDd9DzrR1Vok3x+H6My06ul6n+rTaWzMz4/alL33F8Ag3XH/cDhw4wM8DnKv0j/PvqX8G+gbs05/6lI2PjzNdCx3FR0aG7BDrYTZtZGSAbGOAwmsrqxWrVjVnqC+dKsd9JMOPzBAFAdoAsWLAuq4NWQpHlgBKYiixAETUN6Hji/qajBD7vFQGcaQ6ZGdH7yU7IgyhqCsV9UjkeFGHhTHLvSzWXXRaziCQzqGsm7I+LIaC3111bfi9cLyyDslGRjbstxh2iWFSN/bzWHSNPAfZqdg6J+3MsWxo5c/Wx0nnMZiSvhjOZuk0lmJkxxkac1EwDE+Vee3ECV6KLO35ee41rDV04J49u+xTn/obO3wEQZq9dujQAZY6AJPG53lrGnR+Fo4/1lh7NgMaeta8NvlZ6utdX4M8V53mbcu8eNy8St3O9of0SH1M+AazFJKRXr+vr0L5aTsGE2iUx5NtrC3XFgrW4Z51majswOSUayRXk9Eta1RjG+Y9oc/mvaF1kO2gfVb/XjUjTtFwke0AomUbqdP7eub87Pn3q8lMfTz1+bia/Fx1rdO61Oc47/cs45lBnJ8/P1Pb52Nb5z2RnyPPT6V/C87RpgvymH7avEtXaB3y+Zp1q1JQ28YmxkfFPuwia6m/v9e++MUvM72YgWmAi5EBQbmpMi68nlQ+v2UXao68eR0c/Uj57O6xY8evNTBkSpDca61BvGiDhP1fzR0aXFTZSYUVhPcFduTabnnONQdiMMoWwus6PzFWzwJrT9HNzrHPr+tjlaHRXCqN2BWJh95gl6IuJD5LG7lWRz2vjXwOfjtACD1XnlvMC+yuNTi+cf5nWZYmYyOCVCOTgcsKoPYzXcAsvi/wUOcR2fJpr0t/aN1ddhHUXScLqpPOyvren8lZdgJU8L18zgkIoY8TteWVekmZSPVMu1peYkklZsTckW2Y90R972T5Lz6uy4IA6Ly/XfEVMg9tTn+h0om6phrE1PeA3s86V+QEfFa2NudMnair2o+lUYvbuyX7Q+stGZEvyPUh8OVrU/lmsVA5uI1gA/3hYP5VZ1KA3XX7LH8u31fgLPeeWPfByOYzqSY903V14PmAmCcYAWX5+toLlewloEnPJJ3nZ4MYje12c/l+7fzKbMuOQekoK6Q05zjPuba97mdQfpKN6k1j3MfBj6+Hmt2W++ssq89tls26HtfffJ4QPy+N5EBxnjfJn0gc7H4cDEbOEglAXp9+eHSEWU/Do+PedNSM/jZKMeWAB4GyxA7N56GeI2Mner+yN6LRYpYvZTzW94fkWDoa7wvz0Hpqj6ungnRQpT+pc4NIirXiOvlzEwmBjoz0QPdjw66PevbqdYJ75/POG3m5jCv71U0kr/uoesV4DX83Gms2ONjPa/ArUWeWcwns49MPv9CiIKNGWGIagFUDhx5dShGF8/9WWYsEF6eTp/S0ZERk46ooZi9cmpWyFkhKqSgKdxAkpLqeKx8/7MXykeHN98A2iuItWbA5galduxZIY+P1EwChQxcLnZVKNroBZrbXnHDHkYVAo55fPgxYm4wL4h3gJEwUvEgXkNCp9gtYO677Iw010W11bX/fFY82HQQEc12UejfRZjX+4HzERtJckAnB+iuuPBRR9DkqtQY0B5l+nu+d10zXciDEwSNytxSpSgoV4+DhF5RAjYvPpOh5Rdf26AplVkGLNmZMMCGqyJWo4L4+KqzsygIRFmdVes0DhSi8dgJlAOBcCt4DSBLAqAOo2vyhlDGfYNehsxZTPQMQRmTx7rvvtH379vIrMhoJMkXqM8a1srLEOnne6dhsYAhpgg1+HtdeWVnjGm3fvp0sHhmneA1KFXUZ0R0atXvOnTvnrisPdKQ9D9orr75ms7PzFWMP860aq6j5iLRaj9YX48yNzpojFlEdyYzX69CBkJnKsZ8JzCNt1g9kzItSpIF6YT2np6fsrrvurDpwIzUXzaVQUxLXhmzrYEH6LUAFgK8qEYA1U2MfvIZnw79ggGo/Y731Hg4bAanSK2IsrjW8TocMHb7OqHK3PfnDZ+3kyZM2POwdqcEOJasuRX51SFCeCZ4XHQYABGAdCvhi7u+68w4PrKCAL1O0PTKI17KBprGR4VN1vAZo6IxG6Rc8CzpdY22OHz9q+/btY4qUl2pwIBB6DHodwA0awNxzz18SOASDcXx0jE1eLl++bC//5Cc8lEeGhoOGjzT8YRsdGWIx+ptuuom1TnLKFoDRrE8yuwIgUZuRHEZidjp0+OKavX39NPSpl8hscAcBMu66yEF8Ric9fNcGq2QjvH4GtZ0DHcAMrmcCSHQeZeM9n3n5d+lD3SPfK59x+v1q517W2fka+Wxsv3Yx0vOz+/XVyK296Y3GmgGFcn4XiEr3rP9byX2aL96PxnWGuOqzUfSu2HmQlVdeejn2+wazKLDHAX5PTk6x1MStt95qn/7M39j0zIzt37+f6dJoojC+bZw34L5venMzjU3/VusSmRtbR1Re6WTP/LTP53t1msv6uuc59g6C3pW7isirTEKcy3KS+QyJBdBm2MY5VphwrovrslmXx6s9l9fsjNR4NuHzUg+d9lIeB+8Z8iBnSe9nWyHPAV+nkeqvag7rc1m/Tt5DnZ6j+nyqd5Q/1zYe+DhErDiCtsu12ZZyMK8ycXn/63v1faMzIV83y1D+Xv0Z83ttoFjK4JGt95+y1tUYAuzotMfr18kykAGV+pTUHfy85nWZudpn8zXrdnxXy0viuE3msuqOvRjtEUyiyd1r9913v104f6byKcDSR2YTdW1A8vhd9jXOJhENWLMetdHpsMK299JFbo9s2A3X30yAked4twdBwXDDWGS7cPxxbuG58NlqLhkbb2+ahO85w98Db/n8hL2D1/MeqZzYikWE5m9eD09+lO6n7xUWn9t9mfGmvVg59QEQZRnBZ2RD5fWVj7c12FHYoHqexto67QjVaCvnV2G/a1+pjAzt3zhrYN5onTQn8o3a9m7oM4Gw+ozLldsXWcfk+c46vMx5yZBzGSwdWPl7BDH1nsA6AYvUj3iG5IdUIEMCx7SuaFAiHxVMPADYzkQNGY5mmnkcWV+4X1ZqxlfPZ556z6y0KG9TtyFcFto7ANO0V9MikoOKfUG7jYyrwtrz+KMDn5ndVV8jH5enxuInfz7vkWodonuHZE5jatOVNdIKvezwnZwwAazC7STVIBQuoHvKPtW+wP1FnpHcZbavZKaTDGqvZJtSPjnu15sa5xY/P2eDIDMqaqmGftB9qKFq2TD5LK7LtYD5rEu0ltkvL/aEn/JZh6NOPfARt1Fc75KtHjIi8Lm+xzx9v6RtSy8yM6vGcNczNOFHVs1WookgZcVrSIJ8w8ZVIyPW09vHZpYMGgRZS+PG9XNWVWUrJV2Q9QjGqWCO1havSe7yepfnLCzsfI5mmdDZJwzGSf4un/KPij4tNczrZ7XkluUCw37LAad8lua1rvZwyJGal2Y9AtAeBBk1XmVwZX2D51/k1Ffr2PWXX3+iBWHwgqReJ4RKrNWyhcVlO336DCdyZW2NaZh0duMAF8BH8Cocibrw+uBL/UQNVAeqHrqdJQjGVKnbISNPwgeFCrCGP4H+aGLawDsatyXdLNielaBnYQZAyUVNilXPUjYG0qDXCT7hPmD2kJ2DbmwYU9SQgIGjJigUGFJLHVzBPaXcubnDMJBgaTNngeKhlDvyBVEIr2M8vsF8U2OzF8feD5v+XnSLg9L0VFBnj3qaKTYVCz/3hiHU3VOlrTv7yPP3S1Ff0Iz9Hq5QHQDFRq6EnFrXQSQIt2/E0tVYhojLQnFUFOFVpKRu1Cj1pZKxSBGTQsehW1fW2jxMNwWqHwrJFYvXFMP4PJrYZWhuwqWCsvBOQYyAsTYnDrgaFVw0ds5HwyNl+s8VpEdD3UBcs+uuPW433ngDU04hFwRINr2Qb7OJlFNXyGjIMb5tItKXvR5iVvRo9nH+wgUWBvcD2OvkAFSEIXnw4CF+F3/TsN1s2fIyOhNu2MlTr5PRiE6CStcEe46Ky7psGKy+MHg9Mu6MOf8pNdjccIhu5wR8nBkIReMsOT9UEF2m/ASr0yMtxtoSHo32gCkc7ImJcXvnO3+GHaYZOWcAwAHq5eWlYDEpbdnrS2DcZCXyWj7fmFe8hjmD3CDNGz/a85ITGexgaEMpDw4N2vjEhDP7ooO0Umkg4664zV5/4w17/vmXWIOxf8BrXiqdvsixHzjZUBVblsYxQH2kI6yvswYjQcXNTTI2NzeQioyC7Ztkj0P3YqzQixgHnnNxaYn1OvGMSNVGZ+mFBWd64bOPPvo97l2kj+7du5ffAziP13Bt6C7UkRwZG+V3vvzle/l8U9unbLB/kK81VlftzBkvPO8+t8sy0vjBIIX+efe732U7d+6gDmTXUzbV8sZJ2Xh0IyyxG5n67QenDm+tkQwjrQPkF3pWepUd38hCjvS9yqCVU7kVFNOhn42h7CB3MqT9/luNNMlPNly1PyvjJD6UDQidJRpLvk6+fzbQ60ap9GI2SLc+U06lLF0P83WzkZF/z89U7ZNUK6/T2Jw/3r6/6tdRXWXNgcCnzFSAQgKb9umnfxQ6s2EnTpxggABg9549++zkiZP23ve+lymOKHIP+UWg5ciRw7Zt+zZ+FpJ6+colGpcyzDAenaNtezIFNKv1kLaLdF2lctbXsg6d1tfQNWYNMPDaB64b08S7DSBGR8ly0HzJ3uL3wkbTe/VxQTbUPTyzFjs5OHW5D+5pnOdhY6WOnm7TiHm+NXOF8lHVj/XUprwneOaoPmoK3lVOUTgZdTnzYEJhxVYy/1MYnDyD24DAOL8wpsiQ8Pv4SsUt2hwaX79YrQ4p7PU5be+UXhimdb1Q1wF5Heqfvdp3q9c7MBjz9fE52Zh1x66uBzrpsU7yJT3kdoDbqLonPy+btYNzyGdtlVp89RiExsA9G/Lgz8q7VmCG7uO8K+/sCuHi5SPdvId/O3ANX6S/v9s++9nP2cLcggdAEIxoeDdZzQ3vxYeJC8W9mSXT01sBYGoyRnCTpYL67dixazka2lDhF/F50fSC9/AZ19rhGXT+6byUjSu/CHOgIKoCpLgG7Cr8Bxufsh5+kVu3BfTB9xcXl9qyAtStXGuG8SBwCDBAZ3dhKEVN+wDP8J06OIHv5/M+y9+WM0VZAgkMx+dhs6HsSd7bPk+eKSMZdplwsgleg42H9SLBgmSGoj+L7VrmvF0flRIGsgddD/sz1h3wzjaDZ2BgL1R+scgaAWaoFiXX1gWA9BBdn/OJeYkGetqzFWgRTH/JDr4Nu9P9F5/7cu/S4Vwynfe/76v2nX+19dNayHfV2mtvavxbPkdWH3z1wnqrd2RnFhZYcTEU1wtaZwWNt2bLCawXMSUDO2gcCX9XjWMlCy6v7m9inuTTShaq5691/3b/2uXJy/BIz0k+2hu/ZFl3GRLLr/S4cBnwcbCph9O2OAv0GVLNywzuFH3YDuIKZOO5nzIU3b8u6yxZKPvbn8dlJwfoi46q5C13EE6p2FkXaB3cNmdhzermnJcAgH2OigAKoJaMCrSsbIBaD4sK3Ivmv9QHUTYGQCLuj6Z/2HNIjwaL0dmzPdY/OFCxFaXD3Lfq20Jsy3LlPSCKwcK51JkTZ41S/YEnoaml2z4IJrX7JZK57I9mPaM5dSzOa8vyCEnBr7x7NU/5rNSZIpnIAYUiw1vTzrU/XKYcy5IMcEmDxKHnL7rW8S0nmkSJiz/+4sMtOJ5DQ87C4cKHwQXg6ey587ayuhYsIVeeuHBm6gGAwaFUd9610QQi6kGV2pmNiKwEycJRE5HYHb7Q3pEJ11OkjA5/bChG/4MRCEWQx5MNpAwAEh2Pw9tB1l7WZnAn3mv9oVYflUBcH443mJ3o5raysmxgOhXnwMEYNqToG6DyBzsIwACcawmR6pdBAWfkvGIohfNRsQUBbrU2vINdrAHGxPoxmP+IkMLhH+jvI9gDgGlycpJr5UAYALiI7vZ4fj2enU0ZAoDxFEpnaOJ11HcD+Ai2EOQMTUA2mq7EAEopVbNKlQjHB0VwuTkqpkM0nCEg1PROtREhg+NIhtTICOcb48rp1FgLzBGKYTfWvKaNWGdiXmKNnD3nByui0VBg3v3Nqb1ooqFucoou9QCkjRqWWDOAa1CC/b09rKez2lhnCizszNXGiq2t+VoLJFYnOt43Indg2ylKQznkYQaZWGXTjBtuuJbPinECVGPjjAqAdbBN46PRGBsdACUiMP19Djbi9eeee44ONV7HfRkMWF1lSuH27dP8HOZtZXmV8/bmm2fs0pXLaGzNDlrePcsbc+Cz6LaMvYf5x7wpUonxqwhzZTiG56V9QcOXxXlL9NNzewGkedMUAZdg8CHNoQQEALzjvt32/vf/gjUaqxwH1m9+btYmxsdscXE+OjYrIOK1N1WPE+PQumAcAOV4eJLVCGa0NxWCDPl89TOlEt/D2JWirOtg6ACyqA83/dpgAS4sLvLazzzzjI2OjDmgB2cimk7hnpAd3d/rfnh6lu8HzA8LUZLBCBm4++67KA8ASiBf28bHWccSn8W+LYavGzoyrCGPlXFGkBp7vZdjQp1NrOvBQ4ft6NFjbcyHdkDPGxl94Qtf5PhQ125sdJxsRqRDnzyJVFUA4W6ILC0tEvhFCjX02Dvf9Q7bsWOmCjYw+LLpzhrGKQMYugPzide1P6CbVGOWhxf2XaRxE5Ck8+pscmcze3dAOGp4dhU3F1NFZ0p23nSY6kCunzt6XQZ9PnzVnTe/l8+S7AS0G5ZbWXvFOGx/L1+v01jy9/R7fpafdt/sSGnf6vnq79WfseP7HarDcT6vklZVn1N3IFLDM3bdxv5ywxpgEGTjJz95mR3T8furr75K++T1U2+w2dCOXTv4t1Lh2BG0uWEf/NCHrLnpHd8hl5cuX+D5h7OlMlQTGJXlotMa5LVIJnphurf7Z5URVl8Pl83OgHdHIzGci8qR84ULdlV8I8DSTt/n98gaKLX8ssxX+julCnaaH9aNou7zenTUGelZKB/mNk17mYKS5knGVKWh2kEV2uvhwAsEdkPWAfH6D3VorJ8MfzkIMoDrRjr1f1XE3WEXBTTEns/7wefOi5vzh/NcMmrKmFglNz5SmP11ZzvPa30vKK0r70vtueyAFKdraxp39by11PWryTter+uh+j7I3816xufGM5HqOrR+v7rO3SKnDGY6sFDZuDWmeF5b7R8wFa0LZW02bAgOZFc3awPD/Go23V53+wxppjiTu6yna8NGRtw2hA3eWGnZJ/7y39taAzbCmgOMAP7gYFdgso9YHWAhx6oXj6lGkQ7KIO+DwFevra6t2dj4uN100y22srYasoEAtZ+DuAYbyrGjazDyaw30uNZxzsouEcBAckekAsr/qmQ5zkjtg/p+x73nFxfdAQwgQXas5taDyc48wnvak76Wvh+zwy3fKdsSki2tv+aNNmywJ92340wX4D6uzSy5KKPErsERuHKZEzEC+9FBKI2xN0gfmitcW+mcmGsHerSm7ezQrJsFVMgf9QCjEwconkGu0V6WXFcAVACMuqbGA6KLGlRo3LQTU+fr+hlR6ekAivl3MLB5XeqydrC96B8HJTKooLkSaO3PWDo4i9QikFL7XLIkPZRBjE62BHVuArkyc4r3iFI32aat60AHNZx1AP2Ae7axLrt8P2V51zXKGeB+JEoS5Wcv+rT443oO+aySdcyP9kPWYX7v9u7Cuq7wCc5TykCQTAnwln7D65lQVOnSDrUP87j0nNqT2e4oz1H2bv08bQu8xuZwH9ozBKs9ED6o8IsMhHbS+8gkRbac1suDkQ6oilmndWNWYZyvLm/eXKS+HmIwakyVHoJfGQ8GXw73BXsc/h1kZ2R0zKZmdlTZWn2DA+77ofEWgzIevEBNRp25qHlYPyPrc6e/tX+lA+u2RN7Dema/TwFes07FZ3xdRcTwAJt+tGbaU3lcmptsg+SzWteWTpJcZ1tK32XQUJkwURe//Uz3MLQAdw/GybbwQhq01T7xtSdZMoDMxV7vnipHGUb6+fMXHNhpNAzdveA048L5ocvv0YWmt883lijTqZ6GPpuVlx7Gu5UV2nR1WKR6Tnkz8QBm5zWvR5ep7fVJ86hnmbSqoyq7UyOd9IqdOnXKaz0h3W8d7DxnBxJ0hEKPZi4AcHB40WDgZ7yDGEAuHYI4xCHIcH7IGiQoAJBv05lEzaZNTU/bgQMHDWmpAtsUVYmjsD265WtYNX7AZzAGHMpI15ydvUydTGXcDYalM8ocnHNwDesIh2tufpa38E5c0dyGXDFFPt3IxrOB6QbAAinzfo11XuOmm2+2wWHvUEzAo8tZpwKRBCwAmHKgZMNQvB9jefbZZzhfSFGuFH46vH2De0ov3gfwcs2Ro2SwsPMTUvyjPoo/b681N0tXO7y2ubnO5ilYTwDB46MjTPGHUYmaC6Mjo4ZoF/4mIIy6fn39nCMcTNwgLBjbbYsLC7Z9cjuPd6wnwbyNQqvGWNCBVxsUihRzhHHICISc7dq102644XrrH+izAURMsBFjTdFJmWqYkVDQwj0KgvpAAGSxZZeXlgzlC4aGRhiRR81GjBfsRNRtxH9uJKnGBGqmNm14ZMj27J2xBx542M6cueDsRTJ8o9YdAMuIEsnIxBp4J3SXRhqFEdGn8knRnLwWWUkpMqbGRNRDBHyjxgyiWNEpjh3vus0+8IEP2MrSIlPFJ7dvs67UzevylYsEfAd6vbHL8HC/raw12awmkjB48G82PZKi0gxu1PVxzuAIoA6TgC2MEXUv0UiC1HoY/4i+bjRteXWFjwlwDAEDjBXrf+bsWfvRM8/YtontAVr3eYSM8+Jr6IbypjUBpoYRIVln2RBG3rvIbEWKNMfNdPUVG2IdTjSuafJvfBbjhZ4CoIw1YtBAZSpwqK/js+7YbNs2Yc8886w9//zzrL948803Ux7XG03vphadstF4iAGm4RH70he/bEMhQwBwwGYAe/K1114js9UDcm4UgzHhHQpbduNNN5Ah6U6Ps8/psLFuooOEGD/+c8Aw2BCUAXV9LzUXaXiHLuAhiH0OkAA6pOlnDFgOV+bmgq2GtfLASWYrSA6zsaRDNRtP2TDTgV2vT5YP8k6OQN0AyYZX/btbgIb4QKdxyEDpZLhIlmQYdTKC5Axcbfy8vmoA19Je68CDWIp1A4afwzrVUszzuPxavjf8dbH1HGBExJc6pquLKdGvnzxF2UNa9E9+8hPKMABHLxuwafv277P52TmeC7ML83bd9dfbLbfcQgaPxjcX8tHbV9IHtS7ap15qJtsFJaJbyUJb1Lo4JXke8mezfNQNVbG6+XlZxsGwc5JcOxD50+Sq7VmSE8rLVP+Fzo51rl/PZdE/gzIOWd78OZzJU+mtGoNQaywDu5O8yb7L7+F72Ksq6aD7ZqdJ+6SABs6Kl+1IA5dBU5UxaG9ApPkRg7EYzO6Us3RJxRgttcBymY+2bqRRQ4/XiRRBQ7ps/Gi/5PWXo9fpPeqgBKplxz1f46ddv1qvin3iny5OdDtrS5+v66f6Xu8kz9KZGlubnEdDpXwd2YL6Xn0O2GwvHHgHbD8EaAAAIABJREFUvWilx9aIoIVvCg9K9XZbf5+x6eS5s+dtfm7erly+TPsH59709HY7fHA/bbyTr75mK6srtIvQhO7cubN8HZkoCKbDznKbHU0avYGaGILK6tBZIkAG5xADqAFyw3bSM7F0Trd3LT16/Jg11wtTP+vuzHDTLtWZVOlzpL8qxRBgd9QO4pkaPlX2v3TutZETwtnTWHHuIjCqjCO9LtYO91CkCTKlMfk9+qzGLntW4BXmy+3EyF6IOZIMeXkbzwRq1xeezk6bK9Icxc7EmuKzsg+qOUS/l8h4gG1cbFMHG93uD0BQLOkaUCM2snRN3qMan+a5Xa85G0312/i8sjrD/hDolXWd/GCC6VGvsW4jY67Kmvo8+h71QBFLgLkXn4o2RIdlMXyjsYvqkeo48TPIQe2SzioiUWGFOksUNUKjFn2Ae1lnYNyZXKT5yuAk5yyS1sGydCzAr8n02WiWpGwYzbHkBQSWDCZXZwWA+Wj+I3nNOkVzrrnFZ7w8Vamtj89rjQQQaq2r+2+U5h26d9Fhnum2RT+iZELU14y6DP6RYP0VUpTvM2Q/yibGuMuYQncnspTep6wFRsK1qkbhwDft6wRYsw9BsCSLri6p+2KiySbztZStFGzKqplSjwdgehwjICkH+k/diGvNierrk88krhkbSDloLBtJ573XvY3+C4EnCJjM+xG/c177+lmagu/Rx2gRMOR/ff02BD+fte6bNjo+xvEDjETmmYhK+UxrK5cWc+xnmfvlWSbc144AY+rjQb8/yFbuA0P3+eekb7L9Xj27ameGXYZ9mzEE7TfNr2Q+68niR5QsQomK5iz7XbpWJKZUbr3um8UMOgSyq30nnQW/LOs8BVO6/uL+x1tc5OjCU22E3h7WN7t08XIc0mDyrTszrDrkUEzSj8k8QQFRVa+xk21VmLeAk5AzsIjwk41QbjwCgrFHXa/yh+BV1DLBRHo9xHaKsg5CAQg6OFWDRACYL4SnV8KZeeqpp2yj6bXuACCCceZGUKQIR2c5qE+CUL0QOGfjCBgEkxAKVKnIaAxBECC6cANkxPNhzmH83HHnXQTv1AXXhc7ryWQWW148zZVAVYz3pZdestm5ywFQrBIAaDQ8muuHFdJkS2QCrxFsHAQTpEU6MRn60cJ8jQDZMNkmMhR5vyhiC9bh9ddfb8eOHeM9ZdzofgCQdDDRiI+uRwBBsGm++93vunLpdsOOkU4waGONZUz5ZvRNCfDsumuvq9JksxHtNyuHJdYOAOY3v/lNgiMA6QDkoCsbjZAQKYCwuCedHbwfYDUAKKTGOkPKAREYsePj27ieYI660QSQcYCO8B133MHX2K03mFk65AkYbjZZN/HI4UMEuLZvn2QkHNKLZieeitkkS7XJ7sDDZA2OjY7SOFtaXLaevh7Wu8M4BwfMrsx552H819/fZfMLDTt3/gLZlBjX4uKCNTa8VsOFi5fsySefIajMlFvQy6MDL8YppQPZAIOzGDmFMexy5IejDGMqqGAjtiuZdtCoUnyxn5FSy5SQYEpSznq77ed+7udsaGCAKdFLSws2DLZrT7dNTU0ylWnTojHN2qZdunSZIOO11+6z+StIc+629U0cgg0Hj1d97H19XpsRsuf6wQ0ppGnD6Lk8e4X13GiAAPRCuvKGGfYB9rSzF+BcoJNxl126dMEee+wHNj4+Yf19nrLcExR7fzw3pvAfC75jvuTAExwHWxO6AmlBq3bTzTcSsCt7Jg4ositcRnmghzMtpwIAIRqywGmCIY8ACdYA4wUg88QTT9h11x2zt7/9Vrt8eYXXxwEsHSgG4dBwn33+8/cxNRrfHRwasMGBIc4HAEY09sLaeJMaZx1C/4EVfNPNN9nRY9cQtMaPGGQEJXG4inWONHkEZRDF7vN9yPsPAEhVF0EwHj1tnmx1NuPwpldLy0u2bdt26kUAjK+/+SZZ5DjwlldWubf0XPkgzo5w+zlVnG/Nex0gqTvquZGJDtl8AOffsxMvI6oOHNQ/Uze2tCfr98jPl42HyhFLaYkyjrWfdc/q3zhn2wAD1QtVcejw5PJ4NWesUhLlZTS/leFBxkKRa7zPNLjVVds2OUmw+9LFK94sCTVnNzftxRdesIP7D9i3vvUt6hjVT8V3ulBXFfeKABACa7t27rGjx4/a4SOHGTmVsY69wBRp1HyN8XeaNxmzZe7acL62qa/A2ACmZJxdTQa2vi5Qq9Q1zNeoZa1V+kBjq7ifYhikG1Tr6RVK2n64LgkchFznmsRozJTHUZ3jFXvJhURBKN2rOF4ZoCupr7pm5fTJGOd1E5M11eyinPJ2MlrbmXs6d/K9i97cOuOd5D+OoAqMrsuHmJK+H8W0csdK98p7zTV+qTNVXS+VXZLs1fdo9XqwgOsymue6bvNIX+U6mdIZdRDqajKadWKn/aE13Kq7FHJov7LWT35BXWdUn2YaFdp3wVlVCjPK7fTbQD+yKeBkojwNnNsua6y17InHn7EfPPYDO3v2DIOMfg712NrqKvXEIMqKqNmTSgvBtooUR9QcZvkUnFV0UOGbODiAcwdnidhXGGfWv2S2hiNP20/lYuCrMLjotYkPHj5Eu1mkgbzeTkpQAyrXAbKfHRBoL8eBjSx9BsZ+3qOSa7f9PBNDr8mJ5Z7tgS+zZnPz88EyKZlFyoSQXLnDX2pvZxnSuklG9B7HL9AvACh9RnVlMQYyHiP1HAF+sbLFosN3VGtc9r/uKZ+Heis1xNFzZp8OASPtUT1XtlXzGVvmzG18n18Hu30uI+06MXr4nSqoEbop/CTJzFaZL8EPPZP2rstHaRzpR1XoWzU00dhSRhhlUymTVRmI0gzEs49g6znAK9mRX6lapZXMVZTuUtJCTY405ixXedfDD5KOz7q0TZ+kdPiKtBOv6bv4vNfSjoYVsT8oP9F0UYCNz7HY5f7cureAFMk/1x914wDSV9mNZcy6f2akkSWWAn56Xt1D+zLfsy5bup5sL1+DgInjzC36oNijPH9FzAJpKG7u1gM+52vEIAgp/wXgyXPO8eN+EQCSDEj2NIdomFO3NRXYyM9NfYU1irqKZNSmeoZ6fj1vJePwDznWdnDW7Yyi8wRU43vVc6Sx67pZDoFdATyUn97kpu1huSv4FqNj7h+Njo/b4vIS529g0H3oHCzJa5THX51/6geR5Ez7XWcGMzJSNq9vO4V720sI1WU02zOVvcR7wefyTK7qvA+GcJb5oitLvX8ZgrpXvi4xl/7+6gziecUAQ2GrYx4UuMFzuE/rhDn2Pmj4387KLw1RK5vrjz/zTdZghEalAIBdgugVUOFm02avXLH5+QWCM4zERJqfDk1HlqNjmdpuC3AMWiwQXj8gIkISuezcaEgrVOebqrYB2BBwKjGxUR8jCjjjvrlgqBw+PVBWetmgk8Bw8oi3hCIGoMb0yAWmYs3NXeElAAiBHUaqatTGiMA12VHO5HIF5yi45/BTcfKA8gO0vqCifuN1/Hf9jTcSOHPnCgqvt60b55aN2gIS7ptaDS8ywMjXURuS8+0b1xWHN43A3xAGrCX+7QMTDHVXWPhUQK23emcClOoUhXNBuroZa7+huP6NN96YAGbVgvSOebgnla/q6HA3ApDrs29/+9sEAHN9DkVEuQCRJuJGjB+UmFswsVBvDiAuG+2wgHI78wLz4TUpu+2BBx4gQMcDllEmPPtmddAUufGaO9gsAJvhmGo8TE0xI3MuOIbRYTiMkhZSc9bsfe97X6X0BXqDnUqmf7d3lB4dHbGZ6WnKG5q9TIyNWg+p9k4rH+zttpeefcqmJ8ByXbXVlWUCrxpLV1ev9fQPUjbfOHPGNja7bHlt3fbu20eliWjN0NCoHTpyjT351FO2fRIgpgNTly7P2de+/pB196BmaNPGJ8atfxDP5D+Y6io6rKLh/HYX64tKmckg5hyrw67zDKKJjwPkFd2e13J2q++tUlzaDwpPwXPDbdPuvvMu1lhFsxo0ygGz1AFj1NXotbGxEQ52cBAUbbO5hVWbm1+10aFBm9w+aMND3YZSqXgPLHjUxmysQdZxsPTb2hoAYm9iNTI8wi7rs3Oe9jyKtOCo3YixAoQlgw6MxvUSrVpcnLNvfOObNjkJBuOQp0gnZSxdh2u4Qla6uXOE/XlLPhYYWmBRAkxlgxToEaYU+dxo7jLAgWuz/lI/WLdg77qSx/gxx+fPn7cf//jHdm3U/Tx//qKNjY6xUQo+5/vEAzTrzQ373vce437C32A7DvYjHb/fXnjuWe+GThlFraoo+0CDYdP2H9xvd9x5py3Me3q3nAkHoh2oxQ/2Lxx0ObQE6qvUl1ILhns+dCccDi9g3seAFwwGZ0d22YlTp3jNs2fP2q7de6kXcH+Va5C8VnOXmAz5nMgGcT6wOznbZBtnphdHkshoNSAr3ztfr9Pr2VDrBCxmBz+/r+vm93X9/Jx1Y6QaT7BF63Oia1TXgsxGTRkREuXgZIcKv6vhD78bKdH+esvOnjtHIHxlCaz6QTq+AAeOHj1Kmf/Ggw/a8aPHyL7Fc4KZ+Pjjj3t9UIAIYNaurvLMPH/unO3es8cmJrfZrl27qKORYYA9AWD8tltvJbO97vz4s4pC2D5LeW3q89dJJlwxhqOZWJyd5r669lXvHhdrIzPK4SukcV9rT0PRWnj6Xv2u/jftiJTqS4crHAOtHcoeqEZVdkh1RR+76pUV+mU5QwuQW9lb0USvnlmf5SXLWX0vyrjV+DN40OlJ8/rke3C129gBBQS92uecbZomNDU/0b07gXlt+yw7VLR7ixPsLJRgcV1l3fIzSm92XuGQ6Fq9w62y7I1LuP4K4CeGbl1H1PWhG6ed900n/cH1TJkp7bKE7CC80kDI3paX1uzEidO2OL9kb77xui0tzNri/LydOX2aGSpDA4M2M7OdTcjgbC0tgJGHxmbOyB8ZHWWgHj9yUB2s8BpwsF1R25pBdAQYoy4W6/lGMBDfzQ0lqLPiPNJZSRtQwT7tB2QsbGwyULL/4AEGcWmfRqKHHEP8W/0edd8RaB0aRt3rCNpGaqvvTy8XgHMwB23cMXcSgliIIjlo7+E7ek9ZOup0TBYPwET8L8BRfA+lZAQwemmYUuCATRiqjrxqBun7iiV1wn9Q+Sft5cxSUvdSvefP6MIPm4WM0ijTJCBMz6jnl07Qs2mtMU/Mbqr2upi8DiQJlLjaOZxlU3st6watv69fpDGqri/LPbTbtxkIk0y5so4ur0gBV1MLlEgKOS7jB4GhyWw0V+Luv9AehByBeR8AD+cqAtycJ4JAAOc9uKdnDvc35tx9VL7vG91vQ38Bgd12Rnhd1wnUpT0fAJf7R642yexiDX91/RbjPGzfGtNa11fGC9aTIB5xglx718fIHRxliTR8yQiC99y3/K7XDMbZhtflz+EswTMUACXKtAQY6+PO+rr4w/JLs82F33V/jAf3Wmt4HXjMP4Pp8AfFhBepq9mk3qKtG1gUvsP9y7Rf9wNYYgiNQ/v6GKCFba71VGaEB0udZYb7q+mr7HLp87p9mM9rsNEKkOk2Bu2bKKniySfRNCs36qHeFbjv+wOfo93Pxi/woxywwnhW11AGC8Cx15vHs6nOKoHRKoPCcRYFbDTH0OfQOwAYWfMxyDLdcPoi7Rm6f3rHjDVY67OXpKnh0TEPbqhma7D/XfwjTTsyJXAvn39n0vk8CdR28hl1cci97CYCpZFuzquK6CWAOIBI7svEFC41D31+pbPq9nW2+eu+RNvfsbtdX5Vzm1ZAqtdJ752BOASiQxeQ9FRkHribSHrIHMolJzi+KHPUtif+zT1/1+oFiolZ6+mi8NJBw+HYMpubmyVSiTTpKo0Awr+2RqcTQAUVKZ1Jd8S1IGDvSaDxMNjYA9wUOrT8oM6Kmwo3+m+ruH4VUYyi0Nn4ZcerlIqtTZ4PMAEarP2BQzyihPieRxTXmYYIgBF13qAUwBry50DXbKc0e900AA0b3Ph0dHGo9fexZhmZlWTHOdUYbCtEVL12UKSFASgLpYYUzOtvuIkABYwjHLScQ4BrA+Vg0MHn4u/d61zg0CnTjasXXnjBLl246GDB+hoFIf9UmzIONIA12KDdfX1MFWYNR8qVb35G6hPtWdEa0n4BUAZL6vbbb6+ip7gA5sjrJXjEDN9jyiTkJCIycC6RBnfp0iWyS/STjS80WylFw6N4cavL7n7H3dyiSOWsnLpwoKTE3eDYoNP6la98paLJex1NdxmwhjDsfKOtWbehpgdq3LRsYX6FKaYuZ67o8aOOpJIxbdjBoWG7cvmKvf8DH2pL0ayerNVtg0Ok3diOme32q7/2Pjtz5or96Okf2/59u22wb9Ca1rDNxrrNL6zZwqsv265tDbNW0xrNtapwNYzD5ZUVGxoA5bvP7v36A7aCdVxHt+NeW2k2bHBowh5/6ln7f//ko/ab/+Nv2eS27ba4vGIT2yZ5GJFB29Ntb5w+a//Nr/+G050RmQhmHxQ9UwdgIJPg60oGPw5++drTQYlIqysXr8eluZEBjO9VzV2oZD2tRXuWBjxriDowtbqyav/4v/41m11YsV4wn7rQaGjV/sXv/1++DgD1u7ptaHDE/of/6TdtbNuULV65aH/7hXtZ3xJ7CjVIJ8ZHbaC/l7/Tk0K0ZnDYurr7bO+OHbZ9atgGR7vt7Jk5uzI7b7t277aBoR5bXoIB12vbxsxWGmDYwSHostWVBgG3ZsPp+/MLl+2RR75jY6PbWDQ4R9A7zYEDLcXBVM1iRewArgwPD5JpC7tj2/gwhswaoAAvWVh+fcPm565QByA612hu2ED/oM3Pz1HHYH4AsqEMAVbt0sVLBBj37T9gR48d474h2xU16hjxU50is+HhAXvooW8RXPd6vKhRiTT+Hjt96gRZiygRgcHxMOf+R/fKLjIHb73tdnZpy8akr7MbJ7gnnBPcc/s21PztNWS1z843bBXMDBiCPGy7CSRSpgTO0iABC6NJlij0AgBRAOwo24HnPHb8OHUvDDVFJrP+00GN1/Kh3aYkr/JHPlM6AUw6/GHoZAMzH7RtOjyxtbIxoM/X71F3iAQMaR9m4yMHtOqARB3IaRtfyGbdAK3PVSeHq5Oxytfa2GqeHu0G2ybLkbx24pTtP3DAXnn5ZTt6zTUMvqAh0Ztvnrb1tXXaHc8/95zNTM+wNMArr75i119/HT8HOcN5jRqLAJchtzM7ZuzY8WN25uwFGxzoI6v/HT/zDltbR91eP9faZaKdVVLX65oL3EvpkvVnrYuM5kfOUrZ/6vfHe1443B08OVH6btaR/GwwFSRncgqyHGTHh5+PIIaaI0n+KRsx+CwHuqecLo45mnW471N0vJ5NY6s7W/n1LNvZONZ+yfOqz1b7Ku0XpdDW75nnrBM4muW23KswC7RXtoxDwfM4u1Sfqn69PFbJ0dVko3q+SCPU+kFr1/df/Rp1h6O+dnlN+LtD0M6h0FqGvSz5qTsondQgn0lso9R4pZNeyzqIY0hAJgMSLHrv7DD4BJ//zGdso7FG2xH2MvYaAqg4uy+cO0sfYwDAEQG8YZblwZ5EFg0DHuBAbhqzSAaHnHUvlgWzB5CNARMA9RfX1219w+/Ner7RxBCMRmfR+3MyqBh7LstWdRbQl4hOqQy6uy8Dm3P/gYM+8wH24logSsBXkY1b39u0pxiULY3rnOVV2LMYj3wrBQcl6yNDw6XmWQQe4ccwSwJ1k1eWqU/dfnJZQFuUinkT2SMD/bBlellCSAxif353rD0l0sGeXE9NAAZeV2kk6twoJUU7sKrzJvZ2CcoqJRpAqH4wR+7PeMM4rYcCmHp2rokYdGHTVDZq1HMTU7ME6reCZ9KNvnYebC+MthLkyc8BUkDe77RZkPXCsi4OyFbvI3Ac9eAh6zBL+/t7bH7uMr+DujzeqAIZIt7tFkfo6vKy9fejiabRTh7s77dlOPho7gI/jSWovJY3AG7OVXc3wXTsl5XlJdpLYHH19PZHczxkzjSsqxv2ILJzHHCgbxdpq4GoOFAOuWHN+CAJcY94nVPJpOQd/icC96jVjUw6ANmNDe9gjrUkEI4zleBSk/Ye1ALAN6z/4OAw/UX6zgG0yf+Gr4Wxrqw4cIdaehiT4kDMPmK9d7fzsl5WCSKxRbN9JMJREb7IqgxgE0AvQCvXmQ4wiTiQzyLImWSMx/UG2F3NqlcC7FOsp/oh4PPDw14jGnVbvRY/Uod7bH5+lmUeYP+g9vsgm0n2khgxNj7GOYAvDd8LhAz4bp5N5XptfHyMZZ9wPcgd/NdyzgksCwAp9jTkWc0mtZ7QiiB60O5ebzDDzm0LNA5dqkqv4TWU4sJ4QJZYWVqlTEKOURsb/ifICQj+jo2NE3eBL7G6suKsSJReov/ppXIgywgWK0tU51QFCvNcK4ED2EWQZ8LPLFnRbZtdXZyD/uEhm5qatj379tJP8V4zLZIXlD2lIESFdURqM9YPcoka/Rg75jEHN/A9gdHwr+E3C8SWPLH8X+AUzuJ2nYVsPOBv3mQ4ddBmYMsJIw7aluaq2R+QXnTMo/0zOoez3V8+UxoOcaxcG8+0Uy8T6WTaf8xc88xBWhS15ldIK+Jek44P/63rDz76ty0s4gAKofd0kyEyMbGNLDWAjmCqYWIzPV+KwjtHp7TbmE0qK3WjjoE4MhyRv4SkaoLkmOrg5aEcCG61KUg6jCiLNn6qqSAB8RRnP/zxnwSG9yKAWQCOxYV5Ru0ABr744vO2uLRIlg4Ym7gvNpQivlQkPPDL4cSOrINDdMpxyOt+yP/HxvF7u5etzaVaVVjA225/q42MjPIa+IzXadyIhgYeeWtTktH0wSM73tAE0YzTb75Jpw2sDo8ElDQBAbiso4naJlGcE8oYG2bHzp1s6EDAYmDArszOMhorgfd0YEcL6HjAWIpixj/zjnfQMQLYLCfMreRC+fdV62L9Bl6rp9teeeUV1tbC9fQ9PGfl2KQ6n25ItJg2/DPvfBeViDZ4NrALiNrkhkWK7N///UM8uNSsBGsLMBxSpIMRn+vuUWpBHxm7apDCQ8ScoegNY7z4MP6FwQZFBrDnwvlL9oEPfZAHLhia7Dqt7lwsctuy3m4okF770Id+3o4cnrbTp2ft8qU5G+kftvUWAKwu+/znPmszXcv2tluO2XrD6+lpT+D5lleWmFLdNzhi9339YevuGbAW6tJ1D9vyJsY4bF994O/t333kI/Zv/90f2fi2bVzv9Q1P7wE4hrGdfP1N+8f/5Nc9bcYtK64514PP2KIB48EDfKfbLl88by+8+IK9730/T+BdioiR7WCayuiT3NLQi0hdluOs9OQUgc2KOf3wh3/R+lFzchMG6KYNj6zb//I7/8quPX6d9fYP2NzCgj36yMN2z1/+qc0tbdjY6Ib97v/2b9gAAgoQqcF7d+8itAkGKLp0N1eX7OOf+KiduTBnjZV1u3DxvE1ObbPpySkChPfc8wl77bUTZFuhsdHK8gKVJViU2NszM9P2K7/yX7IwPHHXzTV78OsP2sTEZCkWHLVlKgcypZVyfqq6gqUmjYxPASdrqzAKB21ubtmGR9zYB3sTugOAH6J9Xr8RgCKaYUUKP9I/mmjYtGRjE+PUCYOD3Xb//V+3Q/sP2d0/cyfr6c5dmbXt2yZteGSUa76O/UAApZ8lIs6dO0eQEinlI4PDNjE6Zi88/4z1wBpuoTu0d6NXhBH7EB3a3vnud9rFC1cc3OvF/vAAFVQfZSI62GM/fe6zn7U3Tp6yt739DnvPz/4stSOMSc8dabGeiqdPuSPEPQiDwXqYWg1wFEDjEz98kufSwsKS7d9/gN2Eof/wPK4HlYqm9M32NBrJnc4XHdI6mPVvXW71N/dmnHkeQGqnIXlANM6KAE+ryLCY9MlxqgNQW/eIs9bxOQCr586dJ9N6eASlLAojjQZi1O3KAEB23HQ25tfa3he7QOBAvKkn7LSX9X2+V47qCEigXo+/CHvi5Zdfph6H0zM/N8ezEj93vP0Ou3jhYpRHWLJ1OEFdXWQnPviNB22ov8/27d1LuYBxjcj0W9/2drJYAWIfOXLEFpYWGbzCet5w/bV2/sIF27NnT3W2aJnyOrqtkVLmUyMaMWk6zVVlY4QkVMZfMPh9DaPgddATMoiVnZOK7CbWn2SrxjDz81VBS6VFKqpe0o3wMdhCal6FMz6ftbSFasXc67orr2ldfvLYaQBj/iICnudW+0xOv+YoA1u6VpsMxXPna7nNWfZa2XP+3LqXglhim+Xr1+9bPRc7BHuqWH2N8jxpzSsHjM2J2tO981zlDsntwJIzH/LzZGCan5XsJHA8j61NF6V5CffBbdeQl626oKS15zHkNaieW+zYqDtHJ6nWvGjr2sUBUOmO0H4MRrYYCINpcO+XvsxaxLgezjnYSvArAJ4geESnFqWHwFIcGanSuq7MXqGDyjnr6rXRsVECjF6X2J08DyB7GRYEqABmoCiNAyqePgpVjHJFDmJ4B1KCjMn2znPH+Se7K7GACdT00V4Am3pwYLj6ivsETDatQLYMWuJ3Z+c4sJD3oAOSiZGZACtlWrCkCYFBZ2q2y6cPAwQRBGG8/rHukerNMoUUNS77CWJoDC6v7uPxPFQdpSozI9nswYj2OwZ4GUHGLLPaA1C42THG62Qv4hmT3btVbre+IqBB2xDjzemuuLZqbspHAzCFz8Bed8DZAWbcW8CmgFMHTVGrKdWjTfIhFmZdd1TgANcFGYAgpWzY8889a12bq9bX07K+7k3rx75CI0Hrsw34QWzKuWkrS0vMwEJN8PVNAHRe4gc12RGBJiGlp4slApCdw54AKBlA0gEILv0MDAOwhHwT4EM6vcFPGSKoBQC+B80d+9F4s59nKuYIpITxiW0EJ31JvSEHdjVlLdVsVrbN4sIimwL2hRzjXIdPiZJCLF/QcqIRbGzqaHQOX10h4ATbX6AuMhFg4wARiyTpAAAgAElEQVRo1H7GGi4tLXtN0q5um9y2zW659daqyRLXFbqYqZ46c92X8axF37PMSkyBZjwa4Z+u0PvBRM32F9Kr+ezRrRjvVSUS1IBN3cIdYOBaoEkiSFpY75XlZQJu8GMxRpZFi2akC0tLEWA0zj/W0huXFuYZdBPt+uEhzs3AoPdUgFyvrqw5kBdrh+9BV95y61sIrHkJBdd7vpdTWbm0pzEX0k06rwXMAkxE0Pb8+bO2uowsEddZKiuG5x0aHqwaujihoMgLM5aa6B8wRBIX5pD9LoIR7H6Il3PA60vLK2yiOTQybDM7dtj0tJewAqgMkLBqlBJAPvQv/HHUb2fmGQBsPG8wwienpmxkbMyGQaDoH3CGJANnYANLa3mpEwXTmMmKMj6XLlE+mW2K7K4hlKRysgMuQ13ThTJuA06k6HJcZm0FWZp9xFeY6RolAKAXcNbBn8I9QOhQwxSSRBQcDpxLgTSCpwxC4OxUSQ1xVzwQxDOgIl2Fr8mj2HEbZgxDftGnAIShAPsBYotApPqYTiaJxsBxP9oEEZDgv+yjAf/TdTeY2DjPhlDr+Hf/4OPcbgAW+9Gtd3CYgot0WYJkaw27fPmKg21rTtNXhCofhP5QDqTh/x3F97RrIbE8WLD4KkDMSSzdhnVscFNFWizqs/hkt0ecqBQi7VIHkw5YjFEoe3ba/GBBHcFCe26wiYNT63/0o6dtcWneGmtAzcGc2mR0AZsdwoJrXUB9u6iXIQMDY4FDu2NmykaGPE0P10SnaRwKYHvCeCoOq6PuELzj117Pg2DHzl2cL68Tp4K+5TATeOaHoB/EMuoRCQK4eOqN152VF2kYkAdnpPl1lhYXeS+8jkguBXpjk5sXKZpIX8PGBYtqdm6OURMcTngWrCPAD6c0e9o4Ntdb33K7DQ4PUiEghZSR38RcwXcd3NsICrhHUE+fPk2AUYd9rmNZwBg3k90A66YT+t73/iyjcPhRKqQMFskmcjLdQNm0x5/4AZ9BSgCfAXgMMAsKU9FlgDk8QFrddv7iedu5Y5fXLgkGo4McUVdns0XlB6Wt6MWVK7P2ix/+Je9Q1dPr1G3JLJrf2KoN0ngbtP0H9ti+3bvt5psP2KVLi7a8gM7Z3pTk/i98wQ6OrNuxwzs570p3B/hL47e5aUND/XZladke+PtHeb+NjS5b3di0teamTYxP2Wc/90X74z/5qP3bP/pDyhWU7Pqm2eT2GRZFxx44ffqcffiXf7k6HFz/eIo+fgBSVMWRwSZtNmx5YdbeePNNu/mW26pnU4o7I3cszlw6uVfGbtSu0HxgLnNagthFmEsUIv+F9/+CDQ2P2WYLh2DTtk112W//9r8MFh5qUA7ZN7/2FfvUpz5mZy+u2ehYy37nn/0/duTIUaY7P/vsszY9PcUalx4BXrQnvvuwffWrf2OnLy0BxqehxvndaNrE5Kj92Z/9pa2swrCCXLghPjoywrW8cO6MLS7O2kf+8A9s9oozuXEw3HfffbZ7524bGHBWKAgQqnOWjXztBzihlO3oSO+Ucui2TduzZ5ft2bPd/r+PfpJ7sa+/206eQH25XbZz104aiu95z9vsB4+/aFPT2216O4DNbrt8eZF7lnWYyD5H5HrVxsdG7PXT5+yhhx62vbt22Tvf9U5rrK/YtvEhW1xY5n5msx2wQYe67eLFZXvumWft4oULUQOrnwbhoQMH7NFvf5s6w4Mk61UwQemKk9NT9va33+Ep5DizWVNT9UJiH6C0Brq6D/bbD3/4hH3xs5+zI4cO23/3T3/T5uYQZUXjGNQS7Ym0Mtf5mDs050H6A+ZunWB6Fw/ybzz0LdYVvfW2t9jl2VnqPhiqmIuBocEIXvRUzin1WDhhLpu4BR6sHVAooEVxZPCaDErJNY2nDsEyrb10dnbW8hmn73cCCdoAmqjvxDN4fZ1nzaOPPmo7duwgwCiDRPfhM+rcTOzufE3/neaK+w6hq3DuIcgGJos3qcrF4Z3Bph99p22sDEyW89XtAmehiFUwOztHR2FpeZV6GuxvrD+ARjB5UVcUzAsoZKRHYizoXgvG0vaJbfbiiy9S995999329QcftH/0a79KgBH32LlzJ89VBEYxD4j0w6GCMe9Niby5QzGe/Wk4zu4EUjGM469nBmN9rTR3mhO/jszqIj/V+5zndlDJ9W57CovWshMoV+TJ9xqNxgCgMI8wiPG8GjtKJWg/cn6i6QJHCUdMtVCjBqzsBZ2reWzcB2oCkAIo2hPaD7TxaA62y0sGFLbOTpGbvDcy6JZlr/p+pL9q3Fv2pdgKtQBAWZP2fV7/fts4E/CcX9f8+5x5CqUCy3l/aX4kR1mX5P2EncbsnNib5V4FFKzPn64FZlqWx3z/TvIqPSVATd8l6M5UYJcvd9q3AovZD8glPTSeXMeMdlkEx1mTeHPTPveZT9tINKfDIeo6xtNBz54+4wHWri5Pbxv2GsEYM5o4VeSB7l4yGHPddYJVZDdGaaBgEbasx+sFR5032LNzcwsRCAMz0fd+3ntZtmi7VMClM5bg0CLwhf01NTNt/X2w4wvYh/VE4CzrnWqvxN6tyqbEmmvPQl/A6S5/O1AJ2xDXoDM3NMRnz2uddQg+D70K3YwuvqwJLr2fZGx4dIT7VhkZYGBBBlkHM5iMJChELUk1cCky7weAnhNjhl7G+DFGOOms0YzyLAZ/x20Xn2/V84pO5cGU0bld19l5D6mGHMA1NX7CGNmMkXXfPX0dMoGAy8ioN0nENcCOxz3wPsa6vLgUQXV1HvcSSXv27anqZNfBZwDIWWb0O2AoEkqMEX7MnDVWV+2JJx63PjIC/bX+vh7baACkwNndpC1DptWGk2WQyQJgpLEKJhlIMl4Pu70ZHXybBm0fMIDhv0APAVxUWi1AF/qewbDEoQx532h5E0Skxy6sLtOvOHLkGjb/U4kB7iMhuFGyyp+tRVABc3n50iV7+qkf2q4dOznPYDHCfwbAD8ICwAgnxwBiUFNXzzwhoMZSA9G4S/Ya5c3LGJC8gXr5zabt27/fDh05WmXetQDib2xyrgAgwcZV6SJmTkVaNdZaoL7Oo2y3t0BICOClC0Y9bHbYpSxtVAgxmnvpOZ5T0T8B+wZgC+QJmYXPP/cM/de+eGasq2qTV8qaZeqQPejgOEgc2DOw97AfEUhGHXL48Vh/la3C98FqJBkkasoyGDM2Zrfd9labnJwKZMbJMUorF9FJdiX8E67NZsvWwCAng9T9aASA0EQWNd3xszA/T8AcmSL059hjwhmL6wC5ySLtItCMVH36eDG+ZmuDzfmw39x8LmnTuL90OP1J+tx9dvToMZYB81Rjv5bjMJBvBAjcV2CDzYrJiHrzXgcfP70D3jhTWVUoKYYfzCv2COYZugBlezCG5aUVZqdCXyHQhYA2ywf29PCsAWgInIQ6JsqogUlKH9i6WSdYr4+OIriL702Q0AZdh/4IIKxAL4sYgTMAPgz+RvSNGWfY/6vACDxIkptmYi/jsUEeImEq6s96127H4XheQZ5YQst1M/Ymp571iBsEvaknW8jUDFvZPABTYVJszIOyC+4zrCyh58Gasx8bTZujze0ZitBfLGXyv//Bx1swwEnTxGINDZEyjYdCEfbLs3N28RKiiEiR84Mf6QRVNKvG4hDCKgoqnyEehIGEUIxU0GQ1+mansmcqsRuZ6tjmtQNdeWPz+GGk7mM4CJ0pVgFwgYbD2RYQ6k6lp157t0oV8XUKMxs/NNeZgnXl8iVbawBg9EPJFyi6JSEqhkWkswxDy0EYMPoAyEBhOiXeO74yQgrFpGR1IseuTppNj+4itXD71AznvKfP00NUJ7I46X6gy3hVzUsqNDLxnRUCxx0K2qmtzvUk0wwNYxrr7HKMCUYjm9UGgJJNFunE+zjMvJNyP2ntSCvztYq6fF0CnJF2gY5M62Qu3XXXXc58BbuvG1FmXw8Aq3hN1GEcHtjoYA/iB04mCvSju7Ovvx/EJbrqhygi01h/oPVzc/P23vf+g6qpjg5LGlKUaq9ZwDpvNIbMnn76R6yriWeHosIBiLVrRAp8T1evjY2P2MjIeEQTGnb+3AUCkABNAbIwUkA6+HIcWN4YRLUuIGdQTB/64Ie9MUsUO+Xmp0KEEQHFBOXeMqSV2+a6jY2M2TXX7KH8LCyBsTZiD37xXps98ZS9486bCExjThoN0POZnGY7ZmbobL/2xpv2lQe+SRbQZtegtXoHCDAiVf8LX/iyffRjH7Pf+/1/aYeuARMSnYPXbXJ6xpaWVhjtRCOY9/3cz5E9ixqWciZVhwX3dbZmlMJgGH2d0UzIKd7vj3o9Ve2KylBOqYgwaNn5rTjvmV6N/S9ABrIPgPG9/+C9ZCJ0d4MN123j2/rs9/75v7bd+/Z73SQze/w737GP/8Wf2PwqZLxh/8fv/992DYqrW4tydfjwIR4miI4CpHz4gb+z++79vM0tLxNEht+LQwnzgqLA997/VZubX+HeRVoCnBcAfewaudG07z/6sP31Jz5GA4/Ro96W3X//AzYxMcbDCbIvPhvkhfMpvRe168ReI6OpKiMAsKFpuwkwTtlHPnIPrzezY5rBjCPXHLNLly7ao995xP7sL/7EPvnJzxCIe+x737GPfeyP7PQZHHr9TC8eHRuyT3zirxgQgmLA8+0/cNgmx4ftl/7he+yvPnk/5w91M3F44zDEAfHud7+bEdCTJ07YmTOnbfs2PwRxIN5w3fX2pS98ninnbtBv8v5eSsFlBMGZn/8vft5TMXo9igzwCBpoamY7DSuwbMECHpuYsI/fc4+98uILdu3xY/ZPfuO/pXNHJwLzFB2mBSpAp1qXN8TC2AcGR1wf9PXagw89aD19Qyzi/ObpM7ZtYpJrDn2EQxGRToBwMHgQNMI9xsfGij3nYW3+ACxVqo1XBvD182CY1/vx86uw3JjmkABGTx9y9qV+/IwrqeLuiJV6QvhcBnDkdPq+KyCgzjgYI9Mz0/bwI49QNyGKetttt1VpZHgf14Pxpp8S2GoHhzwl06WSz0jDv8W0eszf7l27KQNqIEA9GwZMdfEETrqyiPnUH5TzHkMABnoSKc1nzpxl2gpUCs5p7LeJ8Qn77ne+Y4cPH6nkaufOHTzL3nj9JKP/0K2o+QtwFQYuDBgAi9CnsFH6BgbslltuJmMRBizWf2p6iuOHoYjvQ670PKrx47NQ1imDPgz8BLNbqVFyTNvAogBe5dRrFggeQmdVNRpBgYnaZtFBN4NzVeRZoGctsEqnhrWana2En6pLaYwVja/cYEakfYi1jt5443WeZ2iKVGV3wOGKkhc4awDa+7O6o0EHLYAlRdBloEo+25z8Wgo6ZZuGbnvrGn/eICxHiisFhwvhz9S+BpkdjNIcfh7rc5wDgZ6R3uj1klJnTzqH2LzRnTgONq2lyq1U65doh3BP8BSweTDlYMpTL4Xso9wK7FXXYahn691+Zct4Bl9hMnOsFINghMF0YZaDUrahV9yOpL22gZq8YKp7/XGudzBpRBP3z0Yqq/sNwdqRfosgvZi2Aa64g+1phWS1aP/Sr0ZQGOmpXv8KrBkH/iNIFtvda30nvRh6y4PhwXaPz1bP7NE1Nrf78he/6Nk4ZC22mDqK78IJRzaCM4iRhdJjoyPD1E04g3FG65xgtsEkgm7hD0QKNsu/ENhDUFBZOQiSbwA25bhxXuE5wfAi6JiaFvg6ltIXYu6XMgWw8TwdFtfcvXsvx0F5iMYyLp8OkgrQkP7U9bGvxF6snw+0U1Y9m0WAaim34mARACHsWwVvFQhwYobXm1xYQLaKn2V8JgBeUY6KshxdsCMZmfdTJhfNa2YGjFT1xKC3QW7AOsDZJHuFjjac5DFmFQBgeuH552xxaaliVzHluRtn9JAdPHTA9u7bGxlRTdpb3PvlKKEwF5+nnMvZjopm1Pye2Ltg0qGMhlK5AW5qj4qooTnDfLEEUssYsIMvBOACtivsJIAMb3nLW7nOHFvVNMXJE2oOlM9F6TDXQ5Fx1mrZyvKiPfbY9ww985h+CJ+Usr8ZZWL8IKU80I9z2ZUflEFFP9tTllOwMKGr3CfDNdyuog0RQXWCxtAp0GcDg/QtIEMMWDVbtnv3bma24QyAXQcQgpocRAfajV4yTGcpMsMwl2fPnLEf//hF2zY2Tn+p2URZI4CDjhk4qOW+XVW/Luylsje8XAD+1v4mM5HN/jAvvQRlbrjpZtu7/wB9K2+8CZ/ds7Egy1w7NhNyIEp2mWwp7TPq43T+eyjZmy8O4p5o/oR57QUpyLPY5C/hu8QHpP+iaSWeGXKHc/XK5Yv2vUcfrQLomAfY1/0DfdUzYq4IjMPfQ51FEHrWVhmwADiFHzRevHzpMkEt1NaHLhYj8NSpkwzaqh472KkTk5Mkg2DPetDX/XOHI9TUyG1RgqEsE1Hq6mN9WLqKDWfXbXlpyZ55+inWdh8m+xIluWCD9nDPgZmLPSbchCzwcM1hm2FNUN5mfGKCDF3YqMAtTp8+Q99AQQ3II+x4sudAJBoYtL179rHePWWI8+8EM6wvMvLg7zBBFVhMNKoCyLWwvMRMH+8HsMka+24/OE7AdOtovIt7Qk+xxXDofAapx8ZoTyLwDp8X722f3E7bCj1KwGpUk15cHwAwPjM3O2dXrsAWc18K7N5tE+OeIRzAHmTEy114yQHHkDaZsYOyecjKgr8OMhT2HHQSngOgJu47NjZKnYm1W224DcdankzPd3YibGSsO3wg7D80UIWNAiIZSGOYzIXFBU+h32yxaSjINVgfZs9FYIwN2Vrex4DEq7UVW1le5Wf4OTQ0bawRoIVcssTB7/3rT7YI5PT0sEkE0xmDPouIGx4KAq+UWB7Uwf7h6rcVJI7oajhlPBADXJOyBaCD36kk5ufIzFHaCzcBC4G6IpQRp3QFp6F7hNijg+7IVw5UC6kAHiHDjwxpN4jcYSPTijU9SudqbB4AjG++ccrOnz/Hw3x1bblKE1DThEqxoNnA4IA3g4g0EUw6jBQ4fHo+bB6PAvhmBlDkCLR3nsb3b7jhZpue2WHDo+PR7SsaMEQdMh1YMixcOTpIR8WGLP4NN7aee+aZYIY5w5FsTXPGKRw7AIdwzLxQpzd4wJjgeKn2iXeDhsHrBXIFluB1CDIOchf0fnaeRudkRgU4Hu/KxGtEQXQZOg7YegQXggvG5Y9ffNFGhr24Le7P6FukSqLehA4XqH+8h0PlA+//IDdWAb96/LAP9EaOnGpootbjaydO8LqIVOA+mAvUykEEAYoRzBiBnIgmvvbqq1REeC4Yb5gfNczxSOyIzV6ZtcXFpYjM9PEav/ALH+B11exHAKMMfwwTm+7aY8dsaHDA+vrBlluwfXv2kv26utqwk08/a3/36Y/bL/3yuzk+jIEKpQ/pD964B8oRxtnps6dtfnHRLl1ZtsZGv7148qSNT8zYv//0Z+3j93zS/tn/+rvsuo3g6sr6OrtoAUiCE7mwvGy3v/UtnIsKnK/VMtUcOygihqNAUz+Y/DNRhyb2nNatbmzJ2c5OuHxS7REctGiWg5INjEZ1ddnOfcP2O7/9+7Z7/0Hr7nUmxePfedQ++dcftfWepo0M9tl//0//uR0+dJTKGoft3j277S2332avvfqabW6s2Nfuvdf+w/1fsssL83S+ydwCQAZjpKfL/vZLX7PX3zjHuYWsXpmds9tuvcXOXrhkzbVVe+yRh+zjH/9zW1lpkCLf1b1uX/rCf7CpqVHKVncXWHauixQMkAGTGR55Tlw/egOgPXt3286dU/bST07atdddY5/+my+Tcr7v4EEbHB6wT/zpn9on/voeu/8r37DxkTH70uc/bX/20X9nl640rNUFqn7T+ga67J4//yvbs28/wVmkniEFGYbIh3/5ffYvfu8P7dDBg/bqKz+xd7zrXTy4Pvu5z9mff+wj9vv/57/iIbhzx4wdOniAqWvQm3e9/e1237332kCV+uy1MmHUSc821lftgx98v83PLtmFS2d5IPcPDNvIKOrEIFizzjqNCDKgQcdff+Kv7ZkfPWkH9u2x//m3fsvml70WEGS7b8AZj+ijBbnaPjlks/Mr1tvXzZRxBMyuzC7TQHrz7Ov2/e8/Y9Mzu23vvt02P7dgS0xJmeM+xD2ha7AeGMf09LSNjg4zqIHnU3pcYTI6UIEzQiUmZEhqL2ivFAauCpYXJr6KM7tj6UGPDByy3ERXKX6ezzCBFtkBVZMUXAfG6uT2aXv99ddpyCCi/Bu/8eu2strg2Qe9ClAVz+9nhBtWkkVdF38D1Ih4F1/GOBClPXHiRDDyZ2iMUL4VPIhgBD6v1/IzVixPtHqOH5wn0MMoi3H8+LVM1ccZi3MJgBcMVjiq0KF4DcbVwYMHCS7A6MGzDg8NVEYT0vgBIl5/4w1ca4LKZnbb7bfbjh3T9uJLLzHIMD01w9RopDfBeRJTBmd3BoH1HGLLK+qLM0fvYR5dLgTIuLOk7o0eNy0Mbq432G6cr1In2oIhXtcD+tsdlsKezHKQ9WZpmIcoPRgEvSxtgnMZ6Tx4/kOHDlG/o57wk08+ZYcOH+B+gIHtzBP/gWOLs4cpP3F/GoiY124HAyVDhMoC9CQrJXd7jOvpff0LwEhj13wqHdEBzX5PkyKe5gwX1vZKe0fBGYEHHmRW5/ke8IOccU/zEXOP+mUABpzpg3PBZVx7ommt1JVR+y6DOw50uDMJJxvyeGVulgDE0aMHaDu99uop7DLbtXuHjY722qlT5+3y5VnKCuyGI9fsJ+sa88m0QTDZ1jG3fXblyhwD0zt2jNvLr5yi3gUTCn4VAtAXL16gvYLnPHbs0P/P1nmA2V2Waf+Zcqb3mUx6QnonJBCqIE1dP8G67q5r/9b9rJ8i7q79W7vi2iiuWFYFRQUbgoqIEqQTQhLSExJSZtKn93Zmvut3P+9zzsHd4eJKMnPmnP///b/vU+7nfu4ntx6YDwAECjs8m7ExWom7JeNRVUmsRE2M90nAbFFeLqdwn2UnHLgiOWhuaYn6mNYI+0f8umnTJps7d3bq4hm2dWspfLpMEBOeJRlOLJ4KZlFvwZZ7wqyV1X8OyTrLh3UuKy5SV9RvfvUrxamKV3mGquX4v4+3H8u3504VWXNzY04eh6Iu1x/nGlsS9i7yAFducdbwMIMqJ53toSGHaDGGXBDgWKxXsoWFa5UDlkJbCuAhb+J0VzzjOXPmaaiA322+64oEWkk9GuWxrxNRgTPhMSOgiDP+fOHyPiX2QaEtJ0RXvJ3ax8PPsCbsPe9SCoKE50ZiXuZAU0ehw67FniWZ3bFju9YWG+jDY7Ji7VDMCuKACAPZrNjitGifOnlSg7Ww3bxm9erVKgyhDy+2kplsOeDVokWL1OHFdSq+RuKloDsuJggEGMS+Kex6Cf8TNiCG6EU7H9e1Y8cOdbMA0mhCdwK8Iw/k3nhP4hKKMUzC5lpmzpjtQ3VUTEM7E3C2X4Usb6t3oMttn9s29Awj3ywsjgRQIR8gkHFKsj2bn35aUgDOVGP3eL4lwPG/yZtEIRBCSR7szp2q1A4e+ak6U3Kt8vm/RzwSayebTK6eNAs14BXCRW2t9MwFWivv8I4juldct9QLEtjrUhGF/Jp5XXvbUTt54rhmLRDLQ+Ah3ol237Czur4CkDH8iPawiCLEgM5k9d/xc5Nj3xeXiGFJ7hwdLsGKJa7zooRrRyLDEvEN7xHnL/xTXJMzAP0ZhSagi/Vx0JIkQlGKf4tfOLXZ/WZxwgOS/aJgMZW1w4cO2b49e1NHGPBKkRf/KsoFXAW24jm+ek8E6PFvYjnvQuQ5OoDHuvKMpk9r1TNhrwJ0IQ0D0FSeqbDiTKnVNTbbueedL9IQ576ktNymJj1ni/XMx7u+LvKdocep1lcH7CFd8Tnbt25x7duprGJDEXEqK/S6wQGk9Hx2Bc+WNuhgtCmGLGFwZ6OVlDn5y7tapnS2hLFPod1YYQ2NTVZTB1DH7I9hySMtWbLUqqtq8s9fMUy+yJePK5y4hS0VG3loWMCrznOy+27T6GopF37FHuGaiTUDZ+FP7kXdUBCz0P0cHfG1zGatpgrChROlfLCYt0SDTRAHYpOFiaShm1wfeQfroKLNpMuBKN5IGBoMZXC44bFxEVec8Vinazp2/LiYjZI+orO2ulrXxTprQNDQiOaHEBOwnnyP/IAiEM9VEnjS9y8WE1paimqNz3rxKoZxUmwUA7RYLG/2lzMfiy1TysRpcLNxrR14EmtMDOcFulGj1R9A2z+r1Iqu/+TNU1yMwJRMRugjmgzQ/am4wVZEtwTmktpEtf+8mkIQFKzDcMZciIC/v2p9dnosB8gNiGjOoslnvSqS2g54HYtAxcYrwHnmkxtrD3h5r2jnDBBLSVOiX/PACZjdsOTbEuWktJvzoAnOa3xs1I3jyRPaCByoYEA6oOk6JKrkatiEC95ywCLYzQOaKXAPzUK1Ifn30LhwpQ8Ax3FbtmyFTWudISo6hjFT5saQNY+pcBFUcAADvCAwdQOpkEGbZNOTT0rYFQOkaWzjAIluaNmo9TU1CpIjuZNB0cCIKv2vCr30cdyow770CrZT2Z32nPrxSxCh7bcXvehSaUKoQp/Yagp8cUhJtBRHDVrOdWA4+TmoOgL+dbU1ueol7+2Ms0TtFejgaz48MqoBJy976d9oA0e1Q/uJa82kVpXUkiGdxaIia29rs/3PPSdwMYBfnm84LiriXLuGFQEOTYzZiWNtothTicbAxYENujLPxUe0U5Vj4m6V9Q8M2kUXXaJ15nXRxqPAUUYM5R+foL1o4QK1+sCqQci8p7dPAHd9Q60N9gzYQ7+4017xkrVWLM3G/NRlrlkTEzFeJGDjE1afhHz7Bobtzw8/YRNFdfanR7bYZ2/4sn3+C5+zBWedpYEJJFM0jst/ZKdsYHjIVq5eLdDF16JAlDxpy4Qj9kQyPwmOdbZt/+wAACAASURBVIxBGn4O0/RD2LqFOlAxpTRlsjKmwVDOtQt7Uu5Bjyc8F1xwgc1fOF+DVVi7hmkV9uF/+ZStPJuBQpV26MhB2/Tow/bd733LpjJVVl2esQ9c92+2as05NtjP1Mlj0n+44ILzvbo+1GebH3/Ubv32zTY64SwT9jSOHEbIaHbCHn9yi217do+VljLNbMxOHD9hr3r1K23vvgM2NTFujz14n93x09vs4KE2mz9vlpWWZu1Ht/1SYIi3CdE2ldc0KwQDwjbyvVirsFmT6EwWT6qde9acmXbw+cN23vlr7Ie3/UqJWOusmVbfUGdf+8KX7I47b7e77/m9lZeU2wO/v1cAY1//pE3CPqFQW5K1237wI5s+c7a1NLfard/+jr3kJS9V8vP3b7jGbv3WT2zl8pX2+BMP28WXXGYjI0N2639+y3599x327W/frjYHzgGJLgEvtPkLL9xgf/zDH71KWUSQQhDqbBcq4NwHju3Kq6+0Q0ePWnv7CZ3PGTOm2fDoqB07dlIsteVLFtucObOsOFNid975Czu8d58119XYx/79I3aso99KM5V296/vtsrqSstUlNv6devs6ac3y88wOR5wCoeKVu269WusLFNsTzy5zU6cPGULFi7RmYOBid9CB4t9zllEEmBgcCjZwHqBZ+yL2bMbbTxLCwL3ATtpysYmhqyvD/b3lCqNAAjOwC7SPtEzTZV1XiMJhQQoe/DuOkvOropAzX1knhnkk/VUhEm6pZHZ/0/AfAS//A427+DBA0rWCGyOtR/TgJS3vv3tCgjQ1/Tpj8UKTAuDpNh3urKUGItVk3RZ+T7gIsET742PR6sT++zasy8ckKL7j/MtSZMkMi1WZ3xG4sJMTUnb88ypDlVGVbUlEC6v1PPAXzGQifvH5zY1NSvBAcihQnvixAlNkZ4/b64dOXrEmpuaFOROnzFD+wIbxr7ldwDVdu3eLfsM4MCfDY0N1tTc7EESOj0Z/yzX4UnMq+Rz2NeatDo5qc8FoNT0x9R+yPdp64v7d9+cZ28FkMx+8b/jF/87Ky9sQuGfAWbnAc8XssL8s5K2sRJRL/YBtHjRkDjAmQDRIt7Y1GDTW6ZpnVatWqmkTXFRgCNJP8gDxdROg68qQTS+IhV5tAs91khiRZIySJGMwqtkv93u+f3GuhSQfB1symlxe0Xc34vCFeAPSZlr/qJDy8c1NNRaV1dfCnIzCm7b249Zc3OTPkd6zBow6G0baunSuZ6yRx/bbK0zZlp1FUznMuvro4pfbHX1DOwqdu3XdE3s8dOnOwRi5Vkq/rYkgmdOd9jpM95uzvoMDQ6JfSE7UJSYT4oJijxJqq3R8LCWljo7cqTdYOSitfTstu2yTX09fYqD5s2ba7t27bRz1p6jPYMEBksISIxsAPZs/XnL7OiRU9bZ2aezSDwDG4TYob+v39teJyc0GCBTVmrnnbfepk1rtNFRzhR71lu2AZYBFkk0h0eGFNtwRtDp6unpFiCKDRsenrD+vkF78slNAs0o+LKn5sydaWctaLXSsiLLjtPVAfPbz7xY8Yk94jIgDhTYZLHYLy4bMyUmD/ag48wpmxqfsJ07tqnVTmQ6OnWykzae2BanTpzIFXvwN8RNFIt4hty3PwsH5Fkn7of9AFg1vbVV+8I7sWn7G7dhBoqlDqlJwBLJTtAS6fbLOyLzMUkAE2GHc+C5Mm+fnOn2tFhMmJkzZ4mh40wrT6RVnC8gZfD+4Vdk88W4JxYsd1AGsCblN2JgmbdIF16LgBgVJ51h78ylMdu5Y7sTB9A6q6iUVMycuXP0+UMjwzlmTmHOFL6BdSTJxhY8+sijVk9BemTY5syZLbuK/trZZ5+dOqQ8ofZ7G9cgisOHD6ngdeUVVwo8DN3bv/zlLzZ79mzZ6ac3b7ZZs2cldsyYzZs7V4w42T4xJt3/yoqkzjR/HnkmaZxNtQgXaGWGL85miRtL7dlnn9UZipjc80cnZ+SLRf5Z6sgR46/IFi1eojMRYAP+tKe3X+z5yDvYJw545uVFHOzM+7wArCImFtNR95cVWx9wTgc96bJp/+uefWpwxMuxDq65lvK+xApnv4REiu4/rYmyuJQ7ecEgZGCmJIEmfX1Bgx73k/tLnzSBETzv2tp65ali/xWTe+IX2NPORgwJDOJUMVensnasvV0T4AFrlWelbp2UEeuPXJyTYqmQk3CwNhWIkmOMtYv94UMqS1W8XrqMgW/oUxLzkP9xj7H+PNMXynXF2dVzKozF017LFUzT9GPXmQsV3PSoUnEAZl90o4Tf1vNKDEZscXZ8TN07xBF79+wWI1vdQ+pGdL3BfL7koKamtqdYj2dNDBO5ETYNwIwzQh4I+yxmEZAbq3Aqu+NAEB1r6849z6UB0MhKNgp/FcXUAMAFIOfAbn+eXKt8slpvJ6yns8O2b9tmQ4MDinHVNJ7YxWAN5PW5IaCJZejF9iKrrauz6uranK3mArlm/OqEwBGXjONcNja3eLt+diq1qpstXbpUeYWY9qlIE/mUgMYc1hI6tq6LODQ0ogJ2rHPYOk2ZTq3HYF/cPz/DF1BgUZedWOipvbugOw//q7MPszXN++Dfrv2ZismaFJ+GNklHNHVIpb2GfYcVHHgVWEuw78lPfRgxLNpRnVfpGaoDw88Hv+f4lDNlAf2C8OFdtG6X2I/ExjFhXkN6tacZ6DQhtqZGgobEoUBbtwm+Hkw+L9N9CSzOdTzFECxfH9YNv4Xf8eDP4+iiv/+nj04hIsuAktBLZDAEI70JwEdpLxObzt9Exq5wQEaqyMehcGOYpgjrLvMG2MNUP/QCK1MFBaOrvCzpEyhxyYmwOqofSHs4bHc6+TYhFyKGPZRYBMnA+t16BBxOXQM40mQebyF2fb/OjjO2f/9eHR6qunLUGh1f0N6ZomUWXGPik8FRcF6afzAeRHvrchVoNzTuNI1S92kewLe2TlcAR3BC8szBUlqS1iKcSwQXeUDHgT4AxBjzvvHPf3LDb6bAgE0XXyDnTQ0N0rsaGR2Wk+BzcJQcXIDNcNxKvjJOtRWVPlHCg2kajpzAdf369WkoBC32eVabT44qEHlNgSDgDY+9q6vTHn7kL2prFBMkGWYCZDm8YHHkEhJvxbjwgots1qzZOUYO6wWzEqMTyd1UkT83/o12ArRuKkYYcIIIUdc53OPjVluLDoQnRNKgmJiwnp5OBeUNTY36PkYwDBQOTUDpuFc4eIY8u67uLrvi8qtyU9xkcJIOIwAL+zMr0eWMXXTR+XbseJsShHlz50sro/PESRudGLLseJH94bbb7HXXbrBMWZGGukSg46DElI0ko6PKY5Z2bw+Q73vsIRseqbJNWw7aBz74Ifvq1/7D5s2dJ0YyQrldPX0peC6WZseSZcts3vyzFChGG/P/BIL5+njSHcBiOLbY/zJIgFBBSVQbX55hrAAntTlEsJ5rn0vATbTcLlu2zM5atECsJqLo6rqMffC6j1n/yLg1NNXJihzYvtu+/o2vWHVjgxKTG770dbdLExPW30srUFYt/IDm0oLIjttHP3a9ynHj0rGZIu9RAITW7Pad++2BPz4sTTvaahAxvuiSi60kU2GVxcW2c9Nj9ukvftJOnSYp67Uly2bYd269U4wpEjr2HAWPQmAx7j8fMPhpjDVSK9Yk1SLauxpswaK5As02bDjPfveHB6yns9uWr1qhffbj73zXbrvj+3b3b36v6vBDGx+wj37kXyyTYagJk+xxvBm777d/sIHhETt7zTl20ze/aZdceplVlpfaP7zxGvvajT+0JYuWSQ/misuvtqNHD9vtt99uP/rxD+wrX/6a2IunT52Q7IHszviYXXjB+fbow494QafEBarZz7FPnM0wble95ErbtmObHT50wpqbW236zCYlSR2ne62kvNzmzZ6uienlVWV2189+ZZseethmt7TaJz/3CWvrHrCKqmr79S9+ac3TWgWGv+Tqi+yun99rTS0ttmrVCrv77nts8cJFSnwvv/xiPZ9nNm+zPz/0J1uyZLnaxI8cfl5sBfYaZ5x14qz29vcpmHEtEYC0Adll/Bs+be7cWfJZZ850yH/QCnHd9f9XCeKsWTNtaIjkrtiOnzwhAJugj6ANLUB+D/swd+5cFQ8aGuoEGjQ2Ntjs2TPt4MGjNmvmTAUH0sccSkFVKmg0NdbnmFh5QCaEuBP7IBlx9s2BAwftyaeeUvLn+9zsFddcI8ABv0bivm//Plu4aJGSQhiNdXUNYrJJx6WgPdvBNPebgIvYV2wWtpK1ANALvZU8O8OTkEgCiRn++guNzDyo5Ek4awSjZFpzS2qrGNX1AXxxXT3dXZICIBnEFr3yldcqWWBNYOASpJMsAkgGm7CyokxnFZCfBJYvbMfmZ56xOXPm6Czv2rXL5i9YKLvFXkVnOtgNVTW1ug90W7H3ITLPeeMz0AhGE5J1gdnCtQHCYLc9QfVgD1/CNUbxMYDm3DlPrDmXB8m3+zoM/cJWX9mHFDCHX4rEKBc/pW5itTtOZm3z5me0huxBPpPrJajGT1x77d9YT1evnTx1SqwhB/Q4v97WpQLB0KDaywEF0Jzle/WNTYojYA57lxnsgiI7eaLHWloaFbgzXImqdiaD4LnHHeErYk8UBvYOpgDElVlb2ykb6B+2lSvPskcf3eqAZlm5bd++U0EsUh+0VxIHXXnllTprnggArlVqP3gSXCtWcnkZCYMJhAOsPHW604ZGRsQc4QwTY6L7jKY4MgliUwuAaRHbl/NK0RaZnDVrVgvElC7SxJRAvtOnOnS2ot1SGkbp2UcVP+4VwASGAQzqiNuwOSSE/Izr5V6QowAgKCkqST64RIlEZXmllZV7AV7s3lLYGrBFAJIQwR9TmxW+rUR7l/ZEGGqwRxiAVWYLFyyS/An2aHRs2ObOnqdzp0nFJTAB6+3IkWO2bduzue6I2toqO/e8s+3kyTN24vhpGxgYEqg6Y8Z0mztvjvY+IGN5eZXO9PQZ06y2rkYMTmffmc2YOc3A4s+c6RWoBUuDIg+/O3f2LFuwYJ6G1z380F+kbVw8kbWKMhInBxaL0Ars67cTJ47JfpPYitEUAFCJDwHwJCtvJwFrOJ8UoqP1EqBPwHNqiaPgNa5WU0e/x7D1AwM+NTkVxGMC7V+fvQDkYl8rwUzv40PsPHGbPXuu2tr6B4I1M6nrIsaOpD7YtEjmBIuYGIJ2uh3bd7ie8wS/Vy/GIF/aY7SopQvwWN3jbc68OqMmJuzZbcS6aLUN6dwwTIs9DkGEYZ5/fS4jHuF9Mmor9Q6Cxx57TIVNAFtAR96Dv5977rk5NrC39rmvbW5sEgCJv6EDBTsNU5H3e/zxx2WPiZ0pFM2dP09rgs0ChOTauQeuP0gdytqCbSYmp7f8eaeDFzH4g9cXgszKTdLU123btkryiusnwebLX58HGGWTWEPAOHxERcYWnUWcgVyOg0GkMUOjI7Z8+fI8QKvr8GRc1y6NQE+uHWh028q15O2371fix61bt+qsezUu5K8AuCdc8y/9PnufuDkA0diHAWqp4Ms9q2XUQYpgxOnvyUcppypFx49hol6YAhkPgFhdjAm44ZktWbJEg4pCc5HfJZ+bGHMZA/Iz7A5+QZ1u6V6PHjksG4Fmu/as8r28NIAXf5xhCMYQ6xW2M/JbB77yzGsxz1O7MwDajFmzbNbsOd7WDVmBojdgSXpewh0KpA3iPtXh5oubhmSY9n18vq7Vsi5FkeYwCHNIXZ2i5CQSRS4OyrEsKUT73sRuYSSZ4H3sWLvt37tHJCZNVSYHmXDCTbxXnMuIGbgPfOu0aa3ymbyuoqxC3R+cba4TH1Za5sDqxOi4ZSXJRds6mtVmLdOni8DEWQNv8HgPMJmBL0Xy9YGJKMdM50AFEA1CdXCqpIgYZ9SG+/ps+7PbrLMLnXa6Wrz7wfEZB8VDis4RLi/6sZ8o/hAz8xzwS/hSOgC5L4A2kcWw8RXlNnf+WfJxSCNhI9jDFDZCJkO2N8DNApwnCjec9wBL8a/EQw4s5ovk3nHpLf6chWgv9zPshC2eJDgF8QG5A3448l7tTw3cdLCR6w/QL1cAKZgTITZkict8EGuzF8CVYH3ysMhBiRnAMiAkgMeFRmbk2MQnfu69iIqNwobQbo98nIhdqQuRawEI5n25dsBiL4i8UK4G7UT5xKR7TGHASaxOIuRLWEyukFOswkjEysUlEKictOd0NWwR+we8bcqK3vLuj02ptYcqxGRWgQ/00eqaOk1yZYoUumg+idbBRUAN3iCvQxGsNt/sUX3J0cm50DT4Q0yf5CW1WByOFxiSqH674YxFiYX5a2cSAFwh0BF/dxAyHopXitR2XUCVx7izkThAHZ1nbN++PdpgBKSih6b3CKq3hqgUsLSUyGo6lgMqrrnoE4VULZbmo7d1ClBQgkerjEjxtmjBIps1Z44PasigG4YjLBHTJweYFVAAZAjQN0yaGhwH1xycsMcee1yTnQCltK5MbJb+n1fhYVvy8EHeeW8OE/R/hmagYxZDJ9wZ+YFxJ29iaYWOEN93kG5cDCkckwDVpD3IJuN5q+1JjJm8/pCQczQvs1l7+OGHraKMyjUaEC4UK7qu950LYHLHUqapTehPnH/eBqtk6jb6Y0SyOVZrXr8TwDU+A+Oy6amnBDIBuiqYwWCOjtroyJjVVFXK4XA4A8jmsGI4ETtlHdAniPvzEfUezMEE1LNkgM7gkF100cUypDjAfPXQ9yAOx7Uwx+xd73yTDQ/2W1dHr/X0D9qs6dP1+Qjr8vxu/Oin7A2vudiqq0gWEU4FdCYxcAaCT2gvsYb6Bm9vg6laZHbXfQ/Y2FiN7X/uqF3zmlfZT+/4idgboyPjopmjI6LWU5jJDAKpb7DzL7rIW2lUVfNmJiVFAfAn7U9vgVJYl2s3jDUJMD0XFIU4c0FrZrCAeQ3MS86KM0LR+CCJpfrqRgrG2spVS21sFEM1bhVVJfa5z/6HmGhF7MOpYjt1/Li9+73vsBVrzpaB+/iHP2FFYh9OqC2Hz5gz1yfHjg0DbmyzL93weYHTGMUUY+gMkrgdOHjIbrrxe6KFc2TR4igX04fpfhN2+thRu+e3P7ee3mFNo6xvrLIffO92m8kAlooKgXtOwEiMzsTqVP0z2YsAHPNBvuseYZNgEC9YuMie2bzFzt1wrm185DHbsXW7gKSSioz1n+mwD7zv3bbx8ScE/j/5yJ/tI9e/z+8ZOzpRapmqjD3+2ON28NBRrdNTT221Ky6/TED6G95yjd3yzZ+I2XjgwHN21ZVX28Bgvz30pwfs4x/7iN30n7daVUWVDff32dKli5ziPzVpq1ettEce+YtVSmfSNXOV1KS1AWyEyXP5FZfZqTOn7Je/utfWrl1nDU3VNq2l2R5/YqvVNNTb6iULbfnSxTaVKbE/PfCQPfHnx6yqbMo+e8On7WTnkDW2VNq3v3+XhNRHh0bt1a+8wm7/8a+toa7RFq9Yak8+9riY0j2dXfbOd75VbXoIpaM3CrBWUVFlQ8NDcn7SRkVTrrzCgy8YiQ0Nshck3yShBDc8W84XCdm0aZzBjKrh2M2ZM6eLJYddJtEDzIA9d+bMKZ07gKyNGzcmO5D1pOrIEckrdHSc1p5+05vebG1t7WKObXr6KbVXNjY40EcQvmzZEjvnnJWJ8VwloIsgYmhoTIlL2N9C8f4Dzx1Uyw3DlkjYaEdbs3q13hPg8w/3/9FOnzxtS5YtFRP4ySefkN4hyRFBLULZqrZNEkgj/N+nxBGAjecYDBZY5wAzrAm2NtqksDdMKnfpj2KxsKPd1jUpox3bfbcKiQZIWGpHjpyw7s5eAXJ9fb1aI85OT3ev7Fh9AzZ6xNqOtdsVV16p+wv/yp8Afs89t1/rRQAKgLN/3x6rA0hpbNT+IJjmM2mfams/pmtYvnylADZ8+tx582TdYEHNXzDTNm0iIXddMWw4ABaahY0NJMzPaamam5r1vjNnzrDjJ05oPwBI+QRBiqVjtuWZrWKBsZeYpMg6wrwDrPFkuFgtrNHiNHNmi9ZcsVKyf7QcwtRjDfisiH1ce9qTA2I9/LEKhFNmJ0+esuefP6Q1Xr1mjRgkPBuC9r179ggQwJZx/QCufMEsYT0XLpxlO3cd0FrUNzRrH7S2ThMLrr6+zmA/8iF79z0nbS3amw4efF7XR7KwYsUK3SfgNaB06MgRbAKmE0/Qek0AzOfV1masre207du3X9rIMOCwx4Bo0jvj3I6P670DrHW/BPh/xjVxAdVSoAw7cN78eSlmKrLdu3cnAMxbzwIopoDurA/3wc4CNe0HtD95JvPmzxfjkHZOwBTWi7UkTkASgziI1nP+zpeYogXxKcwhtTcmgIG2da4V5iyxH+1i3o3gzxJ93Rn4fQFDxGneahj360UpbJlrewft2IE1T7zxJ+FT6BgBIJYvktyRd8IooU3sY7WGAYxL39AHuMRnAH5yD1FI4NrpzBAlQAyFcReDz2Z9f6XiKmul5EtC+1PqoGGdSOwchJ2U9hP+vba62mbPmi77eujQQSsrpU262CqIAZJGHUk9cdrJ48eVWINf+GRpzwfisyOZzMccpn1IvKc2tlRM1hA/I8bFr3vhmUK4FfsE0F6GFcgH4+/yergB3kXBMGJxBz5SXqHGbm8zBaTEp6xatdq6erpt567dSohZT2wvBRCtYQJHU001NziM+4KJfOjg8y4vNElXQ5P8DkwsTV1NjKrCeMvv3+VKWPNdu3cpnmePXHHFFfL1+AVidc65AJ3Es1PHTsGAKK5VPjCbtUceeUTnAHC9uqraW4gzGYHvsFSC5c0eovNr4cKFKha1t7fbi1/8YumeYcM4h7wXRApi/2PHjtuc2bNlo8cmxmzDhg2KpzmTsce0vljNwlw4MRi9fTYvzaDOIIGieRkGQBHi6Iceekg2jbXNawUC+BXqHjtDrTTJ/bDnsUmRb/In7C/JWa1epVjZzx06rA4yKkcyl2FwgNTj6EKQmm/yudh7hn4cPnLIu5o4g4lwk9vTBfmeT4X1ISjKjf7qy/M0Z+Pzc+41rkPTepHxSkXFuKe4LjGKxcJFLsA1d+kE43UrVqyS/80DusEozeu1q6QkVvuE6x9m/VwP0AkhBp8PdRHviYOcJjvH7XHWc/YrSQ/wPtEtoVgzgafeOYJepA9vmXfWAnU6IOum99BzSFqnMHsDxEyEB4G9Aj5SfJK0f7UvnBcq0pGvle+lAIz92fH5qTOlAER2gDpmPMQeZP+CbThTcc/ePbZv7251AbEuAuESm1y5Vpownj/XDra7T8DX8NxdW5BYg0Gh8jRJT9iBKJe8ATxkXw4MDovhyeBLyaJorzoQpv1bQMZyrcQCWyBswCcKUwQhNwcQazt82A48t0+6jKxJVSWDeUakxaeBsIGBFEi8+F7ztWM/BbHMwUhlmX7WOAMih5VaWVWFzpVjRUXSIqRTMljDDoqGDmMS3kidJKxnMPn4LHwQgJ4A1TJAUZi1dEkyYIo2fu+YDF8qYLGkyEaGhrXu7GnAVHw2YB7xLtdO3hN2CDvPTFQRGFIRAz/D/+hJqhO3gCXL/dZgUxVLOHkOG6BcamhYwHFff19iwI+njicGzppAYbp9ILfxTMLJ4+MBntV9VLhPi4qsimuQlqW3yvtZ9YFJA/398ht6FEgJwSItLvVBS/7o9JyisBr5rEBOM2/Tlv/hHBWr+3lgBLm7CQGqRR//8o1TODanajrzwKdPOQI9OjlhZVRUyxDXL7IsSGgRlREMDRuV1rl8hULaI2qFjB6c5M0KxMpFPU0LG1WACBQKg6cACuPghTESGp2q7w7eONqaqzj9FbBYCJZxW64LkNoyVQVDVLVE+lb79+9TgDMCcyzpBPB56GZoymkKbqOiJOZiOlCxSUkSo38/V70KFWKJaZemoRBF1tTcZGvWrrNxBiRk3BGyzjGJMzZx/OmalkzJdjSa/+mzHx0dtv379hvtAbAxFVyLww6YR1XM24fkjGOymwDIEmPqGAzGcPS8p6PtxUlTwVuz+N3QgqHCSuJy+eWXu35PqghImwdDmJyuo+BRd00Bb9oajz36mHYJ9GpaY1hT+vgFYIRumYyoaV0Gevts/bnnWk09IJ5PCCuV0fDnCfqvZ1Hk1UQMDayFzZuetpaWJoF7MfkW54fxqa2mAu9Fbk9qRpV083OCZdYbgJ33x1BHtYI1JMlgzfif4G3J0mVK+AGAuKbQrnGBan9WkxOj1tBYay+7+nKbNbvZ2o732sTEqJ4nekS1NZV262e+YFdfstzq66FGe5uNOwe0l9CG8Upsc1OLjFhtfa119fXY7/640Xo6y6x3cNBWwzx79Cm1PWiyGIE+wZlamAChR2zmrFm2as2a3IS2AOsx+jhyn0bujKUci1UgutuHPIjq4Ho8h3Ca3tLhTteDG9dXimfryUy0lOZbYtatX29Lly208bEpG58YtcqqUvvKl2+2zu4uK4Y9Z6UK0v7xDa+zlavOturqCvvKV75hQyNj7hQ0JatfGkD6e1+3PfXk4/aFL3xGgRPrh43zitOkZcqLBQ597nNfFWuV64UVes7Z68T2LSspsj/f9zu7995f2OiY608B6v/qFz+XmLWeNYY2aZjFusQ6xFkuTFbcznmLFitTW9tgi5cstY0b/2JXXPlie3LTZtu1c49rkVnWnnjwQfvpHT+03/95oz7/sYfut898/ENW3zLdJiaLbWK02ErKzZ7a9Iw9+tgTVlVXI/DkpS+7Wvf5mr+9xn72018aBXKSjtExguZhO9neZnfc/kP7+je/JadVMjllixcvSPWgKbvg/A0GM9qBO05rVNed7RCMh5e87Go7duK4ff0b/ykNyFWrltjyFcvthz/4qRKJa17+Ulu37mwrr6my+//wJ/vjPfdba0utfemrn7b29gFrbqqxm7/1PWud0WoH9x+0f/2399tHP/YpFT5efKXB+wAAIABJREFU+vKX2fMHn7cjbUdtfLBfzM3RkazY5rfd9hMJTgscKi6Rw5NYcWqvknOcmDSmY9KSi7Yq5xmAClvG+WAftrTQTjviwTkBTEmxQACqirRRwpQiGB8ZdnCFL5InhLoJCFiZ+to6aQqHXhQBh1iDBGPV1dKnItGSwPOITwXlGgAzAEC5FlhnlVVVdtmll+QY9AC1GEFs2c5du2S3ANFhE1x66aU2rbVV7L+lyxbZnt0O3nB+16w9W59JYCdtqZkzbebMZjvT2WeNjfXW0dFjR4+05dppASiWLFkspiBgF/cMKEWCyrViDxHOJyABqADUa2is1/0R2AD0wsThzBHUMXWQJJOtTosk9p77RURaVdLxMZsze5aSpxkzZtmWrdv0fGDaNLc02tq1a/Usg7nGZ/zh/vutr6fHBvsH5BMolIQvABjk76wlCQjJLAkjybXsk9oNTdXzqKaTgHIuCZAJIEOrhmfCerO/W2CsVlVpauXRI0etorxS0xwRwT98tE2BIHuBvYN49po1q7Sm+jeyI0UmvZpFixbkWGm8H0AkAagC4CSZwrAaEr4AMBlSc/LESXVBeCucM25qax1M3btnrx1rO641BxCI5DGuh6E3T29+2s477zyBIdx7X6+LkFOZh0nDmnEv3d2d8tV8n3VnEijAnirudEqkCdWAV+i3Ll6yxOrq6wRAkJSzDgEyAKjwM653+fJF1nb0pIanbXlmiwJ0AUVizrskTuF5JX4K4ESASAKGeN4Sf09MJ0/+PVFh3/kkUpheXiBWe3wDzEQHut2PJsmcFKzznmJRjHuCpGIxmo1j3nrO/o/f57ojdgygTwyO1IERa68CbGIueRvWmPYFdiRan1hTnp9a9qWB7u1QEUepWyG1S7o8BUmn+/HwqeFXBRyWZKy3z8EUyR0ldoy/v4OMUSSQfdLgquSXxT7x4hisTxIfEoQonDtRoFT2T7YxMbvwQ+HjAdWIAwPUJXnJgXHFKjkrUSU54ukODQ0IWKyg6GM+pRSQkXhgqL9fWujoMaowCRCRWtoKgedg37AePEdN9ezpyZEK8j8nuMsoTqL4TpztmolTihlwdiTmzgzJx6pqd0jTObVPEJkpdtaR7k2ActKkU+w4bstXrNAAPZjmxNVcL2ywGdNnaW0ifua9SBZDs5bXcda60rRSl4eoFYCugnDS4qS1XWBN+tLwQAn+V+j3YXRzLmrram3N2Wfb6VOn1L4sf5cKyQE0xV6LOIX34Zn39fSqvZizgx3hOviCbQgTMUDwuKY9e3bJZrD2fO9FL3qRigb4G4pRv7/v9/q7s2qGVMT1vK3Irnjx5fJn5ESshQYp5gao5DvXONcaVpLizsJWWs+xfF+GjANdFRQAZRtSkcz3rXd1FYJuimESU6em2ot2+JJoO+eaeD0FYKVRyk84D0muImkxEs8FKJWPpX1PCSgEsCktlV/Zu2eXnj9fAPDcj3JKQDANG3JgX0SGNJQniiseP7vWicCJxDqVHUh2I0CBYIeqYJFasj2O+++tyLwvACPx0obzzxeQpXm4Oe1hfsnbun0IFcbUc0sxsiYnxdTr7+nWOddnaIAqE2zdv5JPcB+A8Q11tQ5ok4emfFb2BXuRwDVpPsK2p/ik7pkyK6uutpbW6TZt5myQRMXe0IS8g9EBUPbWC/LIdF609wNwRStPhQWXOQlfE/lJAN08g8AQCkG0eNb5/ersTPYYS0wXJAy44+1HBcKTi8sO4kdYa0mCuF4fvsoJF2lIauqyC/+gZ6+pQP6lmTO51zobVG3xsFgzZcJuZs+dY8uXrRRTX0A49jq1R0f3QmHhBLZ+vHlON5PuzckJ6fm1tx+1w4cO2sT4qGYIUMDnuY+Neds2X7EWkeswRJP9GfemYtUomus+jLaqGok0ZPjGhEFwD2PjeYkKOiuQG7nk4hfZmGYQuLwH1x1YVc4WFnZQFheruECc2DeAbEaZT4mfoPPQW5PjuQYLWmdxbExDYcUIVzEBli+gnvszpCy4Bn7u3TYl+h3sdXRN5gpQFANTAUQ4l1r4vUBITM2zxbbKEzM8pbxMOEBf36DAYvCV7p5OP+MAzIlUxnmrDM1egHe0XNMQKAhjXkx1chw5nuKm8nKrLK+QfSXW4U/stfaX1hQ7iR8pV07LwBjOJPNXJBdB3KkaAfkUbFc2r8+UICYirxuR/EixtCK7e/oczH/7+z88parHBD+ELQZV1Ss0bALYHw6YlCF0l7QL2MwcZp/kA6tPrxeq6VVciScDvqFRKFAhDzhG1Sw2d4BwWnwqAiQCtFgWsg+TQYzN6tO1EigRn1k4TToncptnMPL+ATCGk9GBAHwZG1Xrxvbtz+qhDA4Q9Kd+d1UToLs7mpynqnrF19+3UFsolAFlilNwGNUarziGsG7rjNkSpx8d9woSB8EPKW3ivmYS9iwAaENTMvQSceIMWoDdMjTY5xNT08hyN55J2yHR5WVMAVYBHsWMyygY4plq8u4ouotOnx8Wou40fzYlA04wBPr34KAqkOgrMFFJk5wKdEJAs70q579PPUZGNbU1PPjggzq4BJ48T00cSyww1+n0/UZITYLcceaMnbvuXJs2Y0Zii8JI8vYWNzguNhwT53g2JMtbtzwjppkHRP5ZwcIk8fMA3ytXgMsEVW5MHCjktaJqZ7MKsAi+SSCYjIrhpl2Jv69ec7a0InCK4RiilcP3P23EpXbhhedbV2eHzZ873yoqM9p7nCEC6f7RQbvru9+zay9YZPW1GavSzyesDOHeYlruB1LA4QArDAsxY0uK7bHNz1jnmaz19RVb0/yZAuSOtZ9Q+4QALQmTA9iWGJIcJJEbzr/A6eAp4NPgE7FV2YHeul7ogB1gdUdXCCiGMw+wXechDSLyNcSI5ocd5M6LqmlymXpPdIKohm84/1zJCsC6qq4psZ/+9G57Zus2K4c6bkyrO2bvee/bxGgdGBq3H9z2U+vp6hF7goIB7UYSGUcrc2TE9u/fZR/84Pvtwgu5Xweiw/6UVaAJetw+8ckb1N7EniURv+iCC611xgxRze+562d2929+oWECxCg1NZV2zz33WTHtyQnshh2nPZj0SyPI1FTWVB2NtfOCDtvbpzrW1jfZipUr7e6777WXv/zltunpzbb12e1WV1unavy9d/3MfvazH9rvHnhYz/Tgnh32keuvs9a5s218Co2rUSsqnZR25Pd/cJvVNdbboUPtAqpqK+vsf73ypXbf/Rvtj/f/SYzNpUtW2Lz5c+xbt9xkd//y5/YfN95iNZXV1tfdbevOgRXqk+POW7/entn8dF6zVhXY0BB0+4Su25VXXW6Dw4N2w1dvsZraBjt77XK7/PJL7Wtf/aYc21VXXmbnX3CupnYfeO6Q3fZft1trc419+auftrYTDtR9/7bbFZAeOXDUvn7T5+2D13/Camrq7ZpXv9LaDx+1pzY9bSODfXbTjZ+3wf4J271nt91+2x3OTmDKXtJwGRv3BN/3qjOr+TuFGAIsB7l4zohXj8rGAOqJQTvpAAtVPomG615LBbCKZZv1lje1IqpNImvZNFmZ4APgSDAsmivJHroDZ3CW+0eujTMnzafSUiVYfCbryt+5Bhw3fx8c6NcZJDhHn5b3RvC5rqZGQBfX3NPXr+l2M6a3Kulgj9GqRrs4zD21tBcX25y583T+eROATM4gAC7vPzA0pPvldR0dnQKrsPcALNhB1/LN6Hyh68X1iy2VWtsi6IqgTaDQKIGXDxXp6+m2UyeOKyiVz6QjYgwR7iHZykHEy4eHBeKhK8fPYCQRKNFSyvuKocWzKPHJqaw/QI0GCIiWQyJiYisBVJ7p6NQERu6L+wU4oQ0uziV2levmuRFM4n9CB4335555Bkq8aUWpZAq1A8u0pFNZZyK2GEKJ2aKWooIkgfVB55fWWPw4wAt7KAoytKDCcmPCoHc7TAocZp24N2kgp0ST60ZQnffpONOhPYJGpvwKjAsNr+P5M7W7S8xMrhXGv8dWE2pPwp/X1dbrfqmUFyUtN2+x8xhAg9s4D/ikgQE73dEhQFkJa0qMxThIU3oJKmfPmStAm+QRMIpnx/vAxBKzZ3LSenu6rbIyTTpUUu/VctfF9d9Rq1QG6QVPKCKxxtbwLNR5kZh04YMipozgWgl1KoBgW1TgE/AH89OlPiiSRrwVrEhPvD3BieJxsDPEZCmY+u5JlE+RFWCeCtuRsERMkvevU2ql94mhPpHXWUbDrruXCtrsZ59K6WAI9lN2NmlkyVenz4q1oT06iqrSsiqIi9gz/CwYTpFAaz1zwxumjKGOxC6RBDnAmGx8KqSTwKcs1ONezqJaHX3Ka+g3CRhMUjc+ERaQ0NsDxZ2maJmSJvxrfW21lRVN2cjQkA0zsRO75/xAj4InXd6GOE1xnIbhOLgcOQExojQMU+E94nL2a2lZhVXV1iRB+xKbKs64JuPwaLoHmCkF7CzF21409T0R7ZpOjvD//IaI3VgHXosPP9rWZkePtifJmBI755x1es6e8PnQHsU/SauW3+OZMwDl5PETNjE2rimxFdVVYjBiW/AZ3G/h8LGIuSADsI+xjwD8EvgfHJR0BGcPPV7uU2dDMb9/6fMTWMq/WT/+DeMdoJLtHa1wgI28F0ChQBqx3rygsnPXDquurNTa8z/XzOvxaZydjQ9t1NRVAU2aTOtMSeI7FT6iS2xq0oaGXZ4iH8/nJSSUaIcGbXrGrEEMktBzSu+FHfvtb3+b7LsP+OIZxv3GNOMAiPl5GS3ElZWyYwEqsuekEVxebnPnzU/dQ0lfN8lMeBzpYGOcnVy7aFpr36uADFlrO3pUz9qb6QqGu6CGlvIYimzeypoHldTimtr/AryP/RmgcdiG+L5LTTk4wT51uYUkF5YAUj9ePjySs0L+TV7A2S8tKctNP+czXEIgz6Km64z7yo6PWnVFhe3Z8ayNjvhwl2Dq4Zwryx2w8Q4/H+ZBXC5QleIObdsT4yq6TU0447tE7O5UiEf/sRiCy7iV1dTYnIULrRKNSFhSaMQniYKYkCwMQlvHiwHJiqSnkR+8F/mKzkOwCRX75vNErY/mFVCLcCAznlMe1/DJ1/Ijsts+qKWn87RA/v379kpGJPagx4gRo7qGdc4uJPse/851Q7LnE2AVjHbOtOu/e0epmNhWoinNCxYutPnzFiqe8PZnAEzwBfZEnhUvZn0q7vB+dA4qb58cEyAK7sE9MTzzwHN7c/GX7/EJz1+TNF2cgdiHPpxmymOaygrFZs3N02QXWCsY58ppJyloVYqRSicI78kX8kZ0MK5Zfba6jwJM9+5BzpzHDbm2WAqHALVlxNX9dvpMZ27SM2tO7IEfRL7DiXCeBwdzm2c20NujgXl8VmAA3qHhUhT8nwPyNeEdAN1ZxrhL76DMFwJVAE9nDTvg/mvCBvr7VAjSbIskH+ZAss+7QCORDjYfEmsu65RiGoB48BdwF8Uq0hSn0xH5AtczhlA1BAlK+RHyI1M2PDgEu8aLjYkpT+cXGtUUNiBCiLiVQVfaiVFgDHyNQNDKDblyMNbjaTCeKSuFwclU+lJ8K50CZkX/+7qPTrnjQrXWF1BGTYkIhglRVXoVMDy0XzC5xicNi2mXhJJjI7mWW741mQuL4I3gOpDVcI7+IFKFJ4kxuyELxx70ZH9POQLaPTkQKdZhk0idJE0/wuAUttLE5/P7bCCuw4MGb0OR45uktXJQACOfD2gn4FFgHQyuNEDGQ0q9Jge0eO+ogzQFFSXRwzn0iQasg4Bx0qc7G7C1dYatXLUqTfAuVaukD8TJCwZzP069Tyq4CYTzNXRgjCDtuf377MzpU4ImMQjBBpX+nzTU3Bl4AOzAqIJAtXJknN1GwgigmKpiXCmHUUYsDefxw8ho8wFbs2atzZg1051hShJ8OI8Dro4uJ62ZdA1qoSottQf+eH9uClmIw2pa0/CwkH0MQQC47C+mOBGszZ49J7f2apNOw0uKSlNF3jen7o9K6qZNT0lPRnBvok2Hg/YJXT56nfvCsDHoh2fOWSDoyuk9CGQoFXOQNmpadnOanyUZtXABjvmUa4IoB+NUpU4ABUzY88/foOEFfMGcLZOOEu3qkzajpcVu/OpX7ao106yussRqqyrFGpBmSkp+PDl1pxIBa11DnT227ZDtee6klWRLbKqi1Cqrq23nzt06u165KxGFmb1HhWRweNSufslLc3ozSiYwhJom51UnnpyLxuanh8oZJ13SSFbiLAg0Scm/ApvEFg6bkLM1uTDXz41rs/i+gRX1ute9zNqPwS4yq64ptT//6RH79a9/Yw3NjbJBXV0ddt656+y1r7tWrd4w5WjL4blg+Pp7eyWqLy2RrNmJE232mtdca69//etscIA2fAcQuD7pYJVm7MMf+YRVVFbrWQyNDNns6dOtrqHJKipK7L6777E7f/mzFLSYnMlvfnOPVVVWS/MkHJ+vTWI1JLuQYzBqcnEe2GQtspo0Wyxgc/XqlXbbbT+y17729bZ95y6xixrq6mxoYMAe3rjRbvjS5+2ZZ7ZISB0h4uuue5/0jOREYNJiB0ZH7cMf/XcxwHp7+239OeuV1P7DP15r9z/wiP3hDw9qwmpNbZXNm3OW3XnH7XbPfb+2r3/tW2p56OvvtdVLlxtKDVzf8mVL7fDzz6cJgg6A4HjcpnpQgzO58qqrLDs5Yp/5wtcFStXVVtn//qe32uc//x963ctffrVdeunFNjg0akcPtdn3b/22NVZV2Je+9gU7PTBq9bVV9r3v/cCOHDlunWdO2403ft3e8a732rTmRnvltS+3icmMPbjxQevp6LCbb/6KTU6O65x+6z//S8kTNq6hriFXCGEfEjhg86jUcTZjQh37mupmTS2C9mPW2zMkEffBoQGdewAjCVAr8Emg+OSUqvK0YnN28SExTCuePcExf2d6cbTyCeBJjMoA9ngNto19yjXpbEbPAZVvtTrBSDmtdYfVDetP1dLhITn8APrDt/FnptSBG+4tACxsIL6wrqHeamGUMdRo1MXB+Rk2Ao1lNPUktzA2Kp26+roGr7SngCbaTgDeeb7h54L1EoFlYfHBEy/a971divuKIWMq4NDmkZ2w0TG3bSQTTBkH6EAbRsycynJNvQPgZT+q/RxQMFMq9kFXd7fuzcEB7yQl6OEcU33lc6i4ijUKUx62U6ZMrFcYath3nzDq8QR+niQI8AlGq4MXrrWMbcRPDjKFvISBE1Va65hU7q1d+YRYxUy1nUURy88+6++JioPB/E/AHYGokpbEUuf3+/v6HDxCCqCyXBInAb4J4AWUk0xKvvIfrXEYUIqH+FT8kgrCYqxNiUkQxQJPgF2LjPevqapQGw+AdHVDg85Ed0en9BphWY4DMCSgDp8Y+tcE24C5rEtjfYPWSEUrnoMGxsUU0tAucu08wJGIcSLpUyKbipFhVxWLppiSP7l/9jz+gATGWbQAxh6zsJCwG/ncKPqpTTYBFJxDrjESjPBPkRDkQP8sSXFlGujl8aU/OwfPeH/ey88j7WCu78l7Aw4htxDt5OjTcQ2t051xygRovxfauF7IYuG6YIjCjPa2eNf89JpcfqI5YLnHE95d5C2/vhdh0rAXg9noMRVFD9qY2JOe9MCQjHMcbBgHZEKXyd8vYoEAzLwF74XxbxQauH6xz3w+lkAVzjJ7NTsxor9PTozrPJaXFEnjdnhwMKchzlmPBFLxCPplafpoAIyyYxVVOofYl5CU8DNClws5TEaA3RiyBIndRJcNw/lCpzH2Fv9WESBp/0Uzlg848vMaTNK0IKkrosQWLl5kx0+ctGPHT+iGidsuueRFCTD2QnUA0FxfMHu4R/bIsWPHlKxyD+whwDrWWcA7NjIka4JyhT9OIC8JKDISJJjsQdYeDVmKacFoZq2wsx6HeBIcvoAEnzWEYUdhHh/W2XkmdeVgUys0WEuDPgVAOLsFfVSSyu6ebsUDxO7nnL1WewvN96ef2extmqXu9/g8TY42wNdzckC+GNIClPLsuthrOpdZl78J+8A18F5aw8wLAT5Akt///vd6LaBCYcIfPorPccCGs+AsIibzTpveat2dXR7/11RbX/+g2HMrV67ySbIQbkJvvMhjd37OJsdnEIvJHiewEEYe7+17v0SD2Y4ePuID8wTYB2Dt9oz8iE4lgW8waFORX6As3TXSiXOgS2uBLde05nzOjDPkmeRy6xTHSHIh5Q/Yj1znn4oqnmdW1tTZhvM3OFGirFz2ZHwsm1TaEqkn5QTR4llaZDbQ1ysGYxl6vIBW5Kww3xlMyWCMNNTFQSyX2wmbJUAvHbQUNvt1ok87PibbJOdeXKyC2fI1Z1tltcdEyo8pFsOMi9baBAhG4SnyFF4fvjP8geep0d7Mc/JcPwo6kbv4mudB5GBdhh/SYJA0GEV2d2TI+rq61PVx+NABQzNaYEya/xByQ07MciZqFLXcp0T7dJ6cFZ/vZwRgKeIezyP4JWLUBgoL02baggWL1G3FWVPnZBpMqCnSTtl2MCtp5Pu0b8dJwDnwEXqOU1kNUeQ+Mpo14W3eKtol2wTDkphLUhN6Dp4bQEgCCMMO8fyQmHG/5IxuJAhirgCvo1jp/mjCGdQ19ZLNAmDM2QYRzPzMR0zBn5LbkpasE6KOHm1TrgS4G1qhaIRzTxSuAbkp5lIQ0TPPAph6d1MUMhVbMxDQnZzWQkVtxXKOs2g4cSmtwjHMGIBvXAMFQ/9QWEUaMsWzlQ40UkOJzBNDfgIhInfRvpQGq+sgUtT1vNrjoLQgTjKSXfZiV05/NEm36L0YUIiUgjpciQkoTDNPwpmayodTAUdgdUHOH9fGPmE/SRZPsgK07uNvJjWvJVia6tTgNW//wMemIkiSwS730dfcRwBSLG5JaZUVp+lEJPiTUwQJtAq6YfJW2DDyARpEQOKJNV+FYJ9vFg+WwxDwNgHaRIAUBiCXVKk3Pz/MRa+Tvh2DS/zAcYMRRApIKwQEU6XBnWwaNgPwhm7Rvj0KdmmRxqEF+46JUNrMifZdCKAFWCWkPgMjzx1fYSXbJ3aliqHAO2/RZGMvk5YRDpjKc5kQZwWAAK9JdFP0+7ROfE4e8KEyP2EVFWVi6gGIDvT3KKGLtQ1OqRxZ0l50KrcQAq8wSGgZIBkgMZubNCo0WwBVPtB0hisU5EG1ddIqJTqsWnkczCoEnkQlL3L6uA/28H3x6KOPWHHSPAv9IX6PSqmc3fiEEpWgXwMeXXDhxUlHTB5BQZgnl37wwqkDGGMsqJBsfPBPatXzao8nJDBD1KZIAkX7JGPX0yQ+Es9I0MJpy/FWVnoLUrlP2oO1SPKIoWMtAXsIQgCJA7hUFT4BMqLNjwzbZZddKn1H1glw0c/fpISkWxob7dZbbraXrpluTbXl0ovMBf0pYYik37VLXd+CCtGOvW320FN7rLmhxU71dsu5PLlpkwyAWgc0Va1U/8ZQEVwDMIq9zCMRsza1T6Rn7GMSX5hYRPLFveUrea7Lwb6PQCjA70KnGDYxgJs42wKuJB47ZLQFXvbii6xoygO5sfFh27ljt919zz1WyZCdkowNDHbb4sXL7E1vfJOCOvQ8Nz25SddD0Iuzd1o7YsYl1t3TYVdeeYW9/vWvlcadJqRyplTJmrTq6kp75/95n9Um8XxAlnI08UrLrbKqzLZv3mw/+/mPbXKSANCsqbnW7r339wp8AECwlW4TnXURLSTx7AOEckfgNoovOf8iGFJltnjJYrvzzrvsH//hjbZ7725pCI2NjDP7TY794x+/3k4cP2N33/0b7be3vu2tdtZZ86yyslaJaXGJa5m8693X2YzZs6y3Z8DWnbNeidLf/cO19uBGAMY/y24zFKY8U2E7t262m759iz34wF8UvB9tO2wXrj/PSstKVKmUJltvj54L4HyAGH6+kUMoUXBw8cUXW3llxr5283fEuOnt6bAPf+QjdvMt39G06osv3GDXvPxqrf2JUyfsG9+42ZbMX2Dved87bXAMhniJ/fo3v9bU6ZPHjtrNt9xo77/+I6qKX/HiS6yiutGeePIJe/7AAfvOd2+SiH5XZ6fd8aM7reNMp4Ihkurenh5N5CaBgfmp4CCTkQYrARBMNJh1GuYy0KekiefJ+cBWHD9+TFVDniIByswZM2QPKVDQFoJ+Iz4hfEoAbzoTSpynBOikiDWxvitdt66mOtf6JJBAbsuDWT4LEEEgIsDPZNYru2K6eiCHfTpy9LAYKWoZhKGpyjQ2m+nAtDc504WiEEmwbDt6tQy8KS9TQApABrvENRTLBDBGQE2AiG9Fd9DZaTxzGAtebe/p7RXbE7AIFp8AOIqKsPOSeHicASVwamOdsIEe11nk+viiFZDr59oiSMaHVFd5EMr1RGu3+zsPSKXvlNijDOvAV6sgF+BacZHV1zfKLsPK5PwFgEmwzLFTq6qSMc5updp8WG/W2DXpvHpMwkJ8Q+INK0/abjxfMTodwELDjYCZCrfYi4nhzecAbARgxffZawrAKYQqKHW5CRX9SNgSyOSAHTmqC3lTqWb6NrGCOi3Q3MVHpyKagDlkMJLouAAQROJVCPT4jGuX3h+vSy3HDsC5/+AZBfMePwcTl8Xq6OqUniv+EoCzqanBOru6BQIHyOxggQ8OIDGWyD9tmjW1avvRmZM8CeGFA3AC/Mo8OWf4CP8OZqcz373YhP327oEJFZYpJIeeWsRA/Ik4fNw31xNDi6KtmvXwtidnkfFVW1etM6+2+FH378ie4JuJAeIL4IbfIS5BE3bW7JnSbuX7cW4YpsJedMbTsLVMa829B2ctQDHuBQCHa6UIpLMx4Ayp0D/Fl2BvWRskH1qam8VcDUAT3SSSVOJdznwUU9TKlGIvgHqSM/Yne5c1gZXMnmBtuZ7SpLsVUhF+JnxIY54pSgLhyagncs5e4vlqgmuSk4gUWIVCxURe+Fb8rG4mJGsoCuDNppQBu3HyAAAgAElEQVTksF/LMqU2NNBrrU0NVp7JiOEa+lc6DxH/pBYu9mSsZS7ZVLs7bJMKJbSR8ALMqLXbSrQ/ShJYIgBRrV6A4bCn0jTdHNjmsWVosinJC9QjyT856JNkmbA9icG4fMVK20uhv6NL+x6/wtC0sIWaWK1icRTg0ZVjMnqF9GXZtyPDyGeUSKMTgBBtLQAs+dwC8C3uXzYnFdIAGBkOgT/BTzDYib3F+WNvC8QbQxLK7Q7vGTYrmDmAtDAhKaIRf59//vnOvpuaspbmlhxgTOcCe46iE5+nIVGZjAoTAIc8v67uHtu5e6f2Nl8aGlOB5FaF9u3KlStzZ51YygGKfAs4vxMav+whbF8OLJxycDRySz2jIh9mwt6///77tUcBGxyMy0trKQZLjEGx8FIijt9j+jhEALFnS0oFcFHg40wLjKalXqwk2GLOLOa5il3oqFBiwyVJIBXjaXNEXmzKdm1/VgCmgAfWVS3H3nYcfMW4R7VMC8wFMARg8cm6xPDqAkhSDLJtSQYCwACbQxwh6afkD1gXDQZRLu45B89YclayzcQPWRXsV6xcZWUV3pUmlmd6JJNqT2UvaPd5LAvgoLh7yLZt3SL7yU4VAzvHuo3zIu6crjuV4jy/SezU8PWhDSmNfYpt+LukfTtn3nxbf+4Gb6VN2u0hXRDT2sNWeUzma6x8P/ke+Y6CTqyQgPJcxae8e8t7fj/6teXb4h0/SB1LCbhVq34B47m7s8N27dqhuHR4uF9FfHJ0MblTZyfP2PNx/6zADTx/8o6EyLMKAVJ8eeLSiMQC2xRikDFAtrLSli9bYXPnzvOZQSKMOBnHGefeVZPHErwABECFfeCHIlLBxhNIPG7PP3/A2tuOiAXrjHR8BcVp4iyXntN1Jma/g+VT6jJkvgR+gWIwQwdjr/b199swMhWQfJIPhNmvAgaA3/ik4kw0z8EWwo7qusUK9O4wn2Q+bpWSCHHAC8JYx5nTSSmXglEU4LJi8xHP49tmNjXb0vln2dDYqD139LAND43KrklDWGSuSQGkXgrw+3Rf6fcre5paqAM0x6YLk0gDUxjOJvZqghNB69X5ltqeZYsDIyIhUTHO967HNc7+lg/A36Q/eZ3LEspLOa8+DZ9ytrvv57BJkklIcm28lyaCC6z1LhghXKGzX8BwjuIv+9HxHO8s5VFjY8nBNUBJhIYxdXUpx3nb//1XEZeigivaqESPMSy0+/gEu0wGwVcmBbMRmZrqzADouAoYE3ADMh4gYjiKqDLlDqSsUx6EiiAtHLlYkWly1v8IMgK8SwvSN7oAKzZ3Nk0JS8YzxJJlAgoYA1GR0NQdtwaavkN77HPP7bOu7k4Jl1LhDxQbEMIrd54g8Ws+CMErbhj4nBBmcpBKWKS5mA+q/QAm/YRJryahOVdVXSf2hmsoMGwg9BJ8U0dCW1jN5HvcAxRmnCgC5c8fPKCWrMmsB1qqeI0CuCQDm1gl3IGC1BR4u5P2YIP3fQEQLEZiVMfShFBV7Edt4eLFtmL5SlXVNPghTVULNJ218Uqc61xEOyx/PvmEa3LREqNDy5rCLgXcsmKtL5sUvUCn7pfKYC5YsDC1PXpgJqPD1YstBxnFdT8msv78HnzwTynwH7KmhkYZIjRWfHqoJ4WaYgm4XlSkCZUE73xf1d40gY4EmhYzmEAkCqdOnVEwB8CCdtHatefYokWLc4bSDbkPkPGWSp7FiC1dukQi+pwLQAWCbmlcwZosKbJ7fvlze9k5M62ydMrq66q1zhhqvpQYpPeNoUzcNMHE7v1H7c+b9tiC+ctsy66d9opXvNLu+OnPFNBpqreodICIBEZTdvL0KXvVq16bWiNdE0fnLdkA/i4h6KSXqmAvAWTBvHKA0CvhoU/Ka5xFkAKrgmpLJKXuwNMZktP3YB2GDuvyt6//G+sfSFXQ4gkNBrjx5v+U3hyA3EB/r9p1PvqxD0l/j4Emv7n7N3oPAvjR4eEcO0mTpft7bf36c+y66z6QpgK7ddS+tKw1NlXb373+LVZX3yypAAZZlZTQAkZbltn+HbvsOz+4yWbPnm+nTzMYpNIeffQx7R+fbha6ofmzKqcr4CmfLLOmIf2gpFrMcT9zL33ppXbrrT+0a/7XNXbw8BEBjCS6gAcnj7fbB97/HhsZHrN77/2dDQwN2Nve9hYN8sDej4zBchiRM37nO99rcxfMFcC4ZMkytVm/+PIX2d69u+y++x5wYFD2s8S2bHrMvvm9W23ntj12rO2o9fR22rrV58j2c51MEAUwwIaoLSoNpfBAx9tPsCEvednLpAH2q3t+J5bdsWOH7Ytf/KJ946Zbtb+bG+vtH//hb214eMzmzKuz//eJr1hDbaO98rXXuP5Vtsj+8Mf7rbO7xw7u221fu/FG+9Z3/kst2yuWLbbFy1bbQw9ttF07d9kXv/hZ2VUm6n3uM5+VbAHt9zxPgC/2D0w8HB26gcECOX3mlPYcgAJnorOTiaiAbuPaM0x0Q2NRw7Cwi6UZJRs8IwoDOM0QbUY3iHMNOD8hxpD/jusFlohZ19TSnGuHJmBBly4CRAUoJM2lGTESAY7CB7PuJDgxyZJgjwKXKs0wFVIhDz8BAMF7YY+i0BUBKraTViuCOhel9+l7TFOlNUNTBG3KRgsYcT29aKk1q4gCiOkBtE/6o2pLEsn6cW0xjCPsghtitxnsWb4EkmTKrLuzU+0Z2C6KmL3ISxj6wQCvtao6I8dBwgDTCOCfz2FN+ZMAjta90aGhVMgo1bXEmk9rna59CAuosalRLS4xnIaWFQaUSFM3O6n2YRKcCsmROBMMGxDMBtiJPnHRdfuI0wKoam8/JkCRte7o7NKfgNCRhCmWmXRwTwGwnrMDa7zHZBE6vM42ofVR7Util8BgcGDQWd/YIO+UCB/KNUcixLMlmXIfFfqCXkiNYhg/E8t2YsJq6+q1N8vLqNa7zuyho0d9WiOasgBBCWwgWVaBJWkaEhcEywnQOtoGw0cKBBkcFCiJXAr3BugAUMHzdvmBrP5N4itd2aTDyPXlOhWkA0irUZl8P58p5mTSQlywYIHuYcuWLQ7EjIwIuGDNOMfoB9HdwPWLgdyP9pK36wA4OPCO/hfxRonxfs1N03JJHX6fz2MNDx48lIuBHEAYzQF5oavK2fPEkKmjaEmPq4qPPwoWBmsV2s2cGd4rprWXZXw44OhY0hEVs8gZtvV1NQJKjh9v12dwNliTYEkD4lAE5/7VRq9Wf4+FABMZ7iNbA5g8PmEPPPCAEkxkByim6exM4hcHdM5534iHeR8AIOJhtdPX12u90TMlDjt95oyeL4mFJpS+YEqsA/BRVOR+KX4hlbBu7VolfYcOHFDcA1txAs3r3m6rra4UiIrO6hiyJgBJAvHzbbxiMCY9wrBxumFij2KYat6mSw4SXxpgUFyqgZUChBSEEgs5k28Qm5OkYwLUzg3yyLEE/d3invRnYhApLtfwSC9mLV+50rZue9aHx4g9V2Xr16/XmYAFFqyoeL842zwzmK0nT57Ua0LfCwAu2r49B/DukcJr4b05V4CCar1NWukiLyxb5mdg1AFGviKXiDMd78W5Y28g+8DgKH6OHtmq1avUCTR71myb1kL8RdzkTB/OEm3dALh8Nj/jWrhnwMLBgSHbtOlpa2pu0NljH8GOx77ChOf6Ik/BnnFW43riGca/g9UVdjrWTm4ntW37vfugSABG7IVY1NH+WpA8w9RW+6Hn1LoOZEWI7ZCNILKFpT0yPqFYs6GxWf7SWadocvoXH83v+gTYtPcAf5LWqW8jB+Jg7u3cus36erucOa9hS/kBMAIhSwNQcDiC+6c4RFxATqr4PE0up0BFDsV9ho5fnHs19bJnknadgJjURYNdUqyT89Uw3ZFcmbLSyipbtGSpVVbVuM5oArg0g6FAmkAgnUAob/2m64+umzrJosBQdvZbFCrFpqQTULiBA44RBwWAH8QhViyAZR/+4UMgWZDpM2fZypWrVQRWgU55iRNmpOE35gW4wjOi90uASQDq0TYd34/nGUV0XkdcFmf2Bec/FRjCZvh5doIRQKH74XE7eaLddu7YIbvnPoKulYzLj0jH8oWSHLyHu3zfEzynIGARlwTAE0x119d3G1ReVimwuLKiRjHW2WvX2rRpM2R3tH+K+f0XThJ2ZqNDW5K1SMAemIIz3J3p3t/bZ0cOP28nTrSLhOK6uAyVgRQyWHC+8gQVB6IcU5BueVGJ1Tc0SM7H2bFlyrW5BmwlJB/uixxbdn5kTLEqZ2/hggU2kXJgB7Vd9u2FdhQylEveAAbBXOzuOiWiREU5HT4eK6k4rw5O18GVFEgavgagiU0gHqIzik5Z9lPIAfHZgTmIQZoY5V4wchZq4Cc+tNWBxsCxgkiH/QvgOHxc4FIOluYZyTk8jfnmqbjOa3S+E5hLx40XoFzqADxDWIHi2Lw0BJiZSHVp9EH/gBf+OaMRW8b1h59gjf0a8jGyfpYAV+JEAb6SKpgSUU9xMPv7ze+5fopNHayjXLsp6DmgnabG1limrEYCrxhQRFdps4ygGnBEF5D1qqU2aaCtAsEAbpyt6FUEX3AHJ8JI59uO5SxgAwmlzrOnCIQ9yKC67+0FOSPFAQ/qfqqwAMrwc1GSEzobiLG0JqGFjlMl9k3AZMs9e3bb0PCAAAoCRh6oC/Q6y0ObO6fH4q2CgJPaHGL75TUzpFGAQ2Izi0rKmjniDI4DmIYODJPnWltnejtVKUwD2nYZ9II+Yt4gRCAXaLKqCJryBPOj0vbt2yt9j7GxEen6EDD6YBMH97QWCdhJuGrSgvQ1dqDNHWQcCK6TpMQZZz71NvQeCLTPOmuhrVqzWgAYQ0R41t527YF3PONwRhgAfwaTtnXrFuvuchFTnKDa0KnwJkcdbdocnhAkRx9l6dJlrl/GiPSkf+cON2mLpPZdDDxrBLvNAxBnKeDYYbEQ4Ozfvz9337wXUyXPnD5tp06d8IlsqZ0c8FKfWVyqAAohZNganR1dOtAc5sWLFtnq1Wfr96qYwJaYN24E/VyQqKxfd450zKjmMpSnualJLT79QwNWVVlqv7rzJ3bxwnqb3lQroJizAMg5PjKs58L+wJHIueSmFhfZvrZT9sS2fTZt2lm26alt9rZ/frt9+9vf13WLDa9A2s8wF9R+7Lhd+6pXSdDeh78onPGznJ5hnFDpULFH5IxCzDdEuL0Vja9gVHiF18Ho0J+M/RdnlvXwqok7VCpd/H1sZNT+6R1v1iAS1nZgZFD6H9/4xk0S/EWkPZsdscHefrv1u7fY6PiUPfLQ43bXz++UVh3J5umTpwSsCQCbGBdAtnjRAvuXf/tXMW9JDqO9g2C5qbne3vq2d1lNbZOupoeWtqoKr1aXZOzQ8wftXz/0Qbvo4ovFWiSYe+KJJxJwjl3yNjKBhqE5mgIaZ56kITg5i+e6N1qDFMCtO+9cu+uuu+yaa66xo23H7Mknn1TQzoqT0L3lrW+2lsZa+68f/Fh6GG96w9/ZBRdfbKOjWRsdGLGRLJILTfbud73f5s8/yzo6z9jSpSu0X6+99m/s+UPP2Q++/2PfQ1T+i0vsyPN77DOf+4I9+fQW2/LEE9Lf+9u/fV1OpFvDTbCNvb0+8GmSKa+wzEhefV/DLL72mlfIFn32C1+1upoq6+k8YTd840b7tw991FpbWtSOcP3177GOjm47eaLDbrn5JnvRRRfZa//uNTY8NmUlUyW2e+92e+KpzdZx+pT9+2c+Yzfd/C1NAIfZuX7DhfaTH/3Y+nrO2De+cYP19w7ZmVOn7OMf/7TNnj3TA2Gcf9L401RappOWllhDaumd3jpdz+3E8eO5ZMcfR5rUmPG26v6+XoEaaOzBfCTZDScfjEV/3t52S4s85xD9UDYwgCmsVnQFaU/v7Ow2JtlKx09DKtAeHFZBhc8AYJRERGoPE1tvZESAJyxMjhYsNjZYFRpFSRtPQEBqv40WyVwQnAbIRHJCsieAS20WnsASsNPyKqBQ8hCccZ/2x7ONc8qfDqQzKXVAeyfE/2nf1N4WkzIAew/duS/YSPg1/FNnR4cCVYor6L5gvxQEaerhgK8FwVwlzB8YZ+jljNqMGa77pbhiDADHpyIT/DG1dN26dQIWEVSHJeoSKC7OreJLAkfFY0gAKOuLDyBoICEI8Ikb537FvCsvV3LPvQMGcR1o1HDNtJr09fbLFuPzAJQBm5EN4fmzpoAlYj0m9oS6GhRDRFsiemQulRL7Si3BBRpPDjiWeBt0AjUc4PBhUxpogn6kElzfpzwbPp/nzfownIG1I0GmAMHehkWHD2M/0sIE2BLtmnwmr5k+nSmwrvOjeEkxghf9eD9nFjr71tuq0Hj01iH2BOxQnhMMrChMBdgmoXUVW7wwxZ7r7Oi0kaER+QHWmfcW21AFYGewhq4z10Lro9iOtEXROZLkAPh87fUkV8OfMVGVmIE14dnCsMQPY798f2VVeABoZZ2wFTHoh9cDsjBtPoD8iJmknzzpz0dso1S0ZV04Hw2NDS7DIf1XB2XYAzBBeJIA73weSTrhIwUr4rdZM6dZUyOtWyTwLjqOrhS2h/0SwKInnfyuF7ko+Pf19Wu9WBc+DJBQtiCdc/w5xQovslGQzcpPsIYUT4h7eH+xlbPoOvdr70r7NIG/rCmJPyL6nF32YbQd8gxcDonk19cWFh7nDlY6LKfpTQ1WhObu84estbkpB2gVm7fDKkHNAUN0q7iGYgDq/Cz8alVFpfYvdlKEjSSn5AAgbYMVLosC7ANYoaJJVsVhj3e8CMCXg5JpQF0CrwKEiOspBJf0YNIQKTpYnt2+Q1Nc+wcHBFifu/48PW/WI7pxCvMf1oz9CvsQ8Jl75MzyvJDccWDaZQ0iCY2YUq2nCcjcu3ePAMooOrBeq1evkS2TFrVay1kb142MMc1iUwmg9gFBbe1HdEZYz5ytHR2xDRvOl0wAuR3PAPve19tn3V3EwCW5ATuccQZ0uR3psl27dsouhKRIFGumz5glkF9MF7UXw2r1brRY/8JYMUInz0Ve2JXmGqCaVyzgnNfce+89uSFPrLEkPwq07J0h60V1YkDs7lymfWtqL+BVRsQBSDUUB7GfYucK4KNlMRgT3locdjHyNJJ5vw8Hi1xTdMp2bt8uBrQlnUKXDCjg0abN5Vr/zoKKODqfl+UBOo8hHVwQdScRXMLmFgK2Yi+qG43JyybAUsACV5nNWnVFpVU3Ntu8xUsU40XOSteLoZeb2JpaH3UuusxQdsyZ64DkFGi5bsUTqbU98ogoonkenccAIkflXmAji4mdJh07gSnlEiUlNmvOPFuwaFHSjPScFfAp1p221Tinhec2/s6+xobJrhZcg8fu/qwiX1Yck0DGF4KJvm/ie9qnMemc/Zf1ifEMpNu2basKxOR+srlqh4bQkchKaQ/Gng+AsjAX93PgzFM/+84md2YpE6Tz7dvSXJ4s0uTluvpG1+fTHA3HbPI6uvmhSXGmtG6Aowzt4dnyjLPj6gbZvXunDfR2C7wDHCUX4O+aTVEUgz998wIKy18IjM+kvLtMg99K5Zs9vmSQiZiYms9AzFDlg1EUM/rQLoqGEHec7OXsb2wJ8WEUSQARpfHLAFzkEnjv/j7r7u3U4aF4VVrCM/LZDjBuVayXhBnDU524E4SRkJKTT88CHHvRk9dHt0zkrvq9JHMkug1xB98rAPaEaSSMgvdU0Qe7l4aFcS684OF2LW1gJ/gkSMlBeJd/y395m3zoHWuifCmdKhO5Tg/IE/h0hsFAcgpwcWQMLcoxmxx3MgkYQ8EAan1E+FedkwRAQ6gImyMoQUxbJ6E5MdELuSocvf19102xkVkkAgktZlk5/sI3sjQXEcFk8hfiyJw+H3nOplB1ocTbTtnU8ZBURWGDlWGQnYIZU/64ONghseh+sL26F4yyEKvXsJq0UTkgweLgAUXlKx4YyUcg/NJfQoxcWjMuMB2GlkVQn7qqmQ5AsIBUVNFAYYKdGDts0gHXgaOkFQ8+hlWEwYrDmQtKEmgCxuyINh+TxEj9scl4snPYSstXrLJp01pVNQbMS2P/0u85KhxfkewBcooCqwTJgbxjbW1qs2CtEXDnQetnBDfSeMIYuzOMQNSZhrSBeTU9DDPXBhCFNg6sIFVg2TQKSh19J4Fac/ZaW758uVPVJxy40L7RQXSEHWOKoaKC4K3Qbih27dplp0+dzCVYXAegmyYrpeEBcssM0siUK5mnJRrDyfsGyKjNz+tVoXMhXU8YvP39wY0bc1MUSSoJ7AmOYQE8t29vToCb72N8qNx3nenw4FzG3CdGR3IEyOWj4IvkUGmdYC0I6F7ximvkuNQ2liqXOZBV7zZp8+ZOt6uuvlgDXtqO9mhqHy1wUyVFVlNZbrd97zu2dma5LZg9TYOH+Jz5Zy2w4+1teq60YPMZgEzhbKjaHj3dbk9sO2itM1bZAw88bP/ysY/Zpz71GQGYeh1aCWI/oSFk1tnVZa989au8pbhApJrXMp07glmtZWpRwBAVTlIPHR/2ljSWCkDq+HsAjHE2A6h30BlgIlUHUlLAZNjrr3+LjWeLbHgEsGXcznScsg9+6EM2h8E4VbWGJMVgb5/d8JUvWmdPvx1vOyn9QgIiJrDu27tXgzCwSy4wPWqNTQ12ww1fsM6uPrF8sSU9PX3aD60zau1Nb3q3HDIRXW8vgxyoCGbFjGbA0Fve8ga7+OJLlCjW1VXaAw/8Jafj5sLPXo30YEkQvv6MxL2Q4SmwJIEmPF/acBiYhG7QS17yUrWv8/cDBw7oPACYvvx/vczWrl5lt3zzO2IanLtujV3zqlfZ6OgEvdYqVrS2Ntu73vVemzV7jnX1dNnKFWvUGvfiF19iXd1n7Ju3fNdZUwKNxu1U+yG7/kMfsJNnBmz71s329NPP2Dv/zzu0JzhfTFnHjjHcg69I5v2hua5OWWmpnbfhPKuoqbb3vO86TQc8emCv3X7Xr+zNb3yLzZrZIubZN2+5WVqH7NWv/8dX7YLzL7BzL77AmlqmW3Z03A4fPWj/9f3b7HjbEbvnvnvtk5/8nI329dm0liZ749v+yT79qU+L0fPTO38s7RObGrV//ucPWOv0ZrU1EzRQvcSWAVJ4McEDwSjKeNuBCyZzptXiFBoySc+OfQHbCi1QQCoCRUBVbAtVVpJvbEHoKAIssaaaBMdAhSTAzH5omT5NoIAzmWpszpy5SgKxpV2dXdqjXB+MF2ytWiqSHhTnhs+GdcTUdAJUgEoN3cKHqD3ZC1D8LyAMZgLAT0GBj+tmDzIhnXZM/DzXr311+rSYJrR/AqbAEA49mQgw+JNgiDafiBX4PH6/DomKgmELXMPQwKA1omkzMaZ15nuwGLGrsNz4XQcYGXRRJTYIgBZABX5h/fp1YqABRgCczpw5S3IUAJO9PX3ai6GRE8n4wGCfAG6eJffKOgiEnJiwzi7a5ptyYv2t06ZpKiK+kOQhYg/eUz4QEfrKCg0ugHETwFljow854PmxflwHjPpTJ0/r+QOkHTvWbtOZmDo55cxwkgeRpnxSqejQqYgj1mvSVuYaIo7wImy+YBrPT3ZaPtqTceIpJbUJUIsWdL6HVhq/B0OA12lgTip8sH+wLwoS0bHU5F0XwgdMpPiyd9++5AvTADAlsX4W6ut9cA5BdVS28c+avhxnKZ0brqWhDo1MTzi5zwChIkZkQB1/pzhAOzrARWgvcpZhuSpwleyFA4eKHYUuJm1sJegeEEe8yHIHSMz7S085nRVphU+4Jp6D0d7OLt+nqZ6A+w4yBwACuFJbX/8C7VVPAolFHCSK+2fN0Y7CBrG3xULRgCwHZgP8pB0MKQ4BoAT8ow78gUtQ9KJAoeuiSUcDEpwZE6yIYE+JOSwJGmeksD8HB53FTxLn06tpqfQ96TGzt0pzLTHMQza+tEwsE2dqOljnMSyghBfT9PulPmCB2IucgQI9axXtmmgA+zkF+PYJlTCzYfEgo1FfU20ZZFEG+62m3PW1hpMsBAX9iLcDZA+bG2clB+QkMX75tHH/PQeBPIZV8ioGMS3UTOUtsmIGGA6P+LCrYlr4Mq5dmTo0crmCANu83np8HxsfLXIe1TkotmrNGntmy1bJMghwLS/TBFTixWipLwQqOM9hr7Zt26Z9zesofkcLsSZ/si9SYhlFZW/V873Lftu9e5d1dnUkEsSUbN6KFSvlKxy8Yw/SXue5GTsi1haSCevLftm7b7cSe66F3wOEp/NmxfIVXpjSHvbuIOwjnVOcAfw6jCD8wmWXXWYjg0N2uuOM7dq9O3eOYm+y36e1zhBjMMAmFTC5rtTCGfmUYqUC7cnIdyJf8RwryUYlCSveiynSFOTw2XyeAArZJwe3lMyLfUyORZuvaYIqdhxAhX0D6A44v2jxYu0f4grFPlO+LwIEQjsyrktxbsqZgm+ivTo1oe+jwUhBDH/uDEUvoPj1FMhskGulCdQqHvC8Ukt0xP0BwJKXB+iaAxwTKOXSEx6PCjCIAUNBjIEZmVqH2XMAv60zZynP8LZH91velOC6orp3clq9K2dhSgU+QHI6A5TLZ93e675SMYnX63vkrXSHkROmfa0zi61JxAkNmkhyDrJLJaVitC1ZttwWL14ineTQtycn9X3k1+s2Lr1fwcyCiGkid4+zFPunEHB0oovMknxFgC1xnXF2cr+buhtlDRJD8dTxY7blmaf9WWvYKtImFA2T30pt0Lxn5NiRv0anWuHnsO4OqrlN9lEN3kbOdVDsxPa0tk63devWez6TGG04TO8O9fVxDCCvuxv21M8V9+C6zuBiZ86csr2QrxhGN4FGIax7cv7xJA2TBh+ZS2SIvJVkZKQPj3RCbZ23StOWr+KyDx5LzS6KNzhP8WwY+EL8Nnf+fBU7JQWUwC3AvrDFikHwmUVTVlEGSDgqDVQ0MFn/qqqMNBi9OyDjAHYi5jt7gGUAACAASURBVOjMpIFdcX4iDvAnn/YTXRzSR/brCx8UE5hjMHFu0FkqNhbG0NhNxS50gSBbRndM2mDCZiQL53aVa0Hr3QFpf16B23BetFdGHd+I866BhOB1ZpJB4hrxsz493tQ9w+/xOXypazIV8cRypkCjtcy/Lu6VeIPYC7Ie78vvIi3k/scnuRMf8gyJESAtsQeK3vre66ZyVPkEgulF3pidtB4yVlZepwqG606wmaiYuPaiDnkKWpw1GA8GCq2zmzgsETDIKKbpe8FSi4WKCb/SfPkfKlmxCXT4klH2AmJyMgUtAHGIMFhub7her1pooYMdSEva6IjaAWAMqSI3mRWtWVVgUdZB7aM9OlU+kgGLzRoPIw6IKhVJf8+BUxdD9+TQJ2kCyi1ZutTmL1hgpZmKtN5+P16Z8Icdh4kbkbaWpmpp+ytw5Rq6Os7Yjh079G8Np1E7oxt01cpT2zlJlVeSJlOruweZOJd4jnEwFAAVZwQy4gwARnnGBKwYMhKsc9avT8xSX1NH+FMFOAEtsInYxP656FuNCjxpb2/LVREDYFaFiTYWAaH54IF9SZC//rwNCljY1BHgCxAVsyPoyF6V5HuPPPJISiRc70atQKlV8lh7u9ZXbeRTTJCt1bV1d3brsPA5SgimPIkgGQ7AiLMwODQog4puDuv8mte8NiVRvM4Tgpg0pj0+wSTqWTZ/3hwBXnV11aogkOTDzqgoy9iv7/qZ1Q6dsGULZ3vVpRj9rmobG4FNMy7WjJwL4HFxkcAJTf8eM/vJPffbtBkr7Y9/vt/e9PZ/th/fcYc11Dd4MCzRXUB/X7vDh4/Y37/hDWmirAOPcUbRnok9F0mZqp9JDDoqfNwb1SNeG4Gz/p6E/XXGUmCTSyhTxToXzKchT+4AvaXjJX9zlar2Lc2tGrjS09NtX/7K1yTCXSSd01Hr7eiyb37769bZPWIn2k4KPKQtqKV1mu3ZtdtaeW2qhg0P9Elk+Wtf/4oGjfDZcnxlGUMHhGDm05/+nAslm1nbsWOi8xPEsA9gvb3tLf9oV151hY2NTVpjY7VteWaHHXz+edcrU86W9GkSW9m/5YBsBCWF50r3Kr0X37OXXnqp/eruX6vtGcmBjQ89bDu271Dg39fTZeesXW2vftWr7VOfu8Hqayts9fLl9vdveKOVZEo0XZeEpqYmY//0jvdbY2OL2sIXLlhiMPfWrVstW/z/PvlZgdUC3SbH7OSRw/be973ZegbKbPPmJ+ypJ7fYO97+Vk2Gxi8AMDY11tvzBw+6jYAxp6qaBxQRdC1btsSWr15sr3ndm2354sV2YN9O+/HPf2FvfuPbbe6cWXaq/Yj99t4fW9fAuJhK/3rdR/4/V+8BZvdZXXvv6X00M+qyerEt2SquGBsH35AC+XwJcEMIkJgOhmvA5IOEJNcJJQmQUJIvCcVcQnVCJ7bBOICNbVxx7122ZHVpNL237/mt9e5zjj1+/EiaOXPO///+33eXtddeO37/Fa+MM887K7poU5ybiwOHn41vfPO78fTjj8V//Od/xN9+8p9A/6Kpfi7e9e5L4lP/+Ol49OEH43vf+7oKXpyF//UHr49NmzeI9drR2qJkgv/RRONLjBtVwl1U4Tlkgg87Syx4qq3FqXOO+Pmhw4eU5DGFed26tdrbKhqIYQQj3YwqWMyaHFccNT9LjT4SLdaI58BeIMlJGws7kfekoMTvwqYCSEkQJtmM7oJgevyYmWntXUXU3zozqd/KHpL+7/y8xPaxc/yd+8FeqPUEllh/v4pammpahqoB/AEYcXaciFf9QJ5RrhFgzaylusrACt4XLVux5xobxCASqLSoW8ERf/eUPCf/XA/goQpCFZ/itX3yqSdlT7ds2aKuAlpNeT2fTWIrRvrcvD7DCZqZh7CE7Kc9RCDtswtCjdHff1xgCEFxZ1eH2cs1hRKMqQNGsxcAuGCVZHIjgJE237k5tQkK3KOdc2hIa8bUa4Jmron75blnhwRABL5DDBqBCXx2Mu0N9NQmzPyd60cKQQB5CQ4zxuD7/Jz3Y5/v279fn7tx4ya1oQISw36SDxsY0M9I4rmeto52XS9xx/gY03bdCv3snr2WO5CtpsW2o8IIoZWW94LN44S/TsEl66oArDBLUqPPETk1yKrWrGxE0Ugym97M9fLSqgJeqdDrZzVV+gQSeH0Gx1m8094S+pWsjiorJX+PWMstXVwTUjeOV7OoCnjDvk8GnhgxRcs0C9nsJaQY2CMaCtPcJJYl4B1xDOuZk+AddxpQ47mxJ1L7DN1Qx1pOsrguCsXs3WxBSh8MexmdyExg1TqvNqnnD8LgmmB+5lkxIG0dRP7OveR7psZd7iH5gTJhmvXl7xqORXysayqC8qUtOCeopiQEcTPLjx3kfpPBCjuVdbWWp4e9ST8O0J1kB2F5Je4zMT46En1oxo2Px9josOVtKKKU5Kno6mjdsYPVGLXaKpwdWBTS7Vdd7LR/glDQqP81TAlJDiVhU56sLdaqdRkTmLCsUTX51t7X/vTwxbSdTkDdloZN23rKKWoJRu+a/cQeOf/83xADlGtP0KySmxQWFAVmWv/5OTYacBA7cvLWrQLxPMisaK6V68rkLp/lgw89IABN00ZhRba2xNlnv0jJHjZLIKVACduYPGP2i7RjNun5PfnU42qh575YH4qZ7NOzzjyrQiDQMKfJKQ2ggu3IuvJ3nhH/o8lMgQi91scee7zCaGFvyb5NTsa2U0+RPQXw4IyIpFIKKBWtuyLRkc/cIJITzNzTtfmRQb86FcNuvOFGFVY4F9zX1DRrYKBHz60whvwsrFW4qIuprfUe5KUhY+itz8XWU7ZFs+RPbAczD83nqdbAAv5lfpvXqWsu7Y285p677pYv99APF0akV1hAPpFhnEIXXTZPkU1t4/QF/JznzJqm/EKuk15TmIk5HV3xuU120XFjHxdgdh5pNGYqLMTKNWti7foNlqXSlPSFqNeZqeYHtWfD97mgoXuPPPyw9R9VuLM2cLXjr9rhY21WrqUA+EWH0XlEAUQEgBYwge9TOGxpjhNOWKO8MzXABYdJaYiOxgQXDQzV+o7MZ1J7MfeQ18yxeO0+q2ASJbdJP61nznu/YJhtSjqo8x371lAnOYjHHn3IRBHZjtJSLm1+35vet+RQWdCuXGshRuU6eH3cTSBWdJmyTYFPZC9J4TRKR3PX6afFou5ev76Ai87xtPDlPapgew5Fc8EYKop6VMVgZODgY488FCNDg9Emchet+m6rBmjiTFfiGMUF2F1Ia/YnMAApQrW2d5g9Sjw4CzN+WEAjUhLYULUiNyCTRszkKeLrNqxXDuP4rArsJ0Aq4Fwagqo3Rn39fEwT005NxnD/4WA2DGEX3YdNDc0eMqb7Kv6D4gjs7kKIwj4aq6nqQktSqui5J26kHLzE/eAburZSKJZ9LVRYdZqW4hyvkVY1w65yOMr0tApRvAYNYorx2EIK6rW6iPyeIgBixHr7F2ww2qwqBtElUfJXSweA3dR5qnbp9BQQihak8IOFmJixbAb3ymukJVysj/ITEbIs/wGBj18Es7M/dNyM3AmxtQYHEvv39MShw0fMyv7ji9+vIS+ZBCvwbnKLLgaKzYpjrm+getNatAFhJXoQDI7Zg15q6bbeeNoApfVGyG1xbGYUuqUKNmRWlDJhlZahktjqIcj3T4OR/+a1+cC1SCUwqK0uCY0XrddBgo1qUjTRLmhRgERCxBAB2oz5HU0YHbZWRqLH0E9npicqh7NqCMqkxNT0E8ptEe4kv9shJDPMgQ/sLIKInbtO11Righ/YEHpYNcwQf47pqNXJim49AczhGT7zzG5NdKOqIG0wNg+aDgB7SEEV6q2NsCvS1nUyU0/tI6Vaq41aBgQU4U0FZUrE5pi63CKdLBK/M88+SyLImRxl0JWVRRtyAkYH+Prc6aky4fnXVSpvCYSzcpPO10EuEwQB+Vql+bh4yRIZJTFpCzKf157PBCfHbdx44w16lgq6RF02TZ3K8PgoyWKL0fnCoiUoIWhSsKxpTwTobrvCKJCA8dmwFjHqBPPsQwLD1772tZWKdCaHGVzruuZmpRF20kknqkWvs50k0gkZSQtb/p47fh0H77k7du5YrDYK2imXLiOJZq97+isVJfTxAAdIxNk3k5NzcfUvr4vupSfH96/8Sbzz4ovj+9+7UpUXJR9UgtX60aKAgfbw37vwQu1/6TfhoIuArNinJaFLx1GiOu0dgrgMtHKqMM+b//P5VYF2ByB5vvmzkiRJv862oEIFj4W46E1/EKMjAKh+v6PHDsZffPgyTQNuam2Lqdmp2Lv7mfjEp/4+oh722Exc9peXSSOI1z+3b1+sWLbU9P1YiOlxJA8m4wtf/HxMzpgNMkdFWcMV6mLJsrb4wP/7kZiddRWJwSZt7W0OABua49jRY/HSl5wTb3gDgCxDYlrimd27Vb3v6oLdbX1Lzkw1IfR6pCP0eTAoxGsSfAUcI4hFDP7BBx+IVSeski7jz/77+nj4sUeitbk1xkaPx8knb4pLLvlAvONd74mVS5fEtpO3xDsuflMMDM1EPZXJudlYurQ1/uSi98TixSu0b9ecsDrWrV0X69aviL4lPfF3H/9c9Czqk0Zhc0tDjA8fi999+e9FU2tX3HzDDXHH7XfEq179qlixbInuiZbTlSuWx8MPPhitzQzdUdpq3RRaQhphsS/ErtNOi81b18VrXvPHcdLmzfHQfffEN7777XjHO/53rFu9JvbsfiIu/9IX9drpmbH4qw//VVx44ati+2nbzWKIOg0w+fq/fysOHdwfn//y5fGFL/1fbbljB/fHZZf9n/jMP/9LPP3kI/GD7309hoZmo6OzKX735RfGjq2nRm/PItkn+Q4AsFYziqw7Y38k3yGWCwNUxmNoeEhtnAokiz6bALOpyehd3Cc2ew4ywN7w1dzSWNF0glWX70siAtizeEmfWtIIEFqaWmLpkiViXUq/DFCbILmpRYw8QG1p71H5U/skgNm8hrvw7wS4NKCpAAHtHV2y//yuhnSV7xtMtH0i6U8mlZiTXe0lsYSRP6pkEL9O27s08wAGAc1aWpRgAVQ2NhID0OriqdQkjdJ4KvqWvI6kmHMs5h+V9cYGtQWyhkgVYPea6hvi2OCgEyVpfxrk5TrUCgdgBbOtVLMBbE7dfmocPnhI94zdIgogycXWITfC2sK8xJ5nVZmKMPaW38d+w3bPJChZaGl/0k+R/CSjUj5KIDT72okJ15ngDO9BMIz9YU3d5mqWYsYrgJ/63AglWWbCefAGtp3nqPac0r0hf1wmHyZAnUkPn7FkyVJp5CX47UCd9nHLubAOPBs+n1Z31pbgjj3LGgwPD4pRsnPXLrFwGlvM0uO6YZnydxitTz79jO6job5J1716zVrFeRs3bYpbb789Hn/yKelDMyRD8SHayPjQAkJJK5Kq9Qya3Q5GeabqZiDOI5mYI87wfhfARysTulnI5kgsG+aSA3RsmfXLCqCTNlVS22WKLwm5ADT7DrFuCzOhAiwWpoH2cWH3po/nT+ImQFmGYWAaYLTlWqudneSB1uzpGa1fMho1Gbq0uyquLYxmfgcpiwSPuB50oJxoO6ECmKYNW+BBmbyMDzLwZrrQAjFbzKu4Y41FgPFOFXntOy34nt0iGgQ0OqbnnnGvADIVkCmy+MxxzwypygKCko4CluQ09GSu6/qKlrKKuWXqPFN0K2L+Na3o+CtiLCXvFRDIdhXNUSXG5WduS7VkDSy3oePHo4/iRp2BIWJWihYmBZihwVqalWlGtHO3kh/MW/vWyZsZzNndxHN1S3eLtcosE2ugnCIRBRAl4E6nPR26sJ8K8ztjfwFF5czK9ooBaL/SRFdARJx33vlx5VVXqeBAYYFngl8fn5iyzSvAmPx/2cvJQLz11lt1j8Se2BnO8uo1axynwqgzlazEUQZQM/njZ7Ri4mdg33P+2Ttbt27VZ5KI0vL+vNir0nFhVnECcY89+rAANtaQlu1lyzzY5bSdu6Kjsy3Gx2D9OhfgeWThaffu3fITvA9gJIn63r375Ed5VuyxPEPcO+zKRb0MrjIAngCjWu2ycFAAXMmH54ABizRVfK/AcL3ebZmsC9d90w03qnuDf5OswxAG2EztdU3vLTEB18Nz7uvtVRxBIWBEQG2LZC/oLpHueJHp4nrTR6S9wcY5t3Q3i9+/WgxQi3rMxb133yPwVYVP5UULMTPlorcqJdjEkvuKsdZY5MJkHxJkBiR2jJPFEZ6H9n0579xPFkgUh4rcUthrRftvhnh0oVlnry5mYm6+Xu3R2P6JKeIEik5VBrOUpgqDqgoykoeSkxwN2vRZJ+WJtPUv+Nkmc08jPhXz8L4GXtSJV+SS3BpdBT7TZytuEMADwLg6VgBMi7FnvVe3aLplnSOswkKSnrLltNi06rMrUk9iXLlNX7lrGa5qUlB1wIreTw0EKetUA3IXNjCahNwL4Bab4NDB5+L+++4Vczs1+Bn0Y5ZftbjonNXdT6ydCpKlc1H2pTDstddLTiFfNsewKsBkSGGeis7AWCZsbz91p2JrAWaQxmhzFynKEliQhHLvik2q2IznAZDloSjoV09PjMXgsWMa8nL40IFoa7X8FS3SsieamG7ZOsXSzI8gJxahyLknuRTPCltscphlPYYZMgLhqp5JzZY9g8HMPfCFzTi55Ptm8xp8Tr8lSy4sw+QdaYwGgwWnZJtGBo5HQ1NdNDcxFNH4kIrrYge7mwDsh5zOhbVG5UYC28p+yM9jvfPZyI7T4aoJ1daZ1nBfNN1LjMX+yWGvPDNyDtbJBAXORFV6KG05RXRAUq6ds53FchcfSt6sbg0PpuKeNaQN21JA++zkcMuy/TH31ru4t0ixYFMa40j/scCfc71cPwUtJC9gik5MThRWYhVwZE9zTtzRQbfBuOJ8yccRW84SQ6EVTQHbA43qXv/297A1aoSZrSGVgaILSlTDOmOB1mglPoA9oNBa+tKDXd2sfjBFj6nmIaXmWYKDdhJ2lLnRKyCYCIdZx/Fr8sHlg68FHWXsa6oX0qEoIJoK4uUQpFMQElsMrvRhYEPMzkgTkDbjrJQS3FkPxodJCLJ0J3zNFZClBNsCrxREVydms06eFpnMRDaZq1ewAKEy0yLdBJ21DDOpgGw6QHZYVcReZ0zMSk9VmxPror//aDzx+OOa5sX3Z6dpb/IB5JrsGAxu5DStFKRPwdIMjvPe1G6oSXwWpbfRszNmEADP5NyXnBcdHUyMtCaiD311fHw+2+pz9zRlHNItt9yijW19GINa3KfYLRU9SwK/Ummrq4/f/M2XRVt7h5K2HDCUoGJet9F1M2juueuuOHz4kMDQ6ZkpteHwOldnrSHGAUwjzr3B/lD7niZLu60oQcZly1fqvqnyCowvzLuBYwPx8pe/XMFMauPYKFbbE9DiECh71hmV9lKB0NLvsON69skn4/Ebfxmnn7Y8UA3iTDDVl+FK2VZHiwpsTgL6iYlRGbupufn44TU/jo6+zXHdL++MV77qNfGL634Wra1ddlWcWc9Ti7qGpjhy9Ei87Ld/S4CH5AQKOK/nV8be1zIwtf8kSq2aqxJG7UMld66Cp2MnmMmzUYfFrGE5Z/DoCacsn/VJBVzW1ctgXvSm16g9mn1JutnSUh/vePt7Yv2GTdGAzufsVDz9yCPxgx99K/oHAcvq4qKLLo4VK1cpyOTZoJ/HlErYIWjEDA8ci29e8dUYGCRJaozZmInZ2QVNDVu6vCs++Q//GoeP0Io6GYODo7Gop0uvI/4ZHh6I03ZsjQ998P0xPOL2pwMHDsUD998fPb1uq5bkdamCer8YTK8CsU5ddP5eoN+CYT733HPi3vvuUXsjyfwvrrtR+kUtze2xMD8VSxYviks/8KG45L2XxtpVK6OjrTku+9ifRf/x6QgG9i3Mx5K+1njLW/53rFh5ghgLvYt6NIhp3fqVsX7dqvjrv/5UNDe7dZi9ND5wNM488+zYtuuMuO5n18att94Wb3j9H6m6zgPhDKxdvTru+vUd0Y6+YZnM7MFk6OSZKbdx88Y4ZefOePNb3xUb16+LW2+6IX7w02vivZd8IDasXxv33X1r/OTKH6k9PRpm4/2X/Gn85st+N8448/TYuHGDWtcOHz0Q3/v2j+KpJ56IT33m0/GVr31De+3g/r3xdx//eHzyHz4TDz5wX3z+3/4l5ubqo6WtOT705x+OEzcB1tMaYVH5xkYEpB1g0nIpLrhYhm7ncIAZcqbWZoJt44nybhl0RRk72t3dqT0OO4eiyOJliMC36/k52YUxMqrBH8ePD6itIYdFkbTiS2mv7+hsL8O3CMIapHVJpVJFMVUXYfhb6gFQiQpnFppUoCqM5aZSDMoAR0UfiaY7aO9b3KfrgvELeMJ7L+rtFaBJQJdgBsUrmIBiJBZtJXwaQ23EsS9AYCbr/FvgpKbpLq60hhEQJ3uCqXzyfyUAp3Chs1cS0WRHsebY/mRKSVOytCBJhqOAxPyJVhu/Z5tqSQUKR7T+AtQQVPEs0EfEnlPkWblyhfa+AWb7qgSYEnjgGmqBIic9Dl5ZB/wGX7yeIDcTVSQ6nIzOlSm0k6p+q11RhUivsRmiJM1o36BjTfusQbb0kU7Sib0sks31s745TZFkyjbS1XP5tjozTBnGwz4xE8D6mNwre5GkgnPJ+5HcM/BDgWZpieJ9DJxGHDh4MGhlJUEBnFi8ZGlMTs3E8eGRGGYfob23UBe9y5aKVT1f/ISGPWl6uJW/nFh4gJWStFLElD0sP1eTLsVC0z+iAaF2/k4raRH/4eyNDA6KaQo411MG/dDSzjNqLnqNfAb7TsUESSF4nynYrhmS4aEfPtdpk8XIFHsYxlZ7Re9O0w7LM2eNU2tJLLeWVq1tbazAHsritjsh/JzMVHZrtfb+6GiluJusZiVKBTQRMKAW2GqLtor7RdcSQAT2cRblvG+QFPI98T9JEiwRnaV5S7RoQJ3E5AsjqIChKt4XwC/BCVpilfgAGlKo0JCiImGCZnUZXpXJeYJuin0K6JZ+zUByAemLv5NvL4VwaY6UWBqNsqHj/WVqfaibwFNLq8M+8h7zWvNzHNfal+ZZT1Zznhmf56K5JoBR8zK1VyenAEA8oZc4zwpe9uM5mE1r/UKmkuLozEd8nwJjW1vFJL7zrrsr+vRoa3L+SLpTzzULtpndSA+0q0uazvyd2GXFihUCGPmTogl7MOOIBFzzzOfQgTvuuKNovzKErl3g5vbt2wvTBfDcoFjaNscgZvfzxefh54hB3B6/oM4eyStMz0i6Qh1C8+4C4OcwpLGPXBM2mQIF7MtTTjlFn/Poo4/Lb/A82GNovpKUktCiLym2tPQlq10ELvLkUMnSylzkd7zvXTwyg8xt4mW2QXl2ANVDcdvtt2mwV9p6QD0TDRiMaZaWYrTCZs/zlb4D/9vc4gIkXSViyJWutQoYVQHT6eiC1VWTpxWbxmtVFEC3dmo8brvlVgMY8vfev7CqFJ+UwkeqYmnvl9yHFlBemzkyP8PWpM0S8C5NN+sXlmizQkwhdvcZNNDoOAegiPWzlBU2cN3GjbFm7ToRXCjQat72vHEBxyFVZi/Xmz4WYHz37qd1TQY8OE1F+oPfqWhROn9VkaGwKXNarvdkttdWMQXF0QzEm56OzVu2xMpVqyuDPp2zujuwtiChfLIM4MtCMN/TbIIiE5a2JHPW/Hf+mWcu/W+CqulvjDgWCqURZYGpMOj4jKNHDsUdt9+mIo/qK4UdyH6gSKzCEiyzohudHZZ5xjXUQ4zOqi4pe4c9TWwxTVFaq+xp04rXpufl07Zv3xG9fUtUUHHra0q1VQfm5Ofoz0K6UhGwDL9Ea3FseCiOHj4Ye59+KsZGh6Kh0XmOYggRJhyDivyk1nA96cJCBNhciEU9vcovkQmSZEXpfKGwnTiQgEj03csZczv0QjBEDnkfri/PHevvZfeoEZr1FeOwp0srOvJrRw4fNGQ8R/dMU7SWuI81BUTjZ4oNRK5yARiQmn2GbZKma+nh5rxksY3YA5/LPVvH2kP9WP/UFjcGYM3W/D7XrCKmhoiaJe89WeTYSmxEDojdP3bkqLAdCuEMkZHfhN1ZhjNR9JY9LyA6AzVzbydorf0CWxIb2kQ+CwBLJ2STiAWaSs9wrMkpDbiyLfUwJnw5z5jYIjXWE4fLQY6SzSrDlrgfiib1QZzaEnWvf9s7FmCweaqNEWxtVA0+0WQIabK0tHfFnGirgBGMtsc4EvRWJw9nZYP3ScNTm0xnYqchJ6UYwM8TvBHgh9hlqVjme6RB9UmuVi5zgwnMqAS2hT7/At3CSpAiDS5X8fnKa9VcuIV5VQ+fe26v6KYa8kL7sTaEHYQQbI0cL4alpiLpCVA5HbsqupqfDetH96uKm4O5wZHh2LF9R6xbv1GgmYEe0HYOU4OpzCmeX4JJI/5OfnI6MX8/fvyY2nVGR5j6ijg6+nFmOWYwZjq+Kw1sKlht+QwsFF4C0uKITHefFk1ez1LPzc8IYIqNBRWb0fMAnrWJqZ1I0UaSzkl1zXgGsFDuvvvuyvS/DEQUuEvf04m+Ag6JCtep5eK3fvt3NAmTgE6f94KqRu457nticlxrcvDAwWhva5FOiEVJCfioErjFACAiExACKrQVeR90odLAMBX2yJFjalOkfdIMEE+k5HefeOKp+P3f/5+Bxleur51foeADFBaA9xW/93I9P/ZYi6aZoxlUFy1NTQJYHrj2J3HBb2yCa+99t0A1kiDYlS6xOksFkyoK18qwjO9d9bNo7loVd9x5f1xwwW/FvQ/cI2CS84o2guZFFco89/I/Xvab0V6Mvn5WktB8djJ+JfHIfczPNKynAAmuqvn/3Eu5D9zUZdZe5Xsl6df7lT2R0+14DYHoH77uNdHUSHWEfUpFuSX++A1vjxPWro0Fac8xGORJJwAAIABJREFU2fmh+O73/yMGhieiu7sl3vwn745lK1aq1XTg+EB0d3UKYFSCtTAXxw4eiKt/fEUcGwTEqIuuXre6jo9PR0d3U/zDP34p9u0/ElOTYzE+PhOtbUwmbY3pqdmYn52O3u7W+Lu//1jMzKLtFfHUU/vitttuF9NIA7CK80gx3xxmVDoh9Ix9HlhpAxluBaqP6bmpuOCCczWZurt7STS2tMSdv7437r73zmht6dQ1dbS3xl//zcfikksuiXWrV0dLY328708vjf7BoZibcka/ZHFvXHrpB6RVSRUfZu76jZvi5K1bYv26NfHRj9BGjiYa+6cxZkcHY8umzXH+y343vv+D78Ydd9wZb/zD13rKMINS6hvFtr315l9FG4BN0TR0cG8KPWDexi0bY9v27fGuiy+N9evWxjVX/SiuvemGuPidl8SJm7fEPXffGld+/7tx6NhAzM5NxT997l9j+7YdsfO07bF27Tq16Q+N9Mc3vv7t2Lf32fjkpz4d3/7+D8QqevThB+LyL34+/vbvPhXP7Xs2PvXJj0V9fXv0LFkksHXjhk3SMoRJwX2RkFOtHB8bVdKkKcyl5TF9BmcIp4sYv+whwMKUGWHYd6IyzicaTiRd0l6cmYq2zm4l+8lOU9IwOalgZWR4JE44YZUCWLWOaIgGCSPDIZZWhy2hf3rseIyMDnsgVKunXFYT2boYGBgSqMbxABBWcjqP6LZBDSctDt7zrGaiWd/kCcu+9wWxTg4dOmwGdhPDKg4rkMqkToN8ZA/HpRFZG5h0Ma22tG4zpZSEVUmOEjT7O4BYwOb0wyQICmpaERZHcNtBIAlYZwGM9NkzBlYywEpABmYlCTK+ra+vV0kuPqFSdIMZcOBgdvno/gUUi6E1KTAQ95wahZm085lmOvkc8n6siRNuT7/mzBA8ZtLPz/g31+1WNE8uThYj/rMygVlFxpxm6SANfwkzlSEBvHd+rm2pW3GzWj48bACXe89AtrZiTkcEvw9QwPcdnPuL1/NesHKXLLHmLv/es2dPnHrqqdp/+RrYiQS+MHOQhAHsPu30M+Qjdj+zV8U89u5RZEJa22Jidi4Wr1wVUwARpY0a5os0fVX5dEHZmUzauErq5fVGP5HXlwo9GSs+RMnz5FQ0IoWAlk9TY3R3tKsiPkFLaUFhVCmXxIg7VghqOZ8enkLiAqDiATwCf9GZRPqisdGMVuKhYnMBobEVfBZdAPjy1N/MhNLBoWMk9kAmAhkjZJJXSfYmp2LNmjU6K2ppHfN0bPYlIAy/p9ZqDYlwHOQuGidqCazzOgpj6UsSFM5CVca/7APazwoBSzGehhrNL8gWUSiAMZFsl9wnyTbm/Xk9P2cNxTzQEDsPs9PnaMijz5Za/mvAk1qwsxJDiwkO29DvmzFy4c24kFiGynhQ1UxMjU9oEALnnHVgwCJsZs5yfka+l2RgNBALGpVBvXwuFHW4Pt6jAuCVGFdrxzVJWH9OcRBs4umZOTFxSYSsM1kYUIXhmMAs/0w2U0Od2/7yOVSA1gDsaY+tW0+JG266UTkSzxSZldPPPEMs2GTI5jUrMW6sV2cAhW6GEbJHKL5gLwAI16xdo0Qz26tdkHDhhPdh/+lcz8xrWi3/RpKD7/E/Zx8yA3IOvh+fG1+D8wD/H9KcZo3RguTnkCvEHm/viLHx0bjggpe6WDPjAYf4QWJr7BpnJH0OMceLzn6xnv9DDz2k/c91DY1YyievmQnZGupQJhPzHiTAZoU6N0vQ29iNGV5K0JPcUZllWorbhdVMDkduQcGNmJZrmhYjz/kj96dCFmtCLFTsiWUGnBPBMiPXATAFYFRxbm42mhrNmvP+dPEv7a303EpOm+2K3o/ka/i6ubjpxhstNVPsAGfGeVmVZJGAQVEqUwytYoG4IqZHUrzDF/F5SDQR+1Bkds7hHJzrq7LwShGtEHEqa8h8AXRoGxqjp7sl+paujL4laDEjhwPr3Z1PYqPXQypwwSbjEJ25mdnYf2B/PPnUU+oKqRRy0SWsgLAGdBMkyuKlnocY6X6GydTKfIHr1GdJTzVi/YYNseXEk3WeAD395eFWMPrSn4o9Wn6XVyQwkuBUkh5yHarnstrBkD/zM0ySy/PJU3pNsWs8HwgKKiyNDMfBffvi2Wd263m5qGdJjNzbajVOsLWGYZmyUrkGfo0xCtnnBWTXiQOsb2n9WIgeFKubxMqnc6G+gZiPYpmHh9WSnBIY1vMouZyB09moV2EQsGhGce3A0cPxwN13igm4UIcNLd2MnEUxBt29gLY/5lmawhTtGyzNgkwPUhQMP1Wrb329/I4KgtMuyIrQIKKPhxFyzfglChEMrXTRskpcqqxNIZdpIrwmXCOlM6tBrWgwcrYgP2E7upBw6DAxJ0lNGlgDvjNndmGutYcTV0Hu9KFJWMv9is0CLMaP5Pk34O2BKqxVAtIdTGYveq214GIVI4o43n+sgp/lAC7FAwwbUnzDFGhsv4crpSwQmEqeS/YI7w8bNc8AxBzYoZosXTqK/RpiMcu55VfGWPxbmBYFz4L74Feyg6dqo8tw2FIkBfLV4Ng3vPUdErABLFKFRothsUaJw2aLtDQ9cEDtrmRLs4EpU2biiWlUU8Wu1eTJjVENOCwWbe0EB8s+9PWVyUNGxlPHpxpM5INI5w/Kmhp3MvYp4KuBBGXQTKluJ9gj4FJAZrLGENfFoU6Jun7fvfco8M0AFkdAe5YTlikBQaahOvpNaj+bMzeNjE5JBOWsimH2GlhHAYOAw9q4YWOsX79exhJhU+kXJLotWlgRiHfvVmXKndfdTheLM9DfrzYJ6MEc+MnJMdN21XfvYMRFX2+kXHsehAJp2ohazBjR9NxG9AqNrJsQWi9KLcCW9kZpoz77RedE35IlCpJYM7fw2whnixvsUE3ULANDpljriYm4+ZabVaXFOGltmeA7OKg1JVEgkNHAH4bE0IYzOxfnnne+Ej5Ns03QVWL6uQfNjOM50xqyZ8+zmrB94olbZNyZEkugK+CgpVmGjomguT85QAcZxDA9Ezt27HDw3dSigIpEHaOoikVppWHtWKdDBw/GmWeeqWp8MucknFoCc9YM4IOA8bzzzzWIrCKbp1zSLtbT1Rn79j4Xt/3gO/G6V50To2NDmibb0t6s9jh0I9RuBohCBWxuLvbvPyDj3dHdG1/9xo+jo+uEuPOhe+LsF58fDz34QNRRhdSGbYgZnhv6THX1CjrPetGL9LtU8BM45j1hH5l9Up0k5cDAVcGshFaDAqpSpmOLyVHDnMhg3AwPt2vJ8JUV5NfkHAQmG3A7+0VnRW8voAwgIO2wjfGWN71bE4MXGiwq+/B998cP/utbMTKxEHXzdXHxuy6OVatWi+5OqxrTiwkqG5obo6muPp545MG47sarYjYaYmR0Ng4fQl9vabS1N2t9vvDFK+LRR3aL/aXBHc2tslEtTa0xPj4S7S118ZnPfDYOHRpUezEB4Q3X/Uot7xj7SnBZwdHzLw5MlBTMWYOqAtaWgg7B/Bmn74xnnnkm6usRDGmKBx9+JO64/VYNtcHho0/1mc99Li6++N2xdvUqOZkP/8VfxMwczE/O5HQsWdIeb3vn+2PJshVu+5qfj21bT4nVJ6yKDZtWxyc/8RkBjAMDw7HqhJUxOzoUi3tb48JXvzm++o2vxa233BKvfdWrYvHiPtugubk4bddpcf0vfq5J0KkpayAhpPNEy8ea9WvilB074y1ve3ds2LA2br/5hrj62v+Od7z9kti8YV3c+etfxc9+fk0cODwQTc118bHLPh6n79wV23eeEps2nxgjYxNa42994wqdo498/GPx/R9dLSbxA/fdFZ///L/Fv37+8ji4f3984NL3R3tndyxZtjje+a73xNo16wUKYqOxUXKItAY21osZAl0fe5h2iZwEZhzXn0UNDT+IiNHhERccmltKe6uZatw7ThsNGap8quDSEjvlQQHo9pIQAnSwl2EHqi1Wk58bVMHl/M7MzEszleFhtBv0LV4sJt6RI24JFuOynmnNMDHdOu2psuhnOfHK1icHtlVQHzuUjEH2IgGSqtFRp9ZlBw2eBM1nc0YJilLLC9u2bu1aMaw5A7AezdajPW6nvsfwFqbuigcE23J0REAu7dma4lcAJunVUi3VucYe0LY4p4TbIBlAgNtEOhkkVFenBBVwhuSE9eEZARoBuGSAhsRFsma4NuwJPofnnKwa3gt2PQAfz44/qfYbbCHDtE0jKeN54fOx11n/kh8qEi609mD/qWaLbZHC+fP2LdyfkpfClKh0G5RBcgKCBFS3y6fRpcBrLJgNy95xDtfAJG18Fn4pgSHWRxMVpYMGOwBg10NepEkp2ZnURyx6elNTYgklaIzf4plKj5MKfgcTxGFwTWnNDxw4qJa4w0f6lbRIm6i+Po4cH4y6xpaYmq+L7hXLJeU/jyRJg9tL58AUS4eF8cWcflhAxmTAwc4XU8VMAkV6rCORJ/tjYipickIFQOK3VloC582OLhr7ip/8PQ+aSXsK0w126PLly4resYs2kxMTAj7kc5tgj5rRyt6hsEl8ik4oYLRbuW2T+XsWw3gGsET1LMSw933xvMRQLfqEPBe+9D4lJpuamBLYa1aJ9bSRIHDMZqZiMsd45mI4zM7IFhB/AChlUpxTjXXPNZ08ZlOZgeaCtcEXvthDAu6b0b5yMXtyfFznPkExkpeMo9lPxG98Rkq+uCXU+oJihwCSIL1T2s2TVYM9g2HB82VPpeaTWWjVpNzAIddqqQj+LrbPxKQKOZMTZurRvZLdThmnGkxpl70lLpP/zKRbA//c/u8kvojUVwYGAPwzxMWdMGqFZggTQ36mpqSz55l9RWdRcWRVby6vwdJiFP2rwxHUhl6meCITdOJJJ8WNN/9K4HFq+O3YuVPPn3iL55BFIRdVrQXNeb3rrrscRx46FOvXrxMLCXuJvdZAstLWmHlRAjyK6xfq1Q3EQBa08HiWgAzo2UJsYC9KqKYwS4mtJR1VYmaKQhQVOSO/+PnPZOeTmY4NxoaiEc2+pKWZ4jw2AtZiTocGuOczeU7Ewfisu+++SxI/nCnuIVuxuWaGQ1LA16AiDX5k+IfXPmOkzCPcWutCYIKDPBd8vGwPzDCBpn72XBdA6SJpMRug8tnz3/PfGppS4lDeT8xl9GiL5iaDTmAvn7z15MLqNZss4wz1uSYrqeR8JdDQYhu7MYMRG8R0+Ccef0L6/mLyqo5hKYEEIs2C831oAixSW3QVFu0/UTzIjedm1cqNf5kWkaTog4pRbKjA9I7sYvN3xCQXuKnoXvuCmJ9xCV0d9bFy7YmKvZWjq53WuZVnMzi3y7XUn5z7iYnYu3dPHD58RL6U65c0BM+k5OT+u1lYxgoKC1VtzSWPLQCp96qBOxcILNfGngJ0Z/Bb56JFZPk105VLe26luOGz6c4ig+l88ezzDFq6yeuTtjRfl3FW7WtNGvDaajVrwEV5QxEIGGAzq5kO+/fu0VAf2SdihokS16FvqzfKyfBmnuZ1JAhuXCS1Yf3Maq8v5R78VPAPTdHe2RV9fUti2ymniIHLe8zM5hyM7DIzAJ1a6gbFbR+8R4TOiBE4Nj4SwwPH4767fo3llKqd26FRuTCApQ7R1KbVOWDgWL3mCsAEFsBIB5RY/1WcRIXvFnyU9RZXLF9Z8kPs86ye+4lbTlJsnW3wCVJX/HGZbZAFLM4V3UYHD+6PA3uelXwSph3igQGxBnUcKQatDDA14034Tdkjsq/yFUzK9v4hZzd4515Asx7Jxa1NL9kfAXjGlBRXFmkH7KSGsRF3t7h7KW25saaJCqmB69BkaQ3aocNqwrIJpWOlWfMwFmJSMg7GTrCpSfLJNYIgB5GCtVVhh9iynsIwBIgizVJiXe0B4pLCqFYnQlkPFcLVUWNwnOvQLJBiT93F4jgDfEzdE+AMf/Smdy3wwDFg3CRTML2whUkIk7G0ZgI+AYBNg1ZT3ZlnQ7u1kmEItV8+BNY00aQugW+Gc9MxKqkrIFxWgvIwqxG3iL1KlyFZkcVI5CHLg5j/zgXQvwloa5xK6njka72g1i4Tgh0I8o/EE48+pofJg8MpwLLAgBq4mzGzrs5tGa4AEwxClYXxZFYfn5GTV8X6zCEkOsh8btExa2gUuwAaMGtKgikTpeVLgWqz9LKim/dcAVbR8IDNODMdN998swBFAgTakKlmetKTgy++FNwRYKgFx20iBJMwXgS2jYyJvSWwB0WDAgJbSBfDaLYN14PROHX79ujp69N4dJ4zv8frCAYFQgBeUTGcnSl6QAZnSRRuuvGGynABtys6QARUA4TkmvkMAnYCdD7z9DPOFMCYgssA3aZoFm0GTCQOQy1j1oi5//77Y/36tdIFWLtmtYJ4Eg1G2bOefA7AphO81ti/74DWlAow95OMyYP7Dygp44sgji8qaTgQJr3SGsKk0WxdELgoAVjve/6nve2lLz1f9+OAybpLtBgyLRiA4iff+mr82TtfFcf6j6o6iM4kRQCzTF1p195DvLtMQmWf/vS6+2N8vDGePLQ31m3eFnue3V30OfgMqoAUETCaoeEEp595poTIE0jOgEmur5w7nRd/ZOXsZmCaeil5plkP2gHUcphisKU1AsMqp1ACW2kQlTAI2n0y/WAhveLlr9A06PYuV55aWuvj7W/5U7V7zuOc56bi8Qcfjiv+42sxODIVS3o74k0XvT3Wb9is8wMYApCGUwIs7ulsj3vvviuuv+naeGbvoejtXSyA4fY77tTZW7tubVx19dUxMjYubcoxppkv6i1BLYy2KbVlf/6Ln43j/UgPNEg356qrrhEYxx6VBlVJQgV+FPBH7K5khha90EwqM8EDfDjrrDME6pDULlm6NK79+S/jyccfjUkqfvMLMTI8EF+4/Evx7ndfEitX0Mo6Hx//24/Ekf6RiAXAo7ro6mqL977vA9Hd0xdtre0xdHwgTj1tV6xbty527toWn//SV6SncvjoQGzbdlIc2fdcLOmrjze99YPx5a98JX59263xygv/n1i5YmWFqXbui8+JK//rv8T00eAqSWQQtFQHpyxbviTOv+C8eO97/yx6ejrj1pt/GT//+c/jPe/9oKa1P/HoffGjH/0o+gdGo3dxe1z89vfE//iNC2Ldxg2xfdcusUmYkn7lD38Uhw7tj8s+8tG46ifXxsjIcNxx283xzW99Mz7xqc9quM3/fOXvx4pVK2P5yo544xvfp2E++Aocpv2HFP8qDlmBm8TKi3xFJamqtlmknxBAluyYUiTJZ6RnS7VPItczctYELpporUC1OmAqixW6ngVPS+av1hajdZqER40t1pHld0sgaRmwqpg9r6m1/fYvZr/VfqU/0mcWlnYyt9KGY5fy99gfCpj5z2MItWexa7Dhs22Sdu0XvehsAdz4saPHjqiFER8ilqRsYbvY/p4K3SgWHe+Dne1Z3KcpgN/+z+8ItFd1H9B31tV4kiRYPIA/JLV8Lq4f+wyTh30HGDpKK94CbbCTSrqxi2Z+wHTsE2ufdQeUhrVGvJIFPyfUQhargwpg9hftIPuWZBiYIcWZRJ83zzTrhmYltpL3Oz5wXAkyX1Tu8d+VgVb1TdLjgbXJPdEJgD4jPhKfyPUePXpMAC/vi58aH7dGW7b88sLU8MmBJMQOvJ7niq/m/rLtlt8lEKe4IrF0gEuxCJqie5GnlVNBRy8OTTha+jX5mUCYAF/MISfsAKAHjvbHfF1zDM/Px7KN62N0YlLscXwtY+PUWVFT4c+gNpkR9sdmR1XAIAAm4hq1YS1EE4yWkdFowZZQJB08HnAIJqbGde9ie6gt3kxXNFATQCLYF0BVWpGT7ZlMzVzLnE4LUGI/5fikra1F64TUCOxgbLgBH7OEsxjMs85gmr0AWCs9PdaKCesF8EwGMd/zubdMS7ZhMdExWTTSXSsTt7VuYopZp5V/5xlNMD5BPZIYpGq8HlUmbso28J6cP67JQ1c8nIizSNuep6Lz+27FT7Yir2fv8L7ZbuyCBcw/FzL50vRI2qsKu0OJLfFTLeOwxH+1jCEpvAFucn31dZWhSbR0DR4/7oSWLozxcbOfSsdQxgsC2ZmIzbkvGlfJYBGQWgZc5c8Uh6igDopKLI9+PN5L/YJqF2NgEvdLcZW4KLs3NCCmxLEqiL+gRZqcBxaOfEZpdUPSBNsAwHbHr38t1iDXjg0466yzxazGrychIIHqZPNhH6666irZhf7+Y7F27RrpMPJ9Jr5rknrp1El7pFi+MLuJrRhmyN6EAbloUU+sWnWCYhtidWxqrS00e2y6EqujHcd+YA/fdded2h9i+EASaGmVXUdLUutPclokB+j4su2a1ICplSuXyx6dffbZek433HCD1oHikuxpyTMAkk8//fQCos2pUCE7qtyqgHhF2irjc4Nq1Y6r1FM0WcQsnGwpZdgl7O2eXopT1XbrzE3ShmjAm/azNVf9cxdsksFIfrZh08ayfmwnx/FmtboToAq4+TwkiYN7MnjjidUUzh564AG3ORZtRbcaVsHxzO9MvKEDwGuTsYnzc+Lz2ViyeLH0eCcL6xNw3vIOACAGxPNe8Wkugni188yaJWrGNp+59dSdygkk0bJgMF6kGHUDOWZK+5jSJlMT4/HIo49qArcHg6DBSAdg0eUrjNnKutNGWeKwPLMGAwsbr+o0KhiBcpeIWLZiqQYVdnX3xPyCO/1USJWOalWjL4cY1cZiHsZRBp/WEJiqz6k6WT2v1efOrdUAnGnfcw18qdh6Fz5kjxrqFL8cPXw4nn76KQ/5ASyetR/Tc603OSm1MfN9BVQVYLqSZ9V06SXGkQWVChhZD4uuNeoaG2PDhs1x+hlnxOjohIpjxp69t9OelSOnP7gmuhQFaMJoVZGezp9pgXUTo6Nxx22/0j6VT9askOKn1GHn7seKNIb0Reejtd1yIQD13Jcl1wyuEm8Q8yXgi+3CB7kQP6OJ4eQZmzdtERMZvCmxm7zmyj0AimlAyYI6rQ4f2i/M5uihg4q/K+3NdCcJA4Fk47NhYJeipu+fdU1msADgMqhNQ07Ll84/cVMpBqJVn8Bk2jKehcFhxwNcOzmnQMbSFQhDlM/j/wRZHTNBXrCUi0F8gEbAwgbLCRHKSh6JPRcxNjoiH29/5a6YWptk0mBhVaasyrR9WPoRXWMZXKMYqIa8QBt15Uv+vmqH9fy0/w1iEp/zzPmqu+gd719ggxNgEwDLkJWLw5FScR8bnxAqjm6bjG8ZNIGj5tBn+0BWNtLxq+KvnVDQ4aLXkxMItRkL8JYJlGjy+SBZ6BqnyltxA5XXlEpIOusKYFgCtlxgtZ7VtGimcU1QpNo+t6Cq9/69e92msVA2mpxscxw9TPsk4IIHrWBwEATVgwFUmZ+Lrs7O6OzuUlsBCT/O3iKc0FpdhaskvDCPGpslLEzlEyaZJiiRDJcNSQW6lPMq1fMKCFuqDiR2MhAz0/Hwww+rZY2KKAaP9WqDkXfgYCVIz+lXosmWIRcEEDBGSBi5PwBKgBY+K6fP5QZz65/1IrmvzSedGJu2bKm0rdQGQtyrtZkAnZwQy/HoELfG97/3HVUFLLLrKozbFRikYf1DnjfXhwEbG5uIl57/0lhxwqpqJQkHQ0CQQWKps9mx1ynhuuGXv9RAAJIK3p81IoikPTmDSA4VSRt/ZksKKHxS+Wnb0iRrwKTiaKyT5fUXM/Hc8xQUVtoVeZaFPSrH3Fgv8f1XvvJCBf9U4xNYTXr2Y48+Gv/1nW/Eh974cutFuo6iFoZ5EmRpHDkBZiok5y+Dxe//9NaYW2iPx/fsi2Wr1kpsGEYf7W9qCyLK1kAV1mAyNm46MVasXFExjkpIywQwGYjCWuTP1JjS862ZxJ7nL41+Grekd8M8VQCYLJAEHEW7zmqqn5VA07GxeMXv/XYsW75KrSFcb/ei+njzm94nba6GxjY96/3PPBlf/PJno66xU2vyx3/8plizdqOCoaP9x6SHR5WcwSWLujrisUcejK9/84oYm5iOzo7W6O2FjT0Xo2NT0v74+XU/i6NH+qO/fyiee25PtLZ0REtrkyZ0NtTNR/+xw/G1r30xjh5h+jCsson4zne+p7ZYTe2sYT0QPFG90vrV2Clb3Wrlx2tcL/YdGkcEjgAP575kZ3z161fGwX0H4ulnn4m5mckYOHYsvv2DK+JDH7zMYPThQ/Hpz/4DkJ8c9/QUU7cb4xOf+Lc4PjAskGD/c/vi3PPO09S9k0/ZEn/xlx+J3kWL4tCRY7Fq1Qqzz5oi3v+BD8Z3vvOduO2mWzQpmwqx9mtdfezatTNuvPFGT98tele2BUCcZkbTdvDSC14SH/rgX8bWk06KW269QWzLf/z055ToPPHoA/Gv//L/xbGBMekavu+S/x3nnfOS2LRlc5x59pkxRBvG8f747n/+p2zBO9/9rvjpz34eA4ODMTE6Eh/60Ifi/3zko3Kw737Pe6OlrS06ujrjL//ir2PZ0hUxPulzUsuWFxhYAmyJZ8OaVZDNc/EdZHCWgZyTmax2O1gUkFLE/0kuMsjJ6iPPM30gr3fQInU5g+0E2U4JrDnng1L114WJZLvO5wFOVMHPij8t1+ugQ1df3srvldcgkEJT9ayJk45fCVQJgN3u5ORFAWvqFcPIVytXuacSfG7atCH+8HWvi3aYiujOlKEGvAdDZeSbsU+lIm+/wZAxrmtewc8PfvjDGBsZLdIebl9iXTThU5IeBjoHBwbE9NWAlLk5FXkokAEgDg0PVBI6bDDfw/YBKOKTWRt8Lkmh0qIc4FPEsLu6ui3DIvYEzCeGY+HTzfTEN5gNAwA0LRA5/UMCuKwdfk8JIEVIDZ1wG2a2qCF3QmJGoIwvwa+it6zYoaZjI7seAH7M6vYgk/QF2TZcGzCa/Wm9QSfvbi8D1Mj2QXwK16vC47xFvvmicq9i70Io1lHp03PbAAAgAElEQVRrrkTiXTiEEaKi10LE0YHBiMbWGG6I6Fi10oUpEdoYkOUW75S6SQDRyVNVL7sSC7iUW2IEg/F8UNP0TLSNTkQ7A1CaGqKrtyvmpqbF3ELzEBtqJp2U+2Nw4LiKeRrANzQU3Z1d2seAGvgX1pq1Yb2PHD7s70uDrz4efuSRMhHbnTck/fhqgW8F/EjAJw+nZEUKayCD8QRQ816zIK8TqbZvpSXy7SRMgAoZvPMn1+JWOaYuehAg/2OT3KLpIqtaoWqGJ9rekJRSeM2AH2Zka7S2F6Bb7ZZ6gloPXu/khuPlFqpkXyBRwP2q2DttAIt7UasXD1rFB4NYafP07plEi7XhljLWj4+lY8B7sUyuLKBQWis0yMR+9oaJUfbg9FS0tdARQkwzJZAxY1ybSu+pnJabuUL+TGBQmWKa9pc/M6FyezQdGt6/SgAVj5oRSnxEgSu/SMjzjGYLeu5jtdUqnqlONFXeU9/ogWgrVwZaiO1tltGAHbnztF3adxSmWcuMS7nHbGXmuV9//fXat9gvJpaLwdjbo7WA+JD3W7sncl14DQAjZx5b0tXZFZs3b5Hfx456wIz3cu5TDdssIAsdANJAa2uLG274ZU0H0GQs6Vuse9m1a1fl2scnJ/RMaIHms2E18hkwrXkfAEbu8+abb63YqJQM4LzxGrqDZCtm56X3VwXV/SQSpMtzl/evZ1uK1eRoydrh5zpfDQ3xyCMPSeYIUBr9MO0ntbhWwTHZYoDiZAsWgFHtjUXugrPQ3dMTGzZssE3W8rnTxsBi9TxUbEZF9svJPmcbUJ99Tjz+4P33KV4F+PCwBrcYaxBmYX0n2KmhD0WbnetU0b7OnX4aUtUOq3cipspE3ATFRMqRnzMg6jiGJfDzNzHZ0mLWfqa7aSEamls1sA9wVaALMa1+tS7qxe42EKOhbgLcmFEwp4ncB/bvi33P7TFjm7bTMrdAGo4lR3Ku4PcrZacCnnANJd4qe1QFJOIpkRJcKADYQJ9u+47TlNMwsDJZ1joXRYbM98j+rmF1lU6/ykFPBnQlz7GtYQ05pwJ+Ki3dLoA4D6pq2uZ7SaKi0XIaMMvwAfiiPc8+E0888XjRlbTcmvFu7teD5cSALmfRsV5VSs01UctWZBxSex68B72vBf4u2K5t37EzNmyEbOF9KgBdqRT6++7eTJvureEqoEDeoguqVvUZWpin4vBBJoQ/oC4p7IaArnmfWX1+AaedG1ZtNvuHWJ2zw7nnf+s0unvDcY+vj3NKfCIfJ/yF1uZWgfsQr5AV4N6s8Vv0SIs/Ue4oEoz1TAePH4tjx47G0MBx/ZvYg/0kn6Ap0lXQL20gWA7ni7Op518ICfxOLTNe/m+egY8tyr/T/xBT8Hc6l/gZA9Vka2skCyRXV3wHe0XM2tJinnvJEm4GNiX9lx1/8x5gqdgBMK8kMfybs5b+rsqKta3KOCL9chYJTCqokJ0rx4LzC3M6ZQd1roq+pghODQ0xLECzU9/39HYIHS66CF9yy0rU/cmb3+3mV/S0EFQHWabtRm0j1jwAUGpr74wW+sdV6OBBWZ9Ck6SlH2fapDabqsCI4lvrIxFqaioJHrKJEKyfnHVAkoleBgoY0Eys+DMdPtWmbB/OlhT9ful1V5JTKpx5ICtVq/L5iSarcjKf4rboDs1E/7H+eOKxx8SoYFIv1yO9DNkEEj+MQhGyFHiEEapqD/FZLW1Uhpuiu7MjhgeHRIsWOs6QjTJpDCs7PevknLZznC3tcmhICKwsjkCfT6LAgytIeBoV3xcOoIgkz0yKqQeTjsCaQC2fSQb93AZaYjqgMnKNFbCM4ILfA4TjVpmcK0RaB8HPLg9+jlWfm5lXALV81UolgYAQCdyK6SAmmxlFqkwXJiX7D0bKvffcEwvzOF/GnBMIm6FBKybPp6WZ6mmHgiQOMwbmvHPP1+dlNYk9iO6YkrACMqSjxeaOj03ET6+5JlqaGpSQ1tc7+c7KU7a2unpaM+EXFsvUjD5XhoBDNjMXHW2uFHCdPDslqQT9c3MaQEPLH62jrLGTUgICT+tWYLIwF+ed92Ix37gG621WpywTtH3365fHX1x0YUxNjkdDa0s0ERgtRIzTbifdGicLAhmnp/X3nuUr41tX/SyGRqfiSP9YNDS1x+KeJeSM2lf7Dh1Wm1AmDSTJMDPRuPBAWut75Xl8YcVD5qqGmcfP82zLwTW4LT5fRwgBwEJgqYEOJXCXyDbrUVgCWSVyEu1qztnnnBVdnb3R08MaNUT3oiZNkT5156545Ikno6F+Po4fOBQf+fhfR0NrR/T0tMdFr39zLFmyIiYmENe3NgiBG+uPtuXhA8/F16/4sqZOU31rbmjR4Oe5uvnoWtQa3/vBT+LWW26P0dExadAOHh8WhKa2teaGGOg/Gl/996/LObe0o88Z8c//9LVYvnxVxQbmHtJMyopmagbMPgOajoojVBuBnR57cMeOrWL77d+/N848Z0dcc+2v4/6774vG1uZYmJuOfc/uics++tH40pcvj+aGxjh4YH/81V/9ZRw52m8R5YXZWNTdGV/5yldlWzjbBw8cEHuRFsgXnXtafOazl8faNSdoSjDOeAZ9vcmp+JO3vDH+/IMfjt6uRRJUpnWQvTs+OhrnnXeekheBSjVtK3nGoMSTCJ119tnxk6t/EjNTkzE7PxPvueRt8Ytf3Kxz2tXRHL/7svPjuf2j0dTaFB/7yN/Elo2btPcAQAEL2FsUAwhCNmxaH/sPsl/non4+YtnyZXruDHDZsH5THDx8JFavWxWXXvrnkljgOpmAKICrTOiEYUpRQYlHETh3C5VbIbkXzk5ObHPbY1U+QlrBxZ9lQJOJayYZPG/7GdgP/qz8HmeD1rM8T1XGoQEqmFMUgRgaxl6AJORKvJPX/L38zFxv3U/NOfPfATZMM64FTXVtpfXBC2EdXds5Aw+K5IrWKv5M7e/zs9oXCo4azEK/7LLLKomuf58KWWGNKzC1jpkZCVX2BNdAdfrb3/52zM/QOuRnzXukDcnBMpwPWBjPPfdsrDrhBLW6nbTlRN3vJHptI0PVijD2cGwshoYGpX+nTomGhkrbO8/W0/3mxMg4eJDWQ7R8rAeJXSHxZ69mfMHUa9khtUAz3MN2nC/8t/Kciv5Zk6YIAkIlA9zzLko8hC4r9yk5lPo4fOSIAATHM37PfC+36puxqDWvdGq4HS5tiSrnhcGYQItBxtkQeFq0NPPa9ZzCAIz9cr2kPvBV+FTYntgOWHEAlPgB/XxhPp577mDM1zfG8ZiLnnVrFQ96uB/tMW6DIl5MqDyv0ffndn61WxUGY+rvYXcoTOCrm6dno314LHrr6mJxT3dMzk0JPGjtaJXm7MjQoEFy9IVK5T59tCr8SKc0mVGUCZMSAkDXMsiP50bQ/9gTjxVhdrfVsX8ZiJMJANedXQl6rxI8cy+ZYCTYlTFpfiZFXAX6ZQ+mzh2v41kIRC9apmZYmmnE99j7CTxxHwk6s3/53QqwbYhIzLsE8pPBlvuIc8JnZaJcnZNnVkoWUHNP5f2wlslexC5hJIjXsWmZgMkmlcmnKnIUfTethaR7yjOfd5eM7J+Y49aWM+sKXXCDjDwffAVsVswkbBneCzBNgGX5EhA0NycwmHNSTaqrsRqAlcDyoi+YMb+eD8wdWJiyfdZyY3iFNIgB6qdnBP4n+zifae6zZNRxOby+Ym9LQVFATH1jdC/qFhB17bXXil3FvmV/nXgi9ssTURUTzxcd0UKu4BnyzPg97rF/4LjYiwCMPYt6JEPh2NgDNtIvZGKbrKAf/vCHKqzACiKO37lzp+R6YA9a/9FtfSJt0IElgoATZGw8Npp1vuH661X8Zu/xxbWxB4kD2D+8HoCRZ/roo4/qPdg/PBsAdVjn6Csi83H77bcXe2d7g49lf3OfmzZtKhJK9RqUZb9hth9+JPXE0vfmfcuqlCFB1oSusmnSR6JnOTo6bMJEDsjU6zyhN8+8csWaNbXvZqCJ24EhECD/pFbz0t2Qk7xd6HMnVjWvrQ5vAMrOVtLc9wyo2f3kEzE5MRl1C9gopjhbKkJAgB9NpWOI6zFAaSZ0sqHJs5gcj8wDrxmWxES7dI2lr1xIDRA04HVJOgUN5zLsw8NgLONFyE/hgPNA7rnl5G3R0dmlnAEGI/OEBeaVjqTKoEflw9g8fEeThlMePbBfhSI6NJDT0hUvuCuMfTMjBp815I33uZU6QRzZIwhPZQaEyEToLEq+rS6m6TBr64idp50hv8bPAB2dn3pgX/pru9DaIqyLDuk3a3Pi6lmvFqnluwBbCvCcWplpl57/+5YjgkTjtlZAoNl48P77Y9++vXqGdBRalqCA5yVvr+RLFZ9fissFFJZPKFJlmgdRwLX8M22cuRg866Y49dTtKlLMqyMhAbVQqzIMx8r+L906FcBOYHs5gwxAmZoSfgFw/Mwzu/X3ptJmzLOfmoEJ36yqTca3sNwd+7plGJJOe5uLChpMWvYR4KI0z5sYHuncuLe3r9KRMDI8Jn12CiU6G4qliXNdCFOuVeZLaE8S1/Oa+fkYHhrQYFeIRPgakAEJL2BDawZspi3JocA8HEqs+f7krzlhPv1CAvbySyX6YZ8QP+kMFf1Fywy6SJh5gc5w6QZI4C+1WOUPiz0m/pYMmZigYExo32YhuT7qKEYor3FhLONx1pD3TRuX8UjaVn6uDi9sWdF+rTAqxQO0visxeG3MKZ9b2UfuKE4Wu2JkJHPExMxosMgPXvSWdy/k5qJVAEOjiZYYPVg5YkMwRa4zmiUoy0OiAuxBL8rQC2I9I6FpV9G1gYVyZ6BZRbVBOqsofKGSZEt00RiUYG0NOJkGIA9jxYgo8DfCauUOf+XPBWop26n5nJoKhBkdBc2mNWd8PJ5+8ilpDsiYE8wXViXvkJVaB/UzOlwk0Nbaq1MVM6cXcw0paqze+dK+Ig0XkpyJSa0zgcTadeskgOrpga4CYOy10UsVJYHR6tq5MxitKx4u6861YwgARWjd5r1IoKtVaG+AFPlX5aWhsbBFCOTNGGNRFLTNzrrqgOPlmidxpp4sxr85wL/9278T3YsW6T0riUypjJYMtgLQyrnIiVu74cbrrxOTUVVrtU+5DRFtBwxRJoS0O+Q+fdE550bP4sVFT6sYTx3iKuMoGRVquZ6bjWuuuSaWL1sq40OwRGLlSkBxuiUwZ5oxPz9y+IjWhAmATFVUkI1WDGAe1YKy5hh02s0QzCcgW79+U6xZu1aHmK8c+KCASMxAWK1H4jWvfpVagGmrV3IE+I1xa6zXEIbP/e1H4+Pvf0McO7RfQUNXb2/MTqG75eeTCQXPXInI1GQ8tX9/3P7Anqif74jx+oYYHByLRX09hSEZceTYcQfZpXrIGaPV/JRTTvWE8NQEKwZRDqIASrWAt4KAst/Zpw48sBte/wwMcy/IUSO+W1pVWRf2Mj9HQ8dBJZPUaGnCqEZs37k9tm/fGkNDsBlgmnTGxz/+99G9qEutOOgdPfXUk/HRj/1NdHb1KXD95Cc+EewNWAOjIwAPAwJvAbK5TgoG77/0rdHU2Bkzs64EEfzwzFmX++69P558/AlP321qlhYgLUu0QalKPDkaf/bhS6L/2GQcPXI8Ors648qrfiy2cHMLVcGawU5IJkjX0q1yfCUYm4UPsVbKxC7sENoyJ590cnzhi1+ITRs2xNDIaDz19DMCn7o62mP5ssXx6te+Ov79q9+M4aHB2Lb15HjpBRcoOGf9qAD29rXFf197Uxw4sC9WLF8a27YBVF4bW048MU49ZXv84rrr3ZJaGMi0uq5eTSvVmti9e18cOzYQjz/2eLQVXRSu9czTz4if/PjHYjXnPnbCSIDqCikMzFe/5lVisHB+sDkkXFS6Bo8PSnJhds66liuXrYxLL32vWqSwey996QWa+sh7whhjEBPLtqhnkYJXkioYYbQiz5IgNLar0AV495GP/q3ayRkcw2Rpgs1svbHvwXsVJm6dnbGC3cLyIcG/8MILBaAS7GTbYTrmtLkC3Sp6PXb8fGELsJmAIryldXXsqH1GzHZwu2QZLlapghc9rtIOVGvfHZQk+7UEBHJUVRH5Wj+QfrH2PfLnbsAswFcO4eAaChsp96MDCtuh9GGs8dT0hBLlD3zgUrHKMvDIZFAV1opOkP1pfnauJ2t+xRVX6DoILGULYRAVsLcC5DGkQoybEYNAAACTU2Iio3M5MTFmEKGIi1MNNnMG/TgH2NbZHVHCDCPKGoa0fQ/oz2x/wbfB1qQwxkUnIMKfeq41wZvOamF4cQ8M0IBJcfAww0IMVrCOAgAKAMn1U2ilyMazpDgnNp6KU1XWK+8HE0SshjKwpfIsanScVVWXjUZfGSH51LMyC4j7d/EGnc+hYOJ1hnuZAFvw3baX66BrRUAh36MAFm6DG5+ZjmGmNM/Xx9D0bHRtWhdztFUqPivDwgQ4OVkRY7f4OMsFlH2aMVmeQ10R59A2v3FuNjqGRqN9eia60XilhU1TROdjdprCFMOVZjSsDe3TZjoIpIXtolqCLKybE/7qVGH2Ue5V7vXZPXsqrb4aZqdWfgYC+WyyXxKYSgBOZ1ydPX6NRNKLNlHt/vDU5ipIousogB4sKPY3tixZp4ofpyaiu6u74guJLQBo8OkAOQn4ufvDe5svAHqdZwpnBZB2TGfmhSRpyj1li3bGC+mbFeKp6AvANiX7SyE3ASDF2/xcwy5aKi178v2lTT7jbE/9fX7srfNdk9wzdAbGMZI0MGJEcGBaNEB/me0sxkbQWnhY8VWtfcv7ko5VzVcWWtgbjoVManCsBUPLGof1sHtJ1BaIl1s8MK++USCIWs4pbIjUUKa11+gslkq0WJ3J/KllkJPAE8czLG/jhg3xyxtuVMcNyTRg/a7TdonNMk68X1quMx7I/cl9Pf7443p2PHfiDoA69vr4xJgZJSoeFa22qBOIk7+Pv73nnnvcUj0yIqCR4l0vxYPp2RgYcot0BQhTC3+J3Rq8dwDjsCvX/fzn0d3T7fNVZ7Y6jMizzjpL30uwHV8NgMjmQD+WmBoGJ/kM4CH3dOONv7K+eCmI8zmsDfeJ/89npU4lJdA1gJBmWlRb1CUNlP3CNayz9G21a3vvvXcLaM39nFtGRe/SEoxvky0WW8pDVLg36Yc1NOg6KWpQnJVOvOL0apukmGZleFnGA9khUPF/ZagHe36BXHRmKp7b86z8iwp0FCSkRwv47XZNiqgME2I9mptKG2eRGcM3t5fuAQZtWXYsRHBAEsHDMdzqiO9hsJYA/uKjR0YYnFWv+zly9Gg0t3XoPLY2N8b49Ey0dPfF6nXrrekqu07IoXJ5hXyRa4lv1gRhcqyZmdjz9JMx2H/McW4hZFjqoGjMlqFUiv9L55zsTCHOVHP6ZNfZr+BvzLCDHdasc7Zh0xbF6Mh9gEVoyGLRzUw/5GJ/YWvWdKwIUC460M5pJ6TvLw14gawelsL7qDibzMqydxRjCRutdqF4aBXPz2thkHFe2v8HDzyn1+NHJvFjXHNhjZN7cKbdBWF5HsBEFegKjkFerb2XMj8lf0psRfdd8jFyAP7fdsp2gXUVtnYsSMago6Nb7LqcD1F7djwkxe3gBnU4G1MiiTz0wP3x9O6nRHRobcUHOubQACA9X5OPpGNZprtzNpzj2Sd1dS+yBmApkmLnOKMCPRfq3B7d3BINzXSHTcXY6IQ6qXbs2FkpbPh6fQbtf90VwR5vFrHNNnF0ZCgef+Rh20xsvmIDdwhpnxXwmdcmA1oxf9FMVhxQYfi6CwiyCvfDF/GSOlkEPrvYpnkTpfAmPynGsxmInHW+RxxpVp67HLh2RfplQDCvIU9i+SX3W4q07Cf5zSKNJqA684HCflUcVrAiCHJgX9OlbT/9v3PQOYH4nIG0v+mPHMNmoafaki78A01zZDOI/wrBwTbRuS7PU2ubxR8KaG+86G0LCqYa0JxoUQBrw2KgkSlEC3VNUc/GbQZpbo66Btp2cXQe9FLbd49BVrBRKLMVPLM4t9rkRBdXqktKVkqyWjFgJUjKQ1BJmGreywfCjlLmvjKxyklO/u8gvzo1Wv/wCS6MjzlRaStaknUe0Q14yIITrAI0SLSeinlhFvIzUV0FXLVIZ4Vr6qQfvjBEeChQ9WGEUEkfKYBfe2ubAKs2hqOwbhwQiZ0a9Mq1UttVUvKL8+DyM5DMNUhgF2BERkRU4Ppo62itoNUVXS2J/NPeZsCQ1+aQltTlIXHDQWdlkuvhMwhEuWePaPf0ZVV5Gl21yPaFSsAv5qhHyJs566lNBJY3/fJ6/z7gK89fFHIzzrq7uxRwHDlyVM+Aw03QsmPnabFm3ToxQ8Silfg8W86tv7AFtWfkZF3puPqqKzUsgBY9QGFN4muIGBpw4JUgwNLFS2Tgx0ZHpaG5dNliATA8w+FhD4JZvnxJ0Thq81ACKvZoaUH+qW+M7bt2KtBNlhOOhft3YLOgJP2cF58Tq1ev0nQrsT5lZLzz+3q647IPfiD+9KJXxJEDe80Gnp+TtoQqBLZImhYpTaYyWfHme+6NPUdmY3RsJlo7++LBxx6PRZ090hUc5zk3tqgVSJPXij4XCdZ5L3lJTEx6D3ua5ny0yhaYeQDrNA2rpkWrSuZkphaAXIAZWkAV9gNOx8GGgSgnIQRAHrKEDoZFnMv0rjKljb2wa+cOtfeIXc156uyIyy+/XMlVe7u1opis/YY3/JGC6tnZhfjGN78l3RMnliRfzdHVyWR2HFyDgrb/9Qevjq7O9hIoms1lJmXEsf7+uP666wRk9PYtjba2pli8eCmDvHUvZ519aixfuTRGhrm3eoGKl3/p36OjvQq8KQ4qAFLlDNdU2LNQIoC1wUwl/s7+2rJlU5x++s6YmJgSk3rt2hVlcAytdi1KvgaG5uLokQE5pBNOWCb9tGP97GHrnQGqIrY7PjYc3V3tsbhvRXz5K1+N0047Lc57yTnBpFoJ6c/YkcBQYQhAMj9oz6alPNuicMw7d+yMa3/6U8k/yHFKy8VADtW3rPK++tWv1tqznpwLzh5MZ96blnYCDc5vd3e7Wp5hWJyybVts3bpVewS7I/YUCd+MW/XRnuL76PDt339QQTSBf08f2i4R77v0I7EwD8MbjVdrYKZWbA5TIBDmXvndTMQNJNTF0OBgcN133nlnHD3W72CPxKrsu7QNAioB0EuVmHXIIUu1z7QKrFkEuXbQVybkGQikX0t/57Zq+yMDFFmZLE67Ru+O1/j55dCkF2ggq4hVbQPJ5LICEBRfmIGap3Q6sEzGNck/YND09KQSkve975KYlC1LkXS/Pu/ZoJWTcPkeBTCebsgz+/KXLtdZZZqomNeT1tVNf5PnRsWsWeshoyG8uK9PgRivmxg3wCn/w8AbGKBUbJ9XlZ+XncjCGAlyMiSqRQ8C/pymSuBXErkaACABJA/56azct7o6VJnOIpITAPagfLdAPreM8Pyp/KpwV+KUZIt5CI81JDlLjkmqTBHOpYGr0o6tYiPFDgdyAAfVpAzdRGuokSRx/vjirON/uG8xZkvhUD63AnjVS/IEf8V7wl7El01Pz8UUAO78QvSsWxOTtMSJBEAF3bI3MMI4/5XryL1bKwFQRNiJrxbm3PLnRtWFqJ+diUXjU9E8PhVdnQjSR7R30rFAwXFGIBQ2CL2yjAG4l4w5FLQXdkdtAUeFuLL/9WzmZuIgDP6aLgXirWRtsS/TNuD/6VpJwCLjKp+dUsQsyR/fE8uoAHsKzhO0mLfGFGy01IEkNiH+YT9jC1XAoshVwGv2Kt/nuSmWKmDIzHQ1JuRcaNBcS0tFr5Mzy/c4I1nU5rrdPu8znXFC+m7uD3tNDJj2gc83k9tsPdZIsVFhRtc+54w7NeyxgLuJ/6SNYz0opGuIDB0yHe2KAelYwcBRALAGmQvPxIDY5ExWEijkmrkuF4Gq7X1pKzPOc3JkMFbxMwMsi8aidDThcwFMNDUrFqI4h83l7GZxqDbfSMkDvid21PMYUTmCiFi8JXp6e+OE1avjjjvudAw5Ph7r122I1WvXlKFKziVeuIasOc+b1uq0U/g79Lx5LbYs7zMBwsxl+DlsRaRcrr76aoGExPgAfew7Cv/YIuxBvkf+LnvQ8ZkTZ+wl10GxTZIORYIB28cTevGLX1xA3OkYgxlUVxe7d+/WHuP3uE4KUYCbMP74faRVeF/2InsgdT85d8Qk+ozCujED1SCv27mLxi65UYktc8/V7oH0g/pe0T298Vc3ae1Sz7Y2F+SsVvZuaZNWa1+xWfb5Bn6w9Vu3bVUhImUwqkl5tfAHCSDfU/rJRaPMnzsnIB1pKLTs9u97ToCggPXymSoE0JIq32cGkm0JrYp2DYqfS2sr68ZaUuROCSs60wyyuQVWOoxMHSaWR0cWwoNkMzx93nGv2eacYbpeli5fESdvO+V5LaG1xY0kcRgMg1VuXzQ5Pha7n3xSAKrJJ2Y3AorwlUSLbNP32XQew1nnvGCznYeZzOJ8gUJHwRnCMlQnnXSSuobU/qy5Ba0iOjnm8FrV7pOMr9yx4VxVcU8Z8lFXhgIKYGJNymTq7CTk/jKeyX3nvVYtpHod5xSfZLcj+/mZ3U/H2MigJFzQhSdvmGC+wMREhQ2eMiO2LtyziUVZBOS9zeQ06CymZAEg8edmLZoxTpEQ27Z912mxZOky4QpZ5NVUcOElHkSSQ55yP6ukVGJAbTWK+zPoPU/E3mefVT7c1QVLdlz3MjoCm7m0xzbiLwhYq5032E7OX8ZO+CX2Irkxn5NsdO6NOIfnmIPG2KNI861YuTLWrFlXCkbuPMgOVh624yB3AUCK4OzgR8ZGhmLP7qcKiQRA2CQXPz/LAxj+cbHVcbD3H2Cz19IEG9Yn/VHGGDynHEKjvYwuvch5DcLIcpCN5c9yAFPBKApDWQP71FmV7E/n9gItC8sVZrP2Af9W2W4AACAASURBVMU42rH1Gda/VMxaE8/U5heQxjTIseTfam4qRTfbEbdfZ2xTm0/Y11WZ8rV+w/dSGOQpr1EY06wtRUQKqZBuRGAQwEgQoUDYujpgGNKNa2jWYQNQnA8m0JjZw4RTNpYSGDly0y6lt1cD/hGoFqkdIcyZcPOa1HByO5YrAlKaq6DoL5wwnQLA1UpKJld5+Cs6V+VD06kQvDnZ8aKlkVACQRVPG8/MF2uzyPIZ9S4cAB56An+awFPYiIn4ilJfkk8hxA3WNAEEUnW9TEGm3Zb2WT5b0/LqrQOlwPd5zMoCnEovSVi3r7uwYWT0rMtbMX6stw5EEWvl9/g8saRkVEyDl3Mr7WlOtBlUY+1BjZsvU57SUPOsCA4EJgnAq2q3pHHShLPiwPJ58KfbZny4tUCl1YMDw6H/1Q3Xudrb0iSxYlpmerq7NYyFwPR4/0BFTJ3GGp7Dug0bY+PmzQqw9Rkk2ZrcZCDMlR3recHQApy68sorY9XyFdF/7FhMTDBFdSo62tt0CBJ8hh3BNEOSXirCBGqwvQgE1KIuOj+tOgzQsWYRrScwfWnFG5+ajmXLlseZLzpH1RyRsgujxkLTqd0yG6efvivWrl0dDdJ0w8h4fTiHBKtf/qdPx/nbFkdPuwfB1Lc0R0drW4yNjKe2vPUfSksgrc5f/uo3o76jN4ZnmeS4Kh7fezjO2LEzRsanoqEE2ewJEgoqLUpwI6KnZ3HlbFBZ5RkkuO3Wfp0arSlJIgmBNAZ5z8pkTbMvVc3RYy7TYyVmnBPS3J5dPbcEDhFMhjX7qAx2WohYs3q1tNcITHjDttZmtUJOTAxGe2d7jAxPq4Vj/YbVMTnpFlOmoQ4ODWo/E6CjEQHQv/vpZ+PUHRviqcefjdWr18bkJIxG2mTM4tDnVqYGEqyga1Ufz+09GL2LF1ec7tGj/Uoi6qLJLIHli+I/rvhuNNQzJY1pYcW5lqpnBjlVZnW231prR3qAJVnmmhFIP2XrNgG7S/o6o/84IB3sEViyBu5gUYhBi0RFkbOAhSVwpgCpTQ2tMTvHtFAYg+3x/e99X6Lxp24nYZmPvr5eJcqDx0clU5G2kfdAJ+o73/mu5C22nnSyEu3Tdu3S+SEJ93RwtOq8XwEAYOESDLzuj14nJuHSpd0CkMfGaD+e0vRIBbN1gAF1sXJlb7z1re+NdWvWxaaNG+N3fud3rAc3Pa2EH3ChqbEu1q5jIvhc7Nm7L0ZHRiWg395RHwOD47H76T1x8taT4sv/9xvaz1OzDLNotv0qTt1BnwsiWQSz3q59kaYfTk4LCOWQqU1RDMHC5Ja+UlWuwm7BtiUrhUqktatZD5fLFaQV/UM95xqfkz4o/8zANPeKWRylwFrT7qyKZiVpfj5bKM9gAmJmW2YwVQVEHLCX4QcvAILsK22H5IcpnM1QfCLvwV83qx1/HM2lLMiUSncG4Hmf/nnq5DjZx6Z/9jOfNQDGdF7p69EObJaiCw0IZ1uKwkAFg42GFaQydGZ0eFjXQTuq7ZM1jPTK0kqWuoMAO3wWyTfBaibmJGawnbLYk5qzTpgcv2TcoIRDMYCLefrMIvPAe+Ye4PrwPxqYZqS/In1gkKY6QCLBwtogjr9rIBpRFueLz1ECSCHT/tlfdIU0KUB3226RZyk6ebwOX82UbyV9AucN6nP9/J+Mt9wLMBg12VHtPGZ4SauXAH9sKqKhOQ5PTMTybSfFJGejtHyj15WTd6Vb+YJqeMV/5PcVGxU2sWzufDQAwi7MRfPIeLQi/dHaFI1FOoJWQpIxxW4lGOZ5Y7tSGiTbwDOBrAKP8zExTjtaqPXKvntB8gsJmsgeNTYo+VHiAzOmTPrmtWKlljasPKvEBLw297uK2vX1sk2rVq1Ux0gtaJ3BO4wbDQssE5zFdC6dI9gLF+oMPPGe3FctEO4OoVLEVczBhOzh6FuyuGhzmSnCHsKO+J5alMCJkTUDqGvmAnvMGrTVNjMxiqWlaLYa7yFfg78v05lt2qrFhFwf6cHRug7IXEAVbDAJWQ5pZC8QW7ndrGgzyXdY4kWJCEwopqw3NcbRI0cqa6yYo8ZHmkFRWOI1Axy5Hn6WNlD+UNpb1ohS1w1gxuy84ka6HCanZuS3yIuJpbIzJPdTnhENqix5jW1/2fuFTZPABsnxCWvXKRak4Nna1hrjY+NmglIYUNH5+dpffAZ7iuumMyPzhgT8uPYkLaS9SRBS+68w7QABmCLNNXDe+ZM25WQlsqfUTlf0hJVHpA5bnfOx7HL62X//d/T29RVwOqKjrV2+3zqEJkCk3XyAgSW0TE+MqZUbYJP/kazgeaArCYjOnuV/fDGDrnp6e2LlqpXaq2J3FzmAXJ9agEhrnu18pUij/KmmFZCkm/eAucOa3nTTjTExNSH7n/Fm7t9aTVF+JntCAV6xTerrUUCkc6lRXVRLlvb5fZKxrfg2pypjv53MS/O5JP3yS6VwBBt7tuiLMgwFJhdJvn2OtflUcCnTsg3kGV6jZVXMWXs6tWXCG4KdyGChoZGRmKnxXfIUIltwpmuL/s6PWAdyJQOR5PoefsZrGRqzectJJa4vQXkpB5HDZqyRQBTXLqbnzLS60dpLEZdrQL/PusjEpl7nlK0weOsuonzmKroD9qBNq6m1Rd5G8bQLgHw+XS9r1iJ1ArBjIFg4BQXHWRd7MkbJ+KqyJqUwq5VFQ7A8A+vmLkQTg/tK0T9tTy34nH5NeWeRk8r8FiLG5NS4YmbkHgB1b73l5ujr6YmmFmKAUJ47NjgsfcDJWQ8xVWEDQhc2Gb8EM721VUVdOiXoRKDDjw4MDT6VzqMLpLD9lfvOLWjvE7/SQr5tx45YvHS58gR+pmssUi25NunH0p56r9EOb8xAvnduNo7398fe554V6aazo11yFmKAR8T+Q/tVBBbCUNY2SRv8nPO+dMky/SxB8/TfWQATU5BBqr0M1XR8SlxOgeaE1Wti3br1Cq01ErR0BFXuQfu+EB2ENcxLhmd4YCD6Dx+MsfHRSieAJs4XPCf3kokHrc8rvuS1Ji6VMWH+mXsKMJd4HRYqZ5+4Vn9KUxnbYGyhEncX9mAyiWzXDIiKyZ9029JGb1yq+DrIP8oBNbbM8XLpfCJWyiJrxuDYEQGkZbhLdnNYeqfIKOXE9prCijpii5YoEhpZvKktjCVgzWclOYCfK24pDEtfX33Uvf4tb1eLtNDNBgeZulgly0yHqYuxscloaeuOrp6+aGppE3fTVQW0w0rFpARHRjhNLWYhc9Np4WsSrQze0uCl4cqHoeSZw1eMJf8W0FIzoSsR2UpVpeYa9LklMKgGRgXsKteVjkfBQ7ayVSYR17R6iQprtoMdtKsGGYiSxGqIS72BxGzPzffnQehatb2rE7xc9a2KxubrHJi6mqUWdNpLi3GVYUt0uVRrqGykUaxNfLOVQYlbESPN1+mzpEdTrcJUq2YeRpKfpQpXcW9Z/cm1z8PmRMwVANNv7eS8VgW51z25gs//6LzccfutMTZ0XKAFGlvzGJaJMRkmaxN6UMGCkk8HmyesWh0bt2zRACIYXNL/LFUuMSPLPZEYsx6AFj/8wfdix6mnSBCdVo7hwcEYGRoqgulUD5nwNBEdHa2xft16Pak9e571tDco3Qp+q44rA1mMdoqFzy5EdHZ3x7kv+Y0Ym5yMJiZ6lZabrJK4Krug6jIT/kgAWQcJA1PFV7vpZFx1xRXxks0rY+kyKu1MIe1Vu8TgsNvdqUd2dHRJo4z7mZiejutvuTsam7pikECu7YS468HH4iW/eUFl7ajSE5poPSVJQIJkEX2eHwEaX0pIEV0nEUpGcqnY8T0E4bl/tw+bidLS1OykqNI67rMvhjKizxoeVcCpwlTmvcxmcbsrewDnTGUNgPCsM8+0Ppyu1WH/c3t3+/X1zRLfpnVaVS2m6hZAgORVk6fFjmqR9hpfBN3dXbBvaY2sYS+V55pAuxN6M5KhwiORkLo7mvBWyiHPPLtXLUJcc9rMLJRwfhKU4Dxw/hTCqGW/VLslWFw9Z8uWLVFVPyvLec55bwILroO9kTaV90/NQU1oa/Zz5PfEKK6vj8VLuuNrX71C7VK0LU2MjQtA52c4nc72zjIJeD4W9TTHwPHJ+Od/+nwcO3o0XnT22fqsndt3xNVXXxmLOruCaZPcD6CKWDTNBjUABd/y5jdqCjb7Bx2phvomDXjReS/ah2gGNTfVxdve+s5Yv2FjbFq3Pi688BXRu7QvnnriGWmMBi2RE+PR19tnpmtzs9qzjxw8FMP9Q9HU0hD9A8PR0dsTN99+R4xNWlh7StVLs5kr4uveNvrS/n6ezglAipm7rDF7OAd+adcVRrt9k0XisxU0HW/6LdnoBWu3pI2tTXYzUKgFsJxYF/tW2oT42PSB+nupkmfiU3orqnIDhS1Y1bxzcVD+sgi4Z+XWibB9fX757zV+UdaJM207pKSpCYmU1vjwh/9crcsJvGUrTe17+jOffw+wUkhQ/+1fPy8WHUMMAD8o1BCoAi7D4mZgx5RE7d1e6f1vn0JhiOFYLbTpTk+JEQAYAQPKukQ+7+xN/k1xiGcK8yTtGt/HVhK4c8Y05Gx2tsJWM9vLX5XAqiQ9+Vz5GSwKnjdAH8k0wAH3LdkRyaxYuzFBmjReYqdIVsStuxm04b6y9dPA97xkSwDuJVBO/AGQuuAJx6xLgoHZIULnBWuZwBRrBsiKTQTY4r08MAbgzNqvBO0CxIibGHYGuKgaJfHOXIygEzZfHwNT09F9yokxCagoXSD7PE3OVjGyaFDX6M6m7dJiskfl3wxW68zEbDQs1EXT/Fw0D45Gy8xMdLcDPvt1Yi+qK6RRRT46Dfg9AAP+ZLo3YOOhQ4e0l6QVWJgc6UP9TMzOZl13P/OMwqk8Y/wMH6YBOKXNl72cLKtsB+V9pEcL47CnV5/H65iQyfsCPK5cvkI/T5CL1/BvDc7oaNc1U1CmRS73lzpmFG+bfaLzqZYz78OO9i4zmoqsSwriU7AhMSau0VrSmlcKgLxHe6uZIDBOTHoyU4J15f3SL3Hf6IKKadLeXoC4omVdgD0SXT6rmgw2KjbgK8H8HBaTMTufgf4eX6wHusD4HGJaWBcUdGCacHadLBcmNHF41MX+/fsrMgYZQ2fSl3s/n6FsEd0Kra3ykToXlSFKLqy7xbAwSdTxshAd3YuU76C3PAmbWm2yVb1T7xKGXCSxgb1uUI6YQFIcOpvluQUSJ2tj+YpVvo5Z7yO3ZRsczuJCLfihvVwSXDHn621rk/HKvQwMDFWSc64q43R+F/PtAYgGhdlz+YwNGgJYo69ZBWb1+QJ47NP4SnvF6+69957KtQJOw4wmfuD/9KvZqXD33XfrcweHBmJ4ZFjnAPYiACM2+CfX/ERaulzT8NCo9ix7HRu8fOWKShcWa+NzXGVApa/k+ipMG1pha4pjtRrH+DniKdYOYJOznpqqab9znXL/pJ1KX2epDrcCKr6aW4jTTz/DhabS7aK4tuTA6WdheuWgDJ25mhxNcYD03Cfi2NHDApJTd11aZ5wTtRd62i3vn3Gc9GpLQa+q5+Z4BCAA1he5p6QuMjcUiGBfr7yjdBRqgAf+Ua2lhUwjmQTTaIjP8Zcb1m8WSMJXLZiv+y6/76K8AUL2CADjww89aN04AavW2xfboAxYzfvI2NRgfZXdVRuz+PzVMpVNVGAY0OYtW2Lp0uUCqvE/nlvpwUsmdTy/qJqkk/wTNixrIJtc2IxitJWYyfdZbQOtAHAvKNCmbdY5LDVfnuf0jAtE6Ac/eO+9OmMMp0S/UK3FMzMxMjrsGL2Qe9L+A+ATA+Hn+B/Nf923ZEImJEWUGANrpwJNabPGzvHcKBaedvqZsWTJUnekislfdL1r1qYWnzDwW4If2Riz99AxHRseief27o3DBw/IF+vsFEYxQxilS1v0JDPGZD+xBth9bEEybllLbBR78eixo3rGkj5pbpWd6e1drBgK28HvMKhmsdjDtuPO86tFfw0yROaMPcZQH+VYC/H/0/XmwZre5XXgc+9397X3brWkXrR1q9WtBYQkbCSBBdhghHHAAdtxbFd5MvEsyfwxrinPlF2ZVMZxjVMJOHYmKdtJbGIYBjwBbLBZjHYJoRbaQLtava/39t3Xb5s65zznfX+38dyCuup77/d97/t7f79nOc95zrMwOxMXzp4maak++4jfMeixfg/7Cry/ZEyUm/n88d/FOZAetKQm8PzQaclhSVkERs5ITKtkHRvwN3DNOQjSuUQXD6QuWKBtrkdrTecYn4u4u8LmWHCQxqekCXSN8EnoiATwW8b19JNNxbYcqlNIHHh/s9DgInqeRfzM8QHkrqDBWa4Lw7lCakN7SCYGpCsQfbDfJefREz2//Gv/mLKKooQrOUVCB4dL/SC0SnSgH9SNq67eQ5bWAIbBtIGIa9ALWoDcGq3AWUGkq9q+IetT2AD4wePfZcDgbU7jkxVeODSBD6K1OuDAYfMN+3P8egRObl/mtK6cYlwuMMMILFICYnTeZHIocKbRzsmYThBwaP0wDV7iGrBRLJjv6qKCgLzGvFY+2BTE9r1UwGU+GPFQ0aBWMy9tADg+PFmfrO6mUy4NoUBeJSIl2OsNkguZ+mRqMfdalBsVhxoOjNUSay1lNdsOiGBj9vS7GsH7Tj2CBM3VDtBtE8jDd7QHv/yDF2L67DkyrgjawlFj8EYOLmC/f1bwqTPR18/k8tAthxkUy4Amz5QfJO0jCg+T7SlWziMPPZSGQlW8a3ZfzfUdG8cUNujKNGm44TAxMRzBDqZoo7Wd7CE4U/ZAQzMk07rUIqCBQYWtMcB293vvv1/VaqNirDCJDWPNsc2bJ+POd76DexntX0T8rfPU2xt//id/FO/etz327Z2MTgfBziCDc4CYOMQMcABGIjju9sTj3z0ax0/Mxtp6N+bWVmLHtt3x+Pdeivd88P1BZaNeDevBkBfRw+VwlJSJrWFnzzPTBU1bYHkVuCR9fhkTuJMpQU2JgpWos11PSfZZ9zmAUYXjEoNZE31VfdFzIqDR1xuT4+NsyRHwiGvEpFC0NivYRDsFnjHA2eVltXUrEFUyqeBUoJIqd55Ort/Pzs4x2IVzc6AD8AFfDNjzPGDvsy0BvEWwORCMsa1jLfbs2RGf+9x/DejawEEmJTIHNIidSNuCM8yWceu0CWyUPpRsGq53y5ZNBBjNknGQyiQZ08JdJco1x31wHZN1hkoa7nlhcUnV/KFBArCf/bPPxY3X30AdOxbJYOMz8KTlpUCv2CNgff7bP/j3MXXpYtxx+AirogcPH47Pff7zsWvbjmiDadXTjeGRIe5HsE9VcVyNX/oHn4zoSHZhaKg/hkcHBBZEI6YvTsXwQD+DFVRY//AP/oCsFgTctx45Ejftv57DZRr9jVheWJTtoyzBXMzOz1LjCQM4UIRYa65GT6+07S4vzUcHQ5fopAWeaziZ9rkDRfklJcq4VqKQGTjgZ3jm+DIoqOAR76KzggDKf69JnJIB8TMXK0l+yQGCA1a/rgzW/TlVQJat9WJAWgWhboP2a8liS+BQBSrZIty290sS8NMNOthOoL4ICOwnvSfqAFvnSMArWHSyW7/5m79JgNG+Wmdb6+JgVdcjmN1fOJoAGP/Dv/8POVhktmJe4R4oXbG4zHMKzU74eew7srz6+8henGebIIZHAEgfIACpqfTSTYatty3C5wL0UXDWw6nl2E84EwhakUThet32gvtA0ItkDcABwZmpKSX+eN+isESNKwrySxplYhLyCMm8zuAdILcHc6Coo2EhjUozEG3/SMoEhqC9W+sLLSgHeFgDBNy2n2Qs5jACB7eOnwDg4jM0+VP7zwwjrAP2N5hCjJn61JaNzwFoibgKdhDvrVhO8Rv82dTsPAHG2VaLAOMyfy5dIU4XZdCKAnMWQFki0z7jdecGgI4QRcvZciT9ReybPjA2Ws0Yml2M0W43RgfA3sA6QI8SDCEx/QA8s4MCoNuQptQyKO+0CU773NU+Rtejn2vqKb7OnjtT7VP8La4HSRzbsqzZR+BAul0GgB2fugWZ4DQ0GycBlsi3gEnkpBU2+dSpU9xT2Gsjw8Mxc3mGv/eUa8ZMyeBRgK79rH2N1vhh3rPvA9/dWo/naQ1d2xafNXz2bgA3/egImRcztqspxF4n7sX0oZTI6dcgQVwTzik+B7/HuQdwZ//Idej2EGCEzhfuC8UySMeYyYDX4v+4difv2Mds9x8CcxgsRtmqpSV0EigmZNdPAqxgzDgGNVPSz8vvWdm6AhTgWiQDuWSJ4IECfGdICakOsHmHhmKVTMtWrKytEzQs42fnCAItEgBN26x/2a4q0cN5QCK9ecu2NH/ZysfETXupBBh9Rsws9ln2WuP+DUpiH3HiuNntZmfmnuE0zzS32DuwS9gH+O7PZPyejBgmnKkb7MKZ2c22i5SjSNtAADtzLuYV7Tb3E86N9UBxP4y1eqXvh/2JNmroSmI/4B7WVpsE9PE3+A4g0nmF2qzVWYVn4TNn0NrPlvz6Iqdy4dIJt+LD9Xj44YcJvFAKKe8b74V1lrSUmPX0+WnLh0eGaQtRmMGX1/LmgzfHjp07VaggyKEWy1IeDEn/lWCcNI5lw5SvdeLll14i05nTg5M0g7wIAKP8uOyj4wJ50gTizIbKGBv2grn6mvTTeSYSzMtmtkqixevJkl2Cn1xTxjcCTOGyt+/YEQcOIE6UD2EslTGGfFE9lV52XOcGmuAYTon1RhEpskPNnU/+/Mo38I10zbSzYuXwekVoyaaQJPPgn3h2mDJ81dXXxJYtW8lahN9CjMZ5EHyJ8ljHfRXTOs+T7SQK19COtI13LEWQvx9zFdYqIN+xjYGUqhhUdEVaK4/7DzqlTegLTseTTz7OZz9EZiY6H9fFeMtW5RZmEcD34xkmIAzf60IJpR6yqIA7BNMWoB2ugTklh9CgiIFuUej+NWJgcDjeeeedcc011yYGY/a5SsKOKRzvMX8uQCMOoUwyF6aez16+HKdPn44zp08y5zIYj4ItCn1YdQwHtO0gwBYCqvC+/AJwlQAe8hgCUcR2zJJLSQLkt2Bi0mb3E0zeeVUO0TROlBIKiZtnJ5WmMeP/AO3mZ6Zj+uI56SenzBe4v8hXGIekfqoLggRDcxCR9wjsGdugDWgmzkA/mpO28TsONEvWIvb0EBnsGqhVhcOMkZMwRYBfeTA11VnoQb7TCrTrc9Bp2kDGsEnQ0nntsMCOArRIS3V3qCXzHBPg3kCOUvyDlQGuklI8vDYT11yDkE+jjif8x6oGMll2wIA6zyIBTq0lbBf2FIqnPm/OwXt+7df/aVeBEV7Qz2ADH4LWOQpZ8vBGrDRbMTI+Eb19mkLUaffEwNAINXgYlIIdlci/jZAfDL6zpThpzty8TA5SaypbHXAdRkvZ8pRtKkZaHcDJEKuCyCSDMW4tSGkdAxgtsVakt8DpnOls6GBdpYGwag5TQQWBBkp9oVXQiL+ngwf7qpgA6WuiAe2BpoYSQAWMG8EXORQh4DQKCcQSJMzDY9ahDZ4NpYx8Vv/TMRGMYWtLFqTKtrdMqJ3IinFZt4fLyeD9BOgoGav1LL1JlSwnm7JwTv7bynHl87Dz5+twSDARG37P2kWo0EHzZh3IeH8ce/P1OPPmm9LUy0AO10UwrC3hebQ8chJgo0HgDsy9Bx54gM4IwLZF9RVAS/+ERq4tB4JU6PmjR2NtZYkGj5+Voq0wmCOj47Hrql3ce5i4u7qyxHaJb33rWwyiHGj4QMMYWHPF4DbdG7QSm634yEc/Rs1DCIvzGeewHjtqAGkAGA8fvoWt4Dz6HejFqIIC9t4f/+Gn48B4bxy4YUc0MJyit18MR4rPNnjN2NjLq8uxtNyOv/za38b03Hqsdftiud1LvcYXXnk73vfhB2MlW2pRGUPrjkoO0viwthkD2rbWhW1kXbR9yMnSAUG0OWnZcD92sqz4EsCUjhIDotx7DJpz0rk1pvA+Fg5nxTmTKu0P6KAioGnF9u1b48Mf/kmyp1nN6cNkOUx9BuAswBsBK4DCm27cF2Dso+gxPTXHgTtmZSrZXk/dQAv9ClBAAI37Q+stA9tkGcCBjuVEYeyvy7MzdJZkTVFrsxNTl6bJVn3iiafizTffjInxsYieejobJ5clwOUz4eTHk7KdVHCvdrsEGN8DPcxkOGH9ecb7dd3WpfFzcFKoFkANbsKX2QVat4H40pe+xHapQ4duiv7GABmonOyOrQBGRrtJ9h4o8etLK/Gf/+N/jFPHT8SNhw/Frqt3x603H4rnn3kmzpw9GyNDfbG4vExB8ObSWgwTNI/YsXt73PeeH4snHns8hmC3extMPnAP89Mz1G/E+iJ4gY1srbdidHw8nn71RWrSDK/3EFzs7e1QcByOHXRE6LBi4M/o+ATP4uOPPxGrrdXYtePqGOzriRbszMT2WM5J3JS4QIWQgyh+VBYD+wZ6ZmwHxPT3nOxqvT77JNnNHtl66gl7iiOcsqGT2p46KMF3V+htu+EzbIf9dzpTCSZm5MopyAz0S9ZCahoXQTN9nQQXaDG9L9y6wCS1ao1SsFgX4TJMSXtNm1lBQdXViWlOnUkxbHFPv/u7vxNTU5c3gIoKUmumQf05OQkRAVNLDEYMeXn11ddVmU8AF6xbgxpm4yJAhw3HsxmfgB7fSrz91jEJ9jdUKICdGB3V8ACsFwJvrArOs4FDXDfa+5jcJQiG9/IkZ4A9bAmFnq0lCHJd8Duyr3Lqs1cGsQ8BarB+EP9kAZT6UckCd5spJ3OyCCumpF+H15odR1ZUtxP79uyNt99+m+/rqa2wCwDbmGQnQDE0NKKiacIeTqy958xgNOKA+4AuLXTREBDKnisptMYy3pMtlIx3BTA2+gY4nX5wcCRmmq0YPnh96i9ifyLgkh4SGFqK88SSYGxXFDy97u4mQJcSW3zyAoE1gwAAIABJREFUe3dtlVOkx7ud2DSO6datQFJD3TIkqd1ubNo0yeczBGCof4D7B2uKY0OWZiYB2AsGLPAMVGSqWTJgRYAB42tEYkDm7MRENXzHyTfex4CEfQPWDkCtdbBgd63VCD8HgNfADtiDAjAnuDZkimZ3gu0+Ek4UmfiZnJwr5qrBHWvGShdZAJPby7BH5F8lG0M5n9TUg+8jI4UFSw0PcHJAll5ORvV+BJkABUy8Du+LwSf4Ow9D8v3DkgAkxDoAxMF1A6Az4G1g28UFPBdcN14z0N8XkxPj7CAACwf7EuBnPwq3sDVZtEURFxrIjpXs48r4nhYMoFe2/EpHP6WWEgAhKJC6qvhvDmhhcRgtbP0EGbvdXhIpEFOKhZN2vZJo2AjGGKAVW9QsGMX5aKeF5tmu3buzQ0S69gSqoe+YcSfifuVaku/AWppl54TfexD3RLCW56Hex/g9inNYd+0x6YcyDSiYV7YzePYEq8lUL4q/tRvjmTWLEUV3AIh4LxdX6LuzcMvYa20tNk9uqplgHJiIAWzqgvP7IY5HqzhzOMSelIOQvrJtlcBX2Ugdznq/4nVmoHN98pprwAosPYFgiKvJqGu1qCOJ7grKPxRtlfhMaXLm8AU8lzVIuSxV8lxg3+KZ4P/47HvuuYfnnuATivuWKknmGFpl7WO8b01YkfRBO9pkuXfj9MkTce7MaRaVIBsmmRnkRGVxE2uNPSt2rtlhBpEFVMAMA+yH7Rb70TEFrg8xqoFUAxveV2wLzs8DYEq7TdAFwO/WuPnQYe5hnBPYFvzeQ0/8bEkU4FR1gQvQtn/uued4zsnPynuDv3b8gQ+FneJ5TNtsgM/X7t/5+XogJQurDcXqNxy4ifsF/hcEE8qT0A9hTWsfRD5jLzqJ6oFRPsP8vGJYin0C92nGQ/hvgN4AwfA6FCn87J2fM2/OgXnIW5m/w4cBnFpfqyRcJFPSr4J8dg+peCkJBOQWmDUAe8SuuX4NTHVhEO/LAiIYusuQGhip8heSIXprCQ2sKQB82sTUFiSZJAEu2LorbQVAItvaypZkwQZxAs4HQhXEI3w2GGo1PBhLy0v8t/0SYisUoXEf7uyEH7HWtruwHG/bx9q+sVuLWsIibIB0sHXLdgHB6NvDMLtKMkYEbOQMJi/x2tutmLpwLqbOn2Jh00Aac1gO3fRAoJrt6vXGM2GhJO+Jb0fGeq2x6j3a6EuWXhY8TBYxa1ifq88vsTBjRhqPQm8m0hz9morOkjvRbz1sBiAmAOlKbxlDmHOQDvYnZMRchBIbWpJ5fb2SD6EPRb6UMoQG9y3JU16jC1+MCzuy2S4IEFTNYvZG3MpFZBCIhuhze37l1/5Jl8mmpyIPSyOJKC81bNAashZttOcMjkQDmmBkUPXzO+lmYD5yamYfgTNsDASHXnBv5srQ0BEK1OLESoBO1eRFtSEYgKRGXlaH9B3ocS0yaT04Op9kZvHQF0EukGEbfm5k/j8BymSZUaugEj0WhcQbyd/tsNnzn68z0KlkvgYUeV2cUibngfdwoibQDgF0OpZE+f2AyXTCRquo8anPUwAWdpp+jRlcZDvBSNFhSKibaHohSOskWptDYJyTVnxnwFjoiOjvlFgDGEDlx6xJPlMCgWoh8OYrHQWdhFuxwWDgxtdY+VMnj8cbr78afQkGI3jnYISqxU+GHUCPKju63gceeD+vWUG22HlsPwaAbEoyHAx8Z3Tj6aeekG4iPmdthYCzqxZox9Yz0Z7F30HDCU7BQJqfs+F86WJmqzyrP32x3o4YHB6Ju9/9YzE4OEwHzcSAAs7QC8E5U+A/PDgU99x9FzUfod8Hpp6TBCRQn//TP43RyxfjznftjgE6aVS9VIUAk64XrapgcXWacfHydHz7O0/EarMvZtd64+z0cmzdvjueefa5uPcnPhC9WRFqJl1ez0Nn3PcHIwY6tPRFlTxUhrAI0Hy2ODU6g0SfBRjM2lGrdVr6FDWd2wZR4LjuKXWpZW/ys+DMPv6JT8TyinSkADDSFrACI6kCV/E0EVyVspFRTG8cVEtYth/BYfhevWecrDHQ6HRicnyCrzfj2fYD3/EzGFzsDbZ5o6gCTaVmK5574cV46omnCKBRJwaMWVZ2BP+wMgjHbmay/EkyLcAWR3Ii8WUIdt9+++2ps9oJMEUVDCsgc3DsNbaN9jUDFHBBBfZjeHiEAcqf/tmfcpDK1bt3M2im5i4SfJyxDkT4V5jcf+6z/yV611ox1NsfK+trceL0qbjlnbdzyviZN96OqYsX4sL5N+OXf+XnInqQUESsInDqH4zWeodAEc7W7PRs/PlnvxDQgsS+PXzkUJw7ezKWFpdicmJTtDpgyEYsrKzFqQuXom+1Fffff1d0OtDjEmDJ4DsAum6Jt98+Hju2o63VEgWcTxfN5grP/qXWQFzstGOdwwx05lQBzLaZZPc5iHWyb5/HSiyHXOiLvqKrNee+SokKBhs5lc3JoP2KnokCUb9H6TdK36dPUWs021OpDeOimcIO2FjvQZ5D/kHKjhRVaNvm6tqzB5R+LgPlOimoWYUCAsXYrrS4KEWgoAc+E0OUsG+R4GDv/bN/9ttkRdX3Lhten3klwXWFP9uM2q0YHh6NT3/605p8HJCjUOsF3gvf1c4nwJe6ec1mLM7Nx/LqErV4lhYWOH2RkzJTw3l8FPpdCuoRBIsVLcYH/gem/OYtm9X6y9bQfurwQYvXe8BsNFfa9fxwHyoAIpAncA/WMpnMkIjATuuhjAcLogV7FEWOsYnxlESo5U/wrBHEu2JuAIsAVU7UXF9X8I4zC//hQpiTMYIHxXPF72EbysRA4JV1scWk5CAy2oNhrU8WUxyz6H09AR1AAzQl++LU6TPR3zccZxYXYsedt8YSi3maMi3CeGpUX9FShverksjcmEqWZfyw3TlZFP4QAu9zCzGGFu++Wg8buxd/g2emoXHBgV0ASuCrEPByYBBlTmTffYZq8CGoXctq/LpABLdaMk4B2DCIVmuxqthuBVAsJUQ2nm0J6LPFKtlNfi/t9+QaJSAC4A1gCwbWLC4BrBEIQtAtRfqxzylQQL3zWlAeSXqpG26AEfEpJB3wZRAbpgpnxixYvD+eOfY1E8rCVjAJhD5zFlaQsIg5tsqJo2J1wfZ0Y3F5kZp7eD+feRQDBvvFyveX4wT8G3/L5BDJMQfwpbg+gXb4TelNQssL90g7IjxJ/hJDB1dXyZ53YVMDZ2pmOPyuhlfotVhLPDeATAY09fcAGFVA1aZHmRkEezyrvmgMSNsYv708O5fyualbm4MnfVbKe+Te4j5WksqhMfje0xtXX3sNW/zUMge5BA1t4MCcHLjjRA+v8TnxIJLq89AGl/EvzqimTwtgdhxgsA3vAXACMQm7a4oBOH5GHhpkEMI/LxNK2WDFIcwKqhbwzAcI4ssXGPAzSxvXZADS7+2cjXlFxmoo/KnQpjWj3Ukf64IL1yQldfw8Nz5X6/PWdgw+SvtfyTje82/+5m9ibHQ4BsCoy6K8Y3j7HRd2sdeuu+566qnjZ1u2biMrl4BitqwbLCZHzkMgMt/T/hAQx/vi/tE2ARDPPQ4gcR3Mqstx6sQJsXYB/iOXJOkkGZDcrhsZnJCYIVur1OjPTgTkfcojU+89WZraB2ZjIzcXk5veLfXRUMhDYQF5wQpY8Ck/df2BA2T1AkzFEJG1dRUpII1B/9iTA7rS98N2XTx/Pl584fv0iWRtAtAAGJL5GA4acYYck6RWa7G1UHBQ0QJarrB9fZLVgZBGDtzpdFCAHojR8bG48aabYwyFm2Rf+mzLJwnwrwDLlMTwXq8MV/Ef8Ov2GepcUput34MyCSmjQ1+c7F96s2K9+e9qCq+mk+M+OIeAmp3I2WSX6esLjT2ciyp+Kf1nNddhYys57tGECIGd6rJD7gHshTEB801hDb4/f78SIxGAquIAPXv6UxamoC2Zw+LwehK/skVX/kUdL74H+0WTxYhBsOVX+8fManyOmO8o9kuH1gViXyfzxGQdwp7ib3xtcvipTdq1rjpa89djZvpinD97Ohq98rmYcNTbo643nBUA6/AZ9i2057nuICAAYzKeI58tzMgSSb2UkFNbtcFR2zQTa3B5IGeV/lIzDaQt7XtsNVejvQat+pUYGh4hPkJ7kOChoibF2nwNsBNqiIokZruGHJk2lZIM+tsyNvL1kSSXdpevTb9Pr5bPtfR9GnZfT5Z2QdFrx3VLRr+Bd+cBPf/Nf/dPaNIUXMhxQtvOAKCFVDHkpaeBhzIQHbDK+sRc6s3J0wLDrE+Gtmq3hOpmcBFlUlaK55eH3n9LkI1VDi2mnJgmF5cPjCLOybBwUKuqGyoL2faJ0fFFCwT3ZSZC1quCk0c7kx2iF9hGxD93NdCVPf5dPiAGFqmLgus0YMSJWj2avuo1wOe7kiegSo6Lm5KsEgF6XDcHUinEW41eNzDoqmWhdcEcOR+6WJFaZQaQRQUDnykgWPfOA3yFRheDB4r2uz1VQTbWW+CPjB0mxpYga2XYcFqtiwh2TuoaDA70x2uvvx7H3nwttmyepMYgpnAh6MfEWO8ZBCYeJORnf//995OWjANp5gQSCBgxJMnVF/urO/HqKz+MS5cuxtbNm8SgzImLq0uLDACoC5HANLWF1pvU0sE1INDG18WLU3xmPpyk5+e0ORhJtGyjGn7LkVtj5+7dXDMEJtDsopEEKAgn09dgRedTn/w42XZI5pWxaUol9s2Xv/KVOPnKs/GPPvzu6PR1o3etHetI+DFNEdPHIWEwABbNWBx94Zl47IlXYrUxHsvrjZiaX42x8c3x3PPPx0984KcYVOOsMtHm943C6VortPHKSfCspSC5jbhZuXZEWBc/6w17F1M/IRXA/aEzj/MLQwz7gt8hacTnMREi+yWnx0GAnhViGNF2PPjgT3MgEltKEGQxCU56eTK3HJwLWAdDU1UUJK9Ksja2Qjqo9TnE3y7OLzCxRDubzooOi6s0BjIrR5L3DqHup57+Xjz80KOxeWJCWlJd3DuYEdDjWo+hwTEmpXjucCDUZWq1YtP4BAeTDI5gwnubjPHdV18b1113I/dGs7UWyxl4kakLnRFO0hypNDJsi3xO1HI+wOFcOC/WZPvCFz5P/SToxWmSm9iwnCIG8BQTWtfX4/TxE/Hl/+dL8forr8bg6HDcdPBAXHfTwdi1fXt875GH46ptu+Khh78af/TH/5ptqz3Rx1YQJog9annA+zfXu/H4o0/F6PBYXDx3LrbtwCTuVVYfKTfQCP7dG6fOxMkLl2Lm5Jn4+5/4SMzNQbdRwwbIBE9gDwAyGFhVUYeVSACJTdrsS92RmG70xDqFy0uQLzWDshUHQAXWHmcd9471ZLCDVgIOWqgT59JXWU+ltJveC2RMm/licLJgcWkv6TpKH1Q/M9Tn6sFUtpOVTqf1AKsqeektk7HiOmgyIqmLx4mp8nPez/Yvvl6DIgwylK4LTIQgO9sGMfiAzofP9nd+5/+I+cV5vq98bd3OZT+J7yXIRSCt1WYS/Cd/8ifUzDPjrNLJ7HbJIsPfevqxz54TcwDXCM6q4TGdVuzYvl3MO7JQINIvm+Q4YGb2Mtv1JAEg1jPBlInJSpfPrBn7PPsA2wHro+Ge0NqMtQX4DsAUgyJwncvLAAbFGoE9QsIC8Ig2BM8C/iYZcQDIXBDQ8DUF2QDKcN0CND3dU0EduvkJgGXy7GtTEVC21u0xtJ2wT5xQLUDn8sw0mRNjo2ME6PC3AGRdpWYAiESELOgBMs7A7vrhsbdiZHQi5rsREwdviNVmO9rFEDwW/PTiylc7fqsAxg0tPvJx8nWq2PfCRk7PxRaCBBED6CTBVOVM9Dh9FBMTU2/TsRvAQfwf9+GflYC+E0ol/2I1wddaNsHxC/Yd9ibjnoyjJA9QT4f2JG8H7Ix12F2jJFn/LdsiBkEPW/6xd8DewjmB72WixTZSnVvoN5UJKmNQ6DC1xVQs2WManFYPl6oTQN2fi8TYW2g9vXjxAvcLuiEwfAO2DkxWJPRqudVeNaiHe2Q7MAo/CwvcJyhKIR7BQBk8awDfpV302moH5ICkTGzAHqvifuo3KJbV3zFjqUBdxgXUZuyvAEavi60drhPXizW2HUaM4METpW6hn223mnyNcyipnzZiXLAYqZUlxgckRQC6VFhkwexzzKxnro4UyXB4MJyYQavrTU63RVcD22gTUBbIqL2BNbXtdREG94Win4Eb/96xOECKpSUNeKMOPJl6krZx3IVnB7tU5lRV7NztcnAbCzmQtsouDe8XrxXiEjC9DDBaVsCfIX+nIUFef7fF2/b7DJS+zedQgLDbVxMMyw6DEny9Eni0z9Rngqlk1pFb/QRcIZcwEInPggYjrg9yRyyksf1WQzR075q07LP7zne+M1rNbB3PWNJ2leydagJtdv4UpBEXq71XmLumLjC0ZFGB6qIw0FyPxbmZePvYm4pPe6GIrhzXTGPE3S4uYB0dK9PnWj8vlVmQJ4DtTTuRGqzKk5QvC+hQkcFDcpivoSCMjj4WmKFxPUj5i56hwdi+66rYtWcfAUaA5tjHKKT3glCU+SPjXOZVyhVwHVNnz8TM1HmItpMpi6KbczU8DzAZBZC3Gf9JqRH6oNC9FysfwBiK7SpCKq6CZvPy8op0fwEcNhpx3f7ro28AxAwwY9WqCSAUXwbwDXQYDP7/Axh93gwc4d9lQdaxk89Jta6ZA1S2KA0V/77Qs4Opk5aecgrnV1eCxXx/DmJV3oIvYCjYwxVWAdZ24hj4O+877GMUvyqMBXaPWAAKczVQ6jzdNrwsPmG962urCWYGlnTGhfH43HNN0e2Qw0tss5xjlTmZfZQBQsm21Z2nAoWVc3nNS1vo56Jrr+WIsBU1TRmt52AmaPL6xYtn4wK0TrNLDm3TbQyCdPt3MrZ9zy564D5LIgd+j/9jrXGfag9X9QBYA4f7uqiTxRTHrvi5GYWKiT0Iko2wjGfhnw8evCnOnDxOfOH8hYsxDIJMpYmZGFB2E6GFmuvcAotcBWnHfrTxmV/ab+Ig+kzY1ileSnuenVTej+j2g80x0Eg2J6xU2hP7fMfJlilqN7NrtBiASXvxa7/+P3ZLxgEC1gEAGNkCgY2w3uxEu9uIoeFxsrLAXNQAiwFOFRQnS5taC4P22AwoErTyBiqTHQYcbF+onQVerwRGTIo6SFHPOn4OdLcCGWm8+qijQbYFwbmsKpoFR/p4PR3SYKE/S9plul6zBhX612KxNlA8PGQESs9DG1R6NSW67umH3FT5VX6unbJZht6ANBJ0vNoE/hwmgQkw4vcEK3mF9ZeTC1+3k1p9Vt1WvsHp5/V5w3gjlZR/GSqh6qC9YkOvYnpytpH7Wej511ekoK3W4+SV8hmq8gDHdPz48XjuuWfjxhuuj+WlJf4O9zczfVksmgo5V0AwMjzKJPTDP/3TrMSTLl3cg1Qm3CqS1ZieiNdfey1OnjjOSb14NjhEYJ2dO32KABP0Azw9Ffo8SGgwsAJruH//dRrG0Oqwve7kyZMUB6dP4xAT6TCRKdrTE/e/732snOL6zKbk/mKFSa3EcPif+vlPVgHC6ireT84aAeNff/1r8ezj34z/+VM/Gc1OM/qjESvNNTpvtga012N0eCgGRybis1/4Ypw8tR5LbTilvphdXo/egYF45Y034t573werncOC+lDI0a7xlKesuEoTRm1H1FFagSaZgCrrfSqRlJZEJeKajEMHplwQtitJP80GcDjbZFT1FqNR71EHIhoAUE/VvO+++2LLti2sjtG55dayc3UwiqDRz1xJTOGA3D6VAQjPfALJvK8sDnCqLaasQi+q0EUsz4oYRWqvxfWPjw3Fyy88G88+9miMI8Bd7fC1CJjanZXYtGWc+pmNBiaBYzK1xIwR9MnZi5mGNVjv7Yuz8yux7+Ch2LZ9O1uXAZpAIwt7DmLK+EwkrBh4gjVcWVmPhWxREMguHRG2r/S0Y/s2tfOdPXs5zpw5H9u3bSM4rXMKwBZSGI1YBrNweDiee/K7sba4wD34yGOPRd9gI264+XD0dJvx5g+ejr3X7o+njz4dn/mD34vpqenotGALm5yO2O30xvDQUJx8+1j09/TG6ZOnY6h/kGdVw3vA6JRIMyvgvb1xemo2Xnr97Yj5pfjgA++Ovgb0LZMFmpYNwC9ABIAAFWsa7ZNQq+jriTWIRXfHYgqVSlZ7lcQ022KZIanpAgUpGCFmkTkQIrsqizsKfMUqYrDR6CO4633jINEBgP2GErC6QFX+nAE2ddtqcXHaeQ5ggD1EgJT+qWAv+P34Paf62dorqPNwBx0MB2T0oKkvVWCfVQBanpXydfkuNGo4cwjKUPSx3t1v/dZvEew3e7lq7bhC6sSUZO5xJBUtDKQajX/zbz5NIA02HftUAvV1Kyr+nslcsgThi3EGhqH3NjISF6enyDTGfVJGIIJteqtgpBOkz6JCMvfPnzsX11xzTQXM4W/w+WjhR7AFIB9nmgG9285TbwdJOZhtruojGEQw6VZlgAgobuE5LCN4bXdibHS8mhqoNp9Bgg0GenmvWZUGWLnM4lZPTE5OpOB5EERB266TnKpintfFyYTJLrIuIeMQdnakpivZDAJs4KN5BnMwEwCC1SUBTKXmENpJxf1EwRYM7IE4f+4iWciXAJpdd3X0chp7XezTEAztY5yvEpTw2TIQTQCXf4NhCLLlsI3gDQ9fnotRCpKDVYhipAZfwCfD9kG+AULm2G9zcwtVAkagiox7DWRwocCFTcdbANQ0iVytt46l4LehIwjboo6KXhUfCsF/Mdc1QRxJOdYSn4frwrqb5QTmNJ6lmB4C5mFBqJdF8Dl1d7MILR1lMQzIuLcESbKtFhbEFK7tTc2QdrKmYF82xwV57DtoAeKc4vVgxWP6KNZuHfEDpsPzMwU24bV8RglGM2FGW/PISJXs0c4QSIDWFLoOxJghTFDpfaogXiceYNJIk4/JYUsMVsbhluchq0la0mjvwjZamF+ghIeTIp7rPK8GsAxSqyii9wD4aT3AyvbSz9VnYQk2A21l0CElQCfJgKmp6dQeBc2llm4qB2zpWYhBzDiIzCzlCAQ4Op248aYDHDzHarrbE1NmysVPg2BYFwAtuHastfMEP3PaZUy3xtCIZD77d97X9E99fSzOuIhVxvH0Y9S6FHOXe7LwU342+I59jm4aX0d5fs1OYZG3dyOIYyCn9CM68xtJJfDDIlrUbYUmPRj0tC+guAnjmdw73LNqE+e6Vd1pkklQPK+CCn1/sxlf//rXKaWAeI5xJv8fJC9wIFS+B9YP7Knrr7+hSqodC9jXsqCTnXTsKMkz48/z+aBecyV9IrkT/q7djBW0nLdbgWnSb7/1BmMlxNxgNqLsj44FACUI0BUzOofFMwY4JxkE7bjUeWa8rACSrehDQ9wvkJHA9GECQSnPgmthngyfion2YDoHCondaAz0x0p7LUYmJ2Pv/hujFzFq6oqyO7Ej+Z0ydub0W+aDkCpaiwVM7Z26IPmULEJxeoHPSzKvnLMCCCHg70nabBHV+ZI+vMkwYI1JZoC5Xm9vHDlyGwtoYDR6P0kepm4z1xnRezhPwNqwYFV0OJZgln/u8wXQ0tqY8P2I0fBV5bvFtGn/vAQkfSbq/aIWXxYAOZ+gJjqx4J0xnfedMYsaQ6iHz/h82tex+J6TsIUh1F9ll4mvyUAo7sWxhgpxiMfEkC9jXl+DAdsq1ryiuM7PLqYTI+4AUaf8Ku2O1002o87dS3uCa6V/L4pL6iJ1Lg09ZxWp2BLdbsbF8+fiwvnzHBiJwXHIl3FUVlbW2D0ISQ7bDK8hyXVk6GOd5QfYJUIMS+zxyvbieaV2ccksx4fQn/sJJLEL30CmodwAB+GC4NCIvXv2xAM/8d44dNP+eOWVt+OP//hPYi0LjJY5MehqCTI8aK4hr0d7SHmpAFo8G/sZqDpTbopdApoRgsKsChEJYCTgqAKV3svPmQBrs8N4GxJuWgPhZfg/fIaK9Iq9ua8KqZye/+l/+a3u/OIiB7rACeBASQcKU9XQ1jkcy9l3D72HwcEx6jXgsKMKyGlqbEtTJYl8jayiCyWtJ7N5kzpALgE3HxjcmGiddX+8X+cHrH5ffY43OgCdNrW1Nv58w8Entbv+4muLCc31QSaPfAN8B4PAKhDj5FpA3ICWKwu1c9LDMwhpI3dlIsrPLMeRV2L/cip+P7/ORqh2sp4Walp97YC98Whgcmqk15kHuI3pka4qWmC4TlS9vt7M1tD0OtnZmwVSPydNKHZVDXZZv9OacC2Taj596VI89NB3quAe18X360psH45S35cYHOB9mmutePBnPlppVXkf1Swhtf8RKkgh2WPH3orHH3uEyQpYVzhkqBTAFKONCkwoJI9I7mAANEBGdG6sOYLXUdD/k8WJz8Sew+HF4YNBZgtztxsf/7mfS5o+AIp+gm24GFVOsRbdWFyaj0996lM8jNCyAHOo1W3Hwvx8bBqbiIcffii+/eXPxv/66z8fmOxCMIpU8XasrAlwo3D66GR84zvPxvMvHY+F5gorjVAjW+vpibdPnIg7Dt0WfUNjbH+QVhHaz9WXxOebFHwabzCWupqOCkNNYJmOuwZGYNIRCOFn0hcDyxP2ayiys6XSF0L1UW2tYjDBVqgVMqttPGI6I3yGLAIooYCI7l133RW7duxQ+xknQ5dus67s2Elyb2Sy6VOuAkBXoF8WMnxWaWgzyYFNWl5eYPs5BPaRfECbR/ICsGMtJkGrq83oNNeigSmxPX0xfeal2NQL59WOZYrvDkY3K2UcooeWOpwzahNttD8IdFdZGYNRGYhTU8uxZe/1sWXHDurqeNgM9r6TBYDWEBHGPeBekRCjVRBJDirCA4NiTEGj5sXnX4zJidG4cHGK9w/AZHx0ghNlm81V7sveViueefZo3PfjGXWqAAAgAElEQVTu++LoQ9+JSydOxSd/9Vfi9z79e9FabcZNN14fjYG+2DmxHju374wT5+cxxyX+8q++Gru374w9u/eQ2TQ4Mhrvu+fuePaRh2NkaEAMFYBqTGLxz5xUXNnbRhy7OBVHX3o5JnsH4q67DsWmURSwUh4hATMUHbA3cY9kiHebEHWILira7fVYa0ecHhyOpQ5kFJDQpiZtCPAXGG3Wq8AFBg08x3VVeTD1Kw36aciUgkkHnqWdc2XS9tQOtwwS2UqaW9aBJ31Ytmb4Z/YNJQPD9p3+jG6qbju1vUOF2xP1OCSBLCponCZIm1Vhl6Eq/5mHQ2dYZ9mgizSfpDdJsC9buRB4/fN//r9TL0gtq2CE1MU+2whdd+q8GATFMK2xsfj8578Qy4vL1aRT+DfEEbg/2HkEt5KlAOMZ02s7MT46GsN9jbjnrrviq1/9q+gdyInt3U4szc8TbOe5h8bhCoCkIQI6CKjW1lYI8FDXNffTxalLZBWCccypmtkSUraSjE9OxPysJrd6rQmwIBGjVmM/Exz4OOwhVbfRbjsUqwDbM/iiT+AadMUSwfAMMtOkA3bxwgXqw0oDcpmapG595TNn12xt57AnreeD6wLYRYYD/ibbXvDsHWTiZ/zvdocsNuiZwrdBLwvvC/BYLWFiLOh9hIyNjmyKN0+djoG+oZjpiZg8fCCWm5pG3GHwjQKninsbAu8i/jIQRtvFzghspxaBYNhL7NlB7MHzF2NzD5IaJf5mXjBWSH1osER1ltcIHKDo4OIjC7tV94jiRrNAkRhKPqXDqcp18qZC1uTERGzftpV7HWtiIMjgld8HwKHZJNgr2M94rnidplCr+wPXpThRrWTqDpEurs6YwFMlRymVkTI1kAchIGFZlYyFGI8X2t7cB0wmBmgvCXJmMRznB9cH3Urt3SCw6DjUusP2mT73bp/3v3HN1p2jDUrwBCwRxnJdT/Ws9SW9traZtp8CtzI5I1gpEBMsL9ffYd/hKy6eP6v8I5Nv2t6GWBpYSzC8xOSqh2og0UP7/MyMhnPQrlZJts4A9vncIjpcIPGEVncVWVHwwzNbXVuvwQqAj6xJ1XqdOOcG8p1j0J+DDUngphtHjhyJIcjtUM/dRlbDDlFQEBsGALucgoE9t0ZWe9M1+q6SfzBKDdr5+WBd2BWT4KqvSfdfgyBYe089Z9xTMBLsuwiysUVaxd8SWDCrSrETkq6ase+4bWNcprtw7mD/pH/XtqLcG3g9zpHjM/sjs4oY66ytMg6wtmptl9HJI51FfOG10Fp96qmnYmwMwK30q1ngRocHAcKc/E2NvdXYuXNn7N93PfeJk2S/P66Jsh3JKnfOwzVKFqnPrDqzaja39yIBnLRlZ06dinNnz6T2Ys3oxr4gXMJCg9YQ66t4G8XodRbbYP/ARPX1eO3Q5VWtew4QKX0X/o7nBwzWnFSN3zPmYNFX7M4P/tRPxdzMApnpOFfY3+yGqaawp8wBYlJ2jMiGnT97RoCOmZYJUmDtYTPwOZQK4n3pWUEPV1IkNWGItjyfJRhi1EdtqgsEfz8yPhK3HD5MkgWu35I46JPy8+dnZU5RxjiO4xz/+0w5BvK+h011POO9zbX0ULOKwFLH8/i9ALo6Z/fz8FmwL69y/vSL7HK4YrARXsu5EMXwoNIGiLCls8jYJP/tM+2feU3qOEKFCw6HSbmfEpvg3xF7yvkYReenY1Jfh797jfCZxiuq8597uVxHx73GCyrcoH1FdyoJX4pFlaty3FGej9Rjxb6mFiqQeQ1JwdfJkyc4Sbq7vsJ8Hz5QxS0VLuA7qa3ZRd6r4XVgO3LfZKEa9grrD/9KWYj0KZ77UTK4FeuIOGO7rAJeYh9Ek6Xdy9+jjprTp8+dO8fPwT0C60DxAZ0MAvtyuC6IXchXE1PC76VnKrzkytieMXiyL7lPkHtncQR/WxZkvHe9R5xDk6jMQUgepMtRyVkcRu6hYZqSzJGvxL055uH7ffjj/5BcVbRpkdK6hkryQASEM3swcW2EwAvGqm/feVWMj00GXCSn5oBKycpGDkMhs0nBPKtl7I/XhCpPRpL2YT3pSaCTAiHrCLgqWz0cBw3pQOxc6e/slf8OYNGbvMryctQ3O3YLoVlN+9nYpuwD4WCpPAz4HR6qD2Z1YHw1FRBi1mF9kXJM9b2WzliHO8Wjk8Eor2Gas9iZWicZVBsUf4KvCRvM10UjI13WDQklN3wuoNa/1v7Qgf7RwRLSvCn0AwrxZw7GoXesB+TwOhMZd1Cr1vHs648OmQVgKyJIXF9XMOxqEcW3wR7p62OQjuQCIPhIDl9xElg9p4QxHcAwGAdtv9Nm4IEgQIZbh59td9lCgdcg0F5cWIypixe5pB4KgEQEBw/AoyvK+Ey3vvDzM5G77bbbA9MXsc9lBBJczdYGVCKgLfihn/pQbNoyGU0kL32owg/GzOxc7Ni6Nb7z0KPx53/06fhX/9s/pRYZnPPwxGiMDg1yYhrarqFjhAmCZ85Px9HnXo4lMGmawXad2eVFttZt3bwlgBvOLixwEi/1JgPstxWyHMGKxP0juaH2KcfNr8Tl2XnuHwAWqMiIXbTOgTvzC0sxNjoR62sAfsalIdYDXSOx8lidzEoY2/BS52pwdIx2A2DbhknWVXIoUVwYcEyqhB7hzu3bOcyBgv9ZrdHZlGP1ufX+98+YcKYeC3JoOBS8CtVWt5Bgj/sZOthCdr1162RsmhyMk6cvx+oKdNPgZBTgEahsgR3XjR1bd8TawulozkxFtwMmHyYsw/AKfEB1t91kczodOvbqyuoagVa1NUicudlBENuJ85dX4wMf+ZmYW1imLg4AC9wfAF8EV489/ljceuut1XRH0Os51Tq1QMWwaBMIafT2x0svvBB33XVH/OVffYPTgDHoZWRolGu7sDAbmJrY6HTi3JkzcfuhI/GNL34pLpw4ET//K78an/l3vx+ziwtx2+23EejZPoGJr91Y7vRyaNDzzz8X27ZsicmxyRgaHaWPuOfwoXjim9+IHVu3UNdDVVX8hyY1kuGCEj11Qnpitrker505FWdfeSse/OB9MT4yFi0OOsCUUoENmOY7PqE9xsS71Y0+BB4NeD98xlCcaEQscgouQBI5H/okJrM1E522t9PVFPuK1a19RDsig6rgMgMVs3y8vxzU+Tt+XtrZjVXo5BsUhTDu3WR2MzhMv1MF+6WGVurq8FwWmsLVf4P7UDHzi0CG+ULd7q1rFFOyvG4Hn/YjbLEHmw+BDbQ5MVyAYIBAfzAY1ZahJEGi+vUAFa0dw0HpP6bOEmwC7Op//X+/Gq+98UYMDQ5JND56OLVSAZn8FdaP7bBr63H8OLSqOrG2tBjv+bEf57R2DLWC/s06hp+AnXv6VIyMDsd6ux0nTp6M4cHB2LxpkiAiACXYnpHRITJZAOKBEYz1HBseYvICAEqbpssJ5WAD4fPp33vU2ugOB7FNFdiD5ccEiMEngkAwkhRcWvJEgSTkEtpMbCnSDRZLS2tLRnRLfolsSbZVSxqAzHiypFTMVLEL4KSYOvg/gSW2w3t4nY4bntXc/BztMIAbsOHwWRhERRkRdlu0yAY1exf35XZf6Gtv3bEjXnrhh9E/MBqXVtdi9NAN0WS7Nz2r2EW0bDUIWoRi1X86eBX7BkmBhryxmA5QvNmM0dmFGFtHhbxf4FFOCDdzHcCTAnCA39pvbN3JGA4fhn1jPUvsQ4N7eCZYK4AEnjhdJmTQpUW7ItbKk4/xeS5gO74yIMgz05E2J4qLbDkkg14DOfDe69SPVbDtRNftbOicMACMz4FOIxkJPE/SmKZuV+qtyrak1Aj8NDS2MubCvkQcwIFmBBM19BC/N9se/4aWL/7GcasKnfUa4r/FfkJSIwABf8MkpJB4wMADsJkJFOTQPcUISqoNFNQxqLtmUABAEU7SNC4wq6CouHt8fCyGBwfi5PETCRAqHnXyj+sBSCRZIelMufsAv0OMMDM7k2xM2SDH8Lif0bHxmEb8h5ZKDHKEDc7cBNp7HBaYsiuO9f162ml3ZFXABd5C8S70SmHPbrzppuhnUQFnUkUPyHtAToEMHLC+cuiOwR92TWTh/Mp8hWxlxHoJppeJuV+Pe+Pwq3ymWk+1ydKPFZPLeRZzwIdtvkCahqRTBlycy3bcwu9w32c7r21++ZztS0qwxj+rAAkUBYuCCcGp9LUG9r2H3K7v13KIQwINtgVVfsjhmvJ/2IvYIxjQiIEgBgT1TFFAqds//TvIaFy9+9oN7MgSFNpwzWnZWMzDHsxc1gXHUs/YRpAgHls32/HqK6+w8MW14c+kR6+4VbI17p6QbEfm0Jkz1rkn9MZHuW85gKOvkGBJIAT3RwmBvJAqVuZAR+nKYZ/Q5iTsfeddd3FokMIoTcrWxdbnyXE4OhNwb4gtf/jyD2Jhbo7nEnbYBQB3XmCfA+TB/RBETEkJg8qWw+GzNXkop95ijyMGB6A7OjYah4/cGhhMljtC4FNq6FX+JgG3v8snOX8uAbvqzOu2ZQuYO+YAuwQY7XvLM+C4RXZCHtLnc0O8VbDFzXAjIF3IoeVi6z0I1squ8vq4B0ppgGTIFgNWfd32ifiO+zTTHv8ufamlFfSzmhClzxfAZqkr35M/owRySxyixCbKn5e5mm0rMQGwU1lwq0Hy8vxV/w2BL3dyZEebVo+WktEI7Cu6K0+fOhnL83PRm9J6ABLZZZiMRD4z0B6tO9iLwoNWf4QDnVrs/sJ3FIccM6grL4cLU4rG9gRrJ13GmmSGIrG0T7kOqWeJe0fhW/ZY/tP3SHtc7T90amUXQLbec5BhEhRkD830Tf/FDl6G7Dq21P5UazclyVIWCr9j4c1zPbS5eJ9rTchmqTCK62PnKjv/VRDA3wnQFqZk9izzaS9ixj897/3IL3TduoUPg34XAmC8AYJxT0sDqIEL3bNnDyd68mL7+xnA0+glKkrB86Qg67DVDBAfYh7cBAvokFJbKe1YtdiVcylasAwIeGGY0GVwAICrDvh0kBj85Up4U9sA1KivRoV789oo2fmWQIYPiQ1JmVASFMv78iHjBs6qFn92RVKG9yv/lmuQSagYM1lRMLiajDO/xtdROfFiEIyBPt4XgvB+6dQJnJG4v68H62TQlAYkRbTLtdCOrSe5+Xe+BzkOVL2uuM9iYItaSmrWDIBFMKrwHmjJQ8sSDsMgxb1rZ+OEonQK3K9Fe6yfrw9rKnkQ+CNYiv9zil8G7JnAeU+xpTnBYbbQDalSiAAPh9ZTR22kHVT4OvD++Bkn8iKh7FfLKoZo4NzxdwN9BE9Wlhfine98R0yAYtxeZzsYmIxf+8qXY3l2Ju57z73x/LNPxyRaAWAY15oxvzIXSwuabookhmegq8Ek23Zu4zbnsCIw5sAEbq3F7NycJNQ63bj/vfdyEjP3f6OX+lqXLlyCYkrm2L0xMTkejQaMUg8DV1flsH/QSrR507ZYXlyNrdu3xVvHj8fDjz0davRFlSSZjqSq4CzCiPeR1bO4tBJ33Pmu2H31NWRAg93m4Nx2AdeFKpAMWzt+5mceDAjgbt68qUqq7cQFiNdAv/eig5d8E2ns9EkDkkMezl+i67T+GIJRO18nXceOHSPoDdYlQDy0MMI+AMy45pqrY/PEtmg1V2K91YnZ6XNx6vU3o93TjoEeCO7j2SyTFdvfGOHQk+UVJMiqMvLzWmhTUQs56fQ4L4P9bKn85Cc/RSakkoQMwFkF7os33niD1XawVAAsj09MVlV/MQTB2oImz0BsmtwUTz71ZDzwE/fE1//6EeoXQYcRuogwQ6Njw6wOjjT64pmjz8Thg7fE0e/8bcyePAWpILJhT81NxaHDR2j3py9diFPHj0c/5AMweXXTJBkuYAHDuAz298bdh26O5554goniYD9akXqj3Wzyc5DgwT5CM0g2uj/mllfi5XOn4/VnX4qf++kPcKAYABNMocMZgm0CKOAiwqbJ8Zhbno+JkU2xurAafSNgB3diqqc/LncaaDTKthMpvNF3RQ/PCvdYRwkInrd9gwX4K0ZAwZyp91otRm+/Q9AnAz/7EfuLMkkqwWwHZqUf8r61j8F3+SGJ4Zdnw3ZWwaZAPAewtGlZUCfgXLV5ytba5/nvjT/af+DnACMIeof0gcXcaJBxhjX77d/+bQZdTM1zsIJaVQSq0Y9zwJvamRD2Ya/3pa7mF774pbgE6QvsVWlVZ4KDoWTFFES2U6bsCuzm6krsufaaeO211wn0g4lHNhnFrDHtssFzCtAHOqNYP7LEclI4k/v1JjXoTp8+HZCjgCxGbx9Y6INx4sQJ3jd0J8dGR7mvYesBUuILtgNADgCd4UFpoNK+pjg81hvrQ7CyYL3WjNdGDI8MUU8W6zY/t8i1Re6molfE7t27KyY8nxG2KxNQFRBKkXlVpnNCcrJFsc9w7t3CDZ+A67z66qv5vlNTl2JyYiymLl2IsbFR2mvqkyWTXZV36bdqlkt/nDpzLnp7B2K2042hG/ZGEwAf2bFi5kO5k8BLMlXLverEokq0WJhErTSZUAA6ejvR12zF5sWVGFxZitERMJHEllMRGC3HK6ndhar74AZ/5EF0WGcDaLSZaJ1PZqsT5dnZGQKt5TlAkL9l02b6Y59Nxgg5hIX2K1kABiOwL+nvKTvSw9gA7dIovhmgQ4DuL7Medc5q1hnWBfsNX2QqZSzjz3eMoetSgmJNLv2uHgJlIFugNECvemq527esX2gGmO1NGUd7z+B+qBeYcRMTBw4PEDnA0icGCew/4bM9sIxxMmMTFDDZm8ush0N0IAUDkJuad9Bd64vJ8TEmh1OX4J/LLhoBjQaMHXPx/bF2KdEC8FFMPWmXGVhWrIfW2GGyFCHBweE2YH2QNTsc83MLVeeVY2DadAC+G7SnNDxGWi2Kqc2Yx7rcfscdle3DPaAAe+Hixdi8dUvV4mf77hjUcYhjYv8c+w7PAEPr5ufzvpLUYEADzw7rIg3GurXbe4/gHQHGlSqJLX0VS3JMlmUvq86SIicpz7RbpO33uC8KkN+2z2fMn+XvKHpemUuZJYRnRnYdwGoQEgqdtRK4IRu9KsLVoKN9HOzZuXNn4/vf/34Oy1IcUv0+z7rzJ9wDfMbePfsrX2oGju/DtsF7o7xn+1OmmNmtYP/v62Z+0VyjT3nhuedjdEQDLbCLqhyPxRc9OWgces3q/LBmsnudh0aUK8FXlxrP1b0mmGof7/uA3dIQPIOGkrpA3nDLkcOxdes2DUlKYhAHgCVw4UIg740+qEUfBo176Uem7JHz6fRT/mzp5TFa0FkphqlWeyPBLSyIJWRoI6EjPLEpbrnllqrQxTiDQEcdK9nnyAfVXU9lrl3HQc43FDz5b8q4yHul3nc1sQc/Mwbg9fRZ5vvlgJjS78ivyJYQ/k3ABp9Z7rEqH897QFsvuyKL/YzPLAs72nM181rnt45fNxQAUnPcBButSUEAs3Yn2ALF2ti3b7jP3Pzeez5zXs8yltZ6igXvdbZd9DpVOXxXAKdszsbuVE8oB04oPKNFbUIQhE4dPxbrK8skI4D9K+a49DEl8aNWbrFpEcfUpC1IAOJ6FxeWYiClvWogXCxF71vG/JSASv3abBF3B659u+/T+SmZ4gBEE7sq3x/xNwr9uAZgIpYG8/1i/TzV2XsHvru0WwIElR/gvW1PWBjN4qxieBfMJVWCn62wK0P+lIDkWpNEBixxOZ/D743rsf9hgb0E2X/sAx/vAoQAswlVeWo4DKCvGlV3C1iibbkZmzZvju07tsXI6Bhbfio2EivLYNwMUmzVQZ03mwBEafDYiIDhhE2GgEQXl+w3FlVk+Pie2Xuvw60ecfax58LQ2FcIv+jpOpg6WKwI0aApYHUVjLh30VrkQRN0osne4+83aH5konYFW/LvOkS+9yrATkNEhhen+sLAZvWbbBtUftByi/ZUGWBvkCr4wKHIYTo2dqVBTFwy33vj8+NaeHpQivYb3a4dTR3YUZQ2damuNC7o/6idttYcm7i+Fq2bLELiuxsmexOOotECg8MaEWxhSBo/NnJlOGEaqMUjDRE6ndQh8fr6ery/qiDLgw7Iyqmp5E4eSmfkz9P91pUfBlLFlK5KYyKF4Jl8UFNBgw9K1hMDeGsFsbqhASbNtZW45dDB2LZzC6sstHOt9fhPf/iHsQODPIa6POjRFaujuQpdJ7UkYG1RDaSTqvRuZGQR6JJp2NBwE3w+mDtLy0vxi7/wC7EwP8fMXtNhkRijCqvgBW25YrliqpcqOtSOSrCL94GKWgcAXR8rO9/81qMxMDBK5hyHPrE9CMUI2I7UKQLw327HNdfsiav37JWOq+nVFERP4mu2T+DZQ1ftgx/8QGzZghZIn11NK5PDVBW0sjFpTMvzhr2goLmXAefWzZvJhsO/kURx8l8aeKyTgYPTZ07TzkAsX1pvqlg99eRTFOQdHQGLdpVtUJcunIuv/MWXY2xiTMNTejrR23ElB8GHpqS59ajSeMUUb7QossoMiqUq4u/58ffE+KZNBPHYtscARYWSt48di507r1ILO4KSHCSBdk0GcGBGUugXycJAPP30U/H+B+6Phx56jDqC0DkdGQbouUrGB9YVPLLZmem4/fab4y8/+xfRunA5+voGY2ppLp49/mYcPHgzGT5gwK6sYtCGpmKjnQpOiI4V7K+lpXj/3XfF9x55lFoduL7+pM4DAFpZBOt1TGxGT81tduL1S2fj+e8ejZ/90PtjAvp6vRHnLkxLT67RiJ27r4lHn3w85i9PxYc++KH43quvx6uvvx5XjYzGvff+OMaCxlK7HeejFVC44yRvSnNYs6zLdh8m7gnCoiopXVGxwTnFFVX3qmqd7fhZjSuTftqGrBxiEJSSjVp7rN5/tYauII86gHEwYfvuJM5BmGxXVs5pO2qefjVwxlVrM3XSz+GhUtMx7a2BagX4br+qK6pkupBRlkFCDt9QW4jYQnCbEFr/F//iX4j1x+KABkJIi0xVTJxN/I4FDk7pAwiIaesIfgbjc5//fJy/cIGFSyUqyAykb6PESv4Z6wMGI84AJ9KyaNaNufkF7jecB65zTulDIYd7H5Ii/Py0kz291O5TAIQODYjea9AW2lDazfXYddVOMirpkztdAtvY16PDw2xXwZ6HHcX9Y5q1Yo1eFiDwb7PFKp3a1LYBgI7iARngHH7WCAydwACVS5cu8f5wu/OLC7H/uuuSyRbU9iW7nG1TmjSKQQ8CjlQh54gUThRuEShBxQCsLDClcJ1i/UtPF8WZ8bHxmLp0PjZtGmdFHFN8B1kFb+b0dAE9AEG7XfwcYONQHDtzNvoawzHb0xPD1+2JVQStsFuceIz4qZeQPsGckumR8YDPAp+tq+m9SoBgJ3FIB1utGFlcjvH1tbhq19aYnrqUVXW+gPsB+0odMLonPBPqfKefZmtnaoTR3/b2xMQEZCNS1qanG5dnLhOoUSKiyfBoOdq+dRsLT3gedfKGQqEE9nEPa9RVFIOenTtk+En6A74W/8Z3tTfqPFgfc2IcOrzZFlwxM2spH8XFCNwF3IHlxOdn2YJsmzYrQnsfgD9E7TUsDgAdltOAD4bktMD4Ift9jb6fhbYEoThVG2zLlF5wmyP+RoW4BHLJ8JW2l6SVxIJ2iyOTE0opSKdK3UkYuIHBBNBdhJ2F1FJHBQMKzuO6FXtjMBiGmeE5b9k0yfWEtq8T2HKAliRoFBNizzvpx97C+cWZnZ+bZ4yn2DlZRGyH66esCDovNOFZQ7DA/sJ/Ly2vCP8s2OgGGJWOCDTR8MWUB8gCiBhAAtoOHLyZnSvwN1in5aUV2jsAjGbIYx9hvRm7ZPECvtpJKz4X93jh4gUWQwCmyM802BViv+Che/D1uHfIHJR+BO+H+AHvjYnIBisMDmLdmCxC6iILMt7vZbzvhN/+g8WO9N/Yf3xWCRSVPk45Ra25yDgtdfJsF0TIUO4AoEwdB9nZgRbaLAzaTzqW1n2660zeUq23YnQdP36MmutiZWqKNF6LtcdgPvxxCTCCwbh3zz4BPgVgWtovXn9FBawBJu97TJ5V7AzfCKxDII81RxGDz8/PxYnjb1fnp4G1T41zSsnkoFUyG71/Ge/n9Fiy6yCJIJsjUFNT1XE2K+C30MDEM4Zvs7ax80o57TpGQQcj1v+mAwdjbGyc3TOS3xDD0YQT5jqZRzN+brfj8vQ09e2hKUwGI3QfWxpWwy6HlLAoi/+aLCxQT9JSYgsyL2TegPtRfgwWH2Y9IO7dum1b3Hr7HdHEcBF0QrEgKhZxCWww34W9INKinEns+Ow4yWpsaUf4Ow4l29jK7xyjPBfeJ86dnY/zGjLvNYsY71kSkcp824PefK6Vv9bSPALEBJCTvY/HRv/rGReSH/J5U5dK0brtlv0CszCWYlCN56uKN7XNldPj+UoWTnZAebHtjG2D1l34TE1gK2JWI++ZlFd2KslSsi2SD8F1WN/f516EqLr9urIHjEFRwO6RVjdk8lrrMXv5cpw9fTJmp6djmBJwOegkpJGPfIV2PXUMmS90g/ksbCn8An6GPQpGusE5Y1g1Q1FFLsR28InoLmDeQ51PPQNpOqbGMSQFczI9sBgAn9atduzPc02dakkjMfahfxFTkyAiCncp6eI9ifiTHQcs6qPtW7ITbuMmhgAdV2ttF52ozm8MDsKDYp1YNEdnyAA0XZdy/9VTyWtfApBVfhH3Cqk3XCNjlQ//vV/uUr8HVWtMNJuYJGsE64MPgI4a2IloxUNSjqCbkw4hIIsKBxOJnPyJhczWaI6OL1BtJR5tTpTkolQC97ooHUAFMEiGZXgkMFsHHGloDema1VcJ69Z6bpWx4U7K4CB3P4y6QUnce20kanZbnoXqmwEp3IMo25lopfHwgy5fZwDE7Xamp545dZaT3fA+SF7Q9ouvvXv3cm3x1aYOlg4e29aKqq6NZKNR+ZEAACAASURBVGm0SoPHDcOJoGZHqpLjYRg+ML5vGzAbW284HygbBHwHq+Pc2bOV/pMnYWNfwFGXwCfZkQV70cmfq23eE5xOl1Wc6j7z2jeAftgfmajb+ZdOy+vhYMoVdh8EbgXzjwsae/X7Yr9i/1fOJ8uT9foI3Kr2pSuPDICbDAhwb9LmSv0kGggAnDlJvNuJ/XuuicHB/rjmqp1s43vjjVfjLz77X+I6tL4G2nY6PHuwfmgwY7UTmkrQJakYDHrGemY1gK+kR+w8sKEQ4Hzyk5/MNrFW9A0mW7NHbCUE8KhEUgCbE4j7Y3AImmNLMTIyVrBzBCDg3heXVuM733mMbDwkfWjZQECLf4PBxzYhrAG0qAYH44YDN7P1Dskw7YYn926oKEmnZX19Ne6//7649tprqkEQAEKdrPn524BeCQL5/CMBQxD+zW9+M+58xzvYAolgdgnsLLB2kjliFgzW8tSpU7Fpc04Xpb3Cc23FW2++Ffv2IRDVfYGKj4EJjz36aE4xFFBilm95Jm0XXEyhcDXboBUA80xHT9x19920AcOjI9IDQ1UuK5Lf+MY34v7730egDnYDiSPW2UkhzhWCQ+xdPNPTZ05yyMWzz36fgOBNN90QBw/uj+PHznOyHYBuTm1tr8f2bVfF3375i7F+6XwMD0CAuycefeWHcd2Bm5m8rrdRBcR08RarWdA3ghkG4ENt1vX1+Mm7746jjz0egyODMY/hM7g/TBONiJfffItOcsvYSFy9fRvfa6XTFxcWluK5Z5+O977zSGzduj16+vvjyRdejpOnT8VYI+JjP/9L8bm/+FJMnTwV/+2v/kK8eup8PP/9l+L6HVvi7nfcQbB7LrpxGUk39Vqk/0d5IEofSCrIiRttaxOBU+rWFfqDruapWJIswawq43W2k9aF8R7jhMOieLYx+OSGqNyCba6/+z3wB+waALOtagOxfrEAMgV9YmniHjnVNDVCy+RSLbq1zlRuyiL4y0JStoyDYaTzlEPFGLCtVteCa8R++93f/V0WGMbGxwka4mdmhCJ4mV9YpK/CHkdAcubsWX7HFFoEbQh+AK5Z7873w2fSki6ufROSKKxD1YrR7dLnbJqcqAJcJ00KuuqAFoAb9hfW0pNyXcV1AatKxsBm5uRCySCwlRVMp/QFuEf7FerA9fXFtq3Q7FvncAD8jHHR+BjtH9iPaBlzwQ029Y23jlX+DX8PFvKxN9/iIA4EkASJMtG8cT/O59vco9Oz0zk8rsOpnpBJoPZj/wD/DSAHxd6JzdvIIkdBCs8DDGdqO/Y2KGOAszk/O0U2MdnD/Y3YvXtXrCzNRZvt29Bga1C3b3l5LdZbPTE6uTneevNE9A+NxUyzFZtuuC5WILmIpI6JRC+TPBZ7nJzk0D48T+wH3Cv9N4pvybrDHkNrbINTzjsx3OpEP9iii8sxMIhktElgSudNxS6AdaMYoEM9JA1vMvC7c8cuJZjJJlSLez/tvOMAVOLnFi9T/3OobzQ67SXIGjO+xLN0XEb2bibq+JkZASsAkg3yZgsUnjPenwWoTEgVd+nLLZ8Ass04wV6Enh72Fv4bBZSyMOvYp2yZwt+aBYlr8ufhM2HD8TvaG7B+4c9ymi7ZYE0BoH4/DAgz61PnTC2Y/r2nRHsSJdfPw+Cqro+arYD3wN+sgjWPYkAJ8nLqvZiWVdLJpAfMXSWvKKwB2MYOgg4mpG+wPj6rpc6iin+IPTYO3MI6uPULtsav1SA6JZdco8ZALK+sClTNNvK1dej3DVG2BAwur7/b00100PlPWSWlptmuL8kE7dUGfTeKDiBf4LWwHYiFAAioZb3sntGEXk4a52C2mmUELWwPJMI+NmsT3/ncMx/A+qPjB/GAi1ZM8Fo4Jy3mGJCgcBxoO+b4jcXuBOYQv5ttg/dybF4yngQC1AM0BfiZlFDLK5U5QAnOONcq9e29/7GvfV32jWVHFa5zo+80qJG+q4jnf/DiCwQYzQ41wxb/5rR0MImzPRDP5eZbDrFbBQABimLeBxvAp0LKRDG1ZCk09Vg6bfpSPun2f1839EFR3H/15VdY6OH5gwYtmfgCjtTGKMmOMj7AfxukcE6Nf1PWoAV7qRgV60Xg3ux6sKTaAlVwjTg7al9GHNeM3gFoujX4OFD0w9AyDLSEBjEYv7ybZAhWgF22N+PcIkaHfZibnY0zJ09Ip46DKolcqm0fXTXrKzzbKN5pf+LcQTO7SZth+yOpkYhGO0HvZGi22t2AR+iDzENPT+y6ands27Ezh7xIs9d722fXMRjOp8+WYzjHShzOWgDK5AcWLfzc30lYqgK4jNN83vxz7xUBvnWHJousKeVkYMr/rvJqvEnG+D6P/JtCl9Gf4zNowK0iRBWANK7B929UnOueWpdV3FoMM/M+5b4rPhf36efje/R+dG5eAnBVXJXDnPxZ5Wd6XWt7mLqQSRgx4aV8L11fzTBl7NhCUVCyAmoLbhFsRLfVibffihYKLJBP6E1mKAlnmoCu+FAAnLs3hReAppcawCa1uYM2iVXcTwlEI0ZhB0HK4+Ca/JypVc65RBkvoTO4X3q3eEZYV7FNN7bWg6mIc4t7ou3KggiY3RiCV/vHomOQFkCfg/wPXYMoJNomWFIE9ytfJDuhfSKJEz7HPPMgFyI2dV7tWJ1dmIODtFW2USQKpsQiuha5N1NGr+fn/uE/6iIQGRoeJjqNqgAqmDhsfBM4UE4ORIUVAS3aa9QigmSQwWa2EgllF3uB34ncbhxsgCDZF0ZnhTAk8y+hypjOg4Bf7+XNq0qXHBxBtwT5fPB0WN36WlPidWCsUZTTlzN50HsLgWYFpWBBlSCcjbpBjSrRy4Nc0lPtkH80gTQdvctKK8AJ/E0TgyH6+zlFctu2baSnQxutDpQ2TsQuq6yl87dh9Hqg5cABEhPWSnxYf4H3d+BaJqe0deU01ILuys/oRrz5xhsEmhlcroINNRpvvfVm3H33XSlSD6ZIsmg8xcxt0VkFtxPX91qLpzpUOTGtMmqpn8lqVAYTVwYdvncbvhKArYyukMPKkfg9qkQ/379yNFdMwyPRMAWM+VrS76R1YDkAgkip8yldFYmgIqDTvUasry7HJ372Y4EqJvQhADR++5vfiDd+8FL0Qyx+bobGiPcLIWROXGvFIFgm1MbQEJZ1aiiK3kx9HZ43BLfaVwg0Oy1Vxd9z371qD0Urd+omiXmkZNzOTcEEtBJ7CGKhAorA38kI91MOjJmbW0wgVexFTHZDEgwjtNaEPkt/TG7aGi04XhQnUUzgVE6BJtZjdeXHxgDMyXe968649pprGLAQSO6DIZO9yCJ2BejWwaCcjacJ+6x++9vfjve+970bgmifAU/URCAOW/Daa6/F3r37Nkx3xPU89sijcfjwERYEkCBiLS9duBiPPvxINRzIQJa1UnRGtTOVmKeQMR2w2kjZ7poBK5IUVNlxpqqJpNHlc9++fXPMzS3RQYBxDmYCng3biqBdl/pPU5em6TxPnT4VBw7cGD946YfcG3v37uEUdqwdBtYA/MPFIVAc7R+NH37vsXjjxe/GjonJ6DQ2xxPPvxgHb7+DthEJgAFzMROCQAUAFxQd0AJ0w9XXxN9++ctxz733xp994QvRWV2L3Vsn42M/+9H4s6/8ZUxPX453H7w+3nH4MKc8z7Y6cX5mNb73ve/FT999OLbu3BHdnv546eSFOH7ybAytLcTPfupT8Rd//a049/qb8au/+LE4NjMfTz7yVBy4akfc/Y4j0enpxky7G1PdPu4x+qBMAgFwc30TfBKjRmCZkiMl+A5kyuSJvgesZ4CVReGhtJVOnrz3amecrMYE/Mvg0/ZGtiNtbSZqfH3eg+2jP8+Bsm03z2pOg0PgWH6ZHV7pJyXbwwG23kNrweYijvSFv5YtMyAgFpbB0U7cfPPN8eqrbzCgmp6eSYmDXgYyi0vLMTw0wmRjeWmZuoiIKTh1NrsNhodHCOrDfhoYqe4zA0h/ngPpOkFVwVIDHhQcYd8bxDJLwNV52J06kdZz1iQ8MHdVrMFrccZK3+kglmx5MnXq1iv8PRlIGadwKmdqqiHJg+XBMBWA+ZjU6fUeHUHHR82Qvf3W2+KJJ55gqzIGkKDrA/eFDoZ9e/ckuClRewSaZHZy6EtfNKGHOThM4IIs7t6+WFhcjrVWK06ePEXfjWu888530baePXuGLHQUs2A7AQxDF27Xru0xmEOY7Cdxz2Sxo3Wp2xuPP/5E9A2OxNTSUux5x20xBw0tguk4Uj3RRlzIPZOC8LTx9VA/rmvuc8ZgCb/1Qesp2Rj9a83oWVyIgdW12LvvWrKfwRiETiySAYqZQ5N3YJCDgGiDEiCydh3WHkALrgPPGAVQgIr4W2hbfvC9746fvPvH4jd/5/+MUzOXYrhH8SmSke3bt0kbN4FCrMVggg/wB45x8CwN7FRyCkjUzaYDoISJ6WRaCHQSMIrJ20om2MGTE9TJKEz9OwIULQyikcaUk1fHYWXbUdkdgWuVnqkoJrZT+O8qsQAIyFbkZDgUbWZmXrsF2Z9dThB1scPnlAWETOhdKFC7fw/Z8ZqWrQEFErWv2d24JryGdianauIexseGJQOzvh5z8/NVIqlEXIxNTfJGwlVrb9o2ch2GhljM8CAR21nH9yhqEkjEQKNMsjDcEjIjADZY8LPkBSUKlDfIdmNSej3B1Tq/WpscDNDbiHfd9S4Cuhqgh8nuZlJqOrl9jWshOLu4L9skF6lw2AEOzi/McSK4AS0/A9srrCKeP4bSkUGUFDucE+QYFy5ciGv3XKv4wox3aq2qoO+WaNwHSSMFcOk4hT6i6FDCWrsgjXhM5/tH2Up18mkGaNqIBAlkG5TIY1/AJ4M17CKf/ZxzLvq7zCHqPI0ronzyiiEZkCUiGzj1W3H/+owmbT7PY9oudKoAXHdQaY/Hz85rxGcaiGCuULIKE0xmUbLKTZArKZmgX1hYiPPnz8apkydTekO/J2Mpzz/uz88adoN7KVmR3uuwdbh2xIir6xr0wK6FnHrLIWRpv2w/bHOkg90hWYG5Qg4Xxd8jH8A5u/GmG2PLlq3y2cXAGudPLCglKMLJtd1uzM3NxvefeYZ+j6QZgJWDAyQ16DmD4dRL7WsCOskMx1mGzwOry7ETZaoA4FLSSz4TEkKIcHDukCNv2botNm+B7ADa38VgrM6GCSgVcKhuIg9Y5P6ijRZpgHYzAUDvPT9/7jNdQQLuyYY0Q5/ECMTw+qsyb0bHG983WZP6LNkQPGfZGutOQ+pK712vc02Y5UXmvqqeaZWXG+Cv4yLtFZNN8rW5Hgb3GFdZOifjz/JzHHfJJgmzcY4MEI4gWlGUwWuvBCB5/ymno88rhrgktuMz7de7q4UM5YwXHO+Ztay/VS6NgqQARrQbI6Ztxsz0VLz+ysuMbyArC1COLHCpXdYswkrioaAAZNeqivgCIulXKyaprsz36u5LAPfYU+hQwT6n7chhOczjUcgelDY/7gfnzR1ANQAmTUXuV+bydfxnUqx9lIBHWV68J88v9LcTe1PkpTgfz0EyCvp7gH8YjsScmjZHBCOfA1y3QVJiVFnYci6Nv/NZcb5LzCO7p6wpSpv84N//pS6plRnAOkBnoIUPbUtoGI4ZjhDiqj109hLSJkSbuktMeJIOqrapHERi9kc6CVY6VOthAkfslYLwEHJN/T9cLKc5yXVemczZoNiRyRGJBl9W4rxQsiSuDMFpyoz4QPsAefEqYNOnrqigIfAgcMqbrJ1rWS350dfrQIAxNT83y0quHqjWCQEIvkOY2O0sVbJs5mUh3F8aIgMMvh86EegtWgw8W6MlGt2mo4WGkg0a1qh03nVSW9NhuS8oyNqMs6dOVZpH+Fsw3H7wgx/EIbT8btuWgEcfGQ48jOn8HECVhqhOIAsjyn2gQ0wYoNCcKP++CrQKQ3clWGrDXLECuPFqI18G0Kg4uI1fHf0F86jYB967/pFZmv0NJKDNikxTif2zVRT7Um3qAAQQ/Bw6cGPcduth6i8CaP6br30dYypibWUptReU9Pe0W0oGIWCbzCLQueHQwYLBYUeAdHlmjnuqZF8YNCkrUXAQ0PBDIQDVwRJY0TloR5MVDgjXrzCIhi3A+kDHCsASjCV83OryKgPZ66/bz3M6AO3MQCLbIpjIfcb2L3yH5ZJILgJrMbZQRarFZsVaUSXp0KGbY/91exmsoJ0P1zk40F+xNTzR3TagdJ7lMCTcO0Cse++9t0okS1AI/21mExKVo0ePxg033MA9TrC6EbF581isLqtVCYAsfo41mbp4Kb7w+f+bTBhul64BLK0jrg2SE95nso/ZWoqJYmCCp31E4nz4yBFWk7dv387gEWvLNh8kYmA696h1BNcLm0GB9wYcl/YVSEXLKwBK+ygGjPV64snvxszsbOzfvz+uQov12kosLS7Ezh1bY8+eXWyVOfP2dJw/fSo+85nPRHcNFah2jE9uinfcdScHsxy46cZ44cUX6XABdONWOQ03WwCgdfKOGw/Gf/63n4n3fuhD8dWHH4rFudnYOT4UH/nJD8R/+tJXorcZceCqTXH4yC3R7WnFSqsbiz2j8a2vPxT33b4vbrjhOqiPxJn5lXjr9NmYOXMqfuETD8a3n/tBnPjh8/H3PviRmGl04+knj8Z4ez3uved26ocuYZp3DAYkxM0Wp/0NMOLSTGc7hM8BgyWsf0O6mPBhtZOUxgk1fdMnOamx3bXtwftVgWlREHMw5kSqDNAq31UEpQZ5qmQyE1p/jlkz3iu6jpy+fkVLKoAOB3+lf3SShKIGChBktadvwPuurC5VawAmNvasWF0Q0W/Hu+66M1597VjMzc5x4ArbslANjoiJsXECYMtrAIc06ECxeTf9uAJe6d05aFebl5JEnfu6ql3re1WyAgVLxbbZCWgNltT2jC4/Cz+lP/ZrHDwpRqiLXDhbDrbsFwn8wtVnO5LBGNsRA9F+ji6O4n6g6+hWPdzwwYMH48knn4zeaMTS4krs2beX7EywGJeWFhQLwUawnUUBJ5eJGoYo7qgwoWFlEOWGPRADHX6gZnVnq24vziritNSVazbZxqbp1gIMEM4MDY2mHq0e0cLKWuDhnl9bjl2HD8YSGDeNIbXLcti0wFeDFwzEi4FGssdwpB1KjIAxzVSMLMYuB0wNYML73EIMU8MS0hw4j5i4C61PFR/hbwAY4rnAB7EtvEci5QTnCDpKsmMoGQnYH9Cf/B/+8X8ff/PX34gLMxfirZdfi/XlVjQb0DVqBGa0UoKDTF4NXCAbvH8g1igPILaNdGD7GFP1GFDKsE+dLEoa0PKnwpsKG0i08V6UI4Hd5ARttVNhXeT3dIZXVwCOdcn6ZkxcJHRmUpqJhWuyzQF71mfczwFrghjPiRm6j5jA5wRK72m8n/c5CpxuQy8Ls2z7ymSWe5HtYNJqRVt5BeC0oS+trggWu3CGILGC5CTjZAA70IAG4IECOxI//N3Y6Ig6ANbXY3p6is/bRWLbSvhiTZwVKOAv+VfEEmrjwpcBWhcLBgeGozHQH8sryDtgaCQfM7+0SA1G5jdFcu/11zqjZU1nXxOJxWBUkbdNRq+/7rvvPvpkkS4wvRxMN/3Wfqec4AvwCv7bfse23raFjLPBfp5rx7FktmRijO94bgAHAVJVIFS7zT2Lcz00iIJKrwYPIVdjcUStjLy3ZGyVDEbvJ/wO143nhqIr9hp0nGnzIAWTsleSttCBsN/z9fr5/WgRDrlIrROmnFD5Rt3ZVOviec+We1M+0HG62LgelFLvEF0n3tc6pAZFsZfNUMff61wK0PI+TjUpvh2T8SQX+D69BtLjTeZTO4cgcDiCYkUUcfFZnibPPZFMbdg6FyKYI7VqsMm5rGJiT4vNjgawjrr6GQZloFPHf2P/6OFNuE4ACXhMo0MoUDXZIeW18Z4aGRtVrJ+sLJ9Dvh8nuhf6+XhWlGRai9n5OflvynZoUKeZuXiPybFxfj46slCMpMZr+jZriKIYhDOMa5pfWFAxL8knjEUInOJ9h2k38H/bT7MPve88bGKj1qRlWJRzX1nIqfKIojsNshfeuy4m8VlkJ0mdP9YAHN6HI83wXCwhUujhleANzrPBq0qHOrtPYDtt5/E5zOuvkIVyMbjUmqz9AbotZZPL4pPPadHzURG3HBv580z+0brWgwOZZw6kHE0etitjLANTXj8UpmxnE3xIVnotr+bnV+bxeD1skGV89DmywmDfsUOiV92Nq8tLcf7s6Th98jj1F4dYyMNwMWAeekaIWClJUhRUXBwwRoHPN+OTpWN2DiomYGdU0bINUA/XgHwLRVy+lmxcte7ji8xprhlmAgxUeQrODmR8oGWPz4Y9h63Gc8bn4fopmcduEUPZILxaQkk21wVF+E4/O8QcuE/ESyQWJYOVfjrJelxvFPsylhIhsO6EpK/P+Rylf/E+xM9KG+F/s9sN+e/PfOqXuhoMIf02oeqikA8OjtJBoZ2SqHUvDvUQEwksMpXwQEEGmkwWDsP0DY6OFQn6iRQlLw6JA/w64K/16ipdq9R54Y2nYDMYUnaM5Xc7M6CzV252BV/qZa/ao1NUoNrMKaZqZNcBW+n48TSkFbJx4jL/Xehxma3ka6IzTBYeknvp+mAKpKpW+IIDQsXSTkXMJvFxHITYKNaJp06315BAWjXNWT8vQbQy8SVwR1+Weg5ZYTF4yrXKKhw+QzqEvdSG8ft6HTAY48iRI+mcxEB1RRT3CMeihEHXxPcztblijtZhgcGiDY68/vWP/BeCWE+o5funFmil61G8otKeyFZ93gunM6mt2UmTgwqOq72SmVHqdFjLyAAHdWms80DNAFb4ESBTIB0HuN3m4IJ9e69lcL0wPx+PPvIdJkidVjP6OeBiltcyNNAfg9AgWV1hUALDB/F7ToJDNSSTCbQ48IykBpEdmQZSSpsK5oTg2MCQpppy6E2CesmEUmBZT7YiWzJZEjY23nM0JATbhinCzOoF7QB0wSSED3vh4T/UkEn2bAnocD/wfKoFC4DsgQM3sa0XOmIrq9A7a9KIe2gSX5Pryj3eqSuEcqrSFpudWYiTJ0/EPfe8i0mf7EjNJrSB1DmJePbZo3Hd9fvYtaDpr2qjhGi7q8G4VjzL0ZGB+Nf/6jOxc8fOqn0L1TKidpldONAioJ+FEKwDnwY+k+1c0uQ4ePMtsbK2Sg2xHTu28vcYMAFWM9aRjI5uEABmEIyW+6pAAxC7L4aG+wPMUiTq27Zsi2eOPk+x+Rtvuj727bk6Thw/zmE0qGj/8MUX4vTpU/He+++L6/bvj3/3h/9XzCM5mZuPbTt3xG133MZ1f+CBB+KrX/6KkplkW3pPyMFH7Nt9TfzZ7/9+/OIv/YP41nefjrePH4trR/viow8+GH/95NE4f/yt2LN1PO66807ex3InYn494qm/fSqO3HRV3HLLzbHUasXZubV44bXXojU7HR//2EfjoWeOxuk3TsQnHvypmI1OPPn08zHSbMeH3vcutoUu9/bGTAzFGgs/0BRF1U3FG7H46lBKye2KEm5M4E52EabDl4ke9oTKI6nf6OEPWR22DbPddXtPmdQ7QeO+Jns5daOwD6pilzSIyFDLQgrZFQZuELAUwXAVnFKTCBIIaPORfhvbGaOXzAYk92SMdSKGwdhJ/UmwVlEkwl66PDNLliHe5513voPTl3GdKIKhdfCLX/wS92FPYEjRanzg/e+Pr3z1G/Ebv/Eb0mTpiNkKYAUtGZio/PR3vxeXLk3FwBB0weyblLDh/w6YK99QFM1s85l8ZcLs9TVw7H87SEaG6YE21vOtfFOekSr5zWuQNlTNXPCabvCplLRIZgz8eqX5JRvjBK681krvOXVyERhycMzEhNrFQtOK4Se/9rWvERgBeIAhAwKPVFCgfiDsg/0v/aYAcA78YJEiNaa4lyLOX7jIQUpk4nDHi2XOxB0dHwOyMVhXtEqDKSgCDwJpaegJDMxWzVaH8gsAJRbanRi+YW+0GHelLyHISf5r4shCUspz4fgJhtQ+FkMBKEMM0DEBxvblyzHOM6qJ5UgkIA0B4M+6nNT4LSasV++de8VxCMA0+HG0YiN4BwMeFXskKGAQcY9FN3bvuopTxpEQUJcpz55bpsxMAGAE9pF/jmdQgc7JisIzBUjlYVJ+bRmkqOVJMaNfD9Yli+qFELvtB+1TghNO0Mqky4kQpoT7bPnznHBUCUHq2jHBYTydGp7Ztot7wz3oTCWjO5+zC2/yzwIE8YXPxJqi4IjWa2iWUpMv/TcAD+ow5v0hNuO54f6DGH87xschA7IeoyPDMToyQpB1aWGRcY2Y1WIZqQUSbD8VWQ2K6hzWLdJ43mV8rLPZYcEDBTqwc3vM+u5A1sXakYQ61DFVaJ9XoBjQ/mQtc3K6gRakJGgzQydGoxF33HFHXLx4iUAP/U7GPvThi4vyQ57GS5fUy3OIboSSFVPZFnYXrLM9n+c2E0SuDe209LEEBtUsPtiShcWlOHv2LDWUUbxQHK3YzDbU94fXG+jEzwC8sdCV1TnYeE4qbjRIgHAHA/Z5xWRJ6SvvwdKmMvcpho75+aGdXO34YOUluy7b9uh/i+6h6lkUE3P9e7+3tNFrpnFpp6H5WunuG5Ux8SWvjwAZJR0UK7uo4xyEeQGkxKif6cniSYwxkpznBkVYXnMBLOE5GiSx/7KfMyvUeYsZRVhf+tj0DzhTIBaoOChAU/EYiqKQVxEA6HNn2RGuZ2qkSm5Fbf1+vdj5ObE2HyLiuwpAKFiSjpm8LnyPZLrimnDtK8uQ7pFEBmJosBlxFvEzsbdgpyVNgutRt6TiIFwb9oMn8lI2LcE2XA8HRHF/WIdQz4q28woNzdJP2x5CToLPJslB9iXVvRYaltoDil1K/1bm//zvotPBNhx/XwE/xVTr0nc5fnDsU+WupbRYMUTNexTPy8Udtj80wAAAIABJREFU2+aNmICvtwYF/Xv7jvK+CUplIwxalP2l689iQv7QPqzESa5cOxUSa2Yp7y+LOHoOBmQ99Z67qIrVN55dv0+Nubg1Gm3RnCHONLsVneYaAcbjb75B+SfEeYy/s4jomAdkMO5TMH5zsrI6tHQ2eI2Jnbh4DLuPtn4U3bheCX4jhkaxTHMLck5IDvEBDoB1BiEHawl/LX5pUFN8dGwkltO2ChzU3tY+bhMngm42wMLJiXFqbLOA3JUuOocZ0i83KO2FYYco/qjoiTNSD6pzgZL2zXMVksgAu6OIF8zNJPohboTfTVzENsXnAOcXsROKsTXLHccK8jnouCSD8Re7uEA5CuXEcGpwkmDGDA4NU7gYoq8INvsHxFCiVhsmDhL4UwBeBV7JOvQm1WCAulrlja6kutaNcKDkRK8C+K5wjNhNOiS1WLI3pAxBrato5yMHJaZExVJLLUYbahtbGv0EjQjucTR5nVSUhtWAamW83F7Moelp/N2Glv9G0Hri7eNM5PGQpmcu03FPbt7EaZJswUlnh2sq0WL8zpXnK6sZrvzZeYECf6Wj59HOg+6KlA2UHb83UBnYGrjEfUIj6syZMwzgHWAgAHn3u99d6UkKtFYF0mtXX4t2hq/fLIDy7xxg43NVqar3DyqFZSJj4FaMtlp/wu9XPq8qSK+S2I0Jg3/vNXGAXT9fJEFq0Xdw4HU3wMU2oEpPAolgLWJbtXS0W0x+br/tVv7tiy98P86fORNX795FwBFCtWj1+uhHPxozl6fj6DNPx3oaG78/AKn0fzUwygEu0oTz9eHcVs4nQV0DL2XizOCyOpMSpv8RR1pUz7VfBCD6ebKND6BlajLgs7EXCGwyCNHZLAEGJT56DqJnq0J08OCB2Ldvb2zdtllVFSQbhQZKCUJwqiqVyJTET0wMx8rKOh3Cwvwi24n3798nkLJfrY5O4Bg4Jpg0MTESMzPzsb7alEjuEKq5A0xSAU612qsxjAow9Jv6++KqXZPxL//lp2PXjh1Z+UngIgNmAgt5z6IgKUFxkI91sr1DkPXR/4+u74Cy66qyPL/Sr1yqKuVkJUsOcpRtGWcbZ2yDA8EJA07kpnu6cQMzgGeGAUxPExq66QbaGNom2OBs45yT5KCcJSuHyvmHql9/1t7n7veu1D21lpZKpV//v3ffvSfss88+V37Yunr6bMPGdTZj5iw7fOEC6+kb5DWgbSqbraKMAoAkTFtev3EDmTpomcTEMeg3wYn96B9/yNfjPY859nibOn26HXfcsTZn9hz74he+YC3NDiYBMCyM5GzevLn20auusrt/9Qvr7eq23MgQ2wtPPPEEBhjnnHW2PfDAAwQwtE9oH9DuiABobIwtYj//7vfssvMvsuXbt9ruLduscXzELrzoAntn4zZbv3GjtdeU7IoLLrbhkSEbKY/bwHiVvfTsS3bGMQtt7ry5liuP2f6Boq3btNVyB3bbZz97iz303Cu2Zf0mu+qSc220ttr+8uQrNilbbR/64Jk2jOSnIms95YwVCOR5AQjMXPdnClo9AYPjZrt3wXVIdE5YYYz0dzigKLDpAaA7uBOGvwQWlvwFJtPEjCE9T9np+FyRGRgKINxTYbouGMxwzGJU4DmCdQo/C00ktAuR8ZuDVl0tNaPwOZMmTyIoU8wXbeOmzQzeh3N5KxfHbeqEVqsul2zRkUdZZWO9TZw2xaZNnsyq6ObtO+zXv/kN7fWePbvsrrvuop8DUAgGbWtru/3yl7/wRMZKVigO2QfP+6D98Y8P2x133GF9Pb08Z6rm1tU3WH1joz3/3Av27rvvWTW0RRWgBZa0gnRct4CK2I7LRh0aXDIuSILb1LfTnoRWNZ7h8HyYZEkzDSANZSpQgHB/5PvWn6WeDTJvtV/rvRg7BL3L+GeyuWz3ZmtZhmvGQA+fjeRN+nqIBzB9uhYtiA7OLFmyxB555JGkMozz6n6uhm3OeLaKyWTjvD4PMyqAKATB8PEVkFjpovZbU2OzD4qLND0pvA8GHrV9wGrEFHpoA2qaYhj6E+w5YysUjggSmQ2Mj1v74kU2yCRVzFKsVxXXn5pThyRgvl4lMt3A+gN0Az/NNmAWmznn3WogPD44ZLX5ouUKwx7c04+XyOiUv6QQbPjCc9Z5jGMVnDfuKw2cCQ0mANRx5hGMB96ld0UwWc96BR8F86B3iPeWH8R7Il6L20lxb2K5Dg6n/8fOEIA9DO7T2Id7jozTlOXCvR75shhMUbKG34tborUndGawN+RH8bfeAz/XWjARinRkcW+SBujvG7DGJtfeU7s5rkssavyuElqd5eoqByLRZo/CmwDOOM6j+iIZU2BIYg+kBQYAJTkwB6GHB+1BCNdXZcjypTYyWYgOrqZfiBcgx5TqFGJ/eFIOLTrIO2G/OggnkFGvh71EYQ9MX2omQiogtORyr2uaaSBJ6PeSWFGFIYJOIWHjHnRgmjaosspOO+10e+6559hyjS6ClgkTbMmSk0LXA5hdPmwgtYMgcQDc9S4G+RNMB5bvwL1I55zXGtoTFTNlKXUCbbuUPQiWM77AikPLeV/fQALQxPEcgASsK1q15dedpZmyIbGnwYbEcwEIic4K2WkODAAbOQzwifM6xb9uv9IJ13o+2D8bN23iNUJ6owCphJDsSv7qUCAmXqMkfkrAwoOZnf/p/wPj0qUaop0V5XXxc9fvK9dM9ncoYvPfaOsPALpmBfzn/MNjaAedQlti8Pt6rfJegUzyUSI74N+ITw+Oz3EfQe8xxPQiqsiOMbYJnx2fHbyfbFzqM6NZBIEMJBubArjpcM1DbZOKePocXnPIhZPBa/9Fm6/OmOyUzoB+X+8hsJavD89ccYLy1ARAC/7BixOp7RGAgveW7eT9HzK8BPfNIm8gAMgWqd032j4JWwyxnPZIknfh90Muo/0k5plAev5OQrpREToa0hL2Spp/pgNW9TPtFzEsxdz2/09bpw/N7w8CGjOeh3ANwQYMfkN71NncaQzsz9ljnxhjkBaofh77aj0v/S3JOz1zrVEcJ/o+SCWAhONg/dCJVV3pQ4cQqYGxmB8ZtO4DB2zzhnUc+ldT611WiP3gf6UTjPeFJIP2sXAVXbcGwvJ+yi4vkis6MQGv5YDNwJ7H2kByCnEW7gldewDeJDsG3zphgmtDDw4OefdCNhs0x10ewu/dwVDo6GPYDD4LfhLxB75AcIH0g84EfC++BxEJshhiL3uOC+ZiwRobWug/8Dppi8dxttYczxaFPe0R5cbApxAECpyELziU7c41C0OWdA20m9h9V3z8hnK8GTxwcjYj/2RckxGtj9D+qajCpBpU7apZpSsTaHSWCFmHTvbyaY6iW6JVN2hvJIZbk4PYseBBEDWTQhUDQQCrSBFzzAOHcDOcCiyFhED7TyoPjgLHQZc2tY9S8C8ZHB2CdKJTCoqpakhWGBcytM1F1XROsYySF3wfB0j4bB3Y2Cjoe15r0JTU4SKwGURm44MZG3BVEGSMZWjiYB/JjRwYb9p7zpPKmhI9buAw6pyfQboVAu9wb9RlColBEB1NWt0jvQslBOl6e3CYGP9DRHT1cxnn2EjLyPOZheBDm5m3EjEmeM8Ja9L1G+L11cHRz9Lr45twaWJnhEqG2JaH7kGvcvru4fuSSecOJgZ59RlVgbHhBiSlUM+bh6E+zmLYsmUTp3tectGFnHD69vLltm/fXrv44gtt9aqV1tXRQaYiQDaeT+5F12KkyLOqQ8GhCkBzTCtUKhN2ceoMtf6sNFIA2lP5OFjBNSdBexA4R6u9a6x69ZT3ysKDTw9HwA27AGOKoD5eS1b9k7Z3r+fg9xFoA/SSo8OAlw98YCkTFFSIsB8KxbyNlkapIYa1HxgYsZERH4zR3j6BzLx9+/axHQPDCxbMn40Uxnp7+xmQIdFEq0+2ttJyOaeNy24BnMHvtrQ024TmZmtorGMbW2dnDw1/aysGXNVYvlC2sSIc3Cgdy89++s/W3ga2YdgTIcnhdDdVNiUxgL3D1kcwPMMaQe8yMNIWH3uszZg9295+dxUDehQftm3bSso/WK6wE9/5zp126y23W7bK1+yf/ulnlss7466r64C1t7fZV7/699bc3GoVVRU2aeJUmzhlos2ZN9+OWHSk/fdv/A9ra2uxQn7EslU1ZHXCPv/NX/+VPfbwQ7Zh/VrrPdBpU6ZMtpNOWsK9cPnll9vvfve7hMGoABWOngl1adwWLVxo//q9/2OfvP46exHMyO27rbY4bNd+9GP26jsrbeXmLTa3vdYu+sAZlh/NWw5TQ8cq7NmnnrUzj1pgxyxebANjectnamzl6g22f8tau+3WW+zx15fZ+jXr7bKzllpmQrM98+yr1lQetmsuvdiGRvI2VG6wvspKY9NNACLGRgMohep3aFfwKh2GtWNCslfr8eWTYH2SJ/auJ3cu3Ui2T7lMcAIsFIGHCuKxByWcrLMkf4L3wefgjxw2bQQGV4wEfaJMhY0MD9o1V11lTc313G947tByQft8TXXWOrq67JvfvpPXWltTZT/5p59STyzPScsArbzlOTM+bg8+/KCtWrXWqitq7KTjF9vC+bOsZQpYXJUsaBXHCjY0PGhDg8P25z8/woJWf2+PfeYzn7JVa9ZYEe3/ZWh01tmq1avIroP9LY6O2OWXfdh+85vf2O233042EMBJ/I3YAOcIeqAvvPCibd++k2xmrndS2NMgmVSHR7aSBbWIyRgnFbE/1PcKSCmuElgc1L8NHQj6f/kStGpIxzCx5RWaQuoxBv1LNChU/gbBZZyYsFVSjPWyMQDEOrCFJp+3eXPm2co1qxllIEhFYo6ADAk8Jx1bxpactMT+eP/9iQYydNSowVhTQwajWsYOuo9QNBpHsSJMP6+sct0ctEfv3r2Hnzdt+iwv8DARC/siMIxpddhuBLANwIJanD3Q9uq72mMAwoxy0u9QadwaDz/MitUItkODYbD3rFyHNXLSQjqBk2sYEij6VybzaKtzv5UdN2vMVFius8NqUZCxMQq18xkBjEOCGKEBGgaX+NUAquG9Acjj54yl4HvC5MWmxkYy5jDRGzrXsAVoR8IQI7Qvs9WOk0r9d1E04sTi0FkSs+IEuCXxVCaOBb2wQSBbw/VCLkzQ0WsxCbNI60Q/GKanMkaMmLsqvuMMIVnBdWEgkOJJAU+Kaf6/hQ2yuX2/Y2/h9QCkkQQRdCXry9mJvN/QbRIn8tJ6Q2yiNk8mWiygpfEtY98AQvP6yVBKC5dDg4PW2tLsk2Vd8tWyNZXW2FDHRKqvHxIBHhMgUdI59LZ/FRHS+xE46vsaOtLp1FvFiNAmBjA6koemrMcnRQxDyvmUZQ2+oUposAWKd+JYms8nbgUOrF+Cn9XVdsopS+3JJ59kvoSCH3zHGWecydgHvgDrQV1VMnNB6vCiEdZ9//59jCHhz3EOoZVMllJpjK3/SZwcdCFlL2vrstzb8XXqDGPtsN8pZxEBtnHeINAaw2QozcDnlbbZ4b1w3Vu3brUZM6Z7K685wM/zwKnc7v95DUEmQdfnrZvpFGS8F5iLsItg52D/NTQ2hvVxX5oAFtyHIRfx5CVp31M8L9+hPYhX6fdJIiXAglbFdHAK7XfwNwl4FOUlzDE06CEqYpG5GjQZEx/EPFQtnmn7sMf5gWASQCKAwyJkeF6ZDofT2T00j1SMHRNZ4mfJZXGRsYOYvfgZ45DAnBP7SPcmH5sAQIH96fsIIFbVQYUaHzToOnoqOug9ks9K1kzsYy8CJHlVeDaya/LPvIaDZLCc3OAYRJinEMBSMPuZ0zCZEuknLSJzbRCTRnqd3Bv0x84gpb9gDufECD5LdCYmttdfg8+WbXBL5XrIWn/8neYxKXs/XhfZL62zzqbu/dCYBv/WHtEei3NWdaAden96BnH+eRAOEA3p0vXh/wFaqUilPU8pleg+nVHqfln3AwArzc8PPU++F7WGMQCse/J1SLtdE58Zcnp9jtp1fQ00LdvjeHT6Ub6HDEYHGIcH+627s8O2bNpAQLSaYpjIVTMszkj7G58HP+bnLt1nsIFkswdAn7QV2c6AE6A1HHEC4vTFixfzWia0tSRyVQDhmlta2HnGmSXjJRI4kHeikEI/FPSFARKCOdzcjFgaHWdtVlcHcBJMxSrGKrDxsOHEx6zCurr6bP36TdbW2s5hdvAZKNjs23fANm3aTJk6dKV1dXXSx8Kv4nn4ADUNnk37urjWFam0iGw+/uaegA3H+QsDXPBeYljr2fo6ul4xCmzsEsT7fuia68stjY0OXCBREXKfaFL5lCaI79dk6625ZUJoka4myGhALjkExit53LzBCJOSzZZiD3g5wIfC6RHdmNPwILo9BvllXhjwErTIYIOobceDR6f563B5MJO2NegGOZL+EAdCQ2BeTWKIHtGgmfyhuhkFx/gMAZR0WkDBpe8ShHtlmGJDmRgfsjagqOcGQwdW1TkePgmBBiMXOwHaT073TtsLFOAqOVbFIk7I9D0DpFA59vbYVN8KmwW/G1fqFZxTLwdaAHUAkh3kJNMmiOzGgTFpx4EmLKMdV2/o9gI7VmsUG9zYuB76/7E+kDY6fvcgfcpQIVMwqKAjNsg0ikEsVmsjBiefC+4vUO65J8j8S9m4uA4YEu618EdsiLjSpf2mgCcJAhhMhjZ0guM+bh5/T548yY5ZfKSB/XPffb+zbHWFXXvtJ0invvvue2zRgsPJ4HvxhecJcOVHcs6+Dfpo7mPdyWrvaA1UKcZaaJiPU8B9qjV+DiMh3SIFHhwOROOd6mLomet5aR0wCRp7EUEiwcnQskRgkZlhABujiiNshp+jIDOgIBUMj+pKnyyN9uMqTERusAsuON+TvloYdLAczbZt28s2fTAXMNUZejLeljFibW2tTOK7unps7979dmB/py04fC7BMrZhoMqVL9r+/fsJ9DU1N1NXDV/Qv4DGLFrNcwVoonrlHSBwY30Vp5Bu37WHoM/smdOssaHGGmrN/vs3/8GmT53tlT+n33iwF95XSUkS+KNAgwAUrM0wSRvPpVgatSOOPsqmTmu3L3/pq2xtytbX29TpM21osN9a6rLUSfzDQ7+366+7xWbPnmV9+3fY3b/9lfX1jVl9A8DPUWtsrrbrrr3ZmltaraGhmes5b8ECmz37MDtpyRL7b3/91zZ1yiTr7elh+8pAX6+VhkfsBz/4gf36N/dYB4Yk9HeTVQJWcq5YIMD421/fQ4eGoBXX6xVun4yGwG3RgoX2L//7TvvYlVfYW9t22I49Oy3TdcBuu/lT9viyFbZz23Zrr6y0C88+y8YKeRvG0KLpM+3eu//DFk+bZmecfoKNjBctk623jTv22srXXrMv3HKTPb9qna1csdquPO9Mmzh7uj313KvWt2u3fezyS20kN2wjAJAztZardP+Q7v0AIBZ9oEniN4JQugJE7OHGxmYGEgCCcE7ywUlimqccKp4Z3hvPBX/w5RN7C9xblM7AFFyAbbXQQwqtCuNI7DFBdiDRDlJgi/0FgO/UU06hji3YazNnzyIQgD0NyYzurm575tlnCGQVRkbsrn+4y2rrGqy6rj4ARkUbGRqwiZPa7YH7/2zPPfe8WXnMTl5yvF3yoQsxq5cgKoB6+FTYKAQ2n/vC56ytuc16uvfanf/z2xglZKOhlQ7tdz/56U+tqakBk5moE/vxa6+zX/ziX+z737+LCSfAAoD7AF4RTGG7r1+/npVhyjUoWAxBvdsPDyqVeOj7pHoeDQyJQcckEwhdAGmLjQf2sCvxgBwF3HGgrGQgCfaZSEUAo9gwgc3o1+82IE0+Us0Z/D9BA8hqWIYA7rVXf9SefvF5Z7hnzHIDQ1bX0JiAhnjtSUtPsfvuu4/PE9fizDq/D7Xjal0ETAC0QEtMc9MEssNwzqErh5ZgrCskAfCZOPPYm/j9CS1NDKJ7yWAqkBnPM1saDRNWleBK1w7ps0AWyJoAIK6y/kLRJh5zhA2OFWyUybkXn9Ea762gHoOKxRH7dfqVUNMkGMH4D/o8o1ZjlVaD1uKubmsK00YpcYBkASwStN5Q4TOpAQaZldCyFsm/yAfitYrbML10wfwFVg0GemXGNm7c4FNOE7aJD/irY7cOiukeX2CfALTBestnKLkStyQpuIW9QakKabBy8/k1omAgdj7jzNDmqiRd+xR/Jy1MKkKGATLJIKOQ0OJ38TMxGxjHRQkkZU8iPTv5aw5eC4Nr8HnomumE5qGAQijaYhInW5HDYJqQaHsLJdr4fc9gz2pNlJjqnhSLqL0OGsrYGx0H9jMZam4C6OvgIdsgqyqsobaW748zhGMo1oqvs0/Mxc/jFmkHcTyOwd+KZTyJDX/w/2GAJQBz77zy5Hg4X6Bt83Y+l0cBJyIhFUStvbhXFhdCbsHCZMgj8H19Q5OdcNISe/qZZ9hmh9e2tLTasccex/dDwRfvr8E4Ou+4L6w/NKJxD+g6gG3GpHkw+4Y4aR7SLM7Il+2SLcO9w1dA5oDgRKW3peILz0P+SbZKnyvfp2cPv857JLiPkMH1XRWvo4AFtqT2uD4fLXRuY9MC/UF7PGLQ6XeQDHOwDvQMq6r4bAVWxHnXoXZEdpgJMNrABwfprxkzBvaxs6zCEIpIAsljFY/E4qE0yhW0Hr533EdpP2sojxo4ExJNYKnzfIUOvtgu8PrZtpu2IisvIEDC9U7bSPWZugYveAQ94ABW6jr5nGLpl/8PU/Gg9wyv17nxPexFQOAwXAvueXUIurWT7+PQo9B9pL0i+6W8Qc9I/h1nwYGk0NkT7InuI8nJEr+OhowwVAS2koP2XFqIIEZo2+bnBsDTHYRjCkleH86K/o18hmsRmNUahKNnrSnySR4UOhPi3Fr7OrVvQV82fC7tYNQ16K87WDZEoLPWLcmpxnwInTrjDtVm9XMJDCJtX1Y8yv0yHjTfI+kXvTfzsXCN2u/uovy9kv0ewFzcB2yxFyI8hqZ/RRFQz4aFTc/zGLuFDos4R3R8IZy7SKtZZz0GmrUn1THIolzUxZl0/umaCRD7pO0yu4L8CsYLeduwcb3t3bfb6lHAqTD64FHMvGDc47qd2JMEkMdQfHRdaXULIJ9k50Uim+F7TTgE3qOy2vVzweieNHmyzZw5k/YIr2lsbrLGpibbtWs3z9Jxxx3Hz0Kx0/UCy9bQAEkmL4rpnGOzqP0aD8wlArxQge60igon+yHu4hCwvn7qeaNQtX37DsbhK1eu5HWAjATGIoYtwibCT6DrqLPzAONDDsgJQHyMn2hN9ByJlYQ2bw1NlE+grng0AMwHzLjPwHsSX7nkmuvLdWwT8TYW/ieqb6FyzCCfRiXLzZ+trbea+marqcXUPmgxIhgJGoGBqSQnln64I8g0qqxQp+0jnDgdpuL64lYmrZSuWeEgI94LeysO9N3pA5AMdOYocUmdpQ+Q0YGWg44PFn4mxhY+B8kSkms5RC2o/nZmZhqIKBFCggmn7EY1bcHy9dA0yvRQ8yFC3yGqhCQGAK2HQT/M7/1gtF+GT4GDnAMMp4Ihal3QsDigIX0POdjYSWh99OxiYBCvc8MnZmaYFBmYHB7AeoUrBT1dW8GDbLRwBKp62FcEmYKINn8UjL9Xyry0LUMkg85rwoGLmBI+dMP3iWuwpA7br9ufBR2akoEg8Ord8i5czOcVxBEg8hzvjxiMxvuLBuzPxA2BAgcBjDqMNErUqvHP8DcGjbrSGuvr7JJLL7AtW7bbq6++apMnttsll1xku3bvZgvd+ed/kO3R299/39mCQeTZmR1OqSaYJSHkoK2EdUDlmpOl/BOTDM3XSY7Y9yLXJmoL0N5lQhiA+sQRHwRm8o0CgO7tVKyghcEK0nAh7BMAR019Q+Lq6xEMNzUNwYrWJFtvX7v00osDlbxkPT3dNjA0SKFx6cXAAKOqPpIbIZgIWzBr9kxra2uwfAF2odJ6+gasrq6G0yqhxTNaBLMHZ97Zi0m7ZoUDy7/7/f0GYXg8Q7Be3nzzTevq7LA6CNGXxuze++61nq5eOrQpUyfbj3/0YyayLJwkRRTfW3GAwscQ2EfUPQ33TPYVnmdVlU2fNdOOP/4o+9zn/obXVd/cbCP5Ah1GlY3bzm1b7c8P3W+33P55mzJxqm3ftsHu+fU9ZhUI0gs2MDhAJtw3v3WntU5oJwAExsDxxx9vs2bNsHPOOcs+8+mbmbzAQX3wvHMtkynZimVv2ec/f6v9w//9mfV0dFluqJ/srLPPOccGhwftyis/Yr/+1b+TbYAElMwfDuzghuYZWHT4Efajb3/Dbr3pRntx9Vrbs3+/FfbstM/ddpM9/Nrbtmf7bqsfLdonP/4xTrnMj5dtMFNhLzz3kh0+ZaKdddoSGxotWHe+aBs2b7dtq1fYV79yuz38ypu2c+d+O3HhXGubM9eefPIpG+vpspuvu9oKw6NWrK6yDqsj+xGJEbS1OCUQeqVjRcvnfIKfzi1svRgbuHY4+fUbNtLxIjnXPSFImDhxMqvYALRlRzhJNQQ/9AWY3kY74wwoBmVshfd3UiFC/gM/k01REnLYrNn2/vvvJwkkzqiErfFaTflEotfU3GTvb3ufg5pwbpsntLA1t76xybp7ewm8I5FFonrJJZdQuwUtF/PnzXOWCYd1lexvv/q31lDbYAf277D/9Z07ra6+jcAo6jF4j2/feac1NtWxYFgYHbZLPnSp/fKX99iPf/wT6+vrpW9B4kw7TbZ7tS1bvszeeedd14kJjO14SIsCl0QSIWKPy4dpal8aDDsw6T7Mq6QHaQMHPxkHt6ygJrpYQeQ8KnTILMrfHfS3eyB+MfANbET4Y55n/sztJqZFkzlZUWHDQ8N27OLF1D5jQDru/lCi+bge2EfsvZ07d1IEG89PRUcEukgy8JnUUgXTDvq6lrGJEydxfw4NoY0YQ2AA8tSz1RMFKtd9xVAugHIqIDlDL1/Icf+gko58u0pvAAAgAElEQVQhYYMDg8FWu+/E56XteO6nYZ8JMFRUW18hbw0LDrNRDN+gFDb8MOx8YCzy9Sl7R89N+919YAUHmGBaJhIDVNarMQyhOGZjQ4NWOZKzgYE+staQLCDiR2uT9JUSf0yXF+Iv+i1vY5ed9a4GDG9ppR4R1hQBN87Nnt27yNpjaziHVKXgIs60mCPO6Chbb2+fM2Qjhp72DT4PDHkWa0e9VYyMu8jdKlmNC8yKP2PfEAf4h+7LOA5T7KHEUklZYk+Q/IW9qcQOe5Dvn0EBLUs/ggSqsaGRINaWLVu4z+A3YC8IDGighN4v4wmnirv4PYBEahuP41NqBtLuKib3eAftamCvAkzEXsCwGxxn6MYBfGxugr4UijX5sIZhME1oSYNkE76wxkkcFRZLyTjOjopLfgY8jqumvFPGRnJ5g3479ips60ihaJhsD8avY0GS1XA9r3gfJwmXBhUIECFJoIKTbY9efIw98eSTBsYk4gqAX/C7OEcA1FQ0l3/B9eHa8efFF19MWteh6TVl6lTDdGO0OOP65HvcTimnyYSBFzW2ffu2xLY4CxBM3FoO4uns7Ei6U5jjRew2PG+8HuwaxXhJrM4E1H28wBWdwzg30vcJeBbZdL1efpDFu9AKv2f3bibm8LNqExQwpXOAsy6gUzaa7fFql9dwG8b+PnxQgz2UuzKnCL5YvjveswJPEJMpfmdeoM6cME3Y8zvksgd35OC+sd9VyKdEhlpMVdiM2PVaJ0ru0HakQ414/yTW+L5yakIKUsluEDANWoK8/qBZKZCE6+6Cm6m8Q8hzeG1ON0/iDcRKOIe8DxYYfM/h37F9Epjvvlipms818NcdXLCDtI+Y0F6ISvPY1D+knXFcm0CAYT4HGelAJEK3hvJb3l8oJCgWO/S8aj8T4GeBFevqeeVBRXLFCZHPV24cv6fbH/eX6PoBrqBz6WSoDKVhpI8pm5H+nQ4t0jl2aQdvk0V84fsLBaRogA1jNtdv9X3hQ8M02EV6odobypf97DnYHjN94zgpvj8NxtFhiTEMvCfOrQAoBw8995P/Sf1SCirqHOg18TXGDEjYBQ5YC0MvcV3cCyr6Ag8JGApeCxyghKJK0Dau4MTlklWVSrZxwxrr6NhvjdVgvcMnCkT1/E7vrWep2SNu51y7XXYL18BzHWK35D74jRfKabsqq8g4ZDze3MyBmujCyOUKZDlOnTqFTETYH6yl5M2w5oi1UXhjoQXDlzDcKNho+GvYHdhx+DfIYsEuDPYPMldBbLNg/vykI3XH9h0cGoMvSKA0tzSx8IZ4TZ1UkMhBvjYw2M/nB8Yl1iIeQIX3hV8qJd1faZenbF2Ci4TOAl9b12N13eQKy1xx3acoZoigS6CiU0ldfNdJg5jo7OBfXV2jNbe2E021MCGWuh106KikhgA1Hi7Ca0vpxGp9YOCJaX5M3KHN40bLaanOAEydXahQBCakNjPnEgajpZ/x0PBPAE9CpVFOzoNRD1TRAgRRS1yTI/Z+LaTUBuq7AkRVJLA2COyRaMtZ8DpFqw5MMSL+45rgmA4L0KGUk8N1Ue+txp0jAZ8KMM8AFgYx91CV9P9Lqd0KqOgMKy2ZHK2DoCoBjUGYkizHGRsigcH4PRx0grkE3VIQqkbt0mz7TJkoqmokVOIAdCXAZkRnVyXRD7ODzQIgVcHnuoTpWgKUGdALPE2GwhzcjiXjEe8ZJfcKern2AfghaBoYJPpsGG1VN1SZ1/6SYUpBRh+Qkuy3UFPEZwDcQwLpht1BXkoHVLqTwMAWiLyfe845tn7DBlu/bo2deMJxdvzxx3Fa77q16+3mmz9tjz7ykHUcOMBnp2ddGismFUdOq6oM4F6lt3cmxilMiYRGl571wZUhD8LhOLQn1YpBRm/QYPI952AjnjUdbdClc8DS9wimY9EBhfumkya46JUsrl+StIeJexqewQqwV8MEFgM4PO20U625pZHBOh14dQWn2GIoB66hsbnR9u3bb9NmTLTGxiobHsQQD7NsbcZyhaJt2fy+bdv2vvV29djK91YwScfAkvMvupDC8qx8IYgO8RIGX3zjG9+yvt6eBHzGdaA1Dc9g08a19tijj9jQYI4V/RnTG+3b3/qBzZw5i3qqYsc668DXyrXHAmMz0mTBvgcbEixw4iaVGWufOMmOPOJo+9IXP2+TJk0mf2d4JG+HHXaYvb95E4HOh/78gH3q1ltt+uRptmXbJvvDffdavoh2cSTSeaupq7HvfPe7NnnSND6TvXv22Mknn2xz5x5mZ5/zAbvqqo/b3Dnz7MD+/XTU/X09hkbbf7/7bvvnf/ln6953wLq7OngvF118MTXdLrroIrv/93/gUBBvUQmgQaiso+130cIj7Z++80370m232kMvvWEd3d02smeX3fbpT9jyrfvs/c1brNR7wG78xJVkqpQrslaoqLUn/vKULZo5zZYev9hGx8t2oDRuv/3dH6y9tsbu+PLn7O4/PWp7dx+wKy4616YuOsJ++fN/scpCwT557UesNFy2isZqu/uJ561YztjgcJ4DbjDwojRetA+ceoqNFsfZeoo9DjsL1gUAVp15PKtVq1Yl1Uwwy7BvoWmHPQzH29HRkWiD6fzj/7A3+Pqy2dSpU21/x35qJwpkVwAXB5tiJTBQIljp+mIEk9ReGaa84bPBrIWzx2sAKkLHBYEGgAEFSap8A6RGRRN7C2dm995dnFTszKCMlTgdu5JDWKZOnWytLZNtcLDXzjzrDCuVKqxlQj1bGCdPnm4PPfKIjYFRatBmHLYrr7na7v7l3fatb9/JNUECK0UrtnXXNzBRRptgHQt00uzxVin6+5DkODiRMnJwbSqaaMCb1o7JjCQswuTRJAAVUzpqrZG9joPExHYDXJVO8iGTuvV5ZHEk4tfwv2nAjPeWH8LzS4E5dOejZ7rasvCTnJycCcN2UnaPkipVrZnEIUkOTAHFEzi3As38ulTxzRAgoq8LnSIAuaXvBb8poEy2HG3H8glgWSt5kiSKr6+DziiuKW4B4wufgenR1bOmWqkGzyzI4Rh8zZhVso3T25LZLh1sHj5Pz5RBOphjAKQJ3IxbJXwEzhhizN5+axgrWU93ZwAy0NqZJ8joRchK6hIBgEKQjgCa7cK1WVu6dCn1jHR2Vq9dY9Omz6B+LMAzFiM5Rbva9uzZTRkBajZlzOpCUE9WTkiYfGiQVxohgREnWdyDQEZVlAPwHIA0MES1v3XWtWedIZF2QMSyNFgv2qRoInayDwMbU0mXkjPt64M6bKT5Gc4YikNiv+o8iB2iPYzPHhkc8snjYDcWC0kMq71HNksobAKkbm72qdVi22g/K9nAz/Us/HNRSB610miRPpS1gHKJNhhDXngPY2DHjLFltlAASOhDXryg7ecNa6gYRntMny3WKSfTJkU9L0QwniUZImNDQyOWrW/gfsU9DQwNc6ASGCF+jlNBfMU1+owYcNDzwaA1Jdo4B4cdNsfeeustatGyY2h8nLqMiu/BaBdQh/eI2YPQbtS+wjpPnjLF5s6bR5Ab68BBA8jTQpKt9ca6wP88+uij9BEYGoW9jz9IbPGZkH1RS1u8NxULoosBfgzX5q/zgqHnQx6n+V5GDOq2RDnEoeujc6/XACFK7JilA0jEHMLrEH9isB2uTXGoPjN9ngEMiybZkm0b7DT2LvYwcjIk4IjV9Mzwt3y9WDfxOsifM4YNLDnFbQlAAr3FAJwDYNR0Xl4f2UCpjq3yOvd5iv3LSUeLci2Bd7LvWG/cP66R1xfuLbZBOssJyB6BY/iZgFpcf1wA0L2pCy+JM4Kd1jp7p4f724MLBQ4c6tp8/dIBorpG+Avu0wDkHLQ/AqipPaK8Qvvef8+HcOH9CUAFJrjAHB9e4WvNjsaolTfJUQKRw/MNH6jpE3VTopHikDgX1z3HwJnIK7K53A+hu0sgLP2c8iMOXkw1fIWPxbGPr5WDXrIz2o/4POaMLCIEfwqfG+LsiMCYsIs5ICqy/16ESXVUFa8IH4nPdHxf8tc8V1FrvZ6PzpCeX0r8Su8jicsiUFzxmz5LeyUGGBlvo/gXDbTR/vCzkDJ2/byggDvK/QFmIiZFgxU/nhux97dttaGhfqvipGXE2GmO6rqcnoPLLmm/qtCr/eX2GoXELH2k7CGG33kLteYLhM4cAq7V1to2gZ1HKNrgHo84YqEde+yxAcgr0t5hLXkGMxkWQjVUlSAftCPD4DX8rXgfwxPxexOaW5JcBnEbCDAoznLYHPW2HcPS/lT8oYEw+DlAx7Vr15KBqXXQz3FdiLW8wOt2AO3Rys0TvxAGvWlYTgI6h8IMc5bLP3YjNRj5sMEiU/UkHBoCVID+WNUsWWNTizU2t5mhZbq23icaBlYOgC9N6uImDtorcaCcGDJN10KwDG0iTbkFsBWqBHJS2qA6yNoAycYPE2+d1k/IkZtI/0+9E9J4xaQKOkoRO0sGzdFlHFAXZHKQwNMoBO9olUYVFpvMkz5o6AiQdICPByMaZEFDEun8IJBy9seo1eDnmACKSjzByBpO4MG98sAFYFfGPA2uPIDSv+VMx0oOMIHhhRZTGFafsOwAHSsFADIDuw2bDlVjPGcPQFPtSoConAJODRkMRSgxqMcXkf7QcoDkAqDrMKrPIQDiMw1MQ8JPgXYfG1qsG1h5+FltHSYj+YHjFEgEHmyRSgW+ndHjABQHOYy5g0HFh/uqNEoGDpKgBEQmy8QTBRwqBtOYqorpms59cLSd49wxpdjBOGeaNHm7WWCeIZCABhHei/skMDdTnY6gVQhGyJgHawzEogSZ70V5rLKhdejcc8+2l15+2dCKed6559m0aZPt2WeeobbaVVddZv/xH3+03u6uMGnWEy5UPb31wivL2K+omvDnZtSWSoRdOQ3QGZR8hnRgnrwKDMSzx16OAXoBlTQamaC1k0wCTCfi+jlJiwo+4dRvUtNvne3mg14E/LuTSAcvKG5UYOK6TRn74AfPs+YW15kAO6y/v9defO5F271nlxVLYzYyOGKLjjjKZsydSwHfl15+iUwwAkrVNQy0cyPDVkbbZmOd9fd02U2fvN4+fOVlNj6eITAHJqMHoSVOa77uhhustWUC14mBcBbnBkBLhW1Yt9qeeuJxDhGB/u2UyfX2zW/+wObOnp+I2fv5KLH6c2igzCUIlT8WLoJIPBv5R0s2Y9ZMO+6EE+zLX/4Knwf2M/QgTz55Kdmbr77yqv34Jz+wL3zxy3RMG9evs4ceut86OkeoTYnkfUJrk/39HV+zQmHMFh5+hK3fuN5OO+MMVtUWLz7aPn3Tp23OYbMtl4M+XKONjxZt1+YNdv8Df7Lv/8MPrbe727p6etjOePGFF1A36rQzzrSHHvyTNdUD6PWiCad6hnYkJIxz58yxn/7PO+2zn7vJ3t6+19a+u8bGOvfYbTffYI+//LZt3bXdyp377Cu332KDqKJVZW1P37C9vvxdaxzL2zVXX2q9A4M2XNNsv3/oQavoH7a//tLt9thLL9vWDZvtvNNPtyNPPtl+9tOf29hAl932qeusVChZVUu9/eM999uUw+ZZd08P9QmxtpgSe/NnbrbVq9cy8QKgjDYCnMv58+ZTMw/nHzp769ZuoGOmHlQJVXy3AzgX+B0wGOnTqGNWy3ZkbHPY5xyYMZVoT23i6/rYouo2KA6u4sBbwVa6P5wNiH2IswIbhcRRgU1nZ6cDNhUVDFR4TsLkN+xNDCMCGwRgMtiK6C4gwLhnLwFK7GMkrgId8LlIKgV2YFDQunXrCBxoUjh+JsYCWP0333yzffe737XZhx3GvQj2D/yVAhcEVAc6OrnWGFTg0Doi4xRgPBg0xBnyFrs0aJWekrMDlKDo/8UuV5AaFzhiYEaAppI9JfbxusfgSJy4oahH1mWUJDHxioTcdcZZSAgJDf7Geimg1/UrGZePlu1jchRlDLpWPucQaIsRwusO8QttbDRhNbYxuj+8B/1kYPjEwbyuNynEETCTjhKmkY5aaTxjBZyjyirrK5WsefYMG8cAL05D9xZKrBMKRhDX0fWmzwvBk0M8KFxXspiMdUU8hfjI2YzNqKwf6LSG0ZJ193RSPwgOZPuO9+34449h6+xA3yABls1bt9iUSZOtWMxZTRaC6YN2xpln2THHHmNbtm2zHTt20A++v20bWVtg5MGvI6bFvseEYgRZCA3hX7I1VYy/EBvyHLAbJh3oFD9XrbHYEEwyw/l24CvIAEUdFEo6/XfTrgjFQPh/JRp4D8QknlyGyZfR1GaBawAyEAfBltEehcKE4jcvDqdFYYIOYQCRwBXEfziZWB+AsDNnzaT96O/3acN4RkhQEcPkc3lnT1eCRV1HaQYBfzp79FMB5BVgyv1GZpUXkclYZhEBiaFPiMX06Fqw7ZI2C5ecgP1QAiggBLYqPmt6Hvg8/B/WEeun/c4hXaFYA+AJMUoOLdJw2lx3H4QDGwZmo9ZXOUOcY8Q2SG3KPKs6k5mMtbS225FHHmVPP/00WVYAGFFkwZAXaCjinhKGWzIRfpzXjlb1xx57zHOs8ZLVZutZUJw9e7az6jlcLjBCI2AC6wFJDezdp//yJGMktNKB2Yz3xHA3nBGwTdVFEttU2SUUDeHnsK/g6yTdgP+HD6HWJ4bBJOwfz4mYD4WfCYiTDU6K8xzY45OCnTec6pCSuFJZwbhcz5YtsICYIg03PQv60sAE1LNVPgkgUwmu/KQDJl4Uj/1BbC8V8+pnBPoDQ1r3QDsQBueQaZYMKfP74b4Lv6PrwmfrtbouxQPK2eTD/P3dt+P3VDiI/YX2tfyg7kf7FXYJuZcz21JQV8VM7WEH5kILcvAhiW2jf0GlPdU45XtqiBeZ6mmxS/fjOXDIpgSEB/9F7dbQMVXQlOqosydeG78X3yu4d+jFOXnFdYcJPoZZZ/hsFVedyXgo+Ol3pWvUPRy0l9xZHhR/aG20TjFDj7m0PwD6QJeiCMVD/hzkFPcfssGxhqBiQe1Z5cpJLsZc2LucknjnEG1Q/Vyfgetl3h40iA/FV/B67YH/FCeEYT68xzCVPI6h4jXTVG+tn+8LxAHhWkm2Pbh70BnB6aCwNDYJcwgwjC4C5p1ti5xL4KhLsKX37OfZ1xb4wxhzYA6+shKHvvT1dNueHTtZSIdfqawKsxkoDQM2rjPpcaU8ZwHIxhoRzwF2UipYIe+sdn42h0dWWxHxOaxTyOcFtAG4xvmHbjn2O849pLc8fiixWwCMeOAs2CPILcDgR7yM9UbrNGJ6kHocTyuzgxa5Opi3TU2NHOKC6wGTEX4CXUyw7TgZ2bpa27tvH/Md+JjJ7RNd+x0F8NIYbTiwDNhakFDAbIY/wpfOkMBQ2H91IdBXBHuL18EPSMMZz0D+Fu8D3wHCFPy6F18cb8pcfs0NZRh1IfUyagCIvNUXjs01/DAFDZtg+qw5TGAgMl5BJgISTR/wkiQQQI3D4dPG1t8ysATIAoqfBAZ8n3GnQge9JhlHBcwCgOTUAOrFB+5Q48sNEIwpaZ+hMnKoU2RfOtqIUEnN52z9urV0uPg8tS6BVSgD7iLb5IQm1F5cO4AFAHN42GCagOlB0fFAQWdlYnycG5qBZ0DUARjMg2YQhJ4rMKmoxisJMDmhksj1dQ5+AnRRh4CVHlTS3Pm/9ebrNtiPNkdPlEG9BTiGQwgHjmtvb21L0PTqGgfu4OzxGUga8QdrgS9sLBwMgDZo08LBxMYFbZJszqpqW7DwcGtsgkabi9kTYMK6kx3gYASchn+5NiHCtIGBfnvj9VeToEVAqLfSgHUEp15FcBcJBLTwkNh/4LTT3fkAYAzv6qCNJ61IvDGdVbo3YHchgMUeh9A8DAf2DoApJqDhuRDErMhw0q63bGX4e1g/3CtaOvCeEya08veRfLPKXu/BNwJWBHtjY2VWVQEgw3DhNaisMsgObReYErxl82YaeDDrwIR4/PHHbemppzABQOs0gsZ8bpgGEo8fa4DPr63JsnKBg87qxdiY5TFVl5MY/QufN3XaDFu+fDn/jenA+BoZGiYoDPAIa4ZWHoBZ+B7XqUnVOCMawnRogJewPsvQuUDl29nH3KMhAPdE14c48PfJog0XxwFPXiHXGWeFlFIN/rMrr7oyAM2+vzEQ485vftumTp1mmJU61NdrJy050a7/9I3W2TFoDz74Z3vvvRUJ6EFQubnRDWVF2br377MrP3KFffTaa2ygP08gBPpGhSDC3tbeah/92Mdt0qSJTKJHhkco0ItL37Vjt21cv9oeeehhy9ZmuQdbW7P2ve/+0GbPnEu9GIEErPqE9lE5UQWfWAdnL0CzwvVdKSw8Pm5z58+zIxcfYbfd8nk78aSTbNv27dbT1c1nPpwbsX179tgDf77f/s937yKLdd2aFfbEkw9YV/ewjZbALBmxpuY6+95377L+/kFrbZ1og0ODduRRR9rChQvtpJNOsi9+4Ys2sb3dRoZ9aAmewLr33rbf/+GP9i//+gtq6+3ZtcvqqirtA6cutcqarJ159lkEvslU4jP24A26ggBlYSvQuv7P3/+eff7W6+35ZStt5ao11jiat7/67G32wjvr7M0Vb1ndSJ995fbbrBsOtSprB3KjtuyNd6zcsd8+eePVlhstWF+5xn57/5+ssVxhX/n8bfbEK2/a2nVr7axTTrDDjz7a/v2e35uN9Np/+9Jt1tPRYw0T2+3rP/qlNU9uJ/DrU3Qh6gy7XM29jkEauFc8F+xbTGfH0BzYTezZt99+m9NuoYmpNi6qg2DAEAoyQZxfwI2394F17q17ChJRFIlBRbFX5RdhH9ASIeeufe8BddrOwkQDbbJ1tcmgGPmrMQTqQR+XRaqaGjvhhBNs1y4IO7umWjhUTKRdHaPMe4H9UuLkQwZcRxWJKhJR2Xr4O1Q3abOqvL3iE9dea//683/jdFSuI+xRCLZg86ERi7VUOzfeS58ln80iUmjZgU0EW05nBq/n2lG3WVpQwVeIfUDB/oMHsyiYVweG3icGCZKg3lOCENimjDRdH+0yY1qvcqcBtQYVpFMpWURI9oW3dOJZqPovuxb/7Q8mLcio+HZoYK/BXPHa8NpCrKD3TJK/iDGgvRgnqIpZEscQvuG6BL062SAk09BfzLO4XGkVTQ1WM8GZXvkqeGxEEJWGgTPux2TPU+F9ivajCEmEsWzV6G4hQhpse5DHwBTpse5eax4ft87uDg46m9DayuB7356dBKba2iaStdhQn+V7AXSZP3++9XT3keXVN9BD33zaaR+w9kmTqCXLQTkVFdbb08u9jfiHeoqakolCXGgNHR9zYA/PMp5dnOwrdUx4AyD3hdhHAgUERup34pgVZ0DtsYpNYTv0zAUqKC7WYBTvfvDYPHl+YU8KLFQirMIBYkqBe2JFCuiA3YbtEeOvsaGZBRH4/o7OA1xjfI4KufgezwF/I8bBZyEmkZ3yM+XriNgKXwIYHdxx0ATXw38H4GJsFPdu1tzYSFF7y6B7ybsvEGfhj84VPgPrx7gu3LvAct074mb4eVy3r1M6dACfDwYKdOIJHlM3qsIAdqjdn4lj1GYa22891/hnkmiQhhnuu6W1zY466ih77PEnrKGhiUVrZL+nn3YGbSeSwWCUD2IjY+0AMj777LOJ7UAyO2/+/ETXK9bNFJDN+6quJhiItXrmmWcMUleMYysqbO6c+bZw0SLGDEgmIfeiL7yH22a37Xg9Cmuw/2BgNjU3MN/B/sAao3AF3y6mnlhWuK7G+nque1NTc6IJKrsjtpt8FPPIRLoC8Zj7JbyP2ve0X3StOl8CMmk9EacHv4H34zMvpxNtRULw16ZF7BT0Sa2g8ka8j9h/Sazqb5DmtBm0Q6at0LLj2o86oyoa6XzHLDkBmtpPikdkF/h3pGepK433oWyL3oP2PhR+AIJp/eUHmf9FLdxxzKHXJIBwGIQXr1War/u5Qs6DLxTg9VnMqWRDo4KbGJy6/vSzA5M80pvVNdDjR8UJrjPlOmBPUs1A2jXFOiG/Uox96LOO95V8enxN/JmkA6LCop4LsYcghZFcH9r3xwJ7zzwW0Ov98/3MxXG//u17Ix14h9eQzBVQLf0OXo/rlM3V/kG+J3tLADGAtv5cqrxlPSpw+xlJi2DJXkVnYKXLg8TANt5H9tWvOUj9hHjHGZhBmiSA4zFrEvMumOeEzjWe08i7ug9Np0Nrjx26N3UdHud4d4aTxxCnjbHwhbzYSmM2lh+xwvCgbdm4kXr4VjFuNZUug4LiPXwMdPqLoyAE+GA3J1gVfHgVYz8g5WOcAwJiHWaBAKMi8Mu2bLBhXbgA+SHAtLigjC48PoOQa6BtWvk5/k8D5/AOAMx5doMqLPw+ngVyCJ6FMLQW38Mes8MVWBRkRQKQSb8P1iIwJrRODwxQEonXGZjE+DkY3o3NzT44LDCx8f/4XvEBAcUQ25DR78i94yWB6AaAE9/Lbsk/43enTJ6c+HDZgsyHP/Hpclzl0CbnBgrBFBYLAf94uYJDBya0TnRwscr1TKAZMV7ywJP6TlFLpTuytB0ydXJBqFutNEkgkgIOBB1Dy4oSuyRYiaZOMmnCoA6OIve2ZU6xVrtOYMa5jpOzULwKEZiJgqoDI80BuSJFwWuqvZccGxlBFFhiQKqBRoNph4OMhwYniwQvC/YJmDBhw+LasGkxsRWVCfyOHDSuF05eU0rRyjFz1mzqrlXX1BJoFLhLhierBmGyTzA8biQ9LOagHiD04+NkWvV1d5EhCAYJNWUCMEA2pyowTBLG2Y+P+8K9Ixln8MjqkXH4BvcFWRxOC0YiP06j4X/yhYJ98MKLGWhAj8BrDL4fEqH88FPSgYMukx8CYytwXW01BUU5qQyJDCLA4Kx8P2YIgg30O8p+0UWXcOgQhwsFIWAEFN7GBeBAGn/O/Os80GHvvLvcqqsqLc/JSl6px7W4Qec4ShoMaWt5C7cHYlh7GI8cFfcAACAASURBVCpvp8KwkAIr4zBAAFDhcMmsLI3bBRddZE0tEwiuMghEuzz3WWgvZ+CLfVJvQwMDRP/nz59LQPvtd94hs3H16tVJ0LZ82TLr7+vj9EusC4Ak6RmBZUDDjEJB0dsu0WLGaszoqH3iY5+wV1592fV0giPDutfVNfCsYKLkeeedx9fGFUU6nUpnlh48wMST6f37DxAkb21rS1rAKRyLtUoSXr+uNOhzKQEVH5Qg44xJQ5PPggzGSjvnnHOodUX9FbaPVNkdf3eHzT98oR3oOmBjIyPWUJe17//f71o5U2nPPPOi3fsfv6Pxx+uxnnPmzbH+nl62+/d1HbAPX365XX7NFTZedAcDoAQ6hXie06dPsWuvvZ7Xi0QBCerSpSeRDQyW2sYN6+z2W2+x1gltnJrb1tpsP/vpzziwB0C125QgrxDWX62MDD6ClhzZb3weRFm92lUu2/SZM+wDZyy1T95ws2XrGskcwN7BuaxrqLcV7yyzV197zr72jf/NpGrblg327DMP2kB/kQUgsNcqKsv2/bt+aNu2bad224ED++244463WbMPs0s/dKF97vYvWOuEFjJ6UMTIlEq2fsXbbFUGg7G6osI2rF5FzUkMeUFJ4JRTT7XXXn6FFUkFaNhzTB6yKEZlbPFRR9k//+SHdu3lF9vaDTvtlXdWWjaXt8995mp7c+02W7b6Xase6LbP3nSDDaOIU1llnfmSrX53rbWMFe2yS8+2weF+G61qsnseetTKIwP29b/5sj35ynJbvW6jHTV7hi09+UTb3T1sTz34sH3hczfa8ECvVTU22//4+b3W1t7Gycp4AgDyvNoJLbe03RTriD2BoTVg9uDsgkUHAJ6FCwCMag0j+JIGiXFlWiAOiiYAzOLhPjEwJXBeyQbWjuLYCNg44doTIwApmHLILqLAvvchYGGyrPSgIuaaJxjOEoLt8aADoCfYwk720GsYOEBUnwOYoFOJIgjY3s6Uhz0FWKpWOvy+D1ZwP4kgBi13W7e+n7RiUD85MP2SwJl+0lu9aUtCm6ISRe2dOPBO1lIBOs2wr3uakAZdq+CzuUYKcGO9RbJKK5OWNQDIYpPqc5QUEfSIplwqwNK1Kbjns0uKWOnQtXI4l263XIxbYIjinBiY8LAjHQai/UTcLR6EExgSHmx7t0Cyp0KHia41TqTi5CQ+o3qtEipdmxIIMgaCjqV3RYwbmqPzYLCVxm0oU7b2ObOducjBXc5SB8BIAf9oAqjAXw4ECDGap1JUnyUwDg1GtCrD72ZHx6zY28cW6d6BXvq1hro6q4ZNLBaoPztj9kzbtWunZdj+DVa3J1c9Pb02b95hdvHF51tbayv3DAD1Z597nm1F9JWcPuqdKIjdEAdRgzEAB2BdD6GqD/ALrMowyCmOU7VuiH8Q22HjqfCa7J/A8sEaqVhO5j4KxCFo92cZhg0Elgv8NZ9bmLBNwm9IDARMyEeyVZqtvkMJ8xifj/9H4RjvzU6GkEDo9/G3QJz6erAZmhmvwd/hPiZNnORFWMYuYK+6L2praQldNJU2Uiiw6E9WEZJSxDqBLaXPBIMCX3ruLOwz0UHxFvdVYhsbYml0wrQ2t9BWIbag/hgGrwwNOcAYkh+dUbV5MS6NBlrg3wCTcf0OsqbsLbSy4lrgNwGwYYAlG+0qwWAcs3LYt5j4fOh7CrjSmdJZSYGYoCcX7Edjc4vNnTvPnn/+BS/MF0Zt+owZtuSkk6i/CIARhXJNTnWbj+F1tVbfUE/NbQ7xQrJb30RwsL6x4SDwDesDNrrsE9a3feJErhuYk8g5pL0LAB5FWPhD6Dj6F2w9JKEcsJCWucsN1HJfIXmdOX2GvfLqq3b4wsO5V5DXQGMasQtsFX3o4KBt3ryZHT/oFpk8eQq7IfC58FtYJ+wtFOcS34BOmKpqdgoJMMTfGkQjnwF9Mn2vvE95pGy34izJHSX+hkMbg1ZdmGIvrTx/loERBUAqgFOylcp9eaboh510wfw27DmAC+5HfAjOob5COacPjvS23P/K98X2m58bOptoCpLpyNIFTaf36r1iQFI2hfJO4Zq0XwUa8d+cVs8GZJk39/8EgSJ7HeyVbIs03qWtJjBMhQoVbpWf+pq4D4c9JXkp8tGymXq2sMmxH9Oaxn5L/4+fwX5I995z6LiN30HsQ2M1rUdiywO7WRInmtYt2yugC9eSFGyVJwaiUFJgkBRb4gfdRil+ieNBralfc0rd1r7Ws9T9ChjF354jpXshfl+XqDu47Vd5FBm8AsdC/Mg9HAbmKjaN94reG6/ze/FrVeFHLE5pofJ6mScGMDLse6yr4x2eG7l/cA1tMU/x/sJE5D+0Hhr2pWfq+98LfZB+IamZ2ETRUCjMDQ4QYPROS/idstXX1Rs6gCgzFogf+EwOJw1DpnifYbJ1fW2NQR4G/gJkBeSHJDhVVDG315wIfyapFENcrBBuIZAZZ2V4CD4A4KE/R+oxkvBQIAjqzH7gZyA1VVgWGpJldMW4DeUahNg23lvUaCSbNsNzhk4DteYfdE0Z77AFRpbL5+hzcT3SqGXeDp8eihQCzPVsmENEgKTnMtAKDXuPJC1fD1+bKst85NrPlIU24qJ1MMDqAeLt+ngI2EEdRbUS7WGTKP6NALMmW+dho8ZSB7o0nLgbTWcwwfgklcfQBo3FAkKsjRcbCg/E/XqqoEUYTCIPoKjcyVTnUDnntBtnaujQxEkDQG3vx48mitJgBQcSJlyz1TabtRUrVjCgrW/IErjDRCJqOVAfwanxoOeq5flARweFRrFmSjT48IsFHgIsetKeW/YAA/whOJSGpgZDoDNt5ixrnTI1CKlD57KS9FwPzdO2Dz/PQdPFSy8+ZCID0fGCrV+71vq6O9mahOqelUatGroqYDliQ+DzMfiAiZxrlGBteU0IzILtk1PW//m6+sFycNETja7uHjv9nHOspaWNz6sC0+zYD5rqaBIsZvWx6AkTGY1jZOK98NyzVllZJjDmlQ0fPU8hYwZjoVpmFWyNBTvp7LPPsVoMOiCgaFZR7eyRJFljoAzjNcqkorOjw955Z1kAXD2IHh8NCXmoYJPwjQOCgxy0NuK9pCRVmk0AI8aI8EPDaJSHBCPlr7r2E1ZRk7Vq6pS6cDMNeEgyVd2HmQW4i+C0oa7B1q1bS4H66dOncv/5hNGyvfTii6ww19Vl+axgLF3PMR2GI7ozrptcwgCmfPyjH7NXXnrZHRABCbS611rbhDa2c6K17Oqrr2aVRI4Fe9tbNR305fOmc8I59oqoWrq8faHKypXu4BA0M7gISbPOAs93YDYqCVErNvZZlRJSbLHQBn/mmWfa/AXzEuAENuPWz9xm555/rr27arXVVlbbQG+3/egn/2g9AyO2esV7Bj2juoYW6+zqtr17dtuFF5zHVq91a9ZYbrDfjlh0uH3xy18m6wDDWkbyw5wCOTpWtJmzJtmNN95KGwNDDVbHiSeeYEMDwzznB3bvsm98/e9tweGH814nTczar375O6uqAD0+HTagZ8GAk0dXrQTOLqMD1QQ/Fhkc7IC9ueyyi+zGG2+x2vpGrgOEghHooz3wmacetRdeeM6++a3vWHGsaO++u8yeffZJGxp0W4TKYW1dlT362FP27LMvUGPqwO737cJLL7Oa2ka7/PJL7FM3fSrRtEQ8Cpbzu2++ak899azd8bWvW+fe3dZUnbWayoydff55ZH3MmTXH1q9fmzK2YMuyYaBUGKaEKdUvPfWoHX/E4bazI2fPPPe01ZbNPv3xS2z95p22bMM2yw502qc+ieEsBRuvqra9IyVbuXyF1RSG7LJLz6XdqKxrsX/7/f3Wte99+94dX7WX1262l956106cO9uWnHiMbe0csEce+IP93e2ftvxQr1ljq/3hpXcdcEaBgmVuFx5ngkqmPAIDDxaHhwftkosvZKLDtsjRcXv3vZVsTwO7g8mEeSGICQKKCChEcH+K4+R+jcM8FDSxYOHyGDjo9H3B5sm3wiv6oIl4sIYq9pBVQIXRJ6wqqZG2ioI9FQFUeeSQA2y+0P6kCa+ohrK6Gmw5fg/tdzxrAOtrXUs4rrpL5BqvEUMZADnWAp+D30mBqsDyO0QrSkGifIaCYv2ePi/xzbQJ6VAWBlmBDczvY12/BDRNmQwKypU1wdaOjYbWKvjqMIRLVV2BFgqQ/iswQWc00coJz1HJEf4/rgQr2JSP173GAZ6uM75eBfWyr1yTcP8+YMHXhfaUsRSSX9/jWhv+fwBnlYBqzRRbKWCXL4tjPQWEiD/82eBMlKwwWrKxigrrGC3a5EXzPDjNoGPFi2qcMh3a2bxNzgPLg/YTWmXgkwmS4vSUrBLxF/QbrcLqy2bDXZ1Wn8lYX283bdhoqWjVpZJdcNpZ9peXnrXWaZPt6COOtNdefYUgCgJvtBQBbDn9jFPtzNNPtXG2AxkB8FdefYX+AgKY6CDo7usxgMHZ6ixjBw5iCuwKsN/k87AOFDwvjVlLS5MVx1zigHsggGTaO3j2AFAkLYL4ToxBT8KM/5cm335WvEDuO1XPhs8u8h3ax3pWSo7FHEBhCW2th54rxFKw5dqLeD1ardDJws6KQp7ts9ka6BmOW77ocggqkOPaZHPosysrrb29jXEmwCcAQZw2HNrGOGl61IcY5fLe5sqtqXgsaGV5/6Trq6FzBAVe3HNLywTaO+p5Yz3IiB8kyAjdRk+iPNZEK7POr2IG2RmdMTEYNeAF0jC41qbmRu5pJGFeKPDCGCNfFl48wdWX1jV+RtojYjYneRKT6gprntBGHebXXn/dCzcVlWTiHn/8CWxvG87lEtkat98OuwNUxPr95UkHCNm2XV9rxx5zHP/tg8eC7BILlC7nIoBOshfQvsX3Ll1SbYsWHWnTp09nNw3iIFw/9oPvObVg+nnF6/FZkOnBc1505CJ77LFH7eijjyGDFQOpwM504sUoc2bFh8inli17i+sLditY7/gdXDcmmuIZO1O4NQFUxdpUDKiWeKw3wXDqiPshgctVm63iJQLXYfCNzgTtTijIlcs+xIO2kAPYXCIk8cGeLiZrGIN9fOYIFAiCeOcYC/Zg9NAXpZr/nnh78VJnOfGZkeyH7jO2xbKRlGgJunsiz3CmQQCz5Ltl3wV84TO1B5JrJovPtVfx+x7H+H2Kceaf4bJNVTVqRYaGbiXPJmMenM8wQIYxfgDw/Fz4KeH+p5Zteq0p4BWkyng2vEvH86bA5hO3L2jfOsndh6LhGTKvxdAO+Nhx5M1OCuJcX/aCp0UE2QD8jTVSjiHbqRgEhQddn3/v+bPWk8qPSU9sqmMc+7L0/tIp2z6PDF16XuzF5wuE4zOzDGMmBzKDlnRYP03GjuMiyV/pszQTgtdhHh+KYS6wUnZLe4TPPuQXihE44Tfqwol9ivan29u0a0PFEO1v/a01FWORa87ZBakkkD5X9lvPJ45PGHcFDVP8P3AVSRTovRAL6wv/7+uLzhkyqrhnIfEETAFFNnRDFvPDVioWrFgYsYqyvyd00bG3c8NDZF07ruXSHrAVABHh3xSPxWeWElqckzFKbEN+QfYURUKQwfQ8hFFxzQFyBu1ZnBd2LuCe0dZd5XYM9wG/LXKAzkldLboSR5nH6zPl25lfBj+qfYs1w31BZkaMbnSjYL1AXtAzhzvGs43jV+0dx+C8aCmbifeXziJeR0JftbNTsacEwON32RZNtivyp5Jlrrz+Vmow0nlLYyAc+MDidYCQ6K2XWZqaJxBYrK51cBH/xxPLBAxJFaq28OWpIGu8+WioArtHTEIaNr4+1Q7SQ0YVTOPQOXhEFOy4mkmk3KdYachEHOTL2QDEwObURk+Cc2x2TswqctEASG3etIGB0cSJrRxzjsAI7D60PedGcmxJ2L9/Pw88/uA9cR8uyp1h3ztAG95XqATIANEowYGBBYTNgkpermAnL/2AFctGrUuwaQAuQvAd1WNNjVKi6QEruAbB6THAZ6RmO7Zvsb27dnooAQ0seoXgeIIuCScnsu25im0UdD4Qxa7JMugbC+10TuUVvdqTdxoiGgiAVhU2nMvb4UcdZXPmzXfGCP7wWULbyHF8F6MHSu5tx6xOAPAsjdubr79qGMqItaXWVQYJLiZreZDgMGhgRKKFa3TUlpx0irVNnkzgAK9DK6emcvr1holGXKeidRzYb2tXreSBRiWd0+gCYMB2LgbCqSaH9o8SciVtqpq5QXGAAWsAwBVOEC3kF1x6qdXUNTDYxKGjM+Y5Sqeiu9EY50TWc8491wYHhmzVqpV2xpmnWVdHFzXRoPcGJ//Kyy/byAhan7110GfveHVD7VdJUhkYL1hngKo33HCDPfPU09SCAKiCZ8f2moZGttBggMU555yXMk6SRCjogIahQn7uUueKBQYTAMEKg4CgL+hRiA+NUstg4sSCU1EAkCTJgTXh2oshSc0Yp+BOmjyZFTjqntbW2Y03XG9HLj7KBtDiW6607v0H7N9++a/W3dtvPd1d9v27/sHa2yfx9RjWcu31n/BW0NyIVWXKtnH9Grvja1+1/oFhMk/doMNeVVjbpFq7/rrPUr8CRpUTuEKACWBo/45t9pMf/9COOvooy2Sqrbm5wv78wOM2NADdv8CODsmSbB6cqLO6KxmIKLAJfeA+yAkDYsioythFF11ot956G4H7qhpPJGW4V7233B574gn7xa9+bdt3bLctmzfaQw8+aD3dvayQQWNj0pTJ9trrb/hk8smTbf3a9+yKK6605gntdsH553GADO7bpYVQwc7YimVv2DPPPGv/9otf2cZ1ay3XP2iNdVk77awzyFSe1NZOjY8kuAnOhJIMwZ6j3W35ay/aiUcvsB0dg/bSK6+Z5Ybtr2650d5evcGWrdxk2VyvXf/xK5hEYCBJZ65sb731ttWO5e3Dl51vpVLGStV1dt+jT1i+v8O+9KlP2dodu+y5l96wI2ZMs9PPOdU27+u1h//0B/v7z9xkQ8Uhq6lvsXuefMU6enq9GMMgKUyhU9AIVgBbF8BqHbQLL7zAHS9bxzK2YeMmJrcKyj2IdlDRpzGG6p9YD0GSAvAlizJkxbgGGF7LBAwtyNVViVat7Alej2RQbWEMdjIZ7jd8UbsVNj1MfpXgM/akzg2Yz3D02EPud9KWCLdJbpdYxAPrGnuT7Om0IMFgKrCQ/Hy6tlCS3AS2M4OOMlhHtaGdXyylEDckbGUPBQVY/VeAohIC3Qdfw5K0B9+eoHlBU2CO2jT4uzw/nmQrIE7amcV2p3ayWIX+fPA5McAYg0r4Hp8rYFZJhQLqgz/LEzb5ejxDxS6wzZAL8CRIa+HsvRSg8J/H/46D+iSBRGzDjgOX/4j3Dtc42FGtd3w/hwIkhybQ+vdBv8sEzc8CPhBJGP+UM9ZnJZt0+FwbzhcsUy2A2TsX4M/iAQeJ7VaCrAnS2Fc4TyiKQacqdKfUjY1bvqfLagqj1tN1wPXXyE4YZRFkytTJtnvXbrLp0DoE1nFDnTNtoTe7cOHhdhoGOY0WeZ66O7tszerVHFKFu8kXRw2F3+aGJsZuhTEw/KsTyRKAItLGw7UDaFmyZAlbh99bsdKB7zAEUUP/tIfl07hPkzQoZTgxgQqMEexBvN7BsbR7J43lgogZ1i3ES/r9Q/cjA/+QCPrZdAYk93AWRdYwhVZtyoiJEduGBJCSD8GXKw5mgTmckZqaSrK+9fleFPcEGe/tCUUAvkMrFnRo/Uy7r+P0bwwqZDEFSSH0rVG41lgoZ9tT7y8UgrDOALnymNIWNP7wnrKXsGMuXu9gkdsZ76jB9zqLAhhBksD9IcFHnkKLwTgF6+GMFXyPPRKDRHrv6JEmoLlLg4RzEljikA2Cz0XMsWzZMo/xKipt8tQpdvRRiwnaYe8iVhLrTcmYNMEfR2s1psGPjrFjA0PZ0DGBpBf3RZvBOMXBLMoHUb6ims//mWefDixeT/IhiTJ79hwC5ujO8DMq/TI3TrI1OEvwRyhgY59gQMHjTzxup5xyClunt23bZgsWLHCbh3iPmluYdu/7G/IimCze0tzMwXT46ursJrMRXQVbt25xwHXCBN4/QEd8BgrR+H1NL1XBjDFliIW0P3mtUbuymHoCcwC+eAEty/xFLHrpoCsWg6YZWxXJfgqdI9LRC4l0DOBgAB++3K/74FAl6MGSJ7r1uhata7KPQs1TbCywwHnuaQcceMczJXEgSAHweYUNqBgZzO2RkZxrxoZ2SbwPmVBBuxD/Tx15DU90SiRtOmIB5GO+n5C7YYCF55VknYZhZqlfdbIFc8HQvqvn4TI5foU8RwEg9EpBmF0QnlkCdjLXczCTICc6m0LeENs4vAX2daGInNvvBWEmgdMg4y7bq+GRcSyAYpxAZf0dFxDigiXXloVkt5kCUenHSFRKfXVs7+GH+IxCvMRW+pDPifzDtaGf84v2Igr09erZIYfYEqASi81FdAJhNoLvY7GMtS4qQLI7J9L31zAPn9rrJJB0b+G5OvAe+/rY/8tfE7fh/TpQqueN5wDfSgk2dAUSxHIZIRXPAI6xoB/0EsUGQ6EO5CGCVaGgk8ROgVWJ68sXHDtJ/HCIbRx0hr0T+UJ63fAxYMU6yIhuCOA2wCtAAuvv6bb88JANDvZbTWW1NTY1WmNTA4tjtdU1HHqF64HsBwvsVZW0GSgE4Ryh4ESZHuYHri+N34Ud19nWXhE5D9cPW431w55VSzOkOLBeueEcmfRkMFI+JsSwmMWAomDoLvUz5aQ0aBQH1CMMHA42m9JCQTYFz0SM9NB1BJsHXAAAZnpOPPbAsBbkCjqTsllxIR2/g+cEnw9XB2xIWAf2CGZP4Lrg29GxK5+E14AgA5k2j88sBRgZTIQkRc6WCK2Cf1YqeIytqbmVk9kyldVWnc2SNcJEjMEAAgoHGJ3Z4cZTRlIbGkYureT7NFvdtA6KgrLYGfJGtYNDAKeqEQ0lRMMDBV9VNr0vqOCazhxX+MlQgTYggICxoj+wYp6C+SODAzaxfYJt3bKZOm4NDXW01/kRTN6tpqNlcslJOyUKgaJyjcABSDL+Rt8/DiwcONvjMt4+UMjlrZpsAA98ADCeeNIpVtfUYmVUexHkUXsQQGMa1HHTkNHgE/o0Ncp/7gLq27Zssj07d3oQgA2F6nYt2Ds5bwsdLXJ0elVFlU1obbONmzZwYwBdb25qtCkzpvqk1/FxG0U7TSHnhot4QhiiQyeB64J2Y97mLVpkM2fPJrAGwI3VYhS6AnNNhk0ahB6glCw3PGKbNqy3oUEEOMWDGAOqLCWJFx1hFUewn3DiEps6cybbLqqrs9xzbOMJU4wRhOCz/LmO2vjYqD328EPW0tRIYyShebw3q7PRcCEZkOSawz6m0YsjT+eNhs+u4xohSP7wlVfxOeKAkn1JbNSZjLh+7FU/3OM2fcZUauOtWbPWtm7dapdf9iF79ZVXCOjgDGAfv/XmGwRAVHmDgcJznzjRgR8Z5+TsBvozNNkuuOACW/Hue1Zf663vCE4I4uL7bBUBxlNOOZXJlQJ61yXy6m9ceXWNCneYqPzAqBJADxFwfN4FkKjCETOlVf3ReyuIVnsnzOzg0JBde/11NnXaFDpcGG2cv+uvu8Ha2idZQ0szSpzWuX+P/e7399iBzl7r6uqzr97xNYKnqAANDA6yZSafL1L2AOf68AVz7Tf3/NT2HRihY+HEV9qssk1orbBbbvlbDsdAQIzzAueCvYpntX/HdvsfX/97O+a4Yy1XgBPK2dtvLrfhQQTcoY0zEtmOkxUZewQjrAICfGLQkeEzIWvWynbxxRfa5z/7BTJywcqR/cRZ2Lxhtf32vt/Znx5+1LZu3mQbVq2w+//wR+sbHrKqyqy1T2q3gcEhe/nll+3+Bx6wOXPm2tYtm8j2hfDwjddfbXf87ddsaMQTHsgfAGBct2K5PfWXp+0nP/u5rXz3HRsrFK0eic6pS626ttYmtU+0/oF+tuDjueuaAIMweK2osImTp9i9d/+rXXvJ2ZYbr7RHnnjJxno77NqPXmF7hkbs+effssr8gN300StsdNyHe+0fHrc16zfZSOduu/6aK2xwMGf5TLU9/penra9jv33tjq/YsrffsZdee9OmTJpkV1x2sa3cuN1eePJRu/Wm66wCSUFrm/3H069aZ2+vs69KobU4gNY+uMEDJVT48QXdMSRVDKQyZqtWruL9ua5uhdVUu7Yi2SMBEGB1PSRmACaUEOHseUtGmXtFNgN+AO9dXwvWYJCxKJetpTVoGI6iPWKMMgkoHuDsEQiAHeJwK7A5PBCNwQadMdooTRcM16Xzf2jypOp+DD4xAA7sC1RZaQc5/dwr8knyFgp5AAN8srYHOpr2zBghvJeSDpnIGEhTMU+2Kvm/wGBUPKA4Q8mMwLU48ZEP0rrKjvBzA/1e7w8mJ/YAQ+QATLJiGyYiC1D1pDZl4PlzdLENVe3jtcf3sElaJ/xbA3LieCe2n7onPofQlRCvVfw9J2CqmBetr1+D24XxkABpbWIWg2yPPj9OLPQ5uncHrLwwxCIt2qPzaOk068qN2NQjFloROl+ZIH+ChCMUlQk0HjKRO34e8uEAhqsBMAZ2PWxGbREt0j3WUC7b7h3bwwRTaBdXswixcM5cGxketj7aHgicM/InuxyxFFoyzzzzDBst5mysmLcJLY3W3NjsrONSyTo6O+3eP/zJSsUi47LBIUijeAKK/4e+nGvUlQh24T4Qm+G5CnDW2qoggHvjMB/GPslKJsG8/yTtNtHZYGLB5LmSvhy+zoviSGJcZww2hns1Yh1rLzFZhX42Cq9BgymOkQWi4968u8G1vmsZHzmLC/dAuxRYr5rOrHtmMaOu1jXQw7nn55Zdc3bChLaki0J7h4NZBgbJYFNcgqQa78H9TsB6zBrqYVPDAES0SWddWF97GQkdALGEiRgmyMKv+pRjL3CqTdttkBdkdG+hxpA825U/WQAAIABJREFUFeyD2rp6xmGIs6l7jEIGGFocqjLONmLlA7G9EhmAJiUarOT2SOuLvVpLgHHKlKn21FNPkzULOzl7zhxqF+ZG8g6OUzrC8WB8iTmI68cUaMQbeA32IRiDTO6LLq5PRkrQ6tJZq6vJWn1DLYugYDBCaxRFKJxl6C1PnTrd+vr76dewzh4bp8xZvQ9sFtYX+QnWAeAfukAQk2INkJAvWrQoPBcHdzlgIICciFVnz5rBz0erNJ7Tnj17eIbmzJ1j69at5zUdffRiJq2IjzHABqAvPk+5oOyoCkEC22QzlRe6jyHc4UzGkKzj93Bda9asIdCItkMwjnAWcPbIvi0jh/OJ2Xh/XLO6yvBvXLOYx24/PZbQECucS17neHj+YQo8cjqxKXF90jpjM06Fty5C3get5cgJHQgaI2hBXxYkTJAPecHSW8flk/AaAHP1DQ1JTqA96wxk11EGqIvXstjQgKFuJYI8GGSH72EPSHigfXKJLuw33DfIEIoTdA7U1eQ5kpNnxLhErhiE2gho4N4k+YA9jeunnAaeNICU2trwu+jKyfP8432xv1m4qKywvt5ey0I2amgoFBurKOeQrQU716/V2eH1xB3wPfdJ4rcPHm4mfxgXCxOfF8mwRIY8AU4FhlEeKnRSKIYXqcO7xXxomPwr8gzqZLOgVOA9QyIN14Jnz8F9BDV9L4EIAfyAHTXwEOUKa2+fmMQiYANLKxD7BOtBJh0k67I+4djXupJMOu4tAsOhay4UudiyH8nViQGrn8nPyTcA2yjkcnzGeg2LJfkc9XOxtzG7AWe6uQnzClAAGrXRYpGYh94f10e5Hbb/llwKY2SEz53EiYDjECvJ5TnHweU4VEj2YopyU60z8nkvmwMQHSXFZ6S/z/IjwzY0CD+CNmCfH6Gz3tLcaFs3b6Hd7x9wGyY2I+4fnwmpKXz+SM6fWWz/8dkiAlACJUy+hs3Az+G/GhuauBZ4FjNmz7LZM2ZSexF+G88OnXA4Ox2d6HgFXtBFSRiA1vhTXSWZIcSdKCaGzhANjuTQXdj5MjsyKEfAv10uxK8LrOsic36A10nuGQpzlMFhwSu0ZR+kJ+7xCwFwSNgUR51IRBm6VA8UuSPwAADMeOZeNPOhermcD9PMXHPjZ8uklocKKC4kQftRiWCQ69oZbCUYHadOIB4QJspBYw6PmNxB0slRHfbqhIAYbSAlH/q3t0Cn7T3JwadDD/oXgf2HW+Z0NlVMQgAmjQfpwTAQCNXzRHNKKD5bw9Sy6/RoaXgwjaB+IRwWaOIZ27pps/V0HGDFoZAbYY8/w++KIHiK/vwiADHXDEmcd0j6Zs4A+OXVJjAeoQOABwKhbVJUUa2srLEyK1JZPsyFRx5p9U0tluVEHjwsgFNuNFXVioN5LDLAMyDeTH/LOMCjZC/u2b3bkW/oBpRgBJqIOKNFZnR83OobYaRdXwBBBPSP8N54zeTJru2Ca8egFEyWReBLoxmmHfLjuOnQxl1lTa0T7YgjjzTo0WAIEPaLtxe6kDyvO5A7PAckrYGHav36ddbX28Xr9KDBDwWneJPKjgTYGbR4E2x6TA+ePms224WYGKJdK67sBw1GJCQw+AhInnj0EWtE5RSisKH1ifT7IOwrgxI7HCXlh/6diOgS9Kab4TVAa+fkU0616bNn81xks6hEODvNwSzXbMN6FEcLdtppS+244xbYj370S04PPGnJUnvkkQdDUgAAeczefOMNH0qBCjZZFa5r0tCIwLAn0WTyxDUwCcY84Lrooovs7WXLaHTgEEXVR4UcARMCg6VLT7WWFg/AYEQRgDOowe+E8yRtBrXYsAoKBoN0QULlgw4AQVUQDtZ+VZCuJF5FBdxTGsB7MA9QHYHn+RdeYNOmTmVVH0F2W3utffSam+zEJUutd2CI7V8d+3faww//1vr7izYwPGI33HCbTZnUyrOMAJ2TagMAUxpz6vy9995r+Tz0oMACwNlCax4YSNV21/d+YCtWrWUQg2vXJF/s+73bt9rf/e3f2Kmnn2ajowj6MvbyCy9ad3cPW/d84p0nVFg/7atDQQzZRtYWqqiGwnXHwJcrr/6wfeWvvmrNra2270AHz6gDYxnbuGaF3f/gn+yFl17nXu7r2muPPPhHG8yNWndv3urqwUbI2uuvv2m//e29NnPmYbZx03q79JLLmBh+5COX2f/61restw+Bre/amkqzlcvftEceeczuu++P9sYbrzKJt7FRO/fc82y8qtLmzDmMSQMcpVd23elDi1YadGjxX/P2W3b24jnWO5K3B5990yoKA3b91ZfaYCljTz73mhW6uuyTH/0IPUa5XGm9mWpb/t4KG9q32z7+kUsofZCpqbX1m7fZm6++bLff+mlOm0VOh6JCY0ujZcoINjC0Icfzk61rst+/tdy2b99pdXWN1tM74EUuKzMgxXnD9xhEBHuFYOSIRUfQDmOP4t+wzWA4CSTy1g2nTsOG19XWH1QZdufr2r8EHgi0esXYEyEP8t1mizniVX+tu0AI+kOe65Rlgoq69ozAGqy5t9alCW8Cb8BGBnvpoLU/WwYWsrWJUfNU1W1FSLbJ1PQpiUzwNNgi2FO8j2t11Sc6dR60u11HPBAHgKqkK1ERMKdr8m4FPwVM2CXWzyJhKgcSB70ePwQKQ+B3aCKg2+LwfynByBM0hJ5kPXpaCqOnv+P3Z6KnYVRq2wpJVMrg91hJ98PkP9y71kjBnHzJoX5D9EbtC9lHxUfOtPLnI7CV7yEdzsBGIiAbWqb1uwJjY3sTg336Xtcve+86igKKjUBFoTjGFqMBtLPOnWUFFsiqk4mhivtQDNVe0vPWPfPeeBMu8gJdJPfnZlXjZg2Wsf6dO21yQ53t3rWTsQv/D0XbQpGBNzpSsCdQjHU2JzpMKthK2to2wdDmDIZFbR1AyZxZudLyuVFOXASYuX37DmtqbAqtwAVeSy3ahMdL9o1vfJ3ACqYpg+29du1aFpe0L8VEAJsAU7WxLj5p3SdGur2HJqNLrWgvKMZF8gKAFAwwJGf4giYug3Kyh31C8EGxMbuJUBRx6RGxkF3LMEONWAJkIVbXnhVYg2TKk27P/zGpGdeBvYovDQZRSyZ+Ri2mMJEU8RTOv9iWiMcQK4GxUFffwPdAN4+KLYgf9N5K9PkaDlTxWfI4m7gfjxnBHstYU30Dh/NIywx+GHFoPsShcbGEoFCwT7It2ssCnhB3CbyTqQNjvaG+kfEu1hvxGfUduV/qLBeeqT4rtadejJAtd7DR20v9GftkW0ZjFRWcxA0/s/ztd8IEUbM58+fZXADkIzkbGhlOijn4fbwWPl1g7wsvvEDgSwnscccdl7JIKLPkLCJOGA+2r7Yuy46Ojv37ybZlnEKAqposXLz3AFrbczm3qUFXUIUcxlnUw6wzgMpi6CAOxPUANGptbWPb87RpU7k0Gv7nz9v9xTNPP21HHHEkdarRlo17wJkDYNXc0mwbN22iP1y8+BgWfBEzzJk7j2QFvBYAqdaff4PlGuLjGMSP7VigjtFnKUmGH4dO+dtvLyf7hwzPapBA8mEQpw8iE9sMPhCAKEA5fK7Adkz/RqwAggiAUDwngtE4r5BcUqupWh/pM6W5F9pgIx1l1EQG+nrt/a1bw5qVneGUxbUVWAiHDVDR3UEGb8VEqzCLCsWC1VZnbXAAACUGUvhOFZuNjLhQqMPPnQPgHQnUmQ7SUbDpAMDJgqyqtoEhTJXFcLsq2qg2DF1irBwGu0J6IrBWPc5jJkObh72D7qtlb73Ff7sOapEkF+xlaOAiXsTEW07oDYVIACxkKBJgAtkCnWSuJY3va6j97DqpJPuApFJVZbMOm2vzFixwhhki5iqPiT2v9Lw+/VI3hscFjjNoAI4XxKW3GIOPIkPoffSevPaMX6NiF+w7dML5NOnQWZYx6+/tsXfffZuEnaHBAeYfOH411U7IAPjtTLbAcA/kBewrFoxCYUgACvYefBn2JJ43gGPmaKOlsE+wP4rU/D/9jDM5hDQdViaCl+dxcZ7FKDDSdmTYQS1mv8/erm7bunWT7dm7l1hAEbrdwceBHQefoLgI6wv7rWGyxFOQ13HYCeQofMo3fCjuA8xZbGF8j/2OPQmfBuBxytTpNm/efNoerDX2ise93o2iGBprj6sFIEfySCFnwz3d1t/fawMjw5YbGba6LPAOB8Dw3rCj8NNZ4Bqha9aHRnn8DeY+/kY8C2COMVHAiRQ/JvEaGXuupUnJlcAkZhw+XrLW1nbaXfjNfM6JCwCG8ftgLXJ/j48xh4F8H+8BBRe0USeDNOHnE7ArSCsht8S58DZmkhIgOVNZyTWmvarw+QJOJEI+L4mIEs+oX2OZvgln0P2aE+SU32MPkMUYMDqcYfddKk743qJfNMxegMwCOgRwzlCECS3SvrGcQqnpOgqOKyGQX4JB1MTMDLXLyhVeTWELLN4U6HQwtACw5HgVaIm9pIejdixVI9kWFfr4U0Ai6GiE6qHYVNy4gUEhZJ1OJATlceDF9yIo6IAO20uDVoKCYDcw46yQU1UQ34/mbf/ePbZ/1x6COaiQE7YJ7Rmq9ICaT0PPqrMbDDHhmKgFzTtsVAAQnsR4hYradZkqK5agrVDLauNpZ5xhLRMm4tQElqi31aZtGS6kqmeGU4r9BwbM/2PrPaAsu68y330r59RdnXNL3a1upZasYNmynBNO2JINtvEA9jBmgFmAgXljZt4MGJ7XewwwBgaGefNmbAwY47EN2JYsK1lWzrGjOueu6q6cbsW3ft/e+9zTjUtLq7ur6t57zvn//zt8+9vfRnsR445DO3HssJ08edw1SGDBVR015yBwYJpaWmWI6KWnsnfo8FE5+gRG0EJ0piN6fzWadUGLbnbqM/tA0yURtV6zzq67/gZVjHFY9ehvaEprAIOl9jk2H+/L84AdiT7e+Nioni9GKtlBMBpd2NSfrRyAEo2KDNCua65WG0e26XqVJLU1HMAUv35xyQYHB+yJRx+xztYWjbEXOym0TARyBWunnBRnwsB1Ji3cW2y8xUIabTBk1PLgWpE8j2uuudY2bN4ihu9SrHcRIOUkyOYmGx0Ztbe95c22YkWf/d3Xv213vPmNNjI8bnv3vhKV1aoGwDzyyCN25uQpq6dqwN2HHkpPT7eC8qyq6LyVJrPCTqTN+MC+fa4fWl8vXSYqLawN1Xc0j66/7npb3r+8AJELkCHA8gxKBWiHJmMtqXXgpAYcutPPsxlxRbBc8hxGoB46jf77XtH2wLdeQdLrb3u9rVm7XlVozMyKlc12150/bz19KyTCi/M5+tp+e+C+b9nZgUmbmpm2X/zFz1lfb3uwYRetr69bmmLSvagzGxq+aN/85tft4sUxW9bbZaOjExou0tbaZWtWt9sXfucP7PCJMxqQcvToUa1DgieTw0P2gfe/1975nvdqj8L8eunFF21g4Lyo+sW59IbU4rlk4p/2UOCtGOKu6udBG8LYC/bJf/Ex+9xv/icbGh2Vwx8dH9P6sreOHtxjf/Qnf2IHDx6ze+75np07c9L+8s//zJbqm214eMSW9fXqGkiY/7//8T9t5epVtn//fvvkxz9lc3PT9pMf/pD97n/89zY5WQ3QXdCmHd37in39779h3/yH79j9933fK86Nnqg0tbZa/6qVCjKGhi5GOwkajLR0hIM0nGazDZ48Ydt72mxiacm++8QzNnzsiH32Ux+x4YlZ+9t77jUbHLVP/8xPWXtnhzRLJxrq7JHHnzAbnbCP3/Uhm5wY0wCxlStXKDAZHrpoZ86c1ufyDHbuvNoe/uEj1tvXbZs2Mt0bjd5me/bcoE1X6q2zo9uWL18lCQ8qv4AHmpA8MqoEC1YsgZ9YAtHurIJaDOrIwDKT3gwwpYUTbEaxREo2TWBNFDPcAePUE1QsxbyRFfDztFEJal0OJvKqTGS9OJHvF4WxMgBW6hRgf9Uqv5jKGt+6ADEiMXK9Iy8oFOBWAIupc5bvxXkkwEDDkeKBt1N6wC5/Cz0oCpV57bnnU7cy/XLKJuTvpV0s2AZiiUdQdVk7cSY/CTQ68FZjJubTTtsjfBDWEwN0si1QLWo1La2893xt2v/806+TFjlPfF2mwu1YTnjNz5OmT7QqFXFBABUOwjnriq/y7+U1lJMk7wIpTZyOCdwe1Pma5V7KhLLsr/iMMtCY95/Pu/ynIECA1+hSAcSiddTml2x0dt66N66zJabUquDr8ZQjWA6yJMs3n1m+t/w1RVsF87DZXK6lkYCaFj30n8+cs45KxQbOnnHJD7VMeYIsECMC/GL91KbqQIp3pMDgqYrNP8rQJ+n/+PrOzExZk2QmXFMXcCNbiAm+P//bnxd7mUB/46bN9v17vq99nm2b2A98PAO8AHRmq3OyKc0tBPIMHXPwjuQrOwmyLbO3t0eMy5GR0QjiK3bllVfa4489ZssYShNFDIqA2BaX1iHRmFO8Aiua+yufZ49XGmyKiclhT/BDOQQlOwES7AaobQo7l7EpAKOSkvC1fKYYMAZo21ZoO1Fk8pbg2jlvb3MtRK4VwAt/lS1UyhlKBQklh/VBFEhZolhPiqOdyh8otnK7i0pOkHThHljzbHOV9mswp5D08P1fi7tTkohkKOOy7NZjj6iFWkUQ71XVxHsNraEITvxZdYA87FcCrxnDJHjkpzZtja+LZKDMxIRlgM5zLzyveJAOrw2bNqt1GN+OFA05SsacvBP+nNgbG/Lwww8XHSSsJQx7Pj/XBWDB7cei8ggNbmhsUGfB2dOn7YUXXwzBfbdLt956q54ZQ5LYK2LFl7T00v5g52Getna026lTJ/TaFf396oDYuGmTYl7Aoq1btrh+Me3WACsqoHqsdvfddytO4OcUyPke8Qf7FHDy+eefs95l/WJGTkx4N9fmrVusOuOSTawzz0bxlNpAatN1BbgUxaRoyw0NPrEWwk/moJDz587ZKy+/JB3zBCPczrrEUxmQTIYaeY/izUWuZa7QHicn23n1NVGkxMf5AEflmZ7U6POTzcbnea2MuM9ZiRRH+XNsZMj2vPKqNTTWtHOJRVUs0fXlJHOPH8SIY6gVBZZ5P288c+5Z7CgxjGNQYHYimBXde5LAKUmICVjKTowAF9R6LGIQ4EiTXXON36u61KIdHSkB1kh5If6+iG8WBF5cvDBoDz/8Q7GTNdk7OuawGZ2dPlBK1x5tnNrDyb7XgDgvhhatxjxQNegFSziHj9XV2Zr1G6VryrJzvsgJRWiS5lnoM5ZipXJHmsciLumUMUvun3KxDSJD0sfz99InQ3DIfNHjrHkxNmWfNTyM9tg6O3PmlL2KT5H+euoSOoFJXYeAySIMubyQrou2dVjfAGhmGqrEs4Pti3/QWi1VrLOjIxjb2N1RDTOTLv7CgrV3dtruG15nvcuXi1jh8ap33dTReRC5XMYqeT7Srzps7HZ1dqZq42Mj9tijj4pEgf8T0KWZBviOml4v5CYigNQKd4wAiZP2GvOS7o6Odk3dppBB0ZA4mth87dq1tmz5CoGNFPqPnTxp1117vdaW72lLcCYgGYUepwBdATI+LI7O09amejv48ssqUk7APmS+QrNLFEkjMuQ7xLprbhJBQHYw8nn9Hawk9DLLDD/Wm3OoWQNh97zxFGwEYlEt5+W5UlxT3igQFYm/6IwpOoY8BkX3P5mrLtHnnZQQrFL71HuB4xkEeSFJgNhMiGrcU4L4Dso26Nnn3ub31CKtTp4c5JKdSDnIx3NytCbz89JflYF3L7a57cbOEU9pKC7dr10dNjs9YzPVKWtpabLK+z76s0v8oGBwYcyiPSLFvBXMalQ8jKZm6+tfIeH/RjE+CLJaBJIxlU3TAjXMwh9K2XHn3y8PdDMpyxaIcpBdJD6ZaGTqocqMGz8FmmqJCQMgncXyRKWs/l/a6qBkPwILTWAW289ZjAtzM3b25EkbOO0AIwAdFQcOE23FqQPDBvP3wLi7HhPaIiy2NjAOdG5Ok4xAtD0Y8wlj2NCpSVhHgCHzCmqv232D9a1cbT19fUL0HbzFGKkRKapUtaRRrDKYWrBplrxyNDExZkMXB+3VF5+3+mgRzlZpTZBmgAWHfWFRAQO02vHJCZ+yF6K1WV1JQBGHp0C6SiUNlB8wBDFezcWVketfscp27rraOru6FdCJdRVtV9lGJT260mTBFG59/rnnlEzASKPChXH2A8GYeAcWJRxKZR+nUl8nZ3j97t3W1t7hlX7R1F3DyB3AnI+wp7pSXyfmwDNPPmEtkfRAX2fvOfDmbAHXtIyv0InkejmsZRFYtTqF/lFq2WmKNFT3hSXbfcMNtnb9Buvs7QmBftcqVeLMQ2ZyIp/Z0GDvf/+77eSJM/bYj56wn/v0J+y+Bx6ws2cG/fzAcJift1defElT+zDaqS9JcI+OEdeXleUMvAlAmBJ84fx5e8Ptt9v5s+cKZpA0NKSvsKRnSas+gTDJjxIEAn5YpIy6UFWmFFikRlawXTLJzcChzExKm5JnOB1bGj19P/+P4N2BPK9GwiLevn2bbdt+lZ09d856GX6ztsd+5Zd/wyanqtba0aHq68H9e+yRh79jF0YXdAY/8/O/bM1NPoiJsKK3p1M2embKK0MnTxy1u+/5rp0/f0HVRBLSufkZq6tvtp6eVvvzP/sLm5ldsjVr10mLKBkhvNnQwBm7447bNSTmzOlz0rVEd+n0mdPWVM/Ubb/2HOLjbQk1+QevuPr+ciAKly4xRNeuWVqwT3zqY/b//NF/EyuBPU5ykgDyqaOH7T9/iQnRJ+w7//htG714zr74u//RtmzfaQeOnFQFmrXdt2+/ffnLX7EVK1fasSOH7cMfutPm5qv20x//iH3x975o5weG1FKIDAO78uiBPfaVr/yV3X3v/fbQffc6i8SW7C1veYucOu3VJLxDw0MFuKLgP2wi9oe9ePrIUdvc3m6NbU12zyOP2tnXDtq//JlPWFdbty3WN9jRQ4esf9VyAQzYtWp7o93/4A9t5vwF+/hdH1Ggxb5kqjOMa5iGmt7aQsVxVuxq2XqC5bklm12c0ZkamK+3Y5OTSu4AKNXaFMkue4Szm4F5nmNntroGrpjc0s7KoRo1AMf3b6xhBO0CdkrDR8oAYQHklSYnXg7qZDIrH1Tq66v5yJo+VOod5XukLhB7KLWkiNDztQkalgPn/Dy9hwL8MmgZ9q5E/8mkoswswbcA3OZzJQDTVzyfyyc61sCuSI5DT+1y/15+dn5PzrLWfQRzL++lAENjkITuCxA1/cxlIL9fYLZyxbkLuZcEWNxXeGCda8ffy8Br/izv3Z8njJ4ZgSx5T9kyU15vvU+0Q+f7Z8yT71dzOTWGqt6D53B5+3GxXDHULvd5CSQpFzScZephqhiAib5c8j4wYIlrPBFjcBntSuQb1Uq9daxfY3OlbhUN4eK9FGs5BJCs2bz3XDPPS0i0+SUS1QUNmGPJGgEZR8aseW7Ojh8+LI3GRjEDPd5R8hnPOvWIPNj3in1W7ZsamxVvYCf4mTSxYUIqYfC4EL+XIIYS4I4O+9znfk0FGEBD9LQBGHq6aVWdkd07efKUVdVqVWOm8x69PT16msgbcJ98j/dQUK9uG0+yVq1apWIeP1u/fp1s5LPPPGOrVqxUnES8wpRe2C0JeDibcFGMtFr87El+CrATG8luxWApfpYMA/6uJIduFfRco2Cndn5NInZ9JGxerb3YtSlzcryYFCSOACRaWwfV8Ufq+FAMS3HJJySLLVFfXwyYyLggmYteUHewxbUY+dN1XWGpOdBSJ1kifs618XncA+/BdVIwopOFn+UAF2JDfkYMp7YvTRRNs+TdLprOTDtYToSt0MI1LYAOFhD3UD6PZXtc2IMovCTTOu2Bg04LatXHVr38yquK52EUXX3ttbZ8+Qpvc44EjH3p54N7alFbNM+PGCIL+qz7Lbfcot9Dy5DEthwzwR5N/UNYtyeOHbcjhw8XQDBx+m233abX4OsA0JQrhX0DoBFrJcB5rUFjozoU2HubN2+yhx560H7iJ35CMkkAsAABfPFenASeWeaJsB1vvvkmsWFgwbH/2NPEtjAYn3/+eevrW2ZXXLlNAxDxE4AK7F3FrjMU+2vEjLSFnts5Y8nJBfUqFKVdJrWp+QWfVn7iOM/ikM4l91Rmngtkk52HnTSrgijPivPZ1taus691ra/T+q1ft8G279jh+UYwvCWFJdIC/jM173w9lUsEgEByLWKDWpvrNCzw2aefEltR/i6IIBhOWj3d3zhAp5hbw1jcF9T8vstYFHGN7h8b6JIZGlIXOrrO9GaKtXchyoZGcas8HALQGTvXt3y5WGN8NdQ7IBI7xkG5xSXlZZzNZEURH549c1r2TBIx8wvq9mvt7LCWtlaBUtiQBClSyswHnvDqWmycMYvsnYoqPq1XNpEiQVOzbb3iSpGbhEdkoSsGyMq/Bru3rAmce0lrL3DWtaq1zvr8HF5Zmjwez70cM/kaeIyVuo8q2ADwMJQMZjRkmLo6AfX79+6zhgb3U16QdHITPgk2qlwh+0N63W5/+F4WconjOSPYAuwbRQDOMjZwbGTUBgcG7bjOmBeleN2Klatsx86rrb0TmR4nxGTOqXgqMtu8r8zPtGdhr2NXArQbGx8T+3L/3r1qd0bb15lrLjEwPTVR2Bf5omJNve6YRbz0P57zMwC0VfeLjF1KaKxfv8F6+5bL/h07dszGJ6ds69YrrL3dB2ClL/HhujXpEc/t50M/tGLjo0M2cXFY+sswf+fIYShqstNS6igUdPx81WK8PFOcPaRZEvfAP3jhoGY/9bz9Qel5qPV/wVuEfSiriXzheaPnKzpX8mtenGEPUaz0sxldQ6mfGd2b2mvBjhTL95LBftHOPTcn+4UcBD9X7ky3R7SU479zv6dt4vkDiuZ9YXtzqKLjSa4hz7PPM1sG65MwQFEk79kl9NI2u1awpFUVSn4SAAAgAElEQVTe85FPKjRPdqBo5fVO48w3nUntkEUAObO+5Sush+l7CgSh+reIwaWZSSXR73TCaSDLxtKppa4TwFcypLJCkJ+dzEa9B20WMbkmDYOSRk3epGW0JmqZTqkc0Cf4gSFmVS9PwDS5jgCYqT6NDXbk4Gt2+uhRgY3qMAihUx6CHnyDD2zgKxkfYnHUu1h4VqW4BwZ/oKuCg+YLQwcTbGJy2mm4wa7ZvHWrrd9yhbW0ErABpEE5dePgtNYEVX3TsyHU/ouehja7068vDJ6zfS+/ZG1NUNGnYtS6TwPlWRP4ehDguhbSBghEPx17DtzwdfT+fjcmDPaAFYLRYFnQsmHserOAtd5ly90pVzwBCC6XwEhVj2GbRgWCNcN0v7rnVWkBtrY0KfirTk25M4tWOj5Xe0LThf1QomW2e/duVTkAdTnMascOMVoJwGrKlDtwAMXvffc71tXWquBf1YJoc6yPVj8+R609QQt2w+JVqGStav2oIGtL+gTUOe0Zqi0Omq3bsNGuv/EGa0DvUICHSwhkwsCuAeDo6uqx7TuvsH179tvZk2ftAx/8gP3ggfvdL4pJOyc6N8L1aMtkUpWHXOdgydfUnZSvC18YJ1gVO3dsF1uMoKmosIbhwXHzWirh1+2+Xk4sE1J3UG4c87pTh473SVZyJtdl0ITfT/A4v8/veTKfVT2KEd76njaC5BLGqgDshVm7+pqddtNNN9r0zKxAcM7Pf//L/6GhJk2tDPVptBdfeM7u/t4/GMp1ra2N9tM//RkBh/gAzjo6FJxZCgWYHTQJH330fhsc5OzB+IUtCZBbsdb2RrVP33vvgwLrCP7dydVZA4nJ1Kjt2nmV/dvP/zu15KL1yDCe4ydP6H51rykHUGLepJHP/ZzOQsGm4kifVjw7N2Mf/fhd9hd/+RV7/PEnlDRyD7nuAyeO2a/91m9ae1eP/fl//a82OnrB/tO//7xt2XaVXbyIhtKcrVu30l58cY/96Z/+hSqDZ04cs7vu/Ck5wfe9/332x//5D+zosVPW3uxaPNQwjh85aH/4B39kzzz1rD147z02XZ1WWzo6TLT4w1yhlDAtcXffEwwgcjvttXyGwkyOjlrD2KhtpL1o7QYbnZ60wcGLdg6GZ12dTY6OqAotVrVVbNwW7eChQ3b61b32qY9/TG0NCijQN6OwAB1bFUpsDutU0bmrzletudJgMzZv1fklOzM+b4MAtQSk9a79xR4Vu0Dm3sEK1oFzQGUz9yU/x/Yp2I7KdLYv572q0Tnalsu+KgPY9JdlwKh21pmQ7oFscZaiZa08hbFInCLATf+RfrT8JzYpgWpsAQEl+zjf3wPhmAYXwUn6RE+0PNLypuMIrpOJHzqzvIe3cXhwAyCTWsB8tgOMPuyrBoRcmhQpqIr2DH7H9Z+yfavGGirsVymp8mSj1oqpOCHasrM1SusjMMqTrPJ61OyWm2X31Z5osZYZFF8OXl4er+QeyOfpdow2Ym8r9Xv3uhEtNt7iXfvS+xX6hln8qgWuZfsoe1AaNJYAI++mJFsFRy+M5u9e3haa6/zjn4WDqdqnYo7VCsGwHLxoC4BAJwGtuks2Nr9gfds227Ra0L2bwrWXGdjin7IQLLRc2wKY4bfwBSEMrjnSYgDw2iVrmJ+3tokZ66qvs+NHD9tcVMblu9XenkmdD/fJqeyZzGfRSi1Z0QHDNXhBJuR3kKBYMoE5LungwFNba4t9+tM/Lx8JuMI+TfYcz5bAGw1jpGPkP4KFA7jSv3y5FnxZX49sNHuJ9urVq1fbyPCIdaoQ6GcUm8lr0bFjYAbgRm93lz4Pf0Y85OCSM0N8b3vLVfrMtAXOMvX70vUS29T5gJc8W+UiY1EcizOXv+eAjb9/sh7z3y594ZqBiLZ7ecX3jbT8iMtCX4xYDf9EgsOXt0m6vI1PQffWuGyp9Gm1HkuhHzg8NGwr+pcrgaWIL90sSeB4wiZNd8ktLdnEOEktILhryRE/Ez+IRTjv7aIZ27s9cYmBnr5e6WpRlNLU36UlxUNS8QOYKelvFz6hNBlYU4uJeTnXAXa5jfCYnHhx3boNNj0zY4ePHNHe4vp27NxlK/pXSDJnmkJEfI7bJZ0U6+1BN3FWk88hIfDsiMdhIPL3iXHah/2MstaSXJIfcokjXnP08CE7fvS49gXPrDo3Y+98+7u0p8ZHx2x4aEjPicSZaJahN/J1UeQkVwEQY//yxR5m2OA73vYO7X/Wm2fIlw9JcX3AXG+6a26+5SZd74b1G/V9iuHcBxI+sCvZAyTr+Ltd11xjy/v7BTJwzWILh4+u2exa90faaRXWQrdONlIMPvfZ2da5b+8eSS0AzOR+zqF6NeDOtZ0SoGT9CTjV6qrYo1750qZNW2wbBU6BV349rofpLdG8n0x7oUlcm6IrGQB8JDE32vyzM7Z/3x73t+WCoqa7OmjlZ9x1EdO+qeAfAKF/Tikelx9zTVwvlrlfyMJZxgCFP4vcSDmU5Ku4GLT+0e7ut3Vr1ztYoiTBpdIE8OEXxNJjQEu2Rbr01pkzZzTEB3mK1rpGTeidh5XO0A20TZER0/PNqdb+jBPAyWvLTj/FxWLAuXSX5LBo/2xstJtvuVV5nrT9dYA8N3bwtDbrIaU+PJarTeB1QCjErEr7P+OytLW8d8ZixfVFoSt9MzZSOX/qNEMEUY46q6nr+w/sVfuyM1jdH/X0dDp7b35OxS5yC/cNvma08hJnU3hg4Ag2UAw15aoO8pLX8KyQNVA+XeeDWmmhXrFqld162xttYRH926a4d8co0uelfXO5hKTS+IwCQDN1F1QYjla1c+fP2auvvqK4WZIYxIOsKW3sMewrr1HPMAcxIV/S2qL4HX/BFwU2aY/iV4krKHK0NPmsiv6V0q/lGZw9e94mpqbsqqt2BakI++/2Dqahd666X5WUnc9dEpg/NTluZ44d12d5z7EzFAWVA5wRrERHa8q0KJYpZC/8/Oh8zC8GkzGlaoh5anEd6w94rmtCm5p8GD37UleDD0RzLWP2VsbBXD8dwXxOPh/uPYHa5iafWs/vtzHrRL6bNnC6iJuKzkDeh99jX1AM1h6xJYHR2ClsuhdbXUvSC4COE7BcSEI5qxfAN6ZBs/ejyFyzaz7voRzjO5jo+IrHx45LVavTOo+JDVR+4iOfXHLkMyZe5kAWhC5hetX5gAQqNww8AOBbuXqtdfb0aWqvEl/pBLIJosUR0KCkh5AHPZOvRKTzIGfSfUlUHv/IA+76UzVdKg9kXcOxqEII4a0xF/XabJEOPQrXuvrnXx5Qslg+NpyK8vkzZ+zYawdtvjqj74HyeyXLKercYlbEM0Fi8fg7B8erQ05fxomi6VGImmoYwYKNUdFb8MRLOoZd3ar0Uf1zcWpPslwDJIzuj2Fa4MCy5RhDx5j2p594XK2OODQot7TXAiQy6RLmFcEDlSZVOpmEHUGQ086dSeaBqP+ZCU0mXLk/XAiUZ9Jq73jXO33ztrZFWFrT41SVLURxnXlToxXv27fPTp045olBVMuwf7QH46QxyEzIxaGISYnRXVy0d7373V5R0nvVyxGpqg87c2JMhxMNJNqnMJTfv+duMSRIGmSsxAz1AeipMahKjiofzlBJ8XVV1EKo/ZL2QjE4M8n2FhzaxXfsuto6ujpl7JcC/OZ9qXoLkFhYsOt3Xy/tp3vuvsfe/va3i1FKe0q2PGmnLi3a4UOHNBWYJMmdRI02zXrktOMiWQ46P/tu5YoVArxpwede/Ly50UpHTzB41VVXWaXiSYHWO86Who/EeqXDTmfM5WXF0BmdboRhFelsRoWt7Lz5eQ56yH2VABoGG+Yia4sDvubqq+y2N7zOursRol6wlo4G+8M/+FN77rkXra2n1xoqDfbyC8/ajx75vg2PVq2xpdl+5md+3vUQg/I+NzdjzVRlNQSozva88Lw9/fTjNjDk+6OxieoPTh6K/JL97V9/ze576EdqvXemhDsIvmbGx2z1in774n/+AxsYGJRmIMHoYz98WOwZPY8QUsdhazBBvDYNb+HkY7KxgiN+d2nJJqcm7c47f9K++7377N577y0YJs7grbfTxw/bL/3Sr9iaDRvtv/zxH1l1asJ+7dd+zdas3aiWQ9rdof/z7H/3C1+wVatW28ljx+yDH/yQnM2HPvQB+1//63/a88+/IP2r6clx62xttQvnztrv/Kf/aPv277dv/cM/2NiFQUNTkQEKMD1onQNMpb08g23OpONB/nxaGuqs1+ps6PgJVfAOHTggRuaV266U7uvo6Ijsa1cnQ3PM5iqLNqx27tN2/IVn7V98/GM2D3DY1CqxaPZGJt6gIao+AxpXqzaq+8TGEPS22qtDQzbb2qAhDu3tXQajiT2uBDimwrm/8YAznyd/Z68BOhLQZrChcxSewnUUa8WBGqhUZhP8+FbjcsKUf0/v436wVkH3ZCWnM9bsbb4u91G+PtuyL0/KEtzJJCX/XYCl0u11sfcMbsvBuIKy0GROX8l7YUOSUeK+wP1v/j0T3EtZyZeCieUgpQx4ZvBVA1RqbdtuoUu6k5F05ecpSAxmdTnGKJ5LBAuXALhiC6ftzwF2MTillAAq4Sna073Qpq6F8PP4Wm9jdb3h8r7y5xCJq1tFB+dqyHDx3vkZ+Wf+jt+PF61y8EfeoxfaCr69M1aiiFUDH2sgrtsm31d6D6/Bu4sRWzAnkvsEabpSuKeRyWlbtWuHTTEkgAmsBajsPq98bbx/2TfIiyZoqk9yvSrepX6pzuqqs9Y8NW1dlYrt37/H6mlRCwAUv1cGFT1Q92fok2AXClCtHEPy+cnMy0SE61JskawiEoGGJnvj7berFRSWFb4dX3zm7Dklh8RKvC8SDZwVkkNfP9NwML5gMtJSip2hALhhw3ppIsM+OX78uMfHAuNo+6Vle0YAjoYn6LyTvDWqg0DgYxRDMynJtida1tivCSwr8ZR+Y02LketJf47JE1lASQ6AwoLHUjGpVixm86IxhV3sLBq9RRGeToz4Xe9L8lgXUDCZD0XRN5iGfEaClbCXMi53m+tsNBJCAETYDR0dPlWT2APgYnDgvK65o61d8UwCERkbJPvP93DF5Zxi+ut0aKFS6E6mZwLpy1f0yy84wEh3lSdV7BPyGnTpynYj9zC9BXm+RFoTpujFAv0OAJP8x5LYVeg5sub8m8Lyldu2aT9N0TJGm3Lsa78+Brs12/K+Xjt39qw999xz1qSkvKK9gAYj8Y+SZbHWUtvPYzaK0wjqk0wSO58+id46U4GdhfyGN75R+31ibFz7mM8E6GEv+rRY910kxMjs8DzYf1zn2rVr7Omnn7E3v/mOYP03Ke5kTwJk8AxdTxTZoQsCIW677fXqztp6xRViEj/z9NOGBn1bBx0eT+k6YQnyjNBY4wzk88hBWcgqET+WC/lpw9O26d8BMDgV3/X0NJ3eluzRR36k80d7qfKT0rTjsh13a1wr9vBvngF5F/EY+3jL1q3SiiR+99JULdYtF4xcKsTtqs6g/IXrq4Jz8L6w21584QUNllSnVYCZJOo+5det8SX70LUoisKZ3j3tbRQacn9eDtgVNr5crLqMgZe2m8/YtGWr9S9fUZwn7Wtdkrchl/2zgAUdCDNa0k+ePKF9RyFJbcBGq3l0hwXD2i/du+3cHYfviGBG/w6igT9F11WUj6uvs+7uXtu5a5fL2qhVFv133ie0F2OoVxacxEcSy9rPcBFrBJMT20cxvhyb12KvGuEhY60sLpZzYNmAYJ767AZ0wWfs1OmTtnfvHusEBEReTUO5fKCp9hkMxsAuNDwoNOjJSzl72Hzehz1MyzA2oLBXAEpRqOUe1TUScj9r1m6w63ffGD4Z4NgJAP68YVjWAPAiFsQq8ozlo+NZGW2yM3bq1Cl77eB+gYvYEoancO1T05PBwPQYTc885CdSpg4bhhSXBvigQVidCdBs0aYmPff2+RTN1r9qlS1fsULFTHKq6dlZu2rHTjEYU4u12OfEY1Hs0j4EoKfoAAFhfs6OHthvs9VpsUTli1SUdNIH9jwL3jlg1veGz3RwgNRtYz43sfvUyl8DsHPv6vyIBBEdd2ggNrtsSjLv0z8l1uWvdakF9gYaujw/QGUsGLZmenrS7VqytzWTgsEzTiqDcITME/dAcZR7V3EN4Jrp0dHZIbsTeTs/y3PnMhD4etrH3V8KqIyuJvZGOcdR1FYapMV+UKfmPLgMuaEPPvb4iP0ImBqs3Pf/5CcVMWHc5aCYigOtswG000WNJcw7O+96IbNz1o7O1YpVcrBKUlAiCwF9F9R38CRvyIHBf85a0GHFqBSMphCMLGk55QHnTwUEDEZB165kOLMCkS0AaQzKry1+JwDUInAIgy19CsCvCEAJhIYGL9i+va9aRRpCsz74QAaFFpR6W96/TMAXYCJg3QUGMgS13QOZJQFMGEuqmLAbOjr4t7NHSGpn57wSTSsFYswESFuv2GZd3d3e+hEG1l9TE5jWNLxIhAqmSwT3GLvhixfs6aeeUGUZBh/UfHSDQNsRPKcCqeBqrqo1FW059CQYPAMYma2dVJWT8lw4LhIsJZ1UJQg+mXY3J8Cvta3D1z4OnjsEF5F3INfpyYL90QFsarKDhw7agQP7vVWIqjpDdSQGAg19Lp6FO3EdDIzM0pK9693v0SSlZJmJBh5JlibCeuokI8Dn/ujhH8rgO22fAMCrRwS0sKpA4lk7qrxcG8BtgokwLpRMRfWfIEGHMaYQp/+nqkRr6utuvsU6mCqL4w2WEEYjWSMELbAaOFePPfaYfexjH1MVGUZcJmVUlrg3qOMPPvigAj0PlGrTrTiDOXEugYLc31DqV67ql0YQwS9JZPmLiphYwI2Ndu11uwtH7PucqlENPPW1d/FeB0dqQW8yDmCxKjnC56hFo8mZUgUrqzYMIgOy/BltBl6FRTtkwaanqrZ165V2yy03ectUQ72tX99rX//at+zu7/3A2nv6ZJSfffpxu+ee79rkTMXaO9vszjvvtPVr1xYaTnxOC2xgqPuNDEp5xR5++AEbGmXysk8gB1is1DVaV3e9/f3Xv2Pf/s7dqg5zJvJe+XN6atw6WlrtD7/0xzYyNGojQ8O2as1q+94//pOGDqRWqp6B96IW1VCeqWt2OrNX+yYYuZKXCJvwtre/3X702BP2ve99z4XH5yPkqlRs6Pwp++jH7rJd11xvX/ovf6Kp2Hfd9RExh6tzHnBzhtjDn//tf2/L+pfbxcEL9oY3vEHJ5Btue73de+899sILL6ndoq210TrbWu3YkUP27z736zZ2btBOHTpigwOn7eSZM7Zlx1Wa1t3dt8xI1I4ePuJrKdF+B92U8KDTUlexfhzk2QFraK63poY6GxsbUjKu38tBItGasFhnNjA3a2fOj9uBpx63T3/iEzY5OWYLtP2gTTvjLMrJ8XHXBgKUqHBvzoqmIDM9hxZZvZ2qLlrLqtUSlMdZCmBQCx9VdAdKFGQGeM5+T5CbaxMbjyqhBimQsARDPNtpCr3CbDF2f1YOXhMUYN878BTJUgQKlxw87xD35CHsop8vTzW8nak29Y+fiZlA0f4y7cTyAIdM/vP8pg/2P0nsa+W1cpCfAVCeSbFGgxWdBQQC3yyQ+b04/7HcPlEDrmJS+mX3nj4rmSfpT6Qplq3AkW5lYJP2wYNXt1+XgIWXDb5Ju6Tf4TkGa0HAV+nfuXd5JskScht+aQlSLI6wdUoIQytW6xwBvNpIAYtiqmDGIMRINXH5S983711azKWJxOUA1v8eUhKyjfHkS8Bi7qsERmA6ZRucku/Sa8pxUO5Xfqyy61JqUzo7Vc2EaDDOzFr3ti02J7yUM1SxBbFfSY68pTD3T8Zp+RylNB1MEj8rixJmX1qcs0YKgrTizFStbXFJgvLyFciikDzIb8fwoRxwo+o6hasak0dTXyXV06jznhIiuU8A8Lw1Ehvk/tuZBs32+te/XsA5Az+Iv9C8Agy59tpr7b777pO+sU85ZXibJy3YFgBE7pmgmom9L7zwglqVeC3i8xR5sK8JEIp1F9OYM0Fkr+QZk44kSUNMk1WreGOj5GiS3cBnZ8KsOCoAxkx69bMAw3MPK5ZBLzEmTPr0ato3vSjE3iaZ5feam/16yucnAVJisIwl+Pls1acb8/tedPC4IPeUJnBriI1/D4BFA7Ci3V3DRZqbBKIxpIekZXRkWL9LizoD7cTqCU1TPoP75/2w79xDXj+vmamiOeZsYlrPKPpR3OR1re1tAtmMApLOsQNIkhOCQYrmVNgQTSRWYbQkn1TSqE27g4mA2U/8Thy/8+pd0kA+cPA1fUZLW7vt2nm1/Cb7ChBN+uclGQMKd72dnXb21CkBjC2dHfI7q1eusmuuvlrPmwTSgTK3S2mL+B7PGL/48ssvi4Gbthk/f8W2bco12J/Yn9w7ikFUWK55I/YsYCUAOfuVzg32MxOwiU35DP7k3nPCN3aPtQGEIDbdvft6nR26tPjZgQMHtK6Aiky4pnUagsXo6Lj19vUpR0j/SOzK34m5ZZ8CUL2kGJLPLcZXCJTTYIlsX3SdwqefflJnNlu6s0UwC2P5nkUsFjlVyntwzaOjY1qzjZs32/ZtO6J9MAqBJakL3ivfL+1f6qape0adf16AGx0ZkhQDIBTxmWx/yFElWcBlqTh/PjhCw2TK8wKizVfSZQVwFoy/YEAV9jelJQLszHxC+ygAPnUDLi2pbXXduvXW09vnQEdKbkT2lHIlYpEJ2MOWeQ43dPGiHT1yREMrpG8JGLLkTPCcbBs1aJEOkqCg7+U09hgIm/6QuNiBQuJMBxnZg9ftJj8hqmbKKh0/XhBWoTOK3HL10YGR+ytjoASUM0f/Z4DzjwE9uY60/+V4rLgPD+BEQAKUA9w69NpBO3P6pMebKpRjlzzPz86zBLF4T/YmcS4/X9bX5x10EafwOQD3/A4DilIPnmeSz8tjjgZp1V9z/W4BsH5Z9baork+3eTwb31ultnsmZAc2A/bBM6lOTaor5LWDB+3ggQPW0uIyFfNIZoRkl9+Trye+1HeV4xrKB+oaC0IV98V54jeIKySzEGves6xPHUfMU0BigecCo3bL1iskx0NuVrO5ofUfcwZc05JnT7fFLG9u584cFxNeA1PowBPAPyMsg/XJgnGZEMb3tDZ0AKno4lIqfC52wfP12gyIzAf1/KOAKqZ/vJacGvmIBF8XK+VifrQRq7jleQr2Glve092rvYYfEet9atr6V6yUj2TfoPdf7NmlBdlb1oy9MXDuvB4/9ktQaoDZudb5DNNuyP5F/iZpkZg0ncz6WqHR9ZA9x6sXFuMDpXSAHexuciCf3yH2nF/0QX16Ph/48CeXfEiFtx0QdGkRCmcsfoo2ByDkxOSUdXX3WXtnj25Mzo8LaMIwecJJhVBATOgVZLtZGq4iYVCVJKdvVRSQpDFI5LVckdfDxeYwWCTAnZqbdEpjOuHCAJT0iYqAPmi2MmKa/uwGTSitJkMxsQ1NxCl7GXp/Q50YgVRt+JkbBVhunuytW7dGGwMNH28pq2laMnUTx4pjnpyYkuixNndRPWayNPfUIFpyS3uHbb5iq3V0dGuykiPqPqXYfaq3J6ltI4IhnJmmWyWLTi1zc/b4o48qWIJ6zX3BCuI9uB6q1jkSnntgQyOUnkEwwyGonBC0SwcxAmTXOXTjQoAl1Bv9iYVFBTPvfs97ZDDEggydDAIHnKVXI5wRQrtygmE5jezRHz2stkuq3zPTkyFqjOCpa/do/aXx6RR/dHU+/JE7bTombCmoFojg+89p9iQULkjc19tj3/rm/xa6ToUNQEvT1BobpfeGHSYQxKAraEUvhwwqghvA2dTedB0SN6pibxLE61S5gepbtsx2XLVT2iZpuLIyV4BKS0u2Zcsmtaozxe9973u3/f3ffdNZsfXejpHBJeyv733vu2qpQQNUjMsIIuQE2Z+hgcRrMrAheOvu6rD169bZ6VNnLwH6svKSxuZ1N95cOI0UZc5BJYVTktabn1Pa9VIjK88hQb1X1aLFxRo8GIjEpwzW5dkuvqeWF82Tk7/iPvpX9Ns73vEOtUmwZpyRhx54yO77wb3W3b9MbaEH975qX/3rL1tjc7u1tLfanR/5mBi6cvBao3lrqmM/VhTc7X35eXvwwR9YXXNbgHe+H6enZ83qF+34iVP2R3/0JRl/9ne2imi/zs1ac6XevvTnf6pAdODsOVu+coV9/+67NbkQW+eatdh+F8nPoC+hXSUJBWjheoKpY8ZghdvuuMOeeuY5++53v6vqH4mbABnO/OSo3XLLzfaen3iffeF3vqB2ho9/4qP25re+yQYHxuW0WNee3h771V//DVWBaWu45eZbrau7U+3mDzzwgJ0+c9YuXLiotuaVfb2awHbrTTfazPCoTV6AV1i1CxOTNjZdlT4KrEPamvbu3+cT0wgqJAfh66QWuMV5u27DWjuxd4+KGYauUkzd83hyPtqSvHhFS8GxiVE7NTBue55+zD7xwQ/YwsyM1aOL2disZ9iupCNaOgm3RSNYtCrFFBKRuVmbbWq1R05RRe+wsfEJb00J4W8xpoWCBNtO4IS3Brpua9j9AIKzxS5bbhxMd53dWMnC5WQSX3wj0J9MNvL7CTYlGFmuhmcQnD5RezYLRaVkNG2l+z8HdPL/S3xgKXhMf+d2wqee5jkuA6PlQDvbyFUUUdXSWypo22IvZmLvr6+xK7zCGYNLQjuRzy8nx5d/Ni9QdbkEQNXupTTApMTYVwIa7DufXFhLvhPcyPfw9UmgNpK6Ylq1g/vl383nVf6zvIZ+/c4CSKFsBbO0F0WrXrawZKyTjApeq6Eelw2XyQRDQ55CdzL3VW1dvEUvh74kYzhjnPz93ENZQ0owsbw/ygBjBtu14LPUgo4+9AygUIMNTU5a9/ZNtqhnXWdzFP1CgwzAP5M7P+O1GI4dlwrlUuMAACAASURBVMBx2kAiGTy0Em2KBEymnKlaV3297d/3qk84lQeIyZzRgeJtjpeySTPAdR/sTHFfB79jZ4m4zhf7QHITklrwvQsIuHXLVhXnujs7ZV9h+TOogqCeQRWpfas2ogD4eE98PDYOEIjkgKSAtjABWmIjeEUfzWTfC84CyP+LRJFYMNhMRVyslkkfXqP9DcsgWqYS1FAXB0MGUm8ymLYJeifT0YHDmg4j95qAI3/nZwLxYJNIN9L1GzMBFsM/2Ijo8XWLfe4JGQlOTevJdf1yv0v8Xp0KjUoo8YWcdZ+26YlStoIRjxIED5w/J5sGU166gcFQdSamJ+C0IHoy4/pWec5ogU572NpKwtZqw6OjLq5PXCQmCi3VPjSReJdr1dASGdVSK1zo2ea5kS9Pe6u/1wqmxL5YmW07rtL1nB8YtPHJSZubW7RtO7a7Pn20wuf6pp1S3NneYcePH7M9+/aKzQMzZMvmzeom4Rl4S6UPpuAZlBPkbAN+6aWXBG6n3ZI2+fW7NXRmeGS4YDD60QymXMRvvGd3D4M4Gu3ll1/UM2F/0Oa5efNmkScAHH2QTk33K/cOrdAAeje/7iYbHh0R2M4e5Jp6ursFTD73/PM6U8gyjYyMKQmmOwSNefxznl1dv6RDcthUDQjxZN4LcLnmmqgdgFfaSrQsyVtgZSbokc+F815MO498It/LJxpnO6ODiRA9Nm/Z4kQbtdR6l5TbFi+glfNM+e0sOgp0cgCSdWSy7WsHDwhUZ6/LTka8IJAkdGpdQNQLd9wTz6MA/aPYJBsQuQ65sDP1HNRj/S61+64V7Aw1B2hgsuYZ12dU6qS/CHmBKbcM56SrznOp7N4JPbhKvTRpAXd4v3Nnz2iStIOpAIycUfTdnX2uVty4I4+LnFHn6xXyIlE8EqDDtdEirhdybnn2DZrmfcW27WJV8m+BrGKTOxCZ5zPjGpeZcJBWAElJXqwca5XjoIxP+DOfY9m3lvGDIvaLAbEGkLi0qKE3J44eli5qpSEkPnRftK8601VrEFr/qc3o+9r9VNoHET+isAI5iWdH+zq2D5vlA0cYduKv275jp23eeoW1daLd67loDlhNqTmeu/ZvtNeDE+hRa518kvLc9IS0V9EzPX3quMhJsNXQMdSUcBWTXPMUayL7XO+gnLoBAaJSlzH8kk9Cn5MP1jWzTwWims3h3wSQz6sosuOqXXbtNdcVA2pyXco5JD6TeRkULInG2HMTI0M2NHje5udnRKpaBAhLRju/BwAGq1FSd97BksxQPZPAl+h+oyDFGbgc3ORMqPhZFDicqc/6YiP1f9jpIuYReSS0ryUt5HImvAe+l7PI2UOnVmDsFPr3dcE4rVeccXF4yCbGx4WFYKukh06RrVKRBAbYFCS3jFfYZ1PTdHO166x5q73rGnNPgJp8leMa34tIIXWJcZrnkfUSK5NOxmDfk4unX+J1PowKKYMGSYVQ4FOH6vs+eNeSBrWoHZd2Hip/2fdOoEdSRxWaxZlXQNW/sl8sxvrGFmtE+05TzWK4i4J+1zlx1mz2rcM4K7XnlPrSi6AkNaOYqKfKlLO0yl96QEWTc5qu2BxJUQ+2mgyLQERvAcqAVEG+tMfqrBKMjpywReCrNhUCv4VZTfOdY+oowap67t2pSPAUTs0C48h71dY3cGFAiTdBAYFFOiIWmUXyqp+DEABSXAcJsYDE1M+qq7crdlylyh+bkJ3JergIZySICkCdjcGdFMYuJwOGLsGzzzwl4IRpSpUI8EQpb2y0C4MDasWAvQEgJKaPpgACHDWIrcRBQgj5/MB5tUZ49dSDc6dwd2uNVck2s+mpWU2TW7Z8uZJRwCb3ob5xc90KjbpYFSr30IUffuhBgTRM8HatBR/jnuLxMkraX/zJQV+yN93xFqtrbFJwllqV2faVEyhF6Z2ds86uNnvowQek+yPtDAmohrYVIPLCojWGoeR6NCWMIGjOh7xw4NIgieJ9idPi/lifeWuFmVBpsJtvv8OWL1smY58OU8YygiSep5hZi3N22+tvFNj4l3/5FbH+lswdNZR0AFeCeRht/L6MiGgpDnpQFKBqn9UJgfbR4sg6ESRu2rBRrThl0IHXQrfmexigt7z5bdI5lPGM6syPS7b5XibUAhjjgCY4ov2oAMK1RwhaMgDICjwG1Gnn7JxSwE5FpMROIUC9664P29DwmCrcnV0t9uADD9jffuNb1tzUZg3NTbb3xeft69/4qq1cs1J259M/96s2NHRBDqtV1Tfa6putiTPWaLb/pRfsBw/diya1jY/N+DCDionpwOuZzvb5z/8HAfF8JUtJbA5bsgsDg/bNf/h7GxhkwvEZW9W/yr7+d1+XLpdWRc/OB+Uk+5Xv6TyHQ/ZEIVo33FBoOND4xKS9/wPvt/2vHbAv/cmfqYLF2gAOTk5M2+zUhF1/zXb7V5/91/bZz/6SrVrWbbff/nq7/Y63yUnR5rRp8yYFYr/1b/8PBSEEuLfd9kZNXn7fe99m3/72t21wYDiEhr0qOTF00X7j13/Vfvj9++wf/+Ybsr0dfT22esN6W7N+nRzMipVr7KWXSEJcdBG9V5JSvhqaGqxxac5uvXKr7Xv2aYly0/KBI8pJqCTtyVZQcFJXscmFRntm3wGbHx22z3zyLluYgWnirKvczzhg9j1sDvR2GTRl8xVbrGMKG86s3p4dGLTTAzhYWv3ara7BJ3+nbSyC60jmszimIFRDshwk0u+X23VKbDa3uZ6E81VOLhzIqunFZfKRCWEtufRAMgNbPxfeTsWeoXAhWx9sF0lU6zx5S2t+eWLgrX6F/Y8fFsOZLtEfwl65llItCPcXlJ8T15Bgodu/LKg16fXNrR4QadTjZec+WYB5PQ74sOeDxYStKBUaUts2YwT5SPSWxFB1Kmc5qM/Pww7r+7IfNf3I6JgrNKscqPX3ynvUa+ONLgFWY53LgO/lCYXHlO7/NWyI/QsQEhNA3RZ7e0y+VveG/Rerwj+Z56TEMEL6Yi9IQtSnSGYxSh0MkqgI/1/oJvm6ZQDs7xvSG0rKvChcvu9ca/mgYl97IqLvqZ3bB73NzbmcACHY9NKS9W3dbJOwF6SJ6om2Ejz2VIKul7TjQYKotXBHquNx1LxXwPleE5Idw2PWSnJ2/qx0kpB6CXqP1WuAjwf6ioUiTnKQ12NTnpYDmbX9UvibKLaldmONkeCFEToI8K3878E3Bdkm2TbX+/R7UOJcnQ0ta5dpoVAxNeOsC9rt8owT46k9ddTBx9xnXqiqncEM0LV2oXfGNSWwRpER0K7MtuA54A+KqdFVhgx4i28yL7JNOa9HDJmSHEImz7BK+DuDOCjEcp2aCBlshiw25+8jVYN9SiH7bK3mc3IydRZH8j6U3Ej3clFsTJjumgAaYDA2hom/BIrDQxf87AazS+dMsbH7zmQeuX3KASAOkHDPnpiTkLVaZ2eXCs/sZYrGc9LgQsPXCRPErCS7gOhl7fGyjcn48XIfktqOAJWy03X1GkTHNSIlMg0jEpOt4SANYu8Qh5XtbuYmPDd8NgxE/COJ34b162znVTuUR4yPOQMxi8a8Lp8de7C5pdmeeOIxq4a2Fj8jrt+1a5eeB0VQ4iDXMQzpm8i92luQIplV3MAz3bv3VbV0Y9NgJaK/zOuIg3L4Tw4TxBfzdfToMTGPbrj+erUmw3rkGcPIFJt3ft6OHjmqThT+zcA6gEaePZ0Z3rUVBcTLuj3yuaddy3NUgGgCV2S5imeSAGN7u0s/ZULNc2Nvaw+V/Bbrx/u5LnzmAg6WIFV11c5d2j8wqfQVQLS3UdemrfqeyD56L24gTZX2A4mjsbFhaYxiVOnKIKaTNlwpxtAeVsHZBSflU0Pbzm0eiTz7OnxaSZs/AYHMp3V+YxhlgpSFT4u4Al8LeIrmHXsPkBxgTwy5LNRgqcld1X7v2ovkxrPVBTtz8pBdOH/RmhohG8zbxMS4/Jqm9M76My26vhQrRsGvVCStIu8VBQTit/lFwJoW3f8MeelSRRIEy1astrb2dundo2svvX35TI+r3a+VpFRKLe0Z1xRM1hi0w2vSNiahI/dZArWXxwnpdynkE98K5FLsMqfhiIdeO2AHD+x3HXikooR7LGqYj3gpoaXs+zpAc/FVEsytkxQdn8t+zXjHd3qAcxT4KsQZyCLA3F+wnTuvtg2bN6vD08leQQzTsJ05EX/SBmVXg3+mnHIB4M/NTNnIhUEbvjhoR44cdiKZpn3P27Ra370dNwfG6j2ZWq52eI+BU1tQNiqKWOj/cc40NCha4PHfFIPQ1pyamhGjfN3GTbZr19UCunWQIk9KYC73tbLqxDUWF2xqasJOnzqq4ZUQFRhOw1nDT0sDNhiY8qcA2eFTMi5yGxEavxE7w3nLeJH7SluUfg7/jCREnq8sMPvPeS4O8PNFXJOkHtad/1REJCZQ5xTSbQ7stbW1qmgpn8LAYMBbdKPROI2CVe4Xnsv05FTRuVXgAIFTObnCu23K/kOMw9lZtWSnr/WBXz7chetOX8v+WbFieaELKi3OKHzVfoeW6SaBmmK6s8rv/eBHl9CHw9A6GxFnDsCR7bieONG6m+yc1vZ26+5ZZg1NLZ4M1HlVUOKimXxUoIDWwAMFfGnZI/AtJzbpDDL4FcYhx+NsjWzZys0gx5Ei8GGgc/HdGbMvPRF2Da1I5jGOAcqJWi0hB0/qBGSRQBDs1VWsva3FnnriMVuaq4p+W7/EIVyU/l8aCioMCfqcHxhQUCqAUjpfiVK3FNUlNgybiCBIbUiL5lpvoesyMT1jN936emtCgDPARQ13UaDr1Vjuk3vMTZ7PzCtjfngASPe88rIqZwrFpZuxpOEx4xMT2uxU01j7pQrr6wzEfL60bDsyP6fWFZhfXpRz/Rs2FSAoWgK0iFAVg9365je/1Xr7aB2nL5/rzupvqrF60uNxAcbNgVcc2H33ft8621ttiY1b8aqPkgfut7FJlVQSAU8STPqVd7zlrdbR0aXnmeyeDBT401tyXGOC9liCsbGREQn0i2HGRLyY6sVBd+fh4F0aMukcFW37UM0JANyQcm0yhAH28pmt9U1GFf29H/mwjdD+EQzgZPbyu3LsquQBEsza+9//XgUfTz7xlCoXOCUYtJwDmIIE6d/4xjcKDcZc82QowLrkcAv84D2DiUCwiOO7401vsldefqVg/KRDxuA5UDFvb33L22xsYrwwlnmeysyawkGVWvS8wu/vqGQnggp+N1uc3LB5ZToTH61PsIj8exJG054giMkk4Bc++ws2PDIqIJ5Y4sH777e//ru/t77e5VbX3GRnjh2z3/u9L9jylStt5apu+/Vf/20NcqFwAvsC3Rs0+dSe3Fhnx/fvt6/976/LPglTpyW3Af2MJrXKDQ0N26/8yq/KuGPQ03koKaiYGKff+c637eKFEUMbi+EqTzzxuC1b1lcMEinvQRJtgZMlrY4MfLWO2LpI1NEoetOb3qR1/8Lv/V+2YdMmTajesWO7HT181Bbnp23Fsl77jd/8Lfvc537LOpoabce2rfbRn/64hKHBUxqa6qy/v8/+23/7ssA2Wt+6unol8Ltj2xXSXTxy9IQtW95rXd3t1t3VZa0NzWLxHHz2Wbt46Ig11C/YodODNrZgtmbjerV/U2GDjcBz8eTX9b1ghlLBalhasHfceIM9/dCDKkzBMFxagFlE20O2JEeroCadIRZfZw8+87wtjo/Y+97/ZoESiwRGmkLmYANA7fnz55WYCLimLKvga1ZMqMpSvR2ZmLB9AyOyC0yVTzY911qeKpiAnCfTPknTq6dMUQ02nAJTD+Y8uqgB4Hnm8/zU2AJpNy7VufOj4GBgAhjye6Up4sm0cuHpAHui6p8gWxYl0j4XwEdJiqR4bQ5pSZgqbZdaYEsdA2G/Evj2O60NLMOWJIjKzxJUSXDWbZBfb02L0Q1BgoZl8NBjgJoeUiaKZZuSwUr5deXEPGOBtDGZnCWjofh3sKazcl8+j+WAscz4yM+5/NmmreX7gImawBr6efgO94mAp7WhAxnPuM1zRj02Nu/L94P78IyDBBrjLYqBQK5D5UltDJkrMXjydXndmYhoj+Zi5kaNP8tBcu25pqRNTkL1wLKK31uos8HZaVt7zS4bmanKTrp/ZE8D2ODj8YGlnsssssQQNH10Ss+E6LpS5cqStVA1vzBsnXVmx44eDoasg48CeALg8+eUch05Wbom01FO0vOWy35GlxBD+vhdsZilebVW90rso++jg60BEfU2MDjoIEXEK8kC4H0zkfBuCBe+l95S7P30xbw3ATe+zEElZ53gVwBpakmlX7UD0kvSdsyz54CjMwN48hRYOIN8BqyFtCu9DDOZndUwFL8X1yrDJ8Oq7OhsV0GM7gpvU/MznawHTb5FZ3iGbp0aOO32YcmnIU/PiIHG6/mfdaEImMlK3k/uc95PwCTFVAYfUrSIFis6a3gmaDFi40dGvB3YpWc8Lkr2YgIQCbYCujmL0VmTadcFELe06prmFzxGAwSmNbe1vUN5DcAEA0+IJ9BmTNmMYi1C6D63dMbZOv/zDjiLZyaAsV4A5e7dNyjmI9F2zV8/t/xJvM1rE1Dm72lDAfdoTYbxxLqTSyzvX27XX3edpKnQKysDHc4Z8n1CMsj6PfLIw0XbN8ko+oYAfbmvNZgk2HRlW9bE82usU1zN15NPPi6mGHHE4OCA2p0B13g/4m/OH8+Zz4B1yVrilyka8jvcS0oHAPTRrXVh8IINDJy3zZu3iFHT2dkdLEeepedS+N8yYyzPctoqPfeQ6yjHUThpgPFsx+P3kDUgOU9JpwSH3B5HQaZUeNHeST8XtoZ75Wvbtu1q3XTdP7fLNfvt7YCX+J/otKJorrOr/TKnmPHQwYM2Nj7i18BABV2PtxQT63K9maMhY55FBhWqI7h2Qr7HDtEJrFwIgEaDM6KzjLyXmL9C/IUkRUyZLiYtR0cGwKLkNOoa7Mrt262np1dkluxYdDCemDcH5JHXLllFYwpmRAI6cvAFW5qlvZSuOs9VvCi6KHuDjWCYBPaVZyc9uyAdOTuv6kNa6WghVhfbCj082Ju8rQ8QbWrpts6eZdbW0a7za8heeEm20DVO4C/t4Y/zA5KDCPaY+6VaF0SeEbfT3tlSPi9JrlEcU4DJzlolT2YIB0X155971s6fO+tEmAXXwVOuq+fpA0rIcfWVAKOesbMR8/pTQqMcu9Q3+s+RohqdmIzCA+y8FjEYN2zc7DrGDGMTE9jjXBjcii+EpxCveDeGchL5Rkb0LtkCrcFLczY2fNHOnz5lp0+fFOGjruK4gnLvlNGQGlkOvjKxMtGBB/Al78KvdHZ3CQdwv2c2Pj4hMkzyWjlrnmM5uxwft2r1GskTkFezFsm84+fkbDlU0sFFnxANkDg9M2knjh12gJGhjWgaBpLa1NwoW8p51NlgzULzNNdaPlPyTB7T1sDdJLDVziJ+1XU1fZBNxozlPeh7x7W5HWx2lr9iP/3/43Nh9oTy+CXmn8z4zIlZCmFM+vbu0Lw29ij/z+mZBrYSMjCFvnawl/N6fOPVir8OMk4X7drEdVmMSj9DrMJZ9oFgdIJ4Oz22P4t/Ahyj45PnoaLUu3/yp8RgxGhxSJyGj77fvLEoHHxNCibo1R0wNa3ROrvQCmhRnzyMOA49VQVnq4VGXlHBcQpvDdiridmWA+6yQfA2zHDmEYS7o41gOwNPVfY9uE2wIh+0H6halV8GLkWxA2jEuaQD01S5ABeVPNebPffMU1ZHizAg1CJDYJzRoc+I/3HQbLLTZ89eQkOtOTefJpTXpUqTnGODDDrtsRgA+tvHp6btltveoBZBMUkJuCJJVS4XorsZPNdAINqRHJDjfQjijh55zcYYrCAY3g0EQzCgKmMIG+oqNjY5KZ02gi00+hRMMd2ut7c4CLwWByHnLjDW6czcE5Vhp8PiqJfs+t27bc3qtWIwuVYI4urcXwALsR46wNEKLN7f/Jz96IcPWYuSN2eZeCJTG7O+bv16id6OjU1oiMzQyLC9+a1vtd5eWII8z9CljIqHKjPZVmGLAoyfeeopO33qhLUiWjs9FdMIcc6e/CnBq9QVVW0lcT61owA7y/tKwWJMJNMgCkC1esCsir3jvT9h8xIhRoIg2DRRJantewLFZnvnu95hL7zwvB0/dlx6RQSpHFZRqZnG1dJsX/2rr1hnp2vXZGDD3zXAZWRE+4vAmvU8dfq0t+ULYKza2976VnvllVfEwNLeiQQkg+eR4TH70Ic+ZCNjo+l3L2FoZTKbezjZXu4M3VFloF+u5vi6BC2/NAGvloDnz/z0Jwjn2iW+9v/m3/yinTs/JNvU3NYssew//C9f0h5taG62gZOn7D/8n//B1m5Yb/39XfbFL/6xgm5EguVcYfBanRFQd/V22muvvmpf/puvaoK39M+onuJgG+o1+OTChSH7zGf+lWtgYd/CjrhtrGjgzre/9U2v6jY32969+1SxXw7ASCJBgJTMl2CMZSKUQFM+R5l6FavrNMCEqfLoGa1bu9o++4u/bFPVqqrB0ltq67CuLgbPzNrvfeH37X9++a/EYOzt6bQ3v/3tNjrEEKSKHT9+VALrVFG7OjqsvavDBi8MC6TduH6lvfG2a8OBLtmJUxetqc5sZroqttLZQ4ds+PBhmxm/YOdGqnZubMqu2LndGprqrauzz+574H7r7e3RWaCtSm1xDQC0FWtaWrB33nKTvfDYo1bf3GTN6MpJsw7gttkmJidsYb7qk3Djvuubltl3fvBDmxg+bx/64B3a6431LWJUSyutHpC4QYk0yRcBVmWhwWZ536U5m1t0NtW5iXF75jQDaOqso7Pb/VS9BzkkMXyxLx00c/p+Fmk0FCpsus5WtG6UbWs52HQf58BR7vUMSHh9Vgoz6OD853oXwGI4u6w2uuJCDWzixwV7MRhtmq4eMiIe5IaGcbLvgilevlbdT8FEuFR/h7OWLZFFohSBlbcj1oYfcD3eSukJfbZ4+PWHNEoxJdsT4LQZWRUuEsfLtCvThqT/vyQOwPvFDZR9XhopF9TXSERP7ONLsUChE+oPIAt/ZRalnnOhbVxjOkqzKBKJBIBrNtcTKN41i0D5uTmIjrPBl9iKGnoXA+qCwVFIfhAHCExxH+pTDGHqBTsz1o9Og/IzzWthjyoREcAVUzMjKE9bk0UdBdVxBsr2W21k0UZMokqgSHLi2pF1Nr6wYJ1bNtpcDJCg0u4FNZKL0C0tDbIq1q88hCYE5Ov03FzsX5z/2VlrHZ+w+pkZGx4ccOkIlk55C9Y5/X/oL4Vwf65bToLNs5q+Mc+e1j0q+Xk2JZ6uwSTNblOiaJtxIJ+LbyGohs24rLdPbZd072gN1HbrBVNek5OT+SzWgvg4eQ9VOj06OovhJ2hWE5RzvWUAP4sbCaQB1qQvxF7xGWU2S8a15QA/E9IyGMPzJA6gXRXA59ChgwKCAIYAALDlvLczb/GVFG28tTH3mIBKGWy05MYVb+QUYb6dOpO+30NCoJTUqLBXV1HMJZDNvC28LTT3Ojvbtd8HB+gAis6caJfknvh8zhPX5kBdTfs0gdZ8ln7NdWLEKMERADjnGojqqKHzxaw6P6+1Hx2bUFKbLBk91yg854h0nmexR+Rv1JvrgLHaSRekD0cswnlnh4vSoOItOsRj0W4W7a8B3vLceJYwF2lJ5vdYizVr1oiByPcT+C4zQvN8cX8dnR320EMP6J5I/nlesBBh5ibAmG1wPJuMO/kZ8RCFchiK2Pbnn3/W1q9fbwMDF7Tfb7xxt/YJ4GF2BOTeQg6K3xkZHVF8RQxLGzSvZwWffuopMSm5L/YfYN3hw4d1rpiQrfWar0jyJguA6dPy/vKMZOuvr/289lvuSU2oV/eRg0EPPfSQ9orrNNdsO/et10QrcvlZ8P0cuiRtx2Dx7t6927q7kQJr9C6+YMO7rXEAKu0O+rXyI0yP1sAszyvJw7Bhp0+etIHzgE7eNsvVAXYUr1cMQqdUq85H2nqml9di7IhV51P7rtFzUOUoNVCE+1FOAsAZLdea3pvdGzHkkaKwuq7q623dpi3W3NlliwJXnClJh0n6dnIS/YicRGSiqrCBZ5560Npb2gUWcz9oz3GWeY4z1anQ+6Sl122+5wP+7LA5yRpMeRVipYkpcs0mySJJ9mlxwbZesd1WrV3v/rGhyeP1ehh8NXJDLd+uDWHDrwXJNbADPwNlMDFZjbmHMlbztXGgKX1pGYxykNG1fbVXKYg01NkjP3pIwKIApIghdN8wMqvTkv9ikBVfBXM29i/dZk3RbppFk2QPs2sgAznbvEFMafJK5Q6LdbZz17W2fuNmSbG47Qk/zd6IzsMCuwjCh+f7PpEZdjm6hRBNLw6cs2OHD9nRo4c0rEWYJcIlJTmPBP+whRoyQr4mCTPXN2YvY9881vD4G5aig+Puz50NX2eQ1iYmJvVatAg3bt4Swzd9H4b70RkUBsF+DBkCJ4VV7eyZ0zY4cMbqgQ7BcSrmnbDsfQbtzqD1Gl0/IjLUZgnkINeMMTM+KncZlHNgvx7fyyJcRHsx/3a2YS2WZL957FxR54vH+R4bigCRWq7m07rV2aLvOSOffcC/pRVcvK/nL7LtdDHk2W70IkiuM3/W8hC3rOmjIZzw+pQdyUIj187fs8jhRLk6yerxmWXGb565fDbcO74doFYyZe/58CdE0yiqOwLhfBqUa8A0ChzKZIoHiPbd2rXrrbG1TZODAcJc7JvFpGOAgDe0kuJguYJGiImHUcxFygOdhzcvthwk5u8WBkrJTAQjYjLGpKBY9HQu2owc3tgADu7Vpu+xiGIdxtAPjK4mA1W8FfflF5+32elJbVpae+j7x6GWg1KMAk4dZlMBxAXgonZxplI3NRdodO2+YP40WaWxXmPCCegxGtfuvkGsPFUNU3cwRG+l7xg9/pnkRqqS1gAAIABJREFUSCNMtOscojJnU5MTduTwYa8chR5QT2+XNhtVKzRbCEKoHggdr1btxMljlg4tg0b2wfTUpA+biIMg56AN6A7Mp082WHV+znbu3GVr1q5VK7jrR6YwaYhmC11ny9WSelVG5udNGowtrer/rw8dnGSGkPggREz1/sLFi9rwE1OTduONN1n/ihUxcclFWtVmUwwh8ZZbF0822/PyS3b+/FlrafSAVWBsQUN3JoonJe7YOVDZcpQAdj6jDIgc8ceIo7NF1YQq/JJ98K47rUqvKpWkqHirxRsjE7r9fB4DOGBn0QIN0Mr/PA+CBLVhR0veX//1V60tAmc3IKGFiABwtHhg0HMvct38Pz42au961zs1ndpFYOusooDEDSRnE/YpWocEfLp/TaDCeTrgmnvW/2TyMhUpB009qHfQJZPYPKeeCHmAnqAi75/P0if35rCMSCoLANX1a/71L39WLdJcD22+e17dZ1/84v9t/av6FSBfHKC999fthtddaxMT8/blr3zFHn3kUTTdrbmxxarzVa/7zy8ZrTPnTh61v/izP7P+DesNTB7WAexFvgjq2Z+f+YXPWh/V6zqXA8j7gXVx6MBB+9HD99rg4LgtX9Fpzz7zoj395LMa+pQTMlNfR+sUDlJ6oJfp6hWOKMAQ9h37fMeOq+xvvvY1JYWpDyQB4KELtmP7Nrv1llvsgfvut472Nrv55puspamlqI5SGEpNVc4xa8TUaEDoK67YauPjY9rzq1b2W1dnt7djLM1bS3Ojndz3mu178klrr6+3A2fO2eDklF25/UoFH2vWrrH7739AwZESP9oJlhZUxGhurLe5qQn72Z/6qB3Y86rODeBLo9oE6m3HjhttYXHa9u95zuqN/e9tNtbQZd978Cmbnx639739JgEduNgsMOE4CV6r09VigqmCfaryYsMsWKWhxU4Mj9q+oUmrNDJFzZPSMgiWyUo5sCTyBNgrtzx7IgLgHAzmYjp8tPYQ3IY2TgIS6dDZn+UkiX+LTR+6iRm8ZAKV/84Etgwa5X4j8CkHKzlpMYXwFfOnoHtJvzHtg++3WtCR11qAaqHPQoVVX0y3i8RJ1VF0laKAgKwHYK8Sa/xR2Fj8QNk+uD/PwkFoSYndHNo1wcIA4Mlnlj6/di81jUklg6UBMBk85fPSa7WYtLJ64uKtU6FpFAlABlbluEN+E9280OdLEIrBRMlM888njmDibApcLzkLTPILBMneUoyGH+B4kRQKzIpBBAEEZ2CYPorWUT6jYKCHfawBRqGdVWrjz+cvWQ98WdhtACUxFNQa1yBfim3zZMATVwJuVZs1VdeTVAqeuQ/TplMknJ9fsvHZeeu/ZqdNB3iiVEMsfk8cZFsj9uB5eiJf0xKly1lrVoGR6IMC8P8Mc6mfn7e2sSnra6q3E8ePCvSQVlXFfbE6spPZW2iWpb/wEm9+Vjkmy5hS9x3sQoBRFRNCPxp7yoR7X9NKEbsBPPH/3j17NXkZHUXuEg2k7AzI2IBn5m1fs/od4qm8HtmHRdp8mwpwm2tIG0EylwF6Aki8lr8TU6b9wt5MTU1Gl4BPb+f30kf7nnUmpdsU9zMkCbTsDjGJuGLW29VlFy8OFrERQMy69eukoeaMioiVVTStDWlymQ9PVGjZ5Rzzv3yA9KAdXCkn+GlDEtAirlZ8oGsnVq1XBw37orsbmZhFAYy0WireCAC2BjA6GJEJH/eaRTudm1lPwrBXCdJTTFUBTFNMZ61Sz8A5GIYLWsfmljbFktlimTa3SCppfSyGO0XxJ4AcrTHntKFJdmf3jd5OLDBK8ktO2qDoAYApW5qMqAApianLLfS8Z0qIsP8AvXKadi3W9P2e+w+79fjjj4dud72KGcR/mzZtEthDNwb7m2Rak1ZDD5Tz0RSSRytXrVBscPToUU2vPnzkiOJsQE5AdgBPnhnPlXtkXwEcolGqWHXRB4ACMK5c2a91fuyxJwRMDp4f0PCiK6+80g4cOCjQkZhdBSzOTtXXLc9uFnbK/ot7B1T2ol6tmF0Mp9Bh9+//0z/9k3V3u6ZkTuNNf4s/yIKg23TvlMH3udSF17KIa9hft9x8s/X2UDR2gEaAVhQqyeewpxokqQ7AKO6IhRb+SmdmXkSKs2dOaWhdrcACSI4sC2zDqudTQcLQtNgcKBp6jQnSqJ1Skgg+eZYCRuZZVZjHhsSDtzjq0JPOloaoqhOxgoY2smYLtigAz2yVhrwsk01PDfvcZwUoJfmCmlDLfHXGHnn4h2KMut54oH2hrSgwIwkecS61/wIbCOsd3WLotjtgqNZnAcfgCPx7wbZv32Fr1m/QsFnPn7IAmImU367WNYd2hNhIFm8SpOIX6Wiqzk4rd03ABHC4yPEiluO9sjCZ+Y3bCfH+9HmpVc0zGBsdspdfekEAswOyziDVADJ8cVOjpDa8GIjcRbWQT+C8Yvd5jOQd2IaMTTNO0cR1DfHQpldrNM9pdmFBbe4rV62WXROJGv8cup21VXOwLsk36vTUgwNo9Dx8aaFqU+NjGnA7MnTRFuer1gSo6VunIH4VzwV/z8DFatU0rLJSZ51dkBBMQ2DLcW4W6Xjm+E2mg1MA0lASdb0u2ep1a8Vyll2OuQ0CvFWM9ThMoSrnYBFWn7eqjw8P2dFDr0mGJYFfivIqmsWelAaoNB9hHztxCMwhC+2Z62c8muBy+tuMIXOfcB/S6uc6BDSGjF2JAcn3RFZBTjCYyuwbSGycBZ8iT8erg5OsDUBsxlEq+rJX5ualDel6/S7Twt7Dv2MLeH2ChOjbg/G0xVRp3pfYBHuFOYO4IemQ0Mp0ENT3mxiSYA6tLbJtic/wuReGLio24vfLhczM+xNzwJa1NLZY5QMf/TmJnviD8QPDzfjmaLeZ6Rkx3lKfEeYYzEU2EAlCE2O2YS7SLiCQxQELGQqN4/a+/EKQVJolZaZALUHiGmpGzQckeMLhem7pHJIynjeZr0s2QznI1X2VxPe99duvKYEOWigyIPXHQBBsNletSk9henzU6rQxHfxJ+mhuPjZPVtlqG9QZXaqURzuOX18KknsVRzotajOHTu1tv9dcd70t718RGoyePBEk4WSV3Gmogn9lIiPDmgZvkaB32k6dPGnnzyGcvVhMHx4bG9UGRsC5vbNDgAoGjQDhyaceLyryra3N0Rrka5XJVBpwAEXWV4Fx6BXTWnP11Vfb5i1bvXqS0z2ha8t5uzNwA+oglq4/JpIBgDXTCjSNiDDah94iowrj1JSmX9OWTTAkRH921q677npbs3adGI1ib5aSbTdsDmZKx4kx9kcO28TYmC1f1it9iZnpCa1dtjGlMyURccZana4nn7Ucfeg3FhWvYGSxpYDk6o3Jt5P2sU99Ss8mW6hxtrknAGa4vKnJafvInXfqGh599BG/BwJBugDEMIIN50nk3/71V1VNcnFr1Z10XRgurjGTCiZGEyxyfazb6ZPH7bO/+Iv27W99y/qX9WsPCviIYIEE+PiJk2Iw8uYOuFJhDRHm0qCk8hlVICRHWtJQLBmeBCLU5oohLU2LcwAIMKg2GSvfxwcJ+V6nSv6ZX/iXNj7BRM52q9QhQTBrP/9zn7HeZX3W291lF06ftk/81Mfsgx+7y+YXKvbf/9//YXff/X1raqoXUD81MynJgQpC8LZg1dER+/3f/R3beNUOuzCCIDsMkRnr7GyTEQY7+cAH7rL+5Su0L3iOSdPvaGuzA3tfsR/98D4bGpq0rp52O3zoqH3nn75ra9esKe5HLMaSFISzt71ylRXT3GuwYbLizvPctHmL/v/93/99tcrhSCgG9C3rs/a2Nlu5ol/Bczmxw0ZLxD6GGlE9AjjkTMLmePqZZxTob9m8UW1MaHaQyKtdhFaCOlO79+Cxk/bIP/6jLV/ea8MTU3bq3IBdff01CpTf+d532sjFC3buzCk7/NpBTZkjUFu/brVdsXmjdXe22/JlPTqj2IcnH3/SFqpVm5yZt7HxYVvZv9LbGZacSo9da+rosW/e/ZDNTY7a2269WgGHKuQx0Q4McmqqqrVZXCKJh0HvrRcjQ0OyEzPzizY4PWv3791vK1evtcamVmuoQ3DZddQShGON1UYUgaivQ611LQEWD0RrYHAZNCRp1bqSrETBJQMoBdTBvMm/X342ynsimYV5DsOk15hDJWBf50HFJqd+5vnwa60NovLAqHZu9Z6O/6fHuIT9nIAriYszlwIEjEmr0qGL58Wey6Q+r4c3xS+lPfHg29theGGCDnmP+aekVWIIU95LGQDkdQkiiMWuievY45qIfZ5Jzqwmone065xKWqHFBz0QeHLzri3TKDkAZDZ4Tpo4HoM7ckLwyPCQWkoXpVnUYE1o74Z+qrPL5qyrq1PBLYEYBQBsRAaoMHumpilI+OPmnsqtTpxzEnLZUaOA5W1AfMmXij1YSwecZevvpf2aUhQ5vdppEsWa6lnCSylJTygJKtil/gYOCHvbn9ZENjzbnx10J+GESTI+t2B9O7fbBIzGbLcT29L1mPlSsBktPx6TRHwlADCGrUjvmD3GDcFgNGtCm29ozHobKnb0+BEVJACFXH/bYxolQ9LMKqVJAHExpE/3EuzP4jwUQv0kY+F3SeYpigZ7BsD8pptv8qQ0hlvw/PGlxEXEGfwuOtT4UcCfnBaZsQE/x0dp2jXxEAzGaMHjmee+ENAZAE/+nYXNeIp9ga3mT+xWMj94lg6seazEVyZ2JGjZnpSfxZ9urzwu4HpISgB18U9Hjx7Re/E7fIYKybboupMUwatTeq7IU+jepT3tawFTgmeZz4XX5uRfEvVMujIpT9BeySsFNA2acnvM7yC7g6+nK0MA4/lzAmNhQOSeEhsrBtWoiIo+aDC/1I4ZyVvRBhwtxOwU8hMxRLj2OWc8LTI4IsAykmJszNxsTes9E0vABj8jNR1fAbfiTdB66kVjdSA1tyjm1fRXrimIFir8mxUDa/L9lF5VfOgQa5Bnk+ctf7HEYB2fWp5xXV5HgqD8u7OjTfd/7733Kh/LvAf/TgzIz1grvQd6WuyNGC7C6zO2XrV6pcD1V199RQAjnS4JGPJ9OrSUa7GfAyiFzcJUZK3Xkhd1aMtetWqlroPJ1oALtOTzbwCDPXv22Ir+VXbbbbdJz5/vc67codYK2WU/nLFXDsHL86KpqmI4x1CMUGjQs+gkT3B7z1kRCKjCYQzGDFYZZ8LPdwx/0ST6JoHf+Kd16zd43lTfKGYVgEeuoe9xH1CTz135HFYdmTHF1z6oik6pF59/3gdxCphyYKMSfjo7oFgTyB/YP2wd9gLAIOVbeM5O2gqSSTDSZfNi7whci9iZPD5tBtcmzdHpGYHe7Z1dAnjoPmxubbMdO3fJX6rgJ2Z6PNAEBN2b6V4BLF1GzOyxRx7VPab9497T7znZI1qC1T7ukmXpe8TQKobbpKyHy2o5Q94LyQAraDCuX7/Rh8/qfWLoWYmVW7aBsh/z3g2QLdFlcF1Msyp2sNym6sNLChtw2bA9bzUPWSzlLRl7uTQZHaBM1X75pRfFUsTezc1Oe2wf2vKsK+APN5mtxh4zwsz14WBLtNBHITdZjF7spNjr5AwfpOmtz62SKjO7/Y43WVt7Z3hNL1Sxb13xqzYDQUNiQiNQa6ANRDHP19XmZmx8dMT279tjZ0+ftPa2Zh6m2pBZJUBSfHrB1ItJ34sRC2imR3OztbRDQHOSGp/H2cIesa8976t3jEmgF3u6SZq4GzdtsY2bNsnXuPZpRUSCQoecrkkKetHl6vqXsyJfnDl1SuuQa1NZdKIOcT4ALiC/Fzd8vgN+jrPjWr+1YmXRdbNQ0y70ORhhb8BkImYQsKgczu2Hx8TzKmIJQIy4XWBki9uQjHVF7lCbfE1LnNck65x1SwIU0gH4Ks4oRJTc1xkn8/kC00WO80KE41UeX6orJq4nSStZ0MoCj69LtHFH0ZB7Svk8rsX1hL2AmTEC+ZImSC/MCzNUtyxx0Id+6tNLGZSwcTiQ0odB9FoJgIuoskd9jHidwBza0Fpa2gUwauInN6GgNujV8ZAVvAYLL52DDhSagMFUykTZk5Raa3QmdumAxTbEAKqglJXaWjuWmyVvUxHLJAK9cnKTlUQZ4gjSs23NEW03/pqutLhop08cs9GhIVvSFCUmC2Xg4YFeVpa8IgAt3JMLdBX5n9/vQHB6uqpqMgeD5+gCmW4kCXTwHWkAaSdoavPDiTHAqKYeIwuo6UEBVnow72xAn6aUE5/n7NSpU3bk6BHbvGmjwAOSsJ7eXlu9ZqUCCASW+cxkv73w3DMKRlyo03UF2ACpHcVnuECrD/LBwUYvkzZwdQYG407btGWLizirRcpb9JToR/XUjRoJg3+P96UK9oN775UDZmLyju3bbUV/v+6HfckULRJDKnZMrUMAFQd09TXXivGlVnIA7TBeqhgVk6JdWBzm6cC5M/bSCy/o3z6dNtivpdbtcpWT60uWTQbQuY+z0q12mJiquljXYA0Gg6xqb333e6RF6cLJzuTS75Fc5iCL+Xm766MftWeff84uXBgUqI1GRF6D9tvigqqyX//a13xar4B4AEgHHAiCLl68IGfNc0dHJ9m0qoKPj9tdH7nTvq/gqzuKCO7EdOaszgYvXLR3vetdzgAQcFIDGAtjm62Y2W7iJYmiBdpJRBWxCQogsoFW/Mv0uSL5E1ihgDwYnqXWybCJ2o8AjF6laTaAb9gcP/fpn9N04w5amOeq9rrrr7Of/sy/VGD4la/+ld1z9w+UwKBZoWFMi0s2NT5p7Z2tVh0ftV/67L+yN7ztrTY17YLDrufqtoNWj0/9zM9aewfMCr+nDPaX9/XYudOn7Pt3f9MW5putujBlbc2t9vdf/5aDwsFYk826jHGTgJIqocV0Pm2NqAp6oWfrFVtt/foNHlg2+pCWFStXhg2eLBw7ASF7ACCYwTSTU5MF49EZxziBFiWPh48cVgvB9m3blDQiuC57J9CfxZ6zusU6Gzlxyp5/4AeyO6NTM/bSgYN23Y27FSxfvX2nPfvkU9bUOGs33LjNdly1TcO9eDlT53j2Alvm5q2tucPuu/c+JZRj4+idVrUekgtYqFoDbCIA36YO+6f7f2h1czN2x+t2WU9PnzWhu6O2Roo0JFoO1gJKEKBNMHmWil3olS1U6m14fskePnDE6hqbra93meyTJ6lUO336eyb4JI9yuAXTylsFWOcExDRcoxTAZyFHPqbEasyEI5PP9KVZfCgCh5xaGZqPOaArNXXT12UwkOcng3Ht0QgO8r1zqIVfU+RpcW15r84Cc9HwMshUA/NcO7KWwHqAzTolQyqvSUFYTIDN99LPgpVVe3619srUb/Vg2H1nCmNTNMtkhPcjUMpiXfrm9Neauhg+m9/j5ypElTSPcw2VPAAchBZyMhTSbnOdnInJyWklwfgBJCjwXUwQREqjtaXVOjo7ldwMDQ/Zgw89pGeIvdu27UrplQImekuvtyLxfGD1KCmIRRGQLrtQ0z9y/R5vd8/9Q/CrBFN6dejG1lrMBSrUeUxDmw3yJmLSzLGPo80nbWcUeLK9M9+/vGdlbYJ1zvNT/BGD8HzPu93o6u4Vg3Gac7hhjS1GEK4oS2vuwEAND3U7LkCaJLgoPEVbmlghweyQzVmwFqrpA8PWubRop86ctGb2F7RFJeEkpU6RzFghOwy015JJm/631OoeBiOYk17YFINRCTRJHvahYrfffrtiE+I27akp31PoxbGOE2PjtmbNarG+HWB0EfgcdMJ1OOt9UeuhmJMJ0C0tRZJAPOXP24tMmTAUyHGhxewaZ7BYAMgVb4SeKjEatpVHTxzE57NXyiAY5yGBee4/9RWJhU6ePCUmGtp62EL2Kt0MvAegO6aUM0GcCPDiIG+NDQRDlmuAtTU6NqprSw1ArkEdQMH0xWdlkVBnLpIxgSq+mEr66CxhpWkh5/fPnjvjCVr4TZ5zFjT4PJ3vGESZSRX3wXVoUrUYo/g0N4gkp7QK8uRhPlFIpZBPYibWakOj1pQkvbCHYnj988Eb6kLJtvFIGLmzBEB33wBDP7QXORM6Bw5okVQrzi0Kjg6M0lYs9pdAjmRkebGA50PMQWKXcTPrQkKcRVmB0HV19uSTT+p+iO9hCBL/iXW4aDY6PKScQ400zvd1zbUo4PHsKJIgPUTxnW6IHz3yiL63dcsWvadkBBQn+jBAntWJkyfFdGxrpwNqRgN8sJ8rVq6QJMm+ffu0dgyvoZvipptuMnQZV69aa7fe+vpiQAptkZ4neIKu9EtAlrcHZrKOjVZBQb48i7e1oWogL5NT42Jzck/oYcM85mymHxBbsDRJFbZsMjJh+6jrSjrbvq7XXHetCtMJmGjOQAm0y2SbBayv1IZDwExSjlYhX3VJlgP79oW/8hgm7XaCHLJ5QQD0wR/4CGcP5eAjgWoxxCRz2ty32J+i+Fjo1pYHx3kRxvOPILeIs7YocHrLlVdK1krMxihm5iC3Iv+OQjvXPjdTFemDYUBOqqEjZS7Y6bUxmyqiRKtxDsWsaUqW447oWGB3Bhue9acwQIF867YrbdXK1fK1uncJNPoz8yKXV+EAORyUC25JxHl5ThNw9fioBhgqjlEr7aWEifQjHgPFCSriRC+cwEDVGV2ct9OnTmn2gdrBpVeYkmqe85L3Ewfn+rmdjJb4+DD5dnUYOM6RNr6YaRGxIPYM+4bmeGNji73x9jep+AJLu0HDQxr1cx8WhC+lKFgrNuc9s0bOVwG8mjWYqdPj47bnlRdt6OJ5a29uULdBVFeKoTWOt8TAN14e+V9LCyS0Jg0AdiKJA/0A21lQkOZ9U5O1trQ7MCXwDpyjQXqt/StX+ruLCU6M6tetos2cA2e+rxyvmZ2elu7l+bOnxWjU+SI31Vlye8qbVKvTVmXYS3QqYjeyaMP1yE4vOIgKI5ifZSyauFLGUgkoimm6MFfgMqmZCHOd88uaUIihkyR/RrxHTEhh3zGOJt0PtkE5BDIemmQNWcw7TMsxHPEZcYZLHzDLwwG9zCMSMMz8g/fEpwv4nEXKoEHTp1NuQmSM6Fxi44G3ZP7jGJefz7T/wifqIU/V++AZDcr0M4XP8AJEvVV+8qd/QQCjAxqpLRWTj0Rvdi0glgvjyu9yUV3daDC2FeL9+j02RDDaeIDsOJBWdPpUnSOxDj02dAKc6ZCMiVIlQRquMYK9NKk3k7dMStzYutH0wAoKcrMz/kJXp+a4avpMGeClIeXPbEV1aR2cm5/2o4cO2tD/z9abgEl2XlWCN5aMyH3fa98X1SZZW2m3ZdnajGUbJDfGGG8Y/GGanoYehh5ohoFmGJrupj8w3QzYBhp5k20sG2wZJEu2JZVUJVWpVKXa970yK/eMzIzIiJjvnHNvxCvNpL9yqTIjI957///f5dxzzx257Am4qhTzoNfS0SspYEDgw20mC7O0ddC8WbFuDYeJgI7KmcVOa8dCYAOjhXD06lUm0JMTkwRqS+WSrV69yvoHlvD9IVgdrUjSnFDQh+cpSq6qRHUwVteIHQqB5SNHjlh/Xy+1QfD+YH2pSqcgEroEAIAmJyY4zU49+YvW1gJw1BP7VJpC1dTHmC1wbaBvR2DSBYPV+mME+1atXk0AAyWuuF4l+/UWwvg+tKVg9SAw/pOf/MRmZ6asv7/POru6fTKkglIA3xgagSo7gne81yuvvmpLl62wTZs2S/jXpx7xUPl0LDh7Mv4wQQ+j7Kcm7eWXXtRULLSNsJIBoeQ6C1Arr2AEFfqooraQJVmv3LB90J0uafvgLqJVtYq22gV78KGHeR6kDYmqZl6C4miHa8zzueMg3nfffawaB1MB14R9oEnXem7QK/rmU1+XiDKCZ193rH9La4tN4FAXpaHa2t6qqvmiKiEXL5y3n/u5j9g/fPs7NjAwWGOtqFtCuoJgYdxxx51k1MIwsErijlpteKhqOBMlMayETyqhCRnrHIYtGAYBzERyWwM3PRiKoDl+LyqfcD7vee97qRM0twCB5ow1ZNL2Mz/9QRscXmItoGtXzdasXG6/+3/+OmOAv/yrr9g3nvom9RPROjw2MWLvfuBBe/Hll43zuedn7eH3PWo/+/MftampQo3cBd+LidfpzKJ95jP/xlpb21i9x7rs2LqNWlzFhTmek49//GM8f/hZX2+b/fe/+Gtra1VbQFSylSBh7RVAJAEOtHYraKm3FMLmZBqyDO63b93GRLK5xXWaXChejCYNZIJhx38HewzOHno1GFSDLwjyw4ksXbHcTp08aePXxsgkwPnitDIOgyhbCZNQqxXr6uiwxmLKnvrv/82aWhtsbLZoP9m9zx569GErFqato6XZDry+z8rpot2x81a7cccOy+QzrNB3NrZZoTRvTU2tdvTgIZuemCR7ARAS2tMiUSQzEbaQwEvZMq099vLeA3bu+El74J6braO1xVKpnM0UCxxWw3NdxKj6Rcu15KyxrcX2HDvF/bq8PW/LhpdaOdVs1tZlz+zdb5evjlMkOpvRlDZU6lHJJgCwKCZDJC2wwXwCtcBZeznWKhxuAGwcPsAhF3VgiGxslxnAOYmiQ+wDJvp5abKFTwr/Vdvriem7+iylgTUb6QFinB0m0h4M0L5dN81etk9tVCqCUYbjOiaOACYFsALNGLgxmZEfxj6UNECd0RjJPM8qWyzU+sdnCkZOSzPtDtZ6fGyctpr6Y84UqdlK/Hx83DX+xPDB7wTAyHOTmDyPa41hUYwjrgOuwv+6/u7bdJvjtQwcPQSIdQg/quJcHcDFGuJcxzrR51AuRhp1YjDqvtGOSBvoml8XLlziz/iHiVoM90F7cF1jNpiIiA1QSMPkx5nCHHXqCKY4i70wOyuWrRczUdHWPgDrDOwpVP3naZdQ2Jn0IV1RDAv7IMaNQHQG1LTnYqrpvuDrtfcbm1q5nmBPVyxjkyiYrl9ls9WK5TidXQVPCuxelBi2AAAgAElEQVQ7uhggI9kVifYyJ6P4QDUtAI8gAcaK5REYX5uwjnTGLpw9Y/kswgZoGavQjAQh9j3Xw1n1wfBQ4FzXMRJTybVGEa/6RHa8jlrXpRJZPAAO8Hto3cR5g/h8sEjwfGCzsAdWr1lj10ZGeebJIvFBerAdiAdiyFH4N53NRRY38TsxQCTAwFpRuwKpHSTmuF9M6cwQ2EaRccnQsGQNXEAfMcLK5SsIAuFp4G/E0ezycBAOSS7OEZgjYDqEvhPuF/7k6NGjjMkY+wIgzeets7uT/+7jdMgF7QHmAhrcAuAPmsQXL1zg+QAIk86mWCxHvARwDJ0yYoQ4uzSlWCrWJRIjaGGRg+BDLvD5aMPGvgZYD8kVaIAz4XFgLsAfrCdAV/hD/CxsrEA6rWNNy4ydLdAthg42Crsq4M9xEAWmUIgBBdArwyKDAC4WAQgc1mNp2QztWexpAb7SFQ/SBGJzgK4333KrhmN6h1HJQTOsOyajIrlOykbgPeG/A6jmPvBELs4o7inkWTjQJAGgY/8HwKvPmLbxsQnuWazzphs22/jElIog7vMCsMU9oW0X9gN2jdOdCzN25tQp27FjBwelbNy4kZ0O+Hzpc6r9DwNt8PunTp+mPiNZjcgXWptt1cqV3DewTQcO7rcly5ba4cNHWUjcuXOnnTh+krHwtm3beW7YIk3Quj4FnfJciUFk8SzCptK+LCqeYP7mHbKIX9CdtW/fPl4vriP2xfWSVmI+hl0MgA57GzrUeH8MtMP733fvO2t2EvcOwIbDzODPOBVYQ1qoS4fvOdMXHRgqEApQwnu+9NKL6tSqSZpwW6mtOFG0pH2MamGt68VtdmKIFPJq7RkVh8IuErpku6sDU4zxvXOMEiLSfQPoAd4uYsVsPmfr1m8kkBedZ6HpGFr7oSkpYD9D5v98oUDtcQDdpcUFnk35TOR5es7BEhWYJewfa0mb7sNHY9AkYz1nv6OYqDZf6E5mbM2atdbT2+fyYALNFB9pHyR9BAse3h0X5yr2vvyPABMxSuuF13iPAJwi1qiDgfXBL8Ic1FpMEJnzBNLs7tn7+msEcNiCTskrnBm08mqAl4qoArki76GvSEgFXBebeL7PAXnseccZ0eDEtA/kBckE3XxgMCLPV9FTRBZirayOROwggJsTqZmXaAp2DIktlxZsYmzEDux/w+ZnJq0pm7ZMVUVd4DbMG2NoJ64Z6w4wGJOlqX8KybyUdfX2EmhUfCE5ARR0CPg5sQXsS7Dy0qks26sXq1XbvHWrtba0a6Ata5iIU1T0Dv8p3cUic3sMesFePPDGPpsdH7fmppzlGl2ayGMRAvlgcXncTKCNkhbqNMUX7TcPU1L6y+XCyHb0id8+QBBkJ0goEJjEI/DYA083CtzwcwCtoROrz0ozh6+B9rBh0WHi5CNivQRDpXOKZ5f0Rdju8G/MoXM5FkMZszsrF59d73BD4buR8QUKoCikFhbmqLVJjjB/T7ZdIDn0+Ofob6OYqjMtlm74QmBDYTvx2oiNApCFxAaH4QJgxDfpdAgCCqXERDSAJPg+AJ2ojobDGRxcaj29qFZh3DeCTrX5htaiLg4BdpYOH0BBLfDzQyZz4+0rHvjGIVNBIQyHI9ee2PFaUYnyKXlC+KXxwqqXV/8DeIzFpCGXXefmkoPSd/g3kWMIVKKXR9Xoi+fPscUU7EVbLIoR40KhcPAw8F09PQq0Uyk7f/EC6f8N2Zyt27yJhzifhfB3vTLERMunlqIChH9jUMnkJKrkczY0PGzDw0vVEoZBMBRjhtPyMfMJ4K6W/PK6pXcXoNnIyBU7dvQYQQokCx2dnQQ8catIbBgwFOdtfHyMlXocmGg1Cf0HIOwAFMEWQ2siWB1wSqwkSXDTB75kbWpy2i5fuWK33HrrdcBiEkUPQ6rrrk9qxkGEMDRal5n8svpTslQZbQgLDNLoUCzF4KG7r8+mZwsc+HLjTTcpeXL9h0i449DAAMEoS9K4av/wza9bc6OE8WF9I3gJR6LrFTMD/x17BQcpkvsAdIHcy2mlOb2rUtU0dQQr97/7AWvIN5PlG6190OticMMKBjSyFmzd2rV2+Qpa2TGpcYH6NzwrOKAAxDB10Sr2/LPP2nxh1pqaEYQ7aEo2RZ6VWmijQmCe18i26pzNzhSoo/OBD3zAnn/+eQ42UdTtDtr3AV7z3oceIr2ZQIkzGRHw1QMgVZHZwuOt6/X959m7i9dqWpxo8HEOA6DEv/H7YjGoBb4+CEaXV1xU8oUE4MEHH7Sly5YwKEKlt70tb4/91Iest3/Amlpb6cSHBwbs937/d2x8fI4V+L/667/m0BU4P5yprdu329EjR21qfNRQE7v7nrvsM7/8yxyqArdN+QIEP3D6DWn70//6Z7Z69RoG0pg+hgmYKJr09/UQdHzwwfeSNQigZKC/37797W8nmJoqAIRTSIIcdWaa9g0YiLj3cNhwQu0d7Xbjjhu5P6PqjjWFDQ5aPOwwBNPxHKOyJgZAhdqkYDeKKQlmQNrOnbtgBw++RQmDZcuGbWpqlkEiJkBTlBsObb5gbems/eOTX2Tr+WQhZf/84xfs/vfcbznooZRn7PKlk5bLgWW5zlav3mgnTp2mdla6nLHJ6Sl79OFH7eUXXrCGdNUacMagfUWgQMLftQJJCZX9ko2VqzZerNjeXa/Yfe/YTp2whmyTXRkbN7SjFwrT1tnfZ9955hmbuHzFPv6Jj9rrJ87YtZFx682abdqwxsoQ8s+02GtnRuzNt46Qmf3MM9+2//gHf2wzmBJaFRMGSXj4Oq0JWtwEvMiHCAwKgDFsFX2SJ73SFLq+gBVnIIIfAkSe5HOapTOO6+eorncXNkdiSbI38YcQIAs4DgjGdGjYRtclZKuMg9f43FryHYkXGMU+aAst4qome2AtSg6TRCZsrk0W4CXeC34g1gw2BuBGgFX4dSTqFGsHm8or2AygodXVqPYunPEaQ9RZo/Vz4EB7AmQV+aDeBh5+WslUFArrbcFh75OV1njWsTbu9mui9fE7kcBe99wJOGgyMr4vsDbR6utAAHwlzlMAanheYNZjCiv3mRcDg9kV0Ucw72DP2lqaLQ+fgHVA4bExLyF9BK2IkwAA8Exkydwmq9LBAXxugLJo+8T9I5jk0/Pr5bNkTCANNWoY1RJ4tMzATmlwifSo4TtSVixXbXJqnEnK2MKi9d6w0ebp7uHjVCzVJOmYIllngdX39PXt+2LtiClO4Br3t7Bg7ZMz1tnYaEeOvGUNOegO60lJqlGdLgHo1pmMPvTG20mRcNN+s7Iu36aJizj38BvyMbSb3d02PDRMiRQU3JBYU7+TbAaxJTn7INvAmGlqeob7F78bgBl8LsA3svLYru0MU08+WABKgF9TM9M6I4xrwOQN3W+1jiEeA+CDFjsOynD2IpIR6ivSRkmXEswIFfzQ8o11VRsWmGaIJ7EPAOyvXbuWoCAAJPxOnF08G2j04RoBEkEuB237HMjXkLP5+QITGPg5+DzEpWhjxuvBOEPxAAzbVatWckIwng0+M9quwLJN7oEcBxzyRLMYiP8GywS/A33vnu5uAl5qvap3jCD/AJMYCWuARYzWwfRl26sSHyTXZFbQPmroDnODVIbnBx8JgBEJaposDrDd5qyto5NDSpR8OzDjSV7YUfws2cGBRJggE+tAaKVVi/T2HWD5i0fFwh1JGWBEVW0WLElnU4fdC4AwWvPCxoadqiWYrg9OG8hMT/sNzwOD08Q01dlDIQnPAaAC4gQAzbBHsk9aAZ6/yIM4VKSRRRI8z5Mnj1OK5bnnnrXNmzexqEtb0yQmEj4Xa4T3w9+HDr7FmAz+BAAxCo6IkXFPe/futfUbNtiuV3bRHr7r/vvtKoD6ctXWrl3v9kjSS+GTg6QR4FAyP4t75PNhm2kMbZF9DuDg2eeeZfcVzoKSYREm1Grs7cxuT0LzFvc1V5h3Jp5yw76+frvz7rucMQjmq+ICshXZpQKwTs+dshZRvUq0botZpLO+9/W9smfeIRdAo0Ct0Fn21Q+WIltS64N5uBd9HVCAwheKE8wb0FnmPidiaSb4DnziY0naYVuy4hxEoNhVsIfLlq9gx47yKHWOYM/IJirv0rWq8wv3hbgYYBpyt2BqKs8NCRx18bDQ6ZPkychODn70ugQBfMqHeMcjP0dOAPb/1ttuJ3kocrMYmhYsy/DzcY6S5zfiNZmOOlMY1xWxXpCOAtiLWKKOR+iZafs525K+U4BwCYM5S0U7c/qknTx2hDmJFMIAMoOsAU09dJLIv4SufTzTiFeSYGkUNaIAqHtzzXriHBoeh7y8vaPTbnrHzRy6y6ZnDiKDlJp8tJi7KiZTmpNgpTRNKexF+4JrLbJbc3x81Pa8uovMRWgaAv/Ab8OuAjATW66uHwgSGWwifFx3Zw9tdAcHxeqc4vUo4oGoxHMHFn2TT49G/F6ExErKOrp7bMvWHRoQi3ZwFNCpO/o2WT22bGPPY9ijCibH3jpoMxPXLJ8V+xe5DdYhQGD4XXaqeZyAfRHFDcVO0lXVfdWHRAEjCZsUeQLsStjhKLxHEYbM0sR7q1MsulhUDAg/x/jbO3tir+GshZwF/G2cRTx7nPP4gu+BnSfeU63Q5i1bupyFK1wnCB7IGSWF0swuxwkU9r0lH/uZUg4JqRbue9iKhHQZbDqK17NzIgLgC36Beo7UDhfRDfsVcRgASuEjFUu9/4lPVSMRpkF3RBvnPvqz4xAwQKJeDcRI22x4yTJqA2YaGjXxGEioJxeY4MnEDVOYeEOBlsuixIVGZUFGJwZGyOhK1JdHr1b1iCQuEgIeSG85EoDprdMO+nAzhS5folIUbAq8eyQbeC8MDiB4guClXGaAdujAfoIS0GAEsMOJPZmUDQwO8oGCfYAAEGDDPJxYadEKM7O27cYdEhCeniZyjMUkpbSlmUmwnIWmX6KqjlYNVB2HhpfY0JIlNCZE1alFIWMSlfuonNeMHhPNemsaDvDk1IS98cZe27ZlqwK8tNnEhFrfO9vaapMRwRrErgJ1eL6AIE8BCp4DhGNBs0ZFn5pZXL2UTU5NKfCqGFvAEcRivwBsgI5Ltaz1jDaHZBIea8hrh/A7gIdy2d56603raG+j0DdEZs+fPcvp3TRQOQiQQhw8TaPROzBojS2tFIjdvu1GBjGZRk0JlPaHEgwlKqHXgimIY/ajF35ojTlUERatXHKNBW8/SQZ63A8EQWWUGKhj8nQwfVyol9P70NrDXEsg48z0LBmBnb39ZKHimdGZQZy1ESPrnbbug2TCsQkchsGnd/dR9mg/n7UDe/fa/PS0NcLgwikgyKmgapRjC3FoTcWAGpxTJBbTvJY77NCBg9Qx5DqKvsQkDwYMycOtt+2sseGQsHK4U2LaFlce2k4+ECKqyMkEH68ho4HBkc55VHbqQIEqvDFxjkUMAqOq6DHg932BROlDH/og9UIBlKMa3dqcsyd+5metf2iJ5Sk7gJZbsz/+z3/C/fi97/3AvvrVrzD4BjMX94ckfXhwwAb7pKt46dIF++xnf9nbcpyhiYEuzn741je+yQSrp6ePBnvr1k12+fJVJfmtbWpXY8AucBD6lrRx11VEFYSKYaOgjM9CGTYLAnCEwRwXqzNt3V1dtmWrziyDAdeZQps8BkhQg6pc19FEAs01dVCzpQWDBgAaAKCd4+dDLuHw4SO2etUq0vJRaOjq7LKOrk6J8VZKNj01YQOd/fb5//R/ceDPxFTB/vwvP8/Wiwa0l1UL1tsB9mzVRq9N2+VrBZuanbMlQ0vZDgEnf/s7brUT+/dZuipgrzEHfZh5ttQgecW1UKjaW3/Gob21YPbqj35i923fYQN93ZZpyduuQ4fs9dfetI5U1T792U/bX339W7YwOmkfeOjdNrhpg73jxtvsT3/392z7DSutms3YVCljr529bMfOnLOz5y4w2Vky2G+//Tv/m33q05/zlosIkMVaZDURQa0XfAQW1PVQ5A+S1XFJByBA0nRGfcXZTYKXyf9G5Tj8Hdlo1O8D8CFwJ94D55bC5j64A+9B/+hgPpNIb9GEb43WS/x3sH046c3PEF6PBA5BFXXi/CxGkojkAzYydL4E9EsjEPt1+bKVTBgj+AIbBoWIOgCraYU1/xpt4A4SEKxP+PSkz473YMCeKPRFAp78HjUnOX1YSY5e41pOLKpdXyhEEgvLHe8VwXsEh/V1Q7CkQKj2M28h4nPwYC7pYxldJEBotCOGfcN74BmJ2amWNd1nvfWen+0gFNc2JTtIJhqmD5ONov3B/ZfoWMB7BYtGL9SdwN4iwYf/iUScIHdicB33G1mVPuiFbUAeULOdU0A0wBwOqihXrKuni9pO85ax3o3rbb5UtkWAR0hsMPaOQKMj2R5bkZ3COKHOPARb2cl4HrxLgiZTNWstFq1tfJrauiePHrFmaK1S8B2aQWC4FcnKU/uaZBMYj3KonfYr/sBmAiy65+57eGampqe551HwFcsvw5ZgXG8MC0FLMPwiBvOMT06wSAcQLuP60dCSBQMacRHeD88LoI3E2rNsw2SLHAeGNFLHFy3W+MIZg3g8n/viIicwwreI5eODlJhoyKeCFQv7OTZ2jTIWIfKPQD7AOzAVCER7i/Z1MWw2QzAUACOZhuk0wVNpXKlFCwUm+AbsEXwfPh/3D+288+fP8n3R9ogkEPsuEpU4q7jvc2fPco+DCX9tdJQgKtYrWZjG/SMpi8IZYrZojabGqzOZhgf6avI+uE8wFCVcr6IHriGYGsgtomUN14+EHjEDrhHXFzZMOoFoh4b/kwQM9jMKiZg+G+3TIVmEAjUHFeKivf04iiFhm8K+K95ypiGBSBEAILOwbv0G6Y66bQCwiD2DKcQzhQLJGiHtFPYDLJN4xip0eBLNDV6tsftqZAgfsoHrwVqQ7ZlNSvjAR0t2CdeKNZmcnPYBTh650zYj6RaTCvuvt7fHZianuG8237DRvvOdp+3Gm24kKQHvIT1QMMzF6sZa4c/k+AR1FbF/OjrbeU3BZjl16jRjmEOH3mKb9Dvf+S6bLcxzajcAdK5hedGmp6bZyh55IO4N+VXEywTwnBEecWawv8Gawz3gCx09OL9oF2/vaON5RywVhV7lTbKVyH/wd9KXQo8vihggTYD1u23bNg7wwnqpPVl5WNKv4Fo5OdwZPbLIagumVqEPPwF5IgAIDpdxUFhLHUPS6oCXPkMFQDyD8EFRUKYP99gS1xBF0hgoF34gfK6uy8k0PBvS223I5wgsIufUYE9JftD/OZuUfseLbQIzi2wJhX1Fh1x0o4RfRfwgtyDwF3ac68q4xxnuIB/V/KPYvTU/7vExwDFORM5mbPMNW9gKLJBRBTEVuUKPXs8xbFUU/QKwi+eX1HCG32dRPgDDGvgphhlxkRrLrx4X1oq4BOj07JGvzM3O2sT4NXvj9deZwwLQgtySiBXS3yQYWYJNV96AzwmQK/Y39g1iggC1IncWiUpt/dijwAdY4Ghqts7uXrvppps0aLcCG6BhbrUiYCyOTEONOckuIqHdxABKxXmyGc+fO2V7d79KYgWAPPjvsg8yi/uJuIr2EfuZ20tAfEtzC3XSgXWoIAHijPRQcY4Yi2Yz1tTSyk6IuXkMfETLd9a2bNtB7WcW2VyCB/caa837R/yNOJXXVLaRK1fs3Knjli4Xra0RvxtxJTq55rhf4wsFAoBgYd+xBrBdes4qssZegh8O+xuAL14nv6x9ze4WdpOg0wX+UAUonKFkDBfDn/QcvaOTOT7iOuxlxaJRq4g9i5hjYb5oRQKRdRsBPA5xB85/vjHHGRVtbe3EX/B84VtwPhHT4DqAzyAOwT2J+KBp8xg+pBxcDE7aHpD1PLfFvYZ+athiXCcAYzElRViTC1Uugj1NZudPPf5J+tZwomGQESCDzST2qzY1Lho3iW92dHTTKCHByORQScOgF6HOeEM93GibqE97hsHgxvShMqyqY4ezlV4VF/K2HOzkFJsAPsnoUnWUIEStUu/inNGuk2g3CANOQ+uMSRpsb+XhIY/+HoKnSv5JF4ZjKxXt5RdftGw2ZWloHYJZlU5bYXrSli5fwkME3YDQsTpy7IhlYUQ4gGQbGQIXz1+w0sI8gRkAkfh8BDiYHMxpS2hH6u2102cvsNW1s6vXVq1Z61OkheBTmBVsMpLPBLyGRk4cjGB3YC2xXnNzs/ajH/2QVUmwgeYKM2wB6evrsbnZGRu5eMmK8wVW+PEFsA79/tRPyuesf3DAWlukQ0e9LLLckYhUCWjhUHZ39zI4xiEolubt5MnTtmXLNqLp4dzSNDpuLEKknCCS7AcqPWDunTlzkiBua0ujlUtlO3/mNNs8qQNZCzrkVMqplLV3drIyfc+97/TgQGwhJEuo1sncgaGlhAQGP5Op2lNf/5p1d3Xwewiosa9b21p0+JwujWeovScxXjxPJBysdPk+oa6jC6Zns3mrsnIh4f6pqWm75dbbbXB4qcsCBEsNk/6k0xTUdbDyosrPCjR1DMGWxV4B2KjhC2dPn7IDb7xBbRlOeXfgAaA1dT2pNaGEBuAigb5FTDabtnvuuccOHTrM3yEjqqaXKJYSWAq33nor2akCsKDtUJ98qCEkMkx8Nl7N1fmCjQBwhqllSg4EOjgzmFhmvXUNzxjPHAAg94BOdQ2EAZgAZh/M/fjEuD32/vdz30JfCE1nrc0N9vhPP2EdPb3W3t1joPSjhferX/+ijY4V7YUXXrFTZ06xXR+Jx+jVKxweBG3P2ZkZOvf77r3b1q1fa7kGBOp5sT7R2ub6lwA2cU5wv7OzmhLa3d3D96NBJ1NIxYv29lZ78stP2bWRa3SseLgAWJk0qJ/A96KMI76vNpiqNcSAFzJOUYBI2fIVy23t+g1iUpOtANBazodaWY1N0glpUCUQCfCFC+f5nhiSgs9EktjT08EkuLExbRcuXLEjh09YV0+frVq5ir8DvU84RkxoHrty2SYmx23z2s321S98ye6++w5bTJv9H3/w+/aBxx4jEI2krjA3S3o97OfCYtWam6CFiGQrRXbtg/e/x07u22fFmWvcv9lsI9uwM5WyjU9MWntnhy0uzKl6WVq06UzZJksN9upzL9nNm9bZkuWDbI88cuGq7X/rsLWUSvb+97/fnnl1j509dco+9J77bcOt77AN67bZ5//4j2zT8gEOnhiZrdrJyWkrVjO2+40DhiE3n/7Ux+yx9z9gf/O3X7M9ew5aQz6m7mUYdLCiTD8gQI1DldgmyLKCKP6erKV86EtUgLVnVSXlPuBZQWKrNgN8cco2gn8vWgVAGOAj1hA2F/YC5yk0VxAIhG2IdkOKY2Ot52EXtLewJ+sJmXxiciiRfF742mBHajvG+UwG5bwn1z/C9Q8ODvE5BoMIbKexa2NqbSJbQowvdS/onvH9EPWOCnlymI0SAE0xZDU50bodyUANXKMOlwKd2mfBnmMSnwNY8fvJvznsKDROCBgGiKuAXrrSosnFVEyeRo9X8FksGLG6XNdHYhziAR4eIuwrWGLhM3D/586fU4tqUiuLn++srkTHBO2jF574LJx5pxKpRyshIeFBfM2nCmH15+8hizO46AMTkzpjv9CvAFj3ZyPd6JjwLK1kFejAfsjY4OCwlUpVmy2VrWXtSlBgOMES681+AC9USR5HjkAFaMR+XgADuEdfoWeH6dDgzmTAQkKXSLlkbdOzlq2WbeTqFbE+IGcSbdZsgaoX4wIITg58ge8JRkAka9jfYNCSharGV+6bGliDqYm5PGMjAi2Wsr7+PsYtGLAHXw8A7vjJk9QzjkER6OaJZ8Yp3fMoFGtiMNuiimg9UnEaBRwE2RhQNjoK9pb0mEKTkEkwmWdpgp8oXl65fMXWrlmjdmZKNwD4gH0SIAS7jWuBL0TXQ7GoQklzSwuZ74hhTp46xXgLbdVDQwP21uHD1OTbt+8NAo1IhKCXd+itw7Z9xw6CjvBrAEjDluEmlLygNUxC+fiMXS+/zNgWsWxvd49t2LCeIBJa8xFbwP9hjQg4YiAAC9UCd6oUvVdrFnR2+7o6RB4gmCg5FwC0IcWELQxbgOsNEDFsTKwHnhN+hg4XqvdxQqjkgCIPoR3GpHsCFq7HXKgPyCFril+yD7Rt7M/0b7v6mn6m5IsDC6lTu8i4YOPGTT5ZXTEjhjUCWFuxaiWB5Xo9Sux3FI0gKSGQT2fOTZqSTHQsFNR+LlBHz036iQJece8+N6OWE+Be8N4axrJoly6BcV5PdN1K04fgs1tbm62np4sSTWh3RcI4NTlhmzdttJ7eXgIoyAHkZ8Ce0bUAMICvhNYi9m5HZwfBRTBdYf+OHTvGs3X82DHGwrfedhsLL5CBAHjHeAukBuQb8fg9bxNLx1l2bgdw3QQW3LbrmSkmYpyfStnYtVE7eOAAk23s89qgh9pQRC0p1xHPCWCXDxQCGIx1g79FbAI78I53QFczlsV5nwndV9p013kOexVth4jZqRtcMZuZmaIEUlM+x39T+z3teqGxxTz3pW0hg0otxNxm7jtYTPFuBTy30MVUIRSKZJEXS1eZz8W7WPCsNPAOMjrqjCDgmcmw9XhoaAn/G3kTilgqUNXbdtkJw84MyESgUC7JhP1vvKEH5PaexTqcQ/czMSBKYKL7QPcT0sCvAya07U4QCWY89i60IdeuX09NYJIWfDgkpdu8rThscvj9ODeMw1zvmLbNGfGKJ3SOaj61JvWkgqabBMcbPNFxkJqfy64WtL1Xbb44R4Dx3NkzdvnSBRYJQVbSfATp6FMCiUNNQeTSnsU5J65SlMYezncM10wWZ6Pwy7kN7LgSQISiCaS5Ont67PadOx0E98FwBGGVB4dfrMd7ANUw/VhAL20LJ82XbGFu1s6fPWMnjx6iJjIwD9yLYkMNkZPsE3J6rV8JxezCHEEtaeU3sdMOPkS5VdVmZ2ZZRIKsFbPuY0wAACAASURBVGXC8o3W090LHg1l9MYmJq1vcNA2bNriMZqkWHC/eA2eNSXw0NnFnF4sRuhGYtr14YNvWi5dsQbqCWuvcl8A6GU+KrBe8YpEHZHnxnNmDFEB8zTkF2SrsWZkI1crNgE2f2ur8l0CdLrGhrzml7Bjj5+qCBU/l5aqig6Q9yLj2tnI8ik672pRD1lC7QviD8xHZPdxPbCjyFOBxYW/QpxBuY0qJEwwWEi/G/sqmMj67Io1o5jgTG5eb+QKxE6Un1MPmROtC4qbUXDwwgD8AnxwFHhRzPEgkL+LWAas+NSjH/x5tkjrIKJlFtN5BGAFbRhGB98Pp03GVkOjrV6zjtX4BvZ4Z61UEZ25Rid3Yy5qbh3Ii2CQB8pZd2EogpkX1xTOt+aDIl9PBPBM3MicFDgTAEgysOb3km1XbA1z/agE7ZkJEI1HisDFwlzBDh06SMS7XEIwKUPb09lmhbkZS2UamDgjIAVdHdOXsHmREK5fu07sGIjSU3OhXo2ig8/mGfQiyUTLb2t7p417xXH9hhuor5BpABqPTYznVwdX6xUZVcRr1Q//DGzahfk527fvdevu6bDBvl6Kt+Ke4fDmZwpWBShYnKOhk9CqGVp5IDC+as1qVmZR/Q5AilUyHh0BTNCH6nANAk7ryqTt0KEjtn7D5lr7ZvhPAKT4o6niEmbFdVMbAEbfqnby+FE7duyILVu6hIDohQvnCDCCUkxmhGexWu8cDRVYFTffcgurcEyMnPpPWjEnVQa1GpopJQa233n6H6gfhIAI+lcF6EtmUqzMoyondpBovwyqvKIhxqauBckJDG5MNMznm627p8/mIMw9O2vFuZJt3rqNQBHYgJouJSYTk3KvzsD5xH6lg3XQCixYGDsF9w0EcY4fP2KvvPwyQQQA3mipwu+AGUsWkwsX47yJEi9dM+zFG2+80S5ewJTGPLUyai3gpNDLKEF3B20xbJ2gvkx9kiKcmcAx2Qk4Vxo3ZxLh3sBQQwIZ7WoMMgAsAjhzarVsmSYoRmWOO8qNJ/c1Joq5yDXW470PvtuWLl2ipDOt+/7X//pztmTZCp4baN4cObDfPv/nf2KtHXl74Uev2+f/4guk+w8ODLCVeuPG9WQkwrCi7Wqgv5dOAcBsMLuiMoW/YyxN2CqsOdYQ91IsokAwx7OLL+iI/OM/fo8C+nLgavWgLfIJpgpoGF2qYgUmoyf60S7Poky5ZOvWrLENmzbSYbG9BGtb1j5BKw+APuhW9fX1MtBn0Qa6HN72jyIBEl+0ryERvTZ2lQO5UPEuzC1YX38/98z0zDSTMTyPIlrvc3nraW23r/3VF2ygv9vSTS32t1/5sj340IOsxkMOA/aBDhtn1geCUW4hI8b744/8lL34ve9Zay5tM3NzNj9XtMbmnHV1dtgPfvyinT53ztoyZXv8g4/xbM+kqnZ1pmqvv/iK7Vg3bBvWbbBqtsnePHPKDp04Yc3Vsn348cftK0//o104fco++L6Hbcfdd9uqVVvsL//0v9jKnmZLZStWSLXYvnPnraNn0F7dd9DOXbxkn/zExwwD+37lc79gH/zAp2xgcIgaUsCWFiFj0aC2r/BzkIigE2d7iYJXnBcNupJuGX6ZSf9iiRqDg0ODDAixT+n8F+btwKG31EpS1PRxvAf2C55PiDzz3PowMu43rD2ncTaIIZXJaShXZyf3J4J5TpQnOM0001koaJ0t2C/+4i/a177+FIOKiQmxFUPigWcu7eLRUYRLtCRH213YavoSq7IAxkmxDQoScQ0AWzjAy1k/wSKIoh+rn2/Te4xzjr+DGVADiur4+3UMhNprVYGo2YoA84JtwmJhAFAU1lXFigCbdz9woBarsXI7MWwBYL5ahMGgV8cEzin8eICdTD6iTurgINY0glI8I9jjWMMzZ8/YHNi6eekEJ+83bB/DT598TBkZFy8XxCFgOkT7+W9viwtbREa0J8bxHJOVcl4zNKkZD6njgswwxjtiPCmpUkBMoEvZaC2gh02CbAuCbajUNiwfljcN5giCdDx3B5jjeUUCE2uOPc3vIVAGPMnlrFgWIG61Yq2lRcuOT7CtCUMm2pqarFiGrIL8jNZRgTUWFP5MYuzJVjdVKjFEjzaSupXOrvQkPRJL+it2t6q4sGMbqv0A7iB8DlH8LBMTAdGy4WBG8f0caII9xhnAF3UPXf4mrjUAIZx7nM3rGCq+FmJ1ANRb4HCV9ra2GvMQgE0UI0LyBu+JIV7zC/UhBAFutANkQ3GpvYN78eVdL3OdBvv77YYbbrAfv/gifR+m/kJWA68BwLh79x6yXuLsxpmLf5PlkFIbK2wm9uWre3bTTwBY37BuPXUTL0AWqFRiPBVwTEyqRnyHmJnnlIWJRYMeIxLXgb4Ob/lCEguwFR1DU94Ojtd6K7ADnVF8VcKqfYV1wHNGG3Kt8OHDVvAMQrsVw5rYtgxJ32LJCpzYrXMugNND0gSjLM4U7EmtYACajhf4wRLCbgbAuGnTJg0tY85TtbGJca7nwOAwu0hqdoAJOYqrDQRscc4CyRCDOFuTEsHeAOjLBJMThKu0U+qIqNA+o4hX09BlgUH7HnsOANHVkZGaHI7ibC1R7C8khitXrCDJA+x0JKQAG9HVhH2+YsUKxoTBxI39ENeAwS0ADAFgR3s0wHRIJa1bv54A1PTUlN1y220kKuCecN3sxECnFzumlNfgmvS+SqrDP4aNZ3EAk2ucVUb5GE6MBaMzZ+fOnLXDhw+xRVodA5IPidfLfkoOhf43jW4BaeUCBEZHAX1+E4gTPXbbbbeTTOFQnWwAADuue+gN+lBEZyMTSKKPjlbgDHXf39j3eq2zoDa8qsZyV8eeXLNINqFjyKInB4OAMFC2fBPY3EZtNuURAiwqnJIuAF3Pz4t/GETUgLxF3QT4XYA5mpUgkK27t4+DNdAtx5iVOrvS161pzHociysEkQTXhIm8e19/XYx31yKElSc1gBO0VchkzMI184FyzLfLxtKPF84DzWfe7+eK5CWSMTK2Y8eNZLtJkirFtmCBijo94Qfjv5PxCPe66y7GmeaeY9uqtxy7b7/O76eVF9O+w996l1B04OkzY3BX0RYKc3bpwnnmsJgiDVKDhgwin4m25Lq0C68B/3NwCWc7/GbgH9jzHNjoms+8f6yNg+F42pjeDLm6G2+8yYleGKCi7gRNA69XSuJ9eU3OqOR+FGOJ+cfc/KxdOnfGDr253xr5GunTIh+FnSBw5PMOQisb2u/xLGHTmptbFceSNKHrBTDGidFsq9UAWxKswGAsLdrFy1dt+cqVBBiBE5A9TM1zEVRwifyMqgpvi6V5Z10uWGF62t7c9yrj/ZamBpfQSLMzkjqInsviOaqbw8k7Hl/BhsC/oPCAvBe2HL4D+wH5EVqM4U8QC0j+S3gM4vxgFWP2ATrcGAu+bYBxzFOoMZJpqV3ShZ2NkozBdaglOsBQxXJaHoGicQ3I46MYU3v29B8+UJBDfzF5GoxCx12gu4rBaBjqwk6leieWWLX17mLZAg3GwxdyGFxIYCp4hiK9CAugNJLLKs7OzhDATj3ywY9UgTZG4A7nS0CQOsYK4qjPQ40Sn36IyW/t3dY/OMQx6DIC0KUAo0NT2zixzbWjQmg0Epg4LKreymAjIQ9tg3pwGMZDQp9ypDosQT8NYFIA1PVCyRFI4/u4+QhKZJGCUaD7i9/Hjwh6sXe/bLPTk3bwwJvW2tJsjQ0ZWyjMUstroTSv5MRQCcK0uhSZQGyFcHo1mH0AQ+ZmC3y/CO6JUjuw04IWz0qZQF5Hdy8BS4CK0DijcaCQZ6PnSjFGvY5mK6C/vs1MVROIoJaokYHgdfvWrXbl0jmbmrzmwOkcNx6qyuEIZiFsjjHkcwsUjF2zZo21tHfYkaNHGSjPTs9wgiDYUQAoGvONrPaj+ictANC9y3RWw8NLSOOOVgSnXiaSKekm4H3g9LGe586ctrcOvMmBJpy2PVuQkeb0TIHU2J+4YVaBc42cDnjXPfeQeYfnxn1Sm7zlOk7BlMFzLszaT378Ag8KKhHQwEIgCMcIkWi04Qj8VWtvVNnAsIS+YUx/JRWcjJMKAxNMrcUBbWxpY2WmMFMg4Hj7nXcw4eQ0cFQ3fKoXHSCTOmW9bJd3AFxBL+j1Yg/I/1TswsVzZHmgwhyCq1h7BNlg5iHoUPDjQH81xcIABn0AYBwbG7eu7h4Geagqxz6EkUQQvHbdWuvrG3BwMsTUcYl16YIQoI5AWC1JYn8xOPSpVqrm6PziOUalPgwR1i/sixLrKp0YBak9MERQjfu8/fZbbdvWLZzkCbkFOKc//MP/aENDw2z1BUD8nvc8YFu2bbGRy9PWP9hhV0cucWJhc1PWLpwfJeuzv6/DRq9NkY0b4uIRiNRZSDLyLY1N3AesmicDmLTo/Vhz6qiShZm2Hz7/IzI5mvKNZOMyEQ/XDrupvgICxWLV6pmAkQIjDrALn4d9vPmGG+yGrTfQkSCpU1LvUyytSmC/pbXJ1q4ZNhT7x67NquXFgRA8dyRcBIVTGXvzzf12+8532JNPPmVr166zrdu2svhQXCiSZYI2qxJayKopa89m7Z+f+oZlMO21udm+9u2n7eFHH+F7zRdLNjM7U28NhxVjKxKqqQCJ03bzlu2264Xv25Y1q+3bz/3Yzl+8aPnCpH3kkx+3L3/nexxI0ZtatJ997H3SNss22skrE/baK7vtprVDBFezzR02NjdvP969zyavnLbPfOYT9sWvfccKU9P2Uw/ea1OzU7Zq7S22+0cv2ab1g2wPnVxosn3nz2JKjxWKFTt24iSd8r/7X3/d1q3pt127XrMfvbCHiQhYPkikADgGUIflOXHiJNcgpEECSOK/ORhgXlVJb1NGckYR81KR7ZAozLR3d9nps2dr/sldDX+P4BsKY26fakEwB5+pdBMtgQh2wn8FQMkuAmou1YMC3CSu66GHH7Z/ee65cLH022//CgCh1lsrPkyNxadETvpL+GzotDFwcWYd9uO1a2MeC0gjKXx1JIlxpuPzA6ALuRMF5Trx8Tvxt34mmyriaIBEuhP6frKCffq5f8/ru7XWKTGRFMCls3UtXSYkZAxk6KeDGUe2hoNx+F0BSJBeEBstWOFIoAHm4/tgD0l6oaOme4v351Abn2wdzyDa+JLxB/ZWfD+C20ja6X+cnc4CZUwZdD8GPwsQFF9obwFbB88tdK5V8fZSoLMUkyASYxxO9a63htOGQ3+PVX8Jg0NovZppsIlUxdqHh62MABRtWYwHATCiTVrPWUmMr090qThLO+hbYvhGS/qiZatVa8e9jU9ZU0OGAvlgUWRyGWvM5yh9QR/s+pIBuuL567loiBbOCq7/rrvu4rN6bfeeWrKDs4H4gq2sLEKKqSq/2WI3bNmiBI/PpIHFAjybGpBNdkGaQTnsAO4dLdtJG4H1npmeZjEAzxlJFJIwAIWMLRwIU3ucWojgfwDcQRMJhaKe7h6yHDn0pL1dEjpu+3Ft8NmQ2eH+9+SDcUK5TE1qToWG5lXVbNerrzIRR/G0t6+P9g7gUYBK2MeQ+cBeRRdSYwyvIyMhpvmqdU/aaoglxVo6euwonwUANXXJzGnoTCrFoSA4R/BpTOgAKoCBX2uLXLQmTteV3tdAL9iOsKE5FbAWFlgMFXAK31vWRO2mJt5/rHsATjgj0kHP2PSspi3H2UMcjWsAsAr2DMEpADNoW62IYYn4NIBkACmRl+B54/lRk76WrCnGJhvQcyG1kmatu7uLw4LEGlNrItYXsSpilVnI6hDgaaiBGljDfFNLbXiUAMh6wQvXEPdLO+TsG/weYgfkHv39AwKJfP8G6SDAUthr6ESjwF3L49iSKb1WxKsY5APAD4VuMkDLSK7VPozPxcR62BcychyYAwsJ7417279/PzUcATCimInXXBsf555D/nDs2HECCwC0ca3YG/19A3yWBHoLBTJcr3dXyjvD5sd6cz+61iDjSq8C41rhi48dOcpOjnxeE1rxJRuv+5WfUaGXwEFTS02uRW2APsQjjU6QTrvrrrspXRV6f4pd0a0nUBjFl+Se1AhsMbz4OQCDMGhqYd5OHz/G+ySblUUs5NKKdaOlEEOekJPJP83RVhG8cJ1yFU7q06Dj+aBwLPa5a+w6Ow/PUMCQ2GbqHND+JVsxnbe5Usm6+vqsZ2DIGptbVDCCb3E5gLDrsCsqFoGoIRbU7My07d+/jzr5mM6LwgXcDQaOcQrv3Bwn50YXALVJmVupJVRnT7JsBH4yAp3CL4EhjxwPz3/Dxo08L7wPPrsYNKYOCoHHPjymxpDUOrNAFZvFgyLGFl5kSoJ6EdvFsw2wnsQV2kLfP9S+xfMABgAmHLQAq5zXcPDgAQLM+DdYdrVcjZXKmJatvRnyMlgrXn90x0U1K+IeZ8pyzgUH8mF4YM4qqYw1NjfZ0mWrbNmy5ZYBOOxzKLR21w+XFJtZ50HdIfjjSK23dEO+5MrF83b6yFGrYjAi8jDK3Tj7zrVZuOccoCq6TnXkeiBdYI04AMiHy2GYrYbnpdkhgteCmGWWtfnFRRudmLD+oWFbvXot4y9ONFd7nBeoQsddexBAI54/ZFSujVy2C2dPWXVxHnxH6X6j+4Rt8MIhZGOdX+g2AGuI6whGPO0OCQXCwdi9k9WgmpAOQD4vjMs7zHxYFuNzkk4EoGKPM7bEQDE+6xhwVKVklOya/CNll2KQmO9RvZ8XwaoaMocvxj7oMF5QjqAitfy2OijrBfLwIwRPfTp0I4YAuQQDCj20E4x5BDDitcxNUfz07gG8BiQXgqtOaAvbF+Bm2Gz4PmJ/yC3e9ehjUP7gAsjYazoNjGdSF4Eosgsni76cteGlK6wRAsA5UNIxqlr949BhFGSgluYQag0DoG3vCw0GFwI7TxriIgMVVZIRSQKMSdoWnfWFQDHSqHh90jDgv+P98NlikanCSN1NViK1wQKlDQCFD3qhYEBiz5w8TbQcI+exYREIgSYOQKcp18j21gUOgFFbNYEetqs1c5r0zPSUpvYkptJhscnow0HJZKihMAOh4cWyNbe128ZNmwguoP0cRkNUYVUdMIlVOebbEjDeXYjqLrCS/+b+/bzHTZvXE+UH/blShEDvnESKqwtcC25UVOTBOpov2patW2xweJgB6KXLl+3kiRM2OzVtc/NzpD2DrcaNTG0ktWUgSJuYmmQwAZFkGELcJ8E67AcHqumERUxxhgI0dRZsfGTEdu/axXZyOEY4KWn2qBVMotmo1IFpAEObJevy7nvfyYAZZXY4m0xiAik+C4eeoKvTgzEsBVpHeVQFPRgGpVq7KaqHHuCIUFdLoWik3OBxShwHSDSoQ4AAmQJmtMBv2rzFbr79Vv432xFYNVTFKioysb+D+UN2lE+j4/Q7Vs3g1Ep25eplO3/2NKULwtjg97Gv2VbphoY0+poINXQnJ2zb1u0MwqMSAvAWa1YqLpLRiEAKLcUMBOHo1KNR0wUKJ0FwJAB+bx+MwBzXElVnVi2pcQdbIlafDLw07PAVoD8DQTh7Bo0+nS32ennRbtyxje02CBphtGH4zp47y0RneGiAzgD3tmL5Ehu5CvZWynq6+2xyCtqnc0zGOTF9btbXAc5H7MywDzi3MRwAyRSCIoD/AvAVrMrJaD8o/pXThSP8wTM/sH948u/N5otMomgLOKxGyXADppIXCrYwW7DWlhbr7e8zsCqGhgdt88a11tHebG0dbVbN5Gy+nLKdjzxiZwBUpTWooKe3h4B7S2s7E00w5jDNGiAQ27qRNHhS0NbezmBRVbqqXbp02u668xb7sz//O1u+fJVt27aVk+1KCyVOBW1oSNnc9Iy98fpe+9BDD9rX//J/WBcEv9Np+9Y/fd/uvPceBnVFarNcoE3DJsZ1QcOH655vYPvPDZu32B//4W/aL33wZ+x7P9ljF8euWW56zB57/HH73gsv0ik2L8zaxz780zY+OmlopLs0vWDf/94P7J03b7WNa5bZXLZqYwspe/GVN238/BH7N7/6WfufTz1j166O2qPvvc/KpYLdtPN+e+n5H9vAUDP3YzHVa198+mmCEzj/AENx3N/73oestbnRfuM3PmG33vqgzc+XWf2emZ2kcDj8CQJ9rP+BAwdY7GGC6ZPb0C4Aew+WJoOd0ChxW15rw8rgzMlQoK0qAq9ob1JCIqZcAGp8YM7yT7Zp0DYkJlVfV80M7RbfjzGlNvaymIuqdF7/pWsjeFcrwAi0JlMM+zVYDri3xQqHjVHjDK9Pi+WMNum4R9YyPWCLzwr7wOfkWkrJQkLymvh9ZjRoC9LQNnwvAiu+lzOBGUO8jWXAs+vafLmc2NpKNATUkonujG2yT53ZE6LcDBgJ7jeQkY5nTh2dbIO1dnTw/WLYWd0+I47Qe+NcUzKBhUbtIbwO7XUCZ7DXckwkEHThvfB7kUzwfh1E5d7yJaOUilfTZSdzBJHJAnc2J+VSEDDmJPKtqrzAMNpvJohiu+He4KfAzItYR/ILKuwSzI42HD5jtQ6VSuAcpuyqLdrSlatsntIyaukUwMixHTUmtuy74jPuZ1875S+attnAASBIiCuWLVctZ2XLjU1ZR9WowdzZ2W4zs1MsPKPognZHJBBIEPGIUAjDe0NzGf5eA/k05OD++9/NtuY9r+7mc0I1vau11f7Hn/xn+9//4A9sGnGbD9VCTILnCr0iMf9RLElzcAtjUZeyABLJFl/TgIvunh7q2SJ20NlR8oLPFbMyxQ4GsBKlf4iJ1XnraGvn2oOhhzcnYFgo0I5jDclgnJjke+DMKRaXrhM+l/sNMcx1PgvTmxf5el5HsWhTE5N2bXzMmlpa6L+Y6DQ02OnTZxhvIlbJ55sYo/YN9HJIE94TCR3OIOwdW/dcl5aJoHcpIPYbHbnKPbR0yTCfPQBS/BvXmW9u4t4GoFbzm2EHvC0aBWMkgCh+D/Wi9TZj1bKSYIAqKGCRbVEG8FI2aJyKyYfivZiAKkTI/wCAJNCJpMbPDxlGKWmQ9vT0eqsYNMQF/oHFT1vBTgMxVeXPnWnJYRMxTVqyAqGVq70vIB15C547GHzQIdTvqLjB9kEOS1qsxV3RDor+CAI8OemcJ20oWDvXro2IJV7WPhHzDHt8gaAICoE4G22t7SJ/ePyE91FyCHtRpK3GMwgtPRbMvHWOQGVWrfmD/QMCF5lXqYCDNWXcwzOsggUlgTDQpaGB3T6wMwAaAZRPzcwQ4Me1AoDEZ0Onc+/efbRL6zesF8NlAWvSwzXE9ZAV49G1WFF15l/EZrGXaNtB/Khlfd5C7ADVqRMn7eLF89bU1OhsOSXw6rrxInlC0zZ8ZlwL1ouAUqXMWPjmm2+xiUmwlyWnQVvtAxwY55bkM3EfOIdkiLv+IuxXsQgSSsUKExM2OQJt5JTNY6IwgT/sAm99Z45RtcY8knr4sGDF1YtQUQiNIaok9PgwTE9bamAV/TzsOkky0kmuDUMB4OT3UQFrq1y2pctWWGt7h2WQ+6fVpSO9Uj8PyI8BuFC6bJF+BAMBpybHbGJs1Fqbm6yttcnmZxRfG/TuUip80gdwb4kYAKCKgEsGHXAF5bjs3ME5VN6CYhBCmBJAIMuwrf6Grdstm2/ivVD7FEAO9CKdPSWtQWj2auBF5CT0SW7LmbcEqMfio3y/4iKx5BUDOfkIWobeyi+VlRjYgs4yjcjBhaotvGw5dFIdfMsuXjzHtmL8mwQUgm86Q7BhJMckOrrEehYQyr2amFofzFb4ILwPQLNKKuszCRaZY0OHftWa9ZzbQICR+9WlaFy+DZ8ZzyQAIVo8ycZy36ZcRmx2apzrevzgAWvKq6sK8ZXiUF6t8iZ0+AE3QLfkAopN89RcpDZsJsN4B98X4IXnpaI0SBTFEkBOdOahk2rWiiBEQTd4yVLbuGGT8CfPp2tdE65bT6wCBWEWN1Wsmrh2xV7bvdvamjC1GZ/pEmQsnEQHjGwOW4kRMzhghzgc16yiPoA8ac0iBoK/VLzMNxGWxYGVGXXmObEm7KWAW31eDFMCe5b7hGBshX5fw1QBhAJclJ8POxe5NvZKtPDDJhGQd3tDJj4nTEtyD++FeEOxZV1/HAUZrA9xJo8ls6mMNUNmzSokjUmTMUtyjPSLVdyKvCNAYwCM7HAm0x7MxhL/jVgqtFUl56JiB+3pgx94gi3SCELhKFA9YAUL1TbXRZH4I2jJCiBy2RxFsTdt3mrZfKM1NEJsWCAY0WYCBdKliYeWdBYBtAlcqbdNRRAv9LiOvEcShr/DGInqL70fOX25wKh28XdC18InA9aZQJGAKbBQtbrOoIwABhsQGwG0+6tXL7MiQ6YR2AfoMy8UpHnFxcM1LBJ4Y8BTmOEzhdPOZXLcSAgaRbstWw7CxtSxAvCoyYygriPAwPSlG2+5VZNgkwym6FFNJIhhHCNIUYCASoiq6gfefNNGR0a8xQFDatTiB8YNDlIIleJwIbjmFCUy4Mz6BxR4YF/g+0EFFrNGARkHoKR8EqsLS8MxA/CjjpUDxDR6zqZgChPC+qiMoEJfXrCZ8XF76dlnraerU+2ANLxK5OTgxY4FCEBGYCZv49B3ufMuspFgbJEAAeAOo82xNGxz0zh4sL92v/qyTU9OkT4tNg9aT1TVAf2fwbpXk2LPsOUYibjvO799BwqdxkxdF7TqS0NmaHipQIyMKhQwhQzwvD2OOWVCcDrWkkG0s1BFo9bE3YnxUepUQuMDhYA4I5zK5bRuJv9cH7GQ4ZDAVOvt6bWW1habmS7QsSJJZpUo02AApHC/2JsEQuGcPFiP4CsMJs+Xi79ykEu1SuYFqtgUqk1MCg4nGg4tjDACFUwBDJuA71MSjcUqAYwCQjRlefv2rbZ69UoJ8SIo88E/SEjAKkXFGmfu8qWrdf0Pb2HjujkDsM6mrbdURPtaJC7J86QqP56jql98Nth33uZHRiqqtLh8nQAAIABJREFUcE05O/jmfvvb//Z5G2pvsUq6aF0dzdbX32Ptbe1s5RfDLW+tHS2q2JeNAdYiJ/1BE7DAMztVKduJq9ds89a7rbOrm5+JoB5JIdb5wsWL1Dd6+OH32q5du+3ue26zwhwEfOc0/QtMYmdfCHwoGwTXN23eYF/467+1ZUuXcgAK2xbKRbI52Z4OUG1hjlPc/+tv/a5tWrXKitWKPbfnFbvprjusIaM2kWtjE9wbSGoDkFKylyEfbnhwyL77jSftfXffY8/ufs1GJ6etdOWi/cInPmrP79tvVy9etvmrI/aRDz5i1cWUlVJpu1qu2DPf/YFtXNJrd9y6nUWDC9MFe3nvWzZx/rT92q982o5fHrXvfPcH9oEH77dMJm8rNqyzsasXbX5mknalvXuJ/d6f/6Vlm5rIrMI6ZTN5m5qZtf/wH37b8g1puzZ2xX73N3/PepetsOnpa3bffe9mS3NoXr311ls14Cj2QfiC5F6NSmiwSmp+ySc7J/dSsvAli6mAO/xevC8LcQnWRg2EdB8aAXAU6QL0FqCGyY8J9liyIOIMLLV1SF846SNpl50RmSiak2G/ZMkw9yrBusWyzcy6SHRtEBOu2ZPtmnZj8HaV2AVTLzShwt7hWgDcov0k+T3cJ85yJIRhQ3j20ArXBM0kFSdi0EGwDlD4iueG39ceRcAVUzql94Z7ERlSYAB+n4l5Tmy4aDOM2CX0lWW/HIDzVq0k05SfjSAOTHcHQ+PvWGe1J7r9YfeGroPJosPCsecIYniLU7SiULMxhui4z4rPiHWNQLQeWCs4jsErTGbcF2M/ESiuDVdQtwj8PYqdqJJcLszY2h032hwn9SIxa+AZlXSKultqVfNke3wNDIs2GrBUACqLGZqqlK0BQfb4pPU15uzIoQPW3NxIhgt1iypiUxF48AFH1BArocV1jl0f9fMlH479CDAVlfn77rzTPv6xjzGhfeLDT9j2m97B6yWjJZO2lqYmFq7UJeCDFsBI5iRJB+SdEQAfSn1utAotFNmxAFALxSWwDfF62F6wF2OvR9JA8NcZq2Ojo7Q32LvY/wKOSmTacUBTNkMZj9DHhM2fmZ5RQkqWkgbWCVwQyIbfxeshK4Pvo1CCwB8FgqXLlrAA9fpre1ncwfPCZ8Dn77x9Zy2BAUstWsHB7sWeYgtqqcQCOX5nYnzCTpw8wRZUtFYjLr5yFYAj9DoHmTzjmURhkfEUmIfFEovtaJlCdoDhPgAZe7vaREDwTiesE9u/HLjH+y1dvoyxHvybkintifDHIU+A32OrJkX6BXQjN8AAQurJY4gA7ynLYiqeBQkUaBnFHvMCKOOnmvwDgFaZuACj5PPVPop2eny/t7fPNm7aTEYe8yPII7CtGUkgdIulpchOLWcnY3eB5ZNkf+BnABTRdg42YBQ3wj6wk8f1ZKVzBvZm6JOq44Z7rYJhPXPUy0XsDlkQdbe4qff3KJbVAo0/yHVksq4fxhl+ysNePv9gu5D1l07zM2A/EF/i9WC07t6925YMDxOgwxpt2bKFYGKpWOZ+xXsAQMb3rv8MgWuRX9R9reJCgiTMKRQXK6FXQQ4DDTCsiEw6B0hFZIghKjo39HO11lwUt8QiDD+O9wQjc+XK1fVBE969RwY3yQ2u5ejMM4La2Me0QdLbq5alnzo2ctWuXLpAkgmkmdA+a9VFxlNgalOzkHpyYvxGBxzbG0sqcuEMk0nd1Ghzs2AIApCoEKzBM8F+xp5Ut5cPTHSAC7EQOr2YbxMgEaGnhPJRJmdrN2yyJuhsZhs0RCUj0I1CQYj1mRs7O5OdcQtsj8ZAk6nxUWtAobQKwMcIflMCI40hQ/O12DuYkOoIE7tEuqguf1ErJqJAJXtPwDGbs/bufusbHGJbtyZ4a0I8otaQyghfF3YbezPJWItcqeaHE4NmY/9FnqCYyqU9ErmDmpCkm0u8wEEb+tNKkVJNB97cb1evXrJsBiAynptIUVgr5NtRPFQLvMgsxK3c9yN2oNaldzzqelWwILjoEi9YYzwnDurI5Wzd+s0sfgGjYQGE7eeuqezdM/BZ+IrYkf+NVQb+RTkrSGOVmO+cPn7UTh45ZI2MUSq0iSzGOhsQ+xp5icBr5ORiJAOoQ0cRcv92tD9Tik7FRfiGIFYh5kC8BhtIrUDYgoUiB5OtXL1W0i3U4sf50MOJgrXWAEWoEuddQAprbOSSHT50WLiCA6IE9TzeVnisGBt7HL4B7czqhqkPI8TzDhAYPj+AeTwz+EUNcsmT9c/8xzWC+d6JYcOcOcDCW45gqABkyY4B1CMGlFPeyu4/+nf5QuBIZCm6vBJuX7m2umlQhMDPUECIrhXaHyftCBQVJoO2/SD9iO0fXZkqIEnjWXsdkni0m1xjAZeR//O9HWdQvCnGvaQRfPI2h62py4t7C+f04Q/9LKdIQ1w1xpiT4l8QzVHgHRYKxklVIAxzQPC5bNUaa0YVLZOlUy26QCUMlejYCsiCsq/qmgSfw2kmg+NI6oLOXgvOOc2XiKG31LqGkBuJ0PULGjicHdDWZJUgkhje69tar/x51FgnMjDYEGIBcDgEpnE60MAWpYymB4lpUCHrobkF1ccxDk8A9RcGiJUOFypvZiuKNjB18ijOK/0jfCYcAUwXKpAQWEZlIllhUau6KOUKAH3giVPDg31Jo+UHhe2AC2gjnWXgJ+CunlSJ8VIVAw5h36IYmmAhgGmlqkMMv/HJRw4OYrAJNnkwF/A3DhT0MtpREYspStSVqgPBcFgwOGC2gaGHawVVeW56wl78l3+xbkzLBTUbrCm0kPqkULI3CORiKwCRytjEdMHuf++DNQcpdqPA7WBz0khTGFbA1QvPP2eFqRkaI4AxYna4WO1ikcEwqtzactp7eA8AwsnEHj+HcUAlGYBNBMZIYhA8YQjNu951f63FjRU3aq2pBitHq4Qp2A81KreKpjLQTIAqNjo6Qi2XmEDHpJNJD2V3bWYKugdNDG5JjfdKAib3Iai7/fadNE4AtnCWoesirY4EgObt56y8JXQrkolyJLL4HgLiPXv2sHodCXnyjMUexT6OYJq6jFmXW6gNMVB1sVYdE0RM1iImH991521kW2JiWK267sEd/o3nh3Y0rIGmK8IhKwCWjxajMoZE6YwLmIkAA/cVYAUYa2GH8P0APRRcq9JJLVoyNCtWXpi2y0det57WNpudm7Y0CjVoyYf+RUkJKZiUcnQ4xx7EQLukEQzfqqVzeZtYSPHPLTvvJbsFASQmtnOdyhWyQ8CIwTVcvHiRExnzKPxQu0dOJZih2INHjhy2oaFBW7NmpX3pC39nK1Yusx3bdrCFAAEg3rsTosU4Y6WSDS0Ztt/7d79l8+VFO3fqtBUW5u3BRx5G1sWJo9/41jc5rQzsBz4fOCk4S2qjVGzZ0BJ79p++aw/efre9fvyoXRy5ZJcOH7Vf/uRH7bm9e+zi1RFrmJ2zDz30bistlC2Vy9mp2YK98NyPbVV3hz1w7+0MNkr5JvvGM/9iU+fP2Gc+9Qv2vV177Py5S/bee3daY0u7nbp83jauXG7ZEiqoZk0dA/b7f/4Xlm1qZJs07AM1g6tmmzZvtrvu3Gkf+VeP2B13Pkw7hzMOHbG0SzBg70KwniwZ35NRzY5ANQk2vj1gjaFNEZwGC5F2GlVzb+0iaF2b/AlQvd4qHO+vAkydfV8DO1zzh3bH27Rx7musNm8BoYZwokAXyTH3OXwXGd0ujh+vc9Yk/ZAzQoaHh5gQsXW0XLHxiQkbGx8jK0FgGNYegB32nNro1OrhAtfuW6A5Fno2+DsGgAG8wFAIJITwo/g+W6vIcJC/YCLq2pNRqY3YgTbZ9QSj9Q3/lk+TfU0yj2TDWHKqAUhsOXIwKQqSeEYxiTsC8qTNC1uIv1HkgH3mhFEfgBXXHnFFxDX0J9is0VTso5Vj3WNN8O84wwG01lo1vZ0F95l8PSwbmWdeJY+fJYFFfj4Z+PL5Ahel4+XhlQeVKrtVSpqoOFupWN+qVexwKFG7CoxWZ+P7XiFjK+7rbUxTBaOCr1HMgL1Ukla2zOKiNU0VrKVStisXzlhjU47ACWIExSoCJ3G9cQ7BFsSfAEqZwHA6bNVWr1rD4ibag//t//I56+7M2549b9qv/9vfpF40WERsT0xnCFavWrG8Vlzk83D2YrTP6/xmXQNXCTda90qQJkBRr4LunzILwUgAGZBXVKwDKzj2VuwZtA8GGxKxoQqIaAVusanJSbH0XZ6FjLMooHuBgNO7uW5iCON9o8Uy2qzwb7DIMEQEIDveB0XAGNYUoAw0K4ORHZIhiuHEoIVeI+STFK9q2FhMu0Rchji3r7ePsQXPSUNW8hPUeE7Vzjm0diEVlE4TErBUVUBZb1enURue61e22cIMfXjYULRLL12yjNcDQJnMFf+D54rrQ9IEkErXGIVu1y1lQQK2xbsVCKRnbBYdIJQHcYaSy7Ui5I+v5H6jBqPby7A9DLHIYsxaV1c3NfsgsQHgFgMz0I5PfcVUmj4WX2Gr9Pwzls81qgPAzxA+E/4dHScYEBRnNPY94nKZjBQ7fLq6OqXvWyiwTZ77yfW08TzOnTtPjUO0JSseFoMTcV8w2wAMI4YIcCU+i8C9jChj4IiBgF2E5mhIbcT5TP598uQpJtHIh5B04ndg09A2LUA8beVF5UI1+xsDdtyPJeMyvB4xBzuRvMU7aYdxbvbt20dmJQe1kLHOALjGTI/nzzyyIW9zC1CXFduPjB1n8ONakX9hWCUS+PCvsMFol5StRCdSfUp1MNqVnGioB0B05IDTE2NWQucYwFnoPkONFox0jwtCGzfi5iIGiUI+or2dn4UYm/IZuO+YmG4pxoYh2xD6OGS8OggUwBT8GfOEFNoc1SqJ2lE232bThXlbtnqNtXf2WgqMXJIztPaIWbk2nj+x8xC2m8DnvI2NXLaZ8RFD1gqlIIIcDpIqt5H9i5xJ9jVaOa8/U3U/jmGCkjFBoTiVa7b2ngFrABkij7gefsdz5aomjidz5PC1UWRLxmxJsDr2znVgW23Ii6wAsQ5nqOPfKIBwjSAH5G3RWjvMd1ikFNrRQ4ft2vg1HxIo4AVrht8rlpBTCuCWf8N0ZmfHkkXoQ+h8IAnOHodyRhsy4yzZFK0R4hv48pTddPMt1tvfT1YtQD/Ev0FkUZeO4hysaTLGQ5zZ0ID4tMhCG6/XqrZ/32t29fw5a6K8RYkDhMAelj+qT1kmpsPhtWDKobiizkb4luZmMNQVTwKc42AoJ3wAIG1qbaN/AlAJpiMGqEBebe36jdLaRJcE/Knbn5iuLXvBJ8AiZWM+ayePHbNDbx2Uf+d+dCah59A4ewpBZAljLwSzMok54b9xrpLFfCwBr525/SIH2ABw4/NMp3m/ESNGnsucnt0BjZQwi5gmAEYNC5VuoaYxpxnrorsssKvIscGWxPOI2JyT3Bl7C1gMUhGuXcWbevE1/CmwGbVwa29HThudP8gxEcfHZ+uZyUeyiOSYE+J0TQPX8DwCsSDqNWRtdnaO/h+FV7wm9eD7f6aqXvOs5cmqM7YdjI5e44WwwphKuRZFtLzmrFiu2JLlKy0H8cusxFjJHEkLPa1VFmqiuDo8cIxKBlxP0Sdb0ZmwcuW6jxH0erIUbaqcMJuFYUeFQK0MYSyY8kQlMjFiHg+fGgwJzYD4fFBxI5ALoxSGHq/HYkebAh5yMHc4yCIADjcMAT4gmdQUXGelYBgIhuRkURlS2zgqFagyh8g6WXS8NzAzmmwBA0kohKqgFggYYSOvrkSQmDSopAs7iEY6N3TiMMWUdNf6s41AAJvUoS6uND4PjogUc25cOVBW0x0QQdAUDD9eAxNSaIbMqxUZVbW8HDyDFgaQqsBocpO36aH1mVUrDXixNBxX0V569l+sKddg0zMItmUUdQ3BaFWrFNq3ACSOTU7b+z/wIatyAhqCiiw3N0E2Jlz1KZbSXinba6/vtqsXLklkGAAjACAHa3lknBbPa/Wx9SR9ECTVM5FWCcSlGwm4MNAvLipg8gOM/XD//feTlcpJkwCa0U7tOSYQfgIECaZvEswggOiVWvw3kqrvfufbPJ8KCLUfAIbBMM0tzFFAXO5LZxDi9RSqrlbtnnvvs+ICQDU5HAjZ4hopgAxHiWGwcOpuVGA4or0N1yjnIGpjGC28T9CpEWyz5SfuxwEoALuiUaM9SlUYMBjrX2KUQFNDjlBJJfWgMikbHBywd7/rnVYozLACGDpZMsjSkMDvRVKu5Lte0QkDXC94KFnF63Ceo8ITdoCG06fN4T7x/aSziQAbThHr3dHWYmNXz9vI0d3W2drG1sE0mb1mZUxXXkCy1qPJ9WytXKSo8QSkExDppVttbHyGU8HmF6tsFfjIRz9qIyOj1t7ZZVdHR2r7bXx80gb6B2xgsM32v3HMWtug84ohIpiKKVuGAB5Ud1QM0aoEh7B50wr7wl9/2Xq7u+yee+6WODZlIErWjpa8hTmrzC9Y31C//dHv/6GNXh21i6fP0YE8/L5HSbu6YetWe+GFF7j2bHOXa/DAReL02zZttKef/Du7/+ad9pODB2x0bsquHj5tv/FLn7Tvv/qKnbx0xQoXL9nHn3jU5mdnrKWr246MXLNXfvKqrenrsZ237qCtKzZk7Yf79tuRXbvsd37r39uTzz5vxw8dtffcc4e1dfXZl7/xlL1n5067cf1aG5+btHRLp/3ff/V31tTWbvN4plVptra0dfDc/OrnPmsrVgxYS2unPf6Bn7Ph5QN2w+YbVCn3xObUqROsyquyFi39TuV1/RyH5WpbN84rz4QzKSIxinOSroFdMflXbdhRZY7zxmDcpwfH9+i7gjGo0KjuO1X+8UJKMCDjevUJuD4EMLFnFWSiCip9u/hDn+ddIABL8RqANNg7fD3bRwT64LVoPSQrK58nCxr7Dfsbz00+SwC6gn+AIDqP4WN1Fr1bwsHSeKgM1MDcc6AKgBaZW16wDP98HSCHCrC35Ia/0AaNkN6fOK7L4w+tD+x5neEY1xAxRcQJsR61Sc8OxAYwEwl6gEPx+gg6w8YjSIz3RhDNZ+b2sh7HxLXK/8V7x34K8CP+zecAEf5aghQT55VkJNk2Yjf43qiqxSoKs2L9O/MK61lR++XUQsn6HWCcp24YfkdMKYCVSACSiVrSP8RzwPcA7LGtCe3anIBulkWL73TB0LBz/sxJ6UlWIayO5Fb7Q0mICpn4A9ALZzr5XHAPAOna21rJXF62fIn99m/9mnV2NNiXvvhV+5svfZXSCJk0OnDSZGQ35LO2dOlSsiAo4+FSQdEOJxq///F2fo4rgGYx2pNwfdQOl26ZNIrk3OsJi4bs+GmnjeS9QGMQ2pGLSK7mrakpz8IuGRLeNkuAJ6Q54A+9QwMJQXQP6Ky4IfZ1xZ4MIfjunm7rbO8g+MLBat4WiBgTwzsQq4WPCz+Ia2fCwomm8n2ImxD/knXpthCtwdAghZbj7Oy0ADefmKnipeQBAEZiTcFq4pAzl/Hp7YRtyVgVQ/wWi9QNBuMcX1EoQPEB60DGBvSiPA7BawCO6fmp5TlsMfelx6Vo/UShjawUJD1FTPfVwBcmr9AN57CNejwSMWecy1A0jb0cRUuAlUjmoXMJ5s1PfvIii384Q/j3qtVrGLuDfRlAXdguDkKAXje7wxSPBIiHoTm4twC+ZDiVVOM54jEipmrh1NCqvfDDH7KrowmfTRAHdgUsIg0BBJCJ2CLjYCYSwVxDzhrzzTYwNMjuH8oCUPIgACHF/CyIe4trFDWo/ZYowvFsu48KuSXmENE+jIEzmHrqoDU7URj7a4BQ0o7HM489GAl1xLsgIqitM8gryiNLxXk7ePAgu7YCzKwXq6+fVMySvLc9BjMexdzwhejGW7lyha1dt07MRjLTY3hondQhP6NiTRTp2SUDGwkwr4QBNmk7d/qMXb2I4Wga1kF5SMa60mRGy2SzT9uFjcQ6wzYgrmNrMiVEMOxDIITsgu47dNsXXWdQIKmmmwMAYf7iyDnBMAKNYCnlrMxOpYx19WrAaB7vj7Mfsxa8+KlWVA0aymBQV7lE3fPpyTErTo9buqJ5BRFHsWjPAkiw93Stteflk84BuIU0Aa6XLHjmXlhPgFEVG1qx0ho7MJsgK4CR0+G9k4zs/viMOoCf9L3B7ErGDEm/EQSI8IlJQDQZj9AmeJGYIJxjCQTbXAd1fnbW9ryyi+QctI/OFSSVAfuntReAF6Ak/T1ZxbLh8ANJsDTOhXANb3l2QJJyKTyyWYLC299xCwsdsGXEYiifFtJy0gqEj4z8LogWkqZxli9aYOfnODH6yLEjdv7MGWtrQucS1mKBtgXSIFrnOstf8aFkJKAHiU3d1Nxmra0AyBXRaqCTphFj7zY0NloOf1B4yDbUWOWr1661ru7+GhmFpbTaDAVMYZa+IJ+5k5RQtLty6bwdO3zYcpD4wD5NAzhFp5gG9mKdkLsiTw5gTddS1y+MQkfs1WA1y5eguOEDPF2CRnrlwr5AsAtbjmVFMQS/l/UiIOcpAGuYR2t0dGZIigS68LGPKTEDGYUEAYD3y33iZBiwn6lnK4wGqxfDZ8OGBQBI+++ElKRtjXvE+4goh64FEXUiDtV9188VhmDifKqTVX5BPqFqC/NiVKILl4EDujYRWzz02IfZIo03U1DkugYEcYSC4guU0MI82kQybAMBawaiq62dXWyTZsUWN+uDXqQBUGcLJpMu5m8JUCUWlo7Kq4rQw5EWXf2Lh9+naKoC7sy/GEbj7LYQvA2jEg+sFoC4iHEyiYiH//bPw78ROMb1cwE9AAvHGtdBTTMHOAWmRKCPdkQEEWVraW0mm1BaEKCo1wGdWiLJXBEitEowYoMnrzEMjn7urei1MezXC+gjMIVzZ2WLtGZtfhxsGHH8LN47NGFYbXJRUnwGvh/JaRIEu86Ae7t53EedfaFEOEBRgCykxpNzDpaC9BnKxZI998/ft662Zk6xi73Ha6HWoYR9o70FB2K6sGDveuBByzc10/nExG3pEGo12XKgRgTunxPHjtupEycokF8GQ9LB7NYWJCcKiJE4kGIMFJ5UYkxe01rxPfn/PmyGukZ5mlJNdoI4tia/vv+xx6wV1WXX3NSm1YAYMlI9sOS7eSUbz6kedGmyFz4Rosrf/e53RUPPaH/hcljdrFap9QMwUwwHVfcoau7tW3fccRcBxxBFDmAu2m7YelIrKlQZ3ES7RgQPEtp3fqjrcOgeHCT01qRIY3FPbJ91MCOYgQikxGYWCMzkk4zF2PMAIhHgmg0ODHFIDSqH0HAK8Vxdk+wA28y62q2tDUN7Zhm4JidVaw/puiORwueDyQZmBczJ5OQM1xsC33IuMRBCGmVsL/WEH28Fhi8m9o6NjlguW7Erp/bbisElnJg6U5gl++/KtRGbn01z2jmqx0ig8o0tHM6iwAGEO02Lx3kHWDM7P2ePvO9Rthq1t3VQq2npUmhKztu58+fttddft61bt1LLCM+V649JiGRxaIoY9iPu5cKFC7Zs+ZD19PTZN77xtPX1dNnNN99kU2yVx5CKVivNoVU1Z6dOnbL1a9ban/3pn5EJcP70GZsZG7MnPvoR7qO1a9ba3n17ayLpYRPn5gvW1tJK1vHaNSts3zM/tBs3b7DDl0ds39GjNn/5on3uEz9vu946YcfOnTUbn7RPPPEBm5ocsVRjox0bGbVdr+61VW1Ndt/dt5tlcnZtYd6+8M2nrWmhaL/22V+07760x44dOGQP3HeX9Qwvs6988ykCkg89cK9NToxZU8+g/dGXvmLpHMDSutZUrgGM3oo1tzbaJz/5GfuZx++xX/r0v7fnn3/eHnjgfgJX2OfYH6dPn2SyrInLCuLjK5Lw0F9JBqIaPoZKCoie3gKEXwT4ADYcRewlLaCeO08O3JYEiIhgg3aChTNVvzmFNZvl2grkdkaz+nXI/JadhNZeo7W0tWroxeIidd8oe4CEsFK5btox2hbRbsXP9onwBoaRA174G6C1X6KsQkqDMehz2OqqJJ12nq2FeloKnGUBdG315D18R/hm3Xu9ch9+KGwUHyMnr9YlFWqf4YuD96SOjLcuksnnLPF4bQB9bPXyokEySY3gG/cT9yTZlbpOa1wbE6FE+0j8N36On0XSKga4mJ61z4rJkQktveQeq8csdYA7GaeEDUsGw7rm+r5L+cA8DWN5G8CYsN2a7Sk/SZ4+u1jE/sT+B2MDrdAj09O2YsNGq0A4HftPETRBYHaPxGTmWiBeZ8cyqQRwR1kTBNQlxng4J4Av0SKdm5yxjmrKzpw5bs1ogZfYTa2DAaxWFmu80IizIIDREybfZ82trdbYAP3jOdqzFUuW2Oj4NcrEDA0NsctERB5q5rAQs3bNKpufU+ITHSAa1uA+Tvk+nw19MhmMaRYxinxkCO7BWlRLH1iMIYOj+NeHTMTwImdRwI8ioeS5JoiqSe0oxOH6AD7oS3snkm88dzyH8Gda+xhAos/CvgODEftm+crlZFEdP36SmpVgYGF/trW1km3HVq4ESydZuA52GfYRYg9cJ2J/HOkotOM1KHjChnZ2dtTIAyzW+b1D+7i7s9Oa0A7qemS5XMbyGNTgPhx7BCwPDKOJuBFFdoBRbNuE1IEPlMM6wL+vWbeWzyHAKwEpisHI8K5UrK0dWqoa8IKBMrCgaivLWhEMuiKG+mHtANqpeEyNbGdD/v/FZDqjit/Atkc7LQouu3a9wsnQAB4Hh4Y4+AXg4nSAaD5oQr+fsfbOdul3V5QExnUjKcZ1wBfV7JGTGKhJDjucz1tLDqy2Rfvnf/onFXarFcq10D67zaUGoRcOANJUAAAT/5Jk0dbtN9rA8JAKQF5swPfBSELiXIvBHTBMJp815xg71ZlatNnBpq9K45XXQGmgbC0Rj3WLWFd2lFa25kcC7I19GfkGgIR6wVvwMDppsC9CcjbBAAAgAElEQVQQQ8pmxOGtDwXlGaePlQwQWznb2mx6YopM0xjCiCFGYHYSjHA9Qtl/b7OGD/HOsSg+E9jy+47uK9wTJI2ujV4lCArwF6ADNbPJ7vL1cbkmgRICHqJVXBqCGtiCdcYgLsQH2K94PZJ67G3G4Sz2uJ68dxTKNklrlPmRAcwqWb61meSDDRs3UYMRuQO1bpkESEMX/kDt22hNxzgO5ItztOOzo1cJMJYqBYJdYHNpoJbLHPmgWLUBC6D5//hjHlnZ0FjrSiVl88WygWO8ZsMmyzdjOBdagZu4d1n8pY8Qa/56+1dvdw2/rL0DgFPSVSF5Ens5YovItcPPJ3EJ+gdn6DOb9bhLtRa1P8Pm7tnzqvX19tKPAZDBg0ErLuXnWAQpk1QS+TTeF3l4e1sLfRRifnxBYxiDc8TOFyjJ2Iwa/or3UDDDNYLpunX7TdbV0+vPV2QWDfSRLETEP2FP+EKfNg6ZttDhlmxHmbMbSgtz1t3VYXOz02p5nwsNXrUrx4Rz+BXp1GY4/A7DZmZmCr7fMGgUpJaMJEAyWWvEUBRMmM7lyXjEGQMZAu5146YbrL2rqwZM0o44647nICYvI1fkw1fH5dnTpzjkJQ/GJeMunAOtjUhZi+yyCt+JGIF6w17oVn4KmQl1TcY+jcK8w001gF/SVZpoDjyor7+/VuSiv27QecR5wmWQzMXp1xhUJT1hLkEZxVS1XROTaWhg/KJtldBLZ+FBMSHXEMxm5qh1AoxC2/qgsyRug1xYuonqiggbnTwjcc/J8xLYUwCS8rdF2lcynHFvaNVeWGSXAec6ID6pSCok9chjj7NFWvmUgCkmNOw/l7Yh2AucwMdAEUcbDy1tnV091t7dY5V0hqKjmt7r471I4/Uvv2kFDmpP4eGl09ci6N+icgdoIC02Ic/XGXEHFSSkXJ8sHc6D7xUDRRzIDGNRq4yRXeUTKaklqKRUzpmPWroTUe1ypxkBx9sdrf7t9x9Jlt8+pyCSGeZAm7PENFm6vmmQtLFy7OvBSVkJ5/12hx6GkARAn75Lg+UTs/V8vQgvF+9IvG9c3pPeNZk0RbCNgxMOHa9JVn70Gg2eiWcR16MWtTqNWi11kVQ764kJtJIMMHwqFQydmLOXfvRDy5MtoMlV+FJ10CeEcUFkDKAVMrdQsm3bb7IlS5cb3AdBcp+ey+tRZKM9hSpbuWwXL1ywfa/toXAtAuMIhjpA/Z2fozg6ZiDGpOXYOwooKOPMa4COJlgAaIdHEEXBa2/lyaSydDAPPfoIWxkCuCVAgeeT2CMRYL19faHFwP3ICrdaQ771rW9So6kOc6otEYYDE3rDeCDWRvDAqadMehrtttvvYODIcMz3eQ1QgCH0BJHr6UEu25c4LKTOtGQg5dPO8Defi+ugxs+CwUEAzNmF+BlAZckLINlzkJHGVExZMRwV5Iheb9bX22N33LGTZ5T6i2lMOZUGDUC0qBzFXgWIDyZMo+vUhKYU7iEqNLhuJEkzM7MUwEfABkF5nBecQUwYT2eq1tXdZCOjszY/j9Qa00Qb7Y39+3mWlgwNOUivaZtfe/LvLZ9usIxlraml0UAmhS2PAQVYXzgPAvrptAYTuY6ZnIsqWXA2/+qjj9tsYcFOHD9F5wXxe+y1EP5FQILWd4DKePbBnsbvLswXuebB2Abo2t7RYl/60teZuH/0556wfW+8ZceOn7DTJ0/Z+bPn7fjRwwwav/rkk/b0PzxtR48ds9PHjlllbt523nMXQc5tW7bZoaNHbKag9kRW71Bs8YIN2Bv9PR12/Me7bfumFXZ4ZMz2Hj1pC2fP2q/+4oftpUPH7fCpCzZ/6ZL9ysc/bKOjV6y1u8feOHvRXn1tny3JZ+yB+3ZaoVS2pv4B+7Mvftlsesp+9bOfsu+/tNve3PeG3X/nbbZm01b7f/7n39twU4P9/BPvs2ujI5bvHrY/+ptvWqoB7G8JUKvQDxHsJpuZmbbPfvazZqmyPfrIvXbvHY/afe++Vx1N0ILLpKkphmSYQsUBMISelwcp0sBTWwuTGYi9kzEp/SPYcLYqQkwae9QDZ6wrkhpVTzWlN5hNsXbYk8GAC8mG1mbpWnGIAvVfBBbiXPEMsDKLokjJFosltimErQ52D/V6vJUCZwsJdXKqc7SJhP0Oex52MewS1jqGwKmFSgEbz7xqwXwpr88HE0QMEIFKBDThS0iccSwlGTwJ2HNfcZ1ukNa1ZoNqSa0GwjA48qm1cT/JRCGSiCRAF++FADm+as/AtbrCXgf4qLhEhTteN4M73QiCOSZ7/y9f7wFl6VldiZ6b695bubq7qqs6Z4UOaqklgRDCYsAeYwwGD0IIJIQQyIhkPPbwHLBnOb3l9ezxeN4Em7GNGc8Yi2AwGBuQkUBCAkkodauTOlWnyrnq5vDW3uec//+q7PVqLam7q+re+//f/30n7LPPPkGA6HGEuq9Y6gTv47ZVgYc4gdWqufrqqFhn7elgYfp7sp3Ih+GYXwnf0+/VP0uHmKgPY+LHa7LEy4cHgHVQqUmt2ZaFWl2Gd2yXNuIK2HkAkqaH7ML8rqVFf2BDU/x+VCZG4Ux6T6wpnX5Dco2mdE4tSTGXlDOjZwTE9px1O3DGBFgfeA0GxGSyTK7mFxZiMNDCG3J5AIjAftdrcvjgIenp6JCxyQk5e+kSEz6eQQ580HbyIlqkt22VZku1qX1vIJmnfr9irhHDT4N3kUY7ISsYIkWgVBmMlEWxgh7Z3SYigCQERUv3t9w3Vn2DLQBQCmAIMQe1vf21KC6gcGRsSE+C4ddDgNGTR9Wr0ngYn4ECEc6nsvzq1OGF5hXsA+4DxSlMvfeExG0G4hS/FsQzZUzDXtdPJsjZM2cYx2AvgtmsPkD3LO6FbboAUMBoAROGgytyUujI0m+jlTedELaFoYUN942kj3GHgaSTkxM8U36/+FN9Ngqm2oaHz8J/W9DeTgCrrsm7MRLxs76BfosLkODCHzakjk4OyDvVGmT+r5QqBBgh96QAiAJ7fDxBEcJtgcZiaiFwHVgH2HH4ZYCsL7z4EsEo5EqICQ8cOMAYEm3PysxSGRPYX9wTfgeAJKedWgE2Kja1WixQI+Yjnm/+jPrqIlJAUpoGEzFNv40YcXl+XqanJqjhmEccUC5Fe40xTVc343D4HYCNlXaLGuF9/QM85wRxUEQw6SAMmPN8x5NaDgAxu+Q2MLSl/j33A6Ev0hxDExL8P2R/OxNGbXusURzaY09yaQ95pCyu5wChtDz22GM8d9T6JHHDJZ1cukOfbZS7WZIOlmy1XGVshjMCiS9MLVatSGX0wK9Tc85hpkCnz2222g99xpC+wj0BIH/h+edlcWGe7cWIHZg1WbeC8utV49C1Isn09XuLCl5JygwAnCxhAq3ZEcTSYI+55mcUtxi7wosyHIBJUNX8J4kyCsIfuuEwcxRn8TorE7GTfoEhrwAjCwLNKtu/58euSnVpXloJJYkAGASIQRESXp92aIU+V/29D0LS4qP6Kt0T/BP3WK2TPDKydbsMrB/UCb7oTOMTVnAYBU4tfMaYgftE95uOIfj3PS/1f69+dk6L0DVau791LQ20tuFVzvIGgxu2/PkfP8chiF3FAkHIrmKR34ecEfIoMs28xd80+zSWy1LzGjI0GOgIMA4aqs54j2MY3Lhr5KOTKEeN9xtuuJGSXOqwNMekfTZ5m/BeohjDZXgoWaLappVyWebmpuXC2bP0vQP9fWTionBXAlO9tCyLS0v0o1nIkZk+IGOfRELynUX6FoBNTuRAJxaes8fFBFclIRuGhoi5QBIH9hlA5LXXXieZvOrNM+bhM1bsAevJc8H4BQUs3bGQ6piZmuAAVGhIOluQ3T0WnyrjV88+3hvPxN+LsQ+7WNTH4HXwwzoxPGbfeu4IJrHGwnqNKLph7+LvOO94xvBvsNm0tfxs5OE12vOlpUXVXGSOofEdmatmG0kICiZBR3vWWqTpm0gi0ljR5RmUEAgym7IK8fx94I7HjzopWl+H6/bOTe1iseFIKc0t1ubyYFayi8GGKfKMgXwF2wVbAokYyEOwyyMpNbRY//Rbf77trYFIgIA6Kj6nVQU4YwjB4ndwsT29fbKwXOKE4nXrNkhHZ7ekQXnHUBiYHQJt7I43dp4eVDUEGqA5qOE6U+7E2Obj6CpGjRvFn9RWTBI0Rp9WQT0Qd5p0LOCrwqWmVWOi7FHLtoFOnqSFSUDkeAJA1B0lc9Vgs/m1eKIdZSYOSJq4q24aExsNKvz8LCqmxwkF3iNOyLRKgc/xa/QHqnYeQCImB6L9WdeW069cpNkCZL8+Jhf8WVzt1jU0HRoySbRdShM9Y0R4lhcwTnmdXAu9Rjd+aytBrh3iYFOcXHolos6WJbUDNcllWvL4o98SNNVhszpbzANqdQp6jXSoFKMX2bJtm+zevUfSmQ7Vp8QeYuXNkjBeMBI+Hc4zNTEpT3z/uxRYphYPJ53Frfa8D7TzG3hA0XtWv5RrSXYurpnJlK4TmHncx1hjbx1PJOTfvOlNbN12Vgsssg5Aip+t7yusEzU9LXlVg4HJaFU6APz35S9+idpDutZKN8e5xfvPzs9oZaylVU2qXDUxebPKCd533vlvZKVU5vQu//IKNdg/+DvbsFhB1XZoGF5UiHCPmjhalcQq2n6t3OEG6DAgS9p0WhrLlDIuUTFOIygHi0JbpvE8ECw6IwNVWgbbBOZQJcG9JeS+e++S6ekFqZTKnOyOz+jtQ/uTtim7hoUmHFXZtGmE7wlH7RRxGH+sD64H0zwBLmJwBb6Pa8E0M4C3qCKmc1k6yuPHX5Ht23eSzYX36e3tlR88+QO59dYjZO1hTcBuRSXuv/6XP5He7m7p6lRtK23/QtIIwEELF6qjBADVppzZICqYgmyH7hOcmze/+U3c68XOTq7VxNSUAlqcxNfm5Ep8X4OTlIyNTTO4WFpakV4EBQg6m02ZmJqktuDY+KQUO3tk49B6ufPON8jn/uqv5eUXXyLADmdayGZkbPS8/Oc//iP54pe+LGNXxuTy+QvSmU7LDbceIcC4d+8+OXP+PJkVCJYIjAUJRzYJNkZNls5cln27euXiwoo8f+KCzJ8blU9/4m45dnFSTpyZkLETr8iD7/tZKa0sSabQJc+dvSpHj5+QrcW8vOkNt8pytSTVTF7+/ttPSGVuVt53z8/Lj46d4bN47cHdMrRll3zxH74p/dKW9/zcT3Fqa/fGnfLr/+V/Sr6rn23mMatQRYsTKbCLGvKbn/mM7Nq1Xv7qc4/IxUtXuOY41WjTO3P6lCwuLPI5YdCEMwe9OIB9hmQWiSESbDBXoL0CQf7+/j4pFvJ8dk888UQEvMHG5/IdKtjPYQfFaKqbBwDO8POzhOeGAAL2wAsgqkcKQE8F8NcmdbTlLHx4kGy/Y3qsbgvDxJ0+wUTG9e9rJ0xrIuSfheuhlqgxFsMARH/Pyh6GoET+2tOUoOtAfa1W173dxj/HOdJ+zV6w8gQTv6ffs3sl887AOPqwUH4hnujtfsuTC39NnHzEaxe+B6/L2plC4A77wrV6YIq9ZYYVbCuyhZ/pf4/AVXtengSGz5+22FtV1zzTOPaxYR8Ghq/9LI9xwmfrPlhzubiIStasFYc1ONXYr4721HRG1m3eJGX6ozQBRnyfrydAqT4vjDXoK43h474G0LfCmQBbECEqwJieXmCL9MnTJ6S/q5NnD+ATEgod5BCzV+GfMJm5XEOSrULi1LHC/k0pqwJrd/0118pth4/IidMn5LEnn5RiHjIl0K7T2BYFrmK+ICMjg/w8Z1r6+mCNyVix4jaXhlIi0IRqy/TcgmQ6CtTYZasQ10wZjGAso1uEzJMm/LOugO55jfAcRENypFM8dUp1ZxcKW/rZuA/USpCE+d73tdSuEz9D0PO2Ip8xkqFfCBuNtjn4EfhB7APY+kqtLPv27ePzxX3jvfAnhhQAVERMozIsWtj3uARJGewYCnPwt3g/PBv4OfhhrplNnMV1Ih4F8NNAR0jNNKGgi8whYR2UPOnv6WUraLEALcWSlSmSlGjSIXzacQC2Bp6NstZUmsY16jwG4NlMJOkPAA5xUmYL9wcxfGXoIS5EApTGtObpOcFkbAAXLMgFX34m3Sb68wtjccoWtducII01eemll/n+2AtDw8Ny4MBBbR9Ha6BNYMW+bzU0aS12YeBbVi5duiTrNwwRbMReQBGH04eXMVwRxS6NPdmqay1v2VQyaolWAkObU8Rb9aosLy5JT2dRSsuL0jJwdaWywp8D8IYGJfYwCnlHbr5FegfWsf1UNRcRP1uLrWnwuV0mC3nNXgztnOZ3sdzEv7Z2rtXKdsG6yk/BP7NGYuwcfwz+ueG/3faxDdm+ECMiNv7uPz+qkj821ZS/6wUaS9hp1xG31+oEhq+Oj5E9hecAVj8ILv3962TP3r38E2uuuZXaN9fODgkZft9kHFrbYHRe2y159dRJDmrCF7uRTFLC819MINbCpRJukKQbdGYSUky4WKgH+L9SBqBhjDq2fWqnkoN0sM86fNPybQ69Sxoorqx17FEMTUHbLzqbmOvgvFnbJ3KIKEfGIFIraiKexXBA+OyV6RmZGrsk6VxKMsjjSB7CmVCQRukCTnCJuxD0uUTMF33uPjiy3pJqvUHAG6vQv36DDA5v4rmC9BUHUODerINC5diUIOT5u8cszEOiZ6f2Vwui9JTKkguHktl+cn8Z57NaAEDs5cUBfgZyQoL/KeIhc7Mz8sILz2v7NAc2VSRreIbHbACxwd4GaxHsZ/pMdri0eW+UcuAU6wRtMOILSl1Vy7S5KAAgb1GdeQzrwXCOgtxyy62MM7MZAFzxeqpOo8VlQZygFDknB8F31ZkslleWWRC5ODoqVy5dok4xcmT4buQuiJdTGWVSck8gFzamIPYgclvkQt6i6zGgFn1tdoWB9uiKZTEWOn7oumm25KYjt9DnapHOQV6QX5Dza/7JPJRdbwowriwtysVzr8rM9ITKhbFApUN3ofmsdiguSrNQ4PrekN0wSSzEcMQqyB/QORws3NnEb1yTklnUHhDYa7Wko9Bh2tpC/wlQGTaJGA27G5UZCYDOi2NtFLsIACNejQleHns5JuZ2xp8h9hryd7yPdshofI64HDIP9FvYT8ZmdHsYFaiDyfDu20M768VhatiG0hfWZYT3QR6K/yhxRJkcrDXOPbr0VCqJ3bk4f/fe+6E2RUujAQFZMmBSpN/D8CVJUZ2YmpVyrcEq2PDIRhWiTIHmWmRgB6oOgEglQgIdsIDTqlYQysaH6qGNByugMuobSRdcW/xwTWQY2qFwY6eUH5sSFxwcNxTUwAiCe3dC7uy8UuiJgou8h4YmTN6ihxBUvjwxY/xJMGo1o8LvB+/JgMiu0z9Dg1Wf/hZWzrV1whONMJkh9zHSloknbON3w6qcTwtda1T4ez59MGrz9O85U9TE3ulM4nsKE0xPGjxJ8vfV76vOw9ovp/K7lo0aeQ20sXVQYYexqFVK8sMfPE4NBVRmapi+hwAEoJcNY0ixtSMlDWxoVM2aDdmydYds2bFHq48A+kwkXUkeqnMBcJHPqtki4+n7j39XBwYBcUfQR0AN1TcE9DAv2vbH58cDo4YKVXBUXNB26G1CcBpol2WVzQ4/2o+ujo3JO97xDk4AhqHSVtY2HUMYsPredkaQs41gfFiNgbZTo06NqS9/8YukmDO5Y+u3spmgeTQ7N8dAQaeTKatC9ZrgO1py2+teR5kDAKb+/JT9iolXEBSG3gYqQwhaapJF8g+AkewATUSgwQFKNJ8hy8jqqAigITG06V8IhgjSGnsDToNAHgRxIcINsA8VWR/CYsEVXkcmo08m5kc05eGHPyArK3qWkNCghQB7z4FJVIUGBzfwXvL5DBmHExOTUinXZePwEKvaOIbYnpk0WpjRtoO1gj4TnFtTFpaWI4YGtieM5VNPPcXhJjDgAFuRFDz37HNy7TXXybr1fay6QdwZhv/PP/un0tfTy2qf2wCsJxNOYwNT48xYbTyjARhDDYxcBwNGPCvYPzgNDJnauWun9PR0y/ziMoGk5eVFabcgYl+Qdev65MqVy7J+/aAkkpAJQIKYlUplSd73vodl3dAmWV5ZkpsOH+HEy5tvPizf+96T8sQTT/Ks9fX2SqmyIlfOnZPP/8VfyIvHjspXv/Y1GT9zXroSKTnyE7dJrliUjcMjZMZ46xz2tA/vwLWSHQSW5tlzcvDaLXJqclp+9Mo5mT57Vn714XvkB8fPyLef/KF01JPy7z/0TpmdnpVMrkuOXpmUYy8ekw35hLzpjbfLSqUm9WxGvvroo7J0ZU4+9omH5InnjnIy5e03Xi/7rzso//trX5WOWkUeePfPyxTa6noG5I+/8HdSgfMXaFGJVBtVBnjgSSMwqjZq8o53vEveeOftsn1rv3zwg78off19kqEIdYVO01mCaGfyCaWhjcO5xznF74YAFYNk0/Kj0zexc55z+DLXwzHGnb8n94lJYmjQHbc5OMjlIuFqJ2JQyYPWCHAiMyAOylYlw2FwycmNGtT676j9dr0bfY8owYh0uVTg3wN3VzDhOvDVCjBgfVhhDXS6QsAu9k3eumbsdJdqyaTZxujBk7+WAAZrRVhPnTJIZpwPpvLpzHauPPELgdO1vsnvhcmf+XF/Bms/f23igtc6g1Elf/XecdajwDpg+7hN8Cm1HriGQKD/jl+Dr5Vft6+pf98ZpGGco/cS6wvF/1a2h/sXl1ZwjbVI2wpKWwBzalrkmytXZeOuXaq3iBZLa4fHsBP6YvihqKXXP1tT5Oh+yArUQWscFMA4riGd5Yak5helt9ghx4+9ZFNVkbho5woSK+wsJhxrtOqogWesUT+LXH9oiqdSLPbs3LFNnnjySWozkhFvIvu5bFrADt6+fRsLeNQZsyFI2kWjUxvJwmHC5swfsDeTcu78RSbo2PNMAkSoI+VMBmfDYq2ddayJtXbs8JmnVONQ2T4KjINJxPa/MLa1opvvCbYB28RiT5R8H/reA6CIz0YhBGDb6dOnI206MAhRKHOAXjtEVMsQ+wuxF7tn7LpQQCGjZnaWSTDiHmVwqDSHxhJxfIm1x78BaKEljjqOxixBaytYJrguxE19vd0ETkorqqmJ2ADRFxhBnJTLNs2kjE9M6JkCEGgsDNhsFAERQ0DzTLUwU1Iql6SnByxCsLJUAxma3bRPKZUiyXTkZXpq1uIjbXEPzx7+ziTJZGtoe6xw4UCYtjkKAUbEfi++9BIBeAAhGzYMya49e3iPAAl4BjlR1RPCtKwf3ED//srR41rMYmF0k2zbto3/BjjpoCrtlA1ywlnTQSboltBiMLdLoy7Li4syPjEmA329kkRbHlmfytzTpBt+sUENvlRHQdYPDkm2I0+CCGSB+DksFKov8nPFXAb6gYg9LfGPczL1WZEfioZNxVqJ/9rPsd9cWxUJR6MeT+6Nbdbq99bPxLm0s8QiCfxHSx7/zj/z3HcU88wX7EJtKGbsF7Efsf/2HzgYrS+uIyJbNADaFLnPTUhQcwiTuwj9g9tSXpcBV3wWYKo1MS0+Kz96+mmyrNgRhu4IAiQ+rDNmN4MeyxwPNoK1CPX3BCokSc3NTCEnU/Oz3HcdaEmGxjIYS9Y9R2DCJC60gIdnqcUHt8dkMlIQXotY1113HYchsV2f0lwx6UVzDHeOyr7GvTSqFVlZXJC5mSmCphmioy3q6+LZaF6nxaFQakYfiuavUW7PHEQLXPQ77QQnCtdbbckXO2XPvmu4X8FQp0SF5/8BiSTM2UM/rZqD8ed5bu2xgdtZjxF8b4d4QJg3h/GCthgrYIn2YdhgSBJBE9BtPNj0yFccR6Afa7VpFxotLXzAXmHtYSsBIBtpj3JmKIQBNMN1c+/YVGbGb8hgjFGOSfBkqGOCMO2xerrw/IbrEsYTek5Q+AATXAkbsPcL83P0C7gG/BwgPO7DtQnx3rwmSvug+AOGoXZpFYt52nItrFjRAdelh4cgKX7fC1X4+4YNG2TXrt2S64BslRbjVsdnNh+BQ5A0F0ScsDg/LxNjl2R+elLaLZU160DOjRZi6wL0585uRu3Z4PujaMY1ZHt0rOuK32fOxk5L9UHoXkPOii/kg46Zkf2egLxJhp+J++eZSKe1YMh8VqWLATpjTbHGnHlhzHlodbrNwz2TXEQtcy1GIjeHhIEOLtW4SnNJPTModLrUHe7fgUVEPPh7vJ8VOPU4wW24v8b3v+c++LmDpbgBtXdgTWrnDtaP7HMvnKLQaDkOY9MHP/iRNhwg9OdUv0EHBWiSpMAESY+ZnCwsr0ir0ZJCV0GqtYp09a6XXL5LEW20TYMyigk2sGc2yTcWG1WHpQFyrDvoOgCue/KvJyKxMKoDalgg/10HvRys1ERJkec4+TIjA0cQDQ9RvQqvToWHzt+ThijQQfQDi4oJevj9AfGw1eOJh35tXEubgo1rX8vG8MAlDih9OrS1awRTr10TMwT8uPktGAULzSfehS24YaLkf2c7n4vmm+pRDMzGGkAeTGFtQtamX0N4KD0owalwjYnw/hww9dciiMcmU4YCpiDPy0svPEdtxM1bhqkBVa9UWVmfm501/QK9bo5Ah4FPtGVwZLPs3LOP7SoEA6MkXVsNKDzObFjXf2FxQR7/7j/T8GMKKKeD43mmNImB/qcOV9FWP4A+OCN4lhsGB6W3r1f27t0bMTYuXr5MVoVPeITxh9EZn5iUgwcPSm+vTlnU/WhtaUGy5AmyB+x6iNUoITCn2H29JgP9/fLn//Oz0tPdzQCebTMGOoPxubC0yM/AsBm2kFvLHwYygb116OAhyecLkZYV9ggCMghMwxFSCBx7AaLrrTpN8PzcnBkjZZVSP8uYjNz/YGzYUAe26rCVQQc0ODNaBweJTj9OJpn4gZmHDIs6Wqzy6URGT7qVPJJghQeMxfvuu5dC+ECn6kcAACAASURBVJqQKasBjoKgr2noYV8BbAP4yKAMmpzUOm2R1cDvpdNy/OQJtkgpU1vp4Njb3tqIPQumHxzFiZOnZe/ea+isYcA7O/Py2Hcfk10E/Hq1CglD2mrJl774t9LX3SM5VFqdRRVIOISAx9LyMp+FJmcmIJ7K0H7Cqf3kv30zdUw6CwUmE7OLi/w+JrNBZ6lSWWGryu//3h/KxUtX5Wfe+m/lgw+8Wyamq7KyDE0M7Ju6/Oqv/Ybs3L1HxsYuy7X7rmVi+b773iVf/rtvyPe//xQZllu3bucZKOTS8hO33yFzy0vytS9/SSYuXJRsrSFH3nCbdBSKZGVMTk0JNBcJhlsrLG2ETa4H+N26PCbXbh+Uo1fH5JtP/FByS8vyqYfulmdPn5fv//gFKVRa8tC9PysLs/PSzuTk/MKinDp2WjqlKW+68w5qY9WkIT8+dUaeeewpeeDBe+TElQk59spJuX5ondx8y+3y7ed+LJOnjsmH3/MODnoqp4ryw3OXZBHV1jSee1pKtbL0dHZKs52UuYV5mZtfZgD4n//Tn0h3NwaXrcgf/MF/k6HBdQTCseephVXVqe3cOzatNwKprBKK73tBwP2at1kqOKc+lM/XbKcnmdp+o94mCl5Nw5E6qOZzPODQhD0utq0CJ+2N+HPzr3494e/xs4xV5sGT/55/jvs2/NuBKwdM/L1UtyYOXF14mow0AxfpO+njNQiKKuXOxIPd0g8nY9o/n9/CZGHvPjCWPIucQeuwX4sOtIoTUPo+W3M8L68yh10CYWLj77sKzPkX6xx3SITr6r7QbQ9/Bo2qdJrBbZjUhAxF7g1FrqJ4yH2D7zEvkno84p8bxkbuS8M95L6afsMA47UBeuR/ArYQ95tyfpXdAvYIqvcEZZJSbrdlcMcOsuIbsOv4LRsGwGTW7j2Mn3Ctqt+lsZuzRsBL0Y0KoK0tneWa5BbLkku15OSJY5LNIcm1gl80RCruLqCuXzQ5XM+Xx4K6L4wBb3rCvo/JDGNngcKoaC1Fwr5p84jtU41DOKTCWHI4i9SWAuvN9P9c4uTs+VF2BSCTxu1orKDTG8Nzh2vz/e/JOmXvXWfN5GM081LZDrLCTcrAYykFBTTA51TlUsnOiSZ+KPhHcTCZ7Ev0V/Ad0PY6fvx4pEkM9iCAOTA5EFvEGobWjYFCowF7WO+unm7q8+ILnwUfEu5pPT8aW5F9Y3rAAFIUCHJgGbrFeRYJ4Idn52elv69Xivk8C2BglYGViPtEqx7iKCReeN+LFy+y3RoxIVkmbPlUWRE8t3jojU4mBqsHBTk8m1KlzvgHzzGZynDAAGIjsCTR3aGghe5etdtqt6hZboUSt43hGdRzm5Fdu3aRHfbyy8cUeM3mpH9gQPbsvYYJGDW1YoMfrS2KlfjZ6IVRgqkczNNuya2QsqnVCD7i87zVkPdt/gHsJuwVtqTZxYOd28J0UUjJVKvSrJaksgxwU4vsPvREC79pSRWK0ts/IBloZZENpZqiGJRIGQXzW25XPH9x++yxS+Qb7R7xffWBem7dB/pwEl6MdZqgfd3jMLJgzYaH/k59l8qSqJaatmaCfQcyAB4eBjd95zvf4edCWxhFXWryWoxCPXkDw7E/NmwYZGyOzwG4oQVgJcBUK9rV4Trp7h90oGg8wNTvMfIpBL5UhkFJCy1KA1w4d5bt7mBdsvMDLOxyicxdgjVRjKgkDYKLAHvbLSlXdYJ7DsM/0baYSrD9lDbG9izBcdPOxQWoBAYngirrlbqDulc1Zsvw2vCzgXUbqGXqg0G4zwkQB+COdXjRX9vAH3iM+ZkpOXXiuHR1FiWNMi6KDCS8aAEcAL8zsHwvuT1WSQJjEVLLFJ2S0AwEoNIg2A32NobI7rnmOsafZF0aY55yZrSh3vMXD0+L88t4toTbRs/XfQ+7z/J4wZ9lVHxzDTENV6J4gwsc6EZiYjZ8AGSx0KUFsIm5RTbN3ANndXFhgXYzLNIiB1DAFMW0qhUGtRgB0ghJKwBfse8phaXDtqh/SBulwBjv2Vpt9a+x3Jr/3PcrfdKaWJH+yFjcYP45BhT7V9XVxBe+B1uFNVNGp94r8Jf+vn5OrSerPLJ7IJdgRofFfDaACnkqCzgmDaIDZxTDcDurrkWH2Hn+1GjWSGRIms4isIEzJ09JaWlOMrAHAOp5L8CwdOCLroENFfTimOnD6rronAmcD40bQUBRAoiztoGRwSe4L4AdzbAbkAc2snd4v2qlSpkQ2CH4WgXwkvRfHBrsA5pAprJCHeMe228+hJHP1zo4WLhnMdA0rq2TCJ8P2+W5CnyHy+T5TBWWpwKgXeW4wu5VyzFsxgKIhPQYZFybFAXZ0ioH5pJ1iEPYdelyFBqQ8lnRnn/yY/++7YcOhkpbsFBNwPQxbYeamV+Q5RIqcRgGkJPu3i4iuYlEViSdlyRamZFQYLHZNpOikYJBULAlDqb9717FcIcZodwBhTNyyqsqaU4Ej8NvTkQifV1VQJ0t5GCFf0YcbK5uoYocIo2VXquKkuvB9grMaoeqk4I0aNTBL2hn84fon+kGSwPt1QCkt9LGRlcZjGqM9eHruug0KDxUZWwFbeb0Iw5S8EipEYimSSuo66zJkBbrGmA8zDZUxrUK6EysJd11Pfz61f/pNGxnvbCyEukdeOAXCtVrmGAmWqcnRxO0YBNUjPXHz/5IZmemZWjDAEfBl1bK0pUvyPTEpCwsLbDFI5NMK78wkZCF5WXZsXuv7Ny1S/KForKBWIUFy1ErHlgfba1R0G5+flaeffYZ6thA96JcXmZAOj+3QFFuGHQwlWDQYcwRBOI/Covv3ElnsWfPnqhiAHHo+UXoQmmlica1WpOpqRk5cuQWCt96i7RP6XRj6YfRKeG+q70VkhUP6FBR1yEtj333UbYcQacFkxcZaEAvCyxDa1tlCwiCJQvKyisVGomRkREmUMXOorZKlcEOESmXlnnWUUHHssJgIJChWG6rzclgTKQrKu6KdVychzFPsnIHZwp2ZaNV4drBKFLThT5Yk0DsP1RgUJ7D5Nk9110nLdwDjREmHqroL9aDgL8PdEonqN0EJiiBaNoUlQMAoOwJEgw2ROYd5NYqUY0sALcY9WZdJienCNwdPLjfEgp1KAgAMekZwSdYoGBa1OtVGR+flqHBIQZ6+EwUUqYmr8r2rcOSTOWof4MkAi1L//gP3yQYjrVkgGxVq4iBFlVtA6aX6ZVRZB6BcwqA6oq85WfeEmlK4VmNjl6Uy5cvy7PPPCunXz0t77nnXfKaW2+Uj33sV2RwcKP09nbLAx98gPYD155oiXT25uXd9zwom0Y2MakeGd5EtsUb7nytPPnUM/LII18hgDkytFHSubScPPaS/NInPylzi0vyvz73eamXSlKZmZVb7rhNisUu6e7vJ1sAbFENNMAIgVh+nQ6diWMyIZ3zJenPJ2UulZB/eOJJKZ0blU995P1yYmJa/v7b35WuWk0e+sDdUllckGYqJVeaDTn28inJN2rylje9gc+glk7L6dEx+cevfUM+8ZH75fmzF2RyYlZ6EjV5zZFb5MTly/LSU0/L3T/3VmmAbZQryPNXJmUJ4HpCmzEhV6BRYYpFr3Ojl2V+cVFuuOGA/Lt3vkPe9MZb5a677hVpZ5iIQ58RQ4TUBqvtcLutfjNmafg59XMcBrUR0GOviaf7asCyCuSK2sp8Sp0Bbj4IJggEY9/phTq1Z35talvsvBkDK77OcNCKAj4+STBOEP2eTYfY2BP+HgQQTMPNPzMKVIOKOb8XtHG7lpPftyedNlqE59qvIfLqbFQAaGkDFVyKw5gYDJhMu3kt+EjfFDDqvM01CsSN4eeFRX+ufB9r3fK19mfpAe9acJMMcSvW6bVqew98NoescFiYtjiG/tRZang/Bw58LcP7CZP38PrjZx50gJh9UWarPsu1zylM3D2u4HPhftAhGGC3UNPTAMalRkOGd+1mK2ESNppFPG1hQ6slnwNjghgI1AKZ62v59336pAXI7YZ0V5uSWSxJTzErzz77Q+nsgiadttGS++Jak64XxTZETRg0+Unz7Hoi5CAImYNpCKYr0x3/0S4Gg9FQWMOk9CSSEjKNLSlD7ADwgowjiwNJbwV7B8PyMjI2Nh4V0XQYYdyV4/spGppG7eG46wTxCJOphLaKe1sS/kTxEBpPnMJLZgjE0pV9T06qJUAKdsRDAP1Zq2SHshGVaYLkLk8NMIBSOMNDQ4MsrPpedhvn4KjbPexjMDXwmrGJcca4AM8BAmJtHDjD6xlrA2AH8CcJ6evtoX+AbASKo/guGDJwodC7RcJ5/vw5/gngBPrYeD+Aly7LgutBXIH34fqZRiIkTPCsqLXY12ftdQqOwnc7yJztgJwIQOKWtkgDVANTKI0Ohxq1xFSnevUZ8jPHsx8ww0KQ0dcb5xsD6GbnFuTkqVP8bMQlm7ZslpFNm21YQwwc+Htg/frWDQha2a9cusykHOcLbfU/8cY7+fzwM42Z4/3JZwb95kInfb4zV5mDUONPWHjH2kxMjOnEWjOqTGoRG9br1KeuJhMyODTEdnGcYTV9KNJoAchBZAc4/Wz9S1u42n6HfgrdSYgZmRs4b8jOo9tOL0ixtTMoyLofIZbjgJex6ZEvcFiT5TqpZkO+9o2vS09/H/ciCggAGiKCi2VxZMo1mzrgCTlDvsAQIbxmv3/3D9H9WgrD80JSoOe13tqs9k3lDcDgrUo2nZBTJ0+wgJ/BuUfsntNWX22R1qnmQAABNDD/QPwLDWewpexsUR8S8aGxiPB6vA5gMoudNgwOdhw5EjoAeN02VRosVcT3zIsMqKs32tLTPyCbt27noNao3RjDJDz+wJ7BgCWQBxhJ4aKbBLLLSwsyNXZV2ixuaFs3AF/E3t5dkc3pUBnNWzWewn4CU073lTOgkStqTteoNeiP0Cadzhdl07bt0tXTZxNqtdWbWTeBMrWrlMkIuJIOwnisoVvFJBysgBTiC/+ar4xjKY2p3E4qaz4mTGkioflv6G/V36u/Up+lhRG8D/wKdf6MrMHfM6AQ9+IAH+PLwI97foP35qCqQFIrvtf42jy+8PUIYwzHM/S5KCBnhyECLfE7qkVo8YvPMzAMgFqCNq9C29TNYhG4t2dr9gfxEQdxmQ1znW76Kcv79DwrwUeZt/pivf4W8yuuFQqUlDUTWZiblQtnz0hleYESEehKJPucUms6wNZZpB4n8HNQEM9CHsMIdUGs7XFouGfJWkxA47VDcgb2Ic8mMcvsk2MgJOZZZwCWFUUP+DoHZyH/waFJ6LbIJKW0smIxlBLG/Fnivjmws64FRN2TKrGlRUAtbuL5YB0dmHRmq3cpeOxJ4Nlk3fA9ZXvmyJINC0e+b1hk8View7/Qvai2BZ+HvJmYB2yY/R7diA9e/qVP/So1GFU7JstkEX38lDdKJuTq1XEZH5+k8evv7ZOenqKkMnVJtgtSa6QllS8AOVDGIlB7m1KlYB92W4z4ukHWIDeuCPihdMFq3VBaTVqbPPDAsdKkwuRsNzTgzpMBhgXa48v7QHCCQxvSQD3gRzWcxiMYSoIJa47I6jVru074FTtCRb/dCfn7etAYHw6j6LPyD7BRq7hRNducq9+zGwI7XnrITCzdP8M3vwMY+jtm0Kz675MkPbH19/WgW+9DBX+jtQ5E9XlgTJNQAR4bQ26JiL4PNj4CcgQSOlJdm9mUoq8VSl0/GoqoqmYBhUFAyAlfOXZMTp86ycOHFmkaATIPlEHHqVG1GislGGqCdR4cHJJ9114rPX29pDqrGHxC6gGgq6wQVCnrMjc3Kz948gnp7uyS3p5u1bdAC2W1woAT9O3ubgw10ooLrhmCqDhQW7Zu5j6CjiDEoNXfto39hvbpqswvLDKQnZ9fkBuP3MQKBg4vDRE0JBDsBhqW+BiAdGRDmB4EVg+fu7y0QOAQ64ApvT9+5hlZWVhgCwbo4NCYUJy3LdmU6lChtRkAEwBWBHeFhDJJUMFPJ3KSz3dILovzU5Puzh7JZAuyaXijNJtl6evrYYUT7IJUAsMxyjI1OSVLC7PS29sn69f1ydYt2wjM9vagElqX2dl5efn4C/L88y8JpvZioh2BQIIRbgC13QPXIOkOGd6xR9IdnSxCNGFkAVyCXQCnS6dsA1/SEAfOyZEjR6R/oFcWF+aYwKPChEQHGk/YH4tLi3L2/AXeJ6praDWCTqEnn5r0iVy6dJmvR4DpXxygkc3J+dGL1EJChXhhdlamp6f4PqCno/qIL9D4WZVF8mc6K4V8B6/nb7/wt3yfdf0DEatYpwfHDoM6JWbXYsCKFpnnAm4RVaE77ng9jffnP/+/5eiJ49JutKWrt4fJC/btxpF1ct+975df/7XfksGhfmpZfewTH5PF5RJ1UwY3ILFryVvfdq/s2LWTTOCdO3dwcuXPvePt8uPnnpfP/9Vfs3VwemqS4Pzy3LT8xv/1H6TWTMiXvvwluXL2giRKJbnpJ15H3UEMpYENwPlxBhaTPzoqMHgB7CRkQ6kl2eaUVLv75ZGvPyqZhRVOjZ6ol+Xrj35P2ouL8tH73kONqXa6LWdKJblw7ookV+bkp+94vayUlqSWycqzZ87J0SeflY+89z0yU16UZ3/0giQbZXnzm98su3ft4cRRDAVoQXS8Iy8vT8xIuSaCtBr/qyJoAZ2/qUDI4lJZLl2+ymLZb/3H35RD+3eQkf/QQx+T4eEhHqNcFq/A/tUgNwLFvFBum8btv/8ce5CsAAtS3Bd5tRjPOi7A6Pv6Mw8D3dBG0i8aSBkGPP7Zun+gBbRaO5HvYUyDEJSKihpezWRxLA5G3YdFQvwEqcCOiLW1XK8Un0H9Fbsv6tJaAE8/QuF601TG9NZAj4/XbVpNvMdA4yr0sZrow/Y7UKV2jsGXDYzzCDQs/ulgStNhhp1k65lNM7Png+UHiycqmgVtfX5N4bPUv2thI/T1sPdetPPioA7fiZ6YtJqWiAbTlsNn7nHRqsTdg12N7viUGJIZ0BoltwGYq/vLwGFLSvhHoKUHv+CVa06TtfumrIaBePDdmARYZctTQmZKZdm8Zy+n8aAghLME9h6EvMFqxHvge5ofxvrXXuglS11PhiSSkBIw0CPRlO5KTdLzi9JRyMpLL72ogwzSKfp+HRiASezxhGwW1oL97l0qeA4+eAR+2mVZtCtDB6BQZN5Aa+xN+AC0loH9ByaVJo76fPkeGIRh+sMApcBeSGWS8uqrr0q9qvrIzkRA/KNJtrYkkd1iE5IdwIBNQeCfz3Vw3ykYps8XnwfQhwU8SDCUob2lp5N6YwZQI6EBOIh71XhNu0V0iqf6Dk8OoDOMv+O6nBWLZwK/6cPCNIHUtjdvfVPAUKdN8z3LFYJfeC11vjjxMmSpoR1S291QXERnhTIadQBYk9M262SQgo0CPBfsEzIWuwpkdmGdkZD2dHXaeujQDejkUa8KYEMG0gt1FuCcBYTPBHjqibgynLBVdZAedA1xegCm4HcA7sC+l0oVMnXx3F2yILRRMcioE5k9No5sL2M1TboxcXhuflHOnjvHXACyJdu2b5P16zZQ8xrgYfh6B8cxgGdsbIwajA4M4/U/+VM/JTOzszIzN2udKMhjdLgY1wFtkxwSU2BeQ/5xAMxx0EGzKbPT0+a/lNzABNJYegSDUikZWLdO2/LZnqot5jiveJ6Is8+cOcNpytxvAPWNwaN+Ki6cuM10G+ZrifdwPS8AU3Gu1pZyqRKxZwmkU8ZGiSmaO8RMK94fniSAmUgCC0CfgjrV0or84AdPSqGoHR/qD1Tmhprnbg+NbYyzf+jQIe4BmkgjU6jVjgkbel86dND9u9t5vCf2rNpia9+EFJNCLgRya5VlOX/uNK8H/0YBHswmxK34HOYk0IEzYAW+HO8LO0ewEl1pnE9Z4+AevHeNPi1mzIM1x6MFhVtq6ivRBL5qoKdfKuWqlHC+2cposkYGXG3YOCwD64eYy6ArjFaaYF3cJk1QIxpO1WQbaDaVkOmxMRm/dJEsvXYb5AT1PQAlgJ567oz3VJkI1drDPWpRTVeb0lnUvzPJhYQOfuIAvlRa1o1slkJXr3pAsJXJmldviO+lOU1RAZeYxIK/B+25a4hLHheFcYG/n5Nm/HciXxu0dfv3wmIEd44x6vF9jwvCImH4Xh4hRIU0knHxFLXA7Tp2itwg5olxCsZAJkfm9+Bn3H16CJDH8erqYZ3REzBd0PB+dPCH2gm9FwCfhpcEetrhOoX3GsZRnuus7cIM471oPZyRGRRlFevA2dKBb4p5iLQBdK8syoljRyWXFKmuLEqjUSWBSRn6ykxE3u/PBwU3767zCetkLBub2QfSOrMf9w8/4/7QC5yYB4Dv4fDChyHnV9+ZUbkHyqFg2KraUsQh7JYjLqYzMXAWWFhYWdH5B0bGIZjdBnhpLf5eZAqGS7lWuWNN8IsOgvd291j8obrLqhesgKYS4TQnxXNFUUuLiWoncb+8L+QWbncBimNNDYzF/uzqLkq10iBegu7JKOKlAaJ+oCTue/DjbWwagig2nYoH20ZNoxqCjZ4D+8iQ6kJXkZNSMbyigBth8IXACG2LcFJpBrV09gGt2IPPsI0kbJdWdDZmWvhhDP/E32uYJIt2liApcAONoBAacU4R9oMVswRNjsInDtufCDw12VDQr4UavbHy/Jr8wLqz8ocUGqvo+j0pCKbRMRllQqD3GBqC8D3xM7aOBQbNQc61xoSHJkoSYgYLDTiDDktmzfh54qOfreDoWt1G3yihgaSWnhY4Y0q23QMcIUbdt9sAExWw1D5/bNiYbRMFOcYK4LqZjoXjtzho4+NjUi2VOY0LqL8Cf9rOA/AQ7Z9M4C2JzXXkGQSBoZaG6Ds+F8G3TWPzdVYGaIMAFJKZSrlC9J4TvrUDwzSqcD/K8sE1YvADzgC1FTC0AcFdsWhTYBW4oh4EW6RqBA54cFstuf76/dR5QgVDqwGmd2kGg/vSEjNOjUTLUq0mqXaDE6nBjuT6VipSmp+VCxfOSbVWllqpJFkwyAACNOpcK2iXwAjkM2nZtgWBQ79sGRmW7s4OanvQeEAXothJdgeCkqXlJQKC3G8NTHpcYctMf2+nrF8PRl9NKkBtBG1XcyJJtG3UqNuD9m0Ao5lcp3z38e/J+PiEtFpwRlZxR7WVLTxW8MOUslpDWumc7Dt0o1QodJuQJAoU1MBI62Rc05fAnlcGtLAFGElRTzdALmsptgmTeB6wKUiC8IyYCOVygRYr2I5Z6ehIyjPPvCibNm8mYIZqsbM0wZZ1oWi0u69f1ysvvnhUrr/+OllZXmHFlecyAtvTvJ7lpUW55po9nFL6W7/1e7Jp40gkUMyqEZJqOGkEmNYyxJ1mG46VLxhim3qPe0dCct+9b5Nzo1PyK7/yG1Ls6pOVpZJ09vbQufZ2dcrmrRvk/e9/r/zCRz4lGwc3MPH4f/7od+XUq6PS3YUhL2UZHFov73nvB2T/9dfJzPQstRY3bd0id7zhDTI7MyP/47//D8l3gOIPMDgrC9MT8pEHH+Twgi8+8ohcOX9BOtoJ2XH9PlkHrSsAs319HILD4J8SbHG1FYF/ItGSTam8tBdHZbmjS770D/8sidlZufedb5GFVEq+9I/flvRSWe5758+oplRO5OxKWS5eGpeli+fknre/TRaWl8g2mV1alueeflZe/5qbCdp2dvfK+dELXN9nnnlWBgb6ZeuWTZxomMrn5ZmLY1JLQoS5yTbrVAKC19iDOswi01GUYydO8d8D69fJgw/cJ2972y3y4P2flrGxS9Ld1c39TLaQiYa7nfHnHgZE7pd8KjPsiwOOFuUray3yU5p4u41c+14OdkXJUMjmMCCCAXnILohaW1bb+lUMQqvyA3xyG8xA0CQC/JpZaLPAEX8yCIMAvxVZEID4uaL1tUFimiQYc5xsenMUZuPC5M6Ze2r79Rrcr7pt5LrqUq36cjvuvguBnL63VtMoL2DTsumrrBU7TCL87wQbTPg/TM79mYbrvCpwMp/nv+dtTf4eCMpVuFyf09qAW7/Pq1N74i20dq8OlDogtBaUDuMj3ou3m0dVfkvZsBftwegAFmO2YtKf7yv4LMrFAFyIkzMOJxGR5XKFjPNWLiddg4McqkbGOZh9bGYHyEzjZuBizNIL1xkMGKRMlERR+J6SEplmS3LJtrTn5yXfasvRV45KvqBsNsR3sMeafFlcQ20vDcLD93cAw0ENdguYPqZqEmtrMQcsGcAI2ZN8sYsFJPob+FFemX6xKERgvcm2N3whVsDwjOeee067ScA+QarLGp++EpAoQVHXSyWzBSCEgSaBniJti8nm2FNjMsCWOMphFCIGJRlPBnzidbhH/Kdt0HmuK+6xXK4SNEOygYFlDlz5M8drECtBT9G7BPDZ1HKziegEQfNFZUTgvUoa9+AOEGvhT4CMYBKRcYjEBRrZHDYCe4GiNEBEtNo3ZWlhgUwuMrqgdwXmRqIl2WSa/gftrYjxVpaXZf3AOq59qVzm+4F1ib0wMT5GSRLcE1uvbC+w1Xp2Vr/HCZo6kRfSJVjLrq5OFvM5EgOac5DwkISUKzVqzWN4DMGjMNZuK4i9GnwIpBisgONgAgHGuQU5f36UsREGf+3ctVv6+vuVXWnta1xnA8TwWgwGA8CI64fPB8AHcOzIzUc4KR0TqJ39BVvFtjYADekUQUHYjldPnyZoi6F2iJW7u3sIQGPNrly+zOdBtXIMDkMrItoAjVQBW4W9oAV/YyrZ4C3kggCrcW0o1MKm4V6wJwmgcwioAowKdqzW1QsNt9ss/g6ZO1qwgpY59OeYf4KRZKCbSze5X1itGaaTSp3RinvH3mlWq/LDHz7Nrid06Hjy7Gx2Z/Awx0ylyXzFc3MWN0B9t9dOfvHknv7G/DbtqEl8qa/xVlTNjZSpqeAWNdfKJTl69GXVmaceuQIkA8KLxQAAIABJREFU6rdsiBoHNeqwKo0h8CPcJ0B6tV+QsunCMAmbmu5FNLgR2MlmwwB4MIwI7iuxg2lkZNsx9V4LTgAbMbhw775rZWTTFlot+Hr8ST01K7Y4eMoZLpRN026qRrUsc9NTMj0xwcFZAukLss5ttIsmNZqzUdtR27YJuoB0EnXmQV7HBsIYMLqEGRA2yHNoZJOs3zgsSRQ7bIASJrVrd5oP3kIRRkGwtV9xh4cSNhwcYvHLGGFuG9VHrm4f9v0dxmTut91+h/FYiDeEeIafOb8+j2VMlZDf9t+P4kAHSANCAn5P7VJ85sK4yd+XPsywFAcIva01XCPmhCYhFuMbeqYNk4/B+bCrcc1AwLVYjd+PXwd9toHnGtNYF6RLKHheHICL/p5xTNowjU/t2iOLGfn8PFqkT0iT3X5VqTdNLiQqstLD00eguKZMQI1RvXDHOMGGr5FhS6Zew7oUVf4DOaMC42q/GFfUm5xLAtAOX/BvHFZMFjWARu1wgT+GfYbcF/JVFBJxRNCdgC4LxJEsyhlBD7m1PgPVt3Z7Rgk0+ixl5usz1rkQuCZgXyxEAQfgzAPtKOT5Y/4Kf2AMdfN5vrfpzyDJYWxG3WsY/KSYBaU3jCVJOyUAUJXBCmKig8eUSWQrdUsSb3zrPW0k0HBsquuSZl859Ri9Rdbbj1kh0ZlXldKKQEfswA1HpMi2DiT0GRW+pn1KCgwBq4OrdMhUny0MEP1geeKlVVVtu9AHGRsOVoIY2AUCxAHT0Smh7vA8QI+dh48rt2q7C8RTp8IATvxJtps6UDX6MfMoPDxuDPww4HOUNqyGIBS7V0BSDRvZH1bBwkOnRoxaM24aVuksyYOj8y+8pyeJuCYG4tZm6Z+Jz3ENCQdB/aDz37Zefn8E79QlSgIBjOl4gPnBWooFtLoGPi0yciXmKHGvGmQ7EwBrwanK5nSi5M21KPEzUqE1SMeXB0LYrOE9YE+5/gCME4IS7DnVTMioEC1F3E2fL2LJKsNS95NOssJhRBAIo6BTvXTqFZIAarBValImSzHH68I+hAFaNuOgE6Y0YHMHhDWFbACum7/PoFkFWXG2OL6egR3Tj0hTQvuI8W+dms5pU1VQxhvyzA+fkhSGcBQ7pCeflSQ+E9eZTFBfCMEepm9zih4Dl5rUIG2QSsvS/DyrtxjKUqmWaBzA4li3vl+Gh4bk4IEDMjk+xaCdRgnM0KrpUUIeAGBnE9XBlEzPTEo3W55QccU1YqALhrigJQmi2l3yta/9k4xPzEkyDV0ZwPPGqsKeYPt9mraho9DJokRnb5+sVNGKjecG3UEAQpYMssUC65ngIKlyeUU+/emPyPJylUYe2h0+1ZvaHhb8+FnXdhpn0yRlpVRlqzT23yuvvMLA0qtROD/QTAEzG9e9tLSstHGwFhcXI1p7xFqFhmRPT2TQ8ZloJ8SAmd/57d8ls1bbunRgkBoCxUqQ8GjlTIcCwFmRmWsgP4X1OeGvKTcduUlq9Zb82q99RgaGhshAHN48IhcvjFK/Z/26Tvm93/9t+cD9H5FdO7bK+XMX5G8e+byMjU9LsdBNFgmq+e9+z3tlZNMIGZDr162T3Xv2yGtuu5VVtI8+/LAMD280lkxKFqan5B1ve6tct/+wPHj/vbIVrdXVulx76IAM9PZJppiXXgMYvdrFs4i9S6HkJMHuka5eKV09Kqn+jfK5L35dcpWS3PXTb5B2d5988evflOZsSe762TulmO+URrsq5ys1uTQ6LosXz8kDd99F9kY2W5D+/gEC4PML8zI2AabHZTlw/fU24VQHGGGR0VIJP3NqYlpmKkkp1WocGlAsdpNN0ub+gvZuVpbKNbl4eVym5+bk/Q98UG65+TrZtKEo9773o7Jl23a2+Kn8gomQM6GIB5442OE+wH2VEt3jQQfu3zSAW63jFwKJ4fs5uBQCU6HdDwG2qFDBNqhYbNw/i1NlIzBSPz9MbjUBWj34K3IyBFwQIOh0YAd08JmQS6B9J1MiblVSv6SD2bxtyd/Pr5XXQ1BagzQkUbh299X++2FgHsYOsd8NQCYCXlqdxWNzQA+/68GgB1Bcg4CBj/1KVjw1f2wogPm7OGDmp8bAcZBQ4/19irT7ZJwD+A10hPCSPEq3m+P7GkvHWzntQUWsO98TITPAv+f+nHER6xQ2AdmnaAfBr8G+FhDjHhQA82vye6SPxhkxBi7be6jbqwzSxVpNBnfulCpYjVhXH6CAuAW2y8C1tder769BsupEa3sdeSfwMWC9oaAyPSnrC0U5fuwo9Y8pRQHwghqd+nr3s66zrbYyfsb4bPhDFPgQG/i9MZE0pi3aIWt43tjH+Q4CjsMjm6OAnQxOL8Ra0Q9gDZONRo3awd2dRXniie/T5yobD1qVmkSw1SiTZhvX4uJCBMTVKlW2YuJawuK6DztkrmO6U4wV8nn6KLDHUMTCl06vBMhn0xl96IyxrQrFPMFFMB/x54H9++XyxVGZm5/nVFZfP/i7G244JBcuXCBDntIQ7JrQQSeIcwBkwX+hYLe8AqBPpzPj3GKQAP1sEoOYGtK/bkCBCbMTvk8RazE5aTZlYnyc4Ei7CQYXWJ9gaAFgTEkhl5F8Rj8L68DuikxalpdU2wnPCGdqfn6OvhgdAgsApNGmZlM98XvwR5AqqaL4bMAmjjqAJOYsHArYZjETOxBFarR74T9OATd5pMhuW1wa2jBaApvOy84ou+fDNxyW86OXZWJyUpNXScjea64hQxYxIJLL0I75+QNwNzY+zv/iuDEr+665hvENYlMyaZMGMpkvwfmDhjX2+4+e/iHbgaEniXUa2rhBdu/eTTuIFmtMfsWae0Ls94OcA2AxrtHzLDxmPcNqI7CeuHawF50pHLfemS4+1gCsRjsvjPnZ7qkMq9U+xzsw1WbhueH+6DuCDjIt2KnfcV+oZ9211NXXgjXEYXzw90uL8sST36McEcBQJuQt1TfDF4qjyurTVnB0FaFFWkkzMdjhvkqZW7G8l7PA3fd5wu9nmGFeNOgtHlA6Pzsjx195RdAqTBDcbZlNnue59P98Qi7ONtdAmXq872adXVaUQ+J5hp0EMwvFf95Z1KbM/eWMPZ5DzTe0rm2kHxQrGk3ZsmWLbNmylXroca7oV6S7Bd83UqIOU2o0pFYuydTkhMzPzWh3GiadA/CLCnDmfVB0MPCW72/3GvkKA2gVjNQiyTKmFafRTdmQwY0jMrJ5M8lLJC5RGgXZinUF2DtGuWVQ1HRyDeMqa0d3GY8QcA5zam090PfmPg5kcUJf7vskzPvD/Rpfz+oYIIzxcK/IjcNCp8eGDg6SBETwXXXqwzggjNf87x6rhYVIXIu2XMcYhsdJPvzUnnT0GWHMFubtLqsT/lw7E+LCdxhf6By+1ZJ03I/WzeHX7XJ2zsYL78OfD/J47EOce3YHgJGLwky1LK+ePEnZLsTqjEjw7KyFGOC+279oj5uchrNeGSsaiUptdVyUcTuvcw0QbxLepX1gwdJYtOxCoJyJyuRQnxJgG3y45RPuX2CTwQQmTMfYGZIpCjc77kNeNJmwjWjSOIemoQOWLF6N37UYplILakeheazavcj5NZ6OddMRo3hcFhPvgk40ynzkVHrBiva675QVCtIR/HS1joE1NgzHpFlod2zuBbsqbrr9p9oKlugmZk84dG2sYuXAFw53ClRxKmaqTgIC0JHNW6Srp1fyBZ0Mi9UnUGVDXnQjOsXfRGctESG9ncYz1iZkFcuo1s6c0Gm1qqVHh2MHRRcpNoLuxBXIMZDPWQQEPMJpUurE0NLHFgirCFhWoOixsf/wftwYpMLi/tXoMqGx4NmNOtMrUl0VJebBjjQRvapjhsJp8S78bkM38F6ewGviom03DHRtUIVXcZ2VglWIDmXUghYL9bpobBww6d8AEiEAR0WLxo+6BTpx2Z2f/aZ+z9klBka6fpYKlGrfu1KrNTllS7V96X2phoIyBJSFyuuw56vVBWxkTZBpcE2DkuwHTnSOWwKd1UhafvA+LgLO4NiSHP0FpSy7KLiNDmX1m1U8Arx6SNj2GInha4DKdQcIYW17yg7RVgYED9SRMZYErsmdm7aS2sAHVgRsXeBAwJYCfZrMCws4GhV59snHpCPZ4JTENKp+qGqYNAD2n+pswilrSwymCtL4WBsJAUuwKdt4f00wp6emZHr8svzB//071I3E/gGjc6C/T7V58kVJpTuk0ShTk073L64bAWmWvzM4slGWSivSrKINpCnAQ//5+z+Uq5PzslxakTyTAui3YuBBQQMMBE9tIbBL0XzlfugwCPyb+8GGNmB9CG7APEBHa1k+9rEPSn9/URYX1cjVIMKLIB+O1yqfSIrLFWU+4IdgRODecP7A8igWinLm1dNyw6EbFPKm92sRsPKAHAkXXoO2Z7SDY/1yHWlZWCjJ4lKJCQ/A7JmZOa4Lfg7N0E0bh+Rzf/W/yLCAQ6LzAXCPhMS02XTKuOqVqdNWm6YaK64Po2v+uttvI9P5V3/9M7Jzz165fPGSvP7227m22Ksvv/iM/IdP/6L8/m//odTrZZkYuyJ//pd/IfMLKwxm8TW0sUfe/o77qCGJ/dldKMjhgwdl/+EDZDr8woc/LL19A9QVQ1BeWpiVn7j9Zrntzp+UB+9/QNb190lHsy0H9x+Q9cND0sBApY3DHJSCZA/XTKYVkmoM/AFeVK/ItTt3ySuPf1WGdl4jX/j778ji5Ljc//M/Ke2Obvns//lb6W6l5J0//UYK4dcbVblQqsro6LjMnj8h97z956RULXPS5fFjr8iGgXWyZesWnjE4a1TKsFpgz3iQDxFtgLzHT52SkeGNcujGQ3LwwI3y3NkL8tdf/bp09qznALJmC7IJbRmfnJXp+SVJZ/Pym7/xabn5xk3yN3/9Dfmnf/quDKzrJUOh2dCKotpIPav4TNgE9wdhkKW2Ita70vbIGOj+FwFOxGQzo2TWVgFLBRHCpNQDQq3aG0hEdxIPUSE7xIpyDKTdhjsAH02uVMseTc4N2l3wuQxqTMOGov+2XznEBFNY/XscKuZDWozZ4dcWrZ5Xw734FMHu/tIoaHZgMbxvvx4PwrV4YPInDLCUeq7n2YJcu6a1AX8Y9Os9BRrBJrdilH/VVKYftEq3I5iecFngBgDIg0YPXr19U4My1c7zNWQruQFZ/vthUhEmMasCdUvA4QvU3ilY6z6PqxsMuNHhGj4xMWYAamSvXQtMCMk4Ayig1wrbgrgO710uQYw8LcuNhgxs3w6OitSwHnzGonqNrJbr9YRJm19XZO/Y+oXnpQOhKNreqEt3oyWNqRmy2M6fPiX5IhiM2H/qszTkCEBRY7yyRSoqlCLxiLsDvPcO6+qJC+4boEypUmXxDIWHnr4+6entUztmg/i4RwJWKADLWgVaxS0OLchlknLl0kVJpxOSRzESnRbdRVlcWdKBiPUapYSoj1X1wlZScpmczM3O8Wyj0ETmK7Fta4O2BMDjPPgZZT1pu1IcA2tM6S2H2CMkBbB4pZMkcR2vee1r5NzZ83LpymUF0axFFltmz+49MjExISul5UhgfnFhiSBiR6FARkalDjH6BsXqIekCveRsTtvEqrWGZDs6CAr29vcrG8OkkIwYotpQAHpFZHJ8TLo7C9beVsd0DsmxsNeWYkdWCh1ZWVhc5p6CFjaSrzJaiys16e7pZj4CIX/4KEjXoFMCCQ7WH4V47GX4dwWjtO2ZkAuYTk1Muixx/cBcQ5GJk6UrNcYQAJzJb2G3kia+ut9wTDSm9aJNBJZF7YkaEx6+8SY5ceIkC2PIe/CaAwcPEABcWcF0WZW40ZxBi1dkiRYKlPmYnZvTISDpNFvCN2/ZRvsLvwbgM2Ic8kyr/ES+mJeuzk559hloiXfIzOycoOUa9ujAgesJvl4YHdX1MR15t6t6LUmyZwBy4nMRMvnP8TPdR022n7ssDIkPxpxlbGM2ie10wRe/HyS0IWCoCbPOHCXzMBiiFheaVg8Zia/L5CmMcML4j2FcW1ZKKzJ64TzBRoDRWGd0osAyAUQlC5LDN5QAs3F4o+zavVvtGPIBG+ioz1pBJh0+aZ1mkcZ8XHDzopp2TAFj09jf7wNAx+L8grx6+pSBCCqro6QjbSfmeli+5SCN/8y1XQGaQKcN7KvSSsUmyCsbiWtNkEL3a9wy6Gr8eiYc49FQ02wlJH+GNsqOHTsJEqO9GrZTaRrKe2DsSoalDtdirp5ok2CE9S6VlngfWsLUXBVxEPwUAX3LobAmCparLjGLEpBOYSHUWrItv2KsBJvcbHEI0Y7duxXgNoCREghkuBtgGjAPfRv6ntE8LSYoJYCEB0VEjy/C2MM1o8l+9VZc2+uhr/aY7v+vMMy40Tr23I85S5LfD/QcPe5be5ZwHl1DkHGgtbA7gwHvi33NgvuaL2cL6wRzsNt0CBBAJuRRqwb20d/Gg/Pgp5lXI4ZBa7TZRv8Ij0lJcoq6s1SPj3ry+CwWKTVe0/vHhHTdGzqkx9vbVILAP8+LbmEMxOIk63rGgMT1t5tSWpyTs2fOcBdVOfwSLdS27skk7QDOJf2C7RX6AhQQrHsB66tdWQqCOztb71GiAbKMz1tgXFsxxshT8O+OCaE7EKxdFIgQw9RqOptAdf11kFVPb6/m7Q0wiUvGqkThDflwU0orkDrRLg4UScj8JdiHGD+lk8dt8jTbls2ekoTVhpZ8lgUJEHLwAFHkZEePAWZxbOzkOW3B50TqSpXrBF+Lv2t050Nn9edRpYDgltpIvBb2l0VvYA7YL4985VttVLpALUeQBf278avjTLK14lojlRrOEouKhwQDhQWEiLKkMmQlZbN5BjkEamyEOsFGC4Z9MpAGOgARtcJELaZgamWI5kdnJajAeVCuI9N9OHYQwEPtpW4JmqHkrAZxc8f6AU4H5oROLp4aa00ENHHBAeSwCzpoW0SbeEQwz5yjGw6v8mnQF0/+DJNLTd7iQTTYjLgLTIzDa9gWU2/I4IYNDBZ082iCoNeMCT7m9KwNxys1HtQr6uwalro2bgzwd29djoyxVWscDMNDA4Lt7abOINW1jwMwuuGEWCC1zIAlYgjm0XKKKmVYPVdw0RN3gmTgVAQtFs4K9GfhbR0ezOAafQCPB83+bPz+/f3qcCxWjXWH461Q/hpPOvlzBBU2CMadQhQshHTrSJMsZpbq9akj04BBKwI0WpzCFlcRdN10LbE32ZpLnShQrNPSrNalUSvLiReflkyzrC0JDADVgYNhrNcFo1nlWXSxVrD98Oyw38k2YNCjLCwy5doiJ449J3/5l38q88vLsozAdOMGabbBQusgi7LYVZDZuWkCMpevTMr8YkkwKAZ2YGm5LCulukzNzusgg0RCOnv6mGzi2llFgVE2sXfsNQLuVulOAaBgBVLFmrUKpC0ZnGRnBoNaTq5bKS15wxvukK6uIttfYIN4NupV/r5T2sEmgg4nAgPq1ZjuDbVpMPmq3ZLjrxyXm2++SVtVOO1cp7D5xEb8HetXqdbJTgL7Dw4AbMYfPPWMfO/x78n05Dhb/P7sT/9f6ekbkGwH6PAJ+a9/8jm2onNfmsNngGqVcwcW3YmbVBUdrScRflb3H7he1m0YlE9+6peZCGOa9/79+2VhcV7OnhuVTKIun/3L/y733/sLsnnLiFy+cE6+/HdfkMnpCodPJdsJKXbn5L77H5SeYo90dBakWavJNXv2yC23vVZGhofloQc/JAMb1kuz2qDwfq20JAeu2Srvet8H5aEPf4QDYDK1ply3e4+M7NwmNWnJ8MgWOXfunGQyOr0V+5jAOZImJG+thuzYtEWe+9aXZHjXXvnCNx8VmZqRu95+pxSK/XLy7Hm5MnpR7rj1Rsl1ZCSVy8joclnOnbso5csX5V0/+zPUSIQesFZdjWVnOmJa0VeQFiL9sC9Ixnt6u+Xy2CX5hQ9/ROaX5qWUTcrjz74sX/jyt2Td4EYmkqyCg73SaMm5i1dkuVSRu+++W44cul5uvXW3vP2t75fNmzcx8GjY3nLGEBMhA/5CtkVse/SMe4DPsxr4rdD+hjYntEPqR2Jg0f1KGHhGrzWbwuqx9wFFjMUYxHObGNlPZzSYDaIciGueBu/jiZ8X2bzgBZ1UBZJ45VrUMsaEa1OF18PWDNPl82vQa1bv43beA/wwPvZgPg7Msc+sZTu4b1wP7JwXxaI9EwBuHjeEfkQBCZ90qi1y4XvAhtM2+8Tn4OL892CH/D3dRzPhjob5KIgX+yZlkBDUMACMrzMGor+vF7D8XiJfHbTHc0CItYWtYmvadG4v1rkelt8vr8WYBVxb8/9I6JQV09KWFxR5EilZbjQ5RbpGvVwFdKG5yMjEBry4n/Rn5fI4OmZBh7jZXfPD0T4L9l832DhTMzLQ1y0nX35ZsgVMN9Tp4ihB4XeZINoeo5g/k/6YFez70ZkSHttFZ9MmjzqQCj+DWLV3YL10YloiCubG3nTtblw0ng8AQ7ChOzqyUizmWXRbWZ6T5aV5JnXLi0ssOlRqZenEpFPKfmCqreow6jnSEh0AM/h7BXR074V7jvGXAVHKEtSEw9mL8EfZrLIoyJbo6IjkBTBADd93tia1QRttqdardr5RjANJIMGCGnUp0caVTtNnYaouNKMZbzabcub8BRZjSmVlB8J2YpIrtHrBVuTUWkX21Q+wfVHPoA+00aRSh12QtciaWoMM8SQ0sZolyWdBaEjK8opqIq4b6OO1TU1Nc8sDNIMfmJmapp0Hmw6gl+tag+2KdYFmJNmYztQmzURbQqH1BzYUfAqTyqRqayKOYCtXS4tHbovCONKLB2vPH324yTJgGvGFC6MEPtlq3G7J4cM3RjE0n4Vpj9NfGnsGgBFAQDBV/RmPbN4k+/Zdy9h7aXlFYzYfHsELg+5pg/ff3VWUJ773fYKJaKnG+sAXv+621/L1Z149Y+3CygyLbZvGG30D/TII6QNnabQNeLKJyy5hgXUFmxGv9xzHbbOfMT9zanN0yJayqxVgoI22oUXUALPJuM7o9XsMbbc+h9iXeTzNZNaGjihAkmCRlDkqYuVGna3xsMNXr1yhjA3iO0jizM7OkIW/b981smnT5oghSR6SaaD5vawFjpRdZYA/pv5SUsBjeWVTuj/BdSAOm51WBqNq0JtGoU2L5d4ytpSuo5o5EgJDEMyGfoIdhWIBfA4G2UVgh+8tK7CxK8zKWqF9cTANQKIXMoeHR2T7zh2M9dll5OB6ULBxBhdAJthkrOvczLQcP3aMgx55r9aW6XGPS1tgUdSPAqBS3+dDSQkuOoBLUCcG//D7OJeDQxtZYAbBooVhnabfCASJZ9AYh7pNFMTCl+71wL9b1xkIBWHMQZtp0gH+WsSIDiwrwxVAqZKcWJxbVQDWgo9LsnGNrd0f1+BnTvPJWAs09pM6Bd2fkxY1fEBITM7RrjgFx5kjWIeYnyv3v1znNTrNeD+2r3JwrNpo/medNYzh6Ius5dzZxLTvNpCNHZ7WiQA8JFwHK3bCv3hrPtYMDFk/+/BLnq97WzinhnPoi94v1sDZ6DFr0HUJVYMRVTkUKT1PwoAhDHZ54fnnCeChtRhEHHSlsRsQ3Xlk52JAG9h3KqOF9Xc5LuwY2F8vJHluzs4oY/FFvxtgFbAZymDUGQpDgxuZJ4Jdv7SwpAPk2HFbl/m5WeaRtapq0qLLDcQM3C9k4ZwwxmdsXQrFQheLCj6wDcU+PDPcA2JSxGhOnsJnlNmB2CLDGAA+8je0MCvzE0UjSAvG3Uy6d9D2jOGtmFsRdzm5H/WCp++PjlwHpTsYE6SSBDo55d5kypyB6iqpiY8+/Mvt66+/Xnbv2U3nhKTt5ZdfZq84NiOcswYQONyqK0c2lVUZIMKaSAKtTgu4JRSIbWsSgMnSjECsYoaL5sahaLVWVmBgNED0iovdpDF7IucKJhYCNWOFecLjWhFhAMAgyQJEHnAmY6YhYSCjQ7Ad1u7DENAq5bwSO8gMyqHISP0ABe04nCWk77OyGNOPVyVLodahMyEtufMAE5tyfnZO3zub5cAK6Jzt27dPNm7caGBUPKbdRYhDQ7fWaGI9whZjdXCrhZNx6pRWG7exh8msB4scVc5JTAB9dMKTnnBlv73w4gva528BszMhDhw4wM9U0WUX9Y1RdG5Scwpx8hlvcv/eqkTbEhxff2919TX366ez4P1ZwAM2qTuGiG2h2njKitGbIgWbCYAaRLIsjRHj3/OgKoa3nboet3I59Z3ajGTHeCILNmI8VY37Cxo9jRoDxs5iXlaWl5jAnD15VJori9KqVFmRgFFCZYUAPSvrOJMN6guq5oGyeztyWQUeMzrNVIsMyoxbWSnJ1Nhl+cxv/JpMLyzJyZOvSv/6XpmemZVqNcHBOTj7aDXCUI+OjoLRwhEwAqRsUpMRQAMdhAnZu26XnksNKnHfAJ0oZk99B5x9MFB1AISy0Fz3SoPXsNrnAS2C57vvuVuB6LRWQll1bjRMfDfFpAntPDC+CMTAenAn1dmZlUI+SfbKyy+dkUM3XM9AcWZmiWw/1db0ieMqL4C989k//xwZCFfHx1Rvs92WbVu3yNVLo3Lx3Bl55Av/R0qVBoch4H6+80/fonMBwJwr5HUqZLPNyco8S8Zs9BYM3RsKtKqgMwo6qL4l5Pr918j2nVvl3XffLwMbNjDAx3Ou1StSyHXKytykfOGrfyPvfc+HZN36Phk9/ap88zvfkPGJRU5Ab9Za0tOTlQ899JBkMwVOrFxeWpKbbzwiBw8fkuGhjfLQhz8sfQMD0oToeCYn9WpFNq3vlA986GH56Ed/UYpgibREdm7dKjv27ZFkLivXXLdfnnr6KbJlEeApQwjnRKvJiLj3jmyVx77yV3LjDTfJibPn5dzJE3LDDftkZOMWGR7ZKJNTMyItFK6WRRJpuVBekgujV2T29AV5+P57ZGJ6moxZGGFn+mKM7VveAAAgAElEQVSd8GwBftBu+MQ9Bm3KeJiqleTu++6WckPkxVdH5R8ffZzrlkhkCCpSI5hRVEqujE/L0go0R0vyqU98XA4f2iYXRy/Jf/qjP5OR4aFo+p8mPKpzROcdtc14lV8FyyMQxPXXwIzXnCIqRIUBTOivNCDWVgf9HWXau00KwUmsbwjOhWCe26XQljJJW4038qP9/X0d1yZ2vNeAfe42EIm8vl6ZEB6schJrxHbUFuro2pBk2PTE8HNC++5JgYN0YbIfJg1gzDnAqwlT3Nng9+JrSzIaB5PF03c9SeB16A6L/L4/H78/BofGho4SAE8EAzmP0OcQQAAIa9qV4VrrmqxuF/rXwOEQeFzr1z1J1OfhDJCYNeMtTL624evDPeVrpElqixIVHPRggAAmeKqWdUoqbZHukWFKDYDJBi8HLUYkfGAqOcDsw1c8Mfd7p85sxHNUBkzSBgx1VivStbws0qjJzOQEQkcOOEB7E5udbMAZEhHtANB9pTFBvMccFFC/rwyt6Issfm35Zi0LHQjQIu7tJ4ORe9NL8hYD6l6AXYYOEyr6DSkWOsjUnp+fkmTSNI1sqqsP+4HEjLZvKZuI2oWUCVHgEUOllH2Iwp/nrNpbCPsOlh72k7bVql6dSqDoPkXiRD9psQmSA41JtQVUdZkUlMTvAVChLrTFPJDwoDQAAKbeHmOBt8jyAvMSMhpkwzSacml8Uv7ua3/PwjHeExq4uTzigSTlThp2/YxvDGxDQuOSb9x77EzRIRHQytX2+IakoJO4MsfW6VQSDLQKmZHrBvo5LRd2m5pZPWjPTcml0Yv08dB8BPsSQCMLqckk2X9gV4JVr8m5SnYkzN7Dp+o5Rq6SkhbAIej/lUoG9huD1RJrjzc9ifV/ayJuki9K5+HaXHvttfLqq2flythVMikBYr7mNa/ltXhCS1tqoI3HNbiH0dFR6jBSF69eJ4Nx//6DvLbllZJqCJsEEtYTCTwYo8ViJxkqP3jiycgfDvT30w8dPnwDNZbHr47RDlHqKJViMuv2mmzRri6yE7145pJYiO28ZZU+xYAf/B72la+Lx2pe3HBghLYSPpG6oDqFHTEPfh/3hXwH2qcAeT2m9jwvPrSer8UFGvdvYTGFbDkO3cMwFz2zOinegaaYgY+9iGtEko+cBPErZV2CQhdjTGebegcVwHMOQ9DYW8EmPZPa4aM+yG2z+gPktQmZGBuX8+fP03aVSivaAQEQBEXwfIcCPvZ6BRlsBWwNSbgw24H9j2cI5ifulTINJNTYhGcUe1wbjkxp08T3HIb6JMYOpTxIQ0agcbhhUDUXTf6KnTYYOol7YpcZfK4OacT1oFB94fw5mZqc1Anh9boU8pjMXuGgKsqrANBmDOQTqbULyweX4D5xH8xRlNusKTd8EPY7tO+XlinJs337DtpF745ElwbiENp86+jwLqBw/+AzwtgJBWLV/NfYxs81/u46vp43uu/yLjHfEzEeAfOuhBKuiRUBIDWBs8XiDYdr+HA/jf/dL4exCj6Tw5cYz8SzHzwnwWcw9zYyRBgbeVzm9+0xG7tujGXHPQ8wnEU+9ZnsVrU4OvanjjHEBWAvmHNAJxmHeP5VMvN8HdnlYuxmn0bvnREu/eGFB79edQ36edi/Gtfq372IwYKRnQcF8lRKDACj32ezXpHy8qKcPn7UbBx0GOGr8wQk0aWEwgLsKt4XrHfsU+AWyCuRE7FLLatDzfCZ0Nv3tupKBUU9yIakGTcUoqnzWjwpVyt8zvv27pPbb3+9bBwa0rVuNmVmeob59tWrVxg3oKMBQOSZ06c5OA3dAtBoxX7Ha5jjYbaBz/4ACJrJqmwb9G+LRZ4T+A2Xi8OfAPmAGeB3EDfgwaMDD8xHrKnbR84bIONbkQvm6SYbxN8h6UaLofg5i+fQ4oaEIm2Vdta6ncO/CQhzKFhd8sAhfMq0yyE88IGH28vLS/KmN79JDhzYT6r9mXPnZGZmkgut/+HAa2uqV6TBPIOuCSqZFGBtJ6UFFJNtBgrssCJBLUZljng7o2t2+WFzh+GBuiZy2kIbM9pQjbQELHICMTgUJUq2YHwv0ruVeuvtrkgUsZEUrVdBS92skWVXQInC0NrSC6TYHSH+jYorgSEDFVkpNfFiP0D4E9UmT0wQQfIgBc4Mn4nNs7Awz9c7ig1jCdADFzk8PMyWHlyetyL4weZnBgKwAKoY0JGVaVUce9BxQq7MNxpXMhfUCJO+boCR0oY1AQM4BI0hHeBgxomtz2hzUlBmYmpS14wcfzW4cKq33HqrMuusfcXXXFsPHPSNgbfYcCq1Gl/hPXqVAxRh7hnsqmj4jCcd8SAD3h+nOeq66H6LsGMNthgnxkN3GIjb0Bet+qqD9OBLJ1PFQCL2pAae8XQuD4RgeBxo1HYvqyKYXkUEYpLJ2ZYD11/DybonTr4iHRkAKmVZ39cvy4vzDEoaLRiuhqSp0YLhMNrWQ3AbAQc1gXQfU+jcKqxsqTLdBbQI1SDejwpIKyE5azuFiA4n0rYxSbdIKQTXzfKqGlaO91pv8Zx7+yT8LOxBK2HTqaBJwWtRphkmT2riDVaBiSsb+EKwnC1pCtIqGy5+ljgf8wtz8uEPP8D236WlRRrt9YODTBJxvwhU4AQQfAPgY+uIlkb5ntVSSTI5ZeVeOD8p23ZuJoi6OF8mwEjdp1wH9zsSEdzjppFOefc9H5bFJRVfH9wwKFWcyURSbnvNEfnWP/y9fOoXPy7XXrdfSuW6dHV3y7e/8222xDAg96EuSgGLDL0Ccupc4WxwnXhO2O5uuLEG23ZukYOH9sv7P/CQ9PWtY5ILJ0cgv9GSV4+9KN954lty1133y6ZNw3L22DH52je/IVfGx7lfCx1F6e/vlE98/JMcalLoLMri3JK8/rbbZN9118revXvk4Yc/qjqeFUxshROrilTm5ff+4A/lkx//ReoqdWc7ZMvwsOy+7hruie07d8tTTz9NNimSST33WnX3ItQNu3fJd77y53LkugMccARHC9YnQItXTrwixVynXLNvD5P3djIjl5olOfHqeZk9NSqf/NC9Mj4xZfYYkgRVDVoN8IdMB8Tx4fwWoHPGvA2+SeT41KRcbTXl0uhVSXfkZaB3wHSgWtLkFD5NfhHSl+stmZ6dl4X5ObnxhsPy1rfcKW//2Tvkp3/qLunrHZIshk/wHEG/VYM+OFFPQPAM3daHZx9nRW1+PG2YwuiB3mEcZPmZc5DLihHWtsXzYm060et9yqSB8dF1WDKPPa/BtrWyGhDhvtaBhhA8XAVyGRvCA+c4YNdry2SgeapGlN0KrmEcsAHZdIjYwPXsyG+2RgulsxmyokUvXVPV7IquyzItD7KjpNIARr3moC06YF+qX9YhHf5xWkRDS138Gvc3Dui5L6XdNykO/o75Sto+zjTR5BnX4NVwnRgIZpcGdP7evrbKXlbbximDxvR2v8wkw/YZ7tULZyGj39kKaj/iddNna0N5AlkPf0/3R+GftD/Q2WVMh1gF48HUd+Is1ehXAAwlZQVthtu2CmAqhKRYmxpiNCagOvXVQaUQHI32prfvacTB0gFSSvixYqUiBRQB2nWZvnKVLf4qnmESKWi1sdiMzzJol9a9E/sLJo0GQiojKf6PbAobEoB9i2Qt393LFl+2cJIVbX6IcZ9K98DuKECnLdLFQo6tgcu0PUgKW1Io5rQTR8XcCAI22bmhACPahtjm1NAYBH4I763D0OIiSgoUP2t3Q7IBgALPlVrT1maXzSiLl4w4T15dp82eA6WFTO8ZdtKBc3TLQKMO64L37yzkOOwEYBX+BOOhs9gltWZdXnzpKEFGtJKTUZpGZ0MPizRYr/6BdZLJ5egvCfKjoJdOU6KEGojBsCUWQ+kj0B4HEqjGMCtL89JZyEo+BwkStGgn2O7LVrdymbsFg8lggxfm5niuIN00N4+/Z6SnCwPfUjK/sMh/Y10RbwLAAiNTB08i3gCAkJelFb02FClUS0pBTdW0igv47odDsELtrxYr1A4YSy+REBTSz5w5S0CE3ROFohw8eIjrDPCT4JRWZIxx0mZ3ST6fk/PnzjGpRRETg3OQPOK1AFEXMOTF21mdYclzm5W+vl4Cws888wxZLmi1RgwP3eWbb7qRz3d8fJyFQ5e7aDQxyVSTRNwDGKnQqMTrMMylq7NLevt6uSY41yjS4kzhuRJAwd7NKDjuMYyfMV8rB1rcfuoQvRYBaazFxMQknw9AWZehwM+dCaQxm8fkJttgtp1t78YGdxu7uiAdy0RRtz7QPaNPthiT92TdRZ7zeD7H3+PkVo9BsW/1354jAWRkhxjbeDVe9PzCbSxsA+5r7OoVuXIVwHMH7QdiuFJ5hfGn5h/aCYdCCmJm/Ic97DIouE/kkehIYSeQd+WZbiV9JwEqHxyjbc14ZhWb4E1gmdJlbb6XDmRqESiExiHAF5xlle/A/tAuI4au1JozLU3r8sL7Xbp4QZYWF8moRiG9p7uHeSzsnObYKPAnCOB0FjFttiq5jpzZBY3Ls7msaeDneFYx0DKbyVJ/kQMlyDrOyLZt2ynb4N2RzPv4jOxEBWQflUHzyd46dIZsdIuJ6N9ssCYns9trPa7jr5lvBaFCGX8maWVdG/SLaEyLCrAAvNQ3sRgglp+aPnQMcmpuFscG4d9jJqPHAX6mIj+Gtl/DKrh+psvreADuJSy0hRgFbVDQqr02JlC/qp/osaIX2VQP1PYDC2cK9JH1DW+dEA4N5WsNRvFCRlg48BjWz5+vA3N8K0Bo3Tqp/tI6v/C+ip3oVGYdNKQ+Glqg41cvycz0FNeGHZ7tBn0ZWnwxTRlDTRGnwbbC9iDO1BgrSzIKpEvwnLFXsXcrtSqBuiqHwGakt69bNeZT+nx7u/voq86eOytLyyWC33t376Yt7e3tJ5McvgV5aqEDAOcK/0Mc0FWAzNeiTE5OUqYKpgN2H7rCr545K5lUVloJDEbCDA7FhFgMgUZ2HYx7HaaibHVlI+LaIAMCmwd5CKwnAFP4Srw/mZIgZ3Aolz5k3Af+C+0gBifBjgAwZIzSaskcsKmIOKavdRxH2eI60ZsdJ0ktoOL5AD/jvn33v7u/jQ/u6u6SHTu2qxaXCVuDIlopl9m/jWQyDSMEQIvToABOJThGHvpWYLNgmzDQtMoCDAIYJ+pXTY8uaAdcm3RFwbgBQSpoGTAbjSQBo47D5cY9RsMV6HGD6AuobcVesVCgwwEPd7jUizFZNk0AfdqntnLD2OELQAYYRuHhx3s4OBreAw1O01ubNQHww+IJEv5UZo4CVw464XrxvQ0bh3ivYWLrB9MNQfRvJjkxvTsCO4OqnCcAvh4ENiNkW1u1fGiMrxHWzyuXnjQQ3Go16bAW5hfUQDDJhBZgjm2Uhw8f1nVxLTC7DgUHzbgyEVVRaF87rxKHSZgHff588bB8KrO/jih8pH0Wvl+8rupQYkaLg4PuaByg88QXa+sHmSCDGWqyAnFfgR6arykdvAcPzmwl0K0HmjVTnVRP8Bpr15FLyf3vfw8nET7yyJfYktWiaGyW1G9Mdwazg+3S1FTSwSxkSNGwaruv3z+uFYEKnYy3fyF5yaFiqFpqdDJkpBjTImA2+f72NcW/8Sy9HRlGDmc7PEf+HMCm8GSdgJpmhmxRon3wlgmy92CQjH5vDlIdiWrd4J5gkN/3vvdKR0dGevu7ZGWpJsvlErUg0OLWkc9Kop2SVBZGWQNEGMXp6Vm20BKcSrTllZePyo+ffVZm5mZlYuyqjAxukL/4y/8mM7NV6ezOiaRakssm5fKlOenq7ZJf/uXflOmZaUllUgTsqpWyzM7NyOEDh+SZp74vv/s7n5Gbjtwsk1PLHHbz+GOPy8LcPIMibb1SPZI09I4guBuKXQfJLxMcaKGafYAW58ZNQ3Lo8E3yrnffI+s3rONzB1vCQYBXX3lR/vHR78q777pLdu/cI+ePH5VHH/+mnL04rRPNkynZsLFHPvXxXyIAWujukrnpObnjdbfLDUdulB3bt8n733efdPd2Swq6TmgdAfOyXZU//pM/k3fffbcU0lnJSko2bOiTm269VcqNuhy55bXyla98mUwTTkmjiHeWzxj3nazX5WeOvEa+99jfSqbRkB8ffVmqpYrceuut1pqnQAqCA6wNnvFCLiVP//glWTx/Ud7/rncyYUTA6c6vq1j4/+h6EzC5zupadHd3Vc+jujVblmTZsiUbz/JsbAMxxtgY4xAScEKA5EImw0sI4d7ADZnzckMGeIQheQFeCDYkgGfAIM82nuRZtmTNs9SDeh6qqqvqfmutvc/51dzX/vxJ6u6qOuc//7+Htddem46TewnFl5lZMT99GhzsBRhVr42M2+FZtA+AqdJopXKVrewVDwxdLERFFSva8fExK81WObX+c3/xp3ba2uXW0dJov/1bn7STV57EAUoE132iNFtZHFgKfCt0/FKgIPwazgx9UU2FJrF5FMTH7zOw80BVg4FC/0sJb9ieFBDE+wpEO3Gabtj7+HmW7LiWcPx+gDRxXtOgMt5jIQAWdhPBUGanXW83bIUCD58mHTpBbuv4GR6dKDEQKh0FJF4rihSZlk9e4Q7/RgZAAjCS+ZC0maagXvgLngUXzz8B2OXkZPkdxDywZwFQRHuUpBJKOs/OmkYADU218CH4Pl4fvhiBKdYOQWEGDrLA74kaJ8oqUONgsmBZ+CJSK9mHQUXET7vhhdIYRCc/qOE0uIYAC7FGwaiItZXguIJBXJcS2DwZgaRMDDqADweoBNuOAsh8vZFDXtZs3GjTiINCHoTFIjFPUAxmDOTsWiUqPhExCknRIk0GAu/GIA7TW6qZjRy3aq1kE5hI2gyGEBJmJNzOnHGAUcUMsRfoX1y7SzGJF9Z8aJBq9C5DQv6+AmPsMcSlYF4W29utf2BxNC7SR6FbBeAt15wt0hXa/Ra08oJF0oiunmkrl+ZscgK6eRpKo2F4mjiN1xWbmpiwQPcXCfyKFats544dYpW47ScQR+BGmqdIEPCs0MXCZKk6b6tXr6LN2b1rt0+mFDOf2ugEuOdYwEW80dnVRdDmwMFDLFoFKwNrVa5Igwl+DP6lt6ebYN/w8CgH2g2PDNmNN9xoS5csJ1j2+vbtHIQVuoQA5PoHIKVSZ+sui9jIshsabO3qNXYUReamIn01ilY4E1FIFtdWA37whdb4RnRCzM1wyAv02iABgntH4QrJFd4HexbvhccOMKOjrZ2J7HFo7DUY2YzYBRoQA0ZYG8kQpXKFTEvGrM60RmFzrlzhcLqIuedKeeybnVWcTW8RTsEz2RYweJyN7fEfngV825YXXrS5WQGWYHtcfPElPG9gyYSMQQwUgA2BbUFC+sorr5BNg99FtxL2NuJmtFtjenemge/FXWTwuC+AiniPp556KktoWdBuqNumTZsygDEAB1YNcHYge0+GWoGxIPYm1nrr66850WDe1qxZTUYrgOfWljbZ6WiPdE3KAC9okwOZcBsW68ZcxnMj/B6Kw9iviNuWLF1K2xqgTOrfwn/ST3lRIQggUVAI35r7wjw+JbgBJnToEYe9SAbRZKBNnMUFSTR9nMfw0tN2Hf6k0y0FTxr5/SwtzIgl2gNjygcgQ1PG8EjJv4hhhgI5SBhiUIWWHe2zt6QjD0YbJXNCyHa5rQvCBcA96MzhZ8yt3KdR59XZeZFPAphAiz3sA0kcZFq6TBG1DXE+csJFFP0Uv/iUbA7Wm6feOGwei0wVB0nJjAObEbq1devBhF0HM7BeMY2cz9g1LjkMg2xLYVcCcmrUzEXugmuFz+V9+/PSSis3S/PhyOMib4uYJ/yz9ks+tC2wgshX8vw9ZzlG7s38D/G8A/Rilqo4QZ9EiYq8kzHeM7CBOCZZnujxXVwj7tVTpYxsFPejODLPpdN7TrGIhTEh7yfLW70LINi2jEdVkI6tK9+qf6WxpwhaefwboGZ8dqxjbjOd8QggMptanwzn83Mdv48YJvx6notHrOygp8c8IrygXb+KYMxGhwbt0OH9VvG1h9xKd2cXNW5x5thB52uta2kisQxnhsVin2uB91Ru0sTzpnOKTr4OsQ+LBTs+epz5ZMTzcWYp3TVXIl7GHJ94l8gg0PrF+kEz9/DhgzZfrrDDEN1TlCvhkBYVbbC3gsTEs4rCLwlgmuCM+0CMid/DZ0seRAPOUoyIA9H8+mUHIbOmPIRzThLmLa43WrFxrcih43kiN1Un3okzMViWRqETxDRH+rmvKREnzWGsY8N///Rf1A8ePszArgJDBypkQ42VrJZmVA9W80a6e3q4wZ588imbL1fFvsEHcBKD67Gw37vBdXkaOdRBh0nJYAB7ck7SSaQGoRv3AujW2bARMRhpiHxkvfr4VcHjeyxoaUgDgnjPFFCLBxTTWuP388QsrzBEcBQHKRaYVNksyczbfePAx+HIWwxUYcf3M0MLJxEUfjreSdt/YD83LowqglpM/8NDR6WPB92HzjCsdiH+CIr0VpqEF59FJ5sAe5FUKhhXYibqrEab4ysMIbINMgP9uk88+DCkXmGsQwegbHt272KQi/ag0OF57bXX7OKLL84EyvFZPBQ+/TEMvq4xps6dODUunLqSbiWjuJao3NDQczJ0PlkxTZqzRNjB2ghmQmtFP8+rpDRCYNI4CEAQI5k6ip9Hoqa4Ve0G0H9hQOAt5Dgb4fxi7ar+zHG7EjiWaUa1BAYHwfb7f+V9FITeuvU1yRNMTSnpKHo1FmcDTBUwKkLvEVo0vjeKrnUTez/2m/akro/AptOm4VaywUle2QvnF2CYqPF5tS4MYQQs2kc6j7H3siEHwTxBMkhpA2+P9sSezxXJf0WsrwiOcM8xjU5GdNrec8u77bTT1nripaQOmhZtnW20V9Vao41PgNU2SbuAs75lyws2PDRqO3fusOHjIzxfoyMj1r94Eadzz01M2D33fdeOjkxxQvXcTIWaVS3tzbZi5WL73J/8je3evYuf1dLSzqLK6NiInXPWWTbQ220XXHC2XXTxJTYxMUc9wUcfeYxMADqWBW0YwVwkkNLg2pwOOEVUASo/E5jGRlu+aqldfuUV9sEPflRgcwzo8LaYHVtfsh9tfshu/cD77ZQ1p9jOV16wu75/l43OzaolqqFgPb3t9tnPfNamp+coXTE5NmFvveattm79aXbmmRvs1vd/wAYW91tjVcOroJN2aMdW+9bt32dLel9HjxWqDbZs+YCdc8EFNl8we/NVb7VvfvObTO7gxMIR4Xyita1en7ebb7zefvivX7AlS5dYdXaOk8oRs8LOAIzIwJwyAuC67Z+ZtGdeed0aJybto7/6K3Z85LgP3QKLQoH2xPi4rVyxknsMGly0fQ5ecL83Fm3n5LztGh0haE3+eU0sJJR1OBGZumEaTFGro2UeOpuz1GJsa+m0237/4/aud55tH7r1k5rcxmFmc9ZQd5kFHvqcvUz7kekmqnU5TbbiLIWmCqU6XOiaxSRoF8F/MqeV7YugTvtEtj6Apjh7YctP+FMvSKrqebKT+aT8WwrPPaqM94mCnO4hgh4lGwjyca6h9bYwqI/rDtCDtiObEqiHpIRN10e/G9Mg2VIUlVFnSCdFwjRwxd+RvIQ+MpjRaN+IinHYd/wegDTGEmiHZLKj9YTeNBJzBGkKhiT7EgVEVspR9PPiDN/TReLV+ZCzkXEvS5Ys42exbtLUSNZQdCpk/tQ/G+siUNwZrj4kST5NLLWIk7RmOTsv0+gpij0TwGT4ciajxSKfEwAa+nkyKqouFyMNLMRUqOYHqEqwwVsANbClwYrNmPhbs57efpvHnmprta7ly63EkD42jd5LJ03JhIJzXJ/YNOleDmF28WjUFthQrVj7XNmaJqespV610eFBMhyddBJjwPSeHBDgowQ8dkn9e+zheD6p5jd3sw/XEVuxQIH0xuZWW7niJJt2Zjr7czJpghp9NDU4wbZkkD5vHW1gG4zy72PHh7neq05a4WL9Km4jmdi1c5d95Nc/wiT8yScfpwTJ0aOD1t8/wHOEBAN7GYnMqpNX2aHDh8QaKxbJ+JmbhS5TmQkIGE9I2MOHYP8SOKqC/S6NqSzeA2tuQlqK+p7YCI2Nsn+IncmKKs2Sbblv3wFeB4BRMIpQ7EMsB3H4kdFxK6Jo50k5tAGnZ6ft8JGj/B7B4MYmdg2gqAOQUN0dDdbb3cXiKL4woKWjtUhtKDJ9mxqsqwPsCg2QQLEa7cB4r67uTiYt7OCxujO/2m3/vn120oqVnIIOX97J92/lHp+EnJMzOcBWnJycss5OFB693RwyT9RfhESLfDMK4yUUSSs4j64Hn7GbPRZ2WYfsjAGI8c4aDrxCe2djk1246UJ78cUXWfgCUA+A+Nxzz+O9T05NiYEWhW1P3GFL0J6M18Em4ezAjuH/Cy+80A4ePGSzJU1Z5lmKwSA+oTQmOz/xxBN8nyOHDtn69afz7J1x+un8XOgOCsAWAEI2PA1VncXBljZMke7n5+NzTj/9dLv73nv5J16L/AOtzNgTYbcifwjgMvbkQsAx7EFqA/FMYR/xJ6akA/DFz0O3O7d9J/rRyH/CDwWrJ5VH4nWx4JKzllUkcBDIwYcAfSIuz+OXVAdP/oi/610ayj18YEqWfzl70f1qHuOd6NNwHoJAEnkr/Tq6iDAUwcGP8I1gA3F9ySjSoA3YPhYhCAbKhyxs9w0/H+9DH+92mMURn2KvnEttsPK96fBTT0z8nvCayDOzPeyFpMgRUnAEL0s79eLspDkafp/yTq5dyNwpndi9gKmO9Qn2aMQKkWtES3Ea2kRuG/lv+hqtSc7Si30bsZxaonOdxtgH6b5feBYi38r3+olakJJXywtjsQfT68tANXobyWYFySnuLaZa4995XBSdIjkoGLmH8BbFENhn6TrgKYe/TuOv8Kl4N8U7eW6WnuV4TcQlKbAZBVqtte479krEUIm3umIAACAASURBVCmmEL471hGvi1w//FqGdbAAKPYipMbmpsbt8IGDNj01nukPL+rrsSVLFnNPIdcOIhKvx5l1gcekcUN2XohbBaAGPUOxYiOHJ7uRxREVicVu9Kn3CRCH6wTwjvXAUCT8G0AgB8jUjDkN1gUsYJEPhCfBD8Z+jzhW8YficLwffXYJA1hUrALQiOvS61AgVTcj8i78XthKxt6OC3GfkNSmArUaM0GKQ8YkAhdsMz4zO9OUSFR8zz1YzrtyGddAH9IHDHLd7/zho/UHH3yQTurss86y7m5MeW0gawcvPnLoMCmwo+NAbss2PT7G1jK0QEEYttYAoBF6XGiRdC0bshmRfLlWjE/cjYeZN6lK3yNumIfMq/15oOeVaQKKOrgSstZUuPRwxEFMDW0Y2Hi/zIiT9p0nNASrfKpRmgzFoSLYRCcDp5IbEH5+VOnDKbkD4mZBbZsP1ZMrdVwxsOJr2VojkC+ujZsXU/u8/z5zGIlYvhImp65HK1pSSQwjxk2eJTU56BhGCoZMGkqaxiYGZO5kArzKn4dWWdOvwGKtcWNPjk/4ZpQQKb4gIA1AkcAb2pr9NWmiTOkPPmIxeRQIoaqi9uRYf1bZoKHkyWfslSwQSNY8tBEjwYlgJwdk8/a9aJnH+4AarAOuCl0EUbq8vDyJ13AvhPPONEQ18IJC9O4kCUw73Yniy0mFi3sZzBJU3edm7fzzz7FXXn1Z1QJUncpgcUgUHIAiBJVxJjl9HQYQg1vCOMDoBiAf0+l8qpOmrumZhG5eGIEAW3HfMCwSpy74tL06q9vQjwgDFcY/jHEkMZpUl983B9JF27w7RLUvSANL6yMWChN9gOMaZ8QAHb9Io11AQjxjV735Kttwxhl0GhiMhaRgZnbWuvva7OVXdtuLL79kB/YdtA99+Ndpk8B2/LVf+5CNj00xEWlua7PzzjvPHn/0Uevo6bTmpgabHBy227/7HRuFbgVAV1Z1KtbZ22XNbS32t3/7j/b6a9ts9aqVnDqJr4nxUbv4wots69ZX7Pp3XGtXXXWVTU+VyHB59PFHbXx03AEYZ8wsaMOI/Rr3T0OetGnE4CowM990zrn2B5/8Qy+6NFgBbI8ipqzW7ZUtTxNg/LVfu9VOW7fWdr70gj3+6IO2d2jUSvMl62nrtubmuv3N3/ydHRs6bo3NRZuemLZrsI5nbbANG06399x0sy1ZttSKdTBFG625ocH2bX/Z7rz7AfvIf/sNO3LgsPV39dmy5f129TXX2OjkuF391mvtS1/6Z1u5ciUre3BQc6VZMls6O9utr7vHLj7/XHvxnh9YVxeKUiqmQLOxvb2VrXD4H//WJqhbxZrs0VdesdHde+0Dt9xkTdCQRDWxMp9JM8xOy4G2t2tAAUC72IMcZGTNtmNs3vbMjNN2wFdZvSBtH2qJw6ZAyNw1/GpNVq7UbBoDlWpVOzo0aje85ya74rLz7U1rV9qtv/IRW7t2tdVqZZciQAupgDG1Q+XVYDxD2IRMp8btWNhMACoZa8/ZXXHtBOuoe5cPd2FL2YKpvAwMolUsGUgQ9iTeL7PrDuTx5w15W776AZTckB/iSQav1Sc/KtBTEpODZWrtxPXmU0MTBmHIa3jLfEw6jOIi7Yf70ABECN54whyJFj47gksxO8S4Cx8Itj9+DhZMBQCit5SFn4iEIRiHuGaubSKTgnhGAaEX7sh6UxCeXmcEwwtjjPRZDCxZbG1tHVlxBck62hujyILnkYGqPvQiAvt8IFAObOG945nKF+XF2fh3TNLWnlHykg+VEdMk1Y5KE850v8S1cQ8wGVBzMjUkGwrW19MHFMlKxYK1L19ucwXsmQBZ1SaOwgV1DRfszXSNGB5xPwLgcA1R/FkrW2upYoXpaeuYr9rhowetBbQ6aHfxdIsVAlBE/konMGxoJFn03SdoQAc7xgF90mIwHENt8tSLammmn+ujbh3iLzT263WQBUIQTearawpxkMvcNFuq6JvQrlaes5mpSTv37DexOD87M5UxGBFLocV4fGyCrYEowgHMAtuovaPTjg0ek2QQzjn1j8SOwZoCVIx9jUQBe3l6asJZBhW2OeN8Bps92vrm5zGAER0xs3wNdDXRJgb/je9LdqeJzDn8DmI/6CnDzoLtgELQ/v0HeU57e/tscmZWAw4RD5Vh38SEIPPIAXXaEMYmRbv80kts7arlVq+UWTQ/eOQoO3hOWrHU2ooFDmzBGUNL2rbt28ggB7OOg7cq0FkB60H+EGAdzh+eK5492aBt7YzRxqYmKEkSQy8ApmFXABADQw5FRgC5AEoB7oGhyWI5dNtIggCgOS3dUe6JyDE0NKngBUL8XqpfK8n4fP/F5GwU0t/YscMOHznMawVAf9555/M+8Dm4BhY7EF+6HYddAjtz27ZtfC549vg3ni0AvsOHocuoZ8+zRScme4DrisnOyN3Wrl1re3bupCYjmIenr99g07MznGq9UGpB8SimEjdZW0sbC4XUgB8bo+b7Qw89ZJdffiWfL7o3EMPj8zG9OOwyiqi4Ttg4/BlfEZtn30gkjsKuA7jEZ61fv57+HO+JNafeq5MwcoAIhVj5rsyvJUOuIo/gczIVN8LuRMIPe4GOrBS8oGwR4mGPQ/l6z3nCjik2USFYnyON5ACFxPDX88jzWtd0T4rtXO8ATGRl1XKYtJlHnpL6iYVyWPocyTDE9cbQufh3+If0ecT1pUBwxApaKwGCoZGvfDGZhO0a1HFt8Rl4baxFGsswp4lBjwt8QvjmPN7N84V4drGHcl+n2CjWcWFumgNReX4W9xyF0Hh9+AsNiK2SmRWdeSkAGjqWui8fXOVdj9wWWSHXh9wtkMdKr1HqXJFPq7hGG+GT12O/xZrE77Kj0lnxvB9OzRZzLy26xnMJIC6efQB+tDnJBOxY38hL9XPdkybDC8BDASKuKe459nF6renvpPtK9k4xbZqzx56JNUxjq/QcnXBe3eYpJkVnRRQay+y6OnrokDXaPCUqIJe1eGCRLV484JOsFe7G/uLnuQRDrH10+IXMAHVr2Y0A7WWB+tNTU1Yqg309Z5AUlKxWC/+E9i0AQ+TPCH+5/wkQa/o2c+v5eUpECIOAZnKTjR4fITDY0dFOQBD4SNhnsOFVTNdQttjn8QyiywL7N7pmCF5Wq4yZcb/Ix3BNvOfsrJe5B7mXGOvBXzXbFIp01KeVrcSa4VpZlKO0m/Jf+F+sAQqh1KPnQDswlkuSYcNHedckcJCGb33vh3UsJBhng8ND3MAcs13EFJo2O+vMM9gyA+2VUgmTybZbpVay8hyEk4EkQ5RSU+TAWIRRxv8AGwEwZnpQMXHS2YphuL0ZmZUaMBj5ULIDm+ud4LPCqAHUwkJCNy0OBw/UAh2VbMMmgFlcDwJXLEBon8Vmy5KRZrABlNhQicJ1NviAE4HYeJ3EjKMNPKjA7rjoAF1fLqP8yxREwJ+CbnywibZiHPAwIlGdju/r9nIDmxrnOPT/f0lLGCj8ibaeoNZlLBVPfHFN0Wql95T2WbxvsF8iEFB1SsmBhvq4HgaFyFXR5dq5gLSScRd0dip2PNPUqes5OAjqiVEEFeGEUqefBQwL2vFwndjnqkR45TNhMAToquBObFkadorQxlRQrXsWWLlAisR09cVrc+gs/V4YZjIknfKNAPzo4cNu6AEieiWVFAJV/1ubwTaY0RRkstrkwPR+Pz8AIirgOgtaMLV8OAPM2ZrRYhf7AcAwvoczACMVZy93rn5vCWsqAEY6lajKZkwWH3DgYDufIcBF11wEuwYlGj07XGPO3oFBw6TGU087xVrbOpiIQqPpW9/6tm1/YxtZoMuWrLSZkUH7yU/vsRm0ORWa7OabbqVsAxkb1bKdduo6q1bqZIs01so2OT5iP/zpPTY4NK0WZtdQGxkFQ6XBvn/nD+zxJ560k1atooMBU/XIsWNWq1Stu71gV115pX3kN3/TZjgIq2hbX3nJ9u/fnzG1RRrIq+FpEBtTUHGfMdwjwhCscVtHu11x5VX2oY98hMNXsPeaW9uYwEKn6vVXX7EHHtpsv4UhLoVGGx08anfe+32bmXWj39psza1N9o1/+Yb99MGHbWDFCpscn7I3X3aprVu/zq6+5nK76Yb3WG9vP/cW4h2wFYd3vWr33vUT++rXvmIDPf12+PBRG5+etJPWriZwec0vXGdf/NKXOMWyp6dLuiCViu3bt8fOO+ccu/iKK2xZb5c9dc991oOpjlXohqC1vmDQgOLUMgBH3qo/UytbsbHNfvjs8zZzbNjed9N11libtwoAy/ZOtp0h+R0bHeEUVjCvsqq1S1pwjzc02q7Jsh2YmrNSZU56QjSwMZ1QwSxHDVCrrIEAY6lcp7YkgPuxqRn7xKc+bjdfe759/n/9q73wwkvW1tohbRGcP8MkaRfATgoFKYATwByC/zw5ESAZdoogCXVXJeqN75Mp4GyGsHfYLz8HnKgZ00XXpeur1moFJxnLjvpBqobGNatFT6Ai19CrlHGmwQaPYCjsetiPuBZqEBekd8pWUw+esF8RsCv4VdcCAp4ATnBtGByFL9hc/B4CLgWSmEypVl9cC4KZSBDThAP3Rq08d3VoG0EMoOcqp8Q1Jnga4urYJGCGgVknNlAOfgquCn8ezycC8jSBygx6YtdxjTgHnF7KNuEaWyIjccav4j2UvAQI59dIFkVoReWdE/Ea+cMTfXr8O36mP3PNqTTZiHgiAnXdWx4m4N/ho/E+BF685Rh7BoAYQCbEcHONTdZ/6jqbBmjFopD8P7pXANKwpW6BbMyJn6uDSh3iBmdTETWct87ZijUNjVhzQ9VGjh62QpsAPABXEaOhmKaEKTSxNMwhtJRwH2BTY3AH7GmAGVmS5f5aU7cr1tGFYQklBtb1hor19PbSRmFyPIogZAY4Ew23VWxqIBvu8MEj1t7SqgJfvWYt0DKbK9tZG89gIRBnA34TwwyQxIJhOzNbIggDVjZ817HBIbIOIT+E/RjgItqlWGzE4LL2dhseHqbdQyCP50Pbxym5zqYMncNI4pk0SLcskroGMu8BsMeQGDGj8O/RETDt1S4IrSmA5IhhqdMEvJpMeZdrcLYxWo/hWik6T1uuJBhgTaVasdUnL2dx6QO3/KIt6oS+VRPF7F97dZuNjBy3Jx9/UvduDTY+NWPHx8az4WYpyQB+GKAhmLhoPcMpHR4ayvQjUViEXQTbD+vBgTgNxinekESh9lxzC/WvwGicmJ3xwghYjM6ArtVscmImB55cp00xZM7ITc8cfAreL7PjBBOLtumii8mkxrXg2sBUXX/G6TxTANTEANXr2IHVjIF9ndY/MGAPbn6Qa4A9B+B39erVtnhgiQ0Pj1jJSQcsfDMPkZY8ni9184pF27x5MxNcsGpxBgAwnnLKKQR4oTkZ8X/Exvo39pBY3vh9AIawuevWrbP7f3i/XX7FFYwRjxw5SvAS4SzOFt4Da/3Kq69YcyvOaY0amZIAWPFzIB3tKGyKM4IAQkfhh0B4WUNe8D3cP1lObqIi3mQRKJ0O7Pcfz0VABny9/oR1op9YMKglbHrEyukzJMjp8jSpzdX7KMGulOP5UUSBthTnJXJMXWdeaIk8UyCRCiWaYBCT5aFHKv3qvNvNCynJMAWGMD4QKvVP3E9JrhwMsez3E81n2ncfgBN5otZMhZ80Rww/F7kX/ZHH+OGOYg3/TwAefj8Axog/4j0j/o3PS1+fPo94VsGeDO3MLM/hQiu2TvPa3HfGsLwUDPS5AgnJJWKa9GyccN5jmrL7tsjZTgTYcgAv3WPZvmjQ0EvuU84ucP/PAXR5B2Tsd9xP3FOAnrHH4z2zeC0hAyl3TgbV+trkjEH3u1kgA/wjb5X9+fdGzKQ9HV+8Hu9+5DUlRfHY+3GtEfcEeB5rne4FfGZ2fhOQPwd79dt5DqWBicwcfYji9MS4TYwdZ1sudE3R7QZZEeQJOr9i4ul85gWazM540kWpJzhE2nfhELBLAABnp6dYkMN8BN6/a/aC+NPZ0W4d7e2ZTYdeMPQOYz2hIY/3wJlA7qY8V4WIOch8lUtZdxD0bXN7IoavpAbM2trbKFcRey/slYgNAv2Oj46K7ewdPPCPuGdKZ6DYNTPpmsm+H31f+5gAH3aKeGCWmtzQCY79GM+B9tt1pgGeFiGd6GxkfAa62Kgv7XFIw+e/9u/1vbv3sB0MCQH+Rx85rA8qoje960br7u21pib0o5ftpRdeMAQuCBRoYJsgBgnHCX23VgYgqNJhAAyq2xHcUOSYgWw+bSsMXxzMNLiOAJJUXmc14OdIbEjj9KBTC67Dlf+p5CqtSrA9ycHNDBBi6V3AZBi7uCZWg31zhwHC5iZlNTHKTEIwuCJo6x5wRRDO+6CQr7NYqHmgajkNglcPaNgCCOWf4nPFhiIA6MFmJBg8oMl0Yk1TzR1hGCLcRwogxX3FusfPpI0khxJaF2mikyY2YVBSAxRETn1uDkDhkOu69NtaGyQRagGUo8gp4VoXJYk8kNBkSqaagrlK+ng4yCQRY2JPenBO+4+/h0GLfYbvs4UMDp0i787+8AQ1DFusU+p8Yr9gbwQwTlZh3FvSXp4b79BsFJOC3+dnyvhz3eYrokED9MFex/TMZCgMEjSAnHglC7B0WApSxAjKpw7iWphsUdekiSKzGSvT1yfODfbA8PAQ1z0mC+pefLATQRAZPQTJcf/hSPi70X6PAIxTw6Who/VWsBayB4CbAyyAlgOBTw56iBYXb5n212/YuNFWrVplLa0F6+qSLuVv/c4fcDIoh8hYk2174Tm76+777Nj4uJ1y2gr7xVtutfWnn2mzsyXbs3+Pbdx4hnV3dNuW55+3VUsHbPDIIfv6f/ybjY4rYUGCUqmWrK+/g0DdN7/5bbvnnvs42AKCvHOlaRpXNHA31su24YwN9vFP3GaTE9PW0dZp27ZvtR1v7PBqmewR21Y9CI6kX8P8cpHqOEtgPkSwi+t4/63vs5tv/mWeAYL7sHuYGlqv28HXt9v9jz5oH/voxwzDAVrmyvaFr37BrLWTDAwEMm0dLXbf3ffat27/ji1ZeRId5CUXXGBnvmkDtSN/5f0fIFhZq5bINpwcGrTxwSP2kx9vttu/8gVb3L/MduzYa6OzM7b29NOtVCvbpksvt0/+4R8SWEHbDpJADtVpqFu5NGnXXniB3fbHf2T33/sje+jbd5CFUWys2LnnnUMmDwIAMGY0vbFqc5WS1Vu6bPMzL9r00SN2/ZWXaEJ1cyvFvqcmJ5g4VQB0o4jj+wr7FUEEEikklfA5B+fm7eWDg9bUjLMsZjjbmnzgCEm/bu81wKHBZqmVCeCwZiefvMaWnrrONp19tr3tmg12y00fs6XLFjuLD1VJJBdKFlhLiGFZWSCathqJcRLnQq2BPuXSfz+tRPP3IhGJ4WG+98PuxHnKNb3yAVkcqBbFDgfpce+ojqLVklIDs9ATLNAOYJgGGYItLQL23B7g77A/0DXFnkNwlAafGCaA19EOVGtsc8PnAiCMtmIFk2IshktLGQryR9DtdD6lI19sS3etIVa/uSg5UyJNsHRmBIJE63UO6OZeSWvnvLefY6l48Yego1pH4ozGmUzvPfV5+D7uCaCAWlDVeolknVPp/T1TH6J29wXFpyx5y9vbA9hMk6dIrkJXPhKSuNNod5Ovytv4wwfE2in2ienTeQLGIQAEnmGH0XHQbH0AGK1go6WSLT3jdKs0NNoc4wO8HkUkDXYLPU2ZuxwUjeCU+z5kC5j4iskBxnQfztSRQSs01m3w0AErtjdzgBkY5qkvjbNCJqozlSK+A8MgJiNnoCJ8lbMocElsS2qEJm7Zzr/wfHvl1Vdt2bIeWzzQQ0AcQ67qdbQrSrJDRT/pTCNYxn6dr9TJUNe01IL19/TY8qVLKfDO9fWW+wDH2crubAkCsowNMX25agP9AwSR2PHgGkox8Atgzmuvv0bAB2cNn9dcbOU5LVfFhIgWqohliy1FMv0V51Y5xKbEIW+wV6532wCNR+mjjR0/bhtO38gk8uCBg3wN4g18HgoF/NzZWfpWtBy3dXTa2NgEh6KVSxW2xmswhIYotLS32ZIVS62lo8u6Orrs0gvOsYZKyVYuW87pksuWLrfWWqNVJ8u2a/9Bu/OnD9jOA7tZIMD5iXgb/gSeATYqzhgANuQlaAtGIRDMPNgm6lfV1WWB4SYAdmcxZbdcta7ODqNwU0OTTULugEMmwUoF81ZFp9kZ2TGeEY+1o20zBd+zXILD45xpDm0varEVKAUkliJi9GYmZ8HWxrOKsyugTIUu5BFgXD777LNZUQXvh9ZhDLTAsE3s7yy55nFQXoN774W2XbVsP3vyZ3bK2rW2c/cufh+xGxiQkP4YPj7qPkcstTyWx3ugo6Cda4j1w/3jtQAsL7vsMl4TmNirV6/x1mBpwsMPYz/u2LGD+23x4iXU+jxj45kZwAGfwcEEjP9yrWXG2z7lHMzgubKSZ7UPn8jijmuVtmEMfsl9QZzzsGsUakh0rcMOBUgVOVz8joD20IkTqBMxeDyvAEfEwkfSrBwGuSyHvLgEQchZKBc80f6FA4z9lPoX2WaBlAH44b0iH433F8s2Z7NndtX9VQ7AaK3CLua+QQXMNJfT8KDoygvAQXuTzPGUUOMszACw0nUOllp8Fuwcrk+Fzyhs/HyhLM2l8Hux1uGv4vnA3sceiXNKW58AcfITiczSgkng+d46cdK3WPuRoeT5aubz/ecLNQnze81jrtTPBmiW4g8pSKj0Gves9Ym9nPk4B+SjIKx8Gs8kB7EjVgr7j9+JPD7uN41XmAd6m7+26In+ldr12f5VPpoC9czRI37yNnhdk5i9qd9P910wqPHZuL94rgvPGn4eXSzp/o1YRnsPOS8OoHQ/UfQvz8zY3t27fI9oCMpJJ6203t7ubNCi/LEXnpPzkXUsWgN1STnMBvcGchTxr4qhcwr6v+Pjo/SPORitWAK+i+tuNQ4dE5g8r7iZBXzlf4iHIz7lWjpDFQUbrAXiAkiNACAE2Y64EXG2kvJHL+LCN0SbNN4PPmNmeoaDz0AUROGHsmdWZ2wqpqwYiRiiFC3rLLZ70TuPUQHghowTiGDwkTNcG+5R1w6XXdJwKpIkcH8ANUH48+FWwcZs+OLXb68fO3yEzntRfz8vCE5ncnzSXnzxeTv7TWdxAila86rzJXtj23YZWw74qFoJCvoN6HMvisWPww/NBB4cAEFijEQVT8MvEuQeqirRe86JbwH4cFyQDw6RwWObJ8s2qrzSMHEilmvwkZ0l5Dmov0p21BYRzIc06A9UPg5xZuz9MGUaKD7RE04ZAVgcQARicNYCWz3BrNWt1YXVsbHxHsWWAiPMEFSNhCAHXDw4d9aa8sWYrJuvUZrw5IdaRhIJsIyEnAe+InkMgmM4oCwQd+Muf5JXOUQu9Aqdt5AFPT82mGPGmYOk41vQwoD3TJ1bJE3YA0hKyaRz2j+ujYGz30NUD1PjzWsMTS+3ZCckcXE/Jwzp8Umg7HFRi0I6fToMcQR02X50keVYM5llZ756UBR7SyCqNCLDAYeDRbCFII46KD6AJD4D5y2qugAX414BNuDQNnMqZt6qiABPTxYVUARIevZ4PwjP408ANDBCAge8DbBeJ7gDPYkDBw7QWIyPT5CZh+AH14EAFc/q6quvzhwvfsaE2UGPCNiitQD3iOtHII12GgEELrEfbQX0aAIXaUCpa9VEm4Jki+0bjEx0VjXN2qfWUmOzYhvOPIOJIY1oocEGFnfZbR//jA2PjEkLo6Vgh994w/7rzu9apbHFiu1F+/CHbrNSpWxNmIQ6N8UW6UsuvpSTLktTE/bsz56wP/7TP7HKvPY91ry7u9PGJ8etNF+1hx58yH7wgzttxUkrCWRStwmMV+yjasVWrVxpn/70H2miWVPR9u7dbVtffZWgDc8XB0nkTCQGlw4qayyAvrL9krSdQB/qXe9+l330o79ts7PS74CNxQ5sKTbZ66+8ZD/Z/ID9z898lg7QyiX7zu3/r5UKAN3maAsAJj3y8IP2tX/9uq1ed6oNHx20G95+rQ0sXWKXv/lK+7M//0sbPHTI5qtztnrtadbV0mg7d+y0L3/pn+333v8r1tbSal3dvbb/0GG77p03snh0xTVvsd/82MdszSlr+dyxLpxEzQpg3crjo/bpz/2Rjezdb0deetXaOqT9hAmVS5cvY9J78MAB6vuqJaPJxq3FXt6+h/qP7776UupZYngYNdCwNwEYVjFNtYOsHrBCZskabcqqfwAYD8xW7JVDI0wkNWkVDgkFHR+ExAKMzgvOFpPCSpUgY0uhxRb19tiB4+P2gY98zN71tnPsrrvutztu/5719/VmBSvZABUkwu8ocM+DXILuPrSL33egPwuivf0YNjmS+tBkDbuspBugiAeXmYYp2C5lgkDYiyxwFMUkxx4kQDCrITjBJAjQGgOlqDcIfwTwcHYmC3DFFpOfwe8jOEFMEIkiziXee8+ePbQT0frOcxNTF91fcS8UoCF1YgtZlii6BWPbTzLUJc4DZUhYofZk3mOE1C5zzX1KfdimsJ0EWTwmwPcoxODJzomBvtg16RlMA9//U9AcvozBYr1mA4sXk0kFX4UYAHY+QIV4PdiNksdQAQpfkVgo7hBDPJLPSOTi3ylwSh3RpFUyS5BczzVeg/eMhCU+L03i+Dov5ihh1URIFn7QQtzcaj09fexMmcME4ZUrCDASjqH8RYEAI5JtgABsl/GEN+KD3J969wk3uWQ98GmFWs160Bo7NGqFxpodO7DfmluL3B2wJXx2PsGTUjrJNG/6OWqCqjoPX4bAemBRH1lk0OXD9WAvsIho6MAAuDbNwgRi3EJjyZYu7eNZKpc1BAMxJidOYsAA2n+amzmcAtqjPd19dvjQftu3by/95VkbzyRzC+cJvuDkVasoBo/YK7prtS5pzQAAIABJREFUePboW+p8X6w7rm/pkqUsjkT7v1qaOjlgEc9g8+af2g03vJPTgacmp+y0U9dzbwEMnJicoF8LCYGwgxiQ0tHZTSZDsPvw+WhJRcssPmNxf7/1LerlFOK2liILSyxsYWhcIybfYgBQs81MzVqhGVPR0eY7Y11dvYznse7If4rNLfx/embaNj/8kO3Zs9vaulo5TA1Dg1AUagbjoqHZtm3bbqPHhzUgwRqtp6/fSvPz1tHc5qQDjGStssUXtrXIIXk6t7Gf45lg3Y8NDrK1F3/H/wD1IZ0BmwkgslKDnmGX/IehHXrOGosFa2ltZ6dBFFFC+xlrBHYr7TbtRujDyf7kcbHY0AQjnak9sGQJn02UDSj74ok6nvvQ0LBPA5cNikQbk03BSnnppZfIeo3hOGgdxj4A45NtbM7mDdyqCe3NhQLvH2vy3HPPsbX55ZdfZgs62LLQTcR5gIYjyRkOYuXnUR0i8Nt4nyNHjhDsxJ7B0BgUcnFG8DlRbGZRqYLBJJLKAKN0965ddtr69fS3YDHi9/fs28uJpni/xUuXSifTASFKWiR2GM9B/kOF/QDj0hg6bHPsgxTcwutycsSJ4GNm82Cjgk3ji8gcCR8XDB7Pe8I3hA/G/Si+B6ZRk0wAAAPuidibAmrC1gSIl4E8zjTGv1OQM/VZvBYCi7lWHYEYB6RTYDDWSwW+fD3DD4TPiXXKgVROX2MhWAzWfHCNgKdcpiU0GcE4xyFK1zzNP9O208zXOZCVMkLjXtNrjL/H9cWfXEzPB7PnhK6HcgwEEnCZXm8GRibxRrw2XY8owOKzsfcCDE7X94S/+5ogT8VXCo4p1sgJQIgls2fuMX3kFOG/tV55ES5lncbnRhwQZzWed/j8+Df+FHCWD8/Fa/GeuLc8L81lbGjnXKohzlMaj+D18Z7xd2fCZNq6cZ2KKdVxksYuGXHGn4V8uK7x50Bu//Cwi3jPAKbTmAcsQDIRiR0hk9RkZMBoGLT2wnPP8PpgT1GcPPXUdfQ/+F5LW8sJGoxxX1xPnK+kg5KEBHYygDw3b9OTYERimCgkLGCrNK9hdmZS2EXY1sZG6+pst/a2VsYYfA4o6nm3I9jt+ELHTTBNMcANBYvw/7BjXd3ttMnwIRMTaKfGIFcU28RSxP3D9lK+rQjbpGFRiDfxP76yYbwNDfQFLdRJVhyE/B9FocC8cKa4r5F/Y+hdQf4T16/PU46D14NpiS6KAInZser+DIQR5GfQm8b6Exx11nnD9+5/uC4QTG1LYQzgvNCmsXLlct9EYnvt27dPPd9sLytZmboxqBUWGSQ0YRIWqlZMrhWNUkcDGjBzpUx/jfRKjrSXsZMjkeGOLyZCQIcTlh43s+tvxcLRWCTTvfLDKoZDeghUZ86pxEoA65z0k1YAyLJDBRuBB4EvDPLQUBq0wREswaTSUom6OmgjBTUWLB08rMmJSYKMwVwhuISHRgsjAxdJIDYtdHnACtV0bDy8JunEEPmHqKbWUaKteeVFTihnAqbJB9ZNrcsFa27FtajtKFrNEHhguAjQdWxmHA7cg/ru1VIFQCCcXRiuaP/D88cmRhsjnILaiqHn1szpyDhQ0cZEJhcAuDqACFSS8xZYPgFOwIbWT4VJNyYdUtPAk1AeLAwaaGllBV1DaKQNgGAIzwFBNCrgNOQJmwKGQIypXBg5DC2SXAF1zqps0GGML7UJqz0kjLr01wLcKIp9h2ECZZ2hYJrG/sUzwHtgXZHY6wDnbWWsbuaFNLWuOZOUA3U4ZbpIHSKcUzALwArAPSPJQpUB7zkBndQ6gMNxBdo8F8YEY7aEvdlqF154gW157lnqGWFNpGuaT21GoPsLv3Atg8lItsIxlAFsFHTfKYsknCHACCZ8sCPueAgw+xAYso/ZrqUzzvYwJJrp9O8ABACoiEhLCvbaU06xiy+5mKAU9lFvb5v90xe+Zs8+94K1kwpunEL6la99wRraOmxgcae964ZbOVkMbW3YXK0t7RzagYAaDMjSzLTd/8C9NjVZ4vnCeuE8rF6z0mbmqvbCC8/b5//+H2zjWWdx6BJ0obA+DYVWq5Wm7aQl/fanf/l/c6poa7GFOhabf/wTJqfURHP2IoOctJ2AoJGeqwSI86oR9PJgc8qzc3bLe99jn/2ff2Jbt71h7W26RwwcAYN3/7bX7aebH7BPf+YzNjE1ZrNjU/Y/PvN/2Ulr1ltTsR00HGtpbbJnnn7evvjlr9q6NWttdGTYrrzicjvppFX2C9e9xT77J39lq1efTB2xxYsX2dDRo9TK+sRv/7Z9/QtftN6OLu7523/wPXvnze+2WqVmmy6/3G77xO9z+irYIHDGOJsUksC5qNVsZGTILj7nbPvg9TfZq689aQ21ijVAXL9utmTxgB07ckjtea69Od5Qt4NjZdv57NP25ovPsUU9XR6UFGmvqg11m5mctPp83eqFJtLwDx0dtu1HjtoZS5fZ0sV9BAuPVRrtxUNHrNjYSqYP9xinSUMOINgjLqQMTbXZOTIq8KxK02W75NLLbMfefTbX2GDvef8H7KarzrVbfukD1tPWx8+1yhwBlbAt2IscOOUFC2i0xF4m8JcIq/M8o0iFRAWBRxMCQWntghGC65yemWEVEwUs2gxMdKurfYv7pbGJNiZNevF8Qgg6TVoiEWAguVAzmL4tB90yn0Hmgs4m9F/x/TPPPDObOox7OnToUJYUZsG4S0NEu1UKzMXf6es80cX7s34Weo3U11OsoGDVAUYf7hXJQgrA4WyFvlAEuJnfd2Y8PyfRwyII68XGNKZQsoNryAHRACgZGHtiynUn00nTm+EHMQ0VYIHaTOoEhKan84JMDtyplViMFbU1sxVYBt5XJBkO4ByD8BVhY1EZThPwbH3BiGjAdGHFKSnAymJhUB8TvwgtSoLAYC+6vhyZsA3yYf19/SwMlQvNVlyFIS/QKFQArQIoQFYBLvEV4Cj+reuUXYg2O7APJKumScJgMNqxYWtsqNrk2Cg1GgUu4roEMDJZ5XVqoIz2g6Z/DwwsZryBuBRtn2j5ROzKQT4zs97uXLPuni47aeUKFq0HBwdtYnzKrrh8k1166UUEFtHiDB8MrV0xqpRwI+CPZJnMvkqJ7G2sDwFcXhtAuCkWP8Qa7lRQzonSGMQiZiRbombnbGJqivqA2Itg/cKGAszv7upi8QRDZx5/7DF73y/9ku3evZtaowOLFvFMvvra1uy9Y+o5PndyeoafA7/f2dnF2AvXiFgA6ySWrRIXsEBQIEnjHGgXIgaFb2lvb+Pn4v7Wn3oa7RKAxHh/Am4NZmMTE/ydRX19VmgtWmtnu9UKLinjg9wwTAeFqfGxGRvEcy40WrGxaE11DF9SpwaHG7a2SqIHg10AHNJfN5NSW50v8xrg53FPiGfwDMIuHD8+xr8D1GJuAu3Jrm4gAnweaNPGAwBIjHgapga5DPSmdKZjmA/2FuQOpZeIZ4P1wD6IQQ1kxfoEdcQyGM604cwzCabmX9B7RGzTYCPDIwSdPcEhiI//EDe3tbfYCy+8QEAQhZtTTz2VthzdEEhscwYqtq0PaYJ0oK85hgRAkmXx4sW2fft2vg9+dtppp3EfAWRErhPDi2QDBOjhnvr6F3FfwKavXLmCjMiXXnyF3RoAv3E9y5ctP2GqN16LvYoz8ejDD9M/jI2N2ukbNtCuAehE7M9W9TkMeOuxgYF+xgsAsoPRhL20kLko8ET2Al+wGWAZZSSJBX4M8WR00+C1aa4YUgnRPRXPJnIlWiAnkQRoEwAgchP4Y/7vOTH2VHTABTgmSQnZfXXW5VIdjPcS0A6fEe8f/pZsSCfUxETlLJ9b0IEVdj7ykOh6gu3R3tKapT4uyzMc5IlrZVzk98Wz7NeW+Uq29crXMddNCt8B7umeBV6k4O/C90vZ9PIHLo3lxaPIzeG74vOVb+STdXX+fLCNF8bwu2GXIxdJAfxYr7SrMewF7l/gtsCTeB9hFU7fcH+ZA7SesyyY+4DXxvtynybkqdwHSj4jzx99UByH44aMmnwd9ZV9s4buXQwyjX2XPj9hKGIH4jrid9LiYlwH/szvVR+SxUEJJoLPi5wvA3kTwDCet5h0iTyXM/gVA+j/AAbTOCzitfTPNKbNzpfbAX4GBjjhPan3qxUiYFqesz0737CpqQky/0CgQY4BFiODlEaXxPEuP62dZEeC7OXhBl8PfAfFk5Hjw/Sl6jpx/osTiNQpiPhVZ0cdFAL3qGmYPIsSuoa8oxKf3d7WTg1H4hbt0F4s0J+VKyVqJsIeY88CjyGo6TIZPGeEV+S34XcQ98DGjh4fI3aE/Qxfz86guvIPDGuD3iOiNOxPxDAAKBFjBOYhn+hM2nn92dnVxTgGVqU8pzbusBN4riFpASILpVU4bBb4TZnSDygssQvh+/dtrnMzIqBiZU6bFBsRyTScdgTluIk33niDD3Z2Btpb8zYPQ4CDWUDlGcKPZlVUjcBc9AcTh9xzCK9Y1Qkk4T04AITJk6bxyjhENVGbKSryaXDNA+WBvQ7Czw8oicnK6cEPo4Y/gzEZAsphhHNjgBaZKpHyl158gY6/Dbo2jWCfQPxzkgEHAEiERwB84h5UKcUEHzHDMPkIjhtVQfyJzcBrgP5kU4FgLdaDzqpQsHXrTmVVEk+uXK4yAGTC4iL1sRb4hg6zi4RmFRQMI5knMLJz504KoLIlRz23nE7Y1dHhqLSADlaNEeSDFQOjHp6Zg10ATjZLeB2AGgMwGU6tr3FDa0BK0U5adTKdMirdobGDe0FArbY6TVsWmIvqgSoHED8dHxtzhyOAqVrRFFPsTTxTXKMQfekE4L2Wr1pF5tIJDpHJkPZzxhYkINBkR48csd6eHiYHYOnG+HlcKw4VWT2FJuoyISDHMwR7SOxQtXUThObnA9hs4ffx/PDsUUVR1SNvgYZh4Jo6YyULYKgjlWseUEqABlsBOPXf5qs8tEcPH7GJSQBemC45RxYi/s+cSiOCwE4ZWKwXtaekn3PjjTfYIw8/xGSGgIQHE+FIUFS48YYbsiqYWq/V7qlrjWTcAxraDWcbBajIaqy3ZRBbc/YiQQZN8QxANTQYIyCIP2Gk1CQpQfK1p6y2d9/4VjtwZMx6erutvb1gf/8PX7Wnn9lCNgRYg5NDw/b//NM/WkNHu7W2ttvn/+7v7fXtr1sbQHsAje3tNn581Dp9UuW+Pbvtju/eYYv6FhH8ALNkdHyM5/SM01fbs8+8ZH/2F39t9SYwBiDkW7fBwWPW0d1nTbWKdbc1299/8Z/t+PCwtbW22fj4mD30081cWyQYEVBm58N1wyScmVcyY+1pN1yvdGZq3H7913/Z/vEfv2wP/OQhsj05aRiJebHJdr3ygv34h/fbF770JTtw5IjNl2r26T/6hK1es44twWgJ7Ggv2nPPbLF//9YdPDsYQnDNVVfbqlUr7e3vuMZ+93f+wJYtXUpQCwOGurs6bcXSJXby0qX2tb/7vHW3gmXRaf95950cgII2gcuuvNp+7+Mf92qhphxir0EmAHu0v6efwOro2HErz1XsslPX2ulrl3PAwvT0jC3p77eZWe1VSUWYTVQa7I3Bo7bn+W125SXn2tLFvUzoqLvLe4bgf6vt2HfUdr+x3X7hxuvtp1u22I6d++y68y+wNUt7qVc1VG60Z/bss2JTu1oeKMUJ+QrXMco065QISB5BQBfsA5zieRdssu/+4E776Mf/yC46bx3bxz/5h39k3d191toMfbY5Br9YTyRWCCYABAJ8xznHGQbAQR/pjCVsdtg82CE4ami20HZ64B5sPQarDmbhmqgR7IMfUhA+DeqjbS4H53JNpbQKHAFeGqQSoCPOBfYZrbCPXFLShELGmWedlVUxcS2wD7A5kZSFD5ZuXj6oJnxsgJ4RQNL0eYyBv6dBP3/G5+3gYwCRYGF7GyPOYB70OkgfxSMHhbL3DB3DbHp3DiDKBOcsSfn9kK1Q8gn/LiH9fGpjvHfYKST3bW3tvD48I4BXUQVmSwntpwqlUaDD+gEUQuEPMU90MWQJAjuplVCBRZz7VyUmKhrGQDLXHETBltqYmvrJ5+NMWw6uQBDs3R0oLLKNJhk6xmIdWgDBxKxWra0F7KZFlDiYqNWtZ/06m2PAD1sOP+AJOp6Ni7nHmkTIoH97y7YzLNnmQr00xP4V65orW+vwOCam2MTosBWKAnnQIS2mkLSII36jv/AWV/phFPdQIPUJr6mmLW0ewMZis9X8GZTLc3zQ8AUQaF+2dAmZCgjwwdpduXyZLV+xjHYeRTa0XCEBACNy5cqTbK5cZetys09uBOvr2NCQ9fb1caAKPq+7p5d7YHj0uK1ds4YyD+wQKBTZPYBCX5xzPKcjhw9b/6J++nYOL2lrta2vbrWzzjyTzEKApyetXMm4E8NR8Bp2FcwjoWi1pcuW2TwCfW8zA+gD0AjxO+4JGsFgqoHhGAkN4kqsKcAi7MujRw/b8uXLuX8ffugRGxketo72DgJ5ACmxZ3EPiH+hj6iJ8WZtbS28XsWsaCUwa2wpWq1BMeE8CiTo6GnBQLCC7dl9gLlDtVRlmzntElqGkTDhnCGmay7QrjajqMOiQN5qid+PvCTOAEBhXAtiQRRSEXt0dfd4EbhCoDkAQIC1KCqxiJvIEwRbHswSyEqkBWQI2AdrjfkObRDi9aotX3ES43S0RcegO8bEdbTaVQn0BXOINgx2pblovT299E2vv/46GYuwqwAIkRtAkgWszAC0VGz2OgQ1QQt8LvCju3btov9G2ziYh7AhYBOOj03yWSEO0fCBnJWpQRGNBBjbWttt1+5djAmwHi+++JJdfvnlWYGaA4W8HRX7LooGuCcMhLnqyjezgwI61Whff/rpp3k/uHdoXWOIEuIDtHyjgwTnDs8QeQ6G74SOu55FSpyQHHyceyXYYl3HnmGcH0w/+i8A54hDRKTgpvDBlbxuSi0JVCKr0/1V+KYclBIzMkA0vJbaoWQg5e3MMWghy8McGmKLc6K9q/dXIp7/rnxfgFKM/aL1MJFeicGYAajgvSIOl6awrG2sU/w8fH8AZKlNTn1yfF/3mANGC8EfXF/ktWl+hY8nUcGZqNGqjN8JgCw+I40B4nucmF3Ipb0IJnF4qXRCMwDPpZ/QBMB7yqZQK89IGXv5GuXdZBH3xDMOoDZi9Mj7Y93iHtPYPL2PyHdjj+DPFISJGC2uJcAc5bwxoTmXcWMs5JrcEQ/G88gAXOpK5x1R8N+IN9NrF1aSy7Ckz5fPxPWFqWEpg5RIr/mwNO8QTJ9zuh9i3wZOlD1XxwEiVsVr4tnENbLQH+D+z8VfdfoZsd9iT6Oy7nJZOHtg33IIHIN6m5kct1dfetFq5RIHc86WoaOMwuMiWzKwmBOaQWQB8Qt2XGCsyElsB/YpzPCnuF7o365ff7q99uqrtmXLFp5P7MEYgKNCp4BoDuetgJglQhKBP7LLu2k7EAOgKBjgeJChkJvhs5AD4FrJYvQianQeIB6JPRNnS0MYsXfUlo1OgYnxSeb1+MJeAEBJJuh8mbhFDBtk4QyEMw5InKNPjMIa9SZJaBDpDa9HXMA96ezH5iKwjJpNz6pzrFTBmvjQPB+OiliJ3VokV7gc1J0/fKieBtrKb6SRA+0ViCU3twjYwdcbb+xg5RE/Q1IuwUsYCQxckb4JOtm5xUNzzZkq8R4p4h6HAQFKtFbqUJ84tSs1EKmRxs0CPRUbS3qHpEKH1lHipAiOkH0QE3WlDyIUOm9ZlC6eTyxmjzmcS9le27qVAzZKMzNEoUmdRrAB2jzBJolesyEU1WlseoAbZIPpwYVDwfuzVbwmY8OAh9MN25i0z5bn7dTT1tvGjRvJGkDU3VSQYDd2nph9AK7QrqcJ2NW6KrJ8nq7voaTV7MHNP+U9gGXKBNkH0mCABEeVz6PtrokBI8A1GC8IjIMdR0ZiGRsW1ybNMhrWohKwqCDNkVmIw9xmbe0dds655/vf233ogk9yTRghAWqy2gdKc3PBdu/caW+8sc0q5Tm2g4L1gLXDNeBgI6EHawQbHGYZhgNA+KbLrmCVu4CEgs9dbXqcAefGLDQNcBC/+93v2KJFmKiI1mINo2FbvidwpCgzGBEDETsbDAQwO2Rc8T3pyiCAxXvL0aj1A8EPaMybNm0iawzMAlVtdT28tqSKGoyCSDR1NvA5YhMBgAWA/f3vfU+tRGRrNvF7/F2fYCXNKJ/4yM9AsCs9ibe85S322GOPMuFgwKCu3awSNTQ0ZB/+8EdscGhQ5ygqrGw5dUaKt0vLsThQxuEKSnp17wXpmhHEFwCMPcz29ESAO5IEBhb+ff3puqr+7PoH+uyySy7lvjo+etz6+rrtzrvus2ee3cI2nT17d9vQgf32t3/1l9YxMGC9/V32uc/9L9v2+lZraW61BiYpNWstFK2rt8smxsZs36499tWvfplndNGiXl4/rm/vvr0E0HD/n/4ff2yrT1lnY+OokNXIcKxawWqz09ZaMPvnr/2bTY6PsViA/fCj+37IyhTunevjbdFYh+p8iG3n650HIMFqlSBxpTxrN9/8Tvv2t//T7rjjO9aOli8k5aCOFIt2eO9O++53/sPuve9+e2DzZmuoF+yzn/1DW3MyNJNgf/F+8/bqiy/b3n0HuFf6+xcxWURb34YNZzCJBtMDyTxsPOzHfGnOBnr67Jtf+JIt6uzmft/8+CN23btuYKHiuuveQYCzp6+XjByIy5988slipxlo8l08R3PVGfv6l/7V+qxmxUYMKVB1F215PDfcG42coD5dKdnu0aq9seV5u3zTRhsY6CJDZnyyYjNzdZubPGRnnr/J/ukbd1jTTMlu/dUP2M9e32qDBw/bBaeutvUrBgj8H5ip29N79lpLsxikTPR8SmgMxoIzB7sCGwz2Dv8T0Whookj0pgs3kflxYGjMPvibv2Hvfse5dtVVt9jI0BCvCecN+wh2HOcu9A1VcIAN8xZqnwwb7JGwy+H7uB+88hzBlyxVLnlAloIHQW4yMz+s1+QDyFjIYPXbM1HvOlMgFNOindEXBaikfMRka8HZhK2CJlgMZcG/wf4N5kkEs6h4EzD3aPaExD1hP/A8ZExxH2zjtjZNgJRk5CxyXxGxDF17FzXZAFWVfLpOVRK0RsyQshYj4UrZM8EEiyQNvy+Ge2PGDgW7H88arZjBTsXz7u3VNFU9D8t0hOKzA+yLxDqARvgTsNjiOrSv6gyQsa8i8cFgqWgDjmQL14mAWDZHYCOfxbz8ZLAZwEhSAKxWGtpiL7SJPYeuDexhBIbYNyg0uy71fJ3AKRRnh2ZnbOCsDVZhXOYDznwqO6fiut3PkoiEJSn2pApUTFiwZxs0YbKpWrbOubIVh8estdhgQ0cPWlsLzmSeMEesF0E2YyUG0LgfxUBKzHPfg9gUYCBa/BCnIQ7lc/dBewWed8g2dLBVmFMhUTS2OgGhzs4Oisbjetmdgin1DjLje339A7Zk2XKuVVd3F8Ed/B3ASjcAGU+gBoeGKBsyOT5B+4S9gqImhsMAvEcLOtZ+27bX+LkAauA7EEeiIIHkG4AjbCtYggC/5kpz3JMoqGG/zExPE+wEEI2iNfZF+FQ8DzxvTbsUixH/Q4tpcmrS6q6pND8PnacaJ2+iUKK2dPQhqZsDcRaHldTBDIR9byLIh88TS6LVmtuU6CKgaGgtWL0VoC96jWos9tCfF5BLdNvU5Jwd3HfA2kMQ3ie8I85DezSeD64TMSqG2uG54Pkz1g/NRC8q6yxg2nwzQc6p2VlqMAIYkxRTg03NKg4XiD7PpAx7O4Z1YG9i2wMgW7XqJF7rNLtFytQ8RiEAbEb4DdptgDFOBGhubbUzNmxg2zjTC4KL8v34vWPHhjyRExMMX9jDiFcRg0HnEGAi1hf25vzzz+fPh4ePZwlfltRS61ixFArjnFh/5AhtDtYFbF64M/jj4yNjKnBlE+J1/iLZxe+vOnmF1WuSzFm8dIBx8N69++zKK69k8Qz/BkAddj5sCJ4D9t0jDz9s173jOl7/ypUruV+fe/ZZvgbDrtDujwFKF23axLwReQHYkfBJYtIAcBOzO3+2PjSKwHOuJYvYiesHewJdcu8gCoAl9njoP8puBBvN9QsBkCa69mHnQ6Iiy51CsstBNd2/65m7X5AOcgzzzK+Tvg+adEn7dfi2YM2JKRfTqYN1GDmp67ITAcqJCdo7GiTGQN/PdvipyG8EHp5Isgi/Fj4pjb/TvDo6tVDkCyAolSqJGB2frQKx1jVl8WXxvwMVALTEYpPmeOTA/Fy220M7VlqcuHa0o+KsIuaAzQJhBdePPQ+bgw4BsNSlvyrdZOaizqYMYC+1gbH+aV4Vv8eBXkl+GD4sgMUAy+K16XvEM0zBxOgai7Ou21TXA34/SCDx83iPWNssX/B4DGsbPj50nbP1dwmP2LfxLON+0nuh//Q8emEMml4LX+vxRPq+cY+xLvGzAFXxOlK8XH4gPjtyWu7PpLCc7sl0/RijlKMNfl5kJ2cEqrsBpAFNhodc2OjIkI0OD9nc7DTB01odkkoF+k8UrXp6u7K4FoUX+sHWFubosB3Ib3Av01MzfD3sFliGYuPN0x8ir8c1jE+MMV/Ce2NiMu4NPgL+HvFIJxj23iGjeEykAjxTSms52VjPCXtW3YCtxQI7BBDrIb4ECxLPK2LDiFkRZ2kAH9jxkt/C9Q0ODvG9QF7C/WE9cc3I6UQo06As2Dk8e9hIdlVQExfDY01yUQ584t94LewzPiu6H/BvgJnIwXG/JEm5fATlqBJdelgrdKM2pACjDmLOgICDwQdkzCqr2wFowIwpuAAVHl+VKpLF1qz9GUFpnWLKugAyEqJa6FP+IjnADWc/Q9tRJoAf7cCu1+gJOzcyjBfpyDlwxPdwoV9ODg0dKAh3un6iCAXeIhc6HGF98lKQAm5v4abzQUt2vW6vvvxJXvH6AAAgAElEQVSizXlPfhUPiK9BRRQ6WNjUauVRcCEgj4YO3B5nsoUjdWn0zLgJaADajgoc1rPJVq5cZRhuAcCWAtWFZo2r90AmKpxxADnQwGm8oMWSyuvThp/f8hx1cBCkIoDFVcFrEhT1FmEcHACMOX08b6NLKzlUQQSe5YAQlgHXXmgFyFxnm/zo6LhddMll1ruoj60R0JyDPienB/sz4CAAttJXrIYWdLIkzYYGj9ozP3vMejrb0a+iPRFu1XVBZJhxeJUYTc+U7PI3X21dvT0ERslmddo9AAQcJrTZpIfg7rvvso0b1/MggCUpANb1+MDBpdRemc4MThCV+4mJSVuzZrVann2KNgcO+XRGtN0QmG8FyCmw8dR169lKwgCNtHgFIXK6CHpzQWQC3XhmkYh7KwGB6RqYF6121113KeAugDKuwIsgueukEeInaqh7QNQJ/QUEhW996zX29M+e5oRQMg+TZA6bEQHv+973PhohnjVvn1MVB2C2QNhwZpEAsl0laevgnvIzRnYt+uI86EqDIawR7jk9l3gd2Yt1tEnjDBVt5Yrl9o7rr+WExvaONgZw9933Qw5hgTZh30C/HTty0P7kf/53O2PDmVYo1u3P//qLhn2P6Vtgy8EIIxHD3qmUZu3gvn32hX/4vC1dsdJK1XlrxQTTWs0G+rrtwLFRPvPfu+02O3X9erXblas2NwM2XZM1YyjW8RG7/b/usAOHBq25sWg9vS327//+Hevq7CZIgDVi8JVIT4SmSWbHPGANR4yzg4fCgSwXb7InnnjSbr/9DtecarKJySlqXRwbPGxf+tI/2e5de+wbX///6Nh+7/c+bBdfdLlNTEBHQ2fy8OGD9vSTTxm0nS686EL7+te/YWef9Sa74Pzz7cihwxTnJ2OI+06T4cAy/Npf/Z21FhqZiN394x/ZO999g03OzNqZZ59nP37gx/ahD97K6ZVIamCHRsePs2pWmStbT2+Ptbe22PjBg/b4PfexTQG2goEjHbqcEewNwK/Wvl57+cCQPffEk/bWSy6wxYu6OVDmlZ2HbMe+Q9bXUrObbr7Z/uXbd1lpatpuvula2zc8Zttf327nrFlhpy3rt1K1bkem5+32zY+yJR9nCn5ovlqyudI8Cw9IRMka577GxLMmW7JshRx2vWYTk7PWUKnalRedb28cG7ZVZ5xrl1+80a64dKOdf8bV1nXSYrK4AbrzLDN4rDKxok10HxLkCQJqyTTghQFgeobCL+SAO1KhGpZOQzloL/KWLAXoAvXSQDBLAvC5CGwL3lLrfk7nFZIbOscxuT291jR4PPucc8gKijN79OjRTDM2+1yXcaAOX/hXZ4cwoEYxzavSan1StTcC2whG47UK3BTcpOwQMYTEmAjJrpjkGTYwhg4xUHVwBeeFADPOv8tpwOYAPGJA7VoMYECF3YKURcqeUGIAO+3tY67jFAlFmpziPU4oojj0inUg+FSrabAF2tBjGqaDPQA5MuZSUoiL5xO+PhI5/InXEMgkIA2gX/suT/bECMiKm9EaBTZgNohHWtnwm7AbCK7xb9TwJhsarW/dWptGvOAACm064zz2Cuk5OZM0QEztT4DKddc68mnqKDrAPtWr1jo9ba3jE1abL9vxY0PW2QPmfYVs656ebvpkJA1gF+OZQVcOmka0HYosec9tnV3W2dxqff1dtnTpWvuzv/iUtbQ02Kd//8/tyeeeo33raNfzjdZLsCUX9fVkU3UJ/1AHGCzN/FwBHKY/rBu1/SZnIMxet4nRcbbdonUcz6zAqc/NNjE5qcni1TqBJLQl4/UoZpRL8quwHaEThSIuz3atTm3akFaJVm/8G8yGYEXDKCAepM1AXFBvpORHZ3eXWsPBaKhLegE/B2AK0EfFlRSwRuFS8jFoR2YS7O37YmupOIEC9uzcNAudxQKAPCUdo+PjBMZ6enrJfp+cmWJMUmtpsopUkayGtj9nJItlikQbMioFGx0atZmJKTMU3sCMxTR5vy+eJ6t56zSGquUFSBUfFfPAllCfsaOT6wpWIcA/2HsOAkCb8sgYnwPiBCZYs3MqJrq9DruKZ4YpznF2kPewgNRUIFsQBdoyyBXTkwRNMXgHw2/WrD7F5ihnYSxCgQeOo4TrOnZ0UImoFwLCNiDZ7WrXMyXTtjRHoBrMUtwTwBS2rtXElg+gBquC98Prjx07ajt37pAecGWeIDQKQvg5dCrpA73oheti0cLJCbjnnq5Odu5g0MwZZ2ywmelZsmnPPf9cAox4xtIEc5kCb0sE2IN7e/zxx+3qq97MOGLt2lOYdAeDEWcARVmwcMGMPXzkiPX1LbKe3j5pYJdKbP1fCHbITcnPZf7BO3HwvQBkwlfgTzBYt2/bSlY47Dv2+rJly3mNsEVg+YL1I8aOuhZyQEo6Yy4Cyc/l8AOPZeWPpcGYgSfOzlNxPZfbUpFRQ6zy+A7xq/wY9eYTcDGNg+UDc03FuPfwbwFsyb8HOMnppor1maIq70QumqWznIGQtzmH5nH4y+ye3F+kfkxgpYgxyk89pwwWp+ffJDf4MLbI5/H++DviYHxFYUC2z7X+XZOXsiwoLoA1ajXKY7H7Mev+0nMDyH9saND6Fw1Yi2uEBvgW54omPGHwpYBgAMp4r1TGSmsg8D/ip3g2ej8V7dICX8RuMcwitLLxOyT8OKFIMWKqFarOGXWKyhHo8yUPJ+kUrbvzS3Q/od1I+5wz+jysy649frYwpso7XbQ+1Nv2F2edDCR1VRknpfGDJF2i01D5ZrSSx+9pPbw4kBSRJUeL4rXyQe7PQg5Kx35JgUkStKJo6s+Sewm6h5QPwxoht52348NDNjI4ZPVKxYaGj1LuKwrK9TrOPqbdK/YhoOiYFoBr6QwaJSaiSMPYpQGazAIOFVPVODgTTEXEHOzCc/sQUimxNyTnoP3N9yAJSlrOiNPi91FgHB4e5NqAVIUYBp0UuHZgIJSpC4wj/JS358OeAHMAoQtkP3YU1avqfoDERkcn8TnuBZCQHKDFtWGnoeMAX/ARkgUTKxFrTKIc43jgdxj0IkkfxiQgv6H4CV8GIJUkFs1FQbwU7xNnhnEUAMYI9mEY5bT1Px03KpbYGD5qHa0XRw4d1QK68CUmRldrTQTHuBk5Oaxmjc0QpNTh1Ie63oBPiCSCWgJQKD066Q2GDqRQVxok6pRFa5CYSKFnyA3uzjOMJg8Xh3EI3Iv24Tgk4bxgwFjFjIPmho+sMhfu51Sh8pw11Gq2e/dOGx48xqAZiTKQ5qDJQusNDg5JSBg9Vkc4+Sif4IuNxqTEtRZSY0G9QrT7UBesiUHE2WefZ41YV++7R5CW3R8fsr7CINLJcOCCfgvVYOgJvPTi8zTiFVQOK3MEGBG08QDR4Mi4yaFKjD5lQ4TRXljJCEdKh0jNEgRTVZsrz9tbr307A3BrLGQOXpp/Pm1NcpRkawHoRFtMvYoK86i98PzP2CJTdz0kpRJqG4znTCCWbNQmm5yasbe9/TqD5g+dPoNJPV8AkNhrBw/ut6VLlgjtLxbtrrvutHWnrnUBVwCvAAk07IPVuUSzEc8UBgOBH1pR8PcAhfC7PKjlslXKcsZI7PVMCrZ82Qo7++yzRW9nG6wEnAOYxdkKhoZa9XN9GDkK6XUJ+K3Zk08+TmYpHLFwAobw0rB05gX3ejahHCzPWRsbHbVrr30b9Z0WDyzm9aNdM4wMrhcAwi233EKdyzg3ChCkIROBD95fjFI5IzoATHN2BlEEMkyIoWnpLfypQ4qgA4Gsdqv2MSs20M6o608Ed0uXDtitt95iY2NI52AkC3bnD+6x797xn9a7qN86u3uoMfjum663K695iy0e6LB//OLX7YnHHzuB6UQHUhAz48jBQ/bXf/2XrPhzbRG8c2ATnrVYo7fddhuT6L5F/dba1sH29O6ebor4Hti7175/1110FB2grYNd+v3v08hzEEYUT6ipUSVYjcACyRWn6GbnNheQVtCBM1GyG9/1Drv33vvt+9+7y3r7FpERgGAZrAUUPj71qU+y/W/r1q3U2bjowvNsyZKlLiWgFUUlCg5GbfZ1++pXv2aXXnqpXfXmi+zAgSHtR2pAOjcJIHZzsz14591WmR1H2md33/8je/Pb3mZzc/N28eVX2MtbX7YHN//E9u7da+ecc4596lOf4iCavkV9Nlues8ce3myvPv2Mveft19nh3XtoJwUZyxbiGSOZCT7abK1uu8fm7IWnnrILN5xiZ5x6ik2XK7b94LDtPnTMuprm7J3vvM7+494fQ3/DLjv3LDt4fMoO7N5rJ/c02wVnrbNSvW77J2v2nc2PsqAxj2TP4EtQ9MmH7aQVYwAOS5asYHsCgtzpuYqNDo7YdVdfaY3Fdnti23a79UOfsF9656n2ids+Z488/Li1dKJ1QE6Yb0ywHTvHE+oThpYIUImgNQ189ezz5CQ03+Qno8XF9R4ZcOVaQVlylRTMIqBkskEgTgOggvnjbuIEUJL6XAGAJgU2NbbK/p9yyileKBCIgtZJTCilh2UFVD5bE7BdW5CBh+wbOwk82YDvwP+qyiOxlr4tXo8iQjBk8DsABCIYC7AuJDKCtaKgDQWxeQZXBC857VPamFGsZELBFv7cT5L9DpCbvlKDsII1CPuMZDA+V6CdHjAnKPtUTba+uwZTJGERKIcdk2HTWmW2D5OaPYjP2C6u2aVoLU904rmGrcieo0dH8lP5MIpIEINRSyF2T2DyJCN0u/LPYjKJoJJayg3UriXDrdZoY/PztmTjGTaJABSJDy8Cia1Ypsr/ZbjSxD98F7wwfBGKU0y+kbBhQecr1ocq+ehxxiQTo6OgaFsLf0/nKRiQnB7pBWtNjpfMSgzYgT/HkJC+xUtszcrF9pef+7gdHpqz973vwwRKo4iC5CZA2rbWZgqzU6OoQezT0LiszIu1AD+Lz1DCXDNoKqHtk3FIXaDskePDmUa2rIIKxGQt+DA7sBNoB+EHG8DonrUlixezWwUxI7UYuee0DyO2ELgh3WrGPVUNJ8iK665JGUAQXoc9Sa1gZy8jycdrNYxLzMxIkFRYEkhNnTDEWwQMBMIQuPaiBGK7ahWMDjDmoPGrIhrPYXOLzZQkDVEpNth8s4DcebwRSAVeNMUaUpOdHwFmYMUmx6bMkD+wwNxoRWpt1QjAIyYEYwVafGRjsLje6HtJa4XERhM4UUiF3mIjAUYkyohbJian1ZprAP00JRtsOuxzOWF1u4AJunzFigy8jVZiPlEfIIl4tlye43tBxge+BrZK+lg649D8RSwv8f0JJoPKZbTuWFfEobjGVIYoL0o0kqkVACNjKpVUXOfcbPnSZRzms33bNu5TSHegEL7pwotou44eO6ZT6u2r4VMiPoNtbe/UsCMMigEDEc96//4DdvXVV7HQjOuMVjkBZMoL8FqA2I8/+hgBRsSViInx8+effz6zA9AaPXPjRr4HrhXFSOwTxOQxoCyuKwAbXK+SdAFnEW+mdlCPzNX0/fcf/OkDfMYcEGnQOxXDG/JMjMdgG/r6qS0GlnHYZIDNOJNs6/YWQXZXJF02in+VVLMzjIOqXBNQoTnjVBTEw/7F2uO+okgW9j/yFw5gdAAruoj0Ou1LgZVagwy4ix4Hz90CHItOonjeWY5EDNKlw0KWybv90mtNbcLP5cM+LTgtcPJzvJDF+0s0/MJHLXz/YLEHGIXYSfZdhAiwxsHMjmedXbevBVhWR44d417lvnBZLkL60PVfIBGW5ioL/SgBw2iTF1SSfa5ysMRfe+E0fHDsVRJQ/EwgxqZepV9rBpyzyBFZeq55SD/t8ZCerQBHAnzceyfuJV1/zArIh/ToHqnmnuXF6R5QoSyPJ2Md+Lw9bsD34nN5XSSR8DcZT5GpxphUBY+wUxHXpmc0fGsUXlmwiiJqDLzM2p91jnA+WSjzvR4FSu4ffH4kRSSQ6brgH6C/CNIU5Osqs9PsgCj6nAt+JlurFc2GPw1ZN/hdfA4KSMj/cP5hp8AInC8LtEO+BTCOMRqHdyk3xVeQ7vScBbbpfCsfCIARvwtfjBiio72NEhiiYUM2qWwz01PZPeB70XINnfmIw+E/UTSTpI7iEoG1iFkAEEKGryjGr88jQEwsjALMRuWavE7vnMV1o+gJWTDca+zjYE2GvQOYGuAjcBzGpp6jiK0vKSv8ToC3iLGy/X/PA49Sg1EVHYB4AjHwP0do12sM3sNggQ5/7Mgxgyj05NQ0bxRgElqk8UG4girRagx6UKuegm0Fo0jW5ytVTXT2Cn0YYAWoOigEKBLGUwQyZJk5aBjIOv5NYMX1m+L9wmimhkqHGUGLT651rRgZRbWjZtfjwTvQcoAgr7221Q4ePKAWOVSCC02kxbICOTdLCjImDsohSRSTX04dDS2hzIjgEz2Y0yZocJafNC2h1bNhw5kETwrNGmGO7yOYoVDpAgZnHkwA5Qf4Kf0+gBU7d2yzQQITVUNbtGBgOTM8fwRNen2eWMWmY4IGMCtx+Hkik9OiAc5gbVmdHpu0G991s5XZHtvM/RDXLg0nZ7sgSUObNtghCF6aGm18YtQef+Qh6+3uIrOBwakPqKFx932jCoSmWU5Oztr1N7xLlWIEAmCaOIWX1GImcAqW8ZxheB555BGysOAYtC8EZkWQTyMDcXGv4oI1Cx06VJmxVmIWgfWlCVHQ01J1XOEgGDHwP0sWL7Pzzjs/aaFRohti4eG4xRKEIVH1CrESDyrOkRsuVPif/tlTNjh4VEbTwSHcFzSexPgAQCrWUDhdJh3j4/a2t77FnnvuWQ4igfwBaOSYSik9qwZqAV1//fWZEK5mi6oKGn4yAp5wNhFsQScwAMeYDs2z51qWdBguxIpkimfcExk6Nf+SAcUzb7TmFgSc0EVqtd/53Q/a8IgmI7a1NduTjz1uX/nK12zRwBJbtWaNvfbKy3bZZZfYzbe8l4nETx96yH507z3WCuHbaF9iMCOHPzI0bJ/9zB/TwVALA8baGR5IGtCC9KEPf8S6ujRhsbu3x/bu2Wf9/QNWaDTbv2u33XXf3TY4NGKLunps3/4D9uijj7CFQ2dJrVeaJK0gFecPbE8wXRAMc5CBBzvaz7LB7a3NdsEF59jWra/bI488ZsNDo9S7BfsQS9Xa1mxLF/fb8hXL7fktz9vp69fblZdvslJJibeCoVhRTe5etKjLvvzlfyHYffLqtT4N2J22qMR03N1t7fZf3/g362ipW1tzq91z/2a7/KqrmQCfddY59l/f+y4T0rHRMXvpxZfsBz/4nk1Mjdtd99xtR/ftsYve9CYrMmmFjQU7psCWM/iKoZFR6+vvt3m0rYFJWp3ndNo9Y7O25YknbNOZa+30dWussdhl248N26s7d1ht/KjdcMMNdvdjW+zYkcP23muvsX3Hp2zPtp22vK3BLt600eZrjfb8vmG795kt1t7aqWmmQBk5EMyD9CxQVACFoKIDWiNk6TRaud5ko8cnrK2hbu/9xffZ9+57wDZd83a7aNOZ9t7r3mQbz3irFZG4cq9KViKAQTJFQrA7meyOJ5AWZ9IAL/7O4DqC7GwwhpdUPEGQbVKCF4GdbI+CTgbr0Y7j0+Xxewz0YN8wWRoTPZvUfsgWCdMwjwAhs+KUtz/B/p31prP4u6EdhHY6tt55shuxQja9zkE8fAaeN9YYdgUgXjvbmjDQrIP3gICIreYYEuSBK9qGsVfRUg+mMOwY7ChaPthZ4IAGrz8BLpm8u/5urA8TECaDCpKyhMflKbCWERsAVMwx1hyw4/wa9+NZYhHamYh9SpgMrCA+fCJtO/zgAm1ITvEMCZMFrdy8F08EUj8bJzg+O7u3AEs9OVC6rS/uE+6pXBifw2WSeIrFVyapum4NuMF5BEgruwWAEfI30w2N1nvqGkMhgNPZWbHWgAUO0gipD1/ASKQzwISt0epOgE4r/G0Rtm++Yp3QOh4dY2vt9Pi4Nbc2EXiUf8W+QeKVM52QZAGskFRLzYpNCp6bW8BuQJGrza57y4X2ux/7ZfviV75v//aNO5g4wIejAKzhdYp5enu6vKWJvTb8PvYYfgZmHvYlWm2x37H/ybqCbW5rp65cTHbEgA6p74jRKXAfYJdelye+Ygyr5ajBAHDmex+aZSVNrZzV8Dy0a5EJT2BshpqIne1gYs/YxOQ4k5zurh622uOsUNYGXQzuw/BesfelHZ1oWSWtbLAhsOfCAqNIINYNwcRyxTDASomTbAra0Jq9SAbNSZxfTLamhEFr0SYxNBJMFQjOs+Cr8EHnzUEZsrlQiGug3a3NQwYGTJVmFrYIaqG7BL4UTL9CwYpokXOWI35Hsja5LhnWHM8PrcuUdrIGtpBhWjY+HwlZiRNkE812ghXSHl27dq0VUZTzVrc0dwgGVNgNgW41JaZYExZJdJ7wHmg3RtcM9mn4Abwf1hTSR9CJDt8Q7Y/YgwBToYUJkgbtK9vVc0Yt9syypYvt0MGDHO6CDg20osMCbLrwQjIrodtZ5CRVJyQkQFcMcESLNoARsA4hM4OYDcAiWqTxetxXMP2iGKyhlQV2wzzxxBN2zdVXsegE/Uhc6wsvvKgW7t5e27FzJwfFoHti1+7dtmLFSkkZOJuayazjB7EO6GbiNQtPVecDuoG8swi2CXsPQDiAZ+xXFByeeeopxmia+CsmN/0aW/zlOwl+V+atraOd4G9XZxcLx5A5WLZ8BX3V9Iy69tAFBYA6fEYAQpxITUKLlxKSwlQUL08AtmrOCnNJGPkJL3TpSv0ZhdyQWsCRQ4UdhbZusBCznJJ23nNk1TkzVl74AdnlIAWo4CfwUmcrwJLwN7RhZDH7pGwy2KvSisOE2CA7eF4Rvp8SGM7MpO8hc0rdWciZ2NWHci/yFVUd1TkHIoXndSyCk6knjTsxADEBPc8v8XPsGZzt6JaIFJu5VGJf8hg4ZyYGprAQiJTmoxdKQ9bIF1HPUsSoLFagzhz8heMORIcdN0IehpiKGEGJBVDcc0ycVu5ZoMwXYg6Bq7p2XAP05vEnvo+9jOVCTldo8rbx9nbJdXFoFbosckmUNLbMwd288BdFR8WsukEVhhWX0Pdh7yfDUxE74vuMJRzH0XAU5eFkgjKPCxAyj0EiR8Z3cL9g1mLQL/AA7JkoKEfhGExxDoMjEcGlffw5SC8cuEZOnCnPzdjIyKAdPnDApsZHrYBOKWd/EkAGppCAmerq8gI3upD8GhQftJH5t2bNGj5nDOhF8YaApOtmUsrBbULEk5pJAL/p+ywBa7FuwTAE6IYYBLkhhzICMITtmhizoaFBOz4ywvidGA+0NVtaGDOjK5d7E6Cdd+Zib+BTJRPTxPiks7ObMUM8WKwt/D/INBos6zIxBPI1QBLXHkQpYH0EJfGskwFL0U3Da6BtDXKYZAgFNsp24StIDepsMWv44ebH69xgfojoRB1gxALhAzswAMO/B8c3NgoNl2neIIIPAItV6n6JnYWFYLpFDTwxNdQe6ey1SIRwwExBnS4uhkUIk1frjXRPgn0QAboOe1BVnR6eVQJiGqOH3a7npgRNGwGvJ7DDDSIAAJsAjgloMQ4NKts6fBJ6h6Dy7l27+H1MAIXxRBId1y0KvBx9qaRJkkwCARhppHZWkZNRhqECy9CnNjnoxAfmeM6ll19BzZ9KFaw4jSbndZMpqucWgbwSLlyDsxoIMGIcesV279ppB/fvcwM/bzVq/GBhoqqi9xGCrqnSaVVDh8iZpAnVX/fuADVbAZAooTrTZBdcuMnaOrqsuVWi2WQvsjqYA4w0xNTBqEqfyWqs7j/1xOPW3dFh8xUkltA2rEn7gMwUPD+BMQS+GpEQTNvbr7+ByShZjUg2g1Lsmpv4bFTg8Vxwn1u2PEewCdRnVevVPqFAGoZVlQxUXXHvYLJikAd0G1G95z7CHgfo3WhMfOA8ADrj/dECUinXrKu336644koGOjIAanlHO6wmg+cJrUBGMRhogOkExD5ja1dTkz2/ZQuHLaGFTD3QClLaCBZO0oApUYKRVlsGDMmxo0ftvb/4i/aTB35CkXA+O6eBRyA5PDRiN910U1Y9DyCYzh8Jsk/3VCCRa58pwPBBAs7ci9ZDVIgRsAX4yMCJk9w0WTuMdZwPgibEGwG0g7WKILFiH/2t37Cx8Sm1LBQb2ZrzqU9+0k5/09m2qH/AXnv1Zbv4wgvsPbe81wrFNnvuuaft6//2TbaiMalEgENZACSmBRs8dsQ+9t9+wy694kqepa7uDlawjhw5Zn19XWQ9/eqv/m+23gNK0vO6DnwVOueenDMGYQIwyIHIgQTBIJAiAYKkwCTSFKOiTUvyWqZXq13ZXst7jqWVRJOmRFGURBIgSBAAkXMcYHJP7p7QM9O5u7qqK3Xtufe+V/UPvI0zpwc91VX///3f98J99933OW+vQqDbYoVCyZYtWmRTU2N26vgx+5eHfmrnzo5Za0cnz9P3vvd31DjEfuDzrqEVK/QpZGeiiBK6rywGUIdIAwzwvDE1/OKLLqQe5IGBg7Zs2XI7d+asLejvI1OzWMrbZx58gPtvcnKazih0qKL9Q3ZODBVU2Ds6W+2v/upvbdull9qqVav582hDxRngzsQAhJZm2/nyK3Zy3wFW+3/yyC/s0quusvaWJuvt7rZfPfGELVrYT+3J6alp27Rxg/V0dllXSzM1T9JW4d7Oz8xaJV+0WnbemmFvM622d2jIDg0O2dTgKfuNT3zYysV5qzW12dB03t566WW7bNNK23zBSivN12xwomRv7T9q1dlxe+BjH7JHnn/FTp4+Y/fccLWdzRVt5969tqY9azdedYXl5ubs5YMn7NndB9j2DTvEVhz855MWkwAT9iAStcUYkEDNl4yVqmbTuQId82WXX2179+yzfLFkv/PHf2Iffu92+8v/9h37zn/9S+tfuYwsczjTSknDWpTINf5EuKFcSWdXtsVZiZ40064mNLqUd8sAACAASURBVG/cSVBrC9VbBtvQqow2Lm+PIVRDNi6CdgGMIV2A4hmlMnCPTU126bYtTBYxiOJnjzxCWwBQHSL/mGIaQN0FmzZzb548ebKu74d2swBSGASjjZGgCQpGGdpbgC7Yy2SnMBCVpgv8CRPTGtr6fMqmV+5DExO/g6Q/CpgKUzQ4CgUp2kLKjOAenR2eaBUPm6EAR1VmgGW0fZ6UB3iJa0ZFtl4c8zbLKETWEz9ngaroJAA3Ervw9bFmUfGNpDKG5dCmuX8m0ZX3hb8E+N8AGxV/6auuc+sFAiaC1LLWfaEqX/9KMFwCSBDjwFt7vHhJH+kgO/5NOtVKHiPZEjMTA8Fkd+EL9ZWxmeq89a9bqwA3AymMFJmMkn3BLflUFjC162umAJOsViSX3s6PdmcCHACK5+etu1qx/NBJgm25iQlrZRszks80i42Ix8iG9XvNl0vUKmSSBWH1YBoBiGiCtETeLrpgld1005X29jtH7LkXXmcrKnSXWlrk5wFiYU07OqDx5TqW1AlT/In9PT4+wTWARhjtpyfVHL6EARn9vbw3xG8YsHb02KB1dAFAV0LHlNoL7vUCswN0+EwlkDg/LRJ5xwTIFrQ3dVAXqqtb7zUxMU5fBRCEMVS1RoARyQT2J0DJAPejUAkmIUEEayQQKOoHqKDafsRhKlKIXYoJmNBKTnkiCFZj1m6++TpbsbKPLeewD4hBse9np3M2OT5jL7zwmhUrwIWrVq6Wrbmvy/YfPcxrrGGvsBUfILDkP8SIwDnEHkPiqIJquVi2uTzYFEgU01aeK7K4CimDMiZBA2CARmlrM4un8HfYsLSRfHbaf9BZjAIGPm9sbJx+jMzcCgrBSqQRt/J5eSwNG4WuIbQNB+OFp/a89uyw9VoLPAOsP/Kh3EyOzEHsTbTgoZUfRRVcVwAvbNVra7MLNm9mVw/OdRADAsAA+25kZLxxDfz9CuMLPCMUZpYsXmhDg4Mc3shEPivSBMBBfNbZMyNkatYLt8lBSd7StmDhQgLY0E1cvWaNTUxO2sjoqN16yy02dOJEXV8WwIB0yjnGnZ+Xm5mx3bveob44wPjFixdxz7399tv1ITkjI2P1mA/x35VXXa0iBvJGDkGb42AqFjo8V6K/gG9ELA4fiw6YJgxPaGJs4kQzFQQIRKSYrD/1zFMsmuNccwhEPW9ToSfADIEj/gwxybxc4n7AHkBxGUzMS7ZsdXYcdOZdssrtIttH6y2/PnmV1y/yQjAoaS88Xo/4nMCA22cNQVDrJqyxBlJpCCeX2ZlRAJk4KMLXJ3Ql6X9cmgnPnXr4kOTxLidqozmISAAI9hGEB8QFrn2JvB2gBwoSZG2SBSfmqAaByS/BxihfVvqIfA05KqQXcK3Qj8NzQOwM0DbklVS8BEOtRcMqISPhOSZia7y5CBUaRJTUehZYq6GzlNhy1iXuhRJY3gUXICwuDs8YayE/HgzAhrsU4uH5LmPuhp5n5Lq8Ru/Kit+MieR6Tw1jIVhdKfKe4cvyeUwc1gLBx+G8QERELdCayYB7iHgbzx1ngB0GKUgRNQZ84nNDygXx0dSUtG7FxGtiVyAK8xgqBjkg2mTGO8F8dc+dGMCaXAUfUerxkQBhsPaQ98KXwcYGoxafS3KRD36pS3C4xh5+F34P5IfQ/pRfQjcfck99dfV0U4eYeW9arDoUBLGvinNz3IcqHIG97sFPFOu4N1PUNGRZiPFyjdqLo2eGbWJ0lLk5BwFnBSKSUMyOFsVw2E/MN93Hh2QOrpPFiIRcAx4Y9nFHu1iNBNkcQwp7qj1C50D7hecPUJAxI+NQ72D0btcokOO9EItAlxmvRQchCqnYL/iDGB6sffg4ApF+/WJ8R+yK9WG5zgpz0t8VwNjFOQ9gJcKWcIByqkZ/RiIWwGQOji3b7Nwc/QNiOJxX2EHsNeIZkKWDr3WMKorl+DljFS+gq5At/wjbQ2wmivGe36eeeOYFDnnBzYHqDqcDY8VkoVrltJigh+KhgOF06tRZy83m66g3Km0VJHSsAuJhkJZj6TSch0NuMSErxHejPQHGxYWbw8EGpVbU3gYyHNVPBDh1OlWCSi62SiQDjclW8bMAFVlhdOaG2kh9KnG9QqOAQAAMkjwjmxPsTYB0ADtKnBCqwQZC46XxhsoaD6O3ugQCnEwiGuUD9bjDaaMajAfHhA36UzDElSrBgLXrN1oB2S8mL3vrF5MvZwFqmEFMKHN9miqMLabw4fBU7Nixo3YEQsvNWV47mIFYWQA4+mpMnpLTkwEOfUki2KH9kVK/fYjPR0UZ7IIqQERTlfaaa67jlL0iWWpwKBJ6pV6ht8RzjalzULZKCQFH2qYmJuyZZ35lSxb0qwKGQwpqcJRd4Lg9+ZReChiTObv19jtZObUUQHKJ1QarJRJAGH+yOVIpDjtphqg8Wm4IWCswwcdIr6jI6gD2DRJ5OG8Ax2AvtLQ2EZyGsUfbfEdnO9ucYERjkpOmN5u1tHbYDe+50VpbpGeD0AgHG0aVwa0nJTB+MArxxfY7WnpU8rxVycyOHj5i+/btox6jqn5iX0g/qcF0klaFg5q1ms1Mz9j1113HIJCVYW+dwu9IJiFtw8NnBDD6mcS1xFS3SKqTVf0oPJBB5K2G6gZyVpbT/XE2ktVwBMSs1NUBk0aFXg6hEXiT5VGr2gMPfILsA+gRoTqFz/n6V75qC5Yute7uXgJeV16xw+779Kex7e3IwH7737/9Z2zRgsPmuUeASDH5tE1NjtlXf+vLdvmVV5NpAMo6WuYgYgvNKVS6H3jgMzwLSI66e/vsLAajdPSQHTF4+JD95JGf2tFDx2zp8uW2bHmv/cm//0+2dPkKnivGwxmBLkoyBPbGF4MGH0zFIgFbv2RDULi4fMc2Q5D+1NPPcOI7dLJuufE9BJb7e/tob1DxVAAAx4FqZgPA0MDvFEEmABMQ7P7lL59gFW3zhRcwqJmZzsuxs9hStcmxcevr7rGBN3fa+NkzdvPdd9pXv/w1u/OuO3kW+3p77Oc/f4SOirqeMzO0XWhT+NBdd1LzBENdqBOUMjs7MWMj5yZs8NBhe+9d77G3T56yg0eOWnnkrH3hgV8nw3e2NG9DU3O267XX7ZKVi2z71k1WzWbs0Jlpe2vvIavkxu03P/kxe+jJ523i7KTdfuu1dmhs0o4eP2H95Zzdev113P+/3LnH3jh0zFLNAKQFnlNSos4Wa6y99n8L27Zo/fzcnBsZJ3sA/5Zqara2rg7btHGr3Xbddfbx+6+zizbfZE0tOLd4dBVKOhBIcRAcgTZB4vM0jVw32AHDsLW0Sf462NxgzYBpJUa8gt1oUaA9wD3VB3mkyECOQTNJlh6HJLhYOoMkJP5kcKXrrCqc3RCFhs2G7QmWJBg4+Lsm7/nAM9eFoU5aUszag4p6AYEF/UjyGizBOtDnAIP8sexAgCOxbgEGhz1OVtzxs2ATJZkFDeitMXU2kneBiNJdS7J6VPCKYQAJVoe3KwWgmGR8BOgQtjYZvyDwky0NIMK9a3KyY701U69NtoZjLeKewk7QnGKtQlTAA7r4jOT90F57q1jEMAS66uxFmaD4XSa9TLoFljBtn8e58a6BdNYmSxXbcOl2m5qZtXkEqmAB8Gw5tu0F5Ag0473DTxAA4YFhc6FZTWBJU82sG8nuuRFOkS7MTFm2OWMdlNqAPUPSqaEmLa7/g9ZtVPypOwQg2RN1FKGQjCOpuWDTWvvmN75u+dmS/cG/+ddqrU2D8dHkft41YemTMFRG985kvj7gTWeBzF0CtWIeRjsXEsM+MMCyzdbf12/HBwc5NRI+nFPlUaT2GCoAUlzrkiWLbWJikuxGpISIVzC0TAOn0gTlpqcmmbxLJ0o2K3wnkxBvU43iHwrj2t/y6fBlSPpx7bGfGL9lgk2pLhWdDWnG8Rmx2KniJ5KP2Vn4hmaudy43ZVddeblZppV6VLh/ADnbtm63gf0HLZefpg5WCUlIS9oODx211WvX2iQ6etIAbQWCKAdvtGjXi9jIHwzgULNNT89Sj6oJTdPElFKGljHooqstEQCifB1AWRbGeP1inIXsj+wBnkeF8SKb/KrzjKtxn1KWUasl1zKdseUrVqjNLKb1snAT6x+ECR/Ixl+XDYs9j+eE2BfPF7qDYNchLsT1Yf+gGIP1hVZiMBgDAIvCIGJODGnBF5k4BGdUbMb7Q++yp7uLBdbjQ4N19je0xMjASWXt7OhI/edJOaawp4hPMOAI7/fyyy/b2nXr2M6N5HTb9q2cQo5CacSIuCdcJxJXAEYnh06wYH3FFVeQ9bh0KaSHmqgZvWiRhiCePDlsmzZt4n0AhNxxxRUqzOF98tBHbOQcjBepWa0p37QXbOPhaHHGtiiBsvDmDCpN1oZcVcFefPEFH+yjQWxyrSrOhEZsFJYC0MR3kmOC8V2rMf/dtu3SutQTgBz4W8T5Ef9GvBB+uf6+IEkgtnedOJwbgMAAUHCucQbggyGvhTiUA0xQzCmVLDebY0EFa4y9L3Ynuge7GAfgLErXXfktJubiPVFQAkAARiZyQxQoIBdAybFKlUxT3AOHTwDIam1n4RxMsvGpabt8x+Vi+s47icc7DZM5c35m2qd/Ix5JU0YJnXp4phiMh/iS/jGV5sAsxLs4E7C3ADM4QJBSEBWyrXUqzXLTM5SSQtwh+YYqW1JnwWp3ttiVV15lTS3QjFOBFjmV2lNTHKIahYDADNgt4cQS7C8Cma65HWsXcRb9nQ+LqrfHO6svfGp0bgQhSKmNYggO36xWbGhwyAYO7qduOv15ucRYPeID+Xh1RmIvAGBC3FXIY0BXM7EF7CX8oU0m8NRBG56uubSFD9Rl51ctTf/cv2CBXXfdDdaKoSSQ0GBBzot+3i0RsUDEJAJhXcLGJcHQiUNSVCFvu955h116OHvwmRyCAukOdJ46gxD4Dp4XB4S4beQ+nCtS279qVZvNQQc4bR2dAOhAkJEtw3wCkdhU2IF9Aft546ZNBNvIVEScjP1KuZYGCQLdVbwuwhpVy01P2LnTJy2PgmNxjtdDshDzfrEg4S8jLgRxAzeqgXqS3sP6RNExcuXYS7g2nFHoDmPfIS5XDCv7wtjJByjSJ4GEh/DGQWoNTtH5JIhbwZA2gPPSGoakCzAGybJUvUsQ5DJoR6r4ibwX+xR4BO4lOh6ky1vhUEDgbvg5CqZRvMOZot/JpKy3r7dO0OOer1ao+UsNx2LJ83CQ4US6UOu4iv5RqItuBvx/FK5Cso0FwQQoD5+IPU379vTzL9ewOdAnfvr0aRqtBYsW+ihuVWsUgGviMlhaR44eYQui6KE1K1UQNqISmbISJ8Zhyo0MAoDGmLIbwb72llcPEWYFCOJoKAxCGP16Np6oJJ4HEEbmERxlrwoJUAJwKiOEz4aTjN75MDLciAmkn8bD6e8EBEiZVpVyfHzU3nrrTQ54gBHBwZThcUeJJNWBGWwcgZiN9g0aOoJLVK+oMw/VCiDNSRw8iQIDpMzatku3W0/fQuuAID0HpFABTGLzvjhJdkXd+SKgRvDN4R9pO3LksJ0YHCSIsGTRQsvlpm105BwDfSVIAhDD6Ma66wmfTxGPBItAEA+bT+BmcKfnjiDpmmuvs6UrVtl80HNhBMlk0l5qJMRqUarBCFfxp2JPPfmYdUM3h9pxolPjmWnjhzCu2vGxx2Zm8nbnXXfzYEKHkbfkQrlxXxLWlaPDtYPBiCpUd3cnPxMpHEAXAIgIgPA6BE941mR1VCt05AjMIKpOh2DeXp4BZRmGAC0eYrBmqDEGo9dht9xyq7cGBsiBiiIq2GoD1JAYgRMYOoP7RCs2AH0kwZxWRYAsa8eOHLW9e/c4S0eaDzSUOGvehst6VgTOLkoNkfIrr7zCBgYO0JDUGcV0mgIAc7Ozdv3119en+yXPGp87WxoaoCgBRm+1C5BA2meNlqhoEyPTwtk1sYfCcTPh8VYDBfuNRJ1BRMrsvvs+RlYoZbzSmDg3Z1/9V1+2hcuXs20Nz2nNqlX2lW9+g4M9Thw/bN/+D39KwDASMBhzVLvQxjA+csY+8fGP2e133e1B67xNjI9TEmLJssWcqnz//Z9lkofqVFdPL7WRqFeFASqHj9iPHv6RjU3PcrBLR1eb/cV//Svr7e23VCZFx4RkKhLBSPgDQOB6IQjGVuVgAbWqYR3AIly/fi1F/48PDtnGjettQV+fVasNwAe7hfpaYAiROS5AGcErE291ozjgoeDs4YcfoSg/9jD09ZB8CeAwawVQ6dPm3nzyOa7Tze9/r/3r3/0DW7hgAR0YAtjnn3uu/p6wZ1jTfG7aPnDn7TYzC9mMjJ0ePG47rthqu06cs9d27bLCmXH7xhd+3facGrWBg0dscuiwffnTn7SZmSmbz7TY7hOjduidd2zb+qV2FUTmczM2nJu3N48MWvncsD1w36/Zk2/tsjOHBu3aq7fbVKbZnnvuJVvRVLP3334r2zZ/9MxLdujUWcu2IZl0QWhWvr1I5Tz+0LtpammxhQsW1tlJqOTnZgt0oAhON6/fZFsv3W5Do5N26VXX2AfuuNL2vbXLvva1b1rvgoXOhBLgRxvpOoQariXKVjDwEWAj2MUgMLZxeZFLIIzaYfAMo2KMZ4LBFmhNSspTRJKD7wg6oriD56wJdg2tVLyGtt0B1pjI1wDxFOonQTQGeC4kj98Vu6rBvofNCt8Zv8eETX0AtEMRnMf+g70gsBAsuqRTd78ePwobwitjgNOQrIjPk29vFCTidwPAbPy/FzrcPsZ7ht5SvI6f4zRDtudQC7gBqiaTrbi3JOgb60n2Q5OShPhDgMdZK+Sav0vDKMleDbsQ9oIRjDt5/ZvAGbJwfCJj8tnEdcYewe/wOisqQLHQQVY7mEECLJOV6phEzkTM4z2APsNgKe/YYWUG/BmrgJ2N4iMGdnCiYaO9O4qnkXSHT5OeP5iJiijARsrUKtaLBH942Gx+zvKTY2R3IbmCpjICcD0zMXjhP3AW0KYPW8bgnACjmC5k96RSNjExal/8wqcIqv/zjzAErJnsJpxJJMgs5gCQQrLh+pSUq2Bch9Z8se2jg4DFYekPaO18UAwm+aJleemyZTY5OU7ZnKmZGQ6CyxfnNJgFLM3ubgKkiIkYQ0+qvRmsb3QHLV+x0nbv2eNtypLjKeTnrKuzXQwvxNjlIotbiNVxzqk3l2gLRNzCdQAjpKzp4bE3+JypExt6boqlotiF4iXfy3XAEH/CDsyVEQPVqGGItjbEthxUUypbAa3TtZrNFfK2buUKXg/Ag+nSnM3WSjYxNWEdXR2WAWtRp1XSL64nyz3OhFo6WzKXuiaYm2J+zmZnZgk64rqbEWdWa1zjIgAIxnZV6+7s5L5Qgi4RfhV4hB1iT7MQz32PuAyMD6xxK4tPug7sHRXqMJCE56c2b0NDQ1wnTAKPibbQDsZnsaWcmqUawiKQUglxnDu8D3IO/C4nRU9OEkhC3ALt4kYRQvqeATIAuMnPAkBvDNxkq6u/N6aR4zonx8fs6NFjNnJulIA0ruOyHZeTucq41SfHu7Gkn64/iyZIBPQw1n366ac5hPDY4HG25d95552Gtn9o3cUX7BhZW+Uyc8Qjhw7ZiaFBu+aaa9jOjY4YXD/arTGJGyD7yLkxu/jiSxhvnDx1yhZhHTH8aL7G5Jedbt5mXpfGAkDiLajUbPbODrYSY43cvyDmIbCFyeqFvD33zNMsnIpFg9ZIxdIED/w54xkFeBDsG+ZixJDFbgXT9ZprrvcCon4exSXsKRYOEkMsAkSKYRYsorD7qWhDxwdtanJCDGgWTDR0hx1wMQwEBQkWDdw2pdL0udE2qsJAo4U2/Cv2DoBD/Hu8Nhh8zEEpfQXwBPtULbyw6ST8sB22an0LF9pFF17o3V7w+36vAGB8XoIYXhXqx3Ea7lyBZBW0dHJIFbIz5mTqvmE8S+RXenQ48CziJaRiFIZpTfSlgiE1EUnAUOGjt28BixTQS8UX5TsIOGmIJ2Lm+H2A04jJldvJF0RbMmEIb7lNDrlRu7/inaTPjFwBoGCsfZyh6GZUt4jYf+j42PnmG4zhgmmMv8NOY+8gn+PgFm/Pxf4Q6zqGDuE6wMDEsw48RF0gkLGKIhGKbyTwoFCUbbbOrm67+pprCbayzdr9HyCJAMIEzIaWJyMEPh/4OeSL9McgSBWLlpuZtr17dpPBiGeXBbsaPhIyFLiPisgzZGdmMzZbyNOO4rNgE1CYh8yABmqi0FK16dwsbRvjVO5FFLibiWGAmAZ7jILOxZds0aBYxrDaGMBC8AxjUBCVieqYTNlmCDCesLmZ6XrOjK4AdENomC0G3zkQ6N0DistIAfNBOwqworiTLIoS38hkeE+Rw/K6EoOJo0CLnzN2xQBDDvnJ0MYFEQu/D9sJsBHgG/eed3JETIj1JenLtczh04lXcMgQiqeSIIm4GvuKuvzt7X6N8INZdjhQKs27jsEwBThKe+FgL/4NQ2uB2aHohb0O/IJDc73uhu9xPoKQxwImhsihwOxyD9Gmz7wKEireSUx856lnX6oh8EFVAhT/fCHPapamrjUQXpoEp7KPjJwhhV9tUFnL50uWmytbvhhVWwyFEfDDA40gwRNgIu3OtU4yCjwsECjpukmqDjY0LHTjWgAGiTHdKIRinSadDNTJEPLKbPIe9PuNJAb/xoPEDQQjBbDQp4shaUNVulSyvfv2WLVUZNUJjDsEsbpebylyodcGuAMDpuCOAaouwgEYgTWROLHtDOAiE4Mmmy2U7NLLd9jCRUut2asUpHUL9XWb53XaRNLFoh/bLUV9hkM7e+a0HRzYTwYMtIcAOkKDrjALAwBkPwYVqIISaxwOLp59rH9cc2xAARxgFLTw2nCYNlyw2dZtvKDeJo9nT6TbtYLiAKhIT7dCGjQc5bNP/8o621toUGAsYLSAykfAzbNM/6WJfWgTvfa699iSJcsMwEGA3NJUbEzFkmNTm8SRI4fsxIlB6+3p1lRCVCuxp9niB90LUPcV0AZjZxztNl2dBCKVDKO1AixHtfojIIfRjAoA9h5+dsutt7NFkc3rzjYQExeJmph8MK4rli23wePHbe36Daz+Pv3M03RG1BzjXs6wTf+VV15mCwueG7cUdeRAAxdIy/YM1yoqzQkkQHv3NddcbaMjIzY5PcW1VM+J2qXwDFlp3rHD+vsXuM6MjEwEYjS6MVnOA8FIVKgv6FqdbJNnu1mzTw4TSy4SY+xaVno9CdD0bAX8dAKZhnGTZlzRvvzl37RSWTosFbDHavP2qQc+actWrqKRBbOxv6fb/o8//7aNTczZbG7Cvv6N32WLmYoI0MVEu0aJYsD56Um74YZr7TOf/QKTJR3KmuUBMM2XbcXKZfapT3/e5stit7RiIE4RFe2ydbW22OixY/Zf/vq/WxZTo5vaCC788B/+mUONUCVkQEsNAp1RUdy1H7FfolWRU8O8HYDt3DWzlua0rV2zilMtyXoAeAwdOiYsrZYFE5napfOs/MWewjNAMBgAI85taxMYmLDBusWRkZydOTNCjddo98Gao+L8wnPP2q033mxHdu22va+/bktXrrCnnn7OzoyMWqWiATtRjawHZ/M1mxkfs09+/GO269Bhe33nLkvN5ew3P3ufHTg3aadna3bohRfsc7/+fk1/Pj5kowd324P3fZQOsqWry7730JPWnq7ass6Uve+2O20iN2tDhaodHTxrJw7us9/54uft5y+9bgODh+29V++w8ULVnn/9DVuSKttH77nbypmM/d3jz9mxMyPS76G9VYKJSE5PQMxKDnNyoWYwiOifeMYqtCMAGEG06urrtLvuer+98cZuG8+P2ze/+nX71P032e/89r+3h376S1u2bKXlZ2fIbsX7wX+QOegyI9jbcOyxTsFWE7NIUhZhR2kHytLM5bQ7VCZ9sEDD9qq5JekD2S0Qekx1jdx4SgouJdGhQIUBVPhP/qYeKNuHvWWlkfiqUBSgGs9zs1iQsd/IVGXQguRN15JJNwa21EE/lymKImP4aPmZhkSEPrshdF+vFDvQFi0uSaDPXapKYYkWZCborLxHq7Nfn4NucfsBasY11QFSL65Gm01cexJEVUFHYCRZAq4RFz6eAIYD20xMPYZx8ur5bMqELmNcG74LpBOTCiyUYCUkr4f+xtuHyGJwTcF4lrGHovoecRav3TcBgVKRBKyG2A2sk/mUIZxcvGGDFTipOmNVxGR8ZvoDSoEGlAi4i/WIAiJjMPgYMvGr7FIgK6JWtZ5KzdJj45apFS03OWqd3d1WmitTQxWtQigaRUcA1g77ES2kGDCYnNaq9YIfg1RI1q5/zyb67qeeOMD72LhhA9uSENSnsyo+N4MB1yqto/BFYIdjmi8APlT/Y7gI9wQPjuI4MMxhL1F4ITMSwDKGi7R32sTENIN52B10BaGlGyAnwEToFPf09lLPCEXMt97ayfYmFPjRjg0W2pKli21kZERtawQr5M9bwA53SR61dQnsJPDaorZlsJeQ2LBFrSy9SJcp9AmRQN4EgmWh460+Lw43Y/GQL0YBuIxvVixWbWR0ks+tt7fbchyiIpAbYPBlmzfZn/3h79sPn3jG/vTP/7N1Leizzr4eJjiQHJmHpCbZjhj+V3bpEAGasMK4Bsl4yF8yngabikBuhkDb1OSMtWdarFZGYg4miHRC8WYowMHGkuntzGEWfilpg5Y8jupTwdQA3oCxoRgDAGNdGqpJjO9VazTwDeuKZ4NnS9YeCoxdaEPrZct2B7RlvRuBvhM6sS4LETZd3Uti7EVSyusql8m8jBY0Rr+sDSr+QVEZOpwxfVhnWGwZ3CN8FgBFtgRi7eZrZBzOzObswgsv5LUPDw+rG8KHYFLfqz64AiywFu41nKVdu3bZZTt22IED+wkM33rLrZSDgn6iEmjtQRIgHOAePH7MzgwPU88ZgBjaNbHGJt71tQAAIABJREFUmEiNmAWDJcfHJuzqq69l/oWJpYhnwbxCnoDnQLAuwi5lHAJkfL8HMBY4FPM116nFNmVclzaer5dffpHtjNgP0fVDgNFj18hjqC8WLHb6fMmjkBRQLtnKVatsy9btsohEqmUrgoRCX5t4jwBvlDP5gEja/HkbODBguZmpuv0PGRPcB65bXS1V+n0Of4riHDXytG95Or2oUdfxq09Q1/mnj3O5lLD3ESPEtQOAEqva8ybIp7S2UcZKbC6Nfece9G4O3PncXF5yBC3NzBcgS4Chgud82GloD9OHEr0UWCZzrIcb+WTk9Y0iomIZxA16PiowcJZCymz5ilW2ZBm6gUS+iUIWWM5cdx92QYDYY49kC3kMUEuuSYBdesBaX/67x4RhDxWXSKubQGk4bMqUILpU1x3sLNZiz65dtNUCtpHLZVjEVwwHZmeOjEWRVRTMxPOOqcrIK7h2Du4yVyLQJtsgwALAKvxACwFGyA4gsKdmpw+roq0xDRkTm1P3SNclyFz2ktgDnhmk7ko2NTFGff6UT/8GWIcb6OvplvZlU4bgEuwc7YG30sMmga22cNFiSauRdIXiEzSFpd0LnAg5Wpa5ecbm8B4VydFR+3DdBhJBgmVPSRgw3R3nEKkIxSiip+wemp2ZMrBrjx89ZJUihkaCoIFOAFoSa8IQXm9njyJD7AVIOEXOzdzf9YfxM8QEIsdpmAu6xcA61jVJA1KFEeEkHO7lnSC0JW4juKfTyD2B6WguAnJxsEI5SwQt6TM5aRVD/o25aZkaxDEbIxlrEgOIQU1ZDFUpUpIE79+NOR31YgqITiBJAMNQZwKZvPCdZGyjMAE8YFrFBpIQBPiSkUq5LE7JcfwN4HKFflb7MPLZkHwLEFtGjdqO5TKvKfXks6/UAKag2gJdDTivZStXcJGQCOFAhOYSNhWqs6+/9hqR9UWLFxNAmJ3J29jUrOXL82xSRhsLm4fBuAOzoqlF7BqACD4enQaQzk/GRYegAZrVwSdPZpLBf6OlQ+Cdum9UiWJA78Yu3kNGpCECG0E7k3xnkERlLIJ2MatEV2UFuTgnCvHut81qZerDYPtio2CAQQwCCQOj21MgF0kWr40twbrO+P/YRDhc+EMjkkGrS8Eu2b7dlixbbmlMqW2SaHXoacSGC+cXSYPqbgGkyaNMTozZW2++zkMHwyhNQdFjlZg5S0WLIyYmgE5v3akfrDC2biCF/CtB5f1kmji5DRsYbaOr1663DHr7AaqwSi6AMRwgq73ubGvUR6xSYPWJx39BQW8AjKhEsJXcPyemXAeoiQ0Nyv/Fl+ywFStXWTPaYVldBhgmfY8AdaLCCNNNx7Bnl3VRSwQOo8IkYMXKFbZ//35WIVV5k6tHJRrVWujjwfBQczCdZXKAA0yR91qNLAaAodLcaLJCvmh333MPmXHpjCatKxlSFU7BZ5oV5XXr1ttzzz1nd911F53XCy+8wPPHilAZgVyP7d69y15/5VUO+uDkcg+IUVWHAWb7sD+faHWHbgre76ILN7NtB0BiTL/Sa1U9QosMAsQ1a9bRQeFZQaiY0geeKMtwyqhCdykSSe4lbzmM80rHBmfmrZnBJobBElsWliLJfHIh+rSGA2FPwdFhjb/2td9icIrfZYUtm7YPffDDtmrtGrILyT5J1ew//p9/zspZcXbGvvnbv2cdHV0CWbx6TO1UVJHn8mypfvCzn2fC2taCiiwCSCXahVLFfvf3f08TL2s1DnlB0DJbzFtna5uNnTpp/w8AxtZOK0zPUXz6Yde4Y7GihuQPNPdG8hADI3hmuY6qNANkRMsXAjmsFQDGyy7bbv29/aLPswigAA7Bi3Q3OgU8B5icgq3NSmsMAC20X9I1Mo1ysxhYVLDO7i6ybDGgpaenzyanZjSwCpX/SsUOHthvO7Zvs71vvGVDB/daR2e3TeUr9stHf8nrQ9IJIIrSEmiTrmDyqlnu7Dl74IGP2uGT52zv/v129tgx+52vfskGJmas0rbQ3nj4n+3+D77XBkbP2N4Dh2188Ij91icfsFJx1mpNLfZPT75oLVa13kzFPvy+e2wyl7PR+ZS9uvuIjR89bJ/+5K/ZL194zQYOHbaP3nmnNXd02aNPPWUd1Vn7+IfvttlS2n7w2LM2hH2N4QTFkqaXQii8WuVaQZ9UAxbUwsohCe6YBf5ir2L9Wrl2xRJE70fZBnZsaMhuu/1Ou/LKbXbTDRfbXXd8wjp7eqytOWPZVJOVqyg2SUMWATHbZ3heGq3+imkdKYsA1gHDiB+ZbNZbqTUJWj4pIKfQ8WywMQJgqyeioYrgrIF6YBTBSULzsX49ZC/o2kKDKBgrSoBV7Qco3QDkEj6bRsSnXTpgS4AvEUg32nSjaCh/H0FTPaivsxcbxTP6CV53w28GGIm1CxD3fwEJE8NTuE7MFZSy1sHPROEyCa7y9T7kKlY/vgtMk4YWxfZ9Qjrb8xx4wLUE+yB8PArEseaNREvJRqxXPWkNtlxiIEfsk7hPtbyoNS9+L9aUsG+iVVvvr66DuAYEvRwwlNhj2Aew9wzKwdBPZaxn9UqbVWVBjHVMkKYGslqNIpaJ9UmuLYwqJCmYjKIgRi2geUtDRwrPbmLK5otzduz4ESbm8K8oKJJB4trPDs3WJV0oF+DtTXyaWFcOc6tZdj5rl196iV15xTYbGhy3nzz6kC3sXyBh+pqKWrCxixf0WQdYkgTWtCfAdITPBmCHNYI0C5l7ZPWARQXtOIDukhcAIwG2EywL+Ev8DIzpiIeQfCGRgjbS0MmTNjY6YRs2baIPxuALFMUkJ5SxtWvXsMPgqSd/RamOOehNzsxYW2sbYwOB1hLjj/gxWMywZWhXBAgFLSYQBvoXLrCx0TFbtnQpAUT8DkBNsgmlfs/3w+8ifqGgfRRNkQTNQ88QulxFW7RooX3s4x+1J556xiZzeTt3+qy19Hay0HbnLTdavlK1G25+j/3hH/+JpssCvO1st1StqjbKtmaCSxhuBsYkW0DB3EbBwtsDcV0EI5xJVS4hLwDcgPaQeStTn1F7WK2AKtCrmKoCKb4g2aEjji4CPbeIucge8UMUkz9xz9KUFYMR64x4/o03d3rRQDZ8xfIVvB6cucVLl9TtoNhXzhZ2XapoGQuwMWx/Mq8hEIZ9SwRBdgH+fAJFrkKBHUxxruI7XgOmHgggbPVznSzabQdY8XewfMMviKUeGIlsKvwgCtSILQ4cOGCbN2+mdA785JatlxAQgf4unhGKu/iirWEC3mpHjx4lwHjZ9kv52mAPgg2JATYnT55iAnvTTTcxZjt67JhdvGULcwWwetQ+2JCzwjpVMeSHOZfsURKU1cAGySlhDVDADYARbM2dO9/kwEYWEHxIBEERaL0lZCdCT4220pCTSB8cOoywY4jRN2++SDEtSRraU0kfFXaag1fqUiBYGw1WRAKPdud33t6pFs0Amul0JJcjEFwD/eqAEgvSYhvLUSl/xlZmwd51HQn6Cs50TyM/TG1ynAMyifQzYVJAXLSeABi47wAatnc4k9Y74+r6aSpIooNl5Ow5a+9oI4BM6Gx+nvrvBJJQEE1INNFb4v7YociNLYAU/sKLl3EOGgCoADycaoJkBHOb2Dq8YsVK6+zqpfZ5aPuDtRVD4lC2Ut1HHQhBSGp0WCkmCR8YPi/OZLI7IJnbMMZgx4DWCctFogQH1kgSjYVP3N/8PJm8+/fudbkcAax6koip1M2C542cUHmLzjXyOpxjyQ/I/+AsKddVnIdnTD1N3qhsD/IM3Pv6DZtsx+VX2mxBciHMrSAFwbwMRIwgCrm/p59zsNGH+RC2JfBVcBLSAHp/uOvxc7RziwwhDUTseWpHslCA5ybSS1//wrpkGvwIO1z9uUbnAOLy5pY2SpihW2gORJxK2RYtXmrr1m9kkYZgncfNAYyGXWMuzmGwGthamJm2KiYlZ8xmJifs9MkhDZBDYTCD9VCejfXFe8rnROeoiEmM0AnCYWGEY4B5yrw1m2EhiB0Nie4b7meX9ZHet16vwSmNqduqRyr/VfwMvUnZUhQ78TPYVoCBlJ9ztjKAQXwm/XJTkw9bA/tRzEHGaohNMCjImffxOvlzxS7otqNAoev24vcgtcXzBu3Mji7iGSh0hcYrfCD8J+1iFnl3rm77km32Or8CbiLujOcVzxA+OvX0SztrODBIyA4PDFB3A0jz2OSEFYp53jRaNfGhyo2g4/VLmxidIKiDQ3Tx5osAe9pUHkEJGlqlxVclws1mYLGSGAQAzT0/oA4qfwSlEUTAUDOQd4HNSHLq4JRBAF7MKCbgDIj1B8YvWuGSFYwI6hVUNCbXJo0PPreuuUDdIBhIAG5Ve5tOQ0KoCoZUtaI4JwFZOUJWSCuocKBHvtGGpkm/AoDwmeEA8f8wrDi4MLQwqEhbNm2+0JauWGmtrR0EY8kY4AY7X9sqaPIK8OFEfHgApoCR+VSw11952ZqzmlYIpDxa+ZIUfDpvN4A8RGCtUD/RE2NWcPTZkTTF80Dw2ILJeAAeZvPW27/ANm2+2Fra2iWWjGtGa44nOAFMcXI1dB0LORrm7s4ue/aZJ6w8V6CRA/CHNROtWC3WCqhAQ5ZxhrbD9h3X25Kly6h5yNZjJpQNByPwF05B7KHpqQkOAunp7tZauBYbWpumpyc1LRH6Rv5z7ARMFkYrEALQektZaJBhJHxTs42Oj2sACow+BMCnZ+2zn/8cmVEAGNUOr8AGmxvrB6Pd1d1Dkendu3fbBz/4Adu58y07dOiIr7WCaOwv6Fs8/vhj1tUBzQr8rli02Fs0pABGfRohjKWS4KqhRXrDxg1kCYyNjTqbS5EnAhNcF6r1qGyv37BRgbwnBaGVJkk7VZLkQBuVHFm/xsAC/BunyToAFq1n2qNKznFG6lUqr+ylUmg7UmsV3gNJG+7xvvs+am3tmPSXp3ZLZ0e73ffx+6iNCIARn3P62FH7q7/9rmVam+3c8Gn71rf+SPqLznIWkIaJlBkrFnK2asUy+/Z//FOKm+M6wMpobW8jyxEC7Z/5wlcZJFTLVevq6bFiPmfnRketr6/fpsZH7L/83//Jenr7LTc5a5nmrD3+xNMsDGC9JycnbNmKFUhz6kEu22hDADjYI9k0ryd0wubmCtbZ3mybNm6yRQsXkW1AUXAGN87+cPABTJrODmiUwQlWqWFGYAOswlzJZmeLNjI2xsAZ5w36Xmz5I/tFjDs+H7B1y0Xbu2eX3X7bzfbiky/Y/PSsDZ85aeMzs/bUU89aW3ubFcoFeuWWrOj4pfS8VeeKNjl8yn77m1+3t/YdZDIxfPigfe5TH7ejuYLNN3fYiz95xO7/8F02NDtmuw8esRN7B+wbn/mkzeXz1trZbf/09EtWmyvagmazD9x+s00WclZs7rS/+5dfWEupYJ/73P32+Mtv2MGDh+19111ni5Yttx899JB125zd+8G7LdXcZf/wyK9sDq0AaFMAKE/wXcUFnTGBJtgDGuikCcPcZx54wAZTwyXbTHClkM/bmhWrOG16plyyW++4ze644WI7e3rUfv9b37aerg7q5FTnNXRCwEcDxJJtFCsv/Nu7A904D+ET4vu77Sv9CNk4DYmNhnNvTDlkEhucTQaqAjqDcUMvHmwF30fB1AgfS1uZStXbIaKCD4BR7ZU+xdK7CKSF6zp+VfkeJmU+cIz35OBa+A6x/3UtjW4E+XsyfxKAaASG+N74u4o/9OP+WbhtDk6ISdFeceYz1j/WB4Ykk8bziiTvAh/jOeBzHYeqxw4RvMYzw/vEe5HdSKfX8EFJIK7h/xo2gcFrDAJyIDTWiN8dBKapDSa5DxlgUOxAYaxT8neZlPq6RizHM+DFRbadMW5BwCk9tBoAxkzGulautHxiuIsG6risiw5QfQhc2O06uIKqOINsxFUA3n2AXrVqbZAUgexEyuzg4QENqko5IxQFDbTcedsYz5K3yYlcpAmJEb8goEURTkVPTJedtFZMO85Cm6zdWlyaQAyHlPX3dVEupq+n11raWm18fKzOKIKPlZaYBuEBZGwDG9C7enCP+ByAMEi6YJ+hP4UEGAVWnJH9Bw6yDamjDWBOP9eTQvf0swUrYDpru1pbcR9gPQKwBMsBcQf2DVgq8F/wJ0hEOFUZ7VaeNEFTGnuwKatJ7AE+YnLvHXfcQSYbJmx/5zv/g+2weA1AD7Dk1NbcqknvtCuhhZphG/c111xrI9C6PTZEnawXX3qJMSg0v0Aw6OjuZox18203UzqIKopNWRufGLNKrWp9CxbQfhRLBQ46g+5TZ1cXE3PpRqNFD/fpyTEZIir0cCgEEkK9qyeVNepqzsPA46fU+1b3Btlqbpewh4PFyHa1RBIk7U5p87FQ5jE1vmMtcJ8AAvAHAHDIs0A/G63SjKVq8xwGE/psfE0dtBdbMuwycxgf3lZvU2drnCQtwK7lWfVYCRrYaKemtpcnyHVm2bwYNWjjXbBQOofvtotMdItg4kvDMfRh43rE2gIDt4mDWbCv9u/fxxbp1157lcPkNm3aaDkw8/1sJZNzdldlU3bwwAD1/S656GIC02AP4vUAGC+77HI7fvw499gtt9xi+cIcWcErVq2uMwGjMIMzy7JcpBfYg4hk/NloCEiDeCJ/qm4rgIwAAAaHjnHiK4Yr8llQu1iJr7pf5JvD7yo+gs6bQB8OHmpCd1WWunZo66bt8zyHVdWEvVVhXJ00ATYo/1KxnQBUDUDcAAv5tMv8fNdEdykDgTbagyBBsBAYnReeb+maZdfFDGsUc5LPX0AiT0NdVkNtyyEJoRbwerEbepP9C+2CCze7tIm6lMLX4ZzM5qaZM3R3dZB4Id9QISANxlsDLFdkoesRAEcNTQfQeZ8Sp/OoJBnxOFPQ9wC3PfLIFpzF1bR/6PTCfIJgoWFKuuJ5lf/IOHZfiGvEGYmCHVnSrhcdvjfyVWqTJgpw7IzyPJ8txN4BxmKTEzLJyHQ9VPgygD6jZ8/ZwYP7zWrocixKg6/eiqtnhjXg0A1nFGJ5UPRZ0L/Ac2OReaZnpm1qcjoxXVzDesgs84FDWGew/dDltnzFanbsYWsxt3F7qf3eiDtYgNXD5xAa9lZxTSuWmq/YHPKaM8N27MhhKxXy1t6SsfZWaGhK4gXrQoIpuha8ixISqmxNb2qyzi4MROm2ku9ndCZRXocd2FVKseHegQWALYu1gBwXmZg9vXbhhRcxt4siBlLqGFLEicoeZxLUxTMCZlXI2+GBA9aDITOlOTt96gTxDf7hbIXoslDMHLFaPcZ1HIVnDozo6L7zAgeef2tTs/YP7bPIQcgn8F5hH8FAhr3AmcE6yw+pOElf5HgKngnsbvho2GjqTLIQ0sjTpV/YTvIQCp+yHinGBhFTYQ/gddDxxd5EG3Qw7wuF2frrhD+p84PDXyvqZqyfXZcIwFoj/sAzZFs65h5gzchWFQ4XhfwgBDKvCRJDIs8BBhK5Zuq//49/rEF8edWK5QxaCC6RlgvWTJkgjPrrNfEWC/n6q6/ZueERm5ieYjCE5HvB0mWWaoYIdjvZY2yxQSWSSVGDsYXsSwgn4icEGNEjr8psBM1AfXEjkYzH93CUEUzLsGnsOoE7p7FyDDgMLLVXGtVOXIoAHrXLYby646Ye3Gjxw4lodLiqaqjovPrqK5xWOFeECD+coYIDbpR5CX0GwKgKnBIgAqAq5/DhkwXmk4gEdLJPklP1pGclA7F2wwZbu2aDtXf1qGrg06RDz4rOyfUJGw5UWlDUXAHgWy1ZbmbS3n7zDU4VkiCqs9zc5DMxTjA5RH/W1KE4NLwPTmCUTgiYZRHgwAmQadfcykEceBYLFy+1y664kuwpsAIILpNSrMAymbilTK3QAHFxEF575UWbmZqylE9zDkeO+4npuwAMIlDA4V299gJbt24DA2DsVxg/6E/VE2pA31xYAJo1m83P2MuYVt3VaSVSrPVs0DaB61frBxycAlYwwEBLxn1SDJXaa9q/4cRgdCYmp7xVL0XjD0PysY/fL0ZjEzQrFDQgEUkDZPQvvC8YC0uXLrfLL7/cHnvsMd83YJRANwluW9Xu73//+2zPIhNBkHojCEIFJJO1rVu2sEKB6cPYb2ABAsBcuKCPGjvUCGRVq8EqhWHH+l+6/TLS18NAwrBSj4VlCkz6EnsgAq164pxgRmAtQyQc6xMOO16LJAIVz2AfaT9EG7H2XYCSeFaf//xnyAg8NzJi+blZ27Burf3ah++1vkWLqRsLUPDEocP204d/ZsMUzjf7/Ge/YC1tHUzgSKFvbrH8rCZ+4aShC+Cv/uYvbfjMRH0SIALNhf1tnOT52S/+vo2NjpDuv2nTBZabnbaO9i675cabCL594v57rVRUu8aSxZ32ne/+kx05dsK6O9FWMG/tXUjefOiEswCwt7B/cI6kwyHnFWxG2LJiYdauvfYaBlp4lq2tmB7XpOFIJel8plPz1tnRYosXd3EY11wxRXDzzPAZOnYA5WTu0s6KKQlG7I03vofOCuwOBLhIwtB23d7ayhYJ6D2+9vxLdmLvIVu4sNcODR63gYFjVp4vW9kqDDq7WjoYIJWw94pFGz0+aH/wrW/agaFhe2vXLhvcv8++8rkH7chkzqZyc7b7+Rft1z9wi41X5+213Yfs5MCA/dYDH6Tv6Ozus//5y19ZNtVs6ZkJ++z9H7axySmbb+myv//Jo1bLTdinPn2v7Tpy0t7c+bZ99I7brHfxUvvuP/yj9WQq9pEP3G3Zpm7754d/aYW2Viu7nYFOnEifwShSS0zd7jhzPhn2cr854JVqbdU09ULR1q1ZbzPFsq2+5kZbvXiBTR0fsp//9Ie2ZOkSIG1sMyFjzIP8RrJ+PrAnLKaRGEaw+249oEiIwqaHzm8SdEwGzGRTOHAdfjP+PRjfrK4iffOgovHeofsim58MYiIoExhb9T3VmAQb7ecNfwZ/KGYOg34k886zINiYuMawme7t/n+T5fPANQfc1JrbSA50vXxlHZRM3oPuW18IbpPMmHri7f+eTMhpr2IAjCd8oW3bABCUbMZa1wNKdjfIx8azjGuKZx7DZSImcEclILp+r402ev4e4gzXANL7KqGLBDieKWyP4gp91UE4b+VJ7i8w1aQBHIPxwBDzln3L2PR81frXr7Oc6zZy0qBrRAeTJgZ3xFor0W4wWKG5CH1XggNp/R1r2YYpnDjrpaIdHzxKRmEa/878VIlBALGMAeoFLZ1p6DXys1R3pTgkEtRMFprOSEYQI5S5bznxnVQxn9QI9hzE7TFQqX4mFRfCtiW/IjZlLdlq1tPbzWvE1E0BGIrpWKzLeAIC+1Gp2KJFS6TT58PuqMWIBLapif4ZXUMR0IPpCFYjhjrgNUjcAOQoBkMnA4J3+A1NXZ6emSJ4Wu+oIDPKY2EHmDZs2GAnTgxx7aHriome2Ev4TCQy+BwAQGEbMbV08eIlLJz98B//kYwZxCrE52tZg6VLkSmlIsMcWgWLRQJwK1atssnpSZsrzZGogFiQQLvN8++IcRF+g2WPfQQmiyaHizGEvUEggZNuFQtIRws2CiyPDMkQ1TL2j7QTGYM6MyvOZQD9URyPfKE4BzZLML5UfGLihLynNk/2Hbq08DMM0sMa8T2dZQqwF2Da4sUYaqJCSzA7AojToDWBPTwnQkHFs0KMCy27Yp7tffh3xHyKtXQvbLVGbEbmmuwo2Ix4DWKvZSuWc62jQCKfINsnltM8gS3Ga9FeqYyC14t1xX5ZuKiP5/zAwIBdddWV9thjv7BLtmy2pYuXacIz9KATA7BCDgLP6tChQ2xNBoMR7C4MJMBn7tq1h23TaKNFvImp1mDwjo6NcW/EAA4kreh+UfFNmpdqV4ccFeLChn1v+CnfI7KoTMDREnliaIggaW93j3Iv0UI1BC+rsxhAUt1uexFWZ1b5F64G8mAYlENz70OTZNt9Sm8NdrFMAJy/6+uJhxz7gZDp/Lzt27eHa0AfwvY6xMzyo4qFQSRRdwoBMZfOUk4rgCXpOxo5onfqJcCxxnMCgUKAOwstHOQJzWe9J/5gf+Es9vb125YtW+rAStwnNTLnCuxenBgbs0WYrA4NRhR7smkCjADWRKzBe1KQpl5ATXbE1dmzjB8E2tEPQ0OahRG08Ip9SEYr822xRlevXmcrV69iJwnuAcUZ3A8HNrE70ts7E3krfjek3ZK+PfLUJH4QqHb8LAo0SZ+NXJNZuXdP8H1cYmse8lnFPMF0AHPV6iwLJ8g5s2D4pwCsuWSIg6tYW2pweys4ziE+AGsd8iJgQ8eeVawAZyhSCof3VMEsbLMtW7dRHoqgF+2gwL+YBp4cphWxA3EStM66LiZ9bKVkhdkZGz4xRMCuvQ1khbI6CGs+LZlimtq7IpaoMIBrBcYC6Qh+BmRCOjEkU/ZjcmJKUhVcv7SlAOJRUgXFMBVy1q7fZOvWr7csimSQdYN0FoYmOssTuRqkIsmYBLBfmrNiftbKxVk7dvigZV1aozg3y9gd+AwKdJJWkYY39qQILY1zSx8BUhgHNbrMgOfjOLOIs5BrcV6Bx7/o8APGFQAjNSkLGL7SSoAReMHE5Hhj1oeDlhGfEVfgoJ9WslVBCiLTugWse2FJZRQhMZi0vZXvgy98XnFOLfn1nIEFFDBCxbZs4Eoi/ij+1KBGYBn4d4Hx8gVRMJCEoDRdIf2h6dV6Dvg8Mp+BDzFv0PAo2C4CjX5YsB9AzpB0CWkQiuF++tgzNXw4DCGYijLE8VDMtWFa5GgpRJy1V1973Y4cPkohZgCMoJcDTMogkcfrUuDSAKEHmALWmiYIo0pEUMaTg6g0RvISDjoCyQCS4HywCBSf5mGLwTNBsQ9NRrHzqNtIwUolS2HQ3w1SAlitU7gTSQjWLKoZNLqs+lVtLl+w44NHrJCbsVqpZLNzs3pIECxGcpnQegKABy0umgeyKWLEuKjsjVKO9wd2W+3ZAAAgAElEQVT7aPNo00MbHwzwug2bbNMFF5AZSAYjHh7p5zrk4XzrSUuIsso/CiiluOis7dv9DqnQMPRq/9U1N5KNqOhGW54YPwggYu2o+eKBfiNhQsIJSi0Oiab2wYAsXLLM1m+8wJpa20TfZps0tCJCn06eVEabfDnSsPEe77z9Ftu6YeMAiAKI4j6hXokMGSjCEXDjOS1fvdG2bt3mYCa0EFRxU+CC56BkjG1UmCI8NW5PP/mE9S/opz4GWxF8CnjsxajyM/DDIfc2onDoEUBzuIxXvM6OjHDNZFRUlfrYxz9hTc3tlmGCoARNFSk8fwDhMhBTk5P2/rvvpiN55JGfi3bO5AnnUkE3DMD3vvsdW7CgT07eWTxgUXFSIZK2TJqBUn4mZ+fOnuVrcMYRGF+0+UJ76623+NrQPmSyi+E7pQp1my6+ZCvXO6rzEVwGwBFBQiSRZJgG/ZyDndRGACcTIKMCYLFZAE7CsIOVweTLK6DaBwiKFLBFezho42hVxZRHtXMVWIG/7xOfYDUP+h/YF8cPDtg/PfQTO3Vu3NpbM/bggwAY2+rOphPTvgvQlcFUQkyHn7a//Ou/lohuUSK8RezBtNmy5Svsj//of7Pbb7uTgP3x40fJzK2UKrZ0ySJbvGih3XTjjQ46Z61YrdqvnnjGjg+d4MTMYG6jLYX6Mj4cAOtE50YtHQWbmAaM/6+xFShtp04P2idwb2zh03oI7EDrStnmqLGBilMXGS6Y3gwgXNpGRbI7seehKRjysFh/aCutXi0mAZ4F9jvATYCz1BrNZMjQ3fP22/YvP/ihzYxPMsHthA5LTVocCFBaMQEu22w5tFNUKzY5NGi//c2v2OGzU/bGrp02fOiQ3X/vh2ysXLXjp87YqX177N577rbxcsF27jtqpw4N2Oc+8iGe+ZbOVvvxU29aBrT/0SP2hU/9hp0bG7NM+yL7wc9+ZtWpSfvExz5ge08N23MvvmLvvfZy27DpQvubH/3MmguT9huf/IjN5iv2/KtvWC7TplZOl2IgyBCSBK53G0UBBBCN5EVJOdZT/imLjJb+Bj4O5ybdlLVzM1W764Ev2YUrFtrPf/g9Gzq2z9k0LvCP5DvBWI/zUU8GPXgmiOTJW1xDEhCSXYxSk7x4/Xx5YhG/x+/OkovXReKTPK9xLdCVSwbV8vkNkjrtlgNEEWDgNfVCE9i09Ks+ECUhA1IPflz7Utdx/qCz85OmaNkJlkoiaUsAYxH0N3yVJ9SJfwgflQRek/eZtFkNf6kAnqzBhH5gvDaeJW1wggkV1xHgYnwOEyBvR8Vroj0vCZTVn5EzPGQX1a8T4G/sjzpg562gsY/07KWnE35GyXqEfA32UiTXyf0VryOI4y14YpIrkUYQSZtuaZsslmzxloutxHxXMQg+FXIokWSz2OTs9uT6c/0oXC4NKMY+sHkEg6vWnJ+zZgBotaoNnhxkdwGSH3VhwBk0wGGup5+b6HIRsBZi/wJ7mLC7ziBzJLAPO9ssDZAHzzmbtnRl3toA1AFwzyEZytrc9AyLLTkrW7at1fJkhDezRRmpLVvd6tpoWv8AqxpJtfYTzk2jqKY2JyQgFHsvYZqqxPHxBzEFJnRCogjgKFgOiKempzC9tYP/DuAR36HxiBiXCUibBrWpbRcJgNaNzByTrRaY7u1X+GzoIWazHMqB5zs7O0OfF1Pny2UMl9F6Ts2g88GLY2T8gfWVVlt4iyahYh8hUbpoyyXW3dNNWzs4OMT2ajyrbGsL41gwYtFCBiYjfCOYqnivSP6QvDY1OQOa7BUkfQ6kYIBkgIJVDDFrNbCYxscnLWtg3qvNNJ5Pff/Bx7u2NHRysWei0M8cw/MK2T61imO6MwrCeN3Bg4e4vtS388QTdhFdXmCkRtdQEmCMQovOtFodUXxqga4Vse2K1apFm8vNWCEHUBf3rDi7UER8qbZBDEaE3qnGH6asQnAa00xrBBUw7biuXQkAEsw21+REoogiLM5ysOxUWBfYCdANzxtsRTAVz54dpu72j3/8L3bFFZdZT3cv4xz4wtijtGOIPVuabejECXZ8oN1+8wWbfIhRExmL+/cfsOuuu56TqXFPK1cus+UrltvZcxO2EmAIZRVAcoAGmzQYNRzAz7kn+iyYuSmLHA57W+2nArVQcMVguuNHjtrBwwepeUcbAwDPX4f4Hfs1ikrKxSAb46323uoJ0Gq2ULAdOy5nu3fE45wgkNbQpwCNBVR4UcmHE+L8YV3hE9kRyILJcZuZnnIN9TmCJOEHCFy5BiOL6rR3yguIj7o/iOKn7Kg01uuMPGdE0mfEoFFvFWYtyu0LwA/ao0wTdcT70GLf02Pd3b3cQyRiBHuRmhfSQsXwGbTBr1y5guuMWLFUKdrA/gMCHBirO/vS7S1tPfHURhE1YpEovuLeAPyHRin+X9Jfking/9dStnrNGuvu7iMIJC17NYUDTNF82cYAxfDXYf/rcQgLj1rP8OXyl9JXdIvp3zV3QZ+vzVcvbrHoJ3aoSB54TYV54+nTp2zXO29ZSyvOIHRz9SzxGrHotCdEhJI+LPe0F/ZiffhcYTJiFgSBNnV9sr3auxyJOVRrdsmWbbZy7VrFfvCoOEeMUwTiBrEhSeSBH6b+MSWuAGwDN8S08WkbPnHMjgzss6aWJoNMMaxPkEh8DF49BiI+4gV6kHlA+MB9wmbkZmbJ6AaZI/YgniF+FkNgCUYBIGtrt3UbNthizE5oahV46aQzMtdDBgXn1uXcKuU5KxXzNjs9bQcPHLBW+O5CzjJpdY9m0s0cjgigMXADxT7I4YuOCeg44/oA9nFvs1VdU6Xx3NFmTsKd2ybVsHUd9fixHjOGfJUk2SLf882n3M+JdXhOlE7wfJ4+0GU54OODdYghby3NbfRv+BmAwvBtsWfgs9B1R7vmg7hYmPBBPkgeYWdxb/hM+ioW8erK2/xdDpwF0E2yWrMGy/L31DEXxVPIaynOU4cmwGMWonzGQYDbEfumfv7UizW8KYIEvBAGmV9E1QUA4APaW/Vz/P3VN163U0OnbeTMWSbbGHe/YPky6+rosbbOTqulkUynmZBhm7KtFwcuwW6KTR8XHwG1DiM2NhwFWHWoLEkIFm2cWUxPhmEl4CL/HQF0MmlQmzOovZoExeQgMRUHr41rYPWI03BlXGmIako49UClzweG4v59e21mfNzS0LMpYxhExTKoaiFoThgzTn1zBxLJWTLZiaoV6PeksnslNZhtIN7BqCKx3bDxAmvv7KqzyUoMoBV0JdkYZAbA1BBpVsVUgS9AiZK9/MLzbLFCEAmHjnsCnTjAI45M8bUgOOdaEJya65O4aQASzFIdwPP1X+AIcP2oQtxw080MKJpaUaWWBie3l7MYtQ4KxiiGz+EdNdt/YJedO3uGDIQSq85qfQdrj9WeFAaSTHINwPCCw+rsW0CxaibCbFlQ4RADE7ASEI0HQBOVNDiHx37xCAOg4eFTmuTK1mI9SDw36M3EYcS14pDyQKKliWCLEjysA8EJS3ESH34Hr8HBPXduxO699+NkVgJgJP7BiV9o95bmpoTI55nA3HvvvbZr7x5WiQV0a/AMGKM60Bn74Q9/QBBJtqmhjxgVEbQjXXbZZTY5PsHp8GRgzs5af18fxbb37N5Nw4S108RUsfAApsBobd22vTHN3CdqBjATbb6xRnFmAzjjQKfEHuH5SwyGUAubmLRRrZVhd72kNNryMW1MTkgBVNXe857rKTwOo4c93dPXZh+770E+awRMSFqPHthvD/3yETt1doJtMn/0x/+O8gJgCUAE/YordhDIe2fnO5xSfuzwgD362KM2Pjmj1gboKbGiVeNk6D/7s//LxsYmrKe7y+647TbbsWOLlYqi24NOrpaKtLW0Nlm6Zd4ee/RZOzBw1JqaW5lA4TnjLHB9nZWsQFStf7Bv+H8EL6LcQwS+aG+9/irbsP7gD35PVbcKAhd8V3UfCQJapzGVEteM+0OCAQcAO0BmDjXB2inOj/XFNUObCXpL3Mdh96oYYtNUFyPH8x8ZOWu/9zu/a+ly1VqhSZZ1tqI/tw6yuzJWQpmzVCGj74tffNDO5Uv2xr59dnZgwD50961WzLTb67sHbPLEMfvAHTdZ+9Kl9sivnrWzxw/aZz7yAYHj2ay9PHDCTh8/bZXJk/alz36KYHgx023/9PjjlprO2RcfvM9e2bXPXnjzTbt+yybbtPkS+/tfPG7Ns5P26fvvtdNnJu3AkWE7DdZGU9bKzrDNpKSPxRaPxNRV+QZNk48EhoB21jVSwfiEj8HAATjTVNraOrvswN4DdvPHPmWbdlxvHZOD9t3/97/Z4v4+wjLSKX0XmyzR8lr3Le6cY0hFBMBJwLEBZkVw3GAtBMiUDJjpDzlQzVl8bk8UiCDoV4t9+D3ZNBUTk9rHEbjgWnCGyc5yAIxn1H1BFG3ALIB95z3oRhrsQg9zo5L+7kA/fL78tq4tfKT/at0Ox3XFa4KxE/8fr4//T4JOkTAk3x+fnbRRrPvjnum3EYQ7KFovCnj7mOs9cz1d5iHeH+/HMwxZCg6KUwKUtJPxd36Wt7rXn2OsoyeXTvzUM3NlR62Pr7cnQQE8+/Kfx6xRLU+xUlxPHQxtYJF1ZrqSEsV+2M/QS5qtzFv/BRutSJQjYyXYPBRMYD8Szzh5lmIvR8KnUqsPzXMWPpjbHQBvZnJWzs2QZdfSBt+gc6ROEPniSPji2uP9gy0ImxXsBCR1HoqRpQ05GPhK6KJhl2YRb+VL9uELL7eLl61hQoXXt3lrD1uy02bT6Xl7Z3LYfvCzn1pvT69Vm8VmAbDBwq23rul4NJ6J9rVapeLnXBtnfuDnkmkoc5+sXr3Gbr7lNrY5tXe0u46j2F0QwI94FMWhN15/jWASQJxXX37Znnv+WbKLBDbpYSC0iIQKPoHdNey08W4hiD/AJ7NSr4m+uM7uni6zeSQzeVu0cAmHu4yPT7BgBa1xFJQKYIlkM9be0clkFrp3N990s5WqZqfOnLFSrWbHB4cYQ6DICfIBLggaxzFwBEAotL3QFsZ2Uub66rpR66wkitSejiTR8wfX0ULxliBjtsVmpnNkdiAJQ+yU9lmLJBUgOU/BZqHlUgkU2FthS/Bd66TdAiAG8QVyIawHWHh6fipoR+cKgDkAvizm4nNDDmJ+nrEW4sAFfX0c/sXkcC5vzZROkD5gtViwciFnpcKkzl1iEAE/CuyuubLNlas2V8HwTIBxSIQ7KUF10ZatLKpKrtKnx7pcAdYNaz42Ns49CsAEDELl16GpnmLHAliqYMCeOXPa1qxeZy+++KLdcedt1JoDg00dEAKYudf9z8DBg9TqhnwIzih0FvEatHZDn++GG663Rx99lIkoGLgYnFKbT9vGTRfwfeBToBsXRawAIdTOK/1ixNUifrredwLwIUGAkjKKqY4dOmTHjh9nxwm0UBWTiaUMWRcm5t4x1gBM5fcIcrKyg3g8Y2D7rl+/gfIFzFvIPG4MNZMtUvKNsxv5Unzn3kKekM9TIodgWnMTmYDMRdNptjZiX2AgDTVw65OP5f8EvKmzKHxU+BjcC0DeAIvxu3hfxC1gA0ahoBUdKe3tZB5rCIXxnAOYQpFezEYQHOQb8EVQhesuCaRcDu26k7Zk0SJpW+Lac1N25PARDj11ngjjTmovOpEmNJzD9wWLUWuDHAdsKdeL9EImIxcCUCATocjdTg3/7p4+svVCbbJSQYu+pKXCpxHs9H3K71GMTWgDhx2OMx/2Mbm/6346Wok9Rqj7Z+bUYmahcA1kIpebsTOnT9nBA3uYlymmlD/IZAVI8pkmQCn4DzHiFUP4XLpEcTC8vf4NoJxDq8zJANzBHkDTdPHS5eqE80G2HKILNmgMIKkX1yM+VG6gTjQIoFStCvteLNjRQ/vt1OBxxi8tTchNQJuC3xB4FtdLsNHZozjL0lYEuQiDIptJMIKNhp9DPoL9DHwE14i8COcKz5gDt2pmF110iS1Zuly6xSxuY18iP1Qhrv7lElHUjCzN2dT4mB05NKCcaa5gNl+yZoDoLZpNgOegYbA6T/gTHSrIjfCVbVGnAmMOxs8CaJNYUsSGiqNkNzRsEIQOgXZRiIo9FHFPaI9GRwQlGQDKRycGiwAqTsT1kVDlBZS+PklhzMxMS7rG82oQrTDcE/s3ZK5wfeqmkD4o8QS8r8epsDv0LWhdBzGEupPybcApBIID90LMry4ldHPiPokf5OEXNVAJ+sgR40imCDms2rxReESXBnP+R596pYZFg5FKjtQOzTJe8HyNOi0xARaVK0whxaj73PQMF+vM2LiB8Z7BYAbsRxiMut6AjDcfskd+BA28ei5Gl2thOeuQQyQYxGkQDJ48FySC8Hrg7KZHIlBEXrGI0Y+u1rKG6HYygcHCw1nR6ECE1au79YDW9QM0jl7tPQcHDtjU2Bg3dBkVjELesgFygiHHlkMlc1hTbtTEJMukocPnYNOgVVURgNrJqdmSBkurZAsXL7YLL9piPX2qqsUhBBU1DnwcwDCaDNgc7efnw4lVSvbKSy9asYCDKAdMnQkCr3JySeMbjhjfoxLP6gDHpYMlKtAIfyKZo6aOpaxQQCstRITb7Nbb79SEXm+bJ4MxAQpL5yQ0/cJR1ezA/j129PBha29pI2MLDDZUwCFgjjXG+wEwwheDWQIAfXbVVVcZ9JQA4FDfsoJqpQylhvqEbg/AmDn7xc8ftvXr19vZc2eoU4k7aCIbQ/oDABg1hVEGCuchgAkCbg6AkWnIxKGFYA+F/11/YXJi2u5+3z3W07ewLh4vDcYWbWcfRIB1WbCg3264/np7+OGHqTWo4BXxT4otSbgGUKe///3v8bogBi+mk/Yw29fR3tLcxAog7mdgYIBOA21MMEqYNIjgGQEkghK2w7FaJlo4mLq33X6HB19y5OHEFZCJzRNJ3PlJvtpE2Q7plTT8e7Cf4NTCmIYTROsT3i1a7nG/cMIBgqhLYN5uvPE6gu2oNGO/LlnSbw9+5kssNrS2dXAdj+7fZw/9/Gd2chitHV32b//o27Z27TpOSkSL+7p1q23k3Bm2+a5ZtdIO7N9t3/3e/2RS0QEWqov94sEgiD41PEy2J6751++9186eOUuNShYecFazGZuamrLJySlbsrTffvAP/2wTk5gs3GYdXT2spsFuwFDLEKOCHvYM4C6A9So1MRcvXMgJXnjGRw8esIWLF9mDn3mwrvEKE0HRet+LoX2E9YU27OWX77BcLk+GEABZ7EUkZxKllmOB8C90priP2gSe44xEKweAXdwPfvdLX/qSdbW2WcbBuWrag9RS0dpq89bV1mljlSLtw+iR4/aNL37WzpSKtnPvgJ08fMDuuO5S61+12V7dfdCG9++1299zueVTbfaLJ5+2jnTZ7n/fbdTysZYWO12u2L6dBy1/Zsg+ez8YibOWT3fZDx9/wgpnz9q/+doX7Y19A/bwY0/YNdsusKu2X2nDIzO25+2X7c67b7LDAydsOp+249AOQpLq5zypLYiKqPyPRI6DiR1BAexXsG3pMxj8pW2erIs0GQg7tu+wA8Mn7ZaPPGAzZ4btzV/93CbGhq27p5d2CnZVsgX6opP3KnYksxHQE0RJJHCRpCSDm/rfyXaFYHgDzIh/o79iMuZTJROAjF5zvtZwfGb4oiSwmTzLkQwmq6aqdDYKMGyboBB5o+pP8I8Jg9ginB6faOeK9ZaIvVg1Sb/ceB4NRt67f19a2ueDTwFYJsHFuPbka5m8gQVA0XZpVwE4bSRE0e4luyTWjbgkyTUnn9gD+WCsIdil33Eh7QCiCBKGZqLHMijsMLmtT/92jUUXruc6uJ5nMNWT90Fb4h0IkQTF/SaD6uTa4e+NZEdsu0b8ADYLbD3iGGdfWspy8ynr2rTOisxJBLizIEq/pd+OPVS36Qlhc/4747tGwRNr1zRftRYwfyBSX8jb6VOnKPtAZiaAhXqM1wCfGbT6c8f7BrOMCTfiESQNTWqLxNNDDIYCaX26LKZ8p9LWY8127cpN1ptuttMjZ2y6PGezpTlLtzRzKEm5BumGHg4QG54es92H91F3MA0AwzWXkMBzoBPbXrU3Yq2x/nFtMSgo9p3ipgyLIGAPAWD89G/8BuO+0bHROjsYvgDsKST61CPkHoROXI+tXb3E+vt77I/+7X+wocGTBFaCtcS2UHQG+J4Wi03XBjYhbCBlXxgoQitqzjo7OjXYoVy0/gWQFMnaDdffaPfc/b66X4aeLxhaAFZwnRx2g2JyuWynzp614dEJGzx92obPjHjh1CyXn5XuNlgbpTkVepuybOuW3VLrHQkNGBjm+wbFbRSCeTa9xZNFaZevCPYetj8YofNlFN/QFg9ygjooCCST0ZK2NnQAJYT+qR7kg2LwmfyTzdry5Ss1ALFctp0732ZROPZ0PNONGzcRYOTUTy/aoHAPZiZAOhQfEE+0t2lSMwAasFGw1uhqQvfTzOSopWsFaQ3iHFML2PMjLzAQmKhVmJTXUk3UU85XaxycmG1tkx4fxjFkQAbAb2utEG9CnB/XjfwihlL4DE0Cr4gDly1bSgbrO7veZlKIFme0zKIgiT2Dn8W5DvAe9/n2O+/wtfh3xJT3vP/9XC8MFsI06+2XXmrPPPtsPT+APdl0wYW2Zs1axdUA5/C8HKTnPkAhz+0ygVEvbjW5prTaixVHIg6CvUYhtbO93Xa/87adPDHEHBXdN+guAdCLYiwLxsjDAFx5uyr2RJAqGP/ICRDIWrlqNTs81OkHsArtpw4wejGN4IoD1Xgvacu6ZjCmtCKXLmBC/Ju2cNEC6wI5BIOyeno4lRnXhO+Ix5BzR/cP3gNnKvJPvDeAQgJ4tSrtD4ZQ4ffI3mxBa3o7fVRPtwb+BQEC94fhN5BagGwOhm5gn2E/33rbbdTFBNlBYIn+cHiXt3LjGiHfgCnYa1djsrqIB+Ojo3b86FHFmBz648M3fYL2eYCdg6Thi/hvwZR0pyObBVZ5+J4qsQMwdDH8Azro3P/O0mXXBNtOG10YGtDnQ5ao2euMq/pnBItQRcI6K9Ffi5eFBEbE1vwO7MHzXz1fSBzILqk9vEJN8+PHj9mpoSEVTGCzfMAqGY/uw+L91Ykm4IfrDSKRF4VDCznOgWIikHI08R4MVJ5HfM9kbdu27bZ05SpnZeNs+BBY368Rz8Q90UeyI1Frx9kHeH7MD2r25uuvcnAKCDytLYh31frONY/ZB16sB8MchQsw1dG12kqw3Ky5tU0EMdfrRJ6uIopIWOhmRQEENgEgJDCOK6+6xvoWLNQAYIJZKuABxIoinWJjEW2w9miTPnViyE4OHbdmZ+6noL1KfwECkIbQxbAtxeKKtwNc1JRtrUV8DiMirympo0RsxvhKAv5xThu/r4KyzpNiM5Gv4F8Ug1Nb0m1b2CH8nOsbg4HJZp+ljwRBBPaLXQ6VCosTAjQbpCYWPTmoqsQ/ILugGw3XAoAXHWqB57ADE9qzIC7h2TnZB2se8S1eQ5/HC5JtkL0DGKp7wJltkOQUeyGPFDNbvGDu/ceeAcDoFarIfBjZShBcDCpN4cRvzJVKFK8+euQoHTuq3LOFkjW1tltv3wJvNVK/PVujvU2UGIhXFAikeSChgKzRCsZ2Dh5mhR/6EsgRoKQQdKdpumhxHEq+2t+zzo5zgJK35winHEOj/YY6Eh7M0Bh48MWkzmlW2NSosp88eYJGBDoAAO4QqHHQTEX98Y1NKEcZAXGSrZkMkslgxHtks1aYK7FqRvpptWar1qwlIIB2TarOuJi3EOYQ29dnRILqK+YaRpgyCaZi1l55+UXqz+E+oC3AxNfBB4iHx+8zQC3r8AXACKOE+0wGBfhMBdFywAxCwG9WGdbmimW7+dbbra0DTgLsrCYygXDtqqB4UM4CCZLnmLCWpqbKvj27rKO1mUabTopVI2CL0pqYgxYdhrig4gVKdEu73XjzLWzx1HBxF6R1g6s1F3MTgTEYjM88+6R1d3XTUYA6DsMU0+rgsKH/EK0aOrA66Ah8onUGVUHQrFlJSKcthwnGnMCsZBNU60u2bLX1GzeSTRcGF20ZCJrhPPAzfN627dspVfDII4+IwUeDpfYyPh9v//jZIw+zgivg29cR4SYSFwDAKU0KlHNXVUKisK3UxXnhhZdYaQ9mKqsaKBCk0wwSP/xr97oIuvZA7GMCCe9qOeA54mQ/VUsak8AaCXk4dnyPwUZxBrHeYBsmzw4bQiByjvvOaNjGddddxeo9gFc8SqzPt771LcsXitbb32epVJPt37fHfvLTH5N90b+gy77+td+3mRkxSrEe69ats9WrVnIfYahJR3uLvfeuO5zlLEYhkis4Kbw/kha0fD311NP26U99qq4tQkfvk+Z6etptajpnZ0Ym7JlfPWuvvvyqpVEZwzCUFuh1qMVfbX86QwgWOjs72Oa+dOki62hvs47OLlu7YT2Hkxw9cJitR5su2GQFMCAwCICMGDiZvB09ctxWrFzKvYIg/7VXX7dbb72F4CD2JfYSEoBmylRoUA6e/+joCDWcwPzA9WN/d3V32YIF7TY2lqeG0t7de+zu995t3/j6VzhBPAPGZAYTo4tWrtSsVirYhYv77Zodl9rTe/bZ8Pi0jRw6aL/3r75gEymzV3bvs2M799h7b77KFqxYY9//8UM2OzNtn7zrDmtastB+8tATVpkctQfuuY1rXW1ttsHxKXv77cPWlBu1j37o/dSAal+wwn7w80dt4sxp+/IDH7Ghs6P27HMv2fLFC+2mG95jF1+4xQYO7bXJqVE7d2bUOnuX2ZP7B6yUQZFLgT7OGBwfRS5cz+28IDLp+2j/UXn1qqazrOmPLG0T49N282232I9/8gu75LLL7b7Pfd6mTh+zv//bv7EuMFgZREhbLskyqwN4zsqJwZ918kwCKDuvAOYJVwQtug6128ivRlux/GSAG00p/pwAACAASURBVPreAI7inCX/PQKmd79HI7nReyJhiYIKXgvNlwi42FYcfuc8kDGAQxX2aHXrg0S8LQn3QtmAhnZT8vqS/jF5b2q3jkmD9biv/pdYv0giFNR50MdJpee3QEXyk2xzxHNMalHqPRrMzLjniJuSgXyAFQronE6VeFYgY0WwF2DZeeBqTDZsPD4C2/EVr43PDtAu1iheF/f1v65QgwmrIhBiAE1UxcdU59HyJkhMAGzaimCArVxuFQSPaQdi6+xFTSjVflTsw1jMgUslnFV2eYT/hZ9H5JKFqDg0fWamrVYp2tCRI0ycShUM4hDjGL8Pv8IA3QfM4bM4NAYJhbMBFaCrtS+APmnIYejFHO0c7pMsU4+bcKZRqEKRGH6z3r7c3GJF6IVVqra0o9u+8oe/Z03drXbxhtWWbU7b8OlJ+89/8Rd2YOCgtVJTWTEWx1misAkf19nOolOqXCVoyViE51nMT04dhj33KZznzp21yekZaiBBIB8J6NVXXGU7UdxqbmUywEQCzH62C5atNF+1973vfew6eOO1l60FfrKQJ5C3dvkKW7Vqpb31zjtsJxY4pom6+Ap9N2hIAgSDL9qwfj3B1ZFzI/SVV119pV26YxvfEzYALdBN6CByH49EBYUomK9CpWJPPf28HTh0kLHf2XPjtKNIQCFlw6TKZVTA5gBwgt+L/YJrRtyJmGQ2nyMAg/ePuIHMUyTlbsNhp5GkEg9BYgPmDorbs5qoyuKfAwT4HRRTM5AdghZVokjTsINila7fuEFTjksl27dvvyR9vHgSz2/r1q28Tq6jg2Hcp9ksC7cRJzJWRDsttDQ7O2zHpdvZGq6YrWZI6U6eGGQsDjACxT2yMDOKfQDeQLsUZgQTVisATrPNtmLVOisg92LXlXwWhit4zcwmJqbYARAgGMAtdUxo0BKeLQYjQGJGuRZi9TwBKQBzuE8MesHk8CgMc6p1KmX53CyHEJadAYS48p577uH7DA4O2kxu1rZs3cpBoKH3i/Xctv0yW7NmDW0L2KxkLzmpQYUukSvCbhFcddZhsqWPNpNDotTJhiF3iFfGxkbI5AVzaUFfv+E8MdUAzwwAO4ukslO4D4DkBN6dqIFYHUSIrdu2UT6AA6QQ/3HYprrJIsfRfkDRCbrxAi1wrYzXg6WYy9nzzz/PeABxJgbQAFgH0xDsXbC4VqxYzjONfQMdVgC0XRgah72Mia+zs84G0vRYPAMAl7A3kEECew4AMWJj6LrhvIF5GmAb/CSZ3T7pNgsgqK3Dbr3tdhbbmT+yEKtzVscBcMJrRoARYM5CsHHJaEvZyLlhEj8wMIvsMIC4bJNGPinmHfynip3IOzx/dn37uDaeHe/2wD4RuAYGMzY7mKddtmrNOjJ1IcXBzi8Sl2A+m+tFOWHxyp8ilok9nfSZ2mN69gGoSgpOey7ym2QOnfS12otqZa05EQngK7T70dU4PnaWdiViPw664esbw+o0Y8GnQzsjUGf2/AF9kXeLZeqMXBZrcQcZElOQK1xyyRZbtHiZ1VI6C7JVjeJvMhagpiA75MRkxpnifbBTtUhJgReee5ZMRuzpFjxLDkNFnIYzF/rWYsYBKwEWhHwedhN2De3OYJ6iowy2jwA6h+FqSkCEMaKEqXuvVK3YlVdfYy3N7fRP6viSVnjY3Yh/iGM0N/G6UQGF7TwNbWEW+CosxmAP6pylrcWnIUuuq4HL4PoD1G/Euw3JnfAx8Vz4XKN4iCsjKUcEhQCgcYZxPuVnGwNKqXtMAhRIb+oICnYj2frQM0Q3GN9fK1MoFtRJ2NLC6e1kc1bkS6KVGyxeYAd4b8RC+EzoXgZ4SbkMh7tot6oV746QfuTU9HS9a7ZGIFzavQRdASgG4cj1Z+OMxBmbm9OQG/1cWsns3vGCheJBMhhfIsDIINqNAK5MIrvSZIPeV09vr6p8mazt3T9gb+96x6ZnZinMClAMk2P6Fy3l4isoEP06PggfAaNaFzb3YSxJcfAwcgoQY0qlR9o1JSvSVxQYFlMpee0+eVGHSgllbOnzkiifCJYMvAP4U4VPlQudQ9fBCiH1+aqdGT5tR48epmGtlvRACViBCk92H/r4hbHhZ8GkDKPGJMrbp3jddU0hDDdp0xRptmpRccQ6unts2/ZLWTFNZQBgydFRdBoBgyd5yfuJ9yQQC5Q6m6UjGti/z06dOqEqC7O+SIZlCNlmguoP2nuzcpr4o3HpYlvFXkkmRaxq+0RgGD8koThEGO5y+53vs5Z2AYwkZ1P0wWnskZSivVzeyinINRsaOmavvfKK9XZ1WG1e4qwNvUE94VIFoIFYGLi+9s4eu+mWW9UW4C3kqIzFQBwZE7FR8ZzA1Hvq6cetp6ubYCOeIyogSmqE2nN6FA2fEoRIuBFgIigDw4CVADeyAvOqftjh+IT4YyLjspUr6ADw2jrQhoqQV0rgjNFuAkPx1JNPErQMh4xrE9OHNWt78lePEzSkzqa3CDT5iFNozoBFhYr6/8fWe4BHmlZXwqeqpCrlLHVLLXXOPR0mJyYnGGbADEMaZgZsohO28WLjXa+9a/+2H7C9w9rrx7Bm2bXBgG2YgGFyzrlnOiepo6RWTqVQVarSPufc93719ewvnqG7JVXV973f+95w7rnn0uUraCMgu7AAGoYPf/jDGiDDiioLB7zPudmFyEETYPz0p++Rdo0zH5xarrb5GBvH2x9M5NUTzcBYCuwcaWmxlV3aUuVgxgN003CwSp7OESvF0tsJU6xDxWbVqh5s3rJZyQLPKKdi/v4f/IEmZTa3tKlNes+77+CRh/8dQyPjqKqpw1/82Z9j06bNCsKmpzl8Z0kT8RpqDdy76PydWNHdgZkZilZbhVzttMmkHAYr5dz/bFdfs4bi30GGoMIGo0xOTGjfdC5vQm19NX78zw/iFw/+Ahu3bkFLc4ummr/7zh6xZDdu2IBd529HsoItAiY1UJWpULfh3EIOUzM5HDnSh3ff3qP2qksuuVSB59T0FDqWdah1yabypiS0zfVglYvXSQCUU0P9i4Arq1cKSjm9PJmURhLPNhkYBClZOGpvb8T+/Ufw2GNP4OUXXpBO2fZt5+F3fvdr+NM//s8YH5vE1Pgolrc1oX35chzp60VlsYhNbS245IKdeOnwYfSPTuDMocP4nS/8MubSFXji+Zcw0nsS1195AXrWbME/PfSgkonrz9+JNds243vf/wlS87O485arUVmVJF0VZ6ZnsWfvCeSGz+CuOz4suzVbKuDJl17F8SO9+PxdH8eatWvQsbwTJ0/04cTxE3j33XexvLMd69ZuwtEjfahvacYj7xzAHNLaD2zJpF2oq23GxORk0D0p6wbybEdC6nJUBLqplxamFsoG089wP1dganJWCc3YQg5z0zP47T/4M9TWpDB8Yi+efuQp1NewvdMGvjAJsmoI7UnwJUEjKwpc1L5hrQZOJPMg332hP0+3P+cEzaFdxwLncouk/v0eFmO80PVe3xe36fyZtZPbNGcmIgagWZWXft21x6xEaXIXVtEvg3DOmnSwR2xvJS7lQFP3FGMFRsBlTDvZX+/r4dcqJn+spTi+PvydOGDo0yL9PRxk8QDWPyMqeIRkS/4i6Ex5cByBldHwA9NB9BiD72GFIW+hDR0SIcDnmkV6zGInBpsZioy+1npVmIDtSY+uL/hMgXWhlcvb8uMJlNtrX694IB3/uyfy2j8q/Jk/zXEwhwCaJEbmF7Bi+zYxGAUdSjLAhd5NWzuKIWNDgvyZSA+RAIdBzZJDqSQjnwzG+RxqyZqfncbo4EBgk1ZI51UxkzZySAT1XDm8jcP1jEGv9VI7mmkl6RmHKZCLxbyKL2TnqZCm2KvckUG9RQ4MYTHVpV8Y0FoLbyWG+wewbFk7brn9NqzbsB5DYyO4YPs2NDc0Y3JkHPfd9y0cPN4r9kBa8UIeXT09mM/OylZ2tHdg7/59hieFoXlk4th5t/UmA4kMp2PH+yR5wfPGSbYE8xrq67H7nd1WaOeZJOgSND7VTYQl3Hbb7di8aZMAx+uvvkLXzb/PTU5jemIKjz7+NH728GMGNAQ5Fy+AszvjwosuUlGKPpQ/JzBl+pBFdTqwIMc4QgV0xrq8Ak27NdYP/SPvLVNVi/6BAfQdP46Wtjac7h8AO0nYBTA1My3QxAFGJqfVtbURYCOGf4EDSSzxVVtXiFmYtXOr2/kKA3g05MbyDD4/+jEOCCD4ye01P7dg+lnUO5N2obWO8mt6aiYquDmriPuUdq26tkbsNekw53LYs2evWsEd9PIzzgF8Sp5CYSjOaiH4xi92sYgdErNlV1xxhQbfMM7mazX4kIyaBcZZLHhnFfswYKSGIpmrBMzqamyg2hJb1grA8s6uUMay8gJ9E9lEyrHU2jqLs9TdjoEXJndkzB7mDU2N9eju6jL9R05mjRWAyL5kXFhmOvnQS2NwcUDgqVOnolZdgdz5PPr6+rR/12/ciMcff1zPkzIyXIurrrkGba3t8rf5Atu4y9NM32u33C67TTG/YMU7/a5JDlvnU6kouZ+Z6UmdH8ZL1RqsOKH7YvKtzgKfkq72G0ugPaEWSE7W6dwcLr7kEk21tWdNEMR0Aflzz9ec8GL7J4DkYrqZ7eEgzbHRUbz5+qum6S7yRU52zFu1HZSMEcglqSNWKGPByUnZQsYifB68N2dg0n+w28YYWGZP1H4fzijPMfeW+0jm7IwvyYZqaW8XY4zPwAgONiipfG8WO3AfnTx5QtqhrU3UtiTQXUBubg7D/f1oqKmVfid1YO0ezec6wGHyAbloije/zz3FZ6q4mrFEZUJMyooUAcNg5kqL4CiuVEUVuleu0YCpJPOvJNuCAxiTZJxl8Zrpl5ZJFh7buM+MYq1IfqU85M/Pb/QsYjGTv2fcVxKIM99OQIvtz0UMDZ3FmVMnMTlmgzRJMjJ5GwJzlFoz7VL6SAc+Pd7wQmOU47lsTSigGrvOipvGtGDezxgsjfqmZg1TamhsibTe6bujoVchPonOi4Bke4bsBtMZUi7JuQY5jE+M4dD+fZiZnERVdYV+VqmYpVyQZWHAus/sDBE8ZJG4prZWMSFtG6XcHMwjoWFkhMWq6jCoyobuGiuOIDrt2SK279ypCdIc4Kn4NxQa3N7SJ1vexXyJhJ2C7uNkXy9OHT8ufVBp25Lly0K/Or0Cez0mX+F7wUlSUbEtAJBud5whaHvJ5l0I+xKLNnw3ENTUPq6Cp8VxJplhvtIxEq1NdbV+xv8kFxKIP9IRDYUUMg1pR3k+OECLpBOeL5Kn6HcX89xfBFJLYiryPbnW6lRYtOFglOxTwTRFkkzQKg0MWV6Px+5ikYfiiGJ+Xa+Bhbwe7X/mLowzQlwfB+5977437jbszyQJBXI+8uwramjysN8THAf5CHgxAOE4dX4YE7VjvSdw4OBBiXkSXBoZG5ch2LBhizlNOkkyF4IugLMODOgwjR+1BQnMYUJfBq7ccZ+TUAiAibcwBeAvCjzKffbxQ8wKkwYjBKacT7iRQSHSrAqyGVMLZo3WKhAnrn9BdFxgE2nnZ3HieJ+q4qVCXnRiT8okMi2quTHxpB8ZAmAHPY31ZA9NOn6hqsv3ECgb2qdUkUmlsZBbxGWXXyEwKM0R7xIcZpBtvfByDC5ga546VP5scpkqTBTPXlzEwf37hfrzMBC0UwQiZkbQH9BzMVFQIfOBGuxMAL6XV1f4UWWHRiAyoNh0CIkKvXZiahrX3fh+1DU0qWVUxiXSYbRES6wiE9xEmtTdQs6mOi4W8ORjj6KhthqlJaPz0vEy+GLQxXZ2sGK/wLYagq5AZXUDbrv9drGsaMBY0dGUKw/qgyi+Aa8l0bp/9tADOsScMMkEgRid641IHoBCtKHyT2CLzp7f57PzwJWMAxpLTuEV0yCRVKDusgB8Xgxc16xbLwPMxMLbzgW6B8YUpQd27typQJ1gkH1ZdYHXxKoxr5vP47nnnhUblUGNgidWUAOgYdVmo2bHnRcZnwxKWHF+6okntaeYsBJctGfM66rE0NAwPnj7bTbNkM8yokibIbKpe+VWTQve7DpV9Q1VOwMqqPVke8U/g7/Hf3PvO8tSTM9i3iq6BCwE9ti0agMxkuha0QkG6To/KApg/PM//4baKcQmqarGoQP78OMf/0AtRZxg9q377lPyyNbzVatXoXvFCrWTNTc3qp2GDrC9vUVT0LSnFRzYfhZIoHNYBk7pUJzCT7vI9+Oe6OvrFeuiOJ9D36Gj+MKvf1FC6WR3jwyNYtnyDmQySbEFGVhVZpI4fXoIzz73CkZHx8SIWL9mDdasWoF167rU8nTqzLDAamfUhQuUYzl8+Aiamxqwbl0Pzp4dx9tv78ZNN92oIMyBYf4+bZtaGQp5jIyMYtOmjXpOg4PDCl7/+r/dh96+42oPaqYGGPULF+bx+1//j/ijP/5D5GfmUL9YwCc+8kFMLZXwwBOPIzlXwJqWVlx66fk4NDCAs2OTOPzubvz6L9+FfFU1vvu9H6A5U4MLdq3Dzm0X4H898BDyC4u4eMNG7Ni5A9/98b+gOlnE7dddIhAwVVmFgdkFaSiO9x3EFz/zaUxPT8iP1NS1oqo6jempKRw53IvBgX4s6+zA2rUbdB5KReqrVuDNt/Zi07ZtODqfw4mRcQ1DYBCykOMZTiqQpY9je2OAScpBdZAooO/IpFlMoWSFDbowXSC2gjJoSGJiZlaMpFKugGU9q/GJr3wVx19/AYOH9qG//5S0a8AWGiVtZntcFFwKXIpHDAjxANd+z5L2CGBigBcYzPHf06tjk4A9kI6CsdjP/Zx5khsHm6Lft6pFVEDxc+0BRNw/6XykrI3cW0s8wHCwR7IQAUzz6zYQzYJk3V+QMdGgJ50xA32MmeiSJrb+/H3aMclvxIbb2N+NDGSM6TDpM7zepA5Cm0oAld4bKJENHB5INMHVXKqx+OJral0GQQspamlmAdaCRoIwZCr7sC9eTzxJ8ffyfeHPwtfIXLdVJt02Rmsba6H2IQAO5vpnqAMj1jps71duMfdg1//051wGl30pbIhLTgwpXk0K44VFLN+yCQvSNTXGvbS7NL2QQ9vMPjqIXQaBvTW/pNYsa5U3TWg2d1LjqW4uj8bFImYmx5Gbn9UDVdtsbKqsDXvxKbmxQTh85i5H4AxJ1+wNRXPFeJ6ghPeIJnQT/GHrGSNgJr65eVTVVeP3fu93ccllF6gdsLu7A3Nk8RYKGJ+ewV/8l79EfmQKbelqscxy0sUtiC2HQgl17a2YGhy2tuyaKhyYGERWra52nqmhZuenAsnKSrS1tWvIHLct9zn3kmJY70pgm2SmAju2bkVFooTF4rz0t9Zt2IjeYyfx3Isvo61rBTZu2oQ6SnxUJtHY3ITOlhZs2bgOb+/ej2/+5V8pzqIus4rSYbLmihUr1K3gwADXnUQBFiH5nK+/8Xp0dnYK8LMza6C3nm8gATDG5zklQMjhH2MTE0il0xgcOit9K7Zncmk0vIRtsQFw03knKBu1sbIbioCN2UEy/shqFFhSSQAkTLdXMmfgIv/He2GXQTqVRoZxlPIixhaLGtrGxEsdEkG4n4CnDyOy+7CYmdE6n0tPT4/emy3AR48eU0tpPLGi3du1i5OTywOOynYuocnTfB++nu8vZsm8tcFec821EXsqss1hPa2Yz3wlhepqY2gxBmHBi7kGtZa5doxXVq5cHaQ8Ahsvb3GKcrfFIno50ZY6gQQyA1vXkmuCZSnF5q1tzVje2XkOA1OSB9J394Fy5qssvzHtRLK2yMJ76eUX1WHRVN+AK6+8Up9FKR7Gnuedtx2PPv540Kg0u3Tlle/TWvLv7GxyVmvcDpp/LBep1H4bY53p70Eu0cECDr976YUXBeyQJci1p/4l2ZjMG6J22QAE+LMSe6hYFABemalSrkAAbPOWbahrqA8Agdm34JEi5r4DEzqrAZxQB5aGWUmfCjMTY3j15RdV4GSXn4AmMrkDU0m6i6Ft0wENPT/+rlre/9/p0i6xE48HeC1iEoXCv9Yl6mAw6Q8NGZRuYVIFWhJWaL8Z54Ty13tAOpsifeb0aVSl05ISEmM1sYSJsVEN1SG7ioUZmgaCzorJxcrm/rLhQtwv3oJJBpX2c6XlPgbEmBahtJ40W4ETjouyi8ydtmzlhOs0EhpMQfLOothxlB3y+IOPlXIa8TNq711u1Yz7cc9bfc09F3dQzFm/Zb9qsZF8fABx+TOxE0slTE9O4OjhQxgbGQrTtBmU2JAxsQRjDEbPl/3a4xiHPl95Kz1jiBsTKbUTGynDsAo9x2QFGhoa1epOP8210p4QUGzagOW4zLsUgr6gpCHC9WmQUkmDJUm+OHbkEMaGh1GZslZqk48zolYEinIf87Okr0uwi5JdtSJAkTjDwpifDxYWSOJhDqMYjS8T85hDRZjX62lgw+YtGjikWFt6wdT7mw06ilZIlFa9ZLnUi4R8fh69hw9Lh1Esb551YUoc1mW5uUui+d7g2XDgT2GoOgJNys6AXJuOrAGdkqwox1BupyRFYmm5MaODzJHvMb93j5+51pTScJIWyUOe0/N8uC4yz4nYiBUV0rKd4H3R91dVKWfUIKZiUfm79mIYgKpuQE3jzoulyNWx+MK6dYgvcP2pv8oilQh+ARzVFHe+PiZVEQGjsVkb5gVMv9Jbye0cuda4kRHMTxAfCNgQff3DzxiD0YAjA8bea8Coo0JnQobe8OiIdMmYnBdyVlGYZktovoDJaYpIEtQx8MvEPKlBZkGDBRfGYHI2owXcVoznxXsV2q/BwD+fihQHNeyGvN3Bgn8DuexGbfIbX+994fEEywNsHkqJgodg3D4voK8W14bWZwugWa04eaxXRoSBJY1roWgtIET8LWEpay/YRjN9Q78n33zO2PAKEq/FtU+s6M3K0wKuveFGVVJZ6dEakYWpgTnGCIyvmU8msjTJ9SmNNUDWEzUL2P7J0fRR668EXMLhC1NQfdN5IGQJoLU+ieQgoKUcEBvJxdre6BRYFZycyeKKK69Gc2u7qN460GoFZ+tBmdZurVWLNoWbR4QIfyGHZ8myq63BIv+3uCjU3qoodi18nvw+QQQGL4vFFG657TYkJXpbKXBMjLQw8MGcr4FxXD5W8H/+7w8JqBkeHkQmBPhMSthSzjXRKHkKPdN4kX6dIpOJ1dIqVWx48NyhmcOw50xDwr9Te68ylcbyrk6ct2MXKqsycqx+Jnh+TAeFRpVtwFfg6aefluC7f8nYhf4XJrFkrT33zDOYmZoUGEenrf0fND9puLQnwgAfdw5ksrGqRHbiww8/LKfACpI5VxevTWpIzW233xYx32xkvY2qd6qVv2c8IPTqhbdUcr1k3IO8gbcP+p82ec/YL+Ugy4Mw08uU0DsrbomEANE77viIkhUmIw1NHMLyDVXJqTnU0tKkISZf//rva925B5995jl0Ll+GlT0rVMElOM2kioAeg2E+a4LBzWwDYRtyoLc7I0at40GHxc+rG2H+m8zg7p5lWCwaBf6BH/8Ee3a/ib/7zl9jbqGE4bMTspUNTWmc6R9C79ETOHnqOBobGlEqJdDW3o5NG9ehq7MV05OzyBVY8QSq6yswMDCEulo6bAtUCHRSh4frRQc8NT2JrVs3aujN008+hwsuvNDupbVFa6T2VMY71BGpSOKZp57G8ROn8NpLL+M73/k7LKUr8Llf/jLq6huVEIsTk19AVTqFv/zL+/CVr/425ibGUDU1i89+7JfQPz+NF3a/jdz4PHoa0rjssovx8qFe7DtyFLmhs/iNX7sLs8Va3P/oM1icHsHl2zZjzca1ePC515GbnMZFG9djx65d+P6DP0MuO4Ffuvla1HJgwlICZxYKOHLsFMaPHMY9d92BxWIu+I4KHD3Wh9VM/NhuVGQVuRak9bPticWITE01fvHwkzj/+iuw4Zpb8dOfPoyFUk4BKRksDFrptBXYMbmmHfNhVs7e94pdRaWGGfhUXFPepVXi2Saz3KquueISpibH8Ikvfh2rN67Eqw/8E44eOoSGWmuPUJBJj5SqRIIDemJtsvIDYp/ZkAUVXgK72oe7xNuP/YzJ0SugMTkKfkUFnxBkuj+M6zH6/nWfZwFyWVcmMjTypwaM8dLk06jtIsAh+BkxG1k1rRALhcGTA4HxgRxqNxVYYqwzfbYGOljFlcACK702RZ5SDmYDxFQ35xWYlARE7D4dNNQ6hLYmBw5YDKmg+HlgB7mv132qLdR9vOv5GZvdEony5EADe+0Zuy2w9wzMszA8x5MD1/Li5zApo1/wKrFdg4mpx+2kxxoulREHBsuAX7llx5Np9/P2XqEV2XUdA0jsvxMPjvl3PkutodY4tIQlLXUmiKhWPq0FWSj0aUxcwp6vrUXDyh7MzC0YqMMKvaQ9LJ5Tl0DYL4wPbNp9OAZhKI0xDnmKPEYrqUW0rlBC5ewclmamkJ2bQYrxFLWhQjLHoq4mN4fCLAcHxqvnvpb+PDzQ93+bljdZWmEgQ9GGP+h6pudRl6xEMVFCKl2JmnQGNctacedn7rbYKVnE1dddgvk5ttUmUFtdAWTz+MJHPou6TB2WSjzX9M3Uq0pgKcmBDhXEGZFBEo11lWhc1Y4Dp/qRoz+uTGJyegpdyzuRm8vj7PS0Bkc1trRqUrVJchioEhX8Nb2X/1mCnqmswuJSHqtXrkJtbROO9R1DpqZGxVeCCRxOwZiF8boKpMUSxkaHNCxmZGwsMMesi4NnWFqFobjoNoVryte+7+pr1NYqwoAyCKMZWXHEipc6i+F7J86cVns1yQhv7duDdE2NJg1r8iQTFAIBIQ7mM/SCo/tYjwN8sjRbpC02KZipVHJCvWCLO2syVVEMy2FeaSbYBRt0pQFFoSPCwTWyR2epUXyOwbMCBXMMng8CjLw2Jsdk6TFQJGjHATBi9ubzmrjsMYxWJdZeyiEn/JlPog4Ips4fvCOKcwAAIABJREFUgTg/6/Z6s3cGzNtFGZjgQxpsvbl/rU24iImJcdRV16IkKSLGvjNIpWoETLIITe0tMgzJmLIpzWFoZdDZ43szDmpubcWKnh4B3mbzTL9edkN/F73enm+YRszrZAcUNb6PHTuG5pYm1FbX4NJLLhExgOBq13LGWdVqkaYUy+wsdSZLuOmWW4KuYQK5Alk28yZvFMAb7gUHeWwfsLBn9tmLcR5zmgwJ2YuL0qR+6qknBXgxnufrZO+U/5m/93iN37cc0xJh2mvG6ZWZtCZ4k0BwzXXXyj4KpBGQTZvJa7PuIVowB6H0vmFtlLtIa7mETDKJocEB7N3zTjSwSIVyTeUN/of3pfdj0c4mCnvir8Q9EE8iXxGehZ5VKJSUgRNuU8pXWEGJr1WRVO2r9InB/6UqsKJnJTZv3SZAlbl5qC/amkVgaQnFfA6nT5wQkMUCiKKgpSJGRoZx4uTJKH6wI0k5mkX5dQMdy3vY39/+PLcVOO4jWPggKYnnNpmuEGi1smcVMpXshsugqJyKkka1lv+p8GtpkYPzsv1hD3uMEy/yObAXZ6hZHOj9CSYVF/8vvtYMRFScEvkhgTx1LBMlPP/ss5idn9FHq+1fzNmg4c1erFiXoZGXLE80hmlg55F0og5I6s4GvT47jOoSpQyCzy9gnFNX34Cdu87XWSOjUW3MQV7ONLADOBK3deH6iZSo5Tf4FZKkJkZHcezwAWSnxvU8BdDCYk3LwcrMTzLf6PttXAxsmFBlRnEAQXqBiCxozc5Jg9djWRYVGpuaRZqidJRqcsUi1m/cLJII8yHLu5xRZy0kvB76Y7Zz81pSOtd5vPnKK+oitRkSHJqUls0yiavQNh5iZQe647bV4zNJDgRNWP6chCL+zPEj2mnmkz4pXgz0cPceI7vt4uu9DVr2PEh5KSeGkWx4PvncFjjsq2iDYvl9riN1g/meU1OTgYlosiGK24olzIRBLY5Z8fMiH8JnUWVFRhJ3+Awpj0K/S0Y78bcFdcGVpUm8MOU5u5iMgXjG2InzQQSahm4lY7zbpvIhXRFeGM64A6GcwZF4+JkXI4BRezJ4OlVTwqRNOYNguBhAE/zgoVykvkyqErMKrKvx9u69mJ0vKDinm18UvYAk3NiEO1MtDwmGTd8xr1autrshMDTYKJduMOLJVmRslbyYQLL9rrUs+0P3xOUcRkJI+MqsEV5DTCRfgItdmrSUQnWJAyJOHu/DIttNszMggYzIMXUAlUBpQp/Tc+3hE9jxtY0bPE9abJ2NLcPv6XCEVmI6t63nbceq1eu0ZjLEHJ7hlO9AozYg0AISvh83MdshVL0vkVqcwYED+9B77IgEz6VjwCA6iPr68+Z1eqBpf+dEIXPMPgiCVH5rQwpTz4KujwbWUPcgBIZTU7M4/6JL0L1qNTIZm0hXIsDMZxSCP+XaYjGao6Jxlp5RqYiHf3o/2pobtI+I0LMdhsmHtQV4EpNURZSGmBWVWz/0YVXQSbmmozatR2snsvvlHkmIkUr2H3UnOBFtXuwJGjJLQJyFo+nqabbYmBaGDnl2VtO9GcQTFLTDSRFbGopMpCXDRM0EU5cEJF1x5VWaiO4sFWsb58caBZvPkIaGzDgHHfR9dUgVBCjKoSQT2PPOu5icYJWDT8kdpDkr7jd7nmFybhjIQsPHwPfOOz8ugLG1tU1AL4MDGYzAqqIx+sAHPqjrcdDUWcb8fSMgh2A0pmXqxtsmZJY1tFxcl5/hSYWfcb4Pq9AG6Bhrln83zQuzawTH6JjZKvTRO20ACL9P5un3vve/FaiPT4zLBlE7iIF8Pm+i1GoVoXbQ3FwEmLomhjsR/oznhd+3AJxUfZuszTXzKrHACjqs0JbhzoTt1dyTbL1+/qln8eMf/RC3vP9mAdANdY16Pjt3XiBpBbI0d27fhfqGKrS1cciOdgMWFoKAsSYpJjCdXVBLLu+JbAgCw9RE8mTJn5dVvCY0ZWz9RupHUfOJLfqckmYVZQYoTU3NuOeee9HW3oGzp0/jx//8T8glk/jonXdh9coeTI1N4H2XX4Z1a1fi5Mk+3HPX3fiN3/ptFNnOMj6Bz9/9IYzm5/HSniMYPz2CjpoibrrhKuw9PYlnX3sTpfFJfOU3PoPFilr88wMPYHZ0HNdftB3dq9fiZ8++iOzEGC7ctB6XX3kV/v77P0RlsYDbr30fqjMM5CsxUUrh4LETGDp0CB/7pVtks1iMeOedPeju7kFn5zLZB2oQVdc0YCE/p0mNmqpY04CHfvYw7vjVT2OmohHPvvgmElUVwDwT2iXZTa6hgvUAeOvUBB/nMZiYLpySTLsRNG8UYBoHV+Ua7s1CsgaTs7Nqu29o7cA9v/XbKE0M4+EffR/FhRm19PC9OaEvNKZYG2cAEsUCCoxfXUfY517Z5Gfy/Ph5NOdhgW/cP8cDdCbYHqz63vB71LUEMWtPIvTewXJESZwDYsEW0O9zCI8YRKFwwveZ58Q+D5pD66drIPGsEyxR4iZgolwUtG4Fs988Xx70SS8zsAwZyPEc2iRh6tHYtD+eSS8axn0pn78ShiVKQNjf3cY4iGGgrPmMaLCcWNDGvJbecrxXTUmEgRj80uAfte2YrX1v8hdPnMymmMwI9xNjAwdz4+CX28o4uBhPJiP/plYTA53OAQ8DCMHX+L7wYPOcfRMbROOgLP/0ltFQt7IkTQx/06/jMyFTibHGVLGE7q1bMZtbtKFHqQQK1E4MAKMVO/lvm/jqUhcOGElE3jrajM0rDW0bblW9WETNQg7FyUnMTk+ILc+E2xNSaZmG6bd+Vhw89FjK7bgnhuXCbdA9DHrarmNssWwet157A7o7liNRkUB2njpm88gWcpik9EkAF5gwMVns6lyGUqGA9191Bb7yyS+iraGZPWZYKOaQzedQQTkbMgfIYGZSxMSsvhKfuufjWCSznUOiUvTtbN0sSQLj9PAoHnvmeazfsE37hQnG6PgoDh46LJBDgNeKFWhsqMfw0Nmw/9MozBdAfKlUXMDKntU2YKpUwv6DB+XfmaTxrFxy0cXYsnkTHn/s0ah4z58znpF/1fRmPmcbMuhFZa4P/d61114nkMhaRMusGNkSPuXARObreCb6h87q83tW9OCpl19ArYp4CwI1uVdYBNC+EpjE2Njiau4XZ2VQ8cbAN5tYr9iqjFfLriovYMzEeCloGZPFkWAhjsA4GecxOQrTnrTYiHYpzmAUOycAjDwTZGx6zM6p3bwWFvCodcyzRoCRoCvjaQcD/QzzHo4cPqIzwrjRba3bXxaP44WhuJasJ54GeIRW/wDcqCAWihSlIielJjEyeBYVyUVMz4wiv8CEP4VpTmMvLIbBNFbsz+XIAOUAhiVp4mtYVTKJjRs3oauL92qgr6KQQPCQ7Yox0T0PpB3M5eb1vBhjnh0aVE6wZfNmdW9QRmb92vV6tk8+9RR27tqp+Ou1117HLR+4NWjy27NmAdQS3VA8Dzru7rPcFtpANh+cYD5LOYtZRMXCzz/3rMBy1wCTllmIed2Ouu2TvQw6ddmZGQOiuY85cbq6Rt1i3jFjjLDyIKlyTmm+SXsxkEwEVsgMllBVUaEccc+ed9WuyRyKsQvbNpnbeFu1g9OSjAjtxfL9JWu19PjbAVL/fLdvvr8M5GDMYeviOny8T7Nj1lFIy965ohu7zr/AzoBy1hDPO3s0FNOHBwcwm50Ws4x2yRQKShgcGMTZobOh4GDMoKhBIRBrXHfQCM8+/M3sDWPb6N7oDQLI6nQY7lOSRZYt60RDU3PQmEtLy3UmO4e2to73YAFW4KBv9veVzwh5pdut+HN0/2FxhIF9hhGwIMr8k4xgy/vjMRdtphV3ObXb2ojJNHvzjdcinXX6NenJ85pULDUGrwPU/EyLxQK4EHayniVFRBijek4cphOzI88BY5EGyETt7JKEkhdC6bcJQHohKMJGgg604ydcKEq0MalkxyDboxlHj40Mo+/IASwVcgKJGRMxjrHAz3JDt01i04V2Wls7k82hfjBlvfj7tKUT4xPSBhXRJAyuq6ltUI5cKJawkF9UR1/PytVoaiaITeaunUd+Wc5pxQR+xwZc2iTvuew0jh08KP1ITVKnXBjvSTJcPlTUSHNeWGVOaLGnYSSGLwW8gwXC90jueE5uRQmT7lIbccBOqjNVKpSoKB4bcsjXeUGXRCUSTJi/GaBpzz9TnVGx0V9LohA3Ikk0fK3lpDbvgWtJkJHkKs0fQEIEKObFtCsEBbk3+Qz8OXkuSwCXWpn05xNTU0aqUbdgSaxI2bDYLJJ4wdxzTZ4h68y0riEfjuZ7yjXL3c95TKqz88SLry3pkAVWA3/Zp8g4MsrFocPUZK4iwR4GzdaCyiWbmpmxqgIZdpVVauGQALECVSO42oENFfOgOeX0bG9/8QduBtQ0ftwYxBFiv5F4svT/V6kwwxxaKyJheJvk6kmKP3QzzKa/I9fllWRVXcpt1BTiJVMlwU1N9Fy01EBnZ/UqbcLipMZzTbh2EpaOATG8LtsIJr7szE0GcgJuebDkEKAK4PU33oiq6jrUNzZakhuCXx0U61qRYTHmgHic1gYTcXmNg3P8eC/27dsrgWci/gzQCK4pQAqVGxpPgZjUE8jZz/RzBTjm6HVIIqNpCZcDUXxuNCBKxBZL2LJ9F3pWrw7XTEcXqk8BFLPPZsVSEbNAMSWhFSk8fP/9aG9pQnZ+2tqDFY+6owrtFGLGJgWo8FB+4Lbb0NLWEaY/Eag1pqeL9HN9SOEnqMaD+/xzz2BmegrzrAzoZ4lAzaamphkKHk6uiU0aXxTAyEBU+yScG+5Zr8QzMfPBPTwrJsKawaWXXy72qQXsBmbwWSrGCoG1hhCEZ+F704oHpqfpBur1116x9iZV0+w6qT9R39Ag/RdzjMbw9ACYlWcamNtu+xBeeOlFtLS0GhhFrcUwyYr7aHpmGtdfd0OMrWjJgIyymF7vae+MFQf4O6b3xAEBdHpmOF2INto/gTEtMD5MbqaeJV8vers6HNU0E5IhCxrvvPMOgYdcbxp8JmycjLxly2ZR2ymsT00QBwGotSkgN7Bdqc3E5+7/1vuERIZryPfi98hojFc6+TtqccvnMC19pbScmYJ3OYQFpDNp7N+/D0cPH0Naw5iKqK2tFuuwubkeF196PuprMzg7NK0JaTMzkygWOXwnhzxZHiVqIrbhxIk+aUJefNGFmvaohJE2IxQuNCgmADCDg2eRnZ3HsuXL0NxMrZwEDh06jBWcFA1rZyV7h5XDX/nlL6KtoxWDJ0/if/zN36KqoQmfvvuzaG1q0MCq9998M/bt3YPDhw7ghz/8F/ze17+G9FIFxo4exO98+WM4NT6Ff/rpY6hBCiuaivjQB27B4cFZPPrCyxSdwj2f+AAS6Ubc//jTmJ2cxqWbN+D8C87HvzzxJGYnx7CtpxMXX345fvDgzzE9NII7b74ejU212iMzxQR6B4Zx5O238YW7P47x8WE9t+pqe5Z8JjxLprFShYGz/dIh4pGg7uuP/+0hfPxzn8Lh8RkcOj0gvbelxQQK4FR0Y/VYclIOej0o8GBMPrDC5B1UwAn/luZcieBiSmxQJNIYyc6iVEphfHIcn/jlz2H7hZdhtv84fvA//7va+0wT2NhabOEwHdLAhXRflDi3Vfq9AKJVuxnUlAEma7kug6ORfY4F83Gf6Qmb+7tzfGwYXBJiXEtOJI1BsMGqwvRfEtYO7AMFTwH8jHxnVGyw4phsJsXuAzs5Doq6P46Dbr7+tDGetHvhT61sIQFwlosDqbYn3Pd4F4bZD0/K/HeM9W4tgJGNiYEmUULL7oAAMDoI6P6ZgRWTJC948rM9QDS75lIR/J1zbaSDnb4WHgtZnGPXzC+xznhygxYw96vHNgY8mB+K5FHCdOty8muBoK/vufGNJ3shAVdcQ78SmBcqGBqgwsp6ldjSScwmk+hYvx75YgJFdgSIO+X3Z2CkQPIwiMVbkKM1DcwJRXVhMBl9U9ViCRW5POryecxNjSM/l0WigmxAk4S3tfp/QXW/N9/T/jm+Br6fPeYywLUcA5gdz+PeX7nH2AGUWGEXhQDlJfSfPo2nKAUREhtjUJSwMD+H+mQG1fMlZOqqMTU/h2wpj9xSAZVLSRCGXtbYggxjvUwS2cICdmzfgq4VbRpARiiNhZH2tjb54QJSeOmVN3HZ+66Rb5mYnMC//Nu/iZFvLVucYFJEa0uLSfKUipjPTuLqi3bijYMnUZmplLQHWzyz0zMassH7ESODrfuLBdSwfa22GnV1NWK9s8WWQywol8GhGA6sq9UqSNZwHXfu2KV4c9myZSZXQl3aqDXadLTjX2Rg5YqLYop3LuvEA7/4d6SqM1YUXjQZAQ4tFHAlfSiyNW3Ynp9L36uSn9GUYJMy4hftEfe9gYuWObj4/ooV3Wqfy8/NY2JkLGLFybdrCqhNyOQ1+pRdi2Vseq3pR5t9oJQNP58DLvoHBqMpu22trWK4saWWLEfZQ4G0Vgz1s0tQknuNybWTANiexve88cYbo8+3HMaKQtTMIvORa93V1SUWkBc9mcyyuG3zJXhWqe+7iImREZQW51CRZLzIWNiK09NTHO6yKOkgtqdLgogDMrSDCaRVIF8sYevWbWhsbo700JV7mFpGxPZ2IojsreRDGEdxenCYEsvhiywQVFfLV1B/cv369brXl156WSAmi4MnT53CsuXLNWGWER3BRQK1DjC6fXMAw1jVNjiEZ9AHLBh71vIRggnUYyNg98ILzytXqa/jIB8ynoydbsxbDkai/zI7K5A72BbGWNzTxqy1Nvqbbr4lYua4nJfbZverVngytiLvn/Gf6+ypa2GxgCOHDuLosSNhmuyiOOJWXyRgY+CGTw/m9xjH+/5nzuwt0vHCIF/t3XzltbJTWCaN+wA0GwrCvejzEOYLBaxfv1HMN+59y9VCm3KIH/helBo4O9gv38/nprZLntfionIOng2PVeSTQoG07Gu8iy8w6ditFoqjbqP1b02phfadxTHWaplKZdS+T/vD2Q+M8WibOJ1+3br1NkBTGu0GnGsgasFiFU3VDvmq+2Tt6Nj0aPcL8iMkb0iGiKSXYGsCq1jThgPJQihGMHl6X+lpcor0ON588w3JpfnwJukccv95Q+N7fFkcXIxwCw5iCmtkXW0cskbgygYM6RlLVzOJmqpa6c1zcBIHq2gKveRMzC6zqCmfFgy0rbkBBcohReKxuQfsZCQ4NzQ4iEN730WixLgt5Pjak2S4m53yvcinyzzYi1L8ZA6D5LXxOZCARqkNymbQFpnmMAtGGbQtW65CCH0hi8cEk1evXY/2jmUqhsjGhTPuxRgOd3WNfvGuSkvITo7jwD7q3TL2YIxtOTKlzqiNzwKes0W1lopZraRu//aY2khH/hwcU/L7NcKLE7eCFEAoVsVjat9TTmbzOC+OUTlewEK42JCplPwJr5V+ivZV5zrkdpqWrUFYVpQzIN3mRzQ1NOh1tHtRfBjybO90I+mEw8Hk94K2I/cepVKUw4sxbIzFyPbEgFcVmo1ZEMIE+5PMc66nYobAeo5ivbDnlGvxTL/65v6lXBCdFMNpYkIVR2mFqappGowjY6OacmWHKwHSH2dmstr8ovVq6mtG1TGy1AoyYAyEDVw0kNEerleQdFMJC+6UeKh6V6bimuEst8c4MCczHYIMN1j+QP2hG6Dk9OPyhGXbLDZt1yjvzv8yg6utpKD9XECNwBfbD0irZysA9YKoXcCNTVYSr5MaeEzO5OTCApNxYwLWofVFVSUPzi0R4AbhhlfwJZCxhEW140GI9WWXXSG2WW1DgxILtk7zCmlE7LBbYsbPpHEghderWUTGhUoXC+g/cxpHjhxGFcVE2VqYSavFm2CkTfksaxQo6NPrrK1NqyYmgU0aJhBGB8+DYpvMWSB01KTrp9TuuWrNemzeep42tAxkAN+kpBCot9qIYhcSMLVghmv4zBOPoqG+Ck1NjQrYCNqMs81nfj5ow5hTImhH0WK249z4/psFplSmq4KmpbFRJB0bDIVX2Niet3v3W6L9b9ywTpWcGbIHExQino21BRqLxIjaSVXpGaSTxUgD4ew+6k3wGWpkfM4EgflFsXEGNldedbX0Fklx5+ElO427QkWbAKrzgZJd4RMTBSIzAZV3s+SYTvSNN17XQBPqEBrTz9rMyXagQKxVUbgPwrCjJU7T5OS5LD56x0fw/AsvobOzS8Eez7dV0GR+MXh2CLe+//26Tjujtkdtn5YBSwcdPBF31hVBdhmcSPDfAldet59pneXQSuEtAcrrJVgtOqtpdoWkh+eqtq4Gd3zkQ5aEL9nkQ9dLZbCu/RyqMgQ5bX8FPRs5GKtoBdMRMb7UAh+YPqZfYTqqBAHN5lCsnIkbwKo3r3eB7RFB18krW3X1NTh8+CgeeOAhtXdQ1JzXxySvqbkB2ZksxscmMJOdVps7r4eC7EwsuHZ8PSvxO3fuwOTUjE20DiAN2wtYHRTDNp1Rgsq2LUpTzC3kcay3D0888RgGBwaki/TX3/prTEyzhSMhsKelpQGfuftzWLaiCyODp3HfN76JqsYmfOKT92J5O6dJLiow5vCF2ewUvv3338FXfuPXsThXQHH0LL7+m3chm6jC3/zvf0FFqYT2xDQ++qk7cHxkFj9/4lXMTwzgMx+5CfWN7fj3F9/GzOQMVje34NYP3oL/9dADmBoewYXruvG+K67EyNQsTp7qQ09bi6aJst15bjGBd46dQN+BPfi1e+9BdnoMFdVsNEyiKlOLjuVdWvvhiWFs2LYD9Q1NOPjGbmTnsiBp5bFHnsSHPvohvHyiD2M5Aj/WJsWv7IwxVHV+w3kyeQjTlYqDdGoLoGi0J7FKZqwyLKF3TRZLYLYIzOaLStYIPv7nb3wLhw7uwUM/+B46mhqRSrCtbwkpBcfGcDbusjGyaG/1d8nZhJaYGHPF7bcHRAKiYvpUlqAGWZN4cuIsR1EsgqZo1NZr9jJiPBt9Oppqr+8HRhET78JCLrR7WHuyEs3ge8sBhekSKlj3ASeylbFuCCUYpm/j8hS6jhi70bR37H1ku0LrkCrHlay4LgamoT0C9/PRn+a+z/lyUE8FImcw+vPXc7WqdflaTRNarWrvaak2gOpcXR5+mFWZrcXRAEDruPDn49VsK5aSfWDrYgWOsm6ig2ZiYcTiG9sfxmzQ6/SMgn5QJGtizzksimyWg+T8voPK5ZgmMNND9T6Qb8JUWtPSItPLJgRXYGJxEZ0bNyFP2hzBW2rnKU5jEsMgNEwJ1yWEdY2dH9pwgQShTVDyAckEqjjkiiyGXB4LM5NYmOdZLhiLUcmZycvEn52BheX2cbFLxTQqCbxx1oH5FztXZIa4/5qamhaAo/Z+djxnswJT6+rrbd8VFtHW0oTW5ibZCyZXzpoimzeVW8LifE7TL6fof4j8SDsvqTbl7pYOi4kqgJp6to5VorqmWkUp3g9ZUmJKMwGszODNt982zbXFEiozGX0eWQzOeuCgDzIlqO+8amUP0ks5/NYXPo+v/tGfYGwmi1XdqzA6MYGFuVklHq3tbfpMgoq8psmJSa2Dhkfkc2hva1fnxauvvqo9MkrpCLK/QtzZ2NKiQRkbN25U4t/a3qEY3pNcZXp26KKzppg+MFhpo+irnnrmGWmnMRHlM+X9kU1hjCq2cFURZwkyCj5ExMBGgo9eoOezEdAlvTsb5mNhnMX2jAnZkk39SUpmMJ6dmZpWizNBLMZHbKlWvLnI7pNsAN+NS6vkPLT6kT29bu06TfkliDI8PGKFzMpKFRwZv/A6JBcVWnq9IEK7SYDjzJkzSrx8ijPPECV8WKS5+OKLTHogGCrpuCGJkdFRvPXWW6FoaoMsOdmbTEmCmmRL5haYbxQ1lGE2O4OJsRGk1YbJgYyVMooaAcQ4XoP/rDjF/IExArt7Jqezys04lXzXBRdIG50/k5SVYtWga8szXGlFGo/5uNZMgFVDCLmKbYPQKVZYxGuvvSpb3dLSrDbt7ds5hKJJsS91DVlk9/dbmM8FmSQCveU8z/0ui/ssUkeJanTmy4MrRUgoLuK111+PJI80PjIM52TsxDMgmQQWUajjzrMZbDG10505x8IGpWK279guPWp+n1qzFo+W5QBowpSUh/xSPkE5VBEV6dCFlEjgrTdeU77MezBGWJAa5BAjtUGGHC3Yct63BkXIVxpDTKSR0KHG71tx/9xpt+4MrcunLP0i2QZ1r3Dnm80kg5r6nTt27tRzjw9JJcDhsTPZUUcOHlSc2dzRjtrqjOJI+qujx44GfVFj+DlQ4v7P/FvQRFaiHoCtWJuwAYDmLzXlW0QEA9F4783NLejs6kJ1HbverIhPGZ2+3l6sWbPWdH8DO9ONEG2chhkGQoO3b5pfjbeVB1qTYqaAI+jaCLhYnmLD/wKYpHjIYgTeK+2SipoJdtPMYXR4GAcO7MfSIqWUjCAjUC7UKZlblzvMvJPEPlc5m2Iqi8ui2JSt7NR2n8kGJrQVFgPNBPV1DWhqacXWbeehvp5SSzz+oWChbtay5JsxLvlNW2uyKgVgMd8L+ossrA2dHcSxQwfJIdSSclAR802xQelBw0BZBxEdpKOEW1Nzs862BoYGPUMOkSwWqD9YZQzhZBJVnAjO81SZUd6ZnZ9He8dyrF2/LuTr7Di033V/rWuRrKlbabP90xOjul6uGf1NdaYSNdXEB0aVM9HnKlvXuthgGsnyaB2tqGrPwCUPGI+Z/JrtS4upuI+ETbBDMR/ieAGgbIUmccxtVyCoKXDxwTzlZ+E2xKVF1IWZgGaaOBGNPkXyOmr5pixHJuq68yIcHzb3IfPbKpEt+D6G+YiRGGTx3G8ZtsZBzAsafsa1Ih5lU7qDpniQMtNxDTEl10kEOBWobP08XnV2pmF5YSZ4LC5zcFax7Df/298vseo4M5tVEMRgnAHOpZfm0JnzAAAgAElEQVRegpaWlsBkKOLdvXvkdOlkg6SRLobBgKr4NMYV1XJUmjCoVDjoAiiwNCqyhegBIWdAF1qvogpHsBh0nR40e+BuCxAStaCTGKfPOxvAF8rf06peIS4KixhnObiR8sBfn6cD5SPmzYHY1S/hnd1vY342i7qaKokec1IhjVJNrY0MV5UgJHoa1x6EPfkzAoh8UBRtZvAg0KNozkNJQUhwKGpLJzA/n8P27WyRXmtVVlKAg6aVJ0He0mCBeEIbyByz2TZV85IJnD07iD3v7I6mv5G6r7ZnO23mYMRccX0suy89sVBVYBtRV2entQznC2rN5MG0hNCmLyuR0qCOCnSvXI3untWo5gQxAaBp01kICYg/IxF8BGbaJmcrxmuvvIRMKoHO5csF6DBIGx8dweCZ/kDfDklsokIBFQ/QdTfdhNaODk13NlzbGB/WvmCgF42tGXNOoNuDEyf7cPlll2B0ZBT1pHmTibZvj3QvRHNn626aAu0Lasfm86Mh2Llzl4JKAoU8TCf6eiPDqGcdWn048ZDe/PqbbsKCAkzqJtowJDF7NSHdElMeXgfx4lUBga9MtiQvUBBQzH1YX18b4n1WsRbR1tamahQnUrnGpleluRcpfn3XXXfhySefihjCDHotUWOQ1aD74QRJafiEM8frei/Ab+fSnA9/poJDAlpDT5i9QECDRYafJ4u8N98H5aTRAEb7mdxhpN+o9pyFOXzpy58TeMtkwIbY0KkbCEHwn5/L5+RnOJ226Zm+vhbEnAsUkC3Az6TRjgIWgeicpEo2LbBm9XIJxp8ZGFNizd/dv2+/Ao7Vq1a7UZKxf+3V1yQEPz4xibn5OTSESYpM8njmvTLHz2Qyx+Do7bfexoaN69HWVq9Wz+deeBPVmTQ2rF+P6tpqvcfU9LSSUB7smtpKvPnmXjEu+o6fFkvg8cceETtmYSaLv/m7+zA0llW1L18soL29Gffc9VkNGho6dRJ/8sd/hIaOTtzzmc+iob5WhRLaiNpMGn29R/HIIw/j3k9/Grn5HDA2gv/wq3cjn6nD//etb6O+OoPK/Ay+9KmPoj9bwv2PPomKwhzuuu0atHR04UePvYyJsXGsaWjCDTdchVeOHMATjz6KK87bhOuuvgabNp2HwaF+jJw+g4oqntMi5peSOHx2BEfefRd3f+h2JCps4Ep76zIcO30G1a0tOHbsCO645y5MTM9idGAEU8dOKFBfmC/gZw/9HL9054fw6qmTmFlKIEvm+HxeQUEusGSsykg7p10QOVMlNQFYM+0WqxgqYA8VbIKMRuBJqoi2mEhhejaH+XwJ4+OT+OCdH8NNt9+B//Otv8Lk2RMqBiXEQOLeK9tXTcQNek4OcJnGTdDa8uBQlUJz3grIXY7iPVN6XQjfJxk72B8V4DjVUomsOUAHLh3ssgKSD34Ik2GTxg62tg5jJHuA5Hu3XLlkQdGu0c+6JZ7lIDcO1mrKprPgQ+KmYDUE9Q4QibEbDYspA2zePuO2Ma7BHAcez6m4B9/m9+DnX8+c/k8LU07cFOCG9fL78oDXkzhbR2OIlzsSysOg4rbSEydLEkIcwnbLXC7qCIivnccvcVvkNtKTQA/yPGGP29Xo/kI7jrel+0RIMcTD2squRwNp6B+FuoRBLtyWKSwkUmhevcaKnnxmFWQxhkKxpiFbCuXv6ffie0AJWmC6KC6isSErprSE6lwBNdQGHh9BobAgxp7AyNBO6CLqvu4O6JRtuNl7fpYXivzzLZU01qlKmOHsfOxjd+Lb3/4OvvsP30Zbaxt+/K//igcfehDNssUJMXhqqjn4IYUNGzaqsMEi5+GDB8UKI1uQIAuFgAj+1FNag0PtJsbR3bVCtsVkBcw/0r/SnpCh0dHRLvCUvi8XhhvSn9C2s2Uqm51TPMaCMjsLMlVptLe2yg9y+Bp98vb1G3FmaBCd3Stw+UUX4a2335IuOjUDmeRR5J4D7LZt26KYifadtpSx5Mrubuzbvxdzc1l88Nbb8fxLL2Bu1uRh6GO2nLcdB48cUew2Oz8nqRkChUzqFUsG5qKdkbKOtrTCmLAmEug73qdp0pS4YCzKOJY6cAQLVYivTCvGYOrmvtpthMf6LnNgDOGEwEleo4HsLOSbjA1/r77WJh4zlmWiWZlMYXx0XNIh9Le0fIxP+V7sCHJGmgAkxYY2fJCfTX9Ke0eGJwft8dnxGjds2GCC+EslMUzJOGPLnsc5/AwW/agBzXu0GCUvmRSBjAscfnJe1KrtmrO8b8Zk+/bt03PjNfB1Dpbz83ft3IEVbFUXqymHibExZKcnUVPFydlsFWf7IAFCtnZ6AdjaxAW40Q6wTXyJU3vzKnJ3LOtEZXWNfJmYnNQKln6++cV4jO4dBMpPVBgpmEa53BI/gcOSDHAiw43AGoHcru5uAaUs/Le0tAlk5P0tzNv9KQYP7Gc7s5aYy+YSuLRLD4UbH/Jkqsj2/E0f86WXX7BuEgZqZP2H4pHHfAZ6WRca4236FrYIEoA2RniF4ire80UXXSyddDK71fkUAYCCJQSUe86ia+OeFpt2CSUuAnPiZAKvvPQiJibGbOorGW0RUBKYbSJYBF8YJqVz/1oxzDrbuLdcGoR7kqC55dwWo+h3CRi7Jn3ohrN43KAGYyjxAo3ss37DBmzZtv2crjr3LX72Svk8Bk4dR3VtHTL1DaijrrCGxRTx7ru7BZg7+MzXWuxkRAiXlrKcMbApg/+N+wc+EC8iqlVb4DaHf9hAjNXselMbKLUHK3X2evv6xIhVB1hs6JvAl5CrR7Y/ll+6b+Q1eZxkbEmLico5aPnfkZ8Oe7BYMrKGtbIy5yABYUGTtg/s34+KlJF0JCkj/WDv9C2vi/swXxuPHQQwivBkOTiZmSwucL3ZoWT5WcYKoepgSWDl6jXYvmOnsAOxVMlEzZtmdjz28TX3XI2mjkU0kagEMhYFlFKC4/D+faik1mtoQ6bah8WOpheuIWShM4Vnh4AWn6PljhUqJjQ1NqqgwPiRuBIHi2oYnPZyna6TYXGuUFDX4aq1a7Gie2UkSWIdmcY29ric0gImm2XkG+Zk4yMjOLh/Hxrr6sQA71zejtvefzOaGxrwi188jP7BAQMSw76w52xPVWssDU+bmEzwjdPSVfz2SdHqnisTwPga4iV+VgQypyyGo+110gr9PslX8VjPC7zEzhzUtDNrZ4T7nYUp3x/UZuRz9Vg+Kh4ohjG2rYbGhIIG/85YnV/cU3o2kc66xf48P+xM5M98mE4Uywaw32Nc2hT7bM5xMG1iu24rjPPf6iyKTaH29/LfieLRT9z95SVW23SjNVVCQhvq6nH5lVcImSbYwimn+w7sL7M9JChMIE2lJxldbqISJ86KDcQAsVLsLFZS7OJMlFVAWnggOlDRUBljD8QDZ96IgwMeUMqhxZgefljdILiR9ATIA5d4gM7d4OxMk9kwBqWdlzCnyNuRpHVsUw1ZIeb6vPnG6zbdp65GLQutzY1ifmazM+YM2ZoqUVCODV8yxh0142pq5DAYoPDvDGJmWUGnZiUxyeDYtVl5yBIJTE3NYOeOnehe0S1BcI7tEnMglohGyVZghfjhtClQ5vgZFIyNjGLP3nd17axaSCdCVSgyHqxqQDpy5JDDJDA7aMbqojPtaG+3wGF+TsxCDTQBp9USGbcWbungLJkh3LBpWzTFjPtAwUsQBvfno0TAEfgEkJ2dxmsvv4Q8tZFU7QxTojhtmuBcACJ9X3BPTYxP46prr0cPAR9N46zwsmHEnjVjacK7dDbHjh3F3r27pXVEujG/qqozOrB8b+qxzc9n9fxYjDLNGNvHmzZuFKhGhJ8U8dHREa0dA00GtqyCudB2sVDCxz/5Scxqmq1VQMzImKA2AWU/pN5S73s6WMXQ5GKan/ysF194Xq3lSspVcSmhrr5OE3e1rpF4sU6Jgg4a/Y985MM4fvykziQZEwz2uScZUIn6bodKAZ7rmrCdhNRze17nShe48TlxggOEKqL2cel2BuaTDI6YG5YUiCkYAiV+HIE6E9a3tdFgcQ2FYPBir+Ee/t3/8GWMjs4EJpYl+Tw/ClZDAknRbp+2lc9ZtYfnzm2ABRrmTPin/64FoEUlaQwSTdeFAUMKx44e1ZmlDiSrerQfXEsmJGxNrmQbKZIYGhoR80HsH7Iua2sF2lID0D8/DtaYIHASzz//Ii688EIlG5lMtQJeTr4WaFpRqUofWbr79+/FT3/yEzmkudkZ/OAH/4j+gRH0HT+Jhx/+hYpCo/0D+Md//p84PTijicZMM5avaMLdd30eHR3LcebYEfz3++5DU2cX7r73M2hqqJO94lqSE3289wiefOpp/NZvfgX9p06ganYOX/zELyHT0oL/89DDWOBQhqlxfOVX7sKZbB4/ffhxpHIL+Mh1F6OxpR0PvfAahgbOYk1TEz546y3o6uwSW+Lk0b0gg2j3uwewvGcZlrENvYptGkvILqVwZm4WB996BzdcuBNIL6KQSGPrjouRrmtA+6oetb9zP5LdMzMyhrEDRzGdncLUbBYP//wXuOcz9+CFI8ew+/BRTXAVGFi06XVmI4NeXdDfs30Q2pWCxIQCmfcMzlIQLSCFm9KGPdE2z+eB7ALlQJaQzefxO3/8TcxNjuOHf/9XWNaxDIlFDsUw0W/puyhpsj0rUy1Ql7pMDBpYOQ1nT4W4AH5JW8e0ivxcWiJmrQ18ven3Wn+bs0vot8WE0HvaZDn3rbRPvCcyrvg9DxZ4ewXqybElnwHE4qJsvWu7SBuIU/eCNmGURETC6uUgxNfQK8LRv4OmrLyuV0BjujgOIDFILfuGWCdDsBkCZUXoCGzAwIh2WxQlCDGmVdyeWpxAmxOSCrFJnUlanmTqYFykUxMlAcaqihcL3NbFbdE5RaKg6eVJEK/B4xS/Nn8PrU+M2arkPgTHcTAmvkb+HhJKCQN1tB6BqeH2x4M/tiJ5i7euQ9IhjOWSSJQSyHFqYKYGs8UlVK1ZiWKyAhXsnhCpvQJFCdAz2SfYYPGDF5skgxWdO/t+IkjWuJ4XRdszlD1YWEBhahzF3HwQyWcQaxkBH4kmq4aEVWcxArAN4ImSkfesTzRdXGwSe86UQ7npphtx/0/vx49+9AOx+rmfv/a1r4mlzoSKfo4gozPXOKSEAyQoPUI7Sf+tKcEJoKoqIy1gDnmZ4nvffCMW5mfR1tIskJKx0bHe42r3NKF4m1zLLgiyCTicbOOGDfjEJ+/A+Tu3YXJqHn/7P/4ehw7ZsBDuTxs6R59JEMXQXIJ11NW96qqr8cADDyh5MGmVIupqauQ7KCexcmUP1q9dhQ0btshnEDRjK+n8QhYnTp5BT1eYJExpnlIJN914M376wINo7limAYMZ+jtehyfAgRxg8SfngIdW9hA3M7451teH4ZERtbppmvNi0bSqwoR3xhtqgybIyuI8kzd1QZWT/WiPBo0v7lOTD7BnyenKXA8+4+pMRsQHTrxNBwkHMcGKJcVxlpRaMcAZhPrMMHGa9tRkh5JY0dOtPITrNDg4KJ/Plj4W+fn5fB19LOMEaUCqbdGum3kUwTWXyuG1koUiAKRYxI4dO6Lipjp6wpkZ5ECQvXsUp6jwHsUyKbHQ2DZNwIWgHtdsbHREWsSMjefnZvVE6qrYYsd4Cxo2KTA9AMA2AdyfVwrJSk4mpe/lkEIbyJlgGzVb30IWrnMcdPcFlGY4TMKYoGKjJ4NWvHeJhWEbAoGTCZFRWLhlLERA2Sdv8+1p290HqT05FO48HnM7wqTI2Icm92NfYTiQ2ON55Obn8PIrL6ORrFLJTBBgDAWvoGsu6YOQL3H9bHBjFaanZ4KRMikvDsfbtet8gVyyOMwfVJQsF8wYHzsI6uvgMijyZxz4mc9hzztvo39gQL6bOaLWJeQe7gsFWIWZAdYlFggQzJ3k0xnbG/tYQyjEBjYygOVtxpiXHmBoTyUAZhroJvfCnEatt9TjXCxiw6bN+s/aaq3wo0FGQaaD1zQ7OY7ZyREBz41ty1FXy4FWZrdO9PWJFWvOyP7P7ivIwQTmf3ioAr2FBwhQtE473odis6CNr/UNQyz4VrX1jehZtUosZw7ws+GnRUxqgGFb0FU3hq1Va61+GmEEwUfYOptMmuWDdp/uR80PW9E47lt9vpF+TumH3IJ1o0kP0L5MMiOLU6dO4Hhfn4aNKE4rWrcg9Q3JXGWu6uff4kgrdnmuQmCUz0qfxZVkS38qLc1++g76DM200PNhzmQDUplXrxXbmi2wFruYTrRpfduShMJyTAOStT35+vAAKzWPII8zp0+h7+gR5Oc5NMomoXPoKTEEdhTY6Awr7vBaCBAqVxTAmNG18fwoVgzFGnbS8fe8+4cdrtUkWFAXMFfQfmJ79LoNm2SbmcNLj1vFCic2JcUGNTkBtrMvKDcb6B+QnNXC/AxQKgir6l6+HJNj4xifnFRRkH6Z54HFDJ4R2mpKXNlz5ayFCjG1bUaGxAWtyEFwv8IIJvw27bIVfBhrmzZqvLAs5mzQ7nf/JEuleoPF+0Y2MuCOfzLH5Bf/Td9F+UF734IKMuKPMn6nBJ8PklKMah0i6cqUJE4IaNJO0KYyHqWtZjGP9pXfS1dlJHlDjMLlBPTMMmntLd4w10aShiF/5nvYoEKLrR1rYgHEbZdLE0X3KxDZZo54sVkyJ7d/9DNLEkB2x8Gbr6nFZZddipbWVmSqqzQxjA6DwZi9OFAjQ+WP2iqGUpsuo1XLuOdtKpQcuE99CuCKHbZI3T5iU/GCeT28aWcQeuBstHQzih4wmpG2appYeCEAcdRYAagvkjM4AviiyV0Ukw7DG9zIGOBoeh+2wFah8gd4vLdXbED2wZdKBQU4dHQKWjSV17QAXEeDTpSfRUdRV1srY8Agi/dATZwSq2IK1CyJYDVAnx+MLlsoV69eh8aWZiWzao32FrkQ4MWrMC76qSQq6EIpuJ6ZxmuvvWLtHaq+GWPQDpLdJzVfxCCQHpQNnuBJ0aTnwARjIkynwwPnlaz8ojkyY6eGGUtLSbQv68D5F1ykCgYDDRpzTnUWqBaGteiZhjYqaUiyyjk3h1dZXZ+bUdKroDqfQ0NNrcTYmQhEQGqoirOtlJMPyZgkvV9VdxrzEFz5s6Sj4MFl0rB/3168/vqraGDQHYI17gc+MxpQq9qyfSmtg8t75DOUphtZKAULOjUpNRgjMRCDvo4Ai4pKOYIbb7xZgFMg6QfAKUzsCy3m5gTtN86tEhrIzWdGMIv7j+LtDQ0cZhOSu6Dp5kmj9hBbECTQSsde0oToSy+/FE2Nzfo374fgIlkGagPUfrLnyvdl8uUMWwHRaqUqs4vMU9n1cu/T2Rjt39hXNNRiXXKadtqYFVWZKlWfVaSIjK/przhjyA2zMbtMT4fP/DOfvVdAP++Nhp1OxLRTrXLEdmAabKvGhOpeMOq8RgZqDh6TPShnmeN07Tlr26s2FjK1D9k6zntatqxdQuJbNm+JtEbILNm9e7cEzjn0gsnF6rVrMDc7hzP9g2II8IYUILC1LlSBeK1j4+NiAVMrkqtEULG3rxc33nA9zp4dVdtDc0stDh48jF27NuOxJ17Cs8++hDMDQ8as44qXFjE5PoJ777knaHqm8MjDP1fCe+LoUdz/4A9xuG9Ezremqg6NrQ344pd+VRXGkf5T+Maf/wWqW9vwxS/+qvY+EzwJyZcKONV7DA88+BC++Y2/xpkTvUhPTeOu91+L6pZ6/OMvnsTiQgItuWnc8fFbMTSfx/2PPA8sZPH+Ky5Gc0sjRuZyONnbh2ayaLafh7mZOUxnZ5FYyqNzeZemAuYL80oG86UFtSBPFoDXjh7F1MAQbrpoJ6qb6rHlyvehtWeltMlyYVocC1acATt+9iymjhzH7GwWY5PjePapZ3DvZz+L7z/xNI6fHUZzW5PsaGLJtEY88LI2PertWDeZNE5oS8NUVA8C3PmbPQ6MNv5ZtAmXLPSUEhlMznCyPVknOWzevhN3f+GLuP+f/gEn+06iuiqFkhJn8b0iVjmF4LmnLag0n6aEmmeV9pffD5qs9J/0G7R5DEYdbKcvIvhsybPZTC9MsELNAIPnlPuF16ZqrVc1gx6p/EBg6qrYETR6xMoh2LiQE/hhkh4hpwgFBraFywdruJUBSLIXgZXlQYmSrvDzyEeFQp7aN7yiTJsbTbG0IoYFabY20fOQ/JEBq75uet/AfPbPcJ/vAFz8eux9bfpvEJAIYJ4FSB4EWgxugLK6ElyXM4B9BlhYwKoCXCSWbeyhcgzhEYyxPP1ezrHTEVvTW08DQid6IEFmF3Qqt6V4vKLAlIPm6Odk86zNywyqBefnBIoCCuz66OcYSFq8ZImJ2pSM8o9iKYV8MoW6TeslebKoSezWjsVyo0BLKw1Fk4/5JjZR0/a47pcAvkcG6pgooYKa1Yz15uexMDGGhdksOEBOQw84/FsgibV2+UgiBrn+xZiSIAZ9Klk1BGMULId9xADX75tMSO53Dgjr6lqOkydP4R+++21MjY+jpbkZX/iVz0k7lb9TW1MtZpgBBmQjstWSDLElZLPzmJie0trQhzFJIcOc98opzT09K9DTtRwdbc3qemBRuLa6DjfdeB26V7Qhy4nUyUq8/Mob2HfgIHp6VmLrls1Y0dWCmuq0afmmM/i1X/ttrXF2OqsOGCZHBkYb86KQW5CW9oc+dDtGhoYwl2OSY9fDpI6PfmhkRPHllq1bVQwme5LgKe+LLb+0C1zPgf4zAhGffeFlDPQP4rrrr5M/nZyZwbYdO1QU5bUoZQ0sXJmBMJDA/mqUHQrJv/Hmm3oGTG4YVwhYJTOPuswJazkWQzHEuQYwmvao2QsDJcQuC/GQEi3tJ0vYq6rZxmp6qASXGuoaFKvw+TtfW7E4lpSwMV6j7+XQGbfpjKVd2of3S0BjeVeX1pmx6uTkhEDWgYFByZjwc+n32SXi+YcXUamzy/ia600Wnw2YKzOFGZOw7bwMnBpLl+fgzOkz6CNIITaxAYyMr/kcaf+op7xu3TrrnAn7gAV9dU1VkxRiazObncT01IQq4cnQpkkAQf6GBSvmDYkMquubBRzTDxuXQUrXpqlGuSUWe2VTbLqqjX0yNg/jfOYf1rlip1JxuBkjk7EIuYR1RiWCNp5pLfPnBKiscF3WALO9ZbFv4ExJA105HXUnIwkKszauL08A7dlnn0ZTS6O0riOtcnZ5VLNN0gr+lh5apwvviX5vZnomaNmy66sovcH3XXWV9MrEME0beGPhuNkDK3x5e2WweoqzLfMpcehEbh6733gDI6PDmhwvpXyBOlZYNPBgUV0jYlgt2SAZ+gxK5DBeVFEldAXwWrg3+dkqOgS7pM6qwISy/N3yZrO5YZp2wZh1jIU4CGrl2rXYvGWbgQ1hTdye8rzyuTD+q+Zxr0ihpXWZEVIEnBWx9909EQBeYAEi6GAaAGzD6wh+eI7u/tg75LyTwgBHY8qqVEofZI4Rc/ki1q/fgKaWNmEJkgRaWMD45BSWd64woMvaJqLJ2R5n6GexVnHPE+3Ml3NGz58tPnASlHVIGjRhYK/WNfhW29sGdlNzcXZmCoOD/Rg4dVLDGrVPwwAzf632BBGzmI9moYVnwZ6lyU8oRwgkE9rYurp6fTYZ8za/wv5T0TGREgu1Z+VKI3cFMMrspf1caxDwFf5psUl4RkF/0AFvXvfZ/n4cPLAPVRqQkpD8G0FS2g7+HgEnnVkC2dTUDcUafh79LAspsnnpjM4Y26OZn3kBdVGFckqkVSDPGKuiUrINa9Zv0OAhPgMVo7UvA2gcmOqmT2q5b4odNZlK6Q3T1o6O9GN+dhqrV61HS0uTzjmZ/ir+UDuYrEsO8ExnTCqOLGTeW5Br4L3wvNOuEg/g5xD8ZM7MQhx9L2M/2ZBQKArRUaRJTFttsyMK6mblerAF3FiMxlSWvaR/TqdllyjJIr9HhrPmOmSFrznJhcVvnnfmlWS2a4hZ6MTlM+C1cc1ramzQjE24thkEKuqFTkiC07x/xiIaBOQDW0Irt8v18d6cTOS+zf60Fmvde6EoUNPzWTHb+cyc+Un7GCRNHPhPXHPrJ5asZckAtRRbJaprcfnll6N7bSeSFQnsfuuAHlo+Py+xZwUWMrhBDD+ASqIzE+lnYidUNPSia2IcUVRjNxr13Kctu05OWYRbQWswFBK4D0GyB/AeuLoBttDVuosNrDLE2AN47+kXYBgcogOQqhJpcqGJeXpi4gG76PYE10KLKA3Hwb37MDwyrPZZovRmgFitDAFtqB0IBS+yHZo6KHlpmAiFD21VrjXDjU0DakLTbK8oqHVyfGIC1TW16Oxaga3btkm/hwfYgxSf7OPTko2pEIa8BGFdqwCySmhJ4OOPPaZk1bSZWB2x8e7UdaGmIFvY1KLB9pgqOmwDINkOolZosRCgyoC0Jomea6qSTZOSALJ0CK1yS1bAxZddpgqHEG0lkmZgfdq0npUmIVlwxadEDYhXX3kZk+PjYJAkFlAA/PwwKUAORloBUSmJ7u6VagOl0KwR95msewU3JA1B6JbOnILuzz7zNDo62jSgh4xSriEnLfoUK39e3Ii8Z1aPaTTIFuSGovHlOjI4DHisEkINpAkgPNf0xptv1hAW3WEJMjaWmFu12HW6uJbR3g3OQfbA9+BSSbqRzz//nJIhaxUOLdShkqngOwCE+hkdeKmk1tXLrrhS+0thY8paLNzxi+XF5Fg3YkEL/xPTSRMd2ZJjeqoGXEbIQ5A/MGMkkCJ8aQ8yeCJrQbpYS3JGNOrSLA1Tx53FJe1FBxBEI+eEQwsc7rrrk6E1xCo5AkJYVUragARnKtL4epVF60vwkXqF89nQUl2JttYWVFUxIbV7HBkeF4hsVbgyS5OA8tNPPS2GIfcF15sVqEceeUQMxvXr14UzmcLIKIfEVGL58mUYHZtQcpLOcJJYLbq6lqniRKcP71QAACAASURBVDtVKJRw8tRZBX4z2RkM9vfj/J3bNSmPDq6qulbgKdvUHn/iSTz3/EuoqqrBohLlDLC0iOmJSfzxH/4hJqcnBdpzejWLQ4f27cVPHvhXHO09g8a6GqTSKaxb145PferX1b4+dnYA3/zT/4q21WvwxS//mk2DJZMvTL0b7O3VZ/7+f/o6poZGsTDYj89++AbUNLTgx08/g8nJPBLDg/jaV7+Mw6dG8e8vPI/s8ACuu3AbNm3aiC0bz9PzPnpsv655aHgEDbW1akFcyM/bNMu8JR9LKbb65EAexuMvv4qp4VHcet11yDTUYsXGDehcwwFRbOElC5tArbXxnzx8FON9J3UWDx4/jv7jp3DzTdfhX597CQPjk6jicJykMZ0lmi7Q3/RWNFk8DH7guQ1ZVlSpM0axicV7out6XRyCoQAolURz6zKMTWYxk80RScfw6Aj+49f/CKl0A/7ub/8UtdUpNGSqFNCQ3c1BVVLKIijFah+rqWKxuI5tQswmLxg4O87ZBXYWCbYbqOMgm4NiDqJZrsdAOATKrn2sgpN9L/4VgU/B9vrreJ42rFunWEE+J2hEuW3iB8jmx1gBfg0elPi9OBjAP70wVA5krPouvbXYVxyMixeT7HVBuFz3avcjYNZbOYKfNTZHeZJzVJjjWkq3zL7sdVYci1fP49dqhSRP4Jgzchqq+SD/j5/FoN+uL0yu9v6Z8Fke27ht9ev2e/JEyG2oX7/HNnGwkK+VT7a7iBiZnmQJaFQlPAzQISgQwEy/byUo9C1B/4vxhPku6genkUUKDedtRJYFZoGPBtqbhk9gp8TAxHiAqv2gdNeAUqUPLIRxMjg19HJ51BCEmpnEzDT1iExihq2eqrozsS25zpwPfrHrXbVyJa6++mrZ/fsfeBDLli2XvA/PEEXwj584YQXnJLB2zRp0dnYoGO8f6Me7e/bge9/9juIK2qWf/Nu/4pFfPCx9K2o5GXPDfZhNLE6nKlUoGRkfleYV/YoGT2UyEk7v6u7Bpz79aUlb9J86ifHJCSQrLDZgsermm25AZ1cHJsankM8XMXi2X0XqW26+GgcP9cpHzGZnsXJlN3ILBTxw/wMCDDidl23HruNN/8xCGD934/r1atk+deaMYvN8YUEFPO775uZW1Naxk2JJ7EUW0rinqB/NqciU79i6ZSsymRSGB/tx/89+gcpMNa687DLFIwRM16xdh5npWTQQkBRLmMwha231WFnA7fyCZH9OnTmtKbO0tWYLmJBa4Y9JJmNA6nK5FqP7aBVQ2H4XChUOCFiR1Nq17IwbwMJ9z3t0IK+9tU3JIGMT33MsavKLZ5QFaycIeNFBbaSaHpAUMFtbW4emFk4zdX9hrWjcfwQoffglu3f8zNKfq3hItmQ2i5GRIbFRvGuCADgTba75zp07I5aIgyNcw8OHD6v9lb9rLEnoWtw2UZOOr/XhmlbgtYQwsnlLsPxCAwEqVMjlZFhKCk1PTyCdZqG3AjW1LahtbNKAAHbNKM7SCTWA2H2NJ78ciucFIpeV4r8Vu/vgDNrMoClYtv9BY05T6cvyEzy37MoyYMwBnxCXB4KI23IfiuYcc8s9bGgaGaS0FcwFXnj+eTQ3N6rwHmfTseWfgALZTJLwCjp2XGf+nSCA9lnowiO4fP7559u6qMhmhUjtOeUSJk/EZ2Q23AZmyC8Q0FD+yIFVU+g7sA8TY6NgpYR+npaSBAk+NxYs8vNsy7R8kB0sBgiZ/2Gco/hanWU2MNI1MTWdXrpxVrTm2vL9JL0ZBofSHVoutijglABdcZG6jpCW9ToC3Zw6HSPj6NwRQC7kcbqvF2mC0akkNqxZo+tZLC2C2eC7b7+ta2WulC9QQsu0I9XBGFiQrv3OP01307riuK81a4B7J2jP63Vq7c6IMV9ku391HbZsOy8MYSJmYNfF4kBzS2u47pgusct7BT/r/tX2YpmB5YQN36N+dtzHR/surIv72aibyqqh2ntkqs5OTeJkX6+KVDxfpSLb/qnzZzJoZG/acwmF7ADiKBbSUFxq0WbU2mwMPhK02IZc1AwMklImJ6f1DOnGyV4UHFpRiQ0bNmPV6tUoCmgN7ayKW00vz8+s2zr5+qjQuwiWYdTmXWCBHzjV1ycGY3VVJSrYNSaGtrEhbT0NP1AhO0wl9inEvG6RR6QLaGxb28c8H0bwof2XL8gXhRERbOTZWrtuPVpa25FSLhwKGywyUDYssPWcdETgmuzg/Nyc/PiWLVvQUF+DB+7/ic7t1Ve/T3GGMNZkUvbY5iEsCIdgQV5zD0LXjmv2k9XoMW1tbb0KS2fPDum+mU+SyT42PISZuXn5nOoqw8AslzDNRhUv1EU5LvtAn83XtrS12oR4DsOqqdF/LIjyufsgL94LY3nroLB5DfQHJNLw72TTnzp5UvaOmEV1TRorOrukVcrCQzptuqA88yQCHj3WqxjIdIKTel4+mdwZ8tI1DfM1FJPHYlTP311Oyu7N4l6ed94v75GvZx7sILLrJdNjy0dwP177gY8vuaApjQCZO8nSEs7ftQPrNnWirrEWr768H1PjM8gXqW0WAvJQYRRaHgi3ycpMEPW0iUEc9CLmVKDwmhhpWftAApqqnlu1JgqKw8060GjtYIHaHGMxakpYNM3QkoRysK56SlSJl0h8AC59QQVUko0StdyUJ3l58K0WNgqXhgVTq8aCjTtn8OuTlu1AG+OLToQsKT5EH2lvIE9JFVDTc7QEqSJlbacCqQIzixuFm6+hoVEVYG7idKgOWIWizPSy4kg5YTSgydaKm46bjEGXHFJFEsf7jqvqyaTekxM6SbV/h3HrGsYRJnOx7ZsHnT/jNEPpDYQ2d04l1ObLkLZNh5+29jkxt/LSW6ATbWlr06ALsvrsMw1glIC6hkhbKGVkOOpCsGpUwOlTJ3H08EFUVTLRyEvgWk81RF7uAGzKFY10UsMftp23S4NeVK0occqsGWbtRYHB3BcmEM3q9s9+dj+6VywPTjAMTwhC+WROEWiQtuYSh78sSCOPXwRzvNVHbJZQ6eJn2bMnIEftiVpNJLz1g7cpYGAVR7ovnLwVtXjZCvB8OPjtzsECMdu/rHzy+wSknnryCbS0NkX7WnqBQQ9RiWWgwztDhe9LhsS2887DunUbtEc9oA+F86hi4Ywnpv68DxrhqEqt1bMAqFyRLyd/bqA8mXfnpkptukKVaRpYGn8GSwbwGwvIk2onNztQwvaD2ZkZ/MrnP2sSC4HGzs8QO4LTosNQHT/nTAhovP0+acDppPwz2NrQ3t6h9jI6R1632p8YwAd2Dq+TDobt3zfccL0YoMb0NTanf+nMydYxgJ7C1DQp+tXSsFq2rBlDQ+Oaqj47Pxv20IIC7b6+Xrz6yqsSi6bG5H333Ye6hmYUOSirYIOCXn/9dTz+5FOyqWyx5YQ9JnHUYPrALTdLu5Gag2QldveswJH9e/Ho4z/DqTOTyNABppbEXPzqV39PDJDRoX787m9+CRt3XYQvfek3DEymDWbimCqib/9+PP70U/izP/mvGOw9DUyO49O3vg/JpmX4+SuvY6D3NGpmx/G7X/m82JjFVAnN9Q0YHhkV06H32AlVMds7mqW9RLYJpQTU0sazka5BoZhQeyADV7aDFCsrcej0SVywc5eqbTT3tY2NWN7dLc1U7hEOlVKLUnEJubk57HvrDUyNDePI4V6c7uvDTbfcjH979kWcGBpGTW29WmDFpNLm5pm0oQPGxDVNRQvGTGPGA0z6BBuoYkEEnyOncoohkK7CrIpBlWhta8Xk9AxGJ2ZRU9uoymzzsm58/nf+C5568Ed45qffRV1bG/L5ORVopA/FtlQWRqgxF+QoLGmyneSgWjwwNKTT7Lqz0dwLW/Aejf+UbVBBTq3XUkmTPY37iHgA7sCav48PoZGPLJawfu06BTVOHLMkz9ZTvjdURD2gjQKL4JPcRtv9lIet8Ro8MNGk7Eh0u5yMug+2VuFyd0L5PV38PDqFsvEC4mK/b+26LFKcK7nirGKzT/b8uS+0R5xASFsXgWf2HDw55u/bsCUmUcbqM1ajJf7x5+lX6M/1vcwOSbSImVNmdb73mfl6+Hu5nfXKs+47xEB6frG2F78WJVcCYinlYokt7ScTZyUxATgUU45+HilMFJdQu2k9SkrQbSIzkz5WycVof09CFgGkoVCkoqFoQPaf2C6lIjKJJQ14aVgsIkeAkVMPvVgGa4+kvfO9Er9v/t2LvlxzBu1a06AN6CCU4kEVLkvR8DTGAAzA//n7/yitZ8Y6jHk+c++9IFBFyQsyBAk6qYYvoBVIJ5Oora/BeVu36HsbN21Udw8lhOaXgE1bz8Op/jM4eqQXJ0+eRnf3Cpw+fQptbS04b/t27bFjR45ix47zcM37rsAbb+5GOp2ST2R77+lTp9HX2yf2GpMhThYmaMgYksCpgfY2nJBnibE64xz6zeMnTupCTRh+XsVoJkscGNbc2ioNSTIjjxw+rHUj02Fg4AxaWtqxqqcT29atwzPPv4jhqQlrJSMLmp0jmv6ZRlvHcmnTEVNh2/A8p1eSaVdXJ5bFoSOHdS6k405WiPRFbWAbzxL3GO0wQSDaZdpUxofeTmwDBYPOWWgFVrFaCXpZm9rPHq+R+pem+WZFafpuAxfNHlJbUvFvKoXpSRtkxyJjBKgT/KIfEDvPivsrunsUN8rGuNB9sHmyA6EgK1CFhWgm1/QrCznFGdxPZCPyc7mn1KqWz4sxunXr1sguKNoLOU9v71GcOn1KbHvXUzd7ZXEr/T0ZXR63+Bn3XMfsTbmIzheZJAfjVsb/NgBQepi5nEgLzJ3K05nNlnsS6kmzF5bl9yoYqxrDUa5SxSVLru2r3Hrq96U1VCRlTBh1ApRKym2sKGaAggE/RnCx1l6z4fSZGj4nbb+Upt1K8zA0vtHEUq/stVdeRWtLU2jrM//E1zDeI3PXB2jyKj2B596dmcrKfonFv7SE/0vXe8DZdVbX4uu2KXd618xII426JcuybNm4ybKxjQsugOk2wRAILYQkhJCXBBJC/i+PEngk5AUSwDYGbAjGgAHbGLlXGVfJsqzep/eZO+XOnft+a+1v33Okl//kR2RpbjnnO9+3y9prr72ovQPnnX8BZmasU8/u09toDYQ1ySOfukogxLRB2eNAdtV8YRZzUxM4uud1zLH1Uh1ieSNJiEVqLH9zeMQfjeHIM8uJyYwh+CvmG6aX5hNwze5ylZUvU3ylMK92bv5pa+0scgKh1vWTTJYpduHnMv+qqq3TBHHGMe4T3Gcrbk4lceLAbnXVIVOOjtZ2i8e41hMT2L79WUkwmA82prrCx4LlqVYMszxFe5x+IuSEbkwlPaTcyIBJfriRTjIqYnAYCPUFld9rJoGBLvPzZPbWWEdBzM/58zjVX1pMYjm9xwzuQ90/+/4tAXyhSOk+39aV2z2U8EKXBzt9JmhDjx4WY5n7cn6eenzsrwlApIbJGi7ha+x5P225E2S808D2Z1pxMf0Z7QnzB+aKRoLgIzHAlSSRltZWcCspfJWUhEmVRB2YsYJrCHbNZtieLWhYZkG6rocPHkRfz3GSVjW0jNJKtmXNpzqL2IhbJqumZxieBb+bnXB8PiQ+0eYZ68/khMyPkHRkEmkzc/PKdZevWoXm5lYbAhsYmA7YEbeQzWMcq2fJy81jLjel9ujx8THJQoyNDGHrJRfjqquuEtjGriaLNamrHw2W4nAu7kUCxJxyzQKDaSPnZZNo97XmlQZCZtLsKMhh3/69wdaxE29OzEna/Jraan2eBvBmq032K8wA4DDaZ599FlXV1eju7hZ2whibORDJPfRfihXn8zh+/AQ6Otr1HSpMlVfLHzCXHB4c1LXcddedmJqcRjpVRGNTrYgcF15wkXIUgoy8Tvpisus5MOz2228PZBuSXgYVWxKgpA8wsp/ZXmdEezwl1xk6KB1QjvLqlApflRWV6F62TDHU/v37zf54cBbARZE0qJN6wRVvLVLbwyYNEejKKPE599yN2LjpDMzOzOPJJ56SQWMvt4tH2gQqpykHxJI008oqE4JOkhlVLqFnHg5rv+HrA8IeLsnq21Ew7gwNCdyHw+JOSABeAFiCy9I1uGFzAXi/VzcSvpAO3Kj1xzWtYkld3DG6GP1J1ZBgFGgkCI54siUjFQBEbUxWqEiVZaCk6lIR5RkGbdZeIACDJJgw4daor5GmE4NDsSCc4hwmdPLv3hsvpx+7BjeuzlSIG9WSMeXk5wqyFScxSyo/AbGgA0YjQ4fMyrknJq69JY2CEEx6UG9gUzQsRUYURuWnoeABYqBpDAJWArKmMSljGSZmayAOmSTeGkOKuTJbOd6DB/djz+5XUZ0tx/zstIJ8BnVWIbEfM6oWTBWKrGpxWt8FqBZTUKUM08crBn0tVRxpYG14C5kAt976HXQvW4z8DA9wpANqcVNI+gR62rRvBs/84XrJYDFBYwWBukDlNrzFAhQD03leqUXzjne8S9V/0v4ZvXAtqFnqibYcfJJGwIKq+A+TDEuybc2p/8ehHg31tSXR8hIIGYYuKZgKlQZNaV0wA9rU3IqtW7eGIQ4OTtt1StSagd28TRAU0zU/rxYsAYYC3AsWhMdaLDyhiwMjen1gJIhtqGEsZJUldEZoa/h3Jgo2FCdqxYyMn+mJaQ8XC7j6mquV4LBCL5BGU65sIAVf44EC17TEtAr7hELwvA4mBUzObrv9NvzxH39Ie2TXa/sEXDXWN+uMxN9LXSU6lbPOOiskRCdPqGfQriS3ptaSt7FxC4CC9AKN/+uv78eOV1/DwOAAchzwlM3itV27ZKz5/Z3ti3Dk0CF84YtfRHNruxIfJiuL2lrxxBOP4/kXXsLI2AROHD6Ij3/sE6BJf3XnTqxftxZnnb1JLIk/+9SfiP2y//XX8Zv77sbBI6NIi5kAVFfV4e+/+HeYzbO1ug/vvPFqnH3BVfjzP/1zY6YRXOQeywCHdr2K+++/B//0T9/EwaNHkZoYxg2b1qGtcwmeOXoCLzz7PGpmJ/Ded92AhfwCqhsaMNg3iOGhPnR3L8XsjOn6ZSqpk1UhWzCVm5Fo+OzMLI6dOIGr3vIWNC9Zgv3HjuOBe3+D3bt2IVWWQVtzK5JlGbEqlYTSRgRxZ04Ezc1MIVuRRVNzC845ZxNOW75cU7P/4J034bKLL8Svn3sJOw7sl3aPSQRTGN/OEp0rgxz+ODuQe4cVfm/Fpd3m9D5nh5udtWnqatkMA0DIBmHs27mkCwcO96Giug6JVJlayG78479FR0szvv7xD2KhakHC2dIdUgsRAzcDzIztbC038meh9crPkAM1NhTDfnj2HBiz1wVRfmk4xYLgUyqS/pn+pwDIU2yMtffYZ8gWFYGVK1YIzOclmwaNJzPGINBaniSkHdmt+H1EhT8L+OO+S1O6vW05JIFyLzFhaf5d36cg1MClk9fBXu+v03uDjIaq4YHp5wGxD/HxeyglIEEz2m1y3J7peQRzaQC1tbhYjKBvLhWHStcbu6/4vwkICcPVSs82SL9IpuKU53Pq83J7G183XzOfxl0Cg2Os1fj7pIOl7j07r94OY+xFFrto/9MollejfFkXpufmBTLqfaFrRQL9ASjx7/egNWpm9jbtwOwkO8I68JCdmUN2Mofp0UGxs7mm1HzSwIRSi3RYoVNA69L9BmaGnlVgXPB+WKBhDMOkTO3/ZH9rWIn5wdtv+15gtc0KVPz0n/+5dBY72hZhLsQCdhbIFjbAg3HflW+8BPnZKbHqCZJxkjEHioyOjaiwhEQGY+M5DR7hNGd1a6QSyM3OSq6C319XV6XYhxOL2VBhbIOiWpjJyuYzYAJEPakXXnhRbdyUNamuyaKxoVFTRrc9/JBia3a/UEx/y0UXKen88V0/CYw/k9lh+3hbSyvefM016Dl+Anv37EVrc4vaxSdmZjE2OYrrLr8CM4UEDvccR1stwZpy/PTeX2JiOqfCGAurlIKQTEPKBt6lZDetsJ4v5E27OAB2an9kfEOQTMeWTEET+6/IVirJYvLV09urZ85OIBb/bN8ZMCZANQx1FAAuVo0lRpyszbhBcXfosOD3ewsxYxb+nv/Grg3afoIUuWmbNEv7Lj1d+tm5vJj2NHINjY0CuGQvQgeKMa9M+84KqqYlLZ0y6Y9Zh8boyLCSWw564ToQJJD25DxlVto0KMZ/dP5VGFrQ8CAyVDW8kYk4Y1CP74tFdC1dhuUrVsTsjPmNuA0lmEmZE2nzhaITz7b01MJ3KbcL0jHSGQv/biC8aRTb1OEiqAvZ3m76nH6tngtx/cSkCjY1bqvdvhhoaAWgKI8zBszE5LgVZCRhYjbT8xX3PQ4g+dBHYzER+DCwgYMfyDTu6+nFyy+/hNq6aiMSBC1Afo53sXgxh/tRxcREAnX1dRjoH9IZU9t/IqmhNOtPZyHA2k6Vu4ix61IPZNsVrWMrSFFQ91w5DFgwMdLJwuw0Xn7uOQyNDZlEEP2sT7UnUEdGo9ykFRz5jNQWzdi0rFxMYCv0mD9Tu6ekTuZ0lk1miVOMpyWzo/xYqhOUc7DYSTJbfJZhujtzd+rfEaw6c+Mm1NXVlxhjDujY4MkU+g8f1ST2spoqNDU2WDcH7dfkJHbt2qVclkbLYpYQm9gNeRATMenoI0OeqUEsyslsgjuhOPlTnTN7BowlOhdzMOgSk0JhLl0oyr7RJhH08c43v+44sFg6YCWXEcVOcZDR96z71Xiu4vlvFAvZOfUYhmAqfTcZ9wf3H8DRI4ekjau2cAHjxviziMD1BG1HedxisVcgk0hezjoGJPWUty5Bu0azh5KAkb5mhZ7/ho1noqamXv7OO/V0fYFwdeq9+rXYuQryaLqGAnKTExpQOj42qr/PTk6hqMnnReWzOpOh60BrEkgwsg2uiRwAJdpbDTNJMOftN8CV+S59QabC5PM0cGtBmqDLV64SCSHNYhH3QACOvUjLIh/tLM8AZSGStBUz02rpnshNIr/A7qA8rrrqcg0mrq2pAfMEApA8/xrCwgFQGQMLWYSaGBtT/krfRD9WVZlVPMAuBOb39HUE+qSzzEIVCUWJJNpamqXhnJua0WexTZsYwLHjR9X5wK4A72QhwEh/QSYiGYh1tfUq8tGmco0d4BMewPgACUm08PumpmbUlcD11X2UleHuu+/W2ecSVVVl0drWilUrV6lwxVyS+I2IaNJOLOKBBx7A7td220BFzY9g8cMk3gyTYPwcZAr/mxj11LhXuq8iKOX0fSwcaK+qq9Jouvxcj4dZPNI9nn/ZW5yOIIfAnm4u+lmbzsRZm87GwUMHRPf0Q6cx36GV2MEkVQQ1ka3MdMWIjFIPI2lt0qa1YcmZ6574lCyvTpUE+IPTiyOrzkZwAMGdkTOVHID0hMwTDwt+gh5BTDA9zhLRZwXoxsVefQI0D5YBhqa/I+ZScJyqrpfauM1wlKb2ql3bqgc60KqqmsXgmhEskoEJNHt+r7QJ1SJijoEPzIG3eCIVZ94YIBMmdYXr80qJUbSdDRJ0mVy3kQ4xOHVxEdSKFCV93CS+dl41FTir5MoyLJs0HWmbcU1tEEyU6GnPMDEXw6DaJpqFYToyWkELzQwpWTzW1icHXyxgfHQYTz76MJob6kxLUo6dgUskJGrOxcC6YpJViTzOOfc8VFfXymGLLZgkJTuaCs4kX9o+BZsEdcftt2L1ym6xJGXYCf5JkiYpXQRvIeafdPLU6yOzkxR1AhLal+Hw8r89GDDnwGeQVjvSZW+8HBWVWcyRuQSbEMfnHCXGBsyfCo4xKeb3zpFNWdJfmRc1vKW5ybTzAtjgh1zBn/QT+azDHk+Y7kxDXQO2br1EoKHry8hZM2gqTX6zFhBNzpubEzBEQ05auWkghudcYkcxeIhN6/YJXNTYClpYfMZsrbCJaEYpZwsXA18DG804WpBqO82NGO+HzuLmm98jJrC3hXtwZmLxFlDHk3F+HhMNrjXvjQaSyQxt3IsvvoBzztmsJIDVLToIMh241mSMuOYomSR0FJs2nW02IATwVhpJYprCujwPyRQqqqqUFM5KayuFpuZmfOITn1AiS+fPz85WV1mhAWYzqGHb2tKEQ/v34OMf+RgaFi0W8M3glLIFZER8+ctfRl1tgwLk+tosjvX0Y3pyAtdfcxne8e73aoL6X37m0+hathR7du7EL+/9GXoHJlDGMmQ6icUd9fjs3/wvOaz5XA7X3vBG3HDj2/HJj/4FevsHlChJAqE4j559e3H/vT/F1/7tO3jx5ReQHxrAWzZtRPeyJahpWoRVK1dgfGwI1KIlC/OVHbvQuqgF3cu6BMaxqDI1kxObPZMqU2LJAQg8Dxdecgm6152GgclJfO7zn8drL76CKrJHM2kFVplURvuS7SHSTuHEakoXzMwqQbvxXW/F5W+6wtp28gW88uJOlFVU4l+/+L/whk1n4rFdr+P3O3cBGbZZmu6o+SCzW3ZOGLBboMPvYTDh+457ge1wHkz6ZGKPnU383YBqDu+69I2X43cPP4Fq6gWlq02HtqwKn/j8V/HSw/fh/rtvQyZtxTtOlGZ1WNMvNaDFmLCqIwVGgAehpyZ1HjgzkbX97QyBUGUuCXkHbxYiVL8vS7KMS8Iv5H+ZfwmZlBbn5KIG9+rKlSutPSLo+DEzioZusCjgQvhh6l+4UK1z0Gr2ajILQ342lahzYEjoDPD78/u2SYbBa2r4mfka+lXzw+H+Q2IcjwE8ydUwHvogsm6CT3afzj9pz0u+Nci5+D7xxNrjEN6PJQWeUBlTKi8NQ2/DMgCWsY3bJ/eXHitYam77sZSwBy1OJdoqyJ3MPPBkOw4I+7/5ng74Zom5xH/3BKyUrIcz4Nq0rmnthVfZ9PBcSpIdZGWXVaB+6VJMM7knO4VAqhIBa8GRsQ735Mm8nx/70/asdydYYzXjoqImSFdP5aRdls/NIFOR3u5gTQAAIABJREFUQGUZ2/us0s51JJNHmsoCvYsYm5iwgJki5oHBw4UTGJHIoDyVwGWXbMFZZ52Lb/zbvyg5ZVLIhMOfP/3Eu9/xdjG7nXnw2/vvx57X96COzATqHlJfSmCKDcEjuLhp4xnYsuUNOHG8DxWV9HcM1DmEpUyBN/0KQQsmNJRDcRY9O1A4wdg8sT0bAgReBKRfosSOPTPqTFUgW1UpXSjG1LxX7tf6+iY89OjD6O/rx1vf8hbFIiMj4xrQyOmZ55x9Njo722XnpYdWXilG1rPbn8PDDz2EM08/Q7F4uqICkzkOEKOGZFZAysUXb1Uh9JmnnhYA1zPAVnCgojyrckiOw/bEtDVA3bsYnMlmiYsN+fB2aNvjBixKczWRkHzNokXt2udkQTQ01qtLwPeOWm/F+DbmKferdPMEypuloP1lcc4K9hzGR4Z7kEWR/l5Wtp3JnQAgDXCjbjP9MplRBmrQD5BBf7ynF9OzBJobbPidEjWeU5Nzcs00SQNJlocAWULxDP1dYXZWg/dol9iOzr3KZ8e9S5/CQS20pRZLhgKOiikJvPDCC6bFHmy028RsVbXYn6vWrEb7ovZSDmZ22+wg9/ELz/8ec7N5LFvWrSSWjBrKrjBOI2jkti6er3jcHJkzj+sL6O8fVMyxYeMZAmjj4IvbR+mcBjvlttHtjOUFrsFqEkCeC9Fn8xk4aMc1tuKG/fjna42t5GExr3QYNWUsUFLIHpwXi+zF519AdWOtDSHk70tMbgNqSUqxQreBnSqSBfDGGa38O4dDsu2Se1dn1CemB9a3mHYhN1JnjQqG9n0CQbhvsYCJkWH8/rlnraWeuYa+q2AgYyiKcz18irINgrEWaX4zdd2tFdpAN+5fG+xi+ZRJmkVFNmOVhfMR5APMxsBkDcJUarIWqfm6eu1pYQ9GubH7O2rVjQ8OaaJ9siyNzs7FKFDeJZ9XzkPGtvJU+YlYZ4TyWWupZUwjUJsAWizXdPkRZyGbLij3ip1FDTzJFyQDtvnccwIhiZ8BxWQkjRCE9/zdhwO5PQ3LcpLUiftZ31//Hcjoe87Ph/3pMicGHNowMyuOcj3oC4aHBvDaa7swNzujFvmRkWGjSmmPGjnDZdkEPgb/5SFXVJhj/maFC2ErscKvXQvPObsE2UFTpqIWGYzlZDdKE5HMarJM2Q1mnTnxe7LPs3ty9i87CsgyZW7HifTUX6SPo4QSwURKppGBW9BQFUV/wY5klBfJni4siCFI/0TSDeNEagYTe0iXl4WJ1hwel9LQSmqagoWjREK+J1Nege7uFZo+bd1gFhNFxWgjYfla8gzx+mdzU9IJpYTtXGFOsldXXXk5brrpPTh2tEfMUPezLq2hLsciB+5SN5SFsQjbIQOfOaqTDpjzM1+3TlWTw3JiFa9P2oMixBjJjO+ljj4BRwKVw0OjyjMJJi5evFhnl90CLBzQD0iejDrCFRWlz+by0n9paM/8gmQ2+DPYTx39BTz+6CPqOiCNM5FO4LQ1a3HO5s2STrCil+EOaUmSGJv+/vvvlx33YrjiS4GAPmXaSQZBNDvkR/wsJ+2R6ckiaD1lNco4MGZO5Cb+GWFBLFZFMzWobc5BpQTDExdefqNj5dpwvGkG0WvXrtHkryeeeAJDQ4MKtFzok0bBkFLaP7ZPGSuRxjDLKiZZItzoonQbVdKAE5tYRXSTi0hj74ZNQUJsqqyqvmE6pdcg3IFFwX6kuxT/N3fgzmZykMyMjLXYOqijTRuGALiD88Cc7/OKQwRKRiCYvz5iMUTJgztQHfTwfbqOUKUwo0XDYI6dIJBTm82hGjjqff6REbXN5P+LG874wbRriujSrq/i7SMexPC7xKiRbYsxWAJwx2v0tYobPlvJqM0jfk3Rc3LdDdOX8ETED3884FGSEyoVqhYlihgfHcFTjz+ChlpW/Y0Lbi18EYPRdK5CEIM0xiYmcfHWS2XMjDlArccy01QJPxLILswpQaR2y/e+9x10tLUKcJTzVnIcTTTk94q5F5JMgpg8ZKQjMwHSfTAwYEAXgintl6SxEKqqaxXwX3rpZaoi+jCf8vKstQE4nylQwrl+TAIYxBmwzz9Ng660hxcKuOtHPxDDTbofAh7DxDS930TAVe0VmGKC3azOtDS1YsvWi6X3Z3RoE/TmfdPJWABhYuxs22VgxCnpDFgDTKPfC2hTshkmw1NoNgi4M3DzNlBrMzH9JTrQHDVAUylNwWxuadW0S1YqNSCmYMkE7RArlcaY5iQxruUs3v3udwVWprVieEuiAMRQmaHTo1Ng+7vEg0NgwLXj8x4aGpFDoBFfu3qNDV+qrlayY1odM3K83JOL2tuwffvvpaFEB8rfE/zT4CB9NjUUJy0A4Xrl5/XMpf+USKK5tQUf/cjH5HTdDiXSpnvZ0tqMJR2L8fgTT6gFYWigD7e87/246rrrTP8nABcnenvwpS99JQyvoZbOHCozWeRnp3HpBWfj7TffxEkb+OjHPoGOrsXYu2Mn7v7pTzAyMVvSrmQQdPsPfijZgfncNC648Ey88+YP4Tv/+R08+eSzagfUlGPMo/fgAfzkR7fh7nvuwdG9r2NozyGcc8Y6dC1ZhOHBcQFkBw7t19CbbLbGgMn8vFgBrsdHtkgln8Es2yhSuGDrxWhc1Iqf/vwe3H//A2hpbMbbb3wbOltbUM7q4uyMQOyyZAZ7yUCsyKCppUnA8+TkFM7YvBn1bc3oHRrD0WMncODAQeza9ZrYRqetXIWH/usetLY24Il9h/HS7tcxMj6MVIpBeQkSMjsbEy3m3xlsEFymw+QzYSArNoFYCZHkhiUAVk1mqyPPMG0z5Qb6BofQNzyGyqpGAQ3Do5N4200fxaazL8GX//4jGO0/oCReVCVPgFjFlB4p2TFkP3vLdOg5cuCeA8PiyYNOoE3ylJ0N7Tul5DwmZB7cZ8nuSfMy1lqk1tUY+8zbsD0o5/7n9FIHGC3oYFuN+Qn31wINxX6mPbCWRf0IOIsYyOZXY23gQVw9XhB00M/jAtlGMduM0O++3X2R2jBCC6D5e2uJdA04L9Z4MbKUYNCXlPSFHPSxarLy2JiuZPy90fdyI7BgasmU/0TMnagA6XGC/HMoLFpM4NOR3aqbXmjcN/t/e3zjiUMEap48wMW//1QwIf6cvRWS7CElfXqeukoDjtipEQqOLKDM0I4tX4F5/o7FNL4nADQqSjl4FNtPpXWWTV6QNpKmu4bJ0DyJ/KTq6WnU0d7O5jA3NYN0uektc8/Rn7JAOBu0lt1PjoxPmH/z4pUkFBhfsH23BmefeRr+9JMfxf4Dx/DxT/yJmOU8X2RWaFhFyETJUmRrMhMSAngsrvMZdXUulgYZ7QKvc2JqDHXVNRgdHkRNXSWueNMbMTk2g5raKpt2jaTASK19jEXLa7S9nRKo9syz2+UrpcVUlcX6detRkSnDGCdoL5AVw7PuHSQ2fCoOyPObxian8Itf/hIfuOWDupcD+/aLFc+E7uWXduAtN1yPpdRwZOs3EpKm2LVrD15+4WXUllfh0q1b8eLOV9E7PobpGdNQ43AHJu78O5lNBLsIcoyOT6pwlkxQ1oXQSVIsD2kwegdDLCkpxVc6PzZUhD6QACzb6VR0B0DgrK19kcBhm+ibwejYaEjwGCeYPpmdfQ55C8MTtTcDYzuREgjrxUsWU8XgCBI+0s9mR00oZgpsmZ0Vi1GdRekMlnQttWJwvqD7pNwHJwtrkF9NjSR/nNlr06BNO425EGVeuI3IpBSTcD6Pvt4eFWBfe+01i19CMspYh6wjtkg7uFI6xwsFPP/877UOkjpggVQDT5goLmjfrFmzRswbs78aheHcKMUfzz/3nNrUmdTyh/uLsenSpUsVr3BfWlJtzCGuqWtLmu0MBYAwxIRrxa6N+sYGAa6eA0WOxOxjqQhXmnptAIlsXImBbt1MrtvJz5qktJI1fZXYi/7ZTvJQXhKGyKgcF4Zu6o3KA2wAFOPqXbteVScPfxjHsJWa75XNDJO0GZeT/VZdW6O4l10KBD247uUV7HYoYsmyZVixYmUpryG7ztu4fXCUYnNvkxawbffLfIXgMjPeseEhvPLiCxZHku2m4qIBcG6HTdffiBy+lhYfRm3y7gMd4D3ZJzrgY0Uy2i9+toP9fA/3j+W2orKqIMTpw2vXnhYKGZa/8T1eZOL5IXtKUkDpBOpr66TFz4IP1+rgwYM2NK4wr7VWbhhYnCU/aQ/fzm6pS8P174Otls8MuqrqYLC5DoFVgNNP3yAwjb6FqQklgKp4JmlTgpamyA+xdk/3zZ6rcy09LvI19FyWl+jr7nsveq0xVgV2xUhEfI4Cadi2XyiI8bdr107Zrzqyp2lLZmYwNTGqfMmKQoGxGUgJgsuCXJuTqgznsPzS2J3RPrFYyjT7WfTIVFRo3158yaU2OTqQt/gydc6F7oOT47pgMXQ2ac/9WXDACAHGCezf+7qkcGTnmM+lqAc+gsnxcSv0huGi8vcsuSlmTUnGjTbPJONMK5K23H0hc0DFZJkylDFHC63JlM8jm3zz5nOUHxvmEcWGfv2aXBxmM2i+BG3Y7DT6jh/FLBmMhVnkZiZQX5fF1ou34PrrbsDExLQ+m1tMk5LDD/eKt/sSHOR3SDKislJ2hM9cRJUwoM8Hw/lr+d080y67YV0HJvXEc8PP6OvvFzjJIgq1H3tO9GhWA0FFrgntNH+YN5A8og6+CkrWWRGEZ0zFQXVLzovYcujgQTz99FOKoQiyp8tS6FqyGFu2bNEwIMZJfHZ8f0nKbWZG4OKTjz+JY8eOo6o6awMhg7YrbZG6hWPxrsf9fi4cPBU7Psi9cY8z37W4xuyHSxyaMgm7Qivlp6gnnbjw8ncUHa3XoUratOTTTluLc8/djN/+9re6aV180K2SJk1oLXNBR4l7LjCIqwkac2UmAK4KMA2HtcZqE7EXPGgLKjwL4+rNudjhKjmIUxgObgT4Pgfx4sbCN2b8Twfs3Gj4ey1gNWMoYxLYmQwwuJAEVCzAM5TavttaZtyAOhjJ15n+hBl0DyAM9PAqnIGGCg+CgfVJ2QrI48lZqHLGP8sw3KiKy8/xJE/fExIjq9JZhVHAbakt24YXuJNUhSVWNYiSVNedMOCMn81782DXhwvwvvhv9hycSRimnIU1MINua6vPV/uHtV3IAcWYNtIoCXpJ/I7cxBgeeeh3qK+t0kQoGmZWDG2ytWqQ+p8j7vliUoyqa667QayFTJmBTqKXl0Slqb1ogB0/qypbgR/ecQeWLFmsiogdEh9ZH6Yuccp2WAerZMxjYGAQzU0m9u3BVPxe9DzDEBx+KPf7eeedj2x1jUSAmcQR1LIKOU9qtC8sMLJE01qV7VrpHARMS/sKuOeenylB8uquGJ5su/ApoiVkXvQdY1kG8PDKq68Wm5HBGPeHaVOwwp9TIDSnIGwMY6Mjci71NdUaUsH9ImZZhTHsxAhIJFXlIGuN4CuDegYHagu1DaQnxRZYVmh4LWQo0KiuXLUWdY11amMjEKzGCeoGpWwojevL+LnhdHtS4G2CVqXW3wsBJhJvgQH/jSxE1zXlmtF5MNBsampE/2C/pjeuO229tXuFc2sMpIIF5tTAGBnFy6+8hK0XXySgVngC93KxgNd278a9v/gF/vAPb0H3im6Mjs5qoBM/g/fG55etqcVfffYzWjMKbSuhB2SE2zvb0dJYr4R3xfLlGJ/MoSKdxroN69WexXtjYjI5mcM//MM/mE4kdQWRR6q8AvmJSVx5xUV47/tuwuTkDD78wQ+ja3k3juzZizt/eDty80nMLMyhkJ9DS2M1/vPWH2Dnjp0oTM9hw4aV+KNPfgq3fff7eODBbaisyCKRNOmAg7tfxd3f/w/0bN+F01Yvx/jICHa89or0fB56+FEs7uzAorZmmwauFjhjd2Wz1SiE802wsGVxJzadfz527n4d9993H44fPozKdAYf/aOPoL+nVyBg34njqKutw/GBPqRTZdiwboOKVGRg8EScu/VCdKxZgbHZWelYjoySCQks7VqGO++6C1Njwzjn9NOx7Ud3oWtZC7YfG8f2nbvl3Pk6chXoc8x+WSEiDhLReTqziU9nhkBnCDJkC0qsRw9TbGASk25+MM/MkqVdOHT0BBLpStTWtaMA6tOU44/++u8xPTCAb37hz1DVUIOFhTkVNjS7uGj21KYtBsAwaCxalB0Or2lGRD4jaBD7hDpNNy4xD2MMRAf5DI4Mentec4wKc1EiGH2nnzWeA7b2SesssDlskFoY/BXazUsrc4rYuid3VoE3+0agwX+YvMn/x9orPGiLfIPJEdhr7LuNtV/6mIidKhpblDDZ+pr2cbz4Fo8NfC84yOk+Lp6IRNfLzzMw0V9P2ZNTE+144nJqLBC/X313EPf3Lg3/Lo9Z/PW+HnEw1v+7BOaFmOhUv8pA2TUV40GkJ/OuoW33HNgx6multU9jslhEy/IVmOEUQhY+mEyoYu3FMdMr87WL7ykLQI3dQx8uFqPUMtgmnUBdfg4Vk2NqK0zMziNbZYw0sjLIkhTjf24W07lJMdbo4ciu4bqTKWMsESu4MjCYm53HmtWd+NQnP4LHH38B3/7Oreho71AiRX/gkif0qWynUvthYMuNcQLvwoLkKmh3mWT39PWqOHDjW9+Krs4OtC1qQaEwgx0vvy65g3x+WlN862rqbKhCYE9wIq10qCVTkpc29GNPPKH4hyDXprM24fprr8HgwBCe274dVVUcfMLYLgxbjOmFmwyMDZPjZNrHHnsCF1y0BR2L2qWv9Nrrr6vg9/vnnlfb1C1/8H4lh8Mjw+jv7cfjjz+G0ZFx1GarZCuqa+owMpVTXM5rZBxCjTYms4ybWOwjKEbfRQZgb8+A1pb8AD4TxfHBr+uMx8AmxYNBI9JkkgJ4oD4pDuIrCLRqamlWouwajJNTEwJX1X4citE6E8GmUONQAW5pujfZmWxPZvzDvZQUg1TxUZ5STtaGpucddBrFVosZDg4C4rUI9Att0UNDw9i7b19JMoNJPWMW19rmHlQratCRpp65Yof5AoaHBjE2NorBgYEQH1lcxR+yWZYvX17KWSz+L6IyW4HHH31Mus0+8MJZ4VYASWLzuZv1jMgc94mwpoOeFmD/1FNPlvaaM23UMRGAPw4v4TAfyhRp+rsY1gYOue2QrFXQbWe8QRZm55LFSr75fPn9jOm86O02T9ZQSavtH66F2wHLjazd3eygMe0cCGXLvbxbyBXiOYEzPcVK1gRmy7vk76TJaIWCoaEBte1WZY3hLD8V8hKX0jCbaqycMzaeWQK8x1VM5KDLeYyMjKKzq0vPiVtb7MJQNyoNMw3r6e2bZIHxOiQVRR9N8KZQwHB/P557bjsWmEtzT2sfW/usg4xRThWRNHyeAH1kPE/0PStwKxT2uGaMr/k6tlBaHBAVRA2gZl6WNg1qEgESCXQt7cY555yLiYmp0PnFYZ3GONWeZMxEAKe/X4UH6ZqGM05wZN/ePUGLk2CqAQryQ+K1WwKl5xhyMwH94QzG4wSTBbMZDcz/LadhG3geja0tgfll8SWLHZTYobSTg5ZxPWVNxw1kIN9DlpcZWB8HGeP52qkAo62zTfp2/2vrzfUxX2MD0zjohz5pCi++8LywAoKw1PusqqzEyMhgqVgkYbiQh9N3ugyOg4m83wj8Z85qTFVfQxZ1+BzV+p4vyCeTGX/W2ZtRVV1jrEjGQ7roqKPR8YcoSvLna/tE2oscSJefU4GLA16YX3MvswV+mpqEYXKzFTxC3MMYWs0uFoARsFcH0Lx9HlnbHE7rmIegH7LLK7Oob2jSlGF28LGYQ4IJh4ix4CQpOe4ept6hW0b3QFmttOn0Ky6g1MVMDvtf341ykU6mgVQRdbWVKCKvrtsbrr8R09OzmJqmVJXhDBokFKQdeF8ONtL/+Xkm09wLrewm8LKxunaDr7Qp9PbMfI1zuWnliexI4O8chOTZ4b6mfj8JSRwISmILtSPpN7qXL1dMQqYfP09SgsWEpEvYYk2SCj+PrebPbn/GmMEa6pRA15JOrFixHIuXLJVP5Bqx1bsqW4XpqWnFwWSVkkRz7733BiDUwE0xNXX2TENVBKrQ6es+wYsOXlxykoMASc2CsKGA9vegr6u9bgN9BDgT5zn/krcWCRTM5mcUVPGwU69k2bIuaY49/fTTGBkZEruxvIwJPZFS+0BVd4SAhqmxSU4S4mYpQ5Ht0ewvZ/XKRnFJ60RVTb8gB+KUTEeaEz6O2xkeDhpocaitRmMagmkzir75reIgUC0IEHtA7S3OfJ8ZjyCCbj1j+j9PNvhQbQCF3RcBKf7dDJL62cwABJTZ9ChZaaWVNkAlLrYaHXKb8OYbUw4zsBjkMMIY8XgQVKoehol8cT6OOyFPQhT0h/snQzQSq7ZEVpsosPE8sNA9pQxo9Mq+r4N/rjQnwufGE5R4VciDGQ8w4gCrO0VOCXPWKv9NAUHSEgomHFwL0rHVFsMBLNNTuP83v8bSrk4BaawY2RTWOVSxHSJUB2kA+Lxn5oua3Pvm698qgIbtmgI/OVglaLlZPETgzoJQPo/77vuNpkiLXRQmTLO10wSmCdQG6raqiwW1JbHKzymNvAczUAaK20G151pKjFNpGZ1Vq9doapZJFvAcZdT6pZZF9QSbxouD1noOYaAIAwgCaEyUpiniXl6Gn951l0TnBaxRUyI46iIIXpgYtILV4OxZ5fc2hS0XX4yh4RGBF9OTYxgbGRWbgnESGSOJhXlVsfh+VSolLE0mgbVp0+nnBKYVMDNtAF2qLI2OjsUSkFaCkqXupoHJM9Omh8XzL4BOg5uSqG1uQmV9PSpr6Cz5XZyEKIFSHRvfpw4UXn3VVWior7NJXBXURLIpkar+h/PqFWauHw247EGYCMqKEJ8VWz2WdC0WizBHg6xJw3Q8VpkjS4bPhEnISy+9hDddeQn6BsekhfjAr3+Dna/tku7G2EAfvvLVr6K2oUU6NQTZaKPorDgxjd//1a9+TYwAE+AnA6QgQPaGt7wVfT3HcHD/Puw7egQLU1Nilr7v5g+id3jQdIaylQosPvvZ/6FhSmw75j4lwyI3PoqLzz0Xf/CH7wXS5bjp3TdjWfdyHD2wB3fd+X0Mjc+ohZPTTydzk3jg/gewY8dOBdQrOhfj03/7GXz/ez/EAw8+gOrqOgHDBMGO7t2FH9/2bfzmR7/A+NGDOHb8CDZu3IDmhmZVz5h4S+yez1wDemzi4DRB6lQFLrh4CxoWNeLxZ5/Bj+64E5NjY7juyqvR1d6BPXt2o6mxBeMEEBMQS2hp93KBlfQ9DPSZR25548WoaqpH3+QkRnMzmMrZxGVWA8fGxjUoZfvzz6M4N4d1S7rxzM9/Ak73fGj/Ufz2yadQRW3LNNt1rCJszLmoVcttMvcoQS1PmLh3+OwUzEfEtNJeFFjm7HxOkE8FYeZsFU4MjqOsvBbpqiq14Z996duw5eob8N1/+DQmhg4hVaaRSUgpGaOPKCgZ1oAjjSo0xnLks8xW+YAzS5OiizLs0XVZY4PSFORHQ5i8EBdnonhLCL+Lvs3tN9eBv5MUQj6vyivtioOAJd8U7Lf8QqxI5AUn9n8746K07iGZ9OtwoNDBfd67V5j97Ptz8jVxvyIbeQqj0X0KX+NJrgNczhzyJE33q4nI/JBIz9ESEGMMeKwQt0NxoI/XzeJrJAFhtlt2O/QixcE+T27Mrwb2R2Cjxte3tIax7CD+3lOTBv8OAon8bl6Xdz64LYwDrM5ycLDGQQmBDxoAmZIWFot9KU5BTpWjbvFSSTlw6i7Z20xWXbzd1icCke36vGjLM2iC/skkh72YXECe3TIMjKmBRM3h8VGBjGI5hqIuzwUZcwQABewUFjA2PaV7k4/SULQIoNa6BjbP1//5a4oJPv7HnxC7gPdfV1Orp002I30ZkyEyJXn2+Lg+cMsHBCAyCfj2t76tpKehtlYxAjVd6bEa6+o0sbKtpQn79+xBz4mjpSnrXHsDokwvzRKrSptAm0zgyLHj0kdra23DJVu3lsCYr3zly1i7ZjUaa2vVJs0kiu9lYtvW0iImDH01QUAmfgMjw2hsasXwEFnaaRw4dEgD5/jcOdyKSW5LA4e/AVO5HPbs3Yu2pmaUpZLSmKxraMSrr+9RPM+9vm71avnQY4ODmJwxrWVjLlL6xeR6RseMNcp/J0Dq8i8hGy/Fzq7PZ2zYpEAK2bSS7YWG/tGvEgAkgFlTZ5M7PZ5kG6ntFw6rmJOPmZ0hc9pIBX6+aYddV89bl41NZokpn7/HZ16EtNYuywH43xygwmFdfL8GsrDF+fhxtbMbkyiE8wm2YFfpM+nH+Xl81ixEch/Ni9lZ0MAH3hPPnYGCdr2USlmyZInuScNvOByJ3VNI4OmnnlRBjECC1jMk8wQY+X3Mw/g9fs79vDJW5lCkBx/4rQq2BAvcTtC+ME/iGhHEuOyyy0IHhLWcxwttss+BQWZ20YAx2jUCn04wUbEptPWxBS9uo31SsINUIhrGyCGuKc/uDgd6+V2MUZmoGlAS820hllOOI0akxdPSIg9Tm7mWQ4P92LlzJxob6mKyFM4KNL1VgZxsYy8UcPr6M6ThbSQHa+sjE52txDy3BK3lVulfNFXbtMt9L3kbpTrhVBAM1k4dVqxk5tHbcxyv7HjZGFTUaw+DK60GEjQnhS+HjiwWrBwoYo7rGvPSPgwVvdAJIEIFWe6yz5af2mcyXreCmvyHM+tFzODnlOk9zW2tWLJ0ObLZWmQqmc8z7zPQ2RhkKSQKBRw7elgxAPet5dLzAj0OHTqoGyaYws4TI5bYd5b2Q0AuuIZiVhprI8iGhQ5A76QIOp3mtyzH5j4jm5SDQHg9mgGQSstu2XOzye96NqEj4lQ/q5ZraRmGeCrscBWjAhipFvSYRFUp1khGg1LlU0Kbepzgwf3OIacvvvCCtPpR07gSAAAgAElEQVQyKd7rvFpD+R2zM5wMbECr2Hxk2ws8LKCmukZfRZsrXz1rxS8y4XgfFVlKSCUFEPHvlNfw+EfxWXkFzjxzkxjGXjg0iMXmXLieuMdAHk/ofJFtqqG6DDfnkZ+bwYSGTe7G2OgAUDRN/PHxYYGmzNtY+C/PVIRJ0AbY0f+mk2RzG0ORtpR+0oZLGauX9pG+XuzfFDX5UjpfzH/5nJnDnbFxo8BHAeEi7/C1BgwblmDyQfIh6vQsYHh4AGMjw5qZwMFw7DzsaG9Fc0uTwLiuJUvw3ve8R/aur6+3FJP5GhreLthcz4Hf6X5BuTzPVSjARMQy6xA0HL+oIglJdfwsPr/ZORsc575J+yyZxMTUuHJ24gXUTeY9kwRlthEq4JAFyuKka0ayjZt7nkxG2uK+/j4899xzYl0z/yGyQ7xi5YrlOHPjmfreltYWtavzTPJ+du/eKyykjAPOxkbxyiuvyG+zpVwFIRYnTmLnGsah+y0UdF28Bh9q5QQz7Sna1EBmM/yIpKDgs1MGYJJ0Iu3VS69+d3F2NqdpoxSL5oFkDzcfPA8EjXd1tVWRWQFTVUDTgIlcplFekdWim2YKp8NWKAhlm3SRB1hCkmltKt4gq5Z8rNKyEIXanKgbJwfNeDjVkhCYC54YlIx/SGrih8jBCDd2vqGMDRk0okKbm02eYxJkI9WteGFtnGKVhCBEnxUmLtrnGSPEWO8RY0TAp1OfSwLIzmQ0x8mP8g1rf7fql8DKMMnUxrnT6DsTMIAsMlbR+HlPxhxU4edR39LXUdUJtYx5IhNNlfZ1su8xYNEPRgRu2lQyteYGvas4cOtBmievHhyUKo8xLQVP/Pj+GQFBocoYNEe8hVy6TGHqFleZ9PJf/eoebDpzg5IErgk3/UBfDxYk4m7T3kZGR2XAKyqrVJm78e3vVLDG9ZAuAfUdAtPN7s8YQ0zuCR6ywt/c1IDmpkZNc8tNTSipmZwYLzFV1d4fBg85BZrU7q4lXRifHJeBys+xPdao2dbCyAoiv5rTbxck1r169RqbmJYkMMFquDyYBVeh3c/3lV+rAXus3Mxo8hf3CJO1px55xCpRhbzpU1poFPQyWLWxa7BWk6KMjYmme+BsziibLbd7o3ycksy8Ei8GwC44P5OblgHjUa2pqUJ9Qx3O2LgBZ599lrQLBZyJeVLEj398N4ZHJwRkuUOnbfEEjPcsMd25PNqXrkBzxyIUQsFCIs5MYrXB7FlpTxWpwzKBN7/5Gg0y8TNO8NuTaBY+PJHgn7wmBsIUyHdgT8BkeRleevFlLFu6zETaMxkMDg1ZgYV7bHZO4sbJTArt7Q34x//va5iansPOXXs0kXN+ZlrBJ6/14J7d+Pzn/ga19a1KAsorK2SUvc2WTvY73/lPHDx4SPuQ7b5MDAgYU+w7l5tAuYKnJpQlF7Bq1Up84EMfUxs5b9oGL83iL/7ys6gkYzOdAmtrjc1NGOzpx/LOKnzmb76AkbFZfOLjH8Gy5SvQd/wwvv3v/wczIXDPJNmiV4kf/uAuPP74U2KLLmpsxF9/4XP4r7t+gmeeex7HT5zAaatXYWSwFz179+I/vv0NPPzzBzDTe0RV/fra2sA8MEF/FWAIXqeS6BsaRnlNDS5/87VIVVTgvvt/g+9+9ztYurQLa7tWYP2aNTq/w6MjOOe8c+UjpienNGiAZ/fY8WMKQpoXtWLdpjNQ1VCLwZk5nDgxgOkZ6qyxddEKO9QEYfLHtXny6afQ3tyC2mQFXnzg51qT3+3cg6df2aEiFwsnDDJZbBCYFIokDsIIXCtjUcxaIx1kIwitgDXkOzwjZRnT91JQogIC9xrtSkqaOPWNjejlRO15oKa2Xa2k0/kM3ve5f0Z+cgS3feZmVNQSbJiT5EBKAXeYpKwEwwJ1adsGTVcrCJkerQcs9FFM/qT35FXlMCDJbTKHtjlzJh6Yuq/0go+C1yAKXSqmiYlqgRP3MH+vttYYaCf/EfyjbFRMN8in+Lqf1nkMfsn8fZh2qTacqDXLQUYD2gzkc7DV/UcJZAsJlekWRfp/DlD4c3ZfqFaXENxHtsKYrCfFDMX/zg+aVZWPjk3jdkDQJ9R7oOr7xtn9bsuj5DlqnfZnY3rGnqo6U/NkTct4AufrofsLwwZs4NrJA3Z0LSHWEvATmzJt1+WDz0zjks/J2urK9JwYgCaLKeSSaTEY5whmMxFg66dlo/I2SpRLzy0CFksJm6+dWD5MEE3fKpVcQPVMHjVk081MYmxyRC3HaluenSmdSX22GO/UZSyaHjHbfXxQhjajMWR5v9RG3XzWZoyMjmDnrlfR3NCkpImsAZMw8WnAbLMt1yowUSLjgGeSw1C2bdumwJ6sAGbeZDGmMjaIbG52GutPWyeJBw7s+sEd35c9ZIJAH02QiX6CfyfIRH+/e88etWKWV1biA7fcIk1qFiHo2/7285+T3a+pymI6DACjvMfYxDiaG5s1CIMJDad2z+YXMDw2Kts7OjKmZFVgAjj4bQhLu7vR3tpmbKmgm922qE0AXwWlOagbmE5jxys70TM8LABpdedS1NfU4MToCA7392GG05yB0M5lCSS1HOnDmUjRv0lSJYBhFpcaEKOYMrAWNTxDrDPrWvJzzcSYBTK+jrZWYviTbE22eJW2nrq7pXYugS7U0TSWjBeEeCasQE09PjPWLBwzlmHCTrvOLg1nevF8WCIZscPpg9mu5qWGebbdjoxgcHBEoAsZ7UzoNA1ZCTXjUNPmZHGMRS0VGEIuQDsmoFLDwiYEnLLLY/HiJWoL51fzvTZMkIMryvDQQw+V8hAvTthARGpBZrBhwwbFMIqTQ3eKBFrkDzPaq9zT8k9ic0D3TjYqr5sF8SuuuEJrrgK/T5cvGsuFILjHTTpDce1B95kcxDMxoT3AtaV2qcOBAgUsiC/ZSv6bgUqmAemtnmznI8jINXF7ynWWVwgxuucZbh91vDXkxdj63AvmLovo7+vBkSNHUFtdrY4ai+1tDcz3GJhC5hGf3/oNp9s5zYdhZSo8G/vLdDYpe3GqHTVWrRerFCeQ3BDKUyJvJK3biFdw4sRR7NyxwyYpl0gLBijYUBRbpyjONvkVATFBaonAfIkILMa+sa74OgF+On9GamB8yGm6xvI0rTmBMQsG7gigYkfYbF4tqus2bNRgDf63WHUEWsM68LkxByDAWFGeUezH/cwBm729PTh4+JD2nHQuA4jpLbe2Pjahlt/NdfGcWO3jofvPGMBWQGDeJrBHXQaMvfNob29By6IOzC9Yp8LsXEHyHI3NLbILBIRZ7KHmu+9V9zW2pyzHkX8Pssn8btdtdjay70nfKx6z6NmEQT9qagzYAD9bnV7K7Wwf8jOzlZX2DMo5A8DkNiSfSdZ5xjTECT5yLWhv+f18Pe0Ste1c5ovPVUDjxIRYbLQrAvLD3mDczKITiz7MCwigmc9zKpqtgrFBjbjjcYfORKnl2wA1nY/5vHJL5nfEfciAI1bOoitBZeZHtB9+1q0owPfbBGniQozJmTtRu9BxEIGD4fO9mCPtfBJMQtxNGYfqmtoSGYvFA8cf9H6BjEH6K5xjPcNiQQN2CDIS9OZDbmttEhud/819unLlcrz5zW+W/+Waq/BLoD+mL8ihMlwHx5Z4vhQP+75Wx5OR6WyhbU8xl7Shxz45nWDztPylzk9ZWUm7lq39GuyZy4nhyk5JDcEJn0VmI7+Xz512SXMIKAkiIpMVU3nGOZjtqSefQFWNzSygfV/U0Y7169fr+zhcrKO9XT6JPoDXdu8vf4kXX35FebtrgKqbKYCifA6+T3g93G8iAYV4jfbeyU/WIm16xC4J5MQ6t9vsfraY2uIR7czLr3ybmhfa2xfhggsuwNr161DfWIfJyXHc/bOfY//+A6YplqfhMDYi8wVfDAl9g8ytDBJeKa6v1yEQwBjGzLsek4RNPbD14FiMC2NcGUJqgxQklB5Yg77BeQMOatlDspYba8ONRELjFX+rqlqw7f9uBtBYhxZ42x46FZy0Ygx1AJz6bYbdK1Hyq6FKQaPkiaof7Ag1j6o8Mmilli8TCbOpYQYmuqOx6zFZ+LiGGy01N4JXcz35KSVvWg5j1p2abMnIx4SAPemM2JAmrO3X72wI1x8sOf3QNh1fM/9vT0btTJqzc2evg65naKK3YoOWGKwR64/XQOP1xKOPYFFbi7QGCQTR2dGoTFP3bt4q6hR9515hey3ZTe9+z3uC4Q2sipLIuCV3JQAwtDhue+h3aG1uRvfyZarMMMnIz87g8MEDofXDKlB8oxmWAnJTU2qdoa4O75EJAw0x9XdYRTBKt7GTGJRK+7ClBavWrAlTrcoVnvhENE2lDdP86IhUXQiJOZ8Zp0RJeHc6p4CXwctLzzwjsIuDORRvEZwO0zkJEHIStwz0fF7AJ50HgyC2QZdT81As3TAwQhEJRMsmuFpTl0U6nVA78urVa7F582bU1dWiqblRBmRqYkLBN+nwTHaoXcTn1d6+BNseeRJHT/TrHHO9yXzx5KQyW4Wa2jqBRp2dSxTkTFAkOVOGTLrCAhOLEALoataC+4cswD94/01YtmypgDrehxt0CxKMuUSjScehQRysAi5w8la1zgzXtiKTwW9/+yA2nrkR3SsWo+fEsHHDUhTetWB7loGEzlECH/zgh8OExxSmpnNY3L5IE9DooPbvfhX/+MUvYFn3Sj0XroUC5uKCWpv5ed/93n/i8JEjEtsn6J0KMgB8Rmp9TwCVYpPkUZcpw19+7u+Qm7O2eA45qaoux/tv+SO0UG+Te4Z2kvuqWMTilkZ87h8/j9l54Jab34/OrqUY6DmKb/zvryNVXqm9JlH1YkFVsDt/dBfq6uuZheNbt34Lv/r5r/HbbY9q8mV392J0L1+MpoosLr7ofLz0yFNIjnNt0mIYqgWCrIyFIoZHhjCRm8IFl16G1ZvOxN7DR/DNr38dR48eweKmJqxbuQobztggjbCy8jSWLe1CY2ODqq9MuIcGhnRuxnNTaFvSiUvedDnmOFHz0HGMTeWk20T9NYJINnwoFQBO6u6QLZDHoSNHsHrFSlSWZ3HXt/4VG87YhDt/+WvsObgfC6rsm46VtcjakBC3h57ccH18WrUq7vPzCiBko0KEb60/RlDQVOogqm2VUNOAZXW9d3AYmbJqZCtrsFBepoBjxdlvwiVvfy+euPM/sOuxewQyUjyEQ+0rxThwfSl+/nyMKe9sdNPPYjFFSU4ITCwhDMPCgt/i3ldRSawHD7mtKOUJkoNMAheDbovdQ2iNZVIUWkr4GrF15FsjdrzbdLf3URu5tf97NKqBN15sIzszxnQ0/2KgrlqE1HbpU0etVcvlQ6za69cYhKlPaZF2v+QBU7xI40GrxRYmORGBeyaAbm0wdt5D92L4q0Ue/3/+nPYgDt7FQUsv7tm/eZJtsiZ+T6VAzMGy4DP9mk/9bvf5vsxhxUvXGP/9qWug5xYbHuftQ3yzJnwmUyoQpRIZPUcNGkiWY2y+gKZlS1U4ZrxHYI8AIzsmSjFVrKAYganm/0tSLLSQCj7nQTEM/nsZ/VJ+FqnpSUyNDyOdob9MYmx8XMwGso2YuDA4Z4Gbn832PflKH9yn4Ni6FQRoFRawYlm3AvTjPT1KAOkLyewrxXdiSUBttbyOiooyadYxvqiprlLAbsUo6mrNom+gD+2dHbjgvAuwbv1pGBzsVycFC3CPP/aYkgYmlh47EWSkniGBbf6PoFxPfz+uvfY6aeqJ9ZLJSCfpF/f+Ute8dvUqaftRimRiahI9/QOKNejrjh49LukItsa9+Pzzanem/h8BqKm5GbHCTxw/KlbL4o5FyDDOEyBVxCNPbxcAyySInQkrl3dj+fKVeHXnaxidGMX5Z29GV9siHOvrxfDkJPqHhxVXMZ5RQrlgciVks1ICRQWajBESNJVdSa2dI8WiQQeQRV4bZGD6YAIEUxkVgpggEfjgcBcHt8SaK0ur5ZOax/RZZHEohggAo+8t+yxrxyXD37SzDcDRNNLAWlf7dNC2dvvuZ0/nIZVE98oVgaYITE7n1FrOnIfmi/ED9xHBYfPrgVmDpO6Bbc+UFxHgU9KJtfFU3A/cQ30D/WiobzBWYABQGQKIOZtM4Nlnn5WviJ8btb2FdkkCjNTrUuws4N8KlEaSTuBXv/qVJa0ElKQ/mFayPTE1JeYn4543vOE8lHP6Z0ge+Vn8HWMCvpcD1Bifim1Vak030M8AIEseGVfxjHDtuX95f/Q33jlmw5vCMAwCHZTB8ByJYJHO8nQYbmaDPTzBFxjp3XBxmxsARmeTshNHBfNMBq/v3iXGcR0Ba2ncR4UZaWMGXVSuCe30hjPOCOxR02cUdElnHNg73E+yIzGJqtCWVtqnBvRZ7uj6cNZqSHZYHkcPH8LB/XsxMT6iTiMOAhKXTZ8bwEsy71KmEUeAhj+WxJsbIqhPEEprG6a9mt+13C8qlBmjqLamVvuLhVT5eLIuNcW9QqwlFsun5wpIlWVRXlmF9sWL9aeGL0mMxgpbNt07geHBAZRlkhrCqLNVmJfG6OHDh3Q/FRr2OKvXWrppQBD/5PdKH5GMWsVgJD9Ew2m4f5m/cG/xfPF36qgoFDAxOSVd9u6VazA3bwxFyTClylTEZTFX7H/VlBjv2FN0BlwpFy66zJkzKO2ZenHO/b+KuAIlo+G1Hhu679WjDQQly8kMXGVMZlI1HsPZIDAruNg54v6Pg2a0Yz5dnvIOvH8WI8rKvTXawGQb6mPkCrdXPHsEFqcI+Gb4bBkPhsGzXENKocUmsnvMpBXy5xT+NPCVtp1g6TxSHE9E95kOOtocgKqzYIAitbfFBE5bIY0fyTieg5VIHPO4x2MOFqmt2ELNQtOOZb6mIkEY0KXugXQ02JPr5GSnUtE1zB/g+wh8G8iXx+josJh5oyrq59G+qEUDaqiJyjUeGhlCd/cyXHXVFWhrXYTB4aFANrL15PU7W5H7k/fIXE2dciEm5/Vz6JFA1LJyXZt8KDvyAqGGusXmKxZk13xgpAa4Bn9I2zMwNIj9Bw5oENiqlSvR3NJs8l/hGTAJZM7Dz7D3Uq6J06uLmt7OaeWPPfaYSFea4pxMSMeZg7jYZXTwwEFpX9Ifce+0NJkG79PPbsejjzysdaNPJ2ZSnGenUFpFWvetZu/C3JMgw0Tb7MC0nwnPA6yL2KQfdE5iQ40dYxHAeORQfzGTzRCvVnWUAxAmJ4ZATZTdrx/AKy/vlqMiFdUI3XYR3GRswxXAKCOY1gRVqypmlEiqdY7JSRCDFbdKkyUtPLYLCcyRUG0XqhrAN6f68tVRVcqAsyiQDmKVwRHGAxDetI/ldodh4JcdejkSUcNj7WUhkYovaCZjLUdxFkEcSPTAhZ/ttGc3YA7g+YPRoS8lE6F1rzTt2dINgrk0YN73zuBQVZAwEcxbcX0N3AiZa4pYjl7xja8fr4sHx0FAv05PQj2QIFgTT3J4LcbgsQqnixs788SnnPkaueH2z3DDr2QmsCv9u/363CAa7d9o+A9t2yZtG+k+Bi1MVv5J3ef18JCJRULGZyolg3PT+95XSohV7Q770B2GXbNVoWgotm/fjqHhQQW1bAcRc7Y0NKVYeqbpjLUr5POm58fnqGnDBXMIPGtWcTDRZRpQ7WcK1c/Ooq6+VtR2BqvSUiCAIj1T0pLDRDbXpeQvMkmk8nNiiRXIjDhxVJWl6elJ5Cen0Hv0KFIM0Fj5IStEzKYEKsvJHl4AmUwMPngd9fW11n5OluHcjNp6eJ9soeI5q6mhUWrRBMLu5Z04bf16va+Prb2VZdi7Zw/q6hqVKFRkK01bhs6NDLECMDwyjvn5GRST5di55yAOHOlBprJKLVJkjjAIT3OaM9lRHPQyPaukUDI8BAU17dBaVhbmw1poIJLRtnW2pqcF6K5YSSNq1Zb4YCI+XyaivC8NYymv1LqScUfDzTayuroshobG8dBDD+Pd77kRU7k5DA7w2bdinJU6BUpziv7Y7sC86U/+5FOllkmyR9esZpv7Ak4c70V1eRJXvekKXHH1NQqOJHOQTilhoLPinvrebbfi5VdekY6MnQ+zpJnQFpBMckBMOSo4/XJ2Fv/8vduUjDKJ44AC3s/N73s/mpoajDXI84MMMgtzaKgo4Bvf/nfMLaTwjhvfJefVf/wI/u1/fwWpmmrM5dn+au3pTz31BH52973IVlRiYmwId971Xfzi3gfx6CNPSPCecWxlZQpLFy/FG7ech5/d+kMkJmekIUSmD7t6ec7YCn/elguRrqnBMy/8HnfccQcG+vuxYnEXVi3uUhtkVW2VzteSzk4xJ+ob6lV15tocOXwE1NR6w8VbsGzdGozPzONY75CKUhO5nJwf2VQEhQnKcgAMHTfbAxnOEdhnJf2ZRx7HxVu3YuXa1bj3xz9FRaYc/3Xvz9A/NKwiFoMvOlG6Qgd7FHxbSGhBRXkFKiurTKg/DFXiGfa2MJ886UkH/ywvqyhVzhng0telyrNIlrGNhK27Zfo9cVDKgtz0qS8hmS7ix//6V6ivZItTHmmCfliw6eOavGhBuCdoGoLh2j0lcC3SHeZ54LXEi0zyY4FR5rbOko1ItNyDbPcB7i/jYJjbY9p8Z3da0pMW2Ej7Lbsem4TMz7HBDmQfB99qF1Hyt/LhajsLQwX+G/0tvsV9h/vs+D1aMhT9nAw+Rv8eNdtxJaPkwhMMFSnDFOtTkw6vzLruZNyHCcCKJb/eWuNr5gU0FTpC8uLTQuOJS7wA6vfpcYh/VhxwKPlTrnEsHnKWd5RYRYNB4utkRVn6fbI+ovZFTwz4WiYMSrY15Tyww5JpzCSTWNS1VGBXkYkg914ATFk84+qW7ie0FQpUdOaiFiwkYYHFqNYqJlJkuecmsTA9henxUbFAJJVCRqU6QghyGGuRACNZDqysx1t2xLTNWBuZr7H2vYaWpZT0k+nnfsTXlYU0glkM2sU2rKpCJafWh2SX7UgtLU1qiV69cpWkSQg+EVjUVHPGAnNzuPMHd8hWMXjnEDF+Hs/N4KBNWyTASbtGn3r99TcIEOEwsOpsBbY//yKeePIpjI+O4aLzzsUNV1+D/v4ejE5M4Z5fPYB9Bw+jqiqr4kpL2yJcdvnleGTbw+hobZO9GBwZUZJBcHHPntcxNTWOLRe+ARdfcC4Wty0SYPzhP/20klqdTySlB8X9RDmPHMGiZBLtbYtw9llnacAW29hGRqi/PKbkfoZDr0JCadPFo0nSck4aWGG2yG0CbappPZlEhRU4rGXcdbu4HzkZ04EGa70uoqa2GrV1tQLJ9u3fqz3BJM/OlnUBxc8SNzT3Yba8TPEZxeUFgpIt4y3xKribTqDHnUyS6JNWr11VArkIMFLjU10hkshRpKa9z+4W8wOM3cpRlirHhg1nnFR8kQ13mSIOSuIADbZ5K+a0qehWWDQgh//+0EPbtM9VFPX4IGFSFdxzWy+9VPvT79kwAhbmiyoY33/f/RoGQ3CBTCm1iMtOWVGG8TEZjExcS3kPQdv5AnbtfFUA4/GeE1i8ZIkSU7JgkvE1jg2h8A4jri8/l/tKxUAV342MoRY82RsT9DB2nk1NZhzMPeWDwOIDplwHU0BHKB6orSY0s9gYkKiyRBbhkUOHpXGWrSzT5HBJtqj4QHa+TaZ1cJF7kTJFaumTbh2Bcytecl1K8hyhM6Bky8MwDdnIoNHNjaGGVDFK2SWUUNxTmJ3BxPAQThw/hIqylAYwqNOBsiih3Z8sZgFL83OlHME7DjyvNMDeAFDaQe5d943Mc7h+3iGkQY7pNKY41FD3pbu29/J11G7n8JtCEV1LlmHJ0m4NfaE8k81HMM1+rTO/lUxp2QWCGASKEshmynDwwH6Mjg2jPE1pnCLmZzml3Fu0GcOaPp/nrfyTYAiJEWRRCdQmmJapKJ03MZ9VQJi3ln4NUmxAa2eH5H3K0+UYG51U7kC2G7tv+Hqed7LolI8G9rzb9eicWLGJ3yvJEInTB93/0K0Y5cExgDF0qXhO7DbDcmMWQq1IybNnnRy2X03+IKnCuBje6siz7kzb57Z3Pa6L+2c/l8bqnLeClfAVQ5w9ZzWg0KIbDdrU0CaT0dHn+//C7402a0/W5cj8QPk8BgPc3C4S0+JzMnA4cJKNJBQGXIldTYAq2Kt4LHhScKavDdcl7cpI3oL5iL9fhbCwNo4nWOs+96KBcGZHaPuTyE2NC3Sj1u3YCIHDtAhIzGlFxuEAV4Lkw8NqJb7mmjdL/5A5mZ5PAO153lk8LBW48saOZ3GRNvBU+ZuqyiphErPzxjwfGR4WmYiFGnZmEkvgfTDnE1AZ64ISBjA3h5df3qGi2fKVK0CyDZ8dmanMu3k2eC/jo8ZqpN9n+zWv6bVXd4mRyKIe9Zppf5qaG/S75StWKI/fd+CA6cvm8xryZTnTjKZb0z9wTVjY5J8EY1m4JUN57769gR19MolAQ4hDcU4FJMX8tiOc4CBfp/1n/ybsQ3rOlLlbQOLKa99V5AsybH/MWPtyMlUUOEFDMDM9L6YSNbzsjaZ5aPuYxs80WmisJpUclkscmH/P8qY4lECVcdN/Myo6ky9jK8gZBR0GB7884PfNaoFjRHsXyEP6P4NYfUQUVOv2fcCG2FlBezAkRKZFaIg6H3qcDRn/PjdWHiy4ZhUtqMCnkCR54qlrZMJIgClMz+R1qfUpTGuMqiUWfPtnu1Ph9+vzQsXPDx0fFJ2UjE1gd9lt/r/tSKcCeu644vemcx+Ar5LTilU2TmJJxFrjeIB4DTw8POhWvTHNJAbcasSNTZJ04+hVQTesDsjyvVbh0d2UWvJkZKTJWNRhp7PTWhXmUVNVrdcR3afRIeDDA0rmIRMQ/o6tTnwGrqdC8EpAdmzwgQWCBgjSkDBpkfMri9oL+bs6TZI0UJTrYgAkgWSbJsVDLM1OAozStoiqvZ7Q+Nrztaw2MMCw6k90dhwAACAASURBVCKdT9AukWwQq78GQDGiX0guIKGgex7DPccxduIoOpo5FITtwpPo6+uXsHS2ogzti9rQ2t5hLd6T1KWgw0+LEcBWHQoDj40OKyBk5bGyjMBKBVau7MKy7qUYGx9R4EddwdGxIbVOyIiIEp1Cb1+vRPEZ6LJdijANnwGrcEMjkxgemcL03Azm5jmBlLeVVvCupDlogzBmUqCsoRbcvzbt1SrPNm0y0mJl4cG00cxxWzsIWXAXbblQiUlLS3Oootj0TQXWYYAKNweBYAUJ1P/QkIkEjh8/IY0X7kUa67vuvBOvvPQy/uc/fUmsRAUH83m1u9PedS3rwNe+9q/Ys2ev3sN1v+LyN2rICJ/XSH+vQMlzLrhI4sgUhefrmBASCGOr80/u+jFefOklTekkK8FEdQMLWlVrVqUzSC8UMd5/At+6/UdKSJ05QGf3oQ9/WG1SRRDkWcBCmgBjHhWYwdf/z79jHmm8/6absWzpEoz09eEb//xllNfVIDdtbfoMvl/Z+SJuu/X72qfTuQncfsf3cN99D+LA3n0464yNOH39OnR2NmFwYExb8LUXXsZYb7/2OsXr152+HqvPOkMO8tv//i3sePkVNNfX4+LzL8CyJV3Yv28vGjnNMZHQNGueCSYfNsiIrQvHdDbPufAiVLQ24kjvIPbsO4iKamqPVSoAUqDJoIKV+nRGgRbZPArUAbGXtz/7LA4dPITm2jqcefZZWLdhA+77+S9QUZbG7XfehXzQwpV/YLvwfzPgRbZHFVRqsFkbl/8woGfyIe0fvc4YBgL1XDOowFY3FgiSWEinMDWTRzpTafuerT0h0SH7qKFzFa778F9j75M/x56nf41seYFK6uao9f+tEshExROouP851XZ7IcYHJPhr3ZcZ0KgSnr3VJ6+GQSt8nUtZ+H2pNSIAmh4c8XMNxI9YfHpNAGL9vfYlJ0t46FrC9zFOiN+DA43uq/xPvibuM07y6+7rNHEyCkjj1xAH5Pzf+c02iT6sdPgc99tR4dKKbvrsMNxHaxikUOR/AhPAAQpeq+8RdWAEDUT3nwKtJXIf7a2TQLAYChq/dr0mtDp6nGEyEdZ2FmeneluK3+9JydUpQ3c0/Vzgoe1lB+F8/Y2EZm3PYi4VTGsR2SrUty4CJz9SCyuRSSOvThZej+kesuDIfeF7UB0FErq2vgqCKwT0mDCQTagYrVhAmnuxMIe5yUkMDw0oURb8T4aLvo5t2saQs4ECVsT1WFGMAbXnhl0Yi2sUdxDkKpqmkGIeddQYE7k8xFRkTXJ/NDTUizHO9V3a1YVsVRXOPucs3ScLFYz7uByyaVwlaixNTIhRyAtgsdOAT6CluVVSG0wcyFroGxzEW298m8CM3t4+SQVRR/quu/5LXRGSIqrJ4qMf+YhaE8mm+OvPfRHDI2NoaqhXrL1m7Toc6+nF7tdeQ2WWCXtB7eRkivccP4LKbAZLOtrxub/5S5TTrxZZQJzCTR/4EPr6BrVXOzqXKM7vHxiyQYbz1BcvQzllZMJgn8oqtmGV617YEUKA0Vqi2Y3A/WfT05UUK4k2ICNeOLCCTQCHGPOzPTsUe6VbGNikLK4ODA6pMCjANj+L5pYWgZCM35h7kClkmn+m2RcvkIvdTa02gnVBiN+01yLWsbdU83q9NdDBfGouLl+10mINTrMeH0VuehIzs9NYKJpeI1n01CajpjITb7WUciBjoYhVq1arzZFF0Xjsa2eLSZflIA62c+uTOU7ge14DHthN8Vv9nWdENk+sMh5F03vktFBqUcrfhPtiYZU5FV9/zz33KKnl72dDkss4SuBZsGk2cbQ6Sv7IRpyhXmCP1nv7879XLEadUrJg2C0hUoXiL+Zv84oFS+Cuua3QYRblWYrXgrxFlNcYiYS/G5+YVO5m7PZgbwleiyEbER/ieQz3obHojRlqPwvgkBVp4U1NKi7j/wgqOEibra7Sq7nvCMbU1TeoTd2BNbsmI5u4PZGP9+nvrsUYcBv+u0Cm0BIutqym5xqjkfaKA1J6jx/FscOHtKeYE3LPEdzS2BEBySSr0B8VFNcwd1GLKWMcgc92DWSB8bWSKwrdVu7P+ByMgeVSWtYhwNyaK0vdRYH9krQAstW1ioU2bNiIBNv8ed6tTch8N69dQ2OYJ0FSDbThBDnUip9K4dhRFjH2iAnOF7EjnSAk42WCjjqf83NBmy5AU1yX4G9sLxlD1HEDxXuhy4TXwt9xGEjnkqXKM0gmYSxdW1+H2voGdQBpcGyQqdF7HHCLyYB4jOBFQsMuLBY2/20231ixoeMj5OTuv70oF9+LHi9ICzT8mA5lKGgEcFo79JRhr1GnRxS/+BmJAEbrwPJ9GMdEPGbx3/uUbO3fwMjzmEngPu8n3GMUJ1mO6tfm96PPiMUFPqRFJLJASFLJgsz/EAfH38vP95jS/71UJAjRoXeOxNeF76OEkzNy+XeB9fx3zqsIbFG11WtmRUGg4vzsLIYHh0Q+Ys7e2dEuEJv21QeM8LMIAjKGvfLKN2HV6pXK+WgPbHKzybV5PEz/6PrrOrPEwCihFdj3kkBQ90Yo7JMMNmtAIv2T4hJiIRmC5DXyVQQfo4JuWizxRx99VDq/a9acBg6D8zBQrfMkLoVcV4UDTm0enxCwuW3b71RETAXQluQm5vXrN6xXa/Xu3buVFzvQ2dHRgaPHjula+Nw4/ZkalSaLZIN7rQAS4Thx/IJ2zuNOIyCY/JqGjWkAWYgjQxFJkh8VZHxaoUzrcfk7PlAUI5DobWixokEjA8sFUvmg9DBg+hQEGQ24I6U9CK6KLWIVwvbFnWhb1C6HJFRTNFjbqKpqalIQPaXrLUWDMFXZCkLzUWITWl2Dw+SGsCqqafbxv8WgC4dEbWJhKEs84PbDzM/VazQdyhYpOgx2b+4QS85GSZp5VVWtYtWIKLhnEBZ+F9q8BXqESqUH9EKFg+aXFxz80GuiV6D16/5jDzFKQlRnOilJODXROhVY9SDHD3c84fKAzYXh7f6NMhv/kZMrsT2tQunrUzK2YuNY5TrS5rAAI1658Y2sZ3LS59p98XOdpSCgLlDBCbawqquJSkzqFhZ0gAQ6huDKKxKeiEtbJSbma3XVSIeQ38f38954DtQ6TIcZWnM8KCXgwUBLWhJsQQ4t2zKCQXSZ7yErwj/Pn7kn8DzY1LUQuzaAydRW4lpzP1qbAgNS04Vi2zNJa6P9x9D/6g6kEwWrgAemKwNNJWViGHCIjq0dP0sUaArr89wGzRkGOhwwQkFh6kXN53P487/4pHQqGJCxanH0yDFVR5hsJRLUX6rB4YPHxM6YzucwNj2N8YlpEukEmlErhW3Q2WyFDBfXW/aiZLg4PZL3ZG1SPLQSOk9aO4HWmhU2TiQOos2+V5gQq8UkkRCLet26Nbju+stx/PiIaR6Wc4COtdCJ2g6grq4G45PTMu5MCKrrqtHcUofRkSn09g7i8Scex+8efBC56RmxGnuOHcXvHrwPJ/pGrT2bOjgEAzMZtLQ0aEjL8y++iOrqGiWU5597jgx5X28/hgd6sWXrRbj5Ax9CbmIcNTW10lbk/ty7/4AmVj/91DPY9vBDgcntQblV9hWwqjW2TIn36HAfbr39TgyNjoWhQUksWtSMd77zZiUR8wtSjtV6UyltZqgXP/nFPZhPJvC269+GtWtXYaS/D3/zF5/B4lXdss+V5Wxhz+HgoQP4za/v0/AYOsa/+qvPYnhoFLW1ZWhuqMOLL7yMzWdvtHanICb+wH3bsHxZt5LlF55/Hr++79dYmMtj/ao1aGttFqDNRInBMPcP75fPhetK+06AbXxqCnWN9TjvkouAynIMjEyIRTo+Nok0q+jJpFg+fPacDsvzwOCd1cGx0VE5YbYAPHD/fRjs6UVDHaeOUze0gDPOOhMXb9mCW//lm2isq8GtP/kpsnV1mF3IB5sRgK/QHup2yhnp3Gfch27//by6/ZS9k58IIuhqTWaQa3tX7IdEEjNEXMiIU9uvFYIY6MgGllfjkhtuQUVxBtt+8i2ky6iDMiUAQFViRvRyBKZbJTsf8qh40iobH6akG4g9HVhpJxerrDXJfJoBfbHCT0BiFMKZI7Ogkew2fYH9P7X8haAxHuS6ffF1LOnTxApeBC08gLeiSQxJC0GsbG1I5LTWLPadxLR0cNSWhj+loPmUz/NkQmslmQl7vQeOfF7u4zx5iK+rAyMngX9BJkTln9BqyoTdZVgsELa2ffOl1jrlwIv7O0mBhEKnX3+0dnah8YDb950mvbqGWBigYjGCsQBMJzq0pBaN3eIxRJTY+7OMYgVnYNrrzS+bLzRGnliMttrIEEThELOyMtQv6pAGo9ToZLtTSvasdSmFiZFhDRrjfyvOoybc7Cyyoc1TNiUU6chiJ4hPbW9plBXmMTE2prYntkFFuyXEYT70QkN5rK1LYGEqrYJFdFbNj3I/s6DiGrxsqSRQIxAgJDt8P4eacSsxMWEho6qqUvuf4BfZc6z8f/yTHy8JwPvQNkVFBBfSKZsKSd9ZWSFdulLXSQCq+RnbHnpEeootrYt0ve94xzt19jis7Etf+gouv+wK/PTu/8Ill14iFiEHK76+5wB2vPo66mvrNUGboCBbBgk0GRBgXR7Ug+5ob0M1mUbJBVxz9RuJdMsmL1nSjrVrV2NqMoemxlYMDAziyPGj0qT95je/jdwUwTu2aFKHkqyGGg2SYZeRii+pjIqILNT5cBf6asONDVBksiV/GZKKeBHd9yRjAiXFBD31uWl9l0BfDuoYZkuyFVz4U9dQr//xOyhgz/1kEz5twqvH5vwu6iDzOqcm6E/GUE7td2/xCnpYYrYEW0iglPumJL+QAJatWK7ki7ESxebYakbGpLjuSU6+J6DNfZnRWjGZ5LHJVnD/JsVe5f2YVJS3XHqHlg1QND9jsW5FRcamHUvPa1pToBkfErTxvS0QM4Agl19xhYpsBCalBemFEDFHirj//vuCjIa1KgpYUMurXQ/X9sorryzp7TrpgK89uG+/hs888LsHxfIx9ksrVqxcaSzIIFlTAg1YJAiABp+VEy/cnp5qo03aKa2p1JQMIPOMe8n0NQ2UdfvrNp4JrJn8CKRVUbbU/UEwI0zkDRJZ/BzuMV4/98zk1LgYfZzuanlUAvUNDTht3XrtQQM04uwzA8GVC8Y7ygK4KNtI+xXYOSb74PvR2IzsQuA+PLBvL44fP6K2VxZUOIjHz4Lnpsp5lCfZ1PUSCKc9EthkAu8oeWJEGM9LtZe86Ke8hl0T3nHmE12DLirjcUqbsY26vhFvOPd8nXHlx2GKt5JobnSPP6i3yeFlZRm1eEvRBwWB0YzH7JpsMBbblwSwCfi33IPdLu7XaIuVMwWigchBbCdlAb6SAyoNgOX+t9b7JFasXIXFXUuRm5zCkUMH9PvWji40NLWqG4nXKyY+CU40RgLA/t8hQXGfqLguEED83+VH3W8yfwsEGRsEYLbIB596vu+5pZ2HyK96vhLPqw2jsDxZ33mKXnT8+hw8dNtmIKgXAaM4wQgXBkJ6vuPnx2Mqh+CFvYQcXq3JpcKsMSP5nd654xjIqeBjjBBZss923XY+PUf36/YzHL047GUnm5wircY40+2jFycVq5GBzHyQMVciDG3SGZzDwtw0cuMTGpwyOjykHLCzvV05CCgXJlad6S3y80lSIoHjuuuvxYqVKwKDn4VMy0u5lgS5RWwKGovx52n4QF7Xo30cikbCKGat+KXOVQKSFdYBwfUgiMnX873CK5JJ+TzmiI8++phksyh/UZJoKhQ1cGwmNyVQkbnmyPCQziLtKAeTnjhxTNfNrcTXErA86+yz9H3PPvOMJEf4TMhW5oA8fi+LdIqXQmeGFXGNkapheWEvOOGOv/M4WXEbBxSxw1CbwaQHPP4x8hALgzaEzfeipC+4Vpdc+67i5PiYdMn48HRo0uUl3RIGDsGOmBC4qpJW0WLSSZongQRWEQUyVFWp+shFrKBOTDYbtQqFoJ2BujFB0gro1LoRJjsbm4ltkWSNBKMpnM0OmT14TgC2A+4OVQcu5EcusO5G7mQA0QKUCCgz4MuDcn5/6dCEA2k6kCY8b4tvAV4cZDSna1U4Bi9y4sFZEXBygXt3HnGHzE0gYDHoVLFtjz8MclzfiZ9lNHZjIURGyzaDDfLgNTHRDa3XSiAMTPN19hY1GUobpW3JV5iGrPUPFsoBTU/UXONRICo3jyfITDsMCzXHcorQsgCuwBiNWylfAxpxd6AWOFtF1BNOWxubqGzsUGqlhSlwwdEKMZ+bsX3kbBdVgk1rSc4wtHH4NcQTMX2+GMBhAmnQ7Iwnf66/psMZBKHdcNvBsk82B2xBhQFqltZQG8j3pq531irk7qw0jIaVdA3/UY1cBpMttL1HDmLk0D5UhoqjSCBi54QoSe3j0UAFvoxtPtaeYhMh5cQCYC1WbJKg3TA+9rEPSBKhqqZe2ld9fT2oa2rBbL6I3AwwODwpQJL2gVUlGSoFssYu5BbzNkAxM8us3dSYa6YDxR+rwBuDhueb08n4OhplTZeWQzVwRQ6WiY6qLWS0GOja0NSAyy57YzDcBIULQVDXBzYkceTIUbVYpcsSWNbViUcefw4PbnsEff2DEu5fu2o1jhw7pmdEqvhzTz+Fxx7Zht7hURsmRDtHZkd5OWprq/DVf/4X7Nixw8BbtiRQ0HtuXrYtPzOJzZvOxDve+z6kCfZmypCbmbGgKVMmB/DDH/8Ev/rVryPGqkBUOzBqayrOo5ISE5kMjuzbh188cD8GhkdtcEIyISDv5pvep0QmmSoTiMG6TqaYxMSJI7jnN79EqgJ4yw3vQmtLE1L5ebz7XW/DFVdfjgo66STwyo7dSBRT+NnP7xXL8cLzzkdTU720x6qryjA8MIpbv3cH1q9bj8LCnCZhNre1qc3v8W2/Q3/PCdTV1OHaa6/Gyu5unDh2QmdxWfcyMX/oxOQbimlM5tgqPicH171qFdqWtiPBezsxjMPHTiCXm5FMQJUmY5otqa+vU5A7KqHkIiqoLTY5iYcf2oZf3ftL1GSr0L2sW+1zaklKJMSGuOC8N+Ct112Lb/zdF9Dc2Ylv/eAupLMZzEujiwtsYIdX6R1AFBOsJBcRpiSL7Bcq7z5AReA9A5Ew1GCBxC5KfVgbdxJpJAiO8TXSHU5a61KC1U8WGqZV3efnErCfy42huqoCRerOJYzZwsqfg4wlxksoiHjA546b/tgTZm8p1OEKNs+TEGtliApRbvPUkhQCbfd7FszaKxwwlM8s/ZsNAivZkPBhJT5JeKGvrfYBZTSceSHgMBoyYkE4kyKbFuiBvoYxMImm3WBnROzHr/Wkf4yBmu6LI5DRWratYGM+3v2ZX2e0JubfPU7w33uAL3/kWjMEqWI+p9Qyd1L13/SN3BdIN81ZACVwIGoj96TEgF2rDhtoZjGHgQX+MAyY1TMLxRgT0Le/m95dpIFWAk1l+K092v2S60L6ZztwJJDMQfdkCuOFBXR2L8ckB4qxlTCAj0YtXEBZMoWeg/uRYDVcshZJzM1b6xGLQ7PTuSDubuxByXaUZdDc2mqsFxYVZmfVJmzPMWhAxyaV+/MtrYMKbCaybrp4HL5i1XgNagiAl1jUmQyqq2xYi+nf+iCApIot1BNjMtDQWK+pk2SKk9VFcO39t7xPbdCl1roA7pJ5xgSHNqqjo11FxdpaA82yElW3ArpiDADfv+MHOHDwMNo7OnDttdcq6aHMyyc/9Wc4ff3pYh9sveQiXH3VFfjoxz6NbFWt/CBZCgSxJ6dyaGxuw9DggIFx0itlG36QA6nIorOjFX9w8ztx9OABtY5u3Hg6Np+7Ge+9+Q91L2Qz0jbV1jVgaHgU1VkrzBLwXbK4S76Lhca2tlbsk3au/Z1xCbXPxLaSVJDFiwaoc7Cbsf1FSCjFRRaDOgguUDoUMgQMZspRWU0tKba85YL8jhU7GF/QbzL2JTDLWM9tXSlmDB0J7F6hbaKO2dw018UGMWi/CLghC7v8/9L1HmCSXdW18K4O1TnOTE9OmqAJygKJIIEksJCN8Q8Ik7FBCGOCbQEOmGAwz1jGiB+eEyY8gn8yIggJgSUBAiOUs0bSjKTJqXPu6grd9b611t73nh77b3+4R93VVfeee84Oa6+9dgauaW/nYvXYh3gOaHuDLlx1sWrzVYCqFQ13aTCbr5R8UCAhRCWm1bpVytIYBKN1bmbOerrhT9utpxuyOTGZHrFiE2NQxE5g8QKMZhHep+zed989vD5cNwkYHhOiWaxYbLXnPve5/FkwMWNyBUBK2Ikf/vAHbOmrVMF+8aISil1g2+KzCwVOkY6cJdaH2qInj9mOHbvtZ7/4pW3ZsomTSoutbbYdk8UrGKZUYwsymDIrBwYyra0AuVPWUg6I5HrzaGNFogyNZwCMa9eu03RcRcRZIStyDMaLSf7B93QGKAruYYdFDhFAQnDDByvGeQtSAIrWaAtEoROFdQxfQkdCzlLTkE/ZDfxPTB3mUy77EeAPvmd5CvyhT09mPlmv2fzstI0Oq+Bw/BiAAHoADfWjc6WjJqubeawTSZSH+BRgB2/jv7HOiCMJSOpAJaBsMoCC7C5fPNc9hx+GXUMhCM9h+cBKarhynoJrUooZnrTgOusduScC9bZWaQOCGTs6Omyl2VmBFfw8AaNitGlAE2ITxILUA0WrNQAMn8KsyfDas/hb6q375+Fn+B+6i7bv2MnzNzkxbkePHrbunn5r7+qlRBMhdUyIZo6gdYtiKWKHiJNoJ/B/bItmj3IG0Ibf5x7gfXixP8vw5SSDKRjXmMYQ+Fs9d/nrKMoqL9cGFqiqvUU2GK9POz/YX1hLsCG1Jtr7+Fmw8PCcAnjLAXfZUtlCraeGbLnf9DMTthLf49qVawawnpfy0vhkSZHMJ73rvaKIqaJk2Bq9Xz4IKdY39iPWQANjk6EzsI8wrnkdWaum8fMaNoKYDIUDPqMaBythgeZmpm3s5CAHvUxMjJLUsHLZMgKM0GfkXIeMpak9Vi6DEFOzyy+/3M444wzaA8a6PrcDzzq0JNFJBVAQPh15LX6HTrTZ6Rl2IGIPwidzDka1Rv8Fggu+4LeQ/7W2tWbFZ8QEYr4Lm2DRZ75qjzz8iO3Z86jk8GD7q5LhYAEBeXRzMwudkJRCgWZ4dNw4sI34WKO1tBbZCn3JpS+yZctX2J133kG5Dewz5NPMR3wPwh7WMBOCGIhibtpITP7mMxampa4b4FiiYWF/h2SZunEhvdbM/Qc7Dh+D54q/w3d1c2L4pd6/8IlPfbpe40ABaEkV2cqBhX7m6QMa7kLR+4qGrjQXpWsWzo6ggEATeOI2arqUmTj29y/TZLAYX40KoD90AFX8cJ/cRWyHbYOi4zOIpPaOtA+bW5zO7Zo6MR0r25xezScbKqYxJi3IccBS8DAOBRfQHRgeaiRoSroCUFzaUpYlqeEJPdEhLsQgS2L7AMYAYhCYcE2SMLA8SwGE+Y3Egzpw4AAT/Cw5INW5wU7fvkMCqxmDQ4wKd1tyzAVV+nRf+HfQyWUQ8BIJdOorDLLansUUo4FjG4i+Yv3SID/uIwwqQD98Hg4eqlwxVIGoeK1GwdFICDTNS8ZR759XD/T5ApmXJIJJO3hch65djo6vpQaYNDp1SFXtcXwrq3zHuuOzVZGKCZwCtsPABtCsexU9GsYyff/cGOtZhNHNjLrMuQOL3s7gLfx0Uj5kKAw0GUUFABd1ajRhkjUqNJNDg/b0Iw8TxBKlBsFVkWeyPF9igAWdEgo9w5A4EMskFK0zqLC41gmNJrQm5mZtsTpjb7nqDVYqFWxitmbjUxM2PoGEUPqlaKsQOJPrfAQILYcRiR60WL31gGwkr0G7Qc2cjje5kM0IkB6gsYOLQj+jdUFrGWcajgZBD7T8XvPqVxMIjQoagE8Y8eXLVlh1Yd6aGxettthsM7Mz1t/bZf/y2S/aPfc/ZHPzFbLi4Dj6+vuZPCHgf+zBB+z737veqoUGtjlzSh6AIiRNVrCv/sd/kIGIViiSGhpRYhHra7Fasi3rN9g7/+waAkVRDZKxrdmKFb32y1/fb1/7+jd4/YovY+oqFG2NRroI5mtzsx3Z95T9+Oe32omhEYo5Q7MK+iJ/8IY3WHtHF6Us2MJaWLBiQ7NNHjto3/vRj4De2ute8wbr7Gixq9/4RmtoWLArXno5q9SDQ2P2oxtusDf9wevtyJHjtnHzRkobtbViYANAzpp94h8/bcNDo7Zq+YBtWLPKOpqLtmHjBrvr7rtsfGTYfvvyy6lR9tieR6nLiWQezJ+pmRl7wQteaB1gd87NcfhBX2+/7T7zTFu2bqVNL9Ts4IFjNjEBDd9GDooAMEjdEQodSwd1+bLlNjQ0rKDOGuyW//yJ/fTmn1h5fo6DDwZWrOD/EDBzgnLBrFQu2XnnnGkv/39eZv/00Y9a35qV9rUf3iyd3wa0oisABiiCyWxkzLv+atj5AK5ikFeAcgR4mEi7TjABHACLDVZGRZ6TJ6VpxyEIPObwhWoXDNtCJnID2FKAZRZsoTJP/SIwj1k8YA9uiCWLEQbGoXyP+5/a0mmA4cyjrUQ2OLfVcS5ZEEp06RTMqnU5bGD4ZE3sy4tmtMMNuHbZUHzhNbDl+Xv6AAD3QAqeFUBHW7TOsITD5Z8CKNP14r2UYIn9p4RRcWb6u3hOTCZpsxXgp/eXJRfyLmIz4s28VZPsq4QxE/4l1iCAvtTPpb4v4oH4HvYnCkRxP/jOllIEbhFfJMlV/H0e7OdsBa21dLeyhMYlVrAdYGOi0h7BYtw3fakX/tD2G75Jy47pk8k0ci9+BZMn22su/k6WOfVgmq3U1EgGybS3yTaB6OXi9vRXiws2efK4lWemxRIsKNCEnQXAqHYytH2rGIY1RRC8dv0GghgYQjaDNiCXJOBzAfMj0+nO90gae2GvoOiCu5oaIwAAIABJREFUduI0ToF9KJcwqElxGyQecC2wGQgPcSbZ5ujsfxxBtFnu3LmDYAQmsl508cX28KOP2Dvf9S6bL80tAX4kqzJFqQiAkWgjVHtWwXp7uq23G8USFX6xvhhWA0v0oQ//je3atdsuvexSDRtrbbP3XPNe+r/Wlnbbum2zve/Pr7G3/dE1LN6D5QPdJ7wHWpOxbxCP814hluGTWOGvjh0/Zr/14kvs7DN22EXPv4jn7dE9j/C1n/8/XyawiYIZNNNHhkftxIlBgaB1TRzGecV6gk0IX4ouERZIqlWXmHCw1EFTyH8wKeNgCZ8s6mL5EXvJYuTs6YhxJE0BndrMbAnwcVAH5xZMT4KP8yXuHbS26dkrZgPoic/B8wf4gQ4NTLvHCzjJFb6bRdSGTKqDz8PZrziXOBfYh6tWrVJRcAH5TpUFKTJlClXqeaHgKLYu9q3OUkMBOUmjs0ABNBbFgFrAOrYyfkZLMtaSMhNeSAMLEXuFNq9a5dr/9Kc/tf7+3iWt/2R/NKpIddFFF/FshD2AxidBN9N0cYj/Yy9rmrjH6/BFXnTAmlxxxRVZK1yAZAC5x0YGbdXKNXbvfQ/aueedZeMjY9yrm7dsYZKNf6N9HwAu1n376afz2eB6ApRjfuPkEZwr2mfX9KMGYKXCeA3Pvb9vWTZBOpti7x1jGWDkORMBHBQTHYyL+Fp2Vq2QKeiT2t+Uqa73UQcd4lkOUAHImfgP6kiCYesSCqmdidwN37HeeH7Ug/QanvKZBdZbJidG7eihQ3b8+DHfp4gUVRTCcyMxgnkHmH0qfC4Ff1QUDJKFyBUCsgB8sKgJEB6gBxh/LvMFTVCwtpAfQo8NwDTeg+AVW1sbCdTt3LUrAzlUMxMjXT4vCi9BklAeiGdaKs2SHRWTn4nboVWU/gJThbGeuq8AZCOXjPVLwb8UnJI0ldpDt27dalu2ns4CzBC0agHMNBatp7ff2jra1fnFGBwzCdRmHzEB1kW+ztnDJDfIxqC9NY2Rsj0RXXiuV5/lbR6XpLFVxCnp3ohYIa5B4H0uycK4yYuXaXwVnxPnNXLN8Bvy8SIO8fodnItrUGEtZwDHWYrYIv1dxEtxLypeep7vRJhT1yb+nrkvYi3PlUk2S4DCNBcnCzvBNRibJfMt4rxRaxAAmpO5WKzy3FnxmjP0XccauW4Du3wAxFWYE0yMDtvIyZNkAYO9jxZpTtiuoXvHo3ic+2ToE/Y3gEDYwjPOOItnmVID7BJsYpEGxRAWRiHPMT/P73gd9nBrEXJoNRYfYdNYsEPRrVy2NavX8Hzg9ZDuQmEMdgbdB9wbDU02PT3D58nux6Imb+M50I9WSnbwwFHbtGkTfRm6k+B7wWQE4xDSBN/6zrfZ4oyDhr9B0QdM/2c/+0I7m8OrmuyGG37EnA3kZOaJoQPpzNGQHaNUoHcD4DURr8HWovCLourMzHRGHAJGwpZ1H8YcreXIH7PiUFYECSyvwQr/+7OfrS/vX2FDgyM2NjFOZ4rv+58+wAAHbZZoWUNCCeFmtLTJ0Es3DfshNC3wMwjet7S0W2d3j9rHCPo1UwsiDlskB2R6UaNLoA0ZO0lrAE0eMYe8FZdTd1yrDlUTtq14IkZGBP9eSDiSw6h8RjUiO6y4h4RWrWqGGEM6NPi9mHNKzBTwB400gvw4NExSyDaLCk1Cn44WKTd8kSzRECeTTSMwO3LoMNt1sEF6e/tZJX/8iSfsrLPO4lSv0ESIw+xElYy6C2fJCpFXWEQnlwlZYjjcqSDA9d/yufK6QiTdWSiZ5ocnbWkyRpYIDUDBjh8/Ts0/mkV2wzbYyNCwbd68mei+9wLw46JqssTREwnX9LAAAfIw1I11AnrqeYqmDyeCQxYtzNGext+5UGwwYYNdg+tLW0YyyjiEvKkj5GAdQcxcY3HpXlbiFk4mdTpBv86cXtLeh9dFVZR7y/UyAPigMrFjx+l22223UB8J7NjqHMRnMfhihu20MKSY9AgABlVxaNtwX1LXVP+W8VL7+PL+5azcgFkM40jWVRVM1JqVymWCJLh/sCLgvJXgK/jA+mnKu68gziWnikkbDK8DCyCcWZYEewUvEgNM9aUTpD6egifSrxGG8X1CLzECBZ9m6uuGBO4Vr3i5lasVGx4ZoUEHcwOMjEf3PEEm4oMP3G+XXfYi+6N3vNPKlUX72te+arff/l8aQoWgq1phoPXMM/vJnhkfGbQvfOEL1omkhswpyYnvP3iQzuTHN//YfnLzT5kQsmKL7ibXrqqWJm3Hpk32sU983I4PjjkbVZsfyTNAzH0HDtv1138/SxIi0OLwKBcZRssJAtcDe56wW37+M1tshO6XwDc827de9RbaWbaVVMGQBabYbMOHn7bv/+hGspZe8+rX28aNa+yKSy81K9TsipdeYYMnR62ro80+99nP2TXXvFtiv2QC1K1aVqvMvfc/ZCeHRuw/f/ITa1osiPU4M2XPf+4FnGw6MTluTzz5pC1f3k9GDVrFEbRi2AmYLRheg723BiLxG1ZZe2+vTUyXbK6ExGLaZss16mz19fVba3u7GOpNRQ1tWFwgS3J4UFqPd991t93845uoLYZKGXTK5ufmyFzEkJv+Xgy6EX0XbK+dp++wV155pf3zx6+1jr5u++aNP+LU6oUGTdhDUOL4kgphBG8E4iEJChFjnU8F3IT2chqFt+S47hahD7MyzwKq+yj+iMFIWe96gVpdqgbibGAIU8X6e3sJxCzWIHCPhEQ6c/SlDgTC1oR5QMEG/icCzgDSwlaGLQ+Qild+ytCVCKLDVsd00DSYTEEz3re3aKmYYnlbSBTsEKh7oh/vk+kUeqU6BQ7CFsb18Qn4kDXeE2Bn+hgBwKlfiHOSBtfhX8NuB9ia+rUUmIx1iuAe7XmRhFCnFkEu9eRyQDPA3fRz4/pTXxTPhp+dJBJA78OnpBrI6fPR+zgLJClmxvXGaxUj5ZMoU1AyW1NnvaTJRfZc9aKskBhJxtLkRFdDUm8GVmNoQcHqzUUrITldPmALbKNXCyH9J/XIqtbd2mJHntpnldIsJTyQbFO+xgrWVtR054x1yX3VwAEjy1as4LqDkQD9NOkP5exN+MF0X6drL38ijbr0GXN9yGjS+2AdEMQDYAQI08TCabSRCgBE8XN4aNDe+Y6322WXPo82oVJZtPd/4AP21qvflukvRzENE6IRn8EOdbS1cwhJsbnR1q5dI51GZ2uEf8c9Pf7EXvvu9ddTx/ayyy7jvY6NjdAOnbHrDNeDKtjAqhV2zZ99yJ7Y93SWmOAaAeQBsCqVyp7gAYQQKw4+EcMU/vyad5MhjSJ/ZWHBBk8O2iMPP2j7Dxy0hmZMYV1mtYWCDQ+NEGSE9INAHZdY8ESWgLAXA5AIAQzNwGrv8JDuttqeGc97OQRrHqLv8E8xICHiJcW+IhKgEJQWCHBDOKfoDADrEJ+BKe14DaRY4r0UL4iZqIKUSzogRiELsEoGVBSW8Rr4EyR4iDkIbnhRmu3w/f1qAa+VGVdg72JIXq2GmAjFvAAyfFBRI7QoYePRwof7V8cJYinafpAp6mqHq1HLeYHsVrDwkVR2o53aDT2u9YEHH5CGWqVCuwHAmrawoIFm559/fgba5KBe3eo1AD8lu/XWWylPI517Z6Mx9i9QegRnAcwdgEB4W8X3ZuPjEzY/N0km5qEj0Opqt872TnafrV67zltbjTIA8M9g2YyMj7GlGiwgFiEcFKYOphf1ZUt0DrFvIEUD7WusBxhqzPVo66MIlBMwsut3phVtB9oWMcm1qdmHEwbDLGedxz4KexH2JuJQgqC+S5FzCvyP4TsJOzTRAU7z1PClOgeSWpCev/JFACDwmYhV9u59gjkb76UBwwnnCCgAOAC7BzEdyDx4fxIa0DIO6RvYPnRnVTXkAxIGyMdxvfRbjJXxd5LdAEIAIBFMY3UHYapvGwtJOBPYy0PDwwIO6xhI2Wtnn3OOJGhiGrkPguHwPtcDQT7FbgKcU3RCVStkZR45fISAeOQWuA8UOZAzI87FZ7MLyzvYgBloEroPPAnyj7MeYQMD2ODzWUA7adnOPvscnmtI6AD4B4lixYqVlMWBzUFLjoqF2j9Yx/DvsEe0NUmbe/iB2BO0UXH/OCcJKJb6+VNzOsYVXuSJGCN829J8OB+QCtArjdnC77tbdpcW7L6c8EM8gXFiPrQ1/By+8zl427wAXMUIaXwU8RN+lttvgZIRB+jciLEbMUGABQECpzFcGnPE62NgS8awThx1nMs0l+ffsdvJQQlcQ9ZZkY/xg2/nEE9Oo4feYdlq1ZJNjY9YCe3DI6OMP+qLFbYaR9GD8gXOrCs05cV62FqsFUBGDL268MLnsEiIFmdcOyQVIEPF2NvjILwekmbYl+Uy2HkAHGetu6eLezdIU9ivsV5YD7wOrEncYuw/nH38Le9/cZHv293dw/gT532CTOsZ5jWYvo336+3ts/37n2G3xIEDB+2//uvX0vfn2hRYvMR9gdC3evUadjocPHTIxicnuK/BimRODgaox0O8Zi9OxnMhp89lPLBXNFQMdkDkQ54vJyjwvLFrS8Pe0gI3bA9sFl5Lwtqn/+VfSTIGSo0ED4MeMEn65OCQjU9MEmAB+IDX4KDDkAmRF52cmiou5K+gA8L8XQQim5iAIhCFzhqcsfYUnY+DdXBaMIa42Ixu7+K7nNJEkX6JDWuB8nYh0fSlL8eW1GSCISpuWIiYbhzvzQPIA6X2bOflMghX27V+JL0dtLblhz41FJEARHUCD0hphqplUcXBvwUygeIL6i8mrskIsh3CwdJwYJjweuL4cQMDQRUAaSGixWDdunUECGC04+DmQE5Ow0dAoSQ62KXRLiZHjmtSkJbT8lPDEWLtqO6S1u5aFQoanCWasDcJ5pIi3WxPP/WUxsW7Hgpp8l4JIMAYlHFn0YUOXR4gyNFQ7DgAONccyjQs6tD8UdUrQD3uIRceD8PHSefR3u5JMVpiQGnmAQq2hovXEvCkMLwcrJKTxkwfBEAdh5ygnaWm6gC2UOwt7Z26AgkcrmDjJnpgOc08Bytjr2APYz+DVfe61/4+7/FLX/gCg2OcE7SdovKDCo+etgw09iAARx54BCGQLIAAuP+OhhD6MV5xBG0NganuBYAe1lwBP9+ecSpa1AUcioUgBiOds7fvkV0MZpY7edH1NcBEAUM+NYwgN1lSztChRoYSHFR36MTwb9eHgMfBgJqotkXgicDh3X9ylQ0Oz1pbRxvbKDDs5u///u9seq5ka1etp3PZfcYOe/mVryTT4NZbb7Gbb/4pCyTQ9pibm7ELLrjANmzcxOnaxw4ftAsuvMAoBlEz61++jNVl7FsY/ttv/5XdeONNfKZiWtNAsDVqsTxnvW3N9tFrP2GlioBurAdai8AAgGTEg48+bl/+8ldym0BNqtAy0rADBHxILA48sde+94PrbXRygs4DrxtY0W9vetMfkiWI1kUM25mfm7a52ZJNDR61H/34RmtoarB//ORnbPWqVdbb0W6vedVL7eTwmG1YN2BDwyP26U/9s/3Wi37Lzj7vXEyp4nX29kBEe9ruvudh6+nps7vvvtOeeeopK8+VrK2+aNs3rycDFG1FEP7HNcJxdnR2GiasIpmar9RYRdu4bYuVG82GxyCQv2AnTg5aW2enzZSkg4m9h4EHKJConcNYpQPTCNfyne981352220EAqD7o7YWgN9i+1Uq82RObFi3LmMWwrFu37LFXvva19g/X/tJK3Z02rdu+qG1tjc7g7FBgUyDt+I4a5o6V5RD8HYlgvVKljJQgoWHmidQssVql0DFk+gGNems0EyWxwKn74Jxr2SB55+VRlVVO9rbXAMO+ouSPoDdpIP3Aklee1C6js/EPaaFDWqHOcATtvzU5Eqt9yqw4Xu0geS+zQM71xjSGdN+jDMLp43zF/q3PJ9gcDIZUqJNO4mAwu2cXhNAXTrvUz/LxK6h3RzdDd7BRN2+GODgSXLOnFbEGrqSuCewk8muqmhiHttVnO1Cu+dFDCW5KgBFUSmCdqwP1yQKnAnQh6Io/laBvgLO8P8BDoi94aLpLGgGowa+XcFnxAKSv3A5iyS+wKJQL8jbj8IPcx9K4lwtLT6pN00g0sQhuu/SBCmuM01MTmVRCLDM2bLCeZHoNhqwwnpjo802FKx/5RrpfLHwKu+ziEQbQ8aaGmz46DErzUxzMnoTzpshKWhgCyl1s4K57ezOvr5l1rccGq7zZFCjmA3NLbbNkaGvcx8kt7iXiD+x9rh2rDH076JlSwUCtfQLnFXXAGwrfDr8JNg33CuuYbhu7VrKgrzlzX9oF1xwrq1bs9YeefQx++KXv2LvueYaBulIsqHNd+jgQbvpphtt3drVbFd6wUUX246dOyjpwLPmw+myPVZosCNHj9gnr7uOLBxMpL7ggmfb0NAgk/6BlQNkKKC9CzYVIOKHPnytPfTIHkK06ErA/gWrACzvvfv2+TRjdGmYrcBAO2j3Tk7as889wz7+tx+04dER2iAkMF3QpTKzQ8dO2Ac+9BECjRgcAzYp/MvMLNZcUisA9hA3I3ZQV4ci2rSYLjftAwTg6zhALW99xB8w6Y4ivbcHUp7GuxN4lmFv5EYzyR+Z/EVbvXat+8oC9Xul/S4wGM8XcQvsEgpWSLYA4uEa4JYRJ4VYP551fCZAYNxTDEaJVltcy6o1q/k3mOrLeyYbEKxRvNecNRUB5khPTXrbKFI4IwpDpziNHkNgalYrwy6iNRk6ixpah+cHP4R/o4X0zDPOyDTEOZilgu4SDO6btSNHDqvlrgxwqckLzTuyWDTiIABXSLzBuL3jjjs4LIbD0ZzhrXMkxjkGFb7whS+U5K6fLTyj8bEJDnvD/gYAvnnzJia527Zu434juaS2wI6ko4ePELhCLog1BasyBtrRRlIWI2ca8/wGA3+hZjPTcyy4goWmQoJAZso+Mc5Wlw31+9wRZn7G5ZLYNukJLfKosJlh0yIXU/ut8q7YryENpbgUjCLZ1CC0RBwd/j9yiABXwtYABI4iu/yR8jg8C+79WtWeeeZpnjnYoBZM20XLMH+C86IhLPovtS5DLoYAkF8P1gm5AFq5mfQDRIct5WAXDZtEXNnfv1z5NMIRxNCOqEvvTc8Ca4rpuaMjI4xnIQewZu1q3UMUlFh00dReMGxxLbwexv0CKzG198SJ49xjcpqKV0tzs8p/ginoOVUAcDjnlBtwMks6aJNFKOSqIO/Az8ygs6WFbfQE7CCz0qwCVbG11XVKFVeATESf4G3soY0cLfPMz+UMs5w3e5buUzP5MR80Gzl95H3hc+JelO8pHiC4imFn3i0Xfyuwz0HOTNtOsZWGWCoXVzyRMzAFuucEoGAw+lbh71LfHwBTFq9BtoFal3k79BJANWlj1bV6TJXELNlnJUSk6JJJ45L4d3o9YZdUQMrBSt2vdrxa4nU2KRPgA03hK8jI99wP8TCeI/cA1gggYsgTVEt26OknbPjECRIskM/1dLVTYgkdZoHhxD1mxXXPWfH5cU+XXXap7d59BjVb4f9YDJkrWUd7B58t9wvA86kpWwFtxHKF3QyI7dVSjPM1nw3PwjMECzKK3hzcVK6SFQkGPpYcrdMAK0v4nI4u+gN0/EKnFfgC8hzks7h++IHwfcPDQ+wk/tnPfk5taHQjwEYQC8KwQUyvn5lh4RbnBvEUhw5CL95Jeuz25JCWBWo0k0zHWFlt/ZTeK3gHKH26gHo9z9B0lXlmhoKBexxYpW5HrDVictwjfg8QvHDdpz9VR2APw6VW0wZ74vF9NjWDaTRlq2LgpRscobRIOuQ4EVyIgSjAUW3S7VZsa+eNox0DACGAhAqrLhIAj6/YoBG4pxO9whgwoI3W5cSIcUOTHh7iv1gAH48dQ0OSSXJR6U4r6fnhVQuyAEs5JQAygUqHswk2QTght7Q+KTrXZuLvHcjMnC8AiRa13yKpEHgY1QRNjaRhqptNT2JyFgy3aw9Sj7FCsKNvWX/GwIhggtsgmQwllohX1hBoOxtNlOu8vUz3p8Ei3CQuxpsbN2l+pFM4NQtNgBMSo6gUhWFF1RxJVwiXApFHhQDXjlYUgdBhcPOWPPksrYeMVbTmOg08SfbCmMffyJlDgzPXp4rnKMOWJ9AB5MppgPWo38EJYi+HMSQr07VBldyB7SXnG4EMkkhdCwBdoP4KCNQiqWpXrHfoHqg1SwBTqiGDB49WyqhQv+L3ftcOHzpkd97xGwaPC5UyW8mkp6zWZDKJMG0zmVyt64YRF9OI//aW7LwShQm9mq6Le0aQx/CZU57RqqCJhQgwxfKVw9TZ0d7SOuWAenoNKRCvAAkgZEwIVGIh7RJM8M0nPOdC1doL8XzxHji/pK3Pztlff+jtdvTEvM2Xq7Zsead97/qb7PrvX08RfQ7gqNZs69bN9urXvsmqtTnbf/CQ3fijm8ig3bvvCatV5+1Nb3yT3X3XPUz+Thw7Yp+49lrrWrbMmpEwcNIqWHYN1tXVabf/8tf2uX//gvX0QBeLu4z6NI3NjVaDo2ip2z9/7kt0VDo7BZuvSAeqvb3DDh09Zh//+2uzQBLnle06PLOowC1wSmJPV4c9+ugj9uObbrTh0TE+CzixNasG7KqrrrY1a9bawMpV9vDDD7FSvnn9OqvNz9m/f/6fOMTl5z//JfXAtm9Fe1PFThw7ZqtXD1h3b5t95rp/YUL7x+98hzW3NtrAsm4+y5t/crt1dfeoYlavU3Pn+JEj9vBdd9prfv9Kv8ZF6+rptdIsBlqg0NTCITTt3e2266xdVkdr3XTFRibGafMBaILFjv2FFrfOrm7r7u6VqHC5bIODw9w/YN9+4XOfsz2PPWptLW0MfhFIYJ+H8AMHHbmwMADG7r5uawE7saFADZCtW7bY265+m33iox+z+WrV7njgXoELYAsyd1GAmVMDPdT3qfTwZbHXYnob/l7tG9LNAYDGqfFNLVaBiDQa5Jsabb5WsFJl0ZNpDKspsIKI9j/YVgy6wbMtlWbYXg4mI9qjG7w9IcB6tZXm2r5hs0LqHm2xdPI+xCgCXhZBwPwl6K0gIQ2iw7/Fz+LvInFjgJ1p8mjFY7gLzj3v3RkqauMGfpLbFZwB2MMI6mnbiA2pRUKJgApkAZLi+UOjFbGABKK93dO1tKiSEEx/tzu8MNdhlg5ulXssilB9vX1kcfxPIKCKp3rmUeiLxCG6I+I5ZIGJsyzDF4Q9o92PVBE2AuxU15pVspBfeySk+BnjCgy0ch+mxEhDgyIJj3lq4QMJ4jmwGXFStCGGXQzgJ/YLvqfMjViPNM5J/azWAb4cbKlot0KgCdCcRERrKLbYYmurtfcvoyyAdolWAS2l8LrNBbPBQwetAAYV9ji0RT1Zhk4Qzg7YJsEgxhMfGBgg4AabCSAIQBFa++B7WDH3ZEt+LpiIjWRjIclHPLF7924xXaZmMkYH7F4wPrEv8f6K6zC1N8AB91u1CtvtutrabGFx3t5x9VW2fdduGx1Fm2jdbr3tNnvOBRfaulWrCew9c3C/rV4FMflWe8FFz7W+vi4rlwAkq1ggSacG1yDGwLgFAnhf/vKXqb+IqY4oZG3asJGaSoiR1q5dy5gZLHVM08Rk68996Sv23RtusvbOHhbo8YWkG/YS9/bM/qdY3GpqKtjqlQM8W+ga6e/ttOs+da3NTE9mSW4z/Cv8Z3unXfn7r2Xxp7G5yII/NJDJZGcxNY/LqRfuLIsofkZ8ycjGs9P0O8Afak3No7AvgfeIQxmL+ORlAo2n6J0ikxGLWdItYMlzwEi9wD2BHAD7AixOfE7E8j1dSigBKlLPy0FpPG8w99i+Nj/P+4OuOUCB6HoKW4jPgxQIpg+HNqBD3AQXwaAEcFMzdHBhsJe0tDgQxiMgFr7riG8wXbzZJsYmyT5vNJ/MzTy10VqLAkbB/mNxyGUegoGFewPYh2vkoJKZGT5HMAYjUcZns+WaE0zBqpkng7Gjs10MxSUDK8XMw/tD9xOMMjLTXX8LpAXIslTmK/b0/mfswgsvJMiDs9W/bBkBQawdmI4njg/a1NQkC5lIYsEYApsufAueE/wJng2YnWE7RQKAnZR9jJZCaqlzn2ioZ8TR7JBM2kHT+D3smeJvrX5q47LfN2oYloBHAGeSXApR4cjfInHGZ6YkgbQwHr6B4A3iZCdohL+O+AJ7EKAn/ha5W+RDskWLlIQB2EB2r4NAYOTlmmvFrBWVuSiGwzRL/5DyFhjCiv0B8MWBGBSxWQB04DJ8R8TitHlgP/sASwEoc2TRopCB91fOqfOO14fkFq4/plfDHuNvwfbCy9nl1KRiKlvN3Qfic7XfVAhQO7WGYsLG4XNC4iEm1CIXRJFQPlE67Yi7IIVE8M4JTapderyQgOixv6OwHzYpBZ3TboIU/Er9YsRa+HsSTbx7K97PQxAfylcXYOQ5dp5XJTqanl+Gz8+xBJcwcBAufHsUIvXscsmw+PvIYSP3DKKG9oeuLmKOFODM89lgVSrWjPVJCUpZ8fEUPW/shSymS9qyUzAx7E58dqxtMHzx33gO4U9CygV7XYUmn4Xhsg4sWoEIwfZisMORkzbYxOiQHTvwNCVNONQVxXn8z3WnwZCG/YIvwhcGyTG/9XWKZ4VrwVm4+OKL7VkXPNt1SSVrgVZnAWVi5Pb39RKkj0GxMYwo1hGfB4kXnCteEz+3k6/Hd9zzcbRzL9b5PiiI4/NxdlAExD309/fJn0Bjcm6O9j+kPojDVTHItGL33/8Ap1CryNbI/FKt3bM2NYOBVo1Wot6jkfWMYoOGBS7wM9ta2whGklChkeoZ6A3glNdP7V7hYfgSYOoMR8eP+DsHKNP8KmJU7HdIQhT+4i/fV0e1Hg8Ehn16pmT7Dxxm/zWAAdxUTIHCBYkCLSeng4gp0a7d1wDNkFYmlDAG0LtAIMMLcS3ArHrjjjBWkuD/AAAgAElEQVR6uZcE31411eFDS3Qe1MTELSKv0e7gByACfFTTkHyF0wjDF4ctHmSakMiRibF1qsGIw5I6plh8VHjSAx3XEEBWasQicSKpxJNgBEb8PGdEwbgAkBsZHrGTJ0+K/g7WTKVi6zesI82doE20mTjQFOw+JYyROLjWW9b2rSRWX3IoNCpe7ctZl6K0h3NXQCXmZzAqwxAG0BX3yZbQffvoLOHAcFiA1p9zztlsN+V7+dSvqG6Ek471IbPEp1hnTjOhwqtVd2n7IDXNqPMVAKWGxaBiHSyGaLHRe0pUl23JGU9C7dZ4B7EJFfSmSQv3pK8NwIlwXjLAeeUqKlv8eTo9jIGWtGXw3mAQKnH1ATYu3r571w4mIaWZWatVy6wQLy5UbBECzQ7w8dqqZQauVQh8JyAzn0chZ0lG0KFnrCAT1Wm1MGjgEs451oTVuYZGMvmmpqY9WBDQE63oZEk5yKgAGZOkodcqvSsxnOWodQ7FYOJTiqqZA23BWgwjlgEg7oTx98EkRSL12te/muw8iNieefZW27f3sH30bz9mff0S8F4slW33zk32+jf/sU1MT5L9+/GPf5xsRTzX8bExTprGGe7r7bWp0WF717veYRu3b2fAjddwWip0MDs7mRx++G8+ah2taIsDNbxGsA5ZMO9sYdb+5fNfZkIAIAYiuRq+o0mcIxMTdu0//IMCPWeAcG2wJmTTgfVatv6+bnvs0UfstltvseGRcQk9L2DKZ7N96EMfYpsVEiIMJbjgvHOtBk3Knm77vZddbkNDE5yg2VwskC2HJBlDbeD01qxebn/9/g+zfeytV73Zdp+x004OjlAWAxVosAYWqmpB6uvutSeffJxrgr2wft06JtJgHjZhKmJDs7V2d9qqtavI5zg+OGkj4xPWBJ3cQgzxkf2JVii0ecHJqw2yYmgxvPU/b7E7fvMb6+roYJX/rDPPYgvb0cOHCZpz0BGcG3wImS8NHCbT3dNjLZzcLA2kgYEV9o53v8uuu/YTdvDoEXtq/zPUQkI5nvsS9tWZM9FCocRE1xd6pZG4sTKscC1MmifUOtsIPFhcaypYzYo2MQc9RjzJZq4HqpxoAcb7dHV0spKIIAuiyWAugs1QpH3D+8vOkheWTQhWkBFaYeFHwt5G8CnfKK0/BsEJo1z/ufTsR6AcZyv8VFr4kA+OIBlBqJIznAfZTLFKWQGGtlY5n2iL92NSApvp1wTAFdeJAInDoRxE0NR4JHVFuioBEVrukP+IgDN7CAlTHPcQejflao3C29KzyQty8lcKWjEh8NRgON4f3yOAztaEcifBnVta+AqbGgk/gsAIrvFeBAl8WjLflxIoucyEnoOed8Qfsr+ho6lhZmSCJh0G4YPJQneWRMRM4afxPeKJLFlIF9AD2PRHYpYrYZdPkqQNiz2LBavUG6za1Gj9q1b5PpcMACMI+BeA/w2NNnbsqFVmJqgzSq1SH1KOohn3C5+zS+uYBpNgOjyCdSTT1G6e1JCXAocnKUbhWc3AxgZrAlDTihYkDFXp5t4CAILPCA0orCVBP8SpmILaYLa8f5lEzV13CNctCk+z9bSB6Ve017zyZVa2ov389l/Qhm7dusVe88pX2tFDR+xXd9xhXX09bKXG2Tr3nHNs3bo1GhTW1elFxwY7OTjMoRiwcwC+4QvhZ0vz+GzEyjGgT4k9Ym5Ii0xNo6hcsmV9ywkkfuf679rJwRPc1ytWDNjcXNlGRkdszaqVNo2W8mkMXauy5ZRAwsKibdywxj7ykQ8QcMPgNIA+aKnGAJL7HnzYrvvkp61v2XJqxSp+QidLkckywQVnG4po64P2XCda+x0ahPJb0hpTfKn4Rd9h97Cfs2fudon2jZtaA6+YtHhBhJIX1LMVaA+AEUUaFbfrZJBwurmfEyR0eNb4jmugvjQK0jw62jNxljl92hnXOncC/Bm7NCiPwefBN2BgDeNHZ7iiZRpriLgGgCKWDIPjeIYb8wFSLHRQ0gL+Dz4bAHmTlUsY5ALMXZOUq/NoTWu2Zz/r2VlsRFtPXT6dKV5bJk+UTx+mbWThq4Frh70MQGtmctLuuecearPGZGy8Th04ytfwvxe/+MWM/aNAgtcgvsTTROHw8LGjtmPHDpsGW2fFCup7CSiu29j4mI2PjvF8Qs8Y5w5aeehmUE7YZPfd/wDtEvwzgHTETZSYSkgDuFdct9hxKFblzCYiV4lesLMoMgZiai9p59iFIb3u2Bfaj2LdRa6WrZtPikVOGjlCgDvhGxED5344J22kTHT6Ye/k0vsg14S+ouR+6K+9+y0kgEjACYuW6T4mTCAnKagQlQ+eCKZVCn5G11AAPmlOS4vp758SaWJ9xO3+7x15uuel8k+xbhzg6OwxnCWCIuj+grwItOSgWQ5g1cFOgIU4CxFrRVEvij64vvTftMmulR9kDAIhaO33IiX1jFnYCM3+XH6MMaIPmAifLDaWv9bJRoot4Bfkr5Vz+wTuBLCMOCGuSam5nmuw/mL/BCjIfeT5ZHRaBvidFgZO3W/hh7X+YtDlebX72GRAS7yXBp3mzzqeb4DhaTxAEhP1euHnYxCmQNSwkfFMokCtwYNqm5YtF7Fkaf6cF23j77N1TeIWxNdxRvH7iI1in+L9Iy7k3ieQvMgcR3Mg2ISrtV+o2djIsB3e/5SVS7NWLinf0nvkhRPcK3IGsAMRK6CYCWAt0nycy8A64PsuvfQSe97znkd70tnZYe2dRTtw4IgD6JL9gs2bmBhn3IL9jpblWG/4IcS9AAXJ2isUiOFAegX/pmxBrWpjY+NsiUZncFtri3V1dlDCQGstvV34+6nJKf4dBs6FL0V8tGzZSpKOvvofX6UWI4ZG4lpQfOzrXWb7DzzNwjtsLgfW+ETtNE6M+5atyPdYZgMd8FVnqWajoJNJKRUYpZqODZASfg82IWwNW6p9kKyIh2aFa//+H+pTU7OcSooeg+nZOTt08CgXCIE5EibopmmYBhI+VKhUqeKHcqKMJj/iTfDh7W0d1AqD0CQDTYA1CBicTReOHcYlbXmOoD8F8hAoggGp6nc+lTdjPrjIbYBTSxmK0gHSV76YcbDie558MdXJDFBcD34f75sZBVJGdfBocFxPJjfyeZIHUAGVmQj66ZbcIDnxQUBMlsi5QQuRetcbikp8VJHjulMHwaTFHXd6XXEYIqkJQwoHSbAjJnr5EJGoqgZjj0YrYchkoGoyHUpJhQClYpM0b2IaFF6P533qmoexju9sB3BLTsPuQV92SHzjSzvIq8ju6COgwd+zcsINQ4FItcxFgpUxSQK4DkAzptThc3OQNtt3egfvdPN9Es8/qexrreUsCBy63gGDAq+0VytlrlOAnzhf4SjxGRCcf3rfPj5LTNeEoQTIDCBKh3/RKgACodGCVnYGbALVIzChqeYEXTFlmGij9cLF2yly29TMyj1o3DCaExOTTB5QabnkkkuppRrrDCAK1xCORGdOzyCSXiRX0NtMzzAD8Gz6nVotUblKAUhVKHPh4TCETF58T+He5kpz9rrXvcFm5+ftyJGjdsaZ261SXbC3vOWPqB3U2ddj9fKCbT2t3/7wzX9irZ2dtm/vU/axj32Ez6Gro0tSBS0Ah0vW09lp8xMT9rrXvc6e/YLnk9EKYLyCYQoEp8xODI7YX73/A2xNJsDqbarQRMTojqnxE/aVb3zXZiennJm0QCCR0/toQxfsuk9exwnJweSEAcbKTU2M2drVq23tmlV25MAzdvjQQfvOd75l0yVME9Mk8Y0bV9sH/vojZA1gW06OjdumNatt1cAKO/Ps3WzdAzKwcvky6+/r4EkF2D48PGEHDx62des323XXfZJt1atWLLcPfvD9dnJo3I4cPcbqM6Yc93V1sjX62NGjDCLbWpusp3c5mY3Hjh629s4Ou+iSS6x3Zb9VFs1Ojs/YyPgkA7lKJfTzNLUPbX3YW7gGTjEsV7ifsL9u+MEP7Td33MFBCAj4wN5DEg592ZGRUTt08ACTKJ4TkwYg9gKYKKdt3mRtXZ3SJAVAWMIQhHa75i/eZ5//t8/ansf22MmRYbUaICHEPvOJxvlwD52dsAWy8Wrdj+AgAiIGWNRQRMIi34BvYGUVGhatXG2y6XmzRfpG+D+IsC8STECgQI1SF+tubUELpVqpcM/Q3KSFYhuDBk7ItqhARNZPUhjK/UoOTJENkLTwRrLBVodsmCFsQM5sJAMXWrUEuBVAhC0PdnIMf4CenAYeKQDGWiFJ5efUC3wmafEFzyltQ+b7sv1YrDIwcglwkjUnl4w9gASCSUdiQ3G/ZGc44wbvjUAtbBECGw0CL7AzAHsoihe0Tw4zRFCf+vx4Dw7o8eQl/HrYm9T/8W892D7Vf0VSENcZe4e+DmCDJ25R2NH5z9mC+jx9eiQyLh66BISM92cC66zTuJYlCbbM8RLwMo0T4llrDRw0RpSUtTV550Njs3RFsa6t7WzJ40AybZKMhV4Ao6ZgNnL4mC3MTVkR/0ETD8kaVM8brEqhfsRwujasEQAIiqVXBTgg3gR7Cmct2j8ZqxCw9LjPCw4I5hF/RqLKAhRAF2qcgTEFJm7EBmiLrTBuxbnjMENU1jFYq6HRip3Ntgj9uGrNnnXGedbU2WgvvOhia29ttV/feYf97NZbGRthL2LAFtYA+w0BfGd3h1111VV2xhm7WDDg59YL9qpX/b719vRJMB4gSBE6kYpXwDogo6JesLb2VoF15QqnXHP6KrXS+ux3XnqFHTj4FIdFTE7N2tDICJ/pu//47bZy5Srq8R46eIhx9de+/k2bhwxAU4P97u/+tt35m3tsEIkG5FqoM1vn8BZMrqS9c7YzZyI7qEh74AMlTk3+4A+wx5h0u4+OmDhi2nSP4dmi7VegoArZAe7RusGukbmm80cABcmkgwJgWEYbNPILJGbQk4scAO+P5xEslaxoCpast65p8GSBBTTsH1wDC17Ql046dYJ5CRtE1iWLOyoCQ9qiVJnnGnLoCzTW0XLfULPmFhAoorvKB7exOqOpzQSPaxr6sgida4C6dQw/WbSLnn+xCtMep6cmCPcSa63EWezv+GLroBeYsR/GR0fs/vvuoy/RgDAvZsSgiToKc332/Oc/XwA7i5Zqsz185AjBZ8SAGCqJVv/ZaTFs2js6edajmIPiIEgneGwAEJFoc+CaSwjdd98DlDCBn4dtxmdin6J1EbF6AAvQqUy7gEhe4bXnbPiwydqTADA1PILAqfvKNC4M28i4uy5AA1+0iyg0ukSGbJ/kUEAjiDg2Xh/vn9p4PDflqWDRJuCUP5DclyyVBYLtP9VX6PoEfsUZY05wSt6X5mhpHCxSxFINPST1cKQpazTuIz4j4mzYrvAd+HfoFf5P1ynfrX2N96FeYqWSSUcBFAEYE0NMcdZCjgx/i8JPDFkKH7gEbKOGovZC+ITM/3khAWA8pRG89R9HOl0rIRiun+mtnHivGGLK55sU49ThJhkBfalVOANgkTdyVoRrDIdkWvKMIs8Jfx3Xn4F8SwbrAUwVSzT9jOwwe94UMUMAuQFuRmwR95yuH2wmJ9GneW1SQAw978UqhmfluS9jqoTwEtfibl3+wdcy7CTWUYQZzXKIfCyuO3+PpWdAPkHFU8Z9nncH+SYFtfHawGpQRAVphjqBjAl96vhChYSbJ/Y8ZtXyjJXnpljMlMyWBnrRdvK/fbr2QtV6untIosC9g9EYuSf3CrpzF6t23vnnc/DLycFB279/P+8V+3n37l20h5xhsHw5iyxhb/AdfgrFxJMnB1nsAwgJEhjulbk5ctZZscIBeIIFDJ1H2EjYT1zT8RMnrae3jzkT5OVwbkCKgY3FGg8Pj1BuC9/BxL/ppptI4iLBrkktzSgKYRAT4qgyJUPQrgyWreQVFLuLicoYMvZpDEBMBiQhPsd7trRAQxhDltVFgXtlUcfbqFvaWgiqhh1lVw7B6PxZFv73P15X7+zqsoNHjtrMfMmePrCfelIQmKXoKibYVSVUXGwWuKj+eLVLx7AXVjzB+OnotGJrG/Vd6M3RYkWtRlQkC0yQ43DHBssCYtdOIvMg0G6nN4QGEQ8bM6N8AEUGdmUOyAVzmcxokuhShkeepMVhDiZa6qxi4dgm6ocXlPagfwM0JAMjO5RRc5cWFTUmvCLF4NMNlphxSmwRzPAYuQ5JbACsN64tWHSxapGExbS2MD5yvHoVnhs1qZxJEveRAZR+0PFaBBcwApqSrAEYeXtBnnwGe03cHrFuSK+lZfKkwifzqWKniaXR18/9ESAxg8l84nJqoKKFPraJ2sglHM59kgnjR4XRr8N1gFLHrdaVHJjm+nuiHBWmqHZniSgrVgoE8sQ7r5x51MBDRLFlBuXSnwkdSE2L00h4OXcERwg0VaGMBFPvr8+hhqgnUvibnu5OTlEj682ZMAoEtPYIEsW+1PLzO7UUpfulKaz6LAGumGI1TcMxhkmZra1MWvY9uZdBIFmhAFmcWh4VmPXrN5C1x4TAq4FYUTHLcjFjr40SrITOJRJKgTcIaJ3ZA0Ae7eaerMCZh0YSWiWol+msaLZd+DgwGiwY/KZmG58YtWve826u+/ETg3bixJBt27rVXv/GN9o55z2brclzk1NMIv/yA39FYH9+vmp/+qfvtu7Odi+U1K1IwB86Vc1WmZ6y373iCnvZa3/fZmYAjAmiQ1UWGhPl2qL98TvfZcv6ew0tZzUE7z51F3qZU6Mj9o1vfd2GRsfIMCT7FayeiQmr8Dm12Pve++esNOFnYKj09vSTvdjT02kvvPgS23/gKTt65Ijt27vH/ukzn7Hu3h7qYYFpAwH/b37j62yV37Zls114wflWbMZQn4pa9xsb+Qw7O+GUKTnohQ+z+x/cQ42PJx9/3H52yy22OF+xF1x8sb36dVfavn37CdYt1io2NT6pCltvD/XAkAiXKlVqL27aepo1tDTZxEzJDhwbtJnZEkWFqwvQq4L+B6p8TQwEEZCDYRMaaXSQJwfti1/8og0NYgLaorVzCiPaHtAyUaPjPf/888jYhgMmIwD6QRiAE0lnYwMnsOJcRUvuPFqP29vsA+9/v33769+yn95yi52cHBPwTpajtAjTimX8rdpPwdpR0kLmDSc1up2ibYOWZpUBK4TRkRCylRFM1mKbTc7MW7kKsE2Ji/TpoDm8YN1dnRJIBkSM6eJgtzUr0cZ5pj4YNWPln6RvioBRoB9cAoHHaMOJxDxps0VyRr0mZwbSPiSauQzvaDfDBsqq8v9ndlDWN4LK1E/iGeCc06a6/4sEGDYmJnGmgUuapOHf4Yfwb/7OGfYMBAEshA6iAwKycTrvFB53FUJcNQKy+MK/2W7trdVxjWnwRz1dD2zDlssHq3iU+dSEZZUCmuE3+d7JNMe4xzSRi/uL5FAJNcBp91uuYyPpD5eu8AFvcW1x73kClDMbGayTHaNnydiJYUP+c+0j2fsAfPL3Ct+Z/32sPd6PcQbbmLU23JWQBkB1vbXNOnv7bBH+BKwP2BhO5oSTqVuxULeJEyesjvYaDsZwbVMkfy1NOucAbLjv1a6I57ZmzTrFKIt1Gx8fo1+C1hZ8mwuxqMjCLDBYnwWCnfR9zmBi8RZsmiZNIsUZj+QM+wQTkRUD+pAOl6dpbkaRomQIlNGi1Ly4aJs2bKCA+6UveKHtf/ppe+CBB2xkdFS+CAxP1wCEL4UfeOObXkvm+ZrVK7lncV9vvfodBhk0tMU3NoqJh+uZL0P3uEi7oPZSTTGGzybrwhkc8IUf/Ov3WXdXm7W099qX/uMb9us7fm3btmy1q992lZXKJRsYWGW/uete62jvsX/793+3IlowK1Vbt2499RiDSYh9Ap0+gHFkoAHY8jMWMU4W53pXTBqPBbCSHZY4nx7vpD9PYy8kR3i2oZ8esSjPh595xaqIW/UsyT9EMs9iQ4O1tGFgZAuHuZHA4NJFSNDwFQWHnPmjvZ0lPN6Sq5/h/2lYnfwOuj9q1tvX57pYABAVxykvkY4q4n0moXWcZ5AdpHnX0LhoDWAzkkmHOEaMQZ5PvIaJbtEaCkWr0kdg/xSsuaHZNqzb6JPD23Stmg6mIg7+FxNsnbXFXAh7hB1bKERreBj+NzUxbnfe+RteA+6PQ4bIBEXcLMbQaaedxgJeWkzBv/fs2SOGbbXKxBTai4MnTtiWbdusvQOthTUmwsdPnKCHGB0d4Rps2LAhm5CNtUXyfM89d9uG9Wu4rvv2Pc2p5fNzZevs7LZdu3ZyWAfiQOST6DxRp5CuMU9+84njPK4giqIIz2Ejei6R78je5lI6MM8sOCRadSn4l4LmsWcDpAQxIe1cC9spEDL0x6T3Gr4uriN3IjDGoU+uWJ5pQdJGS3AxmSFAvxtAiOeGcU2nniuuhxdDdS8qDoXmXvyecU/GuMv1g7WngyWff65sv0CK1GekfhAxCiZWIzeMvC3HAYQH8IzZ0s+OnDeAsfQZLPVRUfDV2Y3rCPJOgFO6/5iunDNXuWaIFXh+cr1kDrsM/X66EJEtUlDzVAyC+RrVXPOv/8mXxr2kBUbEiREH0I4lcnCxF1P2ZtjEAOriHIiUImwhGhvImnUSUlwz7Q019sTEzGysX366bgQkOVRIzyoDmpLBMPpcrSu+x/vh9YhN6a+IF+gr1iUFClPQUc8yL27nz1WxFz+Hg4AVE0chEV2qBLIYZEgrGbYO/zk5MWaPPfogZZTKc7Me24Ik0awBbhkeozwIhJx2DB5mx63rX8K+NkrOD3I90JUFkxCDT/m5nJasPBXxBGJ5FFeCtY+iOwa+YC3QIQHWrqSz6hpcWRWQRwwAu6mpkeCf4loN/4KvxlBPTEtHTIAv4GyYc4LbDVuNgZoT4xNk2SPnRSwCm4yfK/EXxoA4AtfK+DxjvTbYfAUgY96NgM+JNmbtSe+o8M462eSlQ4BiH2sgFXISdU7F6+BPA6+DfwpgmAD+J//+2npnd6+Njk/aXKVsDz38ENMRtGRgT2PxZfvULkUwhMwrtcPxv107BKKVWMz2zi7qvNQBQHL4CpDWordI5FT4CMbjOy44NBUQyCE5pCjxKay1MEKhQ0CH6olEivIjQEBrWhwmnSyBYXh9HLZIwIIOHXoO0cZKgIZV1xDll+5LCMvKKQhEYnxBgMmZYxmzMZ9OLYaKt0IRcRUMygCVDL5IjAIk0oGENgu+qN/mGhcymFXlS4yv9N4CgfNAGz8LgDM96EgiyUrx9ldWFzxp0TrrvsKgBFhLQWJPaPT8nLKtV+YVCw8ascnBoCP4xPXiiOmM+SaTFQFikgyJFsCWSCZPqFgIZXXnLSceLTYhbkwDljAcIxGDkQKjho4gAX3Z+uM5Z+yX2JdhbPWxAhIiiEVAFVPI8OxQ6RBrU+tBmre/MYI/QFexf7m/kIQSJFIij2cE9hOMCKoSCOqoM+F7nJWwpAWSIJQbBf6uoU4BWFSSYeAA2IyMjdjEmCZUUeOqXqeuDyrOMKzh9AD44V7Qcnj82DEyEbdu2yZmBc4i6OgJS4lnDZWaZEBEGJ1I7mVUMW1SiSuMG75I8/fWe2oKsWVbdHm9b4Bk5Ps6SNrI4Q6vf8Mb+Dq0DD/99DOslr/rne+29Zs2GeTXC7UFGx48aV/71n/YyZMTDHr//D1/Zl2YzkhhbWhRqLIII18rzdqF551vr7/qKjqSYisGRmhKNr5X6wv2rnddQ1Fr5pn4DEz94yTlRjt5+JD94pc329GTU1xb3A+E0TlRi+0bjfYXf/FX9qIXvdhWLB+wJ598km3CQ8NDtnPHdmp1VSuzfN6PP/awvfud77RNGzdl+ne1BTDF5m3rlvUEGWem5/k3qmIuqJ2gyayluZE6nmImKfCYL9fskT2P27q16+xjH/6I9XZ0UrvpVa98hS1f1sezwySYiYtrcmGK+apV1tnbbouFgg2Nztjg8IRNQuC4pZ2VtrZ2tKQ2WXOx1aZnZ5hYB3sBn42BVD++8Sb7xS9+YaODQ2whgC5WtTzPdeFwrwbtd+iBnnfuudzzBw4dzCbI45z29fQSaMWzgt4iJ2hzeqmm7KHV4APv/6B99StfsZt+chPbDSszJWmyYs8topIolpyiGm91icpvAGdeHYfNAFAKLUkZcwxPEuBM24v2zl7oSRZtfGJaCRKnH1ZsdGzc2ts6uacA0hKYxx7iRNM6J8KVynPcQ2PDo9bcguBm3rrbMXzIrF6p2m+/6MV2269/SVCU9iCxibA0aWKDAEj6aRJvDu0qXqczf4OtGP4xaydCyza7TiToHlIRmR/lgA4N+OIZ9mJCVNnld5SABkAW1f3wM/g5AILQXQq7F8UzggoJS1MJWBRlHHBxly3kFWxFyLbMMRDDuQ5wFUFblpzRJuVFRAZrrKoqmCWWGYz8JMlbmvTEGZLfDnZ+GnRHkBzJA5OuJhX2ONghHZrjrE0NN8gr+rLZOdtFiQlASAfDciqqWjhj4JZLcgRgqveMdnlOpsumIYav4t5xPea4ZnfsGj6AvYwmZxTYkGRx8irapAu2ev1GapwSBHLDSNgZRZrFRZs8fsKqkNUBiGMqVqLkTMYY1oOVcg1fga1AMgbgA3EMAmP4KQ7o4EDBXDaACYYXDyN5i0FroefG/Q7t3GBw1M3aWtsdDBCDEQE6Bhjg4XNJFxft4osvsgfuv9d6O7usua3Z1q9aaTs3bbb5+qKdc9559suf/dyOHjlM/4cWUfhvDGJBcQ6gWO+yPnv+855jQydP2r6n9hHsB0C6bcc2e/zxx21uFgOupBuIz3zBRRexcDM7g8ElZjNzszZFrb1pDRRrayU7DEMSEeuNTIxaU2u33fDjm1lkWqjUrbq4aGMT42ybHhoBW6LPJqemCb5jHdeuXZ8xvbA3EFug1Qr3HWeVNtd9Lvcf95sK01Fwj5gAe4dn2DWjsjWGZIHL1MR5j98xSXNmG/IBPNM8Kda55J5MBxexWGgO5aMAACAASURBVJXEmc6SzViVDhzlTCnIl2gac4AjkfSH/SMw6JOVo3MA18E2XSRIBWOsBYCM06MT8D7iag6o4DAhdN+gZRhTqqUpWS8sWBd9ZC1L2mg/AfQxO8b0Tux5sPBBVi9oCEwVRbY266E2cQ8BDbQb01dkQ7MUa0aBDdemvEtt0ogJbbFmw4OD9uSTT2RSPdTMZa4g/4812L59O9uf0/vDM3js0UepAcbzNz5GTVPEJeecfXaWKyCexVRS5BJg08KvQUt99erVXmRf4N678867bOOGtWwBv+uue2zn7tNtzeq19vTT++2ss89WsaUODUYUwF0nPAPCFFMH8ywFZ7iXvOsnfh5F83QvwnIBeKUNT3TeI5aPGN7deBK/i8ihPZkX+cMmR7cZQGXNKRATiL/3fCslj8Q1hu9OQZgsNnZfGn4gXhM5VnpWwsfEdcdr+D3RO46/wXumIGi6RnE+4rXp36iG46BBdKV5DgX2LkAU6H0q/2+mBAPOYqx5yBsxF/d10f3loH/k6ennpuBU+EI8b+ScLCBSXokT+bIliGeDIxDPFUNRAzgMxhbzDe/qor3JpBJyIDPNicNPhv3I7Il3IsT5AZgZzyz7mcdJ8Tfp93gGpwKt4YuVS3vXBfOjPEeMPROfE/+N645iO8lWDp6FhE4sVrqXUvtIgN8Ba+2xYPRGPLK0HT32XcRIOgNp+3gKyqo7ItYIsYDwBe3NWN9sXbzrkqBe8nvpr6vYyJwGbcajQ/bIww9oeFJpnn6N5mGxxjwChpZxAvwFtk2tYu3odnDNQZ5zZ2HOAwdobNAQY+ROyKNcyifOXewJrFXeYZiTxeIe4l65Ll68Ttmt4U9jj2dngbmGOpZIDmAMKb1u/I9DHl2/EkQGtHSjYCogUQAjrksyIdJcxXsjVsSZZu7ibeS0SZQcBIagVcX14O9aW9uJXWB9YId17vR88VnsVEIXR1FgqO7DC/UFJ8uxM0DdWCJHNFjhc//6pfp8pWw9y3rsxNBxe+DBh2x6as7K85g6u2hz8woOgJTjwyKQV7Anx6hpxdJxI8ux2GK9EAWHBgfL7KgwaCgMJgbB2bAKF818DDTUhx4HHpWrWNxgY8XhgrML7UMtWn4g48EF6IdAjY2GMUTFNzGDXFQ3vFrx35MLjdsW28CnjmK6HFspFqhnBiQbmloIOvFQhLRr8h6+8JDQKkLWDP6behUYea5WlWgZxmsxTQwPHbRUVRt8IhSrIBpoQPZbwvxjtcqRGFTTAzyNAC41mLEp0sQCzxKtumQv8uCppQaMG4KniV5HaGhVKqC+415yI6t7BZCiBAdtEDjh0QKPoEToukS8QdvNkkHX7uHgjEgQCOBIo4XQqzP0sO4EP1G14RQ4rUdoOxGY9YOJQ4R9IoDLD3CGIGraIKfAIbBBO6xr28Q9hBEiCzXV9nK9FJk8DANS5SgOJPci3gt7HcaDNsCBuCYZ2DicpwZSeE8mgc7uIVAFXSqv9ChwEPLFfV+r8j4AHOI79vPwyKCNjAyRVQYgCIcdbAIdNp0VvB7g4pq1a+3E8ZNZVQXPBPsVLMaZySk+K4jSI4BnpYn6gmqRDGcZICP3fdKKGQCjKkWd2bS10IyjQfZnqOceVTsZzMyIxXltEqMBFPRXvOKVTG7aOzD4RQK0f/Dmq21g1QpWeZoLDXb00EH73g3X2+DgGG3QW/7gD2xgWT+fUwQoSDgRKNXK83b2jl129bvewUmmhWZMX1QFjfWIQsFe/8arbFl/vzXDSTbUrbEOAGiBAOOBvU/YT2/5sTW3dDjbu2ZTk5Oauksm9oK955r32qZNm+3Ms862I8cgQTFHduLZu3dYCWzxRSTvdRsdHrK3v+2PrFwuWWt7i3V2tVlvbydZzkhWdSoLNjc3zUQD7BnWA1BU4AWnwKwCKTiZ22+73b777W9TE7A8P2vvf+97mTh2dPZac3Mr2RylWsn6ViyzZQMrrFyr2dhUyU6OjFlrW4fNzc1zyAPtuVfbYMvwRZ2ret1GxgAS1Njy973rr7eHHnrIVg6sUNsa/o7AIliX2sfYR+F4zznnHO5fUP/xnOEzsE8BDODn5fmS7Tx9B1vV4IADUIEQ///6Xx+3m398k33ja18jY740PaO2AIiGa/B9Vm2TTUsYfR7sU2soWk+jUEQwB1qLaLsR4w5TWdH2Mj1bsqozxdvaWu2SF77Qdu46wx64/0GbL83bHXf82nafdaadvmOXHTt21I4eOUrnPFsqUQ9u7eo1dvqOHdYIMHu+Yk/ue9IO7X3KNq1YaXc/9ZgNDg9zwrYkR7TO0tBRoEY768BZsKXpO31as7ugzJ8SlOVtSzYhfAPOUQwbIJjoBSGyr+Hj0aYOnVYP/CJ5wWfCvgRYkWmyeSEEnxRAQ54aaD+mkw5Vwco1oFg48sFSAaYyjmI7pxiP8IXwJ5ljAIumDYMyBDLSjlIXLm8pi+Qx7Arv31vA8Df/U0IQ9pj3nBMeY2nztstETxpsmDgfscdzbWf8BsOjpNOIPQWgNIJXDQ2Tv5Atle9TSytEuzVgB3ZHtedgLAoIpl12wJYDhbxTAD4gAzETTSleTZLsSo+R6Y2D6g22gIEQdbPuZcsZzwlwVr6Hc7HQYAQYS4NDVqMQ+iK7VBBLcHiRDywgM8w1OjVEq25btmxT6x0mNI+Pi/GG1nJv29d+zmM7AkGYNEttpVauEc4SvootbWRhxRfkLKJ9B2uNPVxh94mYEAD1AA4e2X/Adm7YZB0DPbZrx3b7nRe/yH55129s+ORxu+NXv6I0CQpus1NzHNoEjdvG5lYrVRetWijY9p07aVM3bdzMGG50Ytza2tsMkgg4W3uf2GfPPLOfU6PP2L3LpqYnGRetXbOW+kkrBwZ4L2tWY3hMJ20ynuueJx6z+x58wA4eHiSDDzqPAKzGxyf54LEX0GmEohDeL7SUMVkWz5SgiWHo1IyNjoxyWQAM4bMAIilBkS8HwIV4KeIRfMdah94bvsPGwy+nsWU8p1OBg/TcIMaELYa0CYFWMGPchkGGJjqTsuputo+RlMp2x1nF/oxrwCJ0dEpHOWXmKd5zANMTNPkZXTteO1fC5Gwp56IVuH9ZP3Ue8TMNp8lZHDiD+IzpyUnGQ5TMWJQPw3+vWgtNzDEOoCGDDZIXOEFI1JwRr+oE8p1mqy82WmVeGrYNdYFaTQ1F62wXWIp9C/+iwR0ajIB1i7gF00ahiQVf2lQo2IH9++lfEGtm5ICkuI572rVrV6YHFkk8rh++Fi15nDI8Nmbbtm2zgwcO2HOf+xzaYKwXJpMeP36c8Rn2zcqVA2QvQtcsfDf27J133WmbN22wjrZOu+3nt9uGjets65ZtNjY6bjt27iQDDs9zdg6xgk/29eJ7AHZZLufGbUkrp1SoxG72wpVsttxASCBFXEqb7jY7OreUsy4lnMSej7yT1wB1EhafWxlXwU5zSAJjX1kYAVb6AH5mAWx15YfRgsn3TGxZFAvDN6a+KOxW2Gl66qyVVyQP/E+D3WCDfVYA20dzD6vring6nyeQgpnMPxQ0LgGC8nxR7xlrgvWDLeX6NaolmTMYfLq1/i6Yh4mWJopWtdz3xLotBRh17fmzzNsreV9IBINxnehEZiCj55xkNvo1B07Ac9/sQbzHNRwukhQyMoeRrHdqB5cAiQ5MyWZ5nO15ftwTCwQxPC+R9ojPSQGr1P8G/kC/jwKdFyFTYCq/lhjsoucczFS+B+MCdTXEZ8X3eJ58b9p77YOIs2iXl2ia/nfiVsRJIjHkbNFY8/+/PZ3+Pi3Sqgcvnr9L0TVIXx2YA6WCXLICecXY6KA9ve9xkjvqNcQLIiqA3Y3ICzZRhCl0QTVacbFu7Rhm5GAq7jGmf0ccCo1dHOXGYjNBxijuh1+jLT8FGIWtldajDBBzBy8WZwWIjKHvGulZQSAhZLncWbS0gxCHe6G0SYNkPeTfCsTikF/B3wMMjHNIYgF1pwUE8mzwmlDYzbtesFeIObnkGAdWZTrlMdQ4l6iLuDw7Ty7zEjYUnRf0t43oVFLxFmSKwCf4+3/9zGfrAGWsqcGOnhy0Bx98iCDhNDQYFyTWqi0rIyJdpJg4pcAXhwBOpkYdqgIZjdBgbOvsxhhCZypJnwpAIwHHYJAElTiYDM4u4GFhpY7HMKPrpg4hDmVW+ciE0iORyacxRRCCawWFVTpCrolHi5/TduN95ayodEnHRsNSxeZFZbRshw4cICiINsnQY+QD9gqmQKcC2yyoGVZboG6FAh4gwQUGhqiMEVwlI0PMDCQIoVXFwLo0T6YWkqhGH7CDDcgBOET6o2opxsWphinuH0YBlShM46UQb3MT20QR2JOqC/2D1lYG/djc7R2tVkGrIllqotPjvQMEQpUAzgeBJFodUcXH+vH3hUabmpn21l+h5AB0VODS+xHIpNZSEtRRjNpbBAvo/ZeIMND7/r5+BohgAgDgwEFEGyOCc+mR4BDhZ9LupPHy6ncYjDCCTBx9Yi3uGUMkkMAg4OpFQJ+0NxAsnispyLQ6K98RjOCZ49paWlvYhozKeoBwqKqgQkJgGpPhikU+S56XBU2Gw9rGnksdEZNoB3m5RakBJ3AGxhVMnvvuu5ctUEzwbYEsu9B+iKQgnB6uCdeM+4No7SWXXGK/uv2XmXaK9JIkfYBkF0wsiN/OzpYcGBCYyqAKLYweyAuMVnsCvpi8EGCQ8LUqMx70OwuUIA9tRYDAqt7EWaaRTCaWwSlA+w7XfsUVV9jq1St5brAHenva7cpXvtK6+pdTH6ux3mD79+6x2395qx05MWZNxVZ79atebWvXrFES5a3j0P/q6e62Wrlku3acbn/+V++zsbFJToEma4b6ltDbKttbr3onkzl8HjFuB5Vbm5vs6JH99t3vfNMmMc20RdMr8TzxHHp6IVhft7e//U/tnHPOtdaWdt7j7NyMVaC50dHGNlR83q6d2623p9Oe//zzaXvZrsvCDpyFGCawC0yE+Bw09bmtDdIVmLim1+D3bGF3hYCDR4/aTT+80V7wnOdZa7Hog12KfIbFYpu1tHVY7/JeK3a2WHmxbscHx+3kyDiBZjD10CY+jyQWEwIX5aRiv4J5hDYonJ89j+6xz3zm0wyCOzvaMGtZDAwCWmr9xb5CQk7mmbNf8V4XXHAB9/E4p74ieV6wyfFJJvdRndty2mb6ntCCQfI/PDRk/+91n7LvXf89+9KXvsDkR/p3mnhMprcX2mJ/wrhwX/phUzKiltAIwjzNFDObItnN1tEJmyD2dVZc80QMzwttYLCFODNXv/1qW79+LadoI3jBMJtytW5z5UUbGhm1n//nrdbZ1WHLVgzYX77vL621q5s2YfWK5fY3H/4ggWtMrr3uuuvEEojElz7LGSC+DxSIqwKeBs+4lxzcUmtDqj8ZyRgeKgOFDGBEjIBWB293SKQmIqHHe1PTS2Ry2j8MdEuLDAQLqaPjgyBCG9HbWBSsKgEIVkAEsFmi5QW1COBbim2c+OqVm6zoib0Z7OcAGXQtumcllyrWxXuFrVVQ74BdwjpUYKWWkkgGUvuM90OxEAAN1jJlKMQZFWAhrTa2PNGQo7Wmx1o6uswWqwQcwOydmZ3ifm1rU6zECjEm2KLVxm0jNaQ4UEIJYpxD+BUE4Hh9DHMALhm+hevqAW7cC32sJ2UhHcD9g6mlTJ5RUChYpYAhL2tsHgweL0birhoWwXBcsCYM98KUxIUK26c7m5ptegZ6tGatjc1WqaslNQqMwTrdvOU0gsWwZbAj8GEBkkjY3Rltzi5GoQx7Ds8KIB4SfJx3gHNHjx6x8nzFDNq6Y7P21j+62r7y9a/y3OJtFEOVyPTGf6N4ceH559rWjatt+KmnrGP1Kjt6csSu/fjfWXV+igLyK/q6bWTwhP375z9v1coiYxvY32W9K6zU0mpj0yVbMbCWNgo3i8EYuGY8L9gKSE709HTbpk0bbNOG9ZTVWKjUrFIu2cjwSfvbv/tHK5dnybBAu1cJxehis23btsVOO20rY+WHH9lDm4tBIXiGFcbkZTEVvM0aOoVxXgAYUWCdg3sKZJePDw/bhk0bbdWKlfbAQw9RNx2J2BzY5HgfMNG9qIdngzVFfIBnEgyh0JTG88HeZqu14xpRSEhjlTiDmAaL5IwMQbdPujYxZSORDrsRMUrEbWQ149RE9xTijuYmtbc1gSQgYfmwG5EMBeiCgjjYPQToKAFUJQMkEisUBKAViDg1ZD0yoMWZ4bjGMWpgejLshR443OUDy3lfs6Upanlh3vRigXRFW6hVZRNZdIANQCu4Jk1PT5Y0KA7gbhX+BUUcFAmLLKCJWdlhzdi/DXVr8Ym/iMkQr+Mcoth58MB+O3r0MJ8fitEBRMY6oiUZRc3t27bJPjjzHLH/3n17rb3YZNMY5LlQsXWrV9vs9Izt2rnLwTkxkY4ePW5TMzN28NBB27FtO+8Xe1pMa53BW39xm+3etpPn99EnnrDlff02sHyZjU1M2nnnP8vmSpjmvWCzZB0pmmWZhDYpz71c6T0DHSKZVeljqV4efO2Bgwesr6eb3R+4DsQhqTxUEESwHxC/hXQP9nUKuIRdj3UTy117VC2GdcabAucU1+b2XjkG92wyEIT5Bjt/8jw0BX3SycVhk5k3+NkI2848ksM6BAjm4FquJR3vK3BL8U2cichFwjbxvDpowtCIeQ7uU76xyeOL+HzmN6USp5QDAMFea8XQDDLnJIclUEPyAZoY7zqYWQeGt+4nZKB0vbJYhOm2y7p4YSxygvx5uUSIFyPzzsNchiveO3yI1tc756LDw/2hACGvmsVGiHkPCfAYtor70EForvspxUeCmN7lll4H17Mhfy4p0BbPNOxWFEPiGeC/aavhF90f6u+V+6dFFe1txdx8vu5HFQ+6X/WfpYB7hqdk8ZkAzFj/JfHSKcOEhAsp1gqAbcl6JcAu8xPM7fCiuTo/k9Zc3B8LASBtqaDJLpuC2ZHDh+zowf3wpMwj0MGFbqZm6OH64EdIrnAfYyjXotlAdy/ZjuQ4NBjzb2k1q0OIpLfFBSu2tbL7Lxh8Au5EEom1i3UOWxRrFszBU30gCq3pPg/bFM8hfBfyvxqnvUs+xTVdNNCrjJ9jwJq6xDB4jH4PsoVo/4Z0UAE6qQIjcVZDtzY6nBiLk0Ck4ljEhfFs0/hXfnqpj073pbyCvgJToZ6+722dU+nhFt773vfXx6cmbWJyiu0dc6UydcgYFJQrZCkQFCkrqIEBh7NjhdSBEbwGlS4GQot1G1i9yrZu3wEc3gpov8NhQ7sY0U5orXlAL162twWrzSvGZ4ud4cK+mY4RAnqBXdrNusGcKixR5Dh02YHw5IG6JC7Wj7+Thl7e7hqbJUXb6QrDADvaLGm4Bbv77js51QjoLVl/uCQHkjgFlYmL7o+INIU3q0zYcS0IIKB1yQnemLpcLBL0A7uMLAJW9BHQLZDNt+P0HbZ2/Tpr4PQ2BEwYngO9GrE+qtDfo7h5UpUgQOEGlDt90YaHh+z+e+/lNmktNtvs7LQLbSuZCSHoOCwwBjiKnIDaDEDUK7huJKA7wOAXWgSuH4FnDAYhnhU2+Tnnnm+rVq0hAIQrjEmVCFLwt9HeF60OBHUXNdzhpz/5Mav9YOzpualtCqAjBWFbAYQ029zcLNsQEcxcfvkVdHQEiZpUbUuNAg4BgQvoRDU12j13381WIraemBmAI3xBQyh0anAfYjo2MZnB88TvUJ3Fd6wN9hNYqByCxEEfNWtrEbMGwDt0+Bg4YrplYamuWAQEESyovScmzCqppFH0ycOooNx4441KtgDiOAAZIDDATlWr3By4LgSSK5zjyy+/3H75i9v5bwVWNBnORl0k4Hz22eeq/SY+2xmYMUVeU0uDEeXTqTH1mkGVwNgsSEyE5Pkzb/fHekbVJTXgaeIAAA1rhkEhL/3t37EdO7fZ1PQM/66/r8fe/IdvsmJHN0HeYmPRntjziP3whhttbGrS+no77MorX8upnhnYQc0JTFxuJci8du1q+9DffMDGRhGkizGAvAY2EEzJ173uKjKVI3HC88d09N7uLjt54pD9169+Yk/vH7L5uXkOm4lWJiQaBw4fs89//vO2ZfNpLFQs7+9jAgf2CrS/Tt+x2Vas6KY9my+BkSFgp6UFLDVoRsFpy47grDJYZoFCfCM4Y7RJA9iDrWpva84GAc1Oz9kPvv99O23zFlu1fAWdFZ5xuVq11jZMg15hXcu7bLZSs0NHx222hAoYQGHXDvPqGOwKzllzS6s9ufdJGx0e5p7fctpWTk39l3/6JwrOIzEiWw4OjRooVbZtk8XIQgwSZA2w4QCvAta4bJdddhkBxsnJKQcjFmxwcJAsW9gAiNA/61nnM4ChXfFhGTPTU/YP1/6D3XTTjfZ/vvgFndVKlWArnSILWLm2UwZcJYEjr9UBcCaZfk7Cf/Cct7S6tIOKJzzPjfguWYuq64sioXjZy37PVq5abT39fbZ8YKUVWyCij7WdBzzIoTDwt7A3SGKuv/57tv30HWSflWanKU/Q19dP5uJv7vwNp80x0XHmZ8BhEix3Ip8zA+VScxZ9BAa0LWxvUlVUWpMOUMXEYvepETjAFqMKzDTYW0sozO4JPRKPCPpZVPD1lhaZWOwsIlA4XYWwAObT4BouWcmqa0Z6wJy1aXiACdZMAYN0nLUUrW3Q7owp0vQ/AGQdTExtfgRFobelAojWQPZPySDvz0MoxSsAMDyI94SMwYnrwjG48oSC+rL+vlwTCXHxf1h7AAqlaoOtXr/dWtv6eDYgd9DT12mNjQtMy6Ymhuzgof0qarKDAh0PPhwhm/aM65Xdxf84QAexB3xkFG3ZBqDgh69jHTUfjpbtby8USUdUbTWkqgD8KDTY+FzJ1mzYpNZpaj4JVW5g2/OCtSws2OzJk1ZdKHPgC5hMaJV+/InHrb2n26anZsTCdIYkfCOAd5ztCL6hMwR/x04Y6juq1SfOK/YftBfhu2KCNLs+GsB0nqYURXsrCgBmPY2N9ifvucbe8/4PWv+yZVb3uJU6bSjEsEBUs+c850J7/rPOsx9859u2+7xzbWj0pL3qyt+13ZvXS5bBCtbX328P3ne/ffkrX+Y5/+2XvNQmyxW7474H7OkDR+z07bvtxMioHT1+nDIn8O/Yz9tOP522bGJiirpReC7wc53t7TY+NmqluRmrVubs/de82c4/42I7cmzMnjy0n1qUC4uzZMEVmzvtgYcetSNHjxNYRfyhYSRK+ng+wNL2Kao444jFAFDh1HJv12o20NlpVRQ6KzW2WEO+qLuji8ws+NTpmVmbmZuzmelpFp/DfiuhNXbqIInB7xADxjOLM4znxGE2ZBHp/PBnTU3UNyS7o1CgbAZASzBN2fHiezcdnkE7pXJlAtZgX6rtGs8b8QoARk+f6T8CRIk9HWc6QBHoN0eugASMbdXwscVWivKjQBKAT9hMz6C8OwQdIlWdAYLsOnN9/X02Xy0TtORAooa6lSszbJ+u16uKfxqltxl2e5HdD2B3wT8CrIB/hGdAOzDsIJiaaIcuMnZcNTBAX4/1hp2Tr69SUP/4saO2b+9eMm0DSACYjrNBlvTCgu0+8wyyV6E7jXvDz3HEod24duUKGxwZp43ZummzzZZmycaFzBMOCiZMI+ZCIfz+Bx60XTt28Pxv33F6lnQDYbn3vvtty4aNbPs/OTREJibIALAlW7Zus5nZOeo1z87M0WciPyBrlq2ZOdNO7OycPScbUGCBTfmgT9PmBNM5e+D++62zo4N+noUY2In2dp5bFJTTBBo5UwCLsEf0Bxx6lBf4uacDHFPfbzbBHPkii2GZv8iTbLx3MM7DJ0YcH+clAOr4fZzhtCgXuSd+FwziuId4v/iO14r4oT2Z58R6dvSFDnKyoyimMXusEwMZwkciYFMhTjlWFKUAauHeBR7JX0Z+EzYabF3F+YgVErmKBBSGbchyEZ+3wKFeoVPvcVqwUZWLIpbUOkeRLb/vRMbEwY4l8Y5Lq/lTyuSqchA4Z89xrRx05sR4JyvF+3HN+fwF81JSBJ18rlFNACxpK00Bs4jJIg6lXU4GY0ZulYGsCXCD60q747gX8DNontdqxBNwLezqSXJjfmaiWYr3juIwc3JnRodN5Pr6PWdnhtIwPpAv+iWSKejUyPbYUYzJHEyL92MH6SngexSt0lhceT16IqTbSNmtkOQiqQlaK1Xau8OHD9JeofMMnaQt7IpcEDCNgWycGQD/2WiN1Zp1trQqH2gw+T+PJzm4r143MBjR+YTBaeyekuHnz7mns7w7LzQHeLpkrZJu2gDwgh3qO5hYD0BCdQep8KUCsmI0FlBTYg2LaDXGdvxer9vkxBTfLoBcnG0Qt+DXIEOHr3gfSdMpltI5h4SXBuJpyn0uxRPYShSdI3/napCAkRMKI0+Hf9MAnSabmprwz5A9YqH7BS/+vTo2KUBCsOswAbO3p0dAmLcixcXhxjOqPsAwCGB29xBRReuXFt2s2Npu6zedZq0dnQSSEHBR1Jpov+jd6VcYjDDcAT4E+JcmMacefFSx42fRChNj3GXYl5YXIqHQsBDX0/CNFslPGBstrNttDjDJdehaW5rs4YcfZvC6WCub1WvW09NFVJ2V+PK8kPUipqxigxgDTooSFYzTZfX+qgiBTQWjgQe/c+dOW71mNdsCMXYcPx8fn7Du3l5bu3YDg0h4RzkDtY0hoQr2UgqQhqMgc4UtGwWbnp60Rx99VNNaERCVy9QnQiKPVk2smLQZNT01Y70QfJMRES1bFUhNShWuzRlU0I5xRgcO8dT0nG3ctMXWb9hItpPYNrr2OOS6ZrG+hHTpc6E99I1v/H+2acM6to1q8qqSBCRg2ean09ckwqHhUerdgUWbaj6m+076mqg0L3Ji1V133mHzJbA6S2R4sfpMLaGCqi0IdDh90unOJmAEU52wrjp2PgAAIABJREFU7xj8gPnhjgZPl+wWT/ybimI3YlDFtu07rKOj05mbecASjieCKk2XJc/EK6dYH9fvWhCL4I7f/Bevg9eKyqdPUYTBQUWbTtMF9rnf0cLqwMDLX/5y++nNP2HQKkMpcB5/g2oI3vclL3mJzcxKoDacbegCZQ7J71l/q2uIlkkJ7us+ALAGiCpgGUGjAJowyJnT8SAHB0c6rjlo/qxnPcvOPGs3WdaVatm2n7bKXvWqN5g1tVhbZ4cVm1rssYfut9t+9nM7Pjhsy5f32pVXvlrArgeZTIAw1KalhbRuDNX55Kc+YVNTs84WaCRgjXXp6Oy2t1z1Nu5VBPxItF7ykt9isl6ambEf/uD7dsMPv802KEzhpvYRpqOC4QXAr7PT7r33XutobbEzdu/m/UxMTdAx9vYAjISGRkVC/ZhcWZpDyY4CwrhOnHeCe82NTAJl68UKw5QvMmORvHa0kEWMv//ed79vw4PD9twLn2P9fX1+zozXDwBmYM0KKxQhWWH2+N4j1Ioq18oc0AWJKbKzAA4WMXmtm4MD4JgwVXp4cIisoW9985t26y238lziM0LoV1qjSJgELEawgbMLSQZccwRzZJc1NxpapHE+wJbF7zu6Om3v3r3UaQOogDatiy66yJkDGujQUFjkmf3whz9kN9zwI/vsv/2rLevrl5YITZMnur6nU2ca+5A2gI4eeyzXnYnkDMk72NERSGjaqQYMRPAAu8IWcLQuoE2zqqQFoGMRxaPGBpsDQFBfsCKAYQROCEZg75rR5g/NVDzXBuvxlveB7j47e+sO++IPvqUgByLbzgINBhgCoBSEDz+d+msCQU2a6khpEWc28LzxdgXCstBHgXMV7IgHuQaYNJGkLENb50kDE3sHcpHIcjhYsMYZnAaouZTZuOQ6hVZx7cPP0/96K36ACrAnGFSAYgq+EFAzAWsp2i233MKiXB7UoeDnyQcDxETOI6n4h5+UXfOWc3YaSGsr4p1Iyvm8A6zzCi9sNHxRsHnIMqcsi0BZBHo4Y2BRC7zD/4eGVbctEGgo2MCKjdbS1mSDw4dtemLEOltV0JUCooBE2u7FKoNSac7Bb8+z3QdrDjvGp0mWAkq7wfIQvhkBcQwBiDgo/KdiLsRlnniTvWNWBShQrtjaDZsIVqA1l8kV7pkF26qVx0etv16w05atsOrcrFWaF22+0WwSmr9gO0OrFi3Mc5j8nSf02Pe0AwsLlL4IrUXcQ6UiPSAKv2MfNmnyNHUECwVrb223tevWUsLjiSeftBMYRAH/X2yyzoZ5e8vbrra/+8TnrKe3i2AlrhlTqrGmHe0q6F5y0fNs3do19vg9/5etN4GS86quhXdVV1f1PLe6NUu2JEu2LFmSbcmzZRtsJpvEgCEhJECYQl7y8hJeEpIQQhKGQHgJ2IbAs4FAmMPoGWxsPBtLHjTPakk9que5q7qr/rX3Oaeq7Pf3Wlpqtaqrvu9+955hn3322Y2Lr7oUK1d14tKtmzE1PqZkZGpqFvv27MWZrlOyfW+57W2Yms7iE5/8JJa0LsajTz+DN936FqRSGZzoOqXOEkqTMOatrW/AQ7/4JXbsuEz3RtvNgsrEBGMMDhJbwLbNF+G8DasxMjaN5pZW9Jw5iezUFJ5/9jkcPHhYdozAnul2JsSukLZeMI2YVKrjwPQ3FXOl2K6UscIKW0nzWVy4tAUvd49g6ZrzxZr9xSOPaNgI9xRjeNp0di1x0zKGJfudiX+AWgEoEGik/+Hv2f6x4qe0wd1GmDSM62CpcBgFfJOgiDNOG2a18LK4omyabtgYnU23BRHrEiy0dbHJ8wYM+oRhRZbOrCgsuDRLQgPiIrGlP4mvTFW1chiutWxp2YTmuFae4Sj2Rq6iyeSVKTFUuSfpcFSArqzA0MggEhUFJIm2J6zVjesk9pIj/gQYsznmLpXShqVMClumebCYQ9G/VfiUe55vxlG0cSygt7e22IA3dnBkKiUvwDZ4DgUMuRJ+Hn+Hz5dg4OpVq73V0HW18gt46aUXsHRRO8509ystaW9t1fuTkcvchUV7sgT7+/qxYsUy3P/Ag7jiyqu0B8iyZbseV5775/TJE9iwZh2Od53Eqd4eNDU0G7umuhoXbNyoYjAZjDbJ3PaCOotYjPK2Y663DeIoyV6FfSqw20ctueazuH+mJyc0QbuZXSI+UEPr7ABgAI68JxanOLWe0jS0JTwjBpr5Z2kwX6k9MN5HWty0d2LtMmn2wYXFvWz+qxxciUQ9kvBgDMW9RGGwHHyIHEv20IHX8rw2fFvE4LF/+YzpD8i6imsurpl368Q+NgDwlWsbcVC8X8T5Jf9gBSW9ziH9OJsRh8T7Rkt77PKYpB3vXX7tMeTHCpclYMpyn9LwJ8vhnb3qWsjl6xLSEMW19Ne+AksoaxdW3JxIlWmWWs72CnBPhJxSIS7WlX8LnI9BezzXyrsjT3slSKccgwMxGEfHsLwyexf3YWfB8l9bW7vniDlN4ss0RqVfzQUiQO9dLTEYVUQotRSXBquoU87zs4hjLPcxDCbigqJBfBXjMdbB9rIBisWc239JeYhArJLuYjFf1GAtW5/wC/a5liMw/rG1Mb3gqJhrJZzNSqCQr2dORb3j8bERjI4M2pAXAZjcoIxLrUCcqajEgncbNNfVIZNMSYNRD4Nr6TJfjMVEJpCYpw04JcCoPMEttTBlX5PyHLh8vWJ/xv9H7Mg1Zg4e2sex5vw7na7y4h33IrtHM9qXfA9Nf3ZJoPJiRPgo5kn8CuCQORpjA/6/5Thu45Uf2L8jbo+9zGcmogE7yRj5lYHjxKDiGYuL64Xe4n16C7aIR76HiI1xxgExJNpDI2rlkbj2xt8qDA8PeouETcE03Tm7gLjYWDwdUE0zs6SDzpPi3+Nj40pgmJCxVWzbpdtBKT4uJANXGnTrdrbKvzEvglliE+Qs8bB+epqz6JGPAxwPLm6+fFpgebJgC1KisWvRuVOciquD7TTaYFiVG80wIKVD4FOTNWSEeeQcqLv14u5d0kJrrK9FA9vnqI3DiWyTHLDBdgmfEGpCbhifmBCAqGSBbUVqgbWJbwq2GQSlUnKGDXX1NsyF1NlcXk6cV7Fq9SoJmCf0DIw6r4NflgDG1KByp8HrMUIJEfARiZuzmm5tczZ0YZbUWg+wyg27mB1uWQiYmMGznzGgjNcSRON9MCAjy4BfZgRTqK1rlNB0dQ2nH9nE4KDhMvBg64Ilk+bQmObQMNG4PHD/PQrk1JDlTBk5OyYrvHcVyPm/4vvh7NAQrrryWgXtfF8TvDYgOgwqt4ACkEReh+LQ/n2YHGeLWgGjExNYWGBiZFaOFdHQIFPA7MknK/GspheDG9cQLTlxY65I8F/TpCqxfOUKbLrwomKbpfaatDT9epxNYlOlzclYQGJMLO19Od0FgSi/fPghGTCKhgtodnYGGXIDAwPFibusMEYFky3vvJ83vvGNePDBB1FfSwDFdosmcvLsuLbe1ddc41qhxvjlukWwE889zp617VnxlJ+liq8bIANrDezkVxGAdup2FC60Jyzy9IpWqZotID6bxeYtm3HJdmu74dq0Njfiwx/+I+R57QnKM2RwcO9LePCXD6C37yw6FrXgHe/4A03qiGDf2pJT4HAfLMxjenwUP/rJ9zA4Oo1CbsHaAVWVBdraWvC+931YoAXP5MT4KD70wQ9gZHhUoNjDD96PL995uxjEAtsXFjBI3au8VXeYbBDwNQZTQYa4trYatdUsugCzs9Q9tWJIZaWBQRbgcYpihRgkPHcsVMwqSaceIANiYyVlZ2YENnDNyUxmRf/8DRvUNsRjy1Y4akTx/9sXtWN6NgdUVuH0mV7tHbbmVXGPE+zVdGq2uNsE5OraGrEOenp6BYrX1dXg8ccew7e+9U2dHw4l4H5iy53a96XTmZODsfs1AWamUQvUDs3OolEstAKmQFZIAtPZWdxw4/UYGhjB+MiwgPe3v/2deOK5J3DsyEnksvPoHezGFTsuly2UPEKmUpPCpycJMH4MP/rRj3H3Xf9XdpnAriq4zugM0eWSzypNVSsGx65zZwCRHwbpuxrbOliLXMfaarbnpZAky5kM6IoU0kiiLl+BlR1LcHZoUGxM+snJmUkk62tRIMOM7Pq5eTRmqrGQSuLsxJidfdcaox8g+MuiRXu6FlvP34g7f/gtm07vRRe1dvt0ZdpQY1zYV0ncvKRpYy0RxnQonxobwF0UNSTf6facjD11B9BzK/EyfxlBYvhhAiYBcIqlFNGnl6HUHu02N858+cCXkn8qAXduci0W9CCfn8/Pof+QELeDGXwt7cHu3S+grqGhCAgaMEr5EAaQlhRoqIUXvxS4a29qDInFIapqmzA174Ut72zT5x6Wrq8DY8EI5BR3+XjXPRTIGJN1HeTjOSc7iozf2alJMS8z6XokqlNIppvQ0NwuP8CJwLQT4xN96O05jVXLVmLPyy8qoaC94fmnXmuqgsEwYwyTzjBNTntGHNYQkhIWv5hkhQGddg4VX1HT0JOESCJpkxmnUVOUSaEKBPkEGD4uUAcICTQ1txaHcEjvmUxArh7BpWwWNfMzWJKdR20qiak80J+dQyKTwejYCHJ5FrXmUcXPIChSRaAsj+bmRk6AEWDIAYNso61g8ZDPdd4HsUkmwjw79VjJpuJwr8WLO7WebHcaGDhr3QTVGUyOT2L58jb8yZ/+MT74Rx9Fa3ur7BEJWRbHJLB82VJMjI9g84Ub0VzXiLmRPmy55BLUL2lFCpVorKXGXCuGh89KQ2zzps2SHnn4sV/h/9zxVQx09+HSzZtxpqcXrctWYfXqc1Df3ISqunr53PUbzkdNbQM+8Yl/FKjKQoCeU4oSGzYEiEX86elxMSUnxsYVh1ywbg1u/8LnsaSjASNjWXz8Hz+FuuqUJl2jIo2XDhxUUYqa0XywZLfzkbFIQVYEYyRjippfIJBWmJvC66+5FPc89jzWXLAVnYs78eivHkXe5YzUqsx9Ila82R7abhZ2i7prZdJDFrsaM1cJq7QI2U3jSbGGbZTkCvha6VWR5e0Ms2jHpn9RKhexpTStDCwtTksXChkGTki+7fdMlUBRyxkMDLAkyuLHsOHSNaUt8TZOXg/jNslccPpmyoC7GQ6/c1ZInCm7R5MUKoKmylFNToL/39LSZMyR/IKmkI6ODRkDjwzUmjQyVYzhDTRk63Qi6b5Fo9gZu5J9xKJgFnPTLCCI12KFNIKPzgC3FsQEFrW2aUCfZEDKZD7CFpLNzTyDBYqQMqG2Iv00u6vMhtvwmz179qqL5Tvf+Q6amxr0GsowaWKp35+mpbuf/9lPf4YrrrwCx44dw6ZNF5bF8AnseeFFbNm6Fbt278bQ0AjWrFur/yf55MILLxJgTfvC7rhiIq5Nw0dqLB2uu3XLlFg1FltawSkGDHI9OY1+dGTI2ZtWqFCM7/Y8AB3uI5I3+KwYD5Hkwftb1NGBTI0V1vn5Ikq4Prf8m88HUDwKi+FjAByB39j/EfsLxPEhWrGfy4GHyG0tJ3K2oRe+7HUlkK0IJsqnWs4T/l0UbWcjlYNQ8bykK+zMNV55gJsBZsV1hw+Pn5cDTQGMWu7Ba3UJFcnN+JBNh2CMtWm4QQBi5fcdOm4SCinTOo7rUF6g3zdJrBKoRrv0SsCO913Ub3VwKK5feyoYe85kC7MRLLE417ZW0XVlQ8g0JFSglw9ypVyBd+LwfVg0tL+9GyBoee5XlYs7GBrFc8s5nWnm9id8buFV2pKx5vEeigkFlZQmc8f1l69vkcVmNMkYFVNiYMrnl0xofL4KjWWt++X4SfleKAcUo4sjbGvsuZINjpi/lLPxrNpwVktcxVguTq42Rl45uKuY5RVSdyZpxc6g+ew0hgaJVVVgZnoUM5OjYjTqvHCveiGIRVkWlBhb1KYzaOTEZbXzEwswH1EO3JEIwAfFDt5KDi9yqpQBi7b+jAHjuRbzgzKA1kDW0tBB4TuzM/LL9MPERfjFvcgcpdgl5x1+/H3GgKyv8PuIq2M/aK29o3VickKM+9DMJD4RgGEQe1j80aA/99EhE8drj9kd6nQi9lRVrZzT8goL43UN0p+1wmX48MDtynU/ZWs1M8QG0Cr/9+Fqic/++xcKpPf/+vEnMDzMQMeAITo0vrHaoHxxVY0u6q4Z847BJt94dob6P6YdREey9rx1yFSTwcgkjEGBgWfRzhtTOW1jm6O3wNhAEhkTrzC9OrHh9ZUfgnjwQSW2DWsPSYmUDFhSSbYdsBLAaNNIS1XGMM4GgBgbS9fkjDo+HFbXea1Hjh5CjlXmdBoNZH/OTCkg4eZm0MHPj9byqZlprV02Z4aNVcIlS5cUe+KpK0UEmv/XUN9UbPniBhebxtvCVq1aJUaTgqNKa8MVY8pbymNDlaPOVi0itdoO1nxuFo//+lG1lhr93QRRGbBrwrIDv6LkerIdhp+HO5x3GMWoHkVermnEnsRp+tq8VSquvuoatdATaCPorGcvMNnAFT53m4LrFHIag8ICHnn4F2hqpK4hmTVsjY5WbAcwNP3SNCi5HmzRuPaa69DQ0KSENCZMx5pYsmyTjpR8pJJK6MZGhhm/+kCaebFRGYiR2RtizbFHI8iOsyJD4EG2GX0DyY0cZCAyRVhXrFiJLVu32QAaDamxgNk0iZxN5NqU/EwlsT7h29bbEn890/wCdj3/nMS3ye6whNyCYrISCXLI+BOsCzAikdDe5DCT97z73bjvvvuNIaFAyoB5z0ZlHAlCkpUnXaey6luspRlCZz9qM5YSAgaVDKa4X4KlGIGNBKLdOet7F54Vq7U4KKKULPBzaKS5r85dey52XrcTo2SaeMvAx/7+b9UCVpnKaNLs0f17cP8D92J4dAoNjQ1497vfI5ZgAEVcK4KpZAnW19TgwJ6X8fCj9+NU95CqXXE9iUQera0N+P3ff7/aXJctX47e3m78zttvU7sxg8qZ6Ql88A9/F6PjPC/8Y22KTD4yGZvsLKBK073c2Ttj15IaspFcZ4PAIYsKfKGzg4NFzdZf7v3iuiUSYjmPjgxrXQgsSpPEWzyMmEXGU0F6f+3tLfIedCSTc3n09A/Jfp8dGlHb3Ex2AdXVtQZI+URG7itOu87OZvHIrx7BV7/yVXCQANt2Ozs7sHbtGrz0wm7tp5h8y2uh7IDacOcXMJ/PIp1MCQzIzUyhJVOF1uY2DE2PYypLDbpZXHf9TvSd7cXNb/5tnD7Rh9ncLB596nG1uy/MZdHd34srr7i6OFmwImXA0ODAIP71c5/D3Xd/DT/+8Y9QW20MUwXymsiZQIbVOQfrpVUZ0+u54/1sKPEvuK6gwCmDwsm4N+1NAwZ4jqnbSXupqh9tFlnoZDnPzaO+qlrXNTU+qYSOeWSOa5k20L4qUYG2mnrM5OfRPzmOrOv7yf6xIu66vzUVabQ1NuPRXc94a5BPwXb9pEiGqbFlgTF9XElXivcfFcYo+oRvo09SxdQDOdNetKKFH/7ipD0NYytnGLiRN6DBfEd50hK+Oaa00rZJu9NV0cN+ltvL+Jlsu7OdI7iPVhL6ogs2XqAza6wos3WsOv/qscfQSB08FX+siMCAMTs3L/vP/cwvtW6xcjtvAxpsDjwwyUIFEpIMSKj1zphj1Mi1QofJKWj9hGf4egmQiwTLpDYIBCZUsMtidnpSLbk7r74cf/Jn/wuZ6kpNes9lC3jTm9+DZGWlGJnX7LxOAP6KJa1AfhY7d96Awf5+PPnUE3j2uafR29Oja+K543XRfgeRPhIDJWr8/ChAuYyGBf9egMsb0BNgsfldY8QZ26SkUcW4QwAjkiTkoqm1zYoz9GNkDfikxkJuDgUWKHIzWEZZhXwOM4U8RiipU8Fq/JwKl2pb8n0k/SMChjW1VvilhifFzBWjOIvDY7yILbhHCaBdd93VOO+89WJa8XlQk/MT//AJachdd921uOH665DNjmE2O4vv/eA+FV7b29qx/ZJLsHTpUoxPTYrxdecdd+LC89YiNzqJDnaZkBHXyGnuFaivq8Yb33AT2lvasKyzTf5198v78cU77sKylSuQn8uhJlUh+Y2xubxkOQi4PPnUM2J6/9M/fwqP/Oox3HPfA2I6U0KFa8cWLAX0nmzwZ9PTxqpkS+k5q1dqovV1Oy+Xj2eXyTt/97cwNzGFsYlZfO+HP8HRE11F/VrG1tR31uRvFpB1NioU5xpYM4ep8SFcedlFeH7PCVRWNaCxoRk7tl+Cr371q2huon6gxWYqZvHcCDA3PTXaD15rABzRnk6fEPFoUY7BbQcTEv4Oz7xa4Tlozu2MMYUMfCwnDSgml7RR2V51UEV2IjA5HWMysi1mYpJGBpPZMZs6G2yrUpxmMgMRuxRBExVkUioQM1aixrCRGuw8R5zCTzSAsdSyb6CIaU5RF5QdA9JCTxYwOjqsNmNBVATGKvNIpU1rncCwcw2UuFoxnf6ZIHsatbXNmJtewNTkjBJqFVpJFS4k5H8qKzNY1NYuVr/0uZ1VVrQBzm6WHmsuV9TmJjhOfy2GurOweF8HDhzANddcjR/96Edah/XrzpMPp24mX8dnSFtDQJbP6+mnn8a5554rVg799eQkOzzMth48cEDPm/ufhdhb3/IW7X3mlStWrpb9ot0lwCi9V2ee0t7zOcZ687rVRVU2fEqPV4Crt8lTUzOZRF9vN051ndTziy8bRmhFSBvIU9KpVcufYn9o8joBb9rT9kWLFJcbwMhY2HKSrFi8ZKH5lPUYAsTEXK3CXE+DI/Rlwb6+5T6SnmwZqCZbpmFywZAzu2z715J95WLKWY2hxnuODqVS94Cx3bgfmAeKtV5cgf/3m/K4XfmhM/bCHpfH5uGX7X5CD9H2NmO5SuUHVpDg55JJazY62ih5PyZ0y3NvWnrOtqMvDbKKyCFO+tDAOotrY+2U8/usgvABsg9eDFSO4LhErEu0VmtatJMbgsUasU/kriWsIYbKlSb5GlBSkk4L0FG5TiS5itesSMFrMQzCnj2LkvHcuWalmMfayAWmu+SB8mtfhyi8UCJBoXtF6Rqsa8Fa0yMnj/itPAZT27sKhobfqIHT7yVex8+Jc1AOVsZ1Mp6N7wMDiMFMAQZGgdq2veet/jl2HkKT3/ZqANOxl60IxFzFhrRS6z7iFMVqqngTBzBAUsOdEnmcOHrYfz4vHGOgt0/dolVVxq4XuMWcUzjBPJqra9HR2mZde74PuR4EtbkezLmzjGETQEtHu7oOQ0JHRC2P72KGrqR/Im4qs1HBOo3nzr/ZAdfb3y8pDfoISlvwe+5BFqjLSTZcQxaSLdY2TdQSkGnrFzIQI2OjxlZ08LCutk45CmNu/lwDbKn0q+nSM0byKhbxnMUsU2X7USxo74aSX2I7vQYkkR1NDMb3oeNHAonVUWg4j4fEWheTprKcXwOpHnj4wcLsXBZdXadx8MBx9PYPKNkNgIxOIdoY+ECInJKNKHq0s6+YaEjzg4AIJ09Pz2Lj5otQU1evgIIXbFoKdnMxnKSEhpqhEQk76LtlFQJtBNeEiAPKv+NPJDisLKkyWcZUCwOuh0WarYA6E9LVMysTzC9/T16naQz4pC1nc4iavMDAqxL79u6VZhZHpgsxdxFetilGWwU/g8AsAZyR0XEFhFw3PlTqbDEYoLYQk9WpqUlUV9UWtVMClRb4RAR/fh5r1qyV/gyDSrb/xoRtQoiawKhTGsGaAVGhGWMMhwUxfx568D60tjRJO1Jr5Bq3RWPhxp7XwE1rw34MeGbgEICjKtMO+MlwyfHyepXpKWAnWMKW2507r5PTJiOIYKAAM7UfkBlmU04ZdLF1O4TqaVSefvpJ/YxzKy0RtlZ1HlC1hfPfXsnWYJnxCVyy9VI0NreIZaQ96PsiDCcPHg1STVWVJo0dPrhfArJ1NdWuZek0YSZZ89bSGb8b914ylu4ofS1scA2BaKZodIScfEpWJwPvNK5j+zZ1I3VAee90BiaYzS8Lvs0AK7jXMAxrP7YKfQK5LKc6pvDM009jbGTUnFwq2o1eCTCqud8NDN+P10UAhMNS2LobeioRSIXjIhvj1lvfahV/Z0aI+esJu7BLb200Y2jPhKC11ssdRdD6ozgRxq7oWAVe2tS/SEYCvA5GgkB+aVZm0N7ehp07ry2K3be2NuGjH/1rDGjiMdllSRzb8zJ+9vOfY2RyGk0tTfjA+z+AiQmeL6v2WFxYACnxTQ11eHHXLjz08IPoOzuMtLT1uN4WNDU11eOv/urvcMnFO9CxZAmefeoptJF9w0CkIom1a87Fxo0mcE5AnJUoDl7hoJN0Oia7mbaZtC+KWha293njoZlkn2vnN86iBU7UQM2KwSIbND8P6g9SuD2ZMmcSjG6xG6jnmMupGNHR2aE2WQat2l9IYHg8i7PDY9p7I6Njst0Uo2fRQkG+5AlqcfzYMXzj69/ACy/sRkNjo/YcBxdxBckE4gTOkydPYNgHAkRgEVPYjZlA3dmszne6IonO5iZ0NrXhzOlujCXmMTM5jetfdwP6+odwyy234On7/huZ2mb8/NGnsGTZcizk5sQW3bptK+alu2ZVUe7b06fO4M4778T3v/c9fOfb/yW2MXWjxPB1H8IJcrFX7Weha+qMDoGuJsSvbVEaFak9yXUNfVzuz8b6Bg3LEcOcGq8EXniOAU2aHZucwPzsHKbHJlBVX41kpspAKZ4JghOVaYzPzmBeOlfRimNgF7XkuO60scMjIzjF4RX0GV7pjEDZgmrTkDGQyNq7I0Dn3+XBdVTxg+XGhJJ7KII6s6clgE+BuLNQLYhwUK1Ms7DcL6vl2wQy7Bo86VKSUda+VvTVEfw6E0HxhIbyGBCfUlHSCyqKV/NYs+Zc930GfkQR6+ixYxqCwYAoEhuBLj5YgZ0CTPCp35ioYDBljAXZgWQl+oeH8ff/9Ek8v/tFPPHU07LNCrI85mA841ElChRZPB4lAAAgAElEQVSu9gBQbFd1Bhi7XIE944BCHsODA/jtN9+Md7/3nWhurkH/qRPo6+nHuesvwv/9+o/wja99Be0dy1FbncHWrdswNjqG6aEzuOuuf8EC9T4LCWQqbdAO62wHD3fhz/7sbzEyOuzJeIkwGnELbY99b2wGMofLxevDhhaT4DJ9XNsfBqhb4kxgsaDBfSw+1NU3FJOmAOgJpuY5vINyEDNTaGZQDwIETHiZfBmrOckCW94YPkoavHBSz+FtBQ4+ymKeAa8um3stqdZKm6pdSrJ43ifHp8QMOOec1bjq6iuwceNG3H77FxUI19U1YcvWzaivr8b5Gy5AVV2tFUqQkG7R5OQYevq6pXP4wu6XMDk2jmUNTbh46RL8+LnnUN3ShMVLlqK2rloyKcePHENrYwM+8+lPg90ZH/nLj6K2tl5aeVWJAsanpzA2Z9PAOzvb0T9wFoePHMO1O6+T5ASBOMZN1TW18u8ENTRNV6xjC9IJvk7Qjot9MSdwesXypVh/3gb89Kf/jdu/+FnkudcLFZiZncNPf36PYvX6ukYxfKgpZdO/DWTjUYk2WfrKbG5aBbLhoUmsOe8CHDp8FG94w+vx05/8VHEsfT7bRsuMh76NRJydEFEoVyuwkte0DXkwmjNYPOe+l+6TowS0X7FPBCZ5S2nE/2YHXNc02loF+jkLLeIgxeAlOSOL560IyXyB8RSnKkvKJxI//5ufZbGaxWcRozD+UcHP2UEdHR3qunJ8oHitYTODJBDFEruGhGRJWAihFnPefev0zISeObW7CZTxseTm51BbzwECNjSE7CUDDyyeMxki2ro0KiozyC/YpOk848e8tU1TCoqs6vVrz9NEaLN/JTYVGSTWZujMLNfolI5ZDFjwLpgAfV5++WVJkxA45NlavXqVfIZp3VqxhqSJ2blZgZXUWu7o7NT7bbt4q7SO+QwZHx45ckT7nbE32TDXXX89dj2/C5WZDNauPU82ay5LNmtJYiNiXcb+8fwY95NlFNesYiW11FyvjO9TXcW2zxxOnzqJgf4+GzpC4IW5h58r5W7O8I4uscg3WZxgLDgn282iXhKLFy/VfauIIkE07zzyrhfaxQCydN0kTRQ17nwir+9ZPlMDhMjKC2Y/QWbTsre4jp0R3Mf2fCK/0MDPpE3QZR4eAGPRdvvetpy6UjZVwFHpBJtfK3YHlrrNAojmObUY0+JM/i73ehFYFxvfz4t0d00Lnrs1w1hdXUxJzE5PYXZmVoU109O01lcC97wGatLrVIptbf45N2/Aa9wvgTBNAnbJMsVfzrozgNE6jVQ01LWW2nB5uEzP04qcjMM8AlJsLnAs2qPLQBGtZTGeEr/OuzZLxWczJhZDCpSl7FPWJroXW461N61tOUgWvH/G6QHAieHpjD3NNvDv1XkkeSNS1gwsFfNbOTRJOBaPsmBjrG7TtmV+E88piFXB/o2zT5Cdz8qK5lYMDAA/SFeWRxvYTDZwfAVAxvtX/OhaiPbMbI/we8aPwk88j+IcCtqn4r6zOqyxdb0gyzMefoAAoE309o5Y73axGRkOvDOucsCWIOLs1AS6jh3G1PiIIkye3/GREZ+XQNA/bCCJJhWoTFSglgSS6triUCNtRqVTJl7OWJAkC8roUF5LOap8juXMpenoPsipTI8x1r8cFxAwHhUxACdOnCi2gMtvclaDgMaMzkfIDKjLhoWXMjAwYuX4OwoWLNrxTwCQ9LVBIpAPpq2dMS1l7QkVzryoTpygMmXEQUmb0K9QP5RDZ03/1nyr6XDH9Gw+e8PgrPuQ3wdxQN09rjFOYJ82j8QO2fA/+dM/KUxOz0ovigMG1H+dqFArCi9ajkwsNDP6CgrcIYi2L5ZjDhMTU7pYocEFYP3689Hc0qYHlFR/t1VF+bvSRSybehkGUQGJI7jR5quqhSdLAeyE84lEXa/xg8vXGshhybsZEyNWMYANgFIPh8ZThsbQbOlEOmIdqL8dGFswbSStvP3u4UP7MTE6gmpqpcXUQ16HXmSfLUpsVY2c7sDQoLHjXCOBOlJkNBpQaL2lvH3+nEaf4K5AO6Lb6Yz0yXbu3GkH0CviXFSuWWyKSDzlOLwPnokkWYMyKtxMlQk8/MuHfNKrVQfo1BksieEQosFuddRuMWs6NJrEJudrIqEyUPoZK33U7iOQxn3BwGtOhoiuiY7lhhtucKYet5hPGA7QWdqLrKI7AECwSoBwFs89+5TQf7JCVA2TrluJ7Wp4ANvcrH2A68T919LahhpH90vTVGURvb1tQQki/81A6sVdz5tWUpYtaLGmJQ1Ks6UOjJIJOD2tzyP4p2qAKqQWQETVn9c1O2frTwNDrYQrr7pa7T1kBRoz0CrydHRhpEu/b1PMlZxp31nlz7QyC3jxhRdw9OhhY1XJ2UVrb2nyFbcW95xsRjKB6WkyGCfFTnziiSc02TgcC506hc8ZsvR09+DmW24pJtfUCgrB9lgL11DQa2iwrJXHc4/QefApjtwjYZR0dhUwmFMvZ8XKGfo5jpghGDBsmef/3XzLzahIppGbn0VbWz0+9refQG9vD1JV1QLAug4ewPe//12MzmbR2dGOD37gjzA9NWcBi7eDylimKrDhvHW4956f49HHHtGEXyYwbFWWDpyLgN9+55ex8fzzValnYr1500asW7cOnZ2LpFXY1tKkwT8S0OUgKg4USLGVi0Gghz1qb7QAW21lbJ/Q5jVAgCAjbQ33BCdEqvgR2jestM3OYnpiSu9vABpBQ9fIcOrSQt6AKjIWG8j65cTU6Vns3X8YNXW1WL9+jSYZn+4ZELPYkhwyjRhMpFBT36Dg8dTxLtx11104cfy4mKxkaSvhYnXMmborV61AW1srzpw6hZHhkWJLtFqznGXLc0cGCJvhxI9bWEBbugaNSGH1qlU4c3YAR7vP4Mobr8fE9Dj27t6Nv/3QLahrXo6/+7evoaGpU7b10LHD2HnlVWDtN7SSeFb7+wdw5x1fwre//W089MB9SnDE+vXA3sBkqxLbHrUJduXVbgIE5lrDpnBdHfgr2CAEnl2yM8ZGRtDa0ozVq1fjZNcJryrXqFpaU2MC0ZTNqKmuUZWSwTYnhmsit6a1MuknoMLAj9IRJk+gaqS36HIABoHSpcuW4amnnpJtCd/H3zHb7u0PARLGeSpj4JiPc8Fsr3bq3w4QlwdGvG6CBPKtOn9mcwRY0ceLHeT6Vgs2TI3JhYp23tIYhQP58TLmSPj3ImjudlSTLAkikeVIwekFY//LnrJizcm8ZN9ocFBSrenWRWGbnY+UlVeLESowOT2DyalJ+Rsy13LUYdS1WLGL0+HJeCP4s8AAKJnA5FQWF16yHW94y634yY9+gpee241MA1sE9QmlgFifwV1tMgCRoNCfKoFImFwI99r01AQ+9P4P4MorLsf01LSmyw709Ko97/YvfRkcaNLU2Kw1JIOtrq4el112GZobavCH73kLkmlqLDPWYDzA6n4WLc0Z/J/P/Re+/b3vmO5lTPokyMIuAGddFJNVWVYH8xRomoC62t1c7NvW0VtbnUHLtWP7KYFuxn5zOSYIKTQ0tijwNo6kvZXaYNh+yMnw4xOoYydKZRJzBWfQzc6guboGk9ROdlDGWuHyqMrUorGW7D6yvShbaiycmMDJ6bsMGalNVWQvSf/UKuwTlDPh9XjiTz/P352aNo1A+rjqWrKJk7jsisvVqk5GAfUQyWQkG+95Fi6zc3jT5ZfhgV0vom9qBovbW3D+BZsE+vKLnSZ8P2q8cgssWtSBge4eNDc3YGhsFMdPndYQI8YMBH5OnjqNtrYOnO46LZ1d2rz62nrtA4KmtK0sEPNM84xzyJiG8iSptZvRsI6rr9qBmclxHNi/D+95z+8LsOJgQMZX49OTuO/eh9B9pg8tre0CbZSG+dA0xr0EMflFO8w4gsAJASJ2vwwODWFg8KzicbJpaXOEAfAsObOJ+56gG/cnWWr8fMb4BHYtkbYivsy5T9llUV0andRFdfZiMH70CNnlxO4YT2YjjjLgz1kuGpRhRcqI07XVlASZLYuEViQBgR0lqSYmSmFjaL8FivD9gxFDhl/Z1Gl+DnMc7h2yPsM3x7XFZ8dQmOjqUhJJORSxXevsnGQ55KWgtZJMiDq5smJmsd3fNBk5hIfxEZmcAEfAcH9y2I2KZho6SXCIRYo0EgVOhgfmZi2xY6Fk64UXyXYo2Vce5dIYZUQQddsoxWIsYAwqKyzFdNaCYtfnd+0SK3hqckLdD2whpj2+cOOFmKaWMICxiVGMDA8rrjx16pQG9TC53bFjR3GiO7uvqJcsJugsGbUJDXbhkLamxiZN6WZszP1FokGAHcW/vVAWtkj7Rr44Ym27F8ZdxmIkMy6B06dOYXCgH5UEJ2JQi0/4tuKUAVIGNJv0VswDiAFdlqkl0blkCVpb24vSGkWJLkqGeYdOTGAV6GQeyGMKW2PrKspr0jxjULLdBVI4UBbxcbB61fItJr3t8WyOQydZbDbmMOMOtYS6X2YOKG1nnjHpUVLix4g7AqKiM8MBRsalmUq2Y3LAqp0f/owXr9BA9tTWqQguen5jEgDzKlJRAkfxGweZCnhhsSglf2exaEG5JN+LLfFcF4IoBN5ZiBC5Qfr6RiwxMNOGc9H38bpnspxoT41qk8/Q0D3XhNeA2KKUlMsTeB4UgJ3OrCNegRlEQcGkncxevZooEnvQ/s8nMjuxwIajlobjMPZlLsazMKeBGlkVlPk57HKjX+PzVJw+wyK357NJEiOqxaoTRsLBkXW1RekFsntJBOD+5O9LCsrZr8xli4BXHuab1b1oxdRyGbmI5wz/CL8eRBzLmQNg1KC8+azJokkGh91Qc6ipqdbzCRtO0hP/zT3AAhc/lzIKKi5r4rEVluYocUJ9dUkYmaa+FZmYM8xJcoP2i79HWy7hAS8ycy8Zk7HUEq/YM1Sh/Wzlc7M4sGcvpiYmMCtm3rzIB1MTYyJNpX3gEW2eBl9WplGrgYy2/jqbmi5tWIPpL8pCSoORxbTovAk8JbgG8nXeLhz+SMWwV7QzR4xoQ+RoIehr2RVKW00WMH0+14X+kgWqwKdoC5hjMC4J0DEAxCCc8POZS/GZqYjFIkYyKXyJg5e5f/gsjNy2YPMWNDjP2JEssovAx0GP3MM502xkPsUCWxBUmDNyjaSrLmwpBriZDzH/5507RfmdaF50fU8HrxPf//4PC4ePHsORYydU5aVxY9sVky4NJ9Hf2aJhiJZcobdFIKBSgf2ETwhjCLvqnDWqdpm2AQEY/2A5CAsMnFheohPL0DoTo2yCYDmSG4lWGIYiOCkgkUAF6ff2zkHlVGVLn+d6L65dIqdgae8rvgLsiKA42i5UddK2MWZZb+8Z9BPUkMYLP2+hKFgb18U3jmCJmjbZmEzkQpxkDPGLm4VtGnzY/Hx+TyfIDakHKsQ9iS1btqKxob4YXAWAq+qAOwcyBsOQ2NpFVdO0jDLpCjz5xOMKQtKVBqI0NjWIzTcxPqaKZDBdeO3BYOSGZRAnYdAy/QYdRhem1eFj6wFba3hupelpAuVXXHl1sX2NzjFkg3VQfZKYpp7xmrmWel4LOHhwH84ODKCexpyJuRwkWSjOyFKASjq4tQjSYK/fcIEYomReWBDqk0wdaKBjtBq4Gd2JiVH8+rFHTUvT908wP9nqaGtr+9NaHGwICN+boJLFcH49/vpgwPB5MEjg71JQfPuOy8SEIDDLg0ptO/4q2Z18jQx6Nqvkpr6+Dvv27cW5q1djcHDA2/ZtbXidL734gqq4wei0wRZ0RKRlc1qi6YoFiyASDwaNt9x8swBGBobU3aOBUyXQAe4TJ0/itttuK1ZuKyus9SYYzRGI21lkW4EZoFcDChHsqgVAFU5z2gL0XWclggKtoGuFRiJDJoycM1tMpZGRwGteuxPJBDWYCqitS+E/vnw3nvvNM6itb0JzQz26jh7Gt7/1DeRQgfqGGnzg/X+M4aFx1NRWK8muq2uUMz24fy/+xx//MT77mU/hiccfxsBZG9JikwtNY4p24wc//KHOy6aNm7B9+8X6fwIGBL3pHHhOm5oalKQwYCfYREfL5+ADyV28WZbJ2zxtq5UzJ+jklfhoeIMB12TknT59Wsk9GYyRgElXzqn+0sioqkZTU6OmDzMxN1ZQAnd/8wc6E2TQVNfWYcu2S1BbR8mBAiYnKHifUKsXnwkH+nz1q3fhN88+i9aWFgVOE+MTxrrx6h1fx2dDxkNHexuo+8RkggFasJnZuh2FGwZLNDPUtGMQ2JzMoKmQwOKmVlWFx5PzWHb+eRiem8TeF17GX7/vLWho6cT//twd6Fy8HIX5BRw7dRLXXH61AUqq0LLFPYnxyTH88yc/jW/95zdx/733yImGTmUE7qX1jiYcq2BKp1ffFlQNtb1vTOJIdLnvBF9VVCiw+vCHP4BF7a1KHhkkMHAi0LEwn8epU916j2XLbDru8OgoxsYmBfbS+TOB2bv/IAaHh9WaNTAwKA1UTf0sylFY0EIQgp/39DNPqwBRbM1wrFQ+xZ+DWqRke0pas68EIF/J4NFz9KBb1UfXueOz0Z7TOljiHs+a6xGMnjj3FmSWdFr0Wmd6R7IY/k9Bsds1C4StkByJgbVLmUnXZ0myI4e21hYlv5I28AErEUibubUkkuD40NCw9oclNCnMSXi8AvPF5ITgVKUYeTwbhYoKDIxM4F+/9BU8u/t5dJ/owq7ndhP9V4HFyRfG3vQEplyPWEC7GOZkT9hrlFwmE3jta673oUWTGizF1zCof+TRX2nCqUCzCmt/Gxk8iy/ccQeWLOkEmQBkBWYqk1i5YjEGh8exZHkjvvvt+/E3f/lRtHZ0yE4TKFFA7ppjxo4w8NDW1TgtljSVpCakn+xDYyKxNBtSYi/SNvBhzM7MKQ4ky7O2vtGSPgddDdyjtvq8ipaT4yPIEtxlQjoxAc3CraGudEqDsNIZS1oYFNDm0K8t6Vwspir9LHVg+Rx1V/5cObBEm8KLLNyPUT2nz7rmmmvw3DPPap2pv/ia17wW46NjOHHiJHr7ex38T+Oqq67CvffeqwSCtp8adp0dHXjqsUew5Zw1WHvOOjz45MNYsnYtrrhyJw7tO4CX9+3XsxkbHVUM0draKjvHPU7t6tNnzqCunsCUtVF2sGU7mcDIxASWLFkKti29/OJLxiLQ0K+S0L8Gz7k+WjZrDCCysug36utr8bnPfhK1NSmPu6alEc2hH7xnDs7o6urGL375K/T2DSiu1mR6vp+D+ozbCTIyDmPsZlq8BdkTnu2zZwe0NgKDnDkTfiSSGRVD02kN15IGtcu1BFumCOSRxadBWDV6ffmQEfqC0lm1OKsEKpU078JWlA+ZC/3AYlzgIGVcp3lRyN7znmzvh3SCxSGK42UbSu3X/HxrUZRl0jUz/mJ8TZBRFsVjRAFUnv+USA02cIBffG6MmSW+z7awiqTun/vG7nNBdmQuN6ezn6ygltc8quoIHiUxPTWOqtoq6Zk6/9ILivwXbVUNkokazEzmkMhXaEBYc2MLFncuRkKMR2NwWZLIc1JiNOo+QutM7DJr+1QhmfeUy6o419PdjfGxUSxdslgxO88lpz+zrZp+m10s3KMrli+Xduett96Kp55+Clu2bCn6ejLtu7q6fK3mFbvyDLBbi4A8v2dHE/0VW6RjT1gbPp+FgVyRJ0XcZy2UpaI+bSijQJtYnsCJY8ekw2hyLC7dxBV3ZpmSfGdZhR8ToKuhoyYRQrCDoNjGTZtRX9dQ7LKTJZW+u8UCfE91dpS17luc69cHm/I6NTmFvXtfFuChAppAdSNf8PlwbxgAE6CZ5UsiDTBvoPZfJi2AikBE2Gj+PteVe5nvUS0GsckdUQZE8Z8PaqD+GjtbONRQ7ONsVsw3MlEXdXRi1arVLl3mw9t8n4dtpRUO38Y8jHq1+/fuRZr2WDGHyseY47CqsB8qaFingIAbHxDInJG5F88I72tmmpJippmp4RoFK0aKHZzJSAN809YtGgpmoGIMAjVSEt8rzmLk6XqvskEmBqAaczmG2sW5LuIH3tUV9ij2Xyl38exUuoE2OIWDnbinGI/v2/uyWO7MAVl8pZ6wwECTibUiDLskvANmeoYDQUnYsoFj7JwiGScYYTqXXgQgAM08h8CbkSCMOMJnt/a89SpWM0fT/oyCnyROSjlo2C4W/JSXOpMy1o72iIXQvXv3qkDIe6iprjIQjYDvDKUM2MpLUJhSc4bbmNSXYRNG1LH8iDeuzk2yGzMEFrlfTYpHQ2TTaRX9mGcQzGcRzsgo0f1X0ok21p3NYaC2O9eQ54hg+5muE5ibGFecxevgvWmPz046E9OeO8khlYkk6qqM3Swg3aoCRRtPe8S6FYtkXGOCvnqJOigtvorBsGYDrKXbYs5XfilG930chTb618HBs0Ufy2dB1iJtK9fDuhL9vjX/wL7X/fjg1vJnyvXkPiE+Q6CR/or3RZCbeYgB/sTqrGhoeQntMQtg0TlrczLmsrMgkUFrLT1is0e0IzERPsgvxCgs5mTBwWZGWBeGXb8xIEnaKDGn+bxku+6+6+7Cmd5+7N13SFprs7NZaeywOqiq5cycDBPbeAlmxQENSjUvjAENHbTaPNnGyJbfygxWrToHc0JZDT3VB3qVINqhI5FTy6wnJzGOvpyCGgtdnvBE8hIBAR98UUPO2Sq+m4qbyoJvqzTpELoTLgcs+WKbjGzUdwm9E3lnZYk0dx/BTdbb4YMH1MZkpEVrRxYYogCnQlPlDDSqVMtbTPatb2gsGhijshZUHWAQSWNiAvoGjEqnsJBQezqnEDNQ5s+pXUIAQaCsj5OXOLRrZ5bWJSaBWQsBr//IkUMYG+MkW6cDL+SU4AgEZUte2bRQrg0nMHINeK0xmSo0WgQWVVDj0vR3TAPGqlz2xU2Yx/Ydl4v+Tr2FqGbRUJmWmTFSotJkiCUBW2gsfdfJ46hKsw3d9RMZVGo4jAmFK4iEaX3x8Hd2LsXS5ctRV8PhO8YECQfKe7AWBgecEwVMT47j4V8+jNbWFoExUlt1QJp7gBVfsjHZaipGK1kUTGxovF6l2WOH1pw/f8c0dkzrgGbzTW+6WY7UjL0BilwHssjohFWRzM6rWjw1NSE28eWX75AzoF5q6J9wvQ4e2C+GGZ8R2TAR2PL6pNNTJlwuGjYBmNlZtbQyWHzyySflGOQoCPZRC4kBHIflDA7iNTfeVCwA2H2aJlLRMXsCq70R0xJfNXWqBLbbHo9KVQSa5WB8gBeWHPPsGADCM2avM8f2oT/6PXSfGVbAUVWdxE9+cg/uue8+NDe0iBVy8vgRfPzvP4bFS5dhUUcrPvIXf42e7gENB6moTKK9vVOtzb959mn84Xveg3/8h4/jv//7uxL1Z1LNe9QZkD6UVWaXLO5U9YjsqkimAsinI2EVqaW1Sddp0zij2m6nQCbC5UpsXk9oQ5nfM9sEBTBM7Pbt2afEdlEbpzs2ap+rmhzT62iH8gtqTWpvbzUdK6tTqkWRzZzf/8kDOHm6TwD/0PCI2vdYCWcgwJYnBqorV67A4YOHcMftt2NyfELAtnSSqLGXz2laJNdCyZ00dKygQhYfBfIHBweViJh4/LycHavTUTHVc9aENxsKUluZQQtSWNbUqqA+W7GAQmMDcpkUDrz4Iv7inb+LuvZF+MhnP49FnR0gL+zE6VPYvm2bjZ5hEUYM7gr09HTjk5/8NH7+s5/jW//5n+js7ERPb6/AY2uZ8l4Nr5yrPajSnKnJNFigy0Q9ppWWA3BqW9GAnSxef9NNuP6Ga62woMDRgl3eN5OB9o7FONV1SkCywFZOzVSAbQNEjhw9ipaWVrHq6CsJEHT39KCvv0/FPYLLPN9sWYxCDZ03fa8CC7IDXqWDGlVOYzZHC0oBrS1tsgtcb14bv6yyyWDABkjpufjf/DeTNt5T2HnuPdow3aNrAIfUQgCcIboegav+v6ilHEPcYmqhf6buwZlTrv8WjMA491JkAMRapL+LoWEKxF2b2Rj/UVxKoOv0aW/dMa1TdVPwuTOhIciXIuhojC8WfAbGJ/DW974XbYtXYOTsWZw8dgyPP/Ek0mkW9bxIyXPpnRDGoHJmjNrG6Nks3BS7xluvqlJJrFrcCVq6BM8E2RtpG2Rwtr9f9p7+hwxoslR/89yzNuV4Ygo11dVoa2nF9Tsvw623vg7f/g51YU/h9OlTOHLoqCspu/314iUDxQCUIxm25IMFRHZHxJRLA6GLII/rAQaYIxUZxiwpa99h6ysZJvVNTWIySruyojTNWd0YBObnc1i/bi02rluPCzdtRFNLHao03CKFzuY2TE7NqNDYUF+JKpF8Czh6pA9fv/vr2PfyHlRlKrXv2e5L2xVf5UBP7AsG2VzHIjgaetwFApcTOicE1LiHafNCq44AGL/4XGnDL9y4ERsWLVKsO4J57LhsKwj7VVTXo797AGdOE1irVvLL2OL06W7TN5q3bp3fPL9LLD8BDgmbUkxd1YXcAradvwn5VAJ1TQ2YGufAOAI6ZCAmxSQUICUmBWMCJmKzyM7lxAJav34d3vLbN6O2hvG3x1ACMSIeSaKuthHHTp7CPffci+7ePhUrsy7uSzs2Lm08Z8cV8mJv0h7xb8anvH/Gooxp2GJO1gTBUyaAZCnyPbhHOfSDNoQJb+zZ2GclQXhr7ZOdLBuKEIWm4n504C7slZKxsqEa9my8zdtjcsVyAgrs50Ubo/1s4I79nhUZzCt5xFmUtCnpiqpgIhaLD83wWJRFX56BuGbF1hUsGhuRQBIVeUuyuPeiwMfPZTEv5IMUX+YXpIkcNlSMs3ljlUjvF3lU1lSic2knRka6sVCYVTGQNkmdSAKjCDYxaSeIwPFhVUjk2ToJzM/Nix1fVVmN5sZmJyBYO6+SPLePah1XAZtdEQE8Ghxhg9iY4yXErKUMCn0zbce78UgAACAASURBVA/PTksLGZIENCvFWgxQ+dixo3jdTTeqHZpajErCE9CeZizOWPflPfvk27bv2IFdu3dh8ZJl6CAg6l1PlIlicU2FoJDeKNMOLoKPRZ390Bi2lktJaAhgBA4dOICpiXEVcVUkIxBi05wM3CNg7GCw4jRnzpV3M/H5cFjghgsusKJ/yvNUSfaY1BPvP/684vqKhWKP4/J5dHUd1/MXQEIWveSxSoVNi4VMBiSfsDyCXwJhQlPfp1aX5xU6bx6vhKZagDO6N31EDEr1MyG9/bxyb94LczKCVO0dHVawLDC3tBjGfpusdIKyBKxF2RKZZnx0GMePHUVVmlIwpvFNn8jXMRbW7lXuVoHZLLuEjBkdQ7VM/sl9P/UFvftCXQY5Mv8rbbBYqhLzySS2XXqZfl+djy7/YECGne3yfCHA6AAZbR94x4frU4ZNCNsV/+b1BTBZjDvK24UjTvEhY4r989Tmn8QLu58vDl/LpFn8ZJGDhH6ylrOoYvxJ25U3dilbcVkA0TTzRe0qKPO+CYaRnEVGagBUjKmGB4dVcEpVZIpAIp/h1m3bUN/YqBg45OuszPhKCS95WSe8qGyntlV/xtIzBIaHzuLQgYOK+WyY0LywC2nFiw1e6sQzu2dM4WAFM65kPkcAj0U42gH6C7sPEqWYa3EYI/Nes9/El1rb27F02QoBpebHCcQbG1LX7OeiME+8heMhDWCcnBjBoX17UJEvYJbzERZyivHlnyoMHLMONSIBkBRRNQFGgfEW/yoeIq2MfqDAooHFRozPUl5UCym9EtnFzlV078VeC/DRckC/9mCO5jnQarI4KI33RV/PNaOd5B8W8W0gpXX28YvvFUWMYNvGfg5fOjE5KSwoni/3UEtLo54FO82YI5ptsIFexD64NiTE0GlOTE1YQcbX27rFXW7JgXfGy9yzgWVYh5XZqyIJ0KUVIgc26Y2SVAEB7MTNt7yuMDUzj8kpIs811kJAoWaJU88q6GCCyc1gm9YYSDHpmeZSLAZOCcsuCCRhYN+5ZBnOOXcNKtNVzloz8E8b1OmpChwcjIgJc9Ya6dUdp25H73kY3DiIscBiRHlrVzHw9I0bbdLlwYlpHljgUjaToqi3ICPlbAzvRreETMw1N0+FBVX+9rz0ItKpCrXwWrXNqmxRQSGgwQmKdFRkB7GyQ0e3fPkKHVS215B6zAMmhDjanX13GzHFKgTcIBsv3IS6xkZjOnIyKYEzGSdFWnZfDpyWAMaSA7HEroB9e19S60NNjU1Q430xwCCdOecBVawvnQ7pzeYETbw7jHw4i6gWKcDhpWizWUs8wUW2j7LtqKaOrbzU5eSETKNSc+EMLXcHoutnAGKaXAN9Pdi/by9qa0jDt+ECxio0Q8YgRxoB5PbqkDJ4TePiSy4VmBIt/XZtLpgak6TE7qTWzDTuu+8+ZzBGC0xSU3dF165IYHx8DKMjYzIOrCBMTPD7qIRa1UXJeOgoeCtCtFRoQEEiibe/4x06JwTxedtWaTcWp7UzG8B10003Ytfzz+s9qTlFJiPBfh16Z9Ts379XgDCp0GxrMXFYc+4RGFrbfMnh8Dmyxeytb30rHnv0URk9vqf0X/RcbDASp3Pe9Po3FB0GH6hYUwnTQzHGhD2z0r4tTYXkzyPp4F7ks46Aqvx34meRTASLwgJJEwdVcOmi0fzMd77rVmRnbZJmIpnDc8++iP/48pexqL0DVaoOzuKdv3sbNl+0RcnaP3z801jUsRj79+8rrg3BtRtvuAHjE2N4/Ne/wqf++ROqnFoFli2aljyZvUsZsMSgUlqQBI5z+hzT02BLIZlHGQ1zoD2gLpuqmV45C8hCWqPRsgugt7tXrJJDB4+gKp3B4o5OdHYsKg6n0n4QiG5McJ6n2eyMWG7LVyyzdkUy2yjXJNsG9A+N42f3/BL9g6PS/uG+Y2C/6cLNenbdZ85oyNQTj/8aj//61+jv61MFkMwb2UpT61VQy/tS4ClimBVb+N9MQJlkM6jYt2+fgqQI2MwOORCifeLBCh1tuhItiUq05hNYtXwphsn4XLYU2eoKdB0+iD+8+WY0Lm3HRz97O9raOxWg7Nl/QM/KAh8OVSEQDnSd6sJnPvUpnDh+QgOLuk6dRpZDXiRhwPYPY/rx3EyO2XTNhqYmY4qwsON2h/ZZKaoz6Gn/Y5CEfF1+AevWrsWqVStNV626Wu/JPUkGM9di8dIlePLJpzQlrgQZe5VvPqeBHjxfDA7a2tuRqa7FL375MHr7+sUy6Dp1yoA0+i4X/+b3kslwBoWqx6/+clvA6ySQwnPc2NAk4Jd7k0FtaOiQaSK/EMNJuF+YKPpAnEWL2vVaXocScok/M1ExNpKCHdpXiuiT9cMqchl48P/41GhNEhvXGKz8W/bA2Td8XzFFo2WX2juumVtXzYnr1LBzzURnlwqAlZ2n7bSE6vjJLt2/mDGqTnPPGWSllq50FeYoT0KwcT6PidwC/uXOO/D4U89iUUMjDh88jEeeeBxptnX5wLBgTZaLogvcMJ5rkb1IPzUyOoRtWy7CS88/h8suvFCahGzROTk+jMoqyp6wIm/3wfejrZDYOxNhn0ZOhggVTnv6u/U7uVweq89Zi85FnfjlL+8nncHb4VIqKPBZj46NW0BJgMMBY9kaaR0y+fHqe8gpuCQMnyXtGIue/FsAo9vo0MRigtDQ2KzCoJI+H24kZlxbG275rVuwefNm1KnV1yZLp/PzWL2sBkNTBczk5gUsZjjsgm2N3UP44Q/vwyOPPKohKsuXLsWB/fsxPDosW0qgNhi5pjlshUfPlbyAQv1VgifWNswfNtYzwE7h/PPWidH0i0ceQZJTeDVwoMSCUuXdWbKUKajLVGFJZyuWLF2hzx8dHUKykMRNr7sRra3NmJhkC3cC+w8cRkNDDRrqG3Cmpw/f/OZ/YdXK1ZicnkJFOoVtW7bhsSefxPU7rsBk3xAOnT6JG2+9BfkcheSN8c31Jjhz8OBBFWcu2rzJB2NZIZsB+jNPPom33noLVixbLJY593cU2mgHq2pqcO+9D+DAocOob2gSC3psfNKmDntcxXiSxpFDZchkJJOJ8RuLQSoeivFFEfac7LXpe5veJf0eJQtMb9ESE34+4yM+AwEtktQp09uiP2TrnhhUBZ1XJn38CkZjsI0iDi8CNe4HI3Gxn/skadfsMnNngYZJGFmcpRZglxQJkxjvz3+bPpuDOCFxwPjKC8S8X7Ym0taxBb0ItBRbRq0TiD6DIKGmb3oBxT6HraF1AhX4Y+ZNvB5j1pjunIGfBjCreEzplEwKS5cvxanTXUimchoCw04q5UDM9QWeMgdhaxuLvwSCqpGprEF2hiy5WVSlq6WYMzczJ8Zhc1OLsbwVu3GwVlo+m+seiaS0bZnUep7B2IqtvHzG46OjGOjvFcuVE9r53uz2OHroiM4VJVDODvTj2muuxrHjx3HumjWKR5jbjI2PyX7XNTRi9+7duvbfvvVWvPjyS4pzCSjwmoxJw8Zwi3EV7+kZlg/UiP6haOm2kqkjo8YQU7G+Anv37MHs7LTsirUV2hRb3lcwC8tjX62N5yUEZUQcyecxMTWNiy7aqoIE140TkQke2N6pLA7ijIK9/JXY3F5ciuGOuRxOHD8q4MNAAmuPNsU/l3/wIr1te+s6s30cfXd2//Hs+CqBU4wDSLCITikHFEusVIvfJblU1HUmqGJALvd5fX2jhqExt7dYx3UN3bgqT1E8ZNcuRDs/j6nxURw6eAB1ZKQTIlcOQJ9rditkxeLscc3je2m3hyRH2fAQfozFXDZERy2Z7FBqaMCmzRdjbo5nwQBGSgbYAM1XMvSs8FBqey7HAwQI+VAWS6ELRRCP30ehwDAFz4+9aBH5iOSH+IxcRotalKF9fvTIAYFe3AdsG6+rq5Z2M+NCthWzUKPBRmToMj5nDpyd0wwF5n1c3+gIEcBVaUVP2db5vJhv1NFTzKWhLwnU1jVg28WXGGaitmIfpkpmIeOcYNdaouHFV58joa4Fy/1talYBPd2n0XOmW98H4YFgofRlM+wuy2NoyBh42ukFgvRGQDE5OQL5FSIqtba1GThGHIjSbs4ez1TRvpKxmpIcHFtxm5qbsWbteUXwSjl8WQckP4d2SXiLpGdMu7m/+zi6jh8TKMjOJ5MkIPmBWrVMgEga8CE3iYSIDDXqeGPOYfYwcAvZavkRSoPkkKaOIQlEtrG1frTHat2O9XSeeRDfwucIcIv5rP5ik4bKop8SDhrekpf+In832qQ1OMkHEkX3oGZKsIxcpqlOYJTxq+7NiQYEcwX4JpMCFesb2XlZkgfUvtXzNjwom7UuTBZy5c9kKyz/ISNRxWPJezG/IBhM/2XEQXlffRafIWUX0tpHccYNCLW8gM9K8ZukVwpIXHP95YVEogbTUwwcPGhgXV4iuZyKNqrKig6BmHZMLnxCkXAvY4AQ3SQAxuCcRqGxpVVU7HRVjR5usa3WjYaYDl71MK1Aa1XjBra2SUtk47BH1V0O26ua8TNzGgZs2DVaQBeHzN6DrAYDfyJgKw92eDC4OAFeRrUjwA6jNDmrTpqQOWltHdy/D/W11cbwUVJum0Mtz9EnHwGLt6Xw3hZ1dBgzy9e0sEANNkOzi5UHOl6adDGJ5jE+MYmNF2xCc1urKP7SSWKrG1vOPRiPdS25KwvKJOCvCbQGlNIR9vf3or6uRgk5D6q1ejmjsXyanioPZuzimvl3MAkCOJJB9wNmALQNeOEWZRK0Y8fl0g2id0qnKRJr6y0WorfWxkkVHVlaAAlNi2PFqJnT7RCTyyygkDMm4Ej74sA015dB9g2vuVEHhKBR7IWoaJamvRmrioyrXzz0kAaIWKITk7EKYq4SMJIjki6WGeh50Y5jnIEFvbEPS3vTq8ra3yb8fs21O02fQtRkq/wLbKWDmecQlqzWmRqJ3/jGN3DppZdK3+mhhx5wdqjr4OUX0NdHcOqsQB5WztiSYJox5mCZPFbXGFuSP6ex496kgbr2mmtx6MCh4jNTUK4E2FqK9JrrrjcdVdda4P56Nes39qxNPzYjLudTDOhs38SfeH0A4HHGIumIM2+VNXP+DCiNMUBmWg5vfvObpVllCUxCwOGdt9+uynpVdUYMlN9+8+vx+tfdiMpMBf7hHz8vp0Qj2t7Wid8895Teg8xcrguZMb/ztrdhdmZaCQKdC+n8VrDgs6Yobkmgmgkuv3i/TM4tiDIDy3VgwECAke3FDEA62ptfQas/c6YH999/P/p6etFYX4/b3vo2dHS0YW42Z89yzvSzVMCR/k0BkzMzSFdXoa6uBouXdspG33fvw0ilq7Fm3QaMT81gdHwcvQMDOH6iS4w3tcnMm11kSzNZsQRDH3nkEfzioQfR39erJKm6JiMQiU5BA5Y0xM3aRHlf3JOxv5lo8T2o+3ne+vXSQjp85LAz+pxR5hPgDKx0rTSK3vOgs0UkX8CSfAU6WqnbNI36JcsxX9+Ew/v24V1vuhJL152Dv/3MV9C+eKXsBZPym15zA2b4DLm+zuweGOjHR//iz7F25XI88ewT+MQnP4/66hoMDQ+jujKN7MwkOjqW4oYbXoMd2y7G0EAffnDvz3Go6xRyrIQ6q898ik9zX1gQAMD15xmQ859fwDmrV2PVqhWuO0tNKQc4fB9EMh5TYrnXCBzm5qhlN4e+gX5UZ5gw5tHS2op9Bw6C8iRk6NU1NKgIQ/BR6yxQGSZeL4Fvtv4aoyeGs0SAowDAgUjzPfNYumSZ2taou8b7oP1etmwFdu3aZaL5pUqZ7CztBm0rNcUIEJhuTZX2A88Yk2WxWtJptWhEcGwgZAxhM7+oQqKhy+6HHVr3s1zyzcWR6jbhtKxQQdvIzyMblkyaaKfh/RtYYUkp20QU8BUKOHPmDCoz1PyFT4W1FquFgvs0vn+SMg0VGOjrx6e/8EWMT02B7UtMwI4cOYaf3XOP2m29WohU0piHOt+u/xmacdayZ2dkYW4W6ao0Pvcvn8YH3/duXHLhRixNV2NRcxNePHPSQOLQaTZvZFqiauMy4JUsjupECm1VdchVJnGs97TsXUUmI/3X7333u0oyWEeTXdJE7HmMj014q7+vpwJkb3/zFuOIpZiuWCJZ0hZmwF5XX6/As2h7NazGwG225UaUzZalRCqN8elpXHrxNmRqqzDQfxajQ8NKrAf6+8XyoLSCCmHJChVN1p6zEnfe8Ql85l+/ga/d/RVsPH+TilxkS53t71NSRh9rn2NshNjX4RfMrxhrRqLy87YXOC2ZoVdTYwMfPDoWdeDA6ZN6LhG70oYwDiXIoYEwNbUaWJCdm5HkwYljJwXGpzKVmJocR3Umic99jq3KdWrr/Na3foC//OifIlNVix/95Of4t899Ae9//wfxg5/8WJ//P/74w7j9y1/C9i2XYHxgGBO5WWy/+krZcfWN+JRl+n/zFZBWl/S6BarOozqdwXPPPYdLL7kIy1csRmXK4m76IyZh3IcayMaJyZx2WZHGxNQMnnvuN+jqPqM9rFZf6jUyCdBzTqC1vcVbC01mh7ZbhQJPEgTEq0AfAGJe+0rxgHS150CdPe7VAJ75HELbTEmOT8Y2poZprPEZEpgzELA0Rbzc/ysGeMXEVi9KeRwpEMKL7gEASg5AiY/LO8TAQE8MIyEuBxGk+uVkBmnaKldgx5B1uMQZjz1nsYklaWw3JWDKxKpUWF+Qhhb/Td8YsbEYoh4rS/qCmljUd1T3CFkyLHSkUVNXg+6+HszNz2K+kENNbRrJFK8piUTK1sTiLJ5z9WahgmzGRBWQz2B8jF1GCbGgTNOURWJKv9Sjvr5B+7Y8DxL46LbACp/GnOP7EyAlU4jxrOyQt54v5LMY6BvyGPys8psL1p+HM2dOY82aNd7ebFIgOS+a7aNGNZLYdvE2DJwdlO8moEA7zHPHYYeWh5UK0Xx9sO/07JyZHgCkFaVYWISuU4NrFnI4cvgwclmeIa4Dr9q0g6013PJEfslXiWlcYvaJ2V6Zlt2cnp4TkzcjHTxr+efQHV6nBqmVgTfB6CHw5ltXn8Ekv6fnjEBYtUW7tmERLvXhCEEssO4OY0Yaq8oK6FHEKxVZvKDr8hCR45bnYurK8Fibe0DDNTWjgWyulPw37Q5BIAI+wdrS+ngcoLzXf4+DzCh7QaCRKMDw2QH0dp9CRZK+ziSq6PcsFzcAzRCiUu5Km6HcNkggMWU6fLwGSBDDpL1gJx4/Kam9smHjZszO5dSdx+vVPbEF2LUvY53KsYByDCD2dgDp8TqL5S0vClsQOUgUxuPnsgMyl3nJgFheuoCpiUmMjQzhdNdxVDjZhZr1+QW2vhsLTbvQW3cjNiJjlwA3C/JiqoJDj+ZECmG7NAEkSmEo1vPPYwFILDnKveTy6OhYjPUbNmhPUlrNTKSxCvX+Hosxkor9YbbQfL3+kDxWmZIUGluOu7pOyOcSB6COMO2Xive0iV4wIVgaQNZcLqtWdrJ92VljDN0kJkieUu7nwz29MEaiD8lpBnLlNFCyfVGHprYz12Txgs+2mC/7M6YJJMBNP8+dMT83h4GeLpw61eUAI6+VWuvM3znUsoAFtuXqJLGzJIHaKjIYrR3f7F9C4K1hCz68x6qqpmVYW2Pdn/S37q9oJ6K7tjQw17tYPN+nLqYxdllAjmFi1rVEUlL4IfpDxtbVVWkVfaKLIXxqFD8sf4+Y1dFNPzd8FvzDwqERq4ix5BRv8X0po2Gxn8kYMHukfbVuLUoVzGFielIzNRgvzIiMYWQwfpK0Gx1UJLYkexS6rIyzi9qLhq9F4TSGOwo3ce13nbedN7y+QCdOwy+RTg0BSYkuysUlpTUOJI2VBSakXVcJva6qrsWkVys5bZGbiEBlQ3MzNl20VQEmwSQasqIWimjPznLzKk8sIz/LkNXSMA2rxhtgoYqPV0T4Y01KEk3bDJ45qyD9laqe+plv3mKlQ3oepXaxSNhi84VDtn9bK5zaahWMsW12CieOHZbQqLUi+YRTF8knaGEGwyqY4TwIKjGpFF02k9FgAi4IHUXQhK0aUaKjmtD3vCayLV223Co7rNqJ+eYTvR1gCyNnRVtjq8i4qHpv+lpkMFK7T6xAD3Kpa0DwgJ8VLWkydhQH9kScz8DYDgZWlQdkRtV3Udxod/Ggr39gEFdfs1NVdwI3dLRsnVc8wcNUFhAoyKkwBJ1JBwOaZ595Ei2tzS74bi2LMQUw0PhIXAnkTc3M4qabXufkzxCHLxkGORbF9maYGUA++MB9akUl4MGg0pIZ06SIalY5cG16VATmrTXeDH7JINj12a6ioSXYwAP83j98n8SuIwjh69JaU2Nn8ovG6Morr8D999+H9773vTJUDz74C5+WF4K98xgaHkT3aWM+dXd3C9SKyhrfh3TqcKKsgBjzitoQg7jqyqvQfbrbdRuMEcAojIEXdcMIXF555VVK2jW2nq0PCgxLIKs9f6FRfu684lEGMpYzFIvSCl5l1vlTymRn1YI2Pn8D32PoTySXvH7u49tue4vOHAdN8P8OHTqIn/z4RzK0XHNOHd504Xm47e1vR1V9Gnd86RtiYzOhpQEe6OvF4s4OLGTnxUpbsXQp1q45x5JVapNmjF1KPb9w3DTsvLZgLNIOcq259lbFofWxwgnb54+ylWj1ORgdHVaLY19PjwSKz121GqtWrsSKFSvQ0FCHL/77F6VpxDYdJo48RzbwwBijtM0MtlasXo7GpjoMDE1ganYSzzz3spjijY0t2LN3Hw4ePWospATPKHWzDBCl3WlsbBRANjIyhK9/7WsYHBiQwLt0HGUvDbwqr0gbCGWV0UiaDEQ1fUhqNJK9RCCL7VB05tEuN07dNU7EdKCMbQ+yaa6pUkHQFRnULxSwZfMW5AoLmK4CDp85jjdftQ2r1q3Cx//9G6hp6tAU2sOHj+D6669VK6C109o0tJnJCfzeW9+Ci85fg6GpYbznff8Ti5pawSnx1Sngja/bqXb4//7xz7CsYxkuv+wKfP4rX0GOezxTpYmyMzMmJUA7zWfNIRC8VtpvC3ws+GZwWd/QgKbGRtmwPXv2OADt7fuccFldreSL566+oV7vyySVQCa14VjNZWW7c/ESvOnmN+NLX/6yqsVicS8sqMJoNsDaG8yBe0DkQKafFNnHcp8lO+OJI2UP6LtZSWbyxMCC556SCgIDfHBZMN55/nhfajPz5CgStGAziiHnwXloxJTbwwiMxTwvKwRGIS/eL65ZDQyuIygQQcWieSVrtAsMsOmfqOdZT6aQ5FYMHOM5ZDsfB++w3bOhqRHDZPJJj86n0VN2glkMA3S6Uxb0WHziNMj6Rnz2C1/AU089jRoKsFemsXT5CvzRhz6ERmokmjWS1qfNEHPALhIIFvZYAPMCxMjgIP799i/gFw/ci4fuvQdbzt+AxnwClWxFgg2+CPaV+dtXxjN6diygJFJYVNuA6fw8Tg31m9h/VQZXXnEF7r7rLl2nAtNo86eG2KQNG2MRUtephJzAhGuuRXIXU3VD51gSDRaXmf0qCXrbMIUS45wtVlx/SqHQfra2tOKqS3fgZ7+4Hz3UFGURmk+QzB5PbBknqGAzP4PpiRl89G8+git2XIF3vet3sKh9iRI0thF1LmrDiePHvK3QOgyseOlPodRhqNgzx/3A4RpsMyOIPzNlw4DIxJ+cFSBb396mNd936JA9R9fEUrrlYHxjXT0mR8ZwyZYt6D51QmfPwCaetwJ+7/fegUsu3iZ219997JO465tfRm9/Pz7z2c/jtdffiPlsHt/+4ffF2nj/B96LO770JVQkM9iw4QIxNdatXytmCAfcqVjqGqRWUKOOrPlq7iO2R3NwwAvP78aFmzdg67ZN9jwKUPGHw1YIdM7DhsM0NDbh7NkhUGrnhRdexK5dL4qBMcMznyYwWSF5Ij5b2jPuI8ow0A6omOt2wgpAMRzOmD0GPBrQJ+b+zIwKcWXtCvq/YH/zNXzWEbsyNiOoYfEhQX7z6eFH4/vYc7KxnkBFolme+BvDy9rHokgZxa6I1blTIkErj0k1UJLHrSin4Lplfj204zE4Q7a6rLDOf8sPzM0K1FZbWVlhhkVGAjdW5DQ2MIFYxc8E5lngIsCoQZkcAmZsSRaICAj0nO2R5I61HS4AqTwaWzjJ1DozWKDKJ2i4NJNda2B7pwqFPAfAJDE5NiN/T9tBySR2QtmUbZPkod9Xa/yC5VNxpvl/MTCF9ywdcdoPMmETtAPM0bLo7+nG2jWr8NSTz4qtu37tetmulStW6D75uxwcRIJFdW099uzbq8/esf0ydPf1ijHHa+AdME5n4V+DRB0MKYLNynXcs3mLsBWoLD8TeSMfLDRr8Tx65LB05Aho2xBAnyLNsyZmvg3x1N5w8ogAJhVMc2LIEbinPuGKlas07Z2vNh9aIb18VnOMbWfxgNluG96hGERF9azOck/3GZ1n7gPGASo4CrywYhD9Fs+kSC7sfGCMuZBXi6w06qamBUDQ75VPPlfOLRaigch8X4I2yo+qOPF+Wjkp34OttyoKSK/NWKP0Yq1t7dp/PA/SGvXig81HKLV487o0/ZyaouyImc/ibH8vBvt7NKyQgEWSe1VglYMpCcv79J7FgjTBMZvIG2AJ15qSa7ILkktLaV9qrxEIncsqP9x44YUmLUOtZBKaxHCzDocA7qKLLmKeYk5fJs8U4F7YA+EHxWn25lui8BHgY9ikEhjvgAkZxtk5ZKentRanTxxGdbVpOZMpLykl7TtriTYw1IoUfF5RwF62nLm7FV8ZCw4ODUpvk3mmCBXqsDBGWDZLUg91ZtlZWlCBeO3ate7bTU/aBr6VQFPFRiF74/aMZ5t+WG3YHIAIahbOYnj4rDMYWaCgXSKJgKxAI7lYZ519xfpqzTIZ2RTGrTxXoa/I++V0dg2gcfY7hxhyTQ1AzSoOJsjKTjPrOvTB/aY+5gAAIABJREFUVh5tyf5752JMU6+iFFE2h97u0zh48ICRpThYbmbSZNR8VoNa+v05UC+UXRXU+4zYigxRAqShZ07WnuyDzmKVgN6YKxL7Ifxg2KbyfVYsNvj6BEgferey9cQHyCSnTEAMPnGyXviwWN8AC1VUUj5gxDDhECxQJgyn4B8+H7W0p1LKeTNVBqDy3ygQXjVNc5uUx+1J/V/LKzhsje3+tM0iws1Yd6oRxGw/0WfJ3wrANCk63gOv0XRzSwxGrgmBTRVCfc/zmSjXv3rnTQW+OR88mS6sjvOGauutAka2gjld20hkAVkpiK1hFC1dEPLLqT7ZWWuxtNalNNZtOB+NzS0W2KfSpkPDFkwOYgm6cwzO4M34uFUb4EHHa2BhOKESKu/tEd4SK1DCg5higOJVMUPVrc0yhsDExohN8+rEJ1iQCoQ8GLe2DCbhxvQj22NsdBgH9r4sw1tbVwMWeOKLv2vVS3twoakoEC6VQlNTiw4t2UpiiabTStj5exaIUl/AqMkMfPk7TK7PPXcd2hZ1oq6+UQ7SKgZeAdBClNbLiQwlQX9RxhdQlUnh4IF9ql7UOoXY6NM23anIdvAqDDcVnZi10ywIHC1WS8o0K2jtbE1LmYEFsBUYH5/C9a99LRIJq+CajhyBUYOXjAJvQVAwqGTs8wUMnh3A88//RsMSaBgD+GBAFEycSHQt0TJA79JLt3tQxcqx6TMG4q7gWQ7OjD8BoXvv+Rk6OtqR4zPLWSuAJb6WEPIwZrhePpmciUVUxIp7SnoRllCKCu/GXwmzEsMqvP3t7xDYxcoHb5y6O2p/dWauOWS271TLydz2trfh+d/8BsePHy/S4GV08gsYnxjF8WNHbJ0Gh3xv0nlZdZ3aeNxbAW4zCRkcHlJQvP3S7RgcsMnmUsmTN7Fpb1x7rsmll+wQU1b37O0lwVyIYLzcQJaMroFAFvjb4CLbG1YIUC7K4ENtGpZsS9fFq21q7ZFwrFXZbSogtCYzs9P4g3e9nUXkIghz5Ohx/PiHP1R7NAN7FjsWdTTh3e/+Az2Lf/u3/xCTgzqVbBtMVySxbesWrF27RgwpAlK1dWxxoGYIJ70toL/vrOwW7RzXW1Pvag240/N1UEjXqkm4xtogs5LBNxmxe154CevWnIsli5dgzbnnYunSxapaaopwAZiemlGAzvYKVgR55OkIOBiALb7UBFq8dDHqGqpwpm8Ae/YewdRsViyi6bksjp84KUkDgXnOdqZt5TXxGXPtWOGinWErNJl4LWQUKF63lq54JmEH7Sz5c5JTZCu4CQxb4YMC9yk01jcIYKRO04EDB5QE8Y0vv/xygVlkMxAEYPVRBQQCp8kC0q67mmGbdTKFjvpajIxPY+WqdRgYP4ud29ei89xz8A93fhNNi5Ygn83i1MnTuPY112FyalpJe7Vrn1Lk/X//zz/B/PQo+s924ZFf/QYjvSM6g0w+Uskc6puaMZVjIjQhbT5UMaC1YGiWAbhrtPK++PwMhDZbxucsu5FICCw+97x1cs5ks3A3c3iF1q0AacARiAlWa11DvVcpGZYXsPvFFyVyzmd1w2tei8XLluCjf/M3qgZz57OlwiaJE9SNgpT5APODwXAoDUsIDUQ7Z6VgPmxxnHs9M92LJWf6UvuWsS8YsDMx+v9L8ON9pVvjz19BY7HK647PExUrsnj7h4ByA24jwDftWwJ0FT7kwyZGszhCH8Sq+Nz0DJqa6rGorQVr156L9eetR3Njo4bxcP15xnRd0prNYXh0Avfc+yCOHj+iOIIATyKRRmNDi7opBicJdOWRqUhicHQcf/6Jf8ICA0AOGRoeRTpTDT6vL3/xixgcHZNOpgYoMDGXBrKBjAQjCWyTAcBWXA50oWbqm974BmzZdhE+/pGPYHFHO5oa69FQVY1kyu6rBOCZxIJYIBrukFDVW8Gd2q3yqFwAprIzyHPiMPWKM2k9G0595WTE0KuM86gEJoBPJij+eBVLkK22YM8i1t8CWQOn1T2ghLdULJR9cwaCmJbFhB+oQQLjc1lcce01mB4ZQ3VdLZ545hnz5WR6c2puljFOWnaaPnp2KotCPoeNmzfiY3/1MXztP+/CSy/tUksY28DIIuTgOurZnbNqdRG45/2x4MPrZXGHBS62Tr3rHb+Lhvp6fPXuu5CsTOHy7RdjcXs7Tvf0YGRkVHHm4tZ2sbh+8OB9qM64zSbb0dk+ZGFwz+ems1jR2orC7KQYOgRw2ZJY39yK8zedj00bNiA3N4PP//t/4OvfvRsLCeCDH/pj/MsnP4s//18fwcDIiHzj9u2X48WXXpZUQktbq4bSEYRgAlNX16DPorg7WQNRpLLnwRh7QiA624y7T3Vj65YL8O4/eKf0cMkioy2Q9FA2hwP79ujz1q/fgKefeRZve9ttKvD84Mf34mRXlwr/jL8VA6nwDGRqak283VtjWUgRK8F9DZ8d/dWrwbrYI2qh5dRulxSSTQktTwG2BsqoWKXWXmM3KklLmp+PWLsUIVsRIExR2B0DKUo6oWURdZHZYy3UtqctGbMEyqSVwrSZTWLswThN7XAeXzIeDSDJBucwjylNNy6XGOJnMPblMwgWIN+PdooMRjHNxHSz2FUt5HwvXo9oOAZORezc1tYGareTqU5fPzfDFt8kFhJ55JILQFUaza2NAq2Uk1LbjSAj20RtpJMAgspUFVLJWixkkxgbGRcDXUCjjUGxKdPSPbRhejXVtWI2EmTidWrIQJlmps5WJYFmgmXsZCJbMo++nm6sXNGJE8e60d3bi6XLOuX7GMcEcMJiNQunZACeOdMtkIyDXThUrrW1TcUfkdCQEFDO/cnvCcQU90WhNPDAXJOtaxT3jXwZpJOCCu379+2RjlxDQ706A5SfqejmsScBRmcxSj/TNSO5Jkr602nFk4x3qdVNdjgBOg3Q8MKSTVkni9g6gzgcgdcsO+yFIl4bwZkzp04LhGKORUkBs6OV2j/qgvA9wrwwhl/w75A04nqKjegsY2rgcnMbqMy/U8ql+b6h+xlnlvkh4weLVe0QaFijtF7TOG/9BgGoAvVC6oREgTLWr7VbE6BioZkdDdxxwNn+HvT3n1F8S8BR6t6SNSHLneeQOZTF8CyQx/kUWUi6+Ra7WHeUXb8Vs8yvKpvWJGygc8lSAWlklXE4m+W2BHQJZhljP3Lk8GnlwGEUL+IzynN7rZW0hEwKR7vwVXrxAcDr9zTQgnqTNuSEcTDJRH1dJzA82IscJ8cHyEeiipi0PlCTeow+EMfaeY3FzdyZ1lPt/BWm6co9FV2caogQa9FsCeP/BVFEE1i+YiU2bbrI2GtiLlrruMlVmE9Xd4IP8CutM2UNrSAa0mN8TU/3KfT391mxUwWY6EQxmTfLw23/CXjzP9yHLGxJ0sbxCgLe3H/MGbnXOchu1epzNJySRS1qDPN62IW5Zt26YndYDPm0mMRkxhiXMrZSTFiZFOOSxTdqZJMUxRiD54z7dME7q6SD7eCoaUkCddVp1NbU6zxZ0dzaoZlvS9bPdRhph6sJhHo8a3szhk6FHykNMIn/LxLvPJ4y3Nj2dsTjQVCKtSviJio40P4Z6C3fqpu3cxRxu2YmzFGuhD7b5joQk+P1hT9nAYe/w842tYEnmJNYDM5CtO0DY9batVu7cxSI6ItoG4tMS2dWk3hYvDYv0FI+JfJ+EWFimJJLLtFHstsvOjYSV17z2gLfmJuAhn+e1O8kWTpMNmD6gBJ39OSFD1+oMGm6hlQLFZ2dU1AvbSFqmszNY9v27Rr4QjqvWE68MQa8hdLEO6OGewJVRteOdrUAHExg05xMgErxnsFoKEeZyxOlMMLlAVT5a6NN2RbePoP/r4UsApwldk+0tDB4fv6551BTTWds92F7hG3LlgySYcVNQZ0SCWHzASzMqwLPzyPLxPreI0FkldSGoogMpQSKqLtRdY3BuELVagbxqsLJkfgIcRpwN5x0gLEZtOmJyMBYV6TzHz9yxBmMZO/MqQoqtowHabFGAkidwciDwPUKhmMcJjn/YiJcmuanITWJBMYnpnDJ9stV5eS1G3Pi/yPrPaDkPq8rz1ddXZ1zAhoNoBsZIBEI5hzECCqsbIWVLFv28dpjj8a2Ns6Oven4eGbs2RnvznpWY8+MLVnjINtUpigqUaRIiaQYkUgQIAIBNDrn3NXVXXt+932vqjTb5+AA6FD9r///+9733n333evmJjrkUvFcGnMo6aFtiJkHwIg+jAoxmUW4WUG4BxJpK0d3uWePPnbMNnBw1jirX1NszDjo9LzlPL1sTz/9lLW3MirmnVkvphMzL9GFPRAEM7Y85hHgpbquiYrvSUFWQsvRxWMjf+CDH7YGPX9PGqQPEULLyckVAITxqhuPAoLtsW9885teAIiV5g7YJCRLy4v27DPPaLwqHNFjJJ6iVNp6yWlRI3WMWhY2bGZ6xo7ccIOeJQ7AWj8q8p09HNpcO3full6oGKcCIZ0yHc9dyz0FrUQKTdIHPHfvvkT32Mccff9q+F9i0LBisPHw0ar48P3vQBnPgIJXo53VWe2pj33k51Tsu2AvpkXn7Cv/8A9Kots72vU9wDr/5DO/KXboN7/5pDT47r37To3at7Y2CBQkTvF+eG3GBHgvNE3Gx2cUgHGGpgMoHVWN5CVnXTTTEgDKdeMazaHMATszPa390lBbYx1t7WLEOguNg85ZYAKsYTYnR3teew1GpFhsq5apqrFtO7ZYU0uDnb9wzYaHx6ytq8127hpQ0Xbm7LDNzs/ba6+/adeGRmQqU16zaCvVaATx4vkLNjw87HETd+raWo3meXCJu+2HUeW+F8glVi7NES++IvHn+2AIwN7Yt3+fvv7Tl162nbv3iAU6Oj5lr7z8gjW3tqupAzjA4c3hLgYj44o8XytaZ8Gsp7baOlqaraY+Zyv5ot1x20Hbsn+P/e+f+4K1dzI2XrBrg1ftjttvF/jK71eBlMOVcMH+h9/6TWuu2bAzZ142y/bYv/gX/7f19nSp4UXHUmxY9kAmY4urjKQVJS1BAu86WeVGlgPb5XG6nTt36v6xFhi/h3UaMgCehHDoL2lMvK2l1Rbm5+z6665zVn0JyfOmD4xgXn9+Ycl27d6j8/VLX/qSWJHsk6VlHOBcy4TERC6YadwlNIP5esSScuyNz3nRLr1AFd4km0nvMI2QOTXJzyqfRquScy3AhzfQXI8tQCj2WyTp/v1pCIVkFXKgxOdDWsULEg/n6BszyuYFgVgoyTmaYo3PkTTmaK7ITZTCxayjrVku7XS5OzvblISxl7gGN9Si+easYp4rxTNF7MCOvdbe2WFXr13Qum1oaLWz567YF7/412oqXB2ZtfX6duoWm1tctY//5mdsHOYdLKH1osZqyckuX72m4p9YBZApTUMVxL4/uP8A/4oJK6sa0SO5/YVPfMKe/PpX7MQbr1uuKmO93V1WK21mNNDo/HrMYyRW8Tk14ioLHP7tZ46PosKcYt0BWk1OTgpIAiAQsC0NTH9eGifGabHiDNG6qQAa/XXT2RVModQo00hiataW4i+WaTUuN0OyTzNuaWHR+tq7rL0PN8vdMoY6dOSwXRscUsMjU1tj+cVF62nvtNqWJu2xFmJtU6PuL5qxQ8PXbGpq0l56/nm75dabBdoff/MNa2vDVXqTnTl9xp7+9tPW0FirYhbNw239A9bXu8UW5mdtYXHORq4Nu9nK4qKastcd2KekFm1V9OgAQGQgkqu1//l3/1fr3rw5nV1+Z4nb3GuaRSuLi9ZW32gtNTWWE+rrrrbZXJ3ddMsNduzxh+z8uUv27z73H+xz/+k/iKGGuconPvkL9pGP/9e2ZWufTc3MWn//Dj0jwCrYnQMDfSqGZ+dX7MWXXi4B8zLoy5hrdC3CmPQpRc4iGOB9W7bY/j077EMfOKYiCZ3v9rY2xQL2JOf98y+8IKkLFjPs3UcfOWajkxP29W9832bnl9UgFUOx6GOwKtZV7GbFXgq5C84cTd7oTHfpBfYhjAaMgxrra60+W2NLmD3C7KdQSXFDSm0l8xAH7NQQlKZ2Gk9NclbRoFChqvwteZ+yF1LsjTgXuUIUWPwtQ0CBpi7ML8CCP2n6JcCock4HyyJJJzAJJT09Jy1IrgMgkuvVud2gBrgTHsp6cgFmsf6JA5ouSrpgAWxw5iNvgoxGaFgC9FWCP8SGyAfVhKS5rgYb17iu2ETjEoCRYfqaxgarrsuZZdHUJDcGHE0NGmKx9m5BTQk936KPTedXcbddtsIq+XuVxuu5S7msm5YI7EJWiXUmPb5mq2tgCs2byXyPANTkmguYxP/n52ZsamJSjWryiU09PdbXt9l6urtV5HN/MAhaXMLQsNauXRvS/d7St9WmZ6Zt9549kmmBRc59IbcRq1TNUGfIBDO28pkHYSBybfYC/3ZwyTXyTxx/Q/GUOoBmJ38TI/y48egnmZfQEUugAU1FnzrasM1dPWKhbd+102ph+GlRc595Ddf5jfFHXo/aSSAABvdE/vQ689OT0ornd1PraS2lc1RrCYAqOasGgO3QmjPNyelZ5+RIvPd4VuQaLp0VBkVJ4qvCNTx8BvxeOTDC2gKcYq3zvm6/6x5JmPFsWEPS1IVEkUAH7dEEkPiUGwCGj5xeu3LZ5qYnrapKLWzLrCPR5LWAcv+KqS2uk0mtyBVp0Adgwvg+NZ9Y0YD2TAgxMi9tX2qTDds+sMv6tvfr2ogNzsSvEsjGngnyS7ClHbws12MRA+Ic42vEglhPlSQTRnOjRuMaSySRlLcJdOP9liSxVpRPnTvzli3Nz6u+0IRPkvPiMjyvcvxAvxctcPLtNE0Q9SeyW8plMQgLA1zJwrgTMCQI1QsAmOjhFYu2d/8B27ptu7OTIXcVipZNxBmfKvPfG01g3ZtE+uHayCeQF6J+pgkyePWKTU1OqL7i885gdHBRLaQ0qhv3MuKsBm8TG051QtoDkBA0Dl2Fo3Sj8mKwH+XLAIYZjz37919nLa2tqkWZio1nw14VaQPZADTsFZMgnngD5+2TJ214eFB7TKaDmq5MkkECxMORvWj1eEVUVVtrS5NtwJiu9n2WQbKtqqhaC+CXf7MXanDtBk8RflIRP3TGlEE1X9dpHD0BupVEokQX9NhTiSOl2ONTk6n5ViHZQK4ccTr2C2tGUztpfbPO+L8ki5IWMrU0ACOkmgATY0+oyQVQnc5++VhWyAQI3F5ds+UKM9jI+/X6SXNb7yM1CbW+kvFdXJuwNsVEZ0M7hpbIWTAYCfx0btjUMh0XfRfkHJpuQcU1H47uexeFN+Tf52YHBLYljV+4Hh6Cnnfde58urL6hyQEzDvhwhooDoER2cwv6QGX5XREsHN0vPwAHHcJIhWQwuQJr9jzcn9OoZuqIRlIQ3RUVX6mTE/pOvpEcWIrF4Sw6pz/HyJoqK7EYOeTe1MHhSbg/QBhR84sLYv2QlGvskq9XaEd54uTBhCsNpBjwxxe5j6L6fUcryCnLdNoA6iQ4TMcSdlpJ+N5n7X0xlNHnEusEhoE2RdEmJ8fsxInjsqb30se7fyklTdpGDizw8wEykriTlAZ7xZkqnryqoGSMAU0NtyZKI1tVNjE5bfuvP2jbtg+kkVIX8OWkFiOOzlqYhsA2TcmrL/S8PfODH2ikMzrB3FPGmMXyW10VszACA6/D6NWHPvShMnsuaVKpc41QbYlZ6JsYUPG7333aWtta3AmLoKTDK3VuUmEeB5KSjQq9QV17Mi9wwdaU26exPG1sMTnn7UMf/rAYa95V9b0mJmoKQgq46EWsFey+e+6xufk5++mrrwiUlhZgcuDj2cB+eO6ZH1pzQ73GTAMUjYMLcESjERwwcrRl9NCL9t7eXjkGYy5BQsOHcO20/9n7uJx2dm0qsSCJE+z1AK6jQI4gGN2uAGKdvSQSu4/sKQFKqjupC+PsPw6aRPFOsYY1xgGTaiTvRGkfVdnDD71PhSRJJfv35MkT0odh9BgttksXLqpA/cVPfUJGSrlaQC2WGy60ntiiazI7M6+x40r3wfn5FRsaHi25KWuUTXooHgNlerS8bJs398iFnbhJ8g2DjRiBsDC/A2BCXe4wrwAET535GD9YE0jAGFyTknAcVzXWtr3L1jaq7OrInMb9uzo6rDpXZU3N1Xby9CXbUPGYtc2bu+C+2Z9//kvS+tO6XsPN8LLME7i3JAq4o/O8KRTogEUnTesyscmjgxZAJeuAOBNixP6s3VGGBBuXYZxw2X+T4+O2tbvVuhrr7cH3H7Of//R/Y31bdjoAnEA89jGHZLBRiRd12WrbZtW2b9t26+hqt8mxKduyvdWuv+0W+9d//RU3tVgr2tTUtB0+dEgNMBd5xxmYZ7lmv/rLn7DO5mpbmRu0TO0m+9Qv/7bt2LNbwCDgUa10YOpscQXdkjTympwbOXyJZzGmFsy8OB8wRkCegDgH6EUHWYxfJDISS4E4gCM3RRtr4KabbkpNsLJsQBTZcfgTIwFl/vIvv2jtba0q7CU4rVjkTrmRRCseyCClSsUo4D/MVzqMON268VLGGpvR0ckrYaCJwwdgGCMUnNcUhGrOhcEZLs0NjfpdDZgWwXBijyG/oTkwwHbOf4wqfIyuzEbyZgXrGGMIN9PxZ6MOpjr2vp/HRiestbnJbrzxsF1+76JGi7hXvT09MhXbtXNA7paY4ExPjltXZ4ctLK1IPzYaWaxj3zMAqAUVYoBeJFXzcwtizEzJvdX1qLg/MBLbOzv1t62s2LPPvmTHL161V6/N2FIxZ+1dvdbU2q4xZ9gGGHoAgvGeAegdlHAzGhJyjaCtYhyUlZ5xA03Y9bzYZ4XVFbv+un32o2efETOsXaP0GCYVrKWx0ZoaG/1Mhj2j8RN3bSWuVCaiUUCxJ1kHsI1h68EQ5kyrLLL5N9/DKJ+zp7yQkuBESkpdI7g8VeBAP2PwZddJNR8qBPi19hPjwoEJd1In5n3m13/d1qurbGFuQczlS9eu2r79e2x+cs5m8ss2sL3f7rvtLuvo22yvv/mGnTn1lp2/cF7vGfZW/8B229K7yVqam+R2OD01YRffPWf79++x1pZWe+3lV+yB++6x/NqyROgnJ6fs9FtnbG521nZs324H9u21fXv3ao2MTU4ouZ6enFYRsqm3z3780qv26utv2H3332fZXK39x7/4vBohHhfTxMNG0bq7mKzJSDuyobrGOuqbBAgzajS3uKTC4/Dh6+2Ou+6wF37yE3vzOCBom5zr+7b22+FDN9gf/qt/Y1u2bbPBa9d8rDW/am0tHda/Y7fdcONh6+7ukCHHf/67v3ctLfZbI02sDTHmiX/svdtvvcUOHdwvxhtgzZmTJ+yxBx9Q84T7D8BIjk5RrqI/yXTs2LVTrCsv1jfs2si8fevpZ61QzOu9ZTbIp529p5FQ5dRuGMAIJWuH+8fzBxxCB5N/86xaauqseq1gC8tLtsLnAMpkFesjo7AeGWNU0zYxAsXSSaP7kbtX5gWV7CUVYEnrOWJijGoG8ybkc3h9Yot09NJHAEgqapL+lQqdAD0q9OA8gWAPMLIZskPuHEr8C5CzBDCkvRO5res0e+MY0IFnAYkCxgh5C01F4iINEEkZLfOHsWnX2SO3JN5RF/A9PHNiZ2g0MiK5TF6XzcikbXZpUaN1bV0tVtMAgcDzHpljGgQOd30VUwmnaRiLVeiMV9niHAz/nNBf+lMqMtN79mLeDWD4HExDmLywGyOvjdFpz3Wq3DCtuCEW0eX3LqmRdujQQRkGwcymAXT27FkZGQFsIv/Bz/J+YbMdPXpTcrvNqiZy0CWZUvqD19kC+BBAXtRGpVgoIM7LCR8B9EbvqZMndX5wT5ulG1ylUVBn0Cctu0R8iHXBz68WCrpO9gPalTz/6w8flvmJRG7EPmOMO+2fNJ7vzTdn2wMci9EXU2E1NXbx/DnVVcRhmbExFbaRiBBREJTyoXKuG7VECUhIJkTeSPS6k+nCACD8DKiUtXB/AcXtdfZgrfYkNbcAvlyN7di1xxoam5z5Jj1gLo16odywDBau67b5qDwxbXRoyOZmmY5as0yRM951Lgl6vE+eRZwfxJqo0cSoTcAd4Knv5/J1s17XxJJKzWursu39u2xzX5+PdiuuZI0cWS69FWxpMaVkVIHRKe8hVe8aufbzLmIE1xP1SjRLIx+L+iUaCg6WJCkG6SI7oMT9WFpcsPqaGjt//pwNXX1PeYw0GrXGHCh3INnxEF5HY7jyyyGfqzaka4Qp0LRMxpWhax31ZGdHt+oApoBcK5lYVaPamfo/pkcBX8V0rHAxDta54muS2OBu6DnRzPXqTXkguvVzs1Pe7NT6dGYlcV5SOWk6Ma4rzEsjRyamUr9yvhKXgoGrqbT0+zEWop5WHqWGa728Oah3hFOkuly4D2P+yVQzNKnjmsFcuN6J8VHlYDojkjlZHnC+RO4i7q2r1mtglLumQbGLBo4GhOXbwHnmjV7qWZpmjEfH6H6lXIfOtOTwHbrf3hjwJlesq7hXUd+VDqoSQS2mM/0MK3P3/TVkOJVyWuJh/M4ScSm5YLNeaWQGyYDXQqqjpcVZjElsRBicGOrgFHFuBqkAUxdIazCh8xi+uGwD5DfWInkmZ5pfQ2JjJgO3ANBFNKpoLMSZHXU/S0o1810PPFZkM6uTEJRyQLLETkTTRey5pHcTzIe4oZWFk1ykOShVsGbs0A03KmjTQeFgh/rrXJkyHZ5xab+JHhAjiDpd21mA6kgl4UgJrKcOtIOG5e6FAKsK9JkgHEFb4EnSd4zAE4l9KbBro1a8XoWIpSfd4a6FTgCA7KqdfedtBQ8KLIni0p1exmF4wUegUmLCYcYCdnc+3/xcD4tDI424lalwdWFp76gCiDiYSkHNgcDI+Y69+w1tg2pEwAVGuf4FyzaCMAhyvK8A07w7ybVmbGJizE6fPmWNdXXJ3MFHACK3UrxOIB9n7GkgAAAgAElEQVQdKZ5/bB4Ciui0aTwl3o+eWWIJApZtbPgImIrO9aJ1b9psBw4ecpepnLMYyyopicWaFq13IYV2yb33+eef9wBAwE0sG4prNkGM/8SmZt3QVT72/sfVMa6va9CXdK9EmfVuRnQTPLAW7KlvP6XinQ0WnZTQphMDR/Pnjs5XbnBnu6xYrRyYy1qjFDTS60uOrCsra+r0PvbYY+qYuOaLg/YaX3QBvcR+NY1h4DQ5Pjkh5z5cO8eGh3Sgk7uIGTo3Yz/43ncFQK1teHeDYofrQzD5/PnzSiKlu5RGFFhjFCUUfOgznTt33k0IFIF9zZIQAEi2tnXYvn37E+Dte0jj1KWEKVzcXM80WDMSUS/pehHsvKBVAErJIvdUHmmJZh9C8SBesHhl/MC/BS44c1aBeL1gjzz0PjHGSMT5ueGRYXvtlZek1TY1MSFNrocfekDFWW0tGj2W9MN8CdAAeeXV1623t8/Ov3tBwDJg+/j4hG3e7O7IXKsnSL7W2eJcAzGCxgEAweT4hLRYBXRmU1yLEZSU9CnAR+GTCjySaVjibR0d1tjaqF7oAuOC+YLNLSxbU1uzjY7P2uIK+k0Ze/HFn9jQ8Iht699uhw8ftYaGFiturFr/1k4bHJyybz75Hekqnnn7LY3qwPwROCtdmKyAQO4/Iwtyw06ufGGmFTGRuyPXaMk6uNECHxS/cdgRGxCCbm1rtb379trqyqqdePMNW5u+aH/7Z39kVtdpD3z8HwtsyK9yDPmh6o2bGGtz5lqmusr68mZt1Tlrrq+2xfVVu/2WPbb7yFH73Fe/b+tGA8vs2tCQ3XLz0dShh8HoHd7piUn7jd/8NatijKw4YwsLa/ZHf/in1tTSZKv5JVtb9pEfWMxKWnl2YqA5s4PiD1BJuodi5/nepvisTDq5djT/Dh+5QWMeFFXRacSACVasmJqJDaJxGUl+pISXZDudWyTnSBjs2XvAPvs7v2NbezepYJ2bnRNziIeGUZEcCjPudpnPr+p7MkUAPQDEaoEk7116T8L+Id9Aw4EEl3O4u3uTjH4wBiLpaiAOJtMWADr0DRmL4/X5ec4YnEC5jtraKtu1a5u72GZq9J5XV5dsZmpKQCTbHwYZ94jXoqBGD4r1RAzt799mXZ04km4S03jz5s0aK+b5YypEksQahJ0nZ8aFBTXHJEEgQXR3tGOtct8dXPOChiJewCbjpQtLNjk1aTt27HQmdAanvFWbmZmzwWuD1rOp2xpq662zu9M6u7uUe1RXbdgrQ4v21z84ZQ0NTck50zWQxTCdm7etW7bofZIUN9Q32OX3KCjcYEp5g5ntHBiwzV2ddvrUSbt65bLt2b3D3nztVTEYSe2q1eRzEBZwjhgr7SgxppPpgpkaZ9G9l0GGmDe41+JWXmdDQ0N6z4BAUeQCVKkRkLR1tH9LBnFJzJ7zPDkEBoAQ41QqhnSclZtFpcQ3sZ01npgY+8TAzZs32aauTnvl9detqaFJe+T6I4d1JtVV52xkctJ27tipJtri0qJt6u627TsGBBTzb0AJnGlhzBOjuzrabHRkSEDivffeZ1NTE/bk156w9x97xFobmxWDX37lNbG0AZPnZ6ft0KHDds+ddyhWAwxQeCE7AADZ3Npp333mOauuqbWHHnzAXn/9NXv55ZcFpMzOzGoP8Tq4Od5040126sQJsYWbGhqsvs4blfsO7LNBGhPFgoT8Ab7vuOd2O3rDdXb+nXPW09NpFy5csuMnTstlnsZme0ebDWzrswN799jCQt5+7/f/2BAdkQmUrpGGLLqibnQig5p1YmvRioUNncE4WZOekGKur87Zr/ziR2x6akrFWcQqnrebzqCH6JI/nONovi6tLEqje7Vg9vY75+2118/IBAYTkXzK62lIiCwgZpBPnKjBrRzVGcECMIsZ29bWYQ1VVbZQLNgUBV3KY2E/8XsFaLA2yNGVupXznii6nDlUNo3zST9fbxE7o5ETa1f5r8afExuH75VpjI/wiZCWWNyOT6WmXWJFBznANQtj0sJlJqhBlAPBYFTBW2319Y0uT5PO7MrCkH8Ti+bn55xckZozYthU56ypuUGxjljGXkXvC/mTkBNR3p6KvLgnXJ8YXnIFpuZBW22rml+zC/OqGVrb22xxddmmZ6cFdNc31spdWiZRGjn3mkjSBXprvC9GY8m1ayxbRJs4b5mNjFj8AVSJ+VRN3HGQVRI9OLC3tit2R54aTR3VE0m7XdqrIpz42SmTO+n1mogKjc3UEWhWr1p1DoOwWpufX7ZDh4+U5JBgcsGgFT8jafURn8gQqCfQz63Mq/3f3jwTEzTFIpYRZyPkDuI9MZUmGnnO7MyM8jOvVXxkVPqAkcfQfNJIINMisESrBbwdueFGn+JJNUIQPHR9Mk7yghzmma5DGsZaIe4ovVGw8++8I1mW+YV5sU4FAot8kXwBkrFLyFjRyKOeliaiyhJYhZzDTt7xEqysa+gjjv59vva9vo1JCdW3Mg6DBOSNBI1JW8b2Xnd9IlskQ1AB8D6N87NNACeb6Fdo2mnNrr53yaamx5XfCvBBozGJcogUwMhpYrFFjRjrndxdnwvDNx1TMW5K3crXVZzZSr5g+w5cZ109vQJ+ONswMFQzXPQr3+9xP1lHEUeCnRW/N5533Ee9zzQVV6pDKsylAseI71dcQYeyGtDW9YBpIpJ7YS5ELgNRh4kI7cXQXEzEFY9R/r7IwQDsABdpymu6ReszAatI0c0vpNzRc4O6hkbpR8MmD8Oh3Xv3ySAFiR1kq6gLopnIdXut4nup9JFGo30xsV99qoVmMxIDaMzDDtbZI62/WNeOUegP7sxq8PiUG1NixD1yCZiGakokIJmzXuZ16TlJF1ZMuVXtNQ6Lw4eP6LUkGSDH+5RrJ0m6IJe5WZNDtTTWL144bxOjIxrJp7Z24NPls2ALs3dib5ALNtAQBzzM5tQgUx2AgihTWSkvXyRvpbGQzDk18p9wn2BCB04Ua8Ol6b0uDaa8n1tljbwga5SmRhLmo9ZHAneC2a41y16tlJurOIgqQUtAOxqBQfpyEg5mZY0OCKcxNL9mTkFAYI9BLofjZ2HsV8gm/JvnGec5sU6NssRsFABa4/mq8m7tTaadk6mvpgR8+tENED1uqxFy1/seL9KxR9uKLmEgn34AuktrHOiB5mpMCvHRErLrArxEXA4qnhCHFx3lWhJhumZoQ4gmjDFJGqPQgyy7ZPmo2s86IJU68WKIJVe1lEhrUZeouv5EYjH4mJgfWLreCpp86P25/pgn4/o9FaBcPN8IWH7TEsKv3+Mb8dTJ43IvEqORA3jNxfR5OR858E4V14U2ULBTYjoRFlbMvvs1OLji2T9im3QUvPujAsfMjt50q7NBoVEnJoKj1/4RSVspeUvXS/KCxobGM1dX7IUXnrc6Jb8OnqpjqIIjHeoceAn91uGadHxgx5TBWcAHT+bo4kSg08ZLWpLoAi0urdi2bdvswHUHbaPo+hG6Psf5dHg4W9Svz6/dXa/4ju88/ZS1NDUncVM6Q2tWW5tT94TNQMcUsIf1xYuhW3ns2DG9J74W68GT3NA79PtNUk2R/dS3v1UaDXY9QFB4p/u7hkM5iKj3khh4OgBjlIw9gUA3yats792kgcMAgxTYNjfffIttxeBDo09lt2X0xbgHWjfVWdu5c4fdcvMN9tWvfENFCO8T4xB0M4uMrVbhgLdkT33j67Zr+1araWyysfFxW4EKL/HXJo2Xa6xGAZ8uCR0313Kgg7577x47d+6ckrTokhIUobJzTCF+i1MwLL344HDgeSlQ/pfab7H+CDRKBGHMwLpI7F4Yt0lUXF3Q9PNecPuomAdeXw8CFpXc+zgnXUPYqw/cd7/19vYksLkgnZsv/c0Xbd++fXbTTTdaT0+35Rg1qWb0jNf0jlOkmjzeJ574in3sYx+x6Zl5O3/hPa2Bvq1bNG6jBFSu63744oSqUdusNxDGxiZ0yKEJCtDNWpSEXDpo4sDVQUAXU0Z4ANsUNfXW1tGuAmMtk7GRiRmbW1ix9967qu7ycn7VZmfnbev2fpubn7f+7X02NjFl3/ne9+2OO+62fkZICgAQeQGGL7/4ol26eMmuvPeeunUen9Moehp1xuiDOMN6iKJSbNPkEB3XHd1e70gBusVeTCLxydBHSUAWLbB9GsN6+aUXbWnkkn3va39uVtdgj37yM9bRvlVmTRRU7Odgp2uUTiKQviYaM2Zbrca6O9utpa3DDh1ss/79++yPv/i0zRY8qRkbGbHde3ZbMzpCjFvAGKnO2cLcnP3yr/ySGDlXLpy2O47cal964kl75acvWn1zqwr5hZkZgQEciDR6hoeGXUhdYTYrIIlxa/TcYDoGAL+5t1f7E0gd3RsAO8x41CTisMVwg3Gh0N5KxhQkPWhEKUdXU8vHm+RSh74SMgTr63K5/+THP2Gbuprs937vs/qZXLZOY14YloyNDQn0gKXijIUqFTCdXZ2SRACAABxtb2kVeFPXQDJOEmcanx+bGBUgpwKsuVmgm7OrC2pWAIqSuPF+41xiPxJTiA2sAb6fr7E/+RwgJNcO84nkhGfK2Cijn/yc97tcPwhwhOtnP+HqPTUzrf1KY4Cvw4Rhrc7MzOp3ROHK2uL//Pwbb75hjz7ymH4e13JioF43iVBz7VzH3NyCO2V2dqi4VcKUyeqa2CeD14Zs5+4BdXrbWtpsrrrZ/vCvnrRibb0ad1VF147jPJ1fmLMPfuCDNjo0oj3d1pm1V1+9aMvS5s2rsCb30Xm4lrf66qyNDV+TocsShUfS0aHwBONnH8HCFXBSdMCRZ8pIEpMJwegFuFABoPvuTB1ykkcfeVDvcXFpQefHlStXk2C/yyz4OeoscY1dAQDxWiknwC09QB1PLl2bDNBdbAO5gvq4X4y2yFwmlxOYRVG0ta/XZmdnbHRkVGd0c0ujvsbZytrz0Z0V/c36ZEwY4OV9999v2wc8jgGyTk8AUK/Z3MKcdba1q3Hx7tlz9tijD9mVq+/ZhTNv2bH77hUoObmwYP/+z/5U592ugX7r37rd3vfA/SqYMWbiPiEPcW14zKbmZgUckFewhwFqu9o7DImDxto66RViOvGBY4/blQsXde5/9VtPat22t7YpZ1hcXrSO7i5JGQCIPv7+x7R3/+Tf/Yndc/cd1lRfZ7fefrOKds6u+iZnoy0t5u2ZZ16wlfy6jU/N2ekz77qAeiqAGD+nEVbKM9NBmpVph3gQbiahqYkNu+OW6+zYo3fbzOycO5envNBVgqLp7hyKdy9eVF7Vu2mz5Wqrpee6uFiwP/3TL1ixulbMXGQhfCTStZiC1RhFhhrdCdRwsNFsZ3+/NWIgkc/b2PSkzlcv7FMexGpTQ99ZNKX3lmoDrTOdH5Hp+psukwbKn9fZk4xlfibfT03JALxU4GQdpFdDQs3OxGRJo2Qh5xETMMGeDwACJpQbW5AQZLV2yXFdDsQLahmLpEkungesdK6rFtYUYBBAp8gBaeojmW1Fs1vMsA0/F4j3fK8XojnFL66J+EXzm0Y3Y/WAigBwAraq0G+stpnZadtgdHo9bzX1NdZEI7KAJIOzyzcYAOIZwNrKuksonyxavdXVNNv0+LTiGo9B+vpiKiPBlNN9xNHaDWF8TBOgURqN1W5QoxxCDNUyUEssI6dSKw6Du1y1nTxxQpq4vC+YL7CWeD2a/DffnPZLpspmk+ax8sZEBomazSffk1laWjP+PJJhmAAi14PVGtpYtxNvvmkNjXWe6zY06HlMT00mzdikKc965wyW/A6gjzPuZbopl+J66clhzATzn/xMDXQta5cL4nJljpSc1p0iQ15Eg8Anv9CYnRobsYnxEcUul9Ejlvu+9+k3r3dKjdpUN3jt5PshQAp+t95nyiEqa3BlsQBguh80pDzfw/BK5p+Adq6iLTCdBl1HV4/XuskAiBgWJpQBYDiBw0dkZbJJc2JlWQzG6akxxSpJGfHeRA5wUooDrs6SE0Alhr+/78gxAxwuA4DcC9yP0et1Fi7N6AMHD1p796bk+k2e5wZ4mk5TTVbhy1AxCl8CHSskZKL5EDUx91ggUWp0VEoCRQ0X4KPWZQJRBW7r3PRphbfePq37AmuOmoHfQ87Bc42GcjBKeV0aFDGRsnf3HuUX0SRFZ5d8XNp5MYmYrZIeuxohmPLk1zRdcf2RI9bR0anzB61NyYqVTG0D2CnHVeXwicChKSVyXtXbG2rIvXX6tCaAAI4BTjX6L5CqzGoN6S6BSsSD6pzqF/JJGQJr8sw5vWA+6LF6junrQNOXoZOouJrRhI8aU0kmgXsdGAlXHyaDrMXwhiBPffvUaUk2cM00euNo4VrImTnDiLPoNCtEMmmbpuIkhZTk0FSTJiwD0I1zGgajyAGJm+hDvw7WqtZJch+leJVGgEWiSSPcpb0gIpcTyNzE1HX14/wM/dUgvFWSpLi2INd5DVbW9uXfAdYyPRXPi9dzLVnHmeKjhK+UzjXH1wJgjPMu8nw1BLNZeQIQCyqJW/GcWVHBrkTeL+JVfC6AZd8LZplb73mkyCbnwh2ZLOv2SQR7zb9WChaJeccsO6NyFEXM08PI6m7rshZZkm9IsBwR9ZrmFltaXVMS4sKkiMz6mIUEa0vjvQH0pW5PYs/5QvXuKptSTCtGfNIohgNR5Tn58g0GAPrZjljceB2cSbhdY1AxxZiK6VhEkezEa4YYr3fEKOCL0jEYunpFbCbcEqOIFqqexovy+RUtUgUSZv8TPVUHuwK9J43akCkoO9MTEMfDW02uTgL3MJx279knF8GGxmbXDwvtyvQa/+X1+4RmOhA1AsMIW8Fe/elPXZNBUBJito56B0OvsrsVqHasA9aGL1DvqgaYKYScTqoYq44789xZb22wL3fuVsfQk8ZkI6oOZdDpfcxTvZl0GDc21ttXv/JlPXslNojtpqSNpA9mAuN1bGoVwBvrtrC4aPfcc4+1t3Xqc3qGIPipaxmHT4BZrLNnn31GYCBMJFzxFBgUzNxVUncRNN9FBlIHI++jmqJDOigWrEUKOT3HJAPDWl9ZXbM77rzLuno2iZLs7ne+aQvpcI7NfeDAAY3hPv3003bnnXdoTPTihQtK6nhRrovD5+mnvinNr/WiJ05sfNYU93h0bMz15xR4KCIdsAEkQ5/u8WMfsBdffLEEHER3URmSCtcqu+nmm70DlcYUAIxcCsEduAI8FHs1jTcHkBfJlJIsjeb5yAdJnseXNTF4OORg3LF/uBd0yNWprnaR39ocIvLulAW7+sihg3bdda7/F8D3wsKsRgo9uBRlGoA7Wl2t7Ec84KV9xYP5hye+YpPjU3bs/Y/a9m19JWdNknEA8eiOwXjhkePiubgwL1MVHcTJTdANKxIlsIJB7UVTut8rKwJl2rs6LVPDmE7RltfWbXEpb7PzizYzt2ATgCjt7XpuI6Mkqsu2aXOPbd3aYdv7uu3E6asyCULTiBj76qtv2te+9jW7eP68dXZ1WH55WUwyD4iJep/Mpu666y6BE7ChYPBxj6PA5NkAmsWhEImJxxF/zs7c9GLJo5+pGDl64xHFtVdeecVWR8fsb/7TH1hTV7s99NHfsd7ezVpvrnMYrFePbH4gud5czUbG9rT0WE1hxbq70Kwctp/79MftL77yIxuZn1ccHx4Zt/0H9sqt1tmLvg7Ynx/96EfEQP2P//b/tA89/KgtrZoMrC5dGbRrQ9ess6XNHjt2TC6FJ04dt1tuPmL9fZvtyNHDNj42bj/+8U+sZ3OvGgBf//o3pOuGs/j41Ky9+vopG5uc1l7t7uyyA4euUzOOc0zC1gnoinEC1gysOwAhUnwK2CaY1tIfRQoG0LtawMzdd99rjz16vz10/y123713WU11vQoGYjKaZ2pK5desNlcnUIDONbkTgDb6SpcvvWf9/e7myX10V2nGqBeS42TBmpubbH7JR+I5o0jU0A1TjEu6slyYkiHpc/m1ho4v+ysKEJ436wTdFgl5t7frdQGt2WdtLS2lridd+wWMrGQMtypmDz/DH16Da6TxAAAkwFtjq11p79fKrGNkdFTXQvf0nXfe0Yg/DuxcIw7ely5dsj179tq2bVtllObAmcdpfgcMbcAmntHge5etubXNLl6dsOdffNWmMvXWOrBPEiOus+jnFgAjztSPPPSw9DR5760d9fbiSyctU206uxmlhd1AvONga2moszMnj1sVDtgS/F9zQxL0g1IRRExZSg6aAlLr0FKs0jWyr/iAFcGI3+rKkkbrdC5kzQ4f3G+ZzJo1NNCcqbVXXnnVGQQCWHxaxAvOcoPVC6mUTAZ7RPkEBXeZDRRsMRpKPF/ul2IzOlkY/K2v2W233WL9AwNaZ41iAvsYOucegAJnQ3d3VykZj3yRe0cDhvH1odER27KlV+PzExPjuq9trS3W0NQo99UdA/32+huv2ovPft9+5aMfsf5t23Wts9PTYsGiB8lbWkZ6Jp+3kbERGx4asY1ita2sFm1waNi2b++3U2+9bZMz07Zl6xYxbCl6dg0MqDnJvb781jvWsGHWs6vf1nJZGx4essnJUe3XyWl0dzk/ie9mD73vPiP3QCuysaFW65jiCyAV1pH0UjM5e/Lp5+zCxSHlZ5yfPHuf8PCCSnFWwG+58SMnWT0f8gnWCqDlhq0sztsvfPKD1r8Vszkf0edDkkU8Ny1vzze8ueyvyVnKRMt3v/+sreQ37PzFy1bb2KicQjIHSR7FZRg8TghUU77vjKUAAaywbp1trWqqTQOY1+b8/cqRPSotl3FRyS8aT7nw9xfzZnP80VWnPDUaEA4Upbxfo9duDiNrh5heSrmVG8w5azPycQEAaQwwcnvWqCSNEnEgCqAwookRcW/QexM2zmnPDjxXjjqNBjNNEtfI8nFJMU2KRbFGABZosPDB/tG4OmwaPX93DvYmdkHj8eRQgNpDw0Myd2AtU9Txs0g5sLcwhuK+8rrs8BWkRWxdrPxcQ61VZRjBXba6BmSBmOhykFf1RrbGiuusDxostXQ1bXluEd62jAsFYmwA5MHucSajjDervKkMQYSmFXVdTF2pNkkgMrWBCu6kRUYeSk6KoRNnM82fzZr+QHN4wu6+++6kIZi18cnJ8pSVbnB5DUlDvVwaq9HCTfBchPFrv49uRsF6z9npExhshoZdkiMJCRZjrLumJCnk+oJIitTp3AMohn3c2NhiVpWzTX3b5I8s8DlTLSYjeys9vlJTlrFMAQMaDnGAkWYpV3/+7DtytMcV2vMdwGgnxdBgkM5pAhwlNZYADOWlOig833Jwsbx/og4L9pHAsKRtXgLkU+0hQ0WBw0yHuEcCAOqmTZslf+R5CAab1MYJxEyLXdsWVl4aE5bh2uqKXTp/3laW52U6pH3gQiUlPeFEEfHcOu158kQxDlMdH0BJAKV+fwDT2f+A3OACWduh2rZDTWR9LmEGIQMWjDDFgAq9w3j9ch2aWNIpx4kGSFIdKzVBAwBVbKnIg/Q6yiVwyHbGWn5tRevm1KmTkkHQlEmqf3hdjIZU7aITv+rMcBrfiwuLqteYGGmkSQtlUIDsWpK9COadnxWwjGn+AdQTH1TPVWdtYOdOa28nX3CDVGKYml0lYyyPxWW8IhEEQiZAzRGXumBagOdK7QxD0yV4XALJgdXEDk+xS7WwB/GSdBT/Vd6ryVPHZzyPdEZj1LVu/AIAuyHpnuuvv17+EZooTE0FvjcIbGKD6rl5g5VGLNI/58+9oyktTLJCy5/fL+malJP4SLnXGLyfGsVqz3c0HZLOUzXuWclpDVUCZD7I55ViAOIy5ZHGsE+6cFZHzed1LABtmV0v/kRiNMZZFk2uWGvxnOL5RfiL73cwvSwhwGvyuyWLI118Z8lyXdQi/B3rvBK7is85WOp5VKz1wJ38fXptjhGXSwkmmYlEwIuGtdclKAZ77MXAB2A0Rugr92Dm7oc/UFSXX7bXdNr8Rmq0Ti7RTmmnG8XnsSeHQUOHemvvFhVjgIsaiSxWWQNgBky9zIaNzc7aLEX58ooH6hS0oTtr7FrAinfKKsEsLtAdsASx6b4LnU0PkIM0Fq8/JO/KV95UFdBJtyJQ1XiwlQuh3FFJ7lIpCQrdgcrN6gGYXosnG3zP6OiQXb50UcGlWPRAIedWCk+6fTnfaEFbjkI+ACCNuya0v3S+OnyZulquYyhDacva5PSU3XTzbRrtlFg+gK1GGN0xzBlz5QDhyYHTovX+ofMnNzScifl8troo0ArRUy9JymLXwSYJECLYgrFoBUxWGOOwMGG76etp9ERaGyStXT02sGOXtbZ2pHEuE9WbpDGotUp2JaCcwA2SgsZ6e+qpJ3VX6JIBjrKgfHRCT7MU0KzolOGZuVl75JFHJDZb0ispjW+XAVFex5OYog6OsTEo2OhkuY6YupTSyYNmnFzFI6lI2QcMTjRbSP5JFFkcrGvYJXyLkmZxvXHDXBWDEVYHIIU60AmUc4avd2i5JgIxe/ONN96wj33so3by5CkxuUJ8WM95fcO+/MTf2datWxLgmHdNhUR7nkUbkHHepkbXA1G3u1r7mQT53nseEMAIO4tnTffV2ad1ci9lpOrg4cNewMZYSzqIo1DgOkLH1HWKvCEQAJYOK7E0YPUGoEpSDaDixViM4BM0BXqLLbyhwtCBwmqZKYnyXltrNxw+qDFGOufcf09YXKKA0Q7MG7jl6BUxshgfjJHxDHy8vsq+/e3vCajBwGPP3j0qlCk2mxuatO5gGC0tLNjo2IiPLuBWmACzGHPUM9ObdNc79oiYgCmbwVW0ubXJnZRhiOWLtry6YSskGOi3rW1orHNyZsaWln3cDyZma1uX9uzJ48d1+bv27NVIwtm3z4hVMzs9o5FS12BBL2lZrrh+vHpiyyHKGrr33ntVGAMwLsJWp9ioiBUarU8goIBGdHaC2Z3EgpUoB90+jTPceY+klK0AACAASURBVOftul/H33zTlkfG7Qt/+r9Yb3+/Pfjx39bYElIIJFl6zmurSkai08YoVaaIHk3Bjmzfaavj12xTa6uNjA7bp371U/Y33/mxja/g+l1roxPTNrBtq9XWuaMuxRHrhGfzqV/6lMwWPvOrv27tdVmN2AxdHbT1jVVbmF/SXgSgoCj47Gd/y265+Ua5T05OTcsgZEvfFrEZrgxeEdDBmjt/6ZJV5+ptbSNjv/GZ37H5xRWBQu1d3YonMLLYUzFWxnuiuCrpai0t0eYXkNiEyL2ZABUAKYojgBzAkkxh2fp6O13fsMZZ78UNYlitXX7PmWoNDc6Uam/rsNnZKSWArBmMmjC1gE3G97Evlhe8yaVCKp2TMMh7Nm2ya4OX3bmOfQH7Jo0h6neWWMO+P2O8USAE4/tLixqFp/AknlGIlt/rgsb8fL+bnTt7VvIM0kpcWxMQOTHOiJW/Nusq2G9cI2uPMVNYps76ZxTanWsBR3nNocFr2hckMXv375fGImsKUJPAQvEOe3F0dFy60LDt2P80nmrqYPTUWNfWnfY7//SfW1WuwQrVtVZsarEMja7kYLi2StOjzhaWl21Td48KUPZIW2u7vXP2jJI42Eyw7tT0JJ9h1Lwma+ffOWMZuudVzilwPVkKVh9jQj6G81tM8izasRT4MBHcwELjkgi/a4SwYBtig6xbTXXWerraNdaNJhYNBkDzSBBZV5KWSSMwXgOk0beK/a2GSJrn8gavM9k5kxhFhuVCPsFeVod9ednWVpfs4P690klEYoFrp9hy0NSBsddfe01yLXv37HbB9oqxM1hYL734ohXyK3bkppts85YtdvL4CbvxphvE1mqsb5Ahyez0pPVs6rFvfOtbVrVhdtfRwzbQh+kOSSPMJT/f0RZjTRFDAdgxMAPsvzY8LhfS5sYWOywtNWJO3kYnJ+3ln74mTd7BK1ds/959VlhesY7WNrv97rts166tNjE5LgkNiprGxiYBopzbmzZ32+rKgutSU8SlcVnObPRBJR9RLNrU7KL9+V//vbV2dClnBpzlfGFI3vMxNzYpjWkk7SfllSmf9NHV6sTMWLF/9I8+LW1PfgbjFxoWbW0d1tTYIjZZkAFYPwHmzs7P2fTsgv3gmR8JgMfQYb2INI0DiuRiMNPIt1iLAn9VBAfY7HmIDBXyedvc0WHrjFzTYK2hYF7V/l1PzeQ425Rfyk25rPvpuZ/n61HAVBZVpYKrAoAUMJFeQ8VmAlBKhX9qRkGACOkhrlcazwlMDMaFSAms/QSkCwoqCdy72aSqBtxQm2nS+6SOrqEEtjiQRQxyqQoHuOK1XbYF584maf1yJsW+4/yPf7MeAnjhcz6VUa08i9cHpIDRq7WSzSgvYe1yvTBrYlIERhSfa+1otprGastrlB3i65pZjt9RrRyitrZeOZKYixmmLtBYz9na8pqt5x1QBnQs4GyifKxGjSuvp7zmqq+tF4EB1p/MJJMevkAxNcE9xwMEIOeiUTQ+OqYmD2t129Y+3Y/3Ll2yI0eOWI5ryqI/PudjnZqq0MC376uKZ+8anwEwe2eeMxaQUXsxAQTki++887bYlMR2agJnfwMIuVamnGUzG9LLZTPRGKqvQzuzXrq4q8iJrGdtparG2rf2C5BDaQXAkXjiBiMuUUVBLfKIgA+gyGRaJsMivyc4vC/NzZVyr/b2ZpuenFAOTT6Wh/1eAvIx5fImUuT/0cjjm0IaSzm2mO9+rnhDYMOnOER0SAC9pmtgWlEPeh0BiMO9VA7S0mJT5IvNLarhZeIK0xE97QQw+4KSp7PHGWr/wppdPH/WCms+neBSZUmfT9+bFH5l1OakDMA3GPjUamJVpjMpwLzIxZ256MZpRUNjsdquO3KTS7nopuSk0RiO6I4ZlGFoxdZUJ8Q9jCaGx14nHznIy8WXR+Wj7hfbMpGMKoGeEpaQZM+ok1nr1Mmvvvqqu62zD2DAreV1jzk3WQdiVwvT8BqG/JvGbkdbm2ouAVXoIq7mbXp6yvP01EDxeAeAmLHuHia0MKWjWW22c9ce27y510lgAonCXTwZRyYj07gHvs9gRno9jU4xz5Z4MzkxZufPnXNQT/IHzsyOmsCvB8kuPT1hAywAxrYx0YyxaOEsadybPaKJDIHD3mijOS4eJfIcawVN8YABuFmd17nKTdKHrl11HL/fZdn4P7nfpQvvisEI+UJ5H7rgSTeQpKTc1PF/80G96bIDyGQBhmIAWK+z1aVKMNV02TqdbzIT4745w9mBfx+v11oRk9rXVniDaH1V1MTsUQH1CUsKIk08j2iWBQirPZPGkYMpyGv6AEBIJDhRI4xeMA6NfcWzCAZjpcmQr6WyKW15ffvnopbTOZrIYk4HQzoKeaLl0hg0zyGYqc4+Bf8q5w4Ru+J5loDOo3c9oEjJ4SCL+9A44SBU19SpjgBaxx47psXW1NyqQiMYD3S62DiYvNRmi7ajf5t1dm+yd98btm9/57sCe1iYiLUycuZAoQMvgRzHho+EIjYcXRbvkoamiiPt8VFKQEpuoJ48l1FgEcNVZFYCkK436HBaMPbUZa7QUKi8lvi8ayR5R42Fu7A4a2+/dVpFZGbdR0F1ZCT2nYOLdDTpOrJJUxdb9OGsGIx8TwBLDrYwyufJCPoLITzM+M/s3LwduuGoXIhramGyOLgb9uFxPyNQ6ABLDLk1jfNR7LhRyOmTp3xUMCHXiQORxkm9s+2BFGcnd6uMw1/jookeHYlZFWMbBD+hocnFlPcmja8Na23tsv4du6wZxhp0fJ8j0AGiRCyh5t7FSZuLgY+GevvJj3+k5IVuBglcgFpq3uqZqRfiXZGMSQfq8WOPC+BQxycVtyTZcRgpkU3ittyTM2fettHREdegSx2JcGyWuYVajCRpaX0pkcWgxLUe4lsEKrK+SabSBpeGXzWW82u2Y+cuO3jwUGLmVuv+SJ+N7lPquAGa7d93vdhB2ep1+8hHP2hf/9q3xewhuRLImjot3/zG121zT5cbPCQbe54PI4VDQ/y8CyF7QucGGQAG3MeHHnrYXn/tTbE7GDtbWoIBUFSCNbcwb5s299revfv8Z+Vk54kSt1kg2roHeY1YMyqiALIuU4OlRYIgBbUH72AKe0LviTejOLk6dzz0Pek6L2EOozHzjIuMU7ATd5oa6+3o4ett+/atSqpk0kFDJCW+uN3xb1iPwViMiIHw+OLKqo0Mj9h7Fy/ZW2+9JaYOjE7Yoj1d3XbbbbfJNEcNF7p7FYmUg87eeXfWRmhWeteZoCvjBlu3rp4ea2hpUueP+7ZcKMpYZmFxRWsfkAgnY3U882uKwYxG33TTUd3/wcEhJeU7BnbYm6+/bhfOn7fvfue7GuGjsKH4JDmIThMAnka4UiIacZLDyAHGVRsaGha4jOskPxfMtSiISnETFnp0oyuSALQXWX/cd1imMGvpUMJgzE9O2O//t79oR++81T76j/83relqq9GIV4yuxZrl94gJjFD6xrrt7ttmPbWNNnPhkt109LC1tDTZ2elJu4LeyIZJJ7Oru9ta25qtJlcvh260eFcXF+1Tn/yYdfdtta/+57+y+iyNnaLlV9dty+Yu296/xVqakSJYlzkE1wEzjmQId3YOTe4n5jdomXGOXb06KIF6wNxGuW3WW0NLu/3kldftC3/1hNhS6KAAoJK0uwOzrwvXvItnAPvTTc9I3sOcpB5ZimzR9u7eZr/8Sx9T0bNRcN1YwIliptqe+eGzNjo0LP1YCgz28+5d262jvUlAQ34lL1MT7gd7DS1CxSKNbcOw8DE/YpmPC+PsVydGYzAOnBW1XgJJFSdTNxyGI5vHwWpf4xEvQ3cmmNoBIvB6YczCniKmk9CxPmDv8sy571xPJFWwdPg8TEbuMw0ArmFw8Io69zwPmp6ciYAmMMlCAoDfS7wDHOvq6hSzl6SI5AjWgLsa1lmuvsFydQ12/MIl+9Z3nrWmpk5boZbK5gTCrKMVrIbhutU1tdjqGo1WZyCQ6PNsYS2j55iXJlJB/xeICOi+umJLc9Myi6F5R1EGo1P6ezDsuf6kPaX0LY0llpqrSeRbxRoxUE7irCFnfPM7VCkVi9bR0aYxJAn/c05Kvyg9UenEOmsy5Ctc19rHWgVWCGwhr8gKXO/p6fECLo21z0zN6Hv9Otbtt//Jb9hXv/z3dmDfPhUZxGGtkVRgEz95foeuP1jKu7S3pZdbrcZDR2urbd6+zc5fPG9Pf+sp+2f/7HdtfnFJOq4rKwu2slKwuflZaaq1t7TZ/t19tm/vDjU/ee8UZwCS27ZuU6fc1w6a4YDlAIONNj2zYC+/8qqdOHHKMM2gw4+ETIcMynJiFpFHjIwxwgVot2CPPHCP3XrzjRoF9Pka7jPOlZhC1Shpj7gVQvwujeO64bBM5pfz9id/9hcCx1xXy/XGBCpjFkSTPu/SJ4CTyrGVd/goF6/j2tvkPLBDGu2hB++ztpZmq61pEPCOLAh5Ina3jOlTsJby3rWCwMnBa8N24uRJaZ32D/SrmUiuAODCmTIzu2hD49OGVzvXBpjthkmpwZpyUIFetbUau6ahglwH+rew7fxcUdIB3FPKP1ztIqQ0XHYi8tmYgohiqFzMlAsoimC9H026hPyKv35lEyx+lr89b/PCKD5ieijy/8hVgwXi69zNUrQnslXSg40pKr8GB3FEIFh3vSsxA5OshzJbAe0eF2AjysQggbPEjeXlvMaelfsLpFlXs5J1ylok/g0OXi29P2JgsLu7ujoMsNh125zxI41bGDq5ahnB7N67y+YWaUZinoC2GU2gOuUZqj/EqANQALjG/AVTlzpNCaGvizwg+owALtwjRqYVw6tQKHMDH5opLbBYaxtSQ9ClnnySwckPxEHXp3OAhHzy6tUrau4SV3hfuKtHIQszXMQNTR54flEqdGENprrJp6j8a34mOfXaNfGyVpVAcVyk3VzTp2hkSrKWF0tMDWuZb0LgYAzU3WibmxqttaVBhoxo5K5azqaX1mzrwB4rUosRP42xXEb8U7OmgBmE1z7k3TrrkcnQJJGPYiPVMjk2YlMT4ymnMu1hmoo4a1NHUb9oX1BPkb9LfzDZMuisCdMIAO0k/6UzxfXfxVhP90WTgGkt8prScFfBT14G2SUxi2nI0wxsbLLRsXGdpTBUySs6Ors1PSRyTnJoVl3F6D0N6/yK9MUHr1yy4gYxkqKmQn4nafr7tFnKEQRYshbcDC1ZypbGsdlzYsjBmK1rsro6pDbmbbWQt4WlVbv1tnsVf3l/3B/yZhhxAloB+XyVJE13XzAO3CRjlsSKi1qS2BQAVmAMETtifUWTJu5trGdyl5i4UgxZX5d3ASYvanIrd/X3GxM+OmvWcFdnrZCHrursIu/BzK++gdzH5UioK5zUlbe8plAqPzIC+XmW80tLem779h9QrgNZJUg5Wj9JXoKfDuAv3qtiJF0m7hwsvKzrjo+PjNqVyxclc0AeT26KSWbkeA6xlGOrcCBJrjjBg7hHI491xjXQDKE5GaAWz4uYhoY075fJS86t9o4O27qtX9rXAbCJ2JDMeVzOzk1PPB6TT/HaC3by+BuWzy9pyoP7l5NcBrkt11DW5gyyic4G8m6Yk7ka6+rs1HOgdpqcmLCpyUnlEzTjWS/OsnTMIwAyvt+xCvAPN6lUrlDaq3698vJUTZieB9N60syi9nPSHnHZDwo/u+Kc4l6RI0ivWPlhBQFKDRnHy3ifkDWov2W+mTwv0P6V3I3YwMmIM0krOGPRiU4A0pLCUQOHZ+myeHqvAlxdvoyal+/hd3G28XWxJOvqlHfpzEx5g3Sdk5GcpIDkAF7rRpH8zlvvP+Yu0vmkDyiGQ5UYedGNhmKNHgwfJOEwYWKTtrd3atHzM2yu3//9/8PqGuvs83/5N7a2npFbEE6WFEn8LAmvdC0q9BPKi9rfqIKwBPL9plSyG0vikRUgY2xLHkKgzLxmiIfqwEpctyiUIug4AMeh6pRo/haLIHVGIgjxfY5I+6JPSKzNzs3Y6RPHdXBVJ3Fcuiy8Pkku2jXSc+PAqxCpjYCssc8kPivghQeENotQcu8E+OZjQVRpfOvg4SPWQOFb36CkQOLVSdTXn4sLbkpvMR1MkYzJcEFBiRHLVxygkAupuy85ezGsxl0oWZ1KdMgk4OxAj+5LAkujgxwB4/8H8KL1Vqyy1ZWC3X7XncnKHjaHazRILFQbyBMFEon4YNPAAv3Jj59XYGRsTWNzULMZ+8mkbnXaQNw/AD/AlKNHb5QoLtcqzQqBj568iKWbNqFrK65LS+batav62sqSjzlIk0r6PH64++iGB4hYaySf7e0dGh0EVFP3BDaHAGJnPXLNEuBdX5chwZEjN5SeNQeqBwhn8+nQqq6y3s1b7Ny75+zhhx+wQ4f22uc+9+euccqBkrTfuKbvPPWU9OvoFhIQ3333XRVHrC1pqFKQSQfDk3ohfgYIO2ePPfp+e+mllzVWgXMZzwDTiJb2DgE6zS04d8OwKXfa/VBkTNK1qLgejdTg1MUeZ5wK5/QqBIExUXA2HfcQAAInMWQZeC8k3a764gAmh1eAvuoMJQaLO5+5q92O7VvtfQ/cY1t6exOrtCgtUdiKDuSSSlcej2WNG1YW48hn3zkn1+XZmWl3h6urlV4YBcHk5HhpBL6yu6brchFPAYxlVzXc4L3jBUjS27dZXTx+1/jUvK3Q2c1UWVtHq83MLculFOAbZqkSAQ6YDWdL8IEW0um33tIhjGnNt5580p579ocax8JwwjFcZxsnTyq5krqGWjLFSsxu1nB+ecHuuvtudQUvXx6U+6sO4eQEphG3VESFkyd7kvjJQVY+CB2mZb973CjYrbfeqrX2o+ees43ZGfunv/Fhu+3+u+zX/qc/tpl5HI+bNIbxM2zWdGAJkObpb5jAg727dtuF1960gZZ2Wy+uWb6x0VYaa21ialIamd3dnRrz7e7utRx6srlqW56bt5//8PttYO9e+/YTf2utdVlrbmm3D7z/gyosONQZTYWZhGstZx1jy2ia4vwMuIg7LOswhI1Z26zDru4uMVrfPnPGapua7bqjN9vkwpr9q3/9b+xHP3pB9w89Us61MDkQcyDjQJp0ecVYIh67E7n2Sl2tnldHW7vMaS5fuSTtRe4pbIzezb22tDzvI16FvFgQjz76kO3ft8c6OxrFECC+XRsatLWNgh3Yv98EDBUz0qEjoeWM1l6iAVCTk9GKJwDOliEu8L7pvJM4sG4V09O56zmBa6zwfCPpJsGoBBjF2FZeAHPLmTtRbIY2IwmsEpTaWlucX9Tr0eVnbcXPoKPDiCAxCkYQu5frglVGYsdeQcsI7Ul+v+tB+igOf4dmIMUSIKPGWNSBRs+o2RYta3/0/3zOmts6rVjIWAFNXED+TLX2HqAbq7uuvtGZxcvICKTpCjHmN+RcDGPWjTB8VIxmyvL8rNHocjdGdzCAkejnA4l9yj+kJeUDZhx0zvp2tmFom2mcJyXWJPy8ZA3nrZLEglh6gOHKRUr7KElxJJdVXldgi5JYzwGisalwTS6xgYN4g3V0tMvghPvb1NwknUTAUzmAV2XsN37tV+yLf/nnaroASJAneL7mY6SRZ0WOxnVFzhSspaM3HLGZuXkbHRu10eEhG9g+YAsUTflFNcaeeOKbduXqoG3fttXamhvs0Yfusrb2JjXM2Fc+2pPR3pd4e0NDSYOPM5U1qvdazEgvkuIW8fYrVwZtcGhERTIseNbduQsXJOnD+9jW22tb+/qk36bcJU3BsDcxDgJkY38QL7dv3+6soMS4j5Hi9o4uW1hZFYuLQhNmJcUgLMjhkTGBLK+89rrGSBn581gBQLqSmscZa2istS293fbbv/UZNVBZIRjX0ITr2rzJXnn1Vblu33DoiKQ8TihPuab1ip6pC+6bwCjW3cz0nE0jGaDJC1yo23U2zC4s2usn37ILlwatuhb2qBc8nhNzHqRpIYExRREGNCteWqvJPCN1CstN/8Q4q2Axeu7+sxMZ5EPeqEyvI+YtxaUDlJGbxzXxffERQGL8Hc2xys/HvwPQCsAgcmJACx8r91wTwE7MQ3LQJAMVeT6j/DzTaMbz3GOkXSzkdG1xjRRVgFA+ok2u4w1TYhV7i+YVcZCzkA/ioU+arGmNcA5SVDOyL5dnxYak3y7Qz8emgRJ37OyXAczi8oJZ1bo1NZPbIo+Tt6zMydjjAFmp4MxQT6DPWGW1NfW2OLesBqPMDxKT0Yo+zu9xJXTlGvT/rs6eZAIIc92bQwLK171OEGMpjdhxr2mUEaO4d2gWR77NmnQDHGf38iFAPhmZxH2RnmwCjsWQYjpI10az2vPIxbl5NaG8sZxy+jTiS9Na7Hwcj1OLjMKSuN3d3m7dmGqtr2q9rxSrbWGtaAO799sK551IDznP89KoP2sj2LGK1aXmOHHUm60z0xM2OnRNGslcL83TjpZm7ecqQE6rUu5bYkImjUTfgZXyMQ5AxLqqBL2C7FPaH5bV9KCD3rAXib2eS7trs+9rn4JosJlZ9P5cZw3zVXJ6tP4C7KHm5mvuHORjszQHr1y66GO9G2u6n3qesld2AEeZdmJZsvhkoiF9ToBaPyc8FlQAqpaxhqZWa2pstvmFBTFy8Z/auWu/gCB3wXbE3I2AKkCXFBREl9BaWk9sUGfkxvmjMylhOhGrIvb4KLDXJS4f4UCOT8Y6e4+15RiIv0/0F8fHRmWcqZwml7wHkqlF5I1u6sX+RnbOiUWAaz3d3QJnllcWk3aY3zf2FF/nj2pHgc0OFEMOkTFbtlpTBGAxnqdhCuq6q+whALxo7Omc4p6VYprnF4qmGwUBx6MjwzY0eCU1o2EwUncSXcr3LPYgcVK5IGa0OZfGEedU7EG0mqtVOwbAGE0h1hz3IptxZiDTdNTjvb1bxLQOEM93QFnHl2aAZrAkXeP1JJMjmLywz8iHm5obhX3ozK0pT6sKiAYDSPFzeXXFVpeWFV+d0JLTxMahg4dU75MDM7UEy/na4KBIHmF8wvURn32SxXsJqm3XC2q4Ra4jNmp+NTXyART9WcSZ4n/7PvEGgzomDhgq13KpAseXwJ8qCXW+2D1HdC1XSYyR30WzIYG5gXfxevF119j1/nTE2zib+XkHDYnJydAPuZbaOj3vudkZ1Xjx/ZDZyKFoTsbPAUY6ZpGagYllHGdX5tb7Hi+SkAF8hIsxvzg6arCd4sIiaY9DKLp5JDdsxLHRCfuDf/kv7aVXXrHz7160jvZOq29qkpgxIBugl3RkKL6FBrrLjQ4Zjew4aKMgmRB0AYPCAFMgS6i6tBgrXHviZqtDlmjtsQB8hNAPUF805e5ovLdAzJ326sEsEhVHhr1boc4mdHwthDUJMZ8/d1ZuzFEQaEwmv6IETwvDWdp+veqMEbx8xMoTFe+QKrlhE1OMJRBNyXU1gpvrJZZF/8Bua2nHwbDBi1cOk5TM+T1JmzV1i6LIEGYtdHpdXX6cUAFswpRgZnpSFHAXUvbFDGCke4GrpRJ+PTYVdHGPPGiXQcFI0hyg45nmlEQCVN15z90JIMwloxfvogbgHMBHOB95AQMT4g1pVLW1Ntvc3KzGPGUAIxYHz9aZUDJvk3NWle2/7nob2LVHWoMEQoK2xs2lOeTjox5EXbPv6tXLdvr0SWnHYRjjTp7LJYanXl+LsZyYV2fpDvvYC51frkujFYlerSJYoyd+eHHA9/VtldCtusepK1wSDE9MIQHEWVyiZ+3Tn/60AtQXvvBFdcE08pGSENba8z/8ofVv67Pp2Vm95um3TmtckGco2joMmkRjL+l1beDMtWiPPva4nTx12rq6e3x8AjOMdcZ3CWA8bXdYDNkE1lch7wUf7yeVy1rHOarsjQ1bWV60kWuDlqlySj67nHunbuBGQYzI2ZkFsSN57h5g3XDE7xtJY00aF1zTOOvmnm4x0NBY3DWw3Xbs4JByB1yAIw6lurqcimJn15SLEz/AUqBmRHlxyd5Bi6u+XgU22ijjY2O2iDsn2o2AF4m2H4dsCgqlAsUPA7833Ntu3Gqbm8jhbWUNEfeCxueuXhsTmMqtpACkKcDVMM5EAwIWHgU+7x9TBH4fCczM1KzYP4OXr6jzDa0fxgv7MR0VpRFCzxuc2c3Pk9zFIc/fFNgPPviggBeS/1MnTwnskStnkaKBOOLJWbBJuDaZNMHGTAdZrGnFrI11vQYFRF1djX3vu9+zquUl++yvH7OHPvi4/dbv/nsbujaksUaxssVudQf4cKdVQqTOdMF6uzfZnn37bXpk1LKj05bNblj3rl3Wf+SgVdXl7NLlyzY3P2cvPv8T27V7r4811uRsY3nZjj10v+09eL1975vfsHtvu8W6N/WqICMnxvQgX1i1+bk5e+vtt+32224T2DgxNq7DkoMSbZ1yQVNjjQ2N1tnVJUYQ7J2HH33Eaptb7elnnre/feIrdurUaemd+f1KY4WJTQb4x/P0EwtAj9GuNRUlxFpYxQDJSjLQlFuac4HwNUZO3ZGR7t/S6rIO+toa1LPy9smPf0RsJkBVTEq4j3OL89bW1SF38X179tno0KiNj4+pMSDdm1xNSZ+Rwpf3yx9puOTzJZMWnvOmnh6NvqjIy7kZAQURiV1XZ5c1NiM1USVNK9YB7519S3zzZk2ZCRXrBBCT+xsJD7/TgRY0hWGXwTp03S/yDRJxf20/2wNw8L3mmkWM5aqIlxavGy14EerGCzE+6kld+t5s1l46fsZeePkNFdjiF69nNH5VRIQcQMBV26yptU3glyfUCUxLxgaMozOiQ9cf9g5nTGtzky3Ozlh+GZ2zdNATLxPTT9MHJefABOoXvQCMEOXsE/aHs2LYv9lkQIeOo0yuklsl6w4Nw2jm8TpeIDl73xkiHvGCFcABpoFB9FRFEKNoQ/8Z2QAAlw2tF+JgW2urTc9Mi4U0Njxshw8dLKI16wAAIABJREFUtIGBbbZj1y6BEqkTqERb7DziBA0S/p9ML3QWVrCaAFV2DOy2N954XdqofVt6ZVQDewCwpK6m0Z7+7lPSrNzWt8k+8uHHncWJZlg2ZwM7+qXTSMM0TOd4zw50ei7nDYzQ0SRncEdN2MUASxOjw2JZcLbJdCrdJVzMiZ3KeTmrU56nfZBMDNkzFB0BZheKjLFzzrEOfRCD/dDV0Sl2EM+AmO3AioPI/D0xMWWDg9dUqPX1bbHZadzaawQw0lCkyRVgKWcUJhyjY1P21NPfF+Oss6PdHnrwbsVcZBwYG+PMCBYk18lzpCAkbs3NzutcwbiG/cL7W1hYsR8+/6JNzjLGR4HsI/YsxhIYrYY7cZmxXAfKNGGRtMfFXkjFEvdBTffEyo0JHqlqS1s02GgOesVH5Py+Cfx7yud/ecTNc8iy0D3rPJpVARbw9TDj8zheoQeZQCxyP//jUxjcF54vAIvA1ZR78PrEFO4jBTp7kbgNuOhTRWXwK3KMyOHYCwDH5Lk875W8TxQAOLJ2tm/flgo/lxiIZh77g+8DYMB9HdaT+JxZZwGVcpnEutzWv9XGJyZsfolnWLBsTcbq65mEWbdcTYoxmWqrylWpEAb0lpkZbNdcrTXWt9vqyrotzbA+AB5dlzFJnun6aQJ7bM8JVMBt28c7KeoTizExlVWciqXhjSb2ELUR70e6k9QUVVnlHs5S5Bl6fPf1k8xdUgyLszjyDv2IUFNni1Hpc7bggtvSBBPKmdtielvR2tpa1YyiUlf+mXJxrmlTZ4dt3bzJFudhaputFrM2u7xm23fsxrJE0lRMjxB31AxArkNa5z4iLVM3AVGuQ6jqjTHxpUUbGRq0xcX5JJVSa52tNOdhQDk5RBNMKytiThEzcUr29R/gvle5lRN6EasFqFfUu4rpInn4+Rvma3wfzyg+IvbwLJmSYe8SnyRnkUzAIAF1dGIe4s/V77+bPU1NTNrg1auWQ84GeDsZgcEcdWJKIuakiRfpTKYaM84BriXAFj7HNKP2H2AgQOIarCniaI3dcPQm5R8yOOGehVtyhXwBAGBlXNA6SoBUmVTkGX80x6MGcL3AVLukcFS53iprVxneJDmQwjqSWes2MjJsl9+7pAYV+tIActrjyI5Jm93BIvI8+TxsFGW8yQeN3pbm5gQEM9Xl91qkEfE+XEYgzNJ8lDYjhhgEln3XX6996EQcbwJI7qTiHIRc47qXTtYJqalwNOdv1jK+ESMjNKm8/pWOqLYW+9HP3phgCSKFmwoxrdrsLLVU91LXgCeENBTxhmtHTkrSHNmcra7A4F2SHvP2gQHHgVIDOMAvMfiIJYlkFsazvB8ZauZX7OL5d5ULsH8i7wQw9XieVUPQ88d1menQqNPkZcksqqDGBzkcsUTkmZQ/Ske8tdWakU/IY9brckNupBTeEs5AjvyGw1zvm2ZeYU1TQrHmMOXzmj+fTBMLYup6vrpmtfXUr06gUmyuqbda5H2m53wcWpOgniurGVVwwzdnWfqUFO8TfE2AssaYy3gd3xdeGZGLxznLJCUsde4F8RqCE/kROUTk3eQ8HmMA4dckYUTOCwkCxiW1IQCu8nOZ2jhOoDhF45C68bZ7Hysi0sgN4he48DtxNSt9Lx4ab5JgkEd4HjAsVy/tAF6go6PL37D0Tqrts//df29f/upXbfDKNWuoa7TerX2iXwOyKHgJrGIxp8RDmoDeRY2uuBcUoYdSDhSVbCIH/RwI9LzeNR1di9FpqUET/1lWYzCkPIFU7zSZo7CY9LlSYeHXEAVTPBzvhrhgLwXl2bPv6PADjKJAmJmZ0miWaNDBnIy0Py0QrplgoPFLASpQSt04RF9Li9gLBR/FxQ0YJ9Drrj9sW/v7pYvD/RSApffghVnlqJsCsSNBST/AGUgcAsePv2lzs9PW0tJszS3NJaHShrpadWo4kCN5981Ogg6wUGPQo/u2uLg+SDebiE0e7JZ4LgQ6H5nxTXT7nXdYDWMXORhv3tnTaLpGVxLPFEahqMUAjwg619jxN14XSLBt2xYbGx+TjtL09KRE4PW71HQr2AbdG1yhihnr2bXD9hw4iH2MUFGCcoy1BliszgKaItVZMZpef/1Vu/66/WJIIHKO9t/Zd844kp9GFbUPUtILawgwjMMhTfc4s6lQEHDDOocJo/soSrwLst933/3amAHUOkDpgFUJnJSAbc5uv/0Ou3DpgkSkYTXRrcrV+lgw34tZz6KEdHOWX12x2ZkZL1QyGRVTq8nJmI7zBhs/g+JJleUy1bbv0BHL0c2sRbeKgxLNF9ak934pREuAtZ6XdzWlK5eSPj6Lnl5bc7PWzbtnz0g7rK7W3begsnNAExxhCMosRAKyjA7hAu4aJhwMck9LNG+ewcD2bRozmZme0ntra3PtjfvuvdOOHLrOBrb1uuC4xtIAIRyAg82Yln3qsNKONBsaGdf4UR0mHTU1ahBwQADGwEImcPvPub5LNAakPSMmKkxTkggHb7s39VhdE+NJGVvMQysv2OLyqs3NL8rkgvFLCgG69wAXaKiQJAhEkMO2d9smJ6esu6vHzp09Y9/61pM2PjymcZ9aTD+kaeIsaI+VoOieQkoSIAHaABTsPw4T/UwaMaP4v1PAGtBK0Y6/9rp95P0ftJmVRbt46aKNjo5aR2eHTUxNK5mGaa0iTC72rs3L+vRY6HuUQ5n3/9gjj+rv5557zuoKefuVj95u9x970H7tf/x/bWkRECKYGmWNq1jfYoHJJ2PN+jZttu07BqyYL9jkhSt23y232MT4hL1x+V2bWFy0gZ07bHkJ1sKQ7d2zzzLVVdZQXWPzs9P28D132QMPP6gEjwIv11AjDcW3T56wDzz6qGieJC0D27bb2TPv2GphVSxGGNDSjFGDIqPDfcvWbWIBvnPmLdu1Y4f19G61N99617769NN29sJ5u3Jp0Gob6hwYXV23VUbflxato6XFBkfH7OCBQ9IFxZH28uXL3tXdWLRf/dQvWnN9nQ2ND2mMkQKGMd7rDuy1api/GxmN5gJW1dVkrLGj3c5fump79u+1S+fPWKaQty2bt1i2ps7ySyvSYr02MWaPfOBxe/H5H9vkyLiSIuigBw8esL279lphdSPJNBTVhZ2ZmfY9qPENRNW9cx+j0iypmtqcCkkKkOpso+VqC7rOtTzJmIs/C8wyGgpZq63zYkZJHYZw684ogXGnphEMtIouqCfa7jIYHwEORdIWxUOc95XNghgTY1+G7rID1046WV1d0nPZYFwsS6zbsFxTu/3BH/1by9Y0SKKC9c3Rls3Vec5QLNpKvqAGAGxHGBWwQD32OVuY/QYYhV4gALV0f8lB1gt6HtJp4/9qvvvm9GLNUwAltdIv9cKgNLYJ4CHWfXIAFJXf8wGN4HGf1fTLaK32burVOUUiSDEihrmkTIp6DT0fmYwkhjNOqDQSJPPgEhNihlOcVCXjCiWzjByRSHsuBdBNHPnkJz9pF86f0xk2MwMDZlHnCkUPoBP3DKBLz5mEk0JjdclWl1eVs7DPrrvuOoFif/e3X9Lrff7zn7fJyQkZGdFI1eg14GZLs/V0tNmHP3BMI8yxVmA97t23N+WifrYSc/wMdoDUGfVubsBz4Nr9DHaDJMXMxOj0hk1DYuY6aFRTTWPBmZye8zgjN54h5zSjVUxvuFu67wMHHVnPPqLnv8N/l+QvknESEgFcS3Nzi54tGq5hDsd18pqx7hH354N8hzwQjhe50ttvv6NpFeI1LIy25hYxMDwuZ6XnR9LPcyQHIIa7wcuazS8v+jRNATB5yYZHJ+zcpasq6hm5UxEprDCpqiXTIBWxpVyc+1KRu4vh5YWE1wnlxiqnhBMK0ghWoOklmlBir4UWaGmapAzgec7ktKKQpSEPi+aZ32cHQ2KUPfL1YHuFU65Y+no+XoNwzQAEFFkU8RFjgqGqBoOMLwEIXdeP/cUBLH1p5B9kKJK08BKAwKi/55ZIZSTjzETeYHJFaybFUJ968DXMmiSXZtpLhX1qXLK/pdte3JAEBAXkrt077fzFC7acR9ueMepaW1yZt/qmnNXWValOy8KCrCHvcjkdzhuNnVZRp6EpWme12Xq99soSjGzZLFrVhuszhrkJY/rcG4B6fndzU7PYVMEY52Jl2JjkJLjvvD8aMMQHH8dzAgLv0bXGfCpLYFcwQVOslMSD2GRphFp6hMmFPTUBiL00uk6fPOGmGbn0DFSDOr4sD1gARrHxiI2MIeZt+7Z+62xvsUIeA6uCrW1kbcWy1tW5ydYV78OgyMkR4qlnzB2+yY044HyjJHMXJ20UlpZs8Mpl6UxzBpGL9XR3iu2jehG5iyTvwPogzvCcqJupAzXxINKDA02xfnU2K/d0NroDhP51tJX5EECWDKXEytPIozcMnOWfyBcJzNQ9D8Cd86XGjQMZife45qQQznhGSYeHBt10jHchcypFOWf4abH6/eAcSmR55fnEBMWOkm63T2hxdtGAh6gAyFpb32jVNY3SiL3t9jtshUaWZDic9aiYQ3zRSH+Z3RlxQPegAgvg/QU5KO4PnyPuyqjK75pr/SfGvROTyiw6/zmfrULOgkk+3u/wtavS8yUf1+iNwC8Mv9wEKzRCAUYBbdBEp1nEM2DvcA3EBW4hz5zrJPbz4bVztdU11nvDRiCw3wckrPbsvV6kIid4cS8Iv272EnqeGnWVbEq5YSMnc4ex9SzI+wDqJsZGUvz0icyoy/weB/XTGZ5qlMsPwRmvAIesLTEFAcvTNArvQzFOYDUM8XrFcNbGlSuX7ejRm6ytvUumtXG/I2ZTe6puka5uAKj4IfjkDySQc2chhjh2AD7B6DT7EjOi6lxWUxiOu1CLoQm5nOKMk1v8bWHO5M8Tgoe0USH7wLBPrH83VXQplHqNhDf5ZIx0i92VHnIP8d+neLyhtkT9oaYwrEomWJkoIg9gn3k8jvvT2FRrbR0NVtfg2MfGetZWtfbJnws2NoyhHbIPi7Ywt6jJQhE1wBBkPErzY021K0C26kPpsHLGEBP9qes+0OhIhsLgSVwLcYYch+vnmfNv8AVuDK/t4KrHGu6Fk6USZsYU1IqbFiPNwDVUTrEEoSlz9/s+VGQBSdcljS6w8EGou7o73RVNHXdYiOvSnSIgBOOKDUbCQ4wZR0ukFrrvsrWi01jXIGFvksdgPDgK7oCYgkgCVLyL48CgALISWOjoaRS4LohaZieJApoc1EKfwZH98gbzNx7ucz6G7d0Vpfklimogt74G/edDy4hP8boSg1bbKjE2Ngp2BgAq6TQRPHS40n1MB4d3a51hkQwj9W/GvxAr5YHT6aP7tTjPCBYujkmbkUJQgGxKjDY2bEvfNmtuaxMbiqRBOpVRDCXDjRRFS/oTOuTTQSCmx9qaXbp00cZGR6Sn0NraLIagxunq60WhjtFgNz1x5J/FRxKAPhkitCQMFNEEQP7NWpC7pk7n6KI41Z1Ac/fd9whgBHXX4GrqIqi7nJ6RaOJCzxwU5Sm9d/GCvXvurJ49hS2bnkOOYk8bo7ZGbEZAWMCE2kzW2ns32579ByVaTVGp4k4HVhS34UoHcFqwmalp+8lPXrC21iarohOI5s1GQZoPvH+tASW9HKSJyZi0TrwrQbLgjEakA9hHgMDIA8Ai5P7wvqG+43BNp7GhvtnZbYwzpg6Rg8LovBRFR9+1Z7edPn3K2ltbNXqilCklTlzPyRPHS2LBayt5sY5W6CwkpjCFjhIO1rS0XeiEVNnK0rLdde99GrcH3NCoEp2IlLDIkUsdDB9t0Pt3pWl3DvNKTCASgB5A8+lTJ6y5sUGgbS6Z9UTDQNtKQsm+thX+EvAbiWYkEDBonC6Olt5m6+xos6FrV62R+MMIgjpk1Xb//Xfaz334/S7Cnlpu6q7ghJqCcKY6Y8/98EcybhkYGJCo78T4mJJO0ebRrNnY0Gj5vn17kyZdcgAVg9cLMNfiQPah3lo72wRKc1uW8ut2bXTCteKUkFYJpHCQNmPz8wsqKFvTSCqjKoC0/GGkr6G+0Y6/edzefOMNGbrQBYNJDFuLrpgYtkn4Pow54iCPuk2Acjok0p3wAtwyNrcwa48+/IhiOUnPSy/82G6/4UarbfVO5I6dO+3U6VNi+AFSEeOUBKV4FwBjAD4CgAEZ1taky8tY5XPPPmt1+bz9/MPX23/1iZ+z/+sLP7ATJ95O+miJuVBRfAeoJbBxY8M62tts74F91tzUZF2NLXby+9+1hpo6y7W32U/ePG4f+eVftNmFeXvu+9+z/r4+m5uZsYGtW+2Rxx6yLZu6rKa+zupr6sTeW89k7K13ztqXv/xla29qsttvu8l6ujpVMMLsJV709my22fl5m5yZ1D3Yu3u3EqnTb5/R/gLsnZ1dsDdOnbHXTpyWIy3NDAqtXD1O9UUbHR6z2fkFmQPdc8dtNjQyZsWaRsu1tNrV4TFbopgqmjVW19ktN+6xthYO4WpbWaY4hd0BuLKs5EMmxkXGqpqMyEh8OX31su3ds9eGz16wxZlZ69q+1X70wk+spbbR2ppa7NLQNZtdXrADu3daa32jQH81V2qyNre8oMZTS2NzaUQKuQLYHT7yVVADkQ/OZs4Djy2A/o2KWaw/xrsAQihAONNIPEkmibtqHrBPk5i02O5qQNZYQSMTmIu5e6YXA8mkS2xZB8+U6JfGhL2hxzoLBmOcuzFGEsWDN9Iqphikd+sjJ+w3NH+rYN40NtgT3/zO/8fWe0BJfl7Xna+7q0N1zj3dPTlHBBJhEIlEkSJIkGAOEoNsLVeyLGm1OpbWK8u2JFtryaYs2eZalmRrdeSVSIESQYoEQILIGAADDDIGM4PJnaZzTlXV3Xt+932vqkBt8+AMp6e7qv7///e977377rvXXn/jbautbUgjeYIHUyOxUmOHJMCcDRRbynkk6us6SiqakC5oblZzIhgLodvHunJ9Iz63j8yVA6h+LcnhmusDTEyNxchBlA6l5gH3GwMUwDp+NtwPed99e/ba62+8ru/t3r1LIDysebrq3F8ARNY3rFhAVjWj6qoFVpH0uhHOmCfPCRjy8cNKW1xwFqPYrvWwu1ts7+4den7dm/qlTUauNTo+bk88+ZRGy288elRxEbCT+Ikm68GDB7Rm+CzoA7184oTWHKO9X/3qV+1rX/ua1g9nodhIC/NaR21tLXbDtdfYtq39GnvS56hDc7dRRWkY5Pm9JXFe1fkgg7VKQBBMeBYc8NxA0gUpimqxv1n7/Zv7FdvJUfiqUW5F7gUzy8ey+LuL9XsxzBf7Qo7kSctU50ByKo//H887QEfpTzXUK5YEE0B5dY0zf1Vc6SD3wgDwj2+QO/FzNIXID2gysfjyedib7iLNmgC4nZlHH8mLTdpJajKT10on0hmI3Bsapfgb6HrWzSYmp7Q/X33jbbs0MGxLuYIMHQUOMTkAc5QxKxqiqc4M1mAU7OnbDkgkEoK7gqZRxvgz6CkJcI99HYSCyCuiOJEAUdmESOSxcX8jb1CRmFjO/Fs0Hoqfr8w53dMZP4sDuGCv8yworpwpUhrBdDY0RlqA9PyJciXM7oz19W5S7n7p4kUHmRLLkLUmsz+BBM6O5P8LRBAoBWiTsRaa+U1N+nfqJJ4XuQUFLc0xQEeRMTIZmSdpkkDEDBMAyfXz7EfHR1Vcsjd5X2mlZ8xW1letuaXJqmtp/lSpaYzLtI+EAlY7MyZTmRVQlKmqt0xljS3Nr9jSwopcqCuC2VqgsegmjD4Kydqt0eeSrA8GMTX86blarH0Bakm7P+o7Gsxox6oRlcDFyGH0zFLtWc5600Mpkg5Szi4goELTJpcunveJq9RJltO1pDXc8R3gR8xTmWB6Q7i3u8u29PdJwofnvJhbt0JVtbUhnUFtCSNcMb+IVOrn1LBIE1OSPtFeJXw58aJiI28DFy6qCYpuO2B0S6NrQXrTxuvMqGl43qplpdtc6WOKxBw149I+Sk7axGmt/8SilSyLzicHYdwwx3N3rRWYTMldWA2ndB+1XtP4rOx1kkN7jOHW1WOU1iUGobPS16RlPzpKLehyWZqO0QUBAgnGdUAnAVLRPNO/l7Gtwt0Y4M2bQMQtwClyDNcpppa9+eZbFX80jhvjwTI9cfKFbmBq0IWjvMDWVFOES3R5o6EIHCYpMsUagYulhkgwLKP57QClT2TB+eGZQnCYm5myUyffElMYRj04BXmPMAqZQTkbGtDK6zRvDvE97UHpKzvLk/eS1IAIFd6MEfZR5USGKvkrOImgtbXD9h04ZNn6Bj17GYQKxPL8STlWmSNzNKs8N0uxUq7mridN7c9kWBj3yB0+mbUGeUZydIkIRj3FF8/Ptbfr1FxU/JdeJ7EOOSX/PKxljdtXVqlZzf2FnX0Eebf6BpFy3HzFa8GQnnINaZ/k5ItrJf5SI9D8fuf06cQAZj8ziYMWoQnId/AuubZrogEt/nBjdw1FakJyj9CcTj0yNeXYg/LE0OSRT0jwPNCR3Llzh91041FhIOQZTtrzvDZkpIiFFy9fFrGAuq6js0OMSH5OcmKqHev18zD/zp47ayNXBtVMJb74tDB57Ir1bmq1rf17rLKyWZgbQHV1ZbX0419+5RXVl+Qj2us1NXbdddcl9qEDhexvTSwsLtri0rI+J81N3pvPr7OnKqPchto0dB2pC3SWSv+XqSL8Orx5CuZTy/PSFGtGsolq3qa6jmfpsnBJ0oO1d8fdH9/QGGWBojwvGjsd54OHD1n/5i1ynGppa9aL1NU32OTkjJ149VUlqVNTs7oA12VCA4TR22UF1cqNChVuBw4d1p919T5SK/e5ND7jxUJibCmAlEwHXAei5IjoBYUL/jrTITHeUpCIgtgDnP/nQSJo0iXdjwDA9DoStC2J20cg15pPzEo+h76fdFAi2QF4I2F45cTLGlUh0XJQbl3aaT09XTZ2ZVQJpjo8aZyIQM0n5H0R6Cc2M/oKNRpWHgsbdlmBLp4CqjuE8WHRh0KvbPPWreo8y4U4dolzzooMuAisCpSwApPYqwOe63b+/HlpIknrK7+qBcTBrN8TQ4NRBh+RdMMX72T4/ecod/CFR0XgQ4OP4lP3S8/VNQV45gTMmZlZu+vu9wt4RnjYGXIxZuq0bgUVdZOK5E8t8IsXzsuExQuoJYGMiv9i43hxxX3wdIIXydtV773OWju65CQNYCfmmQxnvKvozFA6dr4GCbwPfPMb1txU7ywcukzqgMSIvT+zKBgDEI2ATFebwxk2Esh+BHmuPURW+V3Ee2+55VYBTqs5f22CRQDkSnZhN1bDXrxewrjf+OY37LOf+bx9/++/J0YDa0pJbG5VZiUAxSRbjLqMTYz6NSYNSQniJ5Ol6HxR+M3NLdqtt99uNXK+TgCvVVpOjEcviGMNRWEgRlpxVL7SMhREq0t69q+eOKFgGB1jUd2TLk554q/AnZ4190gaPrFu08HP+2pkA/p2FQ5gFXbLzUdVxKLlsamnxzo72qytrdH+yc9/RckyTM0TL54QSHX44EGZtrIO/+J//rX98KGHtSfRA7v22msUPOWISlyrq7fVQt6+8+CD0u3csXOHr3E0Qkm0YGatF3RgdHV2aPRouUAgRwqhYMureZtbWCKLTSNzlTY4MKhxABgjougnR1EMRKJbBMC4tLBoTz75pK6rsb5OBxyHtxIQJaaewHKfA3yNxCi6TPGnBOXTKI2S/GRGhC7QHe+7wzWl1gv24jPH7N57PmCtvd02MDhgL7/6ahpngsHpHTZAaYoLsSzS2KzAkMRsZM0C5N59112Ks08//bTV5fP2sTsO2kc/d7/94V88aseee9FamlslF6FDLzWUSsw0BWeNalZVV9quHTtty9ates+h109ba31WuncvvvqafemXft7efPsNe/app6w2k7Ff+8VfsrmlebvqqiMaJQQsyzY12Xe/+137N7/zu3bD9ddbT3eXTU+P230fuNuuvvY91t7Rac8ef86efPoJ+2f/+6/YwKUB6+7q1ue6cO68DFb2Hjhgb585Y6++dcrGxqft2PHjBmhP9+/Ou+6y4y+ekGg248p33X2nXXP4iC2sFuzk5cs2s1ZpC7kNe/q5F+3C+cup+MZQAvaDH/xK0OrrNSKvhI0EJTHFCRKcm0rsKOpqXSSbZgHov5oqZIGFdenGAXQCzOCOubSyZLUNWZseHbOmhiZr7+rw+LhWsMX5JWtubbaF+UUlT91dPXB+rJoOQJINRLaBvVafZWR81bLVuBpXWFsnoAXHB/Fp3hZXXYi6tSFr27o7rKFizbpg/uJOWF1hV0aGDF5Fg1VavbRWKYxKceTHGUZ+lvja5t9i/XFvAtSI3ynveHvT0bu4MVLtI82e4PO2AP/rFdX2u7/3NWtobEpjLJ5XMB4NQ0C60DT/0tRCOD8Sw6R9lNjRJGvO5YZ54ALb0qEiiUoSLqXmpzNNFMeTYYRyHznFIg8DK4rX9mkFFcyLjFgjwL6qs6ehvk5gpgtqO4DGvtm3d7caE/xc/6Ze6+hsF3g2MjwqlvTU1LQ650cOHdTo2dGjt9j07KQaP7iA79ixw7bv2iX2w9DQoEzNyM3QGwRoY39jqERew3g+yT4j02cvDtv45LzyvZ6+frt46bKK2tDiieeH1txl5AxmZsQ80hhqmV7ml7/0RfvGX/2VTU2M6bw9cGCv7dq93bb092usEWYFjW30h6N7zjOmGatx3kJBQAvAmbNzPHeDIehsQy8K2Gs42/L5EHEnx3U2Y0FMRAGwaEsn90R18htcMoECioaVg7veuQ9GTIzxC0hKeRn/7iZnCYgoFDQBcfL0Kf3Zi9bj5s36nGGMpHVPMZHWPWd1jCdRiEVD08EXs9HxSXv8iaekBcn93Lp1u2QN0HXEaAfXdAw8ejZt0r4nVtB0peCpb6Ch6w0rfje0EFnNgIwXBocFrMucTwxYCAAu58K3NHmRJoLXNyMYAAAgAElEQVT8xPTCL4pD5UQ6I9Kkhgr4kkNonFuxj0uAYIk5CBAWmgElRkuJ4Rbnp+euzoaPNadYAcNKjqMeayLH9eamDwKG/iLJJd+nQS8Gjsw2vFjU803rTEARoE8yRaQI3LVrh1gzsJhodlJc87y8PomG+obWGEWhG36tu4h/eh/FH5jU697MCWln8lPeA4ARplJvX58DlGmcmjVCnUHMxxhDDeRohIhRVSmm1/zyvLW2N1lDYzVwolVk0uRBBVppC1bfWM9MmozGYM1kqrLSaKytbrCZqflkAFNha/nUXF2DCVcjQ0mNgCpfo4nepnhL3HBw0UdsY0+qQZnyUNb22NioN7CTVrTXKg4uxlfkCOV/ehPKQTqeJKDh3NyMDVy6JFkFQAO9RHJvdY3jFbGUlOMBVmEGWJOx/t4e62nvEAtoaWHJZvN5y2eqJNGyjNFkTa3OA4p9AR/pHKIuFlAkF9nEXhRtnibOKgiHxk7Xk5lLTQ3u1pi5le6HWH9am8nMJU016ZygFhbTWiiY7iH1uFyTGdNGEiLdJgkPsUEFQLr5iYwikfvQJJnn5XHmyF0akEOfJQorr8MFamUyAjxa2zutp7c3mc/QXNiQPujExKQaSORYecZRZcrhxA+2VzxPnzzis6YaMmkYco8cNPT7yX2VtAfTDjW4mNclTfZ6u+nmW5Qbaa+qho+GY9T9Xt8VY0k03hPjzet//3I2Z6np4eYZxX9+VxOwPMfwZuC7Nfc5g3nO6PmdPfO2raxg2LPhWuCSRKlTaubNJG+UhlyLrjfMKCtdi1s1ftJKDkA58htqYyYtDOMj6pr8mh256hrr6OoWsEje4o7upXsh6avi1IRPJIhdncBgckrIIPzJnjz7zmmbnBjXnvCJTTclifFXj/cex9ETDoY45xd63Xx2GHWA0M5WW7eVVQxhHQzmUQN80bCinplfXNDa3LVrl7W1k5smncXUNwjSQow9Sw9Z8h0FK+RXbG5qys6eeUcmO7x3ts4BOzAImYyUuYvLLClpM2tKIOnS8+yJVT1JDoz1wSTQ2OiIjV65os/L9AAMZEkL0CjiPzXD1+3QoYPW19erMziahAHggp/RZCKnYCquf/MmGShxrjGhJ+JcdUbNJc7V2dlpe+WVl+3ixUvCRcJ7gHXX1tppONBjOJptaFbuU1NdaYtzS3blyhV79Y3X0mRkxrq7O62xvkks9s19/dbW2iocSQx89le1T5BCjODz4ROB9NHo2JgtLCwpZ4S5TD4Z5nE8a9cHZqrFJYs8RiUjGEg1SS9UZCVhImlP0nBLsVPr+a67P7ExOT0t5seBQwfsPddeYwiu9/VvkhA+o7M8sKoaaLgbNnJl0o698Iq9feqMTU7PavEh8JnPQaGu8PEhdMA0elZttRiRVGEa4yYbRS2XsGaXVZcn6rFQlchLEN0T/GAgakQxJZFKblKgiYvUayS2IsHMgTIfdxGbSIiz/xmByA/G0J1IYGTqCrEwY6NqHCuJCWthJ9o6G+HSpYtFcWZYBxQIEuOEVrwOo8SFNGEdwLxSUpC6rixeutcabwJ1ZvQVMDGSHBUiPh5F4sfn37lrt/Vv2aJEo1isJzpseQAtL8icKeF2RD5+sK7Fevrk207bzoFsewKu0TKNmnpxKE0NHUS8f4UAPqtwYI/3yOU4kNEpWnAHtzBsSeNgBFSeFwv63ns/KhqvFwcOyESXpnT4VCmYazQldYNHrwzbi8ePqxOg9ZXE0HkB14v0MWuYejqU1zds67attnP3Xm1QUfurqtNIjz9/uiVxmHAI8n6PPPSQu0qpcIRxs6riXppuyUE3DnrGTmJUiwNTY7M4R2YdqNF4rUBzLyxdQBlzlQX7xCc/pfFgwD/WgCjLZcKwnCw4jn3+85+w48dfsddef8O+8IUv2Lf/7tsJ7MWZnOCbl04fa5AlwLUODw8LGGbxs66g6HP9gPD6DEkceW5h0W666VbLNjYJHAuHRWkGJpf3SH6U0IsZUWIdiykhgdsVO/nGG1Zb7Wwn7dNMdE69k5mygmJh4PvYgxL7AkCT+8DnBsxhrI8/YStygK8VVuz3/q/fVULyV3/9DXXgcKtvbW2yI4cPCqQTO6GAgzUADnpGy1pzAGy9Pd32pS/9tNa4N0BcJw1AGLBVhevsrJgqrI1LA5fkPgywsGVLv9U31btZDsBivmBnzl6wmtpGUexJ8AjwdJXc1Mp1PziA/cB0h+ALFy5I04bio6Orw/7Nv/5tdd5cRJjAzD6Euu8jQirMUlcx9FojYRIjWtvZi1qtMankpEZM8MPWN8SMvv++j8iBPreWt5eOPWufuf/TduzYE3b0pmttemHFnnvpFY+RYtvmNRJUU1cn0I3CVCB+Sth4LmiaEN9uv+02PfMf/OCHls1U2s37O+x//eWv2tf/+ml78kdPqmvmrmTvZpk4gOvO67xedW3GDuzZZ7fdcouYP4/87XdsY9kBucGRYWvd0mszC3M6R7hPn73/fjv+0ksyfYI921aftW27d1ihssb+9I//XK/JPgW0eM9V+1Ww9fRutvHJcXvh+Wfst37zn1tTIw7zGWtpw6m1SZ28C5cG7Oy583bs+eN2+dJl62xvt/aWJvvil75sl4ZG7Pnnn7edW3ZYx6YuW87lLdvQZrnaRrs0u2RXZucV+44984zt3rnL6ikyBcCje0OxCXsXfa/ZolEWiSEJAUwtgQ2wSqpd44QiQaYswe5ITTPAbtbF8tKCZTRGw1icu1JWZpzhgS4piYVYUIWQJUiyI0r0XSMSJias6/n5xQTGwKQHXOYswKAAox7+v4adii6+sGfW1lZtLbdiNRjY5JZsx66ddt+HP2LLk2fs1l2brJYzvrpOjpvsc7QpGTeiUSZ5jAS+6bPExIGKKzfg8iajjz9GhuNsAGfYOshYApkEjij59h9vaO6y//z1P7Xz5y/JzR03RrH86rJi9jkRwqUVFKcLa2J/662Rikk6fGIdJE1E2PAkiyS+FLaJpqA9LIM4OsCwGCW14u5/6OzwuckN+F1iCl8wIvgZznyA4JamJjtw4IBGbGDhARgBMtMRJw7K/bO2Vgku/+4J+07DsXtyakrahtIfm5t1Zl/OY9D0zHhJZJzGJey9unqrr6mXFiDsZc5j2PYI/8MC7N20SXkHupzkHa+dPG3HXjihtSldPiCGdI1e/Jeeoccqb1ICcqmzzeRAIW8f/fC99sqJF2zfrh2WqVpXM6elpTHFx4upsM5Jv4k1h0EJuROsB8wEaWDz94nJCQGN7e2uHcYUBjGUn+FPEmDAPdiL3As33FtRM4KiR3rj0pryop9nAosRlipnBAAjZ4Mn1a4hR87hOV2S1UlNH9bhwMCAG6nMzjozanHRWlpbbNu27Wp4CWwpY0VEkU2eE5IFrlfqY1TsQZq1YvpqRBSzhkYrLOfF/JxdXrIrE2P21Z//qhqFS/Pzyi2nJ2cl0VMPu2RjXWzFvK1pjcxMTGpcFoYW47MUWqffOS+QcQFmQ22tJmrQY7syMSNQk2cnoCPcbqXfmRg5Kf/j3oixnMZzvEmvOVVX8kh7LPK79C0H/lLeH0713iiOCY3gCpTAkuJrJHkW/s79ViHKue6BojiB5C7wPtbtzfCkcwejo7m16BzKv5FrqkikaFb+nlcuscoY8cqygCUYHTwTjSbXuj6iGM9pQimYsF7DOBAjnpcqMG8oKbYkTWw+l8a3FdthPq2JkMGaYrIgnHPJE8mvXbvO5UnEfExg3VrVhvKAzVs32wB6pTVVVltP/VVjmVoeBPmgT2LASmfNi6OXwIB8DjOvFmvMdtjC7LwtYfiHQaFBzHADJYp22LDkPMRo8l/2EsUxo/pRb7CGHbgVT07/AZBRb2jSSBrx/pzCfDPyzCBv+OdyYNEbVLyWmxvKpXhpSaYP2Tr0Jf1es85CqkLMeYzwkj9AfH//rl22Y/N2W5pbsOXFeZvMrdr8WsF6ujdh0m7rXFvS8Pcxf5oVy8qhNUUiwxnWp+s7kgPzJxq8ly6cTwaHMJWrJBMUZIyQBQmGoUC5ZCwWYLgmhlj+aR/p+aZ9h56n1i+6wWm6y4k6XrtKakfad147pl3g2nNJEoOGP/WT6wT6xEQw6Hm+LW3t1tbRGdweW1xZVoy9MnLFNeIEYqbGQarZw3RVTfSi10GaXkjv6+PzEGFc1sTZ1Vy/A1HUlYxFb9m6TbUt33cdSSYGS0SV2PvFZl1iTOvsSQC3I7ThplsOwMVaSqzY5CsgYDfJOGhPKE54zab1K+DaDdaotXAJP/vOO1o7tbXVTnRR/uJkAGfBO9tP+qJlDG7fC8lJJjUm1ahP/gWcQQJoBYi7KaimO8xs16491tPbp5ycphISY2764TJssQ7885fp2QZYKsKCMh3FtZHhIZscg8nvbFxqXz9vyqZCeF4Qiior3PSuGskuGld1+p5Pr9BkzIqQ4HE/+RysrVtrS6uujTVLfUezZf/Bg2rsBMuRtEogYGizJ/KSs775vZz20TunTtmpk28mrUXAP5ejkVt8yIr5si/ecif1pKkb2JJJcqytpdU2b9lqBw/sly7utq1b9JxnZ+ft3Pnzdv7COTv55ls2NDigcxy9Y2L+jUdvsD17dismkD9gBir2ZDJc5WaA5QyPDFqmxs3bmKJRjlFRZYNDV9SMCvwJJrjngTlramSSFWYqNTRd/4xrHmYq1GheXlyWJrwfbXlracEFvs06Orqtra1LF61amRpgg7PMjaocQ3OZPZYiUyzkBGGGSCDgGtH0hThEo5XP62aQrrEK8MzvsYfdMd31GomLxCgmSVivaSDDmxipwVHxs//4Vzd2H9gnwwXmzCl03nvdNdbUjD4RtNlKdTHnFnN2ZWzKJqfnbWBo2N54621bza/b6MSU5Vby0txBvJXDtB5HNTopWpAueqnNk4A8JallnZpI2KRxkZycfXOXtBT8ePHIKWQ+6SVEZ5nvRQLHaIgAxjLtlvIORejliIWQ3IQjQX53EuQb1RPW5TROkRyZEmjCv4Xez/LikvQMSURlGpNouqEZ5Il2yXmKoExnj6SFzTg9OZk69RvS2FtYXBLyjF5HdFwp+OV8lxheYY7inTFPmOngOZgazkReAPB3saGqvFPLf5iZBMMK4VM+N59XYFqMSiZggdFSEn+CLSNUBBqNcVWRUEDvdbCjpi6bBJLVnkxMhIIKFTYNRU+MIUWyGt1Cz0rZFm5P7xvY9Q8feeRhjVICXldUekEj1mB6hi6u7cUpHVaAnBuO3pi6vIwiwJTKCCiJQ8U7peiKkMBn7e/+9lv+DEkkSRAl7OwCvy6Vnw7v5AztqH+Fj08BMqKvtDBf1HrUKDJ7oapaelkgEIyU3vexj0nrTe59FabOhpIOiviUoKGd8JnPfsYefeQRJWa33nqrff/733dX76STwWshwoxhD9cQYzlkVsHmADjRCACMnTT2z3vQzdizZ7+19+ASCMPYh/5gzrqTWsnZMRI/Rk0cLCqoI4om2Xlc1Wqqra4mUzQaCXe9IjMp567TShpwSs+gEzWr7gnAHF/ar0mLhEKZA88BTaf1f+7znxVDEsYOehwUwYCw3R0dSpja25EcaLFtm3s0LkQRUFj1buHK6rpNTszYEqOjafSB++4mCRTW1eqk0snleV4euGy7d+6x4ZEhu/X2GxXrZhdWbXxiSgxKCvHl1VW5zvJFIwb9jMbGFumL1WZrxZoaGx1XcTcxPm7btm6zhx96yB588EEBBHxWAHnWG6OLMJNgPCvJkDi4j9KxLkIiwguWkA5wRo+eeWIKeMGS5CDQLOI5r6zY7bfcLPCRG/PsYz+Szt8/+uTdds17DttTx8/YXzzwPavnIMVVV8lUwV2aYR4WTX48keFlvBhbsE98/OM6lB555BHLVGzYdbta7Fd//ZftT//mmD380A+tkS7eynJx/LCUECUnTiVanswdOXzIiKFHjhwRY+Khb3/H+nZsta24vK2t26a+fjG0GG1/7eVX7czZ83IcrKnI27a+bvvSF79sf//DJ+yFF19MAtx0mGkCMErhMhuMuK0uL9l733ONzc+Na+S0e1OHtbR12+lzZ+y//cl/t9zKih0+dFDgaX/vJtdHInnP1Nt/+KP/ZLnFdWvv6LYjd95hnTt32+XLwzY6NW81dbjB11p7Z5dGDjHpGRkC7E9yG4jFr66o+Oecg1HGw5QmUW7FZTvUsMkJTJLWV2IKSfQ5FVxx/pH0E4dJdrh/0qBjlB+Nw3T2sDY1BoghSjp/nG1DVxMt5Rn9yf3ma8/uvT4WNTamRo3nx74vGd2HXQCLjYKas2JlcUEskfdefUQu18PDA7art8Les6NLP7s0PWUVOUaIVqy2pskyuBVWkexWW8U67E2YnN4FjWZScaIgFeJq8sHOToxAMSGS8HTEJdeLgf3Ldfj5UZWps//6x39mXR0dPspRgblSXsYZ83ML2m/cK+Iw8QyQkPjMfoE5OzJ8RfeOmMle5Bmxt1raWpRIhtg348w49wpUaqHjXK84FWLtXJ/r56xZU1OD2Ob9fX3qpm/ZutluuP46H9vd2BDQxtoA2OUMo1lEUs/1bd7cr9dgv/GF2RCMRI32wIbIF2xickxnRWtzm2subeDKPWw333JUZzVjLeRzjASePXfOjV2Sjt+bb51UDNixfbviEQllQ1Or/fDxJ218akZgeZw98ugrG2UPBpdb3PvzVG2WzqrWthbpJO3c3m8H9+6wjvZmGTVt27ZNLBmcw2GSc2YH443X4BnR+OCsIM7VN9Q58FCZEYPKdRHRmcQ9HMZnswpo1rVGkTSKzUhXjTW3NNum3l6BkH19PYmlnkzBNjZsaHhETECZMMBeTwBaGMIovwRYSIWnmxk4uwO5EXKmMErke+WmGJHf8P3IUz2RL+jn4tweGhqWZAdTC2o4KN9No4RMsOQwa2qyTf1b7I//7E/sJ++9V6Peg2Oj9sH332UXmUqZmLGLl4dtZGjEZqcnxGbjvXb19doH7rnDcmurNnBp0Lb09dnC8oq9+vKb9tIbr9vtt91qH777Hnv5tVfspbfO2OtvX1A+oukHYhj6TxSzkgbx3DkYyK636iwjzw+I6SFL5Owl9g5f5SPJ/ncaaQ7+hWlBMCWdmZJGm2Vg4XEgXEGJcxSZgFAAymHSw/ela54+jycYyVAw1R5oIRP7irlNqiGkRZ+cXzf1dMtc5/LFi3r9QG9ghsTaA4RhRDnWrSJmAhOlmWXrkjxQM5qx9cQO4W4E89UBXM8uBbqgX5bN2qZNfWrQybSrptZWU7NFY3m2UWSs1dQzTrlhh6++ys6ce0eNNLq/80uL1tzaYM0t6N4BEiTmj5A3Z6UAJHKbVVNUNVhNpkmxZ2l+1VYA5TW+yai4G3WSK3qNAMDqIBExhBzWWUvsHWf/8o8C5/N5seBUC6IryPmUGku8VzlrNWquBBekJquTIkjdcpiS5vN2/sJZa4JNJckJrxUA2aX9J+aoS8RIXy6ZTtx841GBE+ffeUcgzTJnXFW1Nbe0u9FXWts+Vu9jq9QCnNueyzoRATYY0E91qqkW56ZtemrSFhfmrAr2s+oDrss1/4IFJFKDAPG1ImGFBxFsfeVuab07s95zetV2uiKXECDexX0GvPG6OGRHktmOOm0JKOP/EWskqxXMYW/wskeo3Tu6ejSJprpbwD/s9Rk1TwCWAaKcYe+TPdTRns8lvczUNI66g8/EOokaXXE6mZCK8FHtY6msJwzEtm7fYXv27nd9QRFHHNTQVEFiqAqoL6vB9JyUNyUXWzmbu6SAat4EEvv9Qw+yJI8F+Bpf0eDU1JQalF638vNInjlzfV3s/AvnzgpYZB0E8O0sWx8X53eC+BPNSQHHFf6Mgtnrvgme90RO54QmB/mor4lFi0srdujIVdbbv1mNcoUyNY59/NpjRrncnI+wa28nxrdG9eWASrzM2zCOybPTmoQpFNzolTzf9YpLnwumsMdzN4REa0/GU0z9SYzTPTo4K4lTOg90Xvl1Sh8yTT7OzS/Y0ZtutmxDo56RaptCadKPv7NvfI+hF+mgLgSft0+eFGMZ/weaf5Ba6ol5Se/W96nXeh7q3ezOpWNKvhR6phBFVlfV+COuuhTGhpNLzOzA/n1q3JL7dXd3J+OdZT3zzZv79B4wpLk8iCxnzpzWdCXXSzyHAVmXTXko+NDKUrpnPlmh56Xpe3/GTBbxe9x7TEzlKL6IcQxnhf88pCT2WZgDdnQ2auKisR4WeZWmCD2fWLe5mTk5XjPtKSZ9YV35Kp+PPB8tfliTxDfeM6ZQJqfcjEgs1yQPo5iacSYnI/HaJ6k5RE1F4wsAuTR55PcbPWgB6l/44s9vMLLF3WJcd9/+vbZ12xbXC2tutMbmeo10Ts7M2vj4jPQXx8en7Kmnn7WpmTmbnJzWIsNFiHHPmP3mQy+A1uLMKGHgEijowJeP9paAJYKRb/gAykodhdLmicX/Lip02hAcdroxEiGHHu8HtoNIJXq22GuRPCYgU/+eBK0jQfDOWxqnTUCjP4DSawWwF5+Ln1chVwXTzwU/YUjRPY/rAYQjqeTfYYsVGZRoUyEEmq6Bwwgmjg6aFFhZ9CwWTzwTVaPsGkvMTA+d8TPxOUv3I1HbU9LmwvX8vBvsEGBjHIjDhP8YwUWU17tWTtsP4IOgAPjpQusblsWJSYWvU/KjkxdB1Rl/SRg/JYGO7LtOnxglybXZRxLMHnro+xrdChaBCsnkSObrxl2MXNy4RmDnx+7/uIA0BSISyDRC4zoWZZpBclyqsW9+8xu2ub9fo9ECVnQ3XAeCQCQNgvT86eIA7BRS17mqNqsuD4AZtGienXdAcwIeSHAZ75yanLJPfupTYia5GxgaZ56Acn+ka5NB42DWPn7/x+273/62vf/uO23//t32zQceFGDJvQr9Sw6Hh77/kLU0eaHCv5HY0jHiSeqzw7wQYyCNpa+bKO0HDx6ylvYOdwCVTmNyxdWBRaBP6XxKJLgbYu6sr9noyIjYMgCzGFsszLlzrT+vchFgX2to8PBM9u7dq2fPM+rq7vFOVxq7XlpZlsaPj764Q6yD4VxD3np7eqyD0Rzo7WOjKhb5/jtnzlh9tkbAZTZbIzBk167ttmvnVtvS35FcYs1Wc+sq4mFRLS25OyRrf35h0Zokcu3shNfeeN0BD8R81wrW1t4p7dNz5y6o2bB9xw4VHKFDxMgsCTeMSYB49jGizqdPn7WzZ87YYz961N588y2tb0DFbK2P7W3q6bKurm7Fg3Nnz8pQQ2tZOq7JEILOOoWU4gCJn+t5soZjf3uiVxKt9hTJv1YWl+wDH/igLSzMaQ28/vKrVr02a7/40++3LTt221vnZu2/f/PvrbquRgzQAmYxubySbXWa1xLzQkwMCgYfXydRueuuO/V8jr/wvNnyojVXTdnX/+j37btPvG5/+cAj1tLaZIvLK4k5S7cOUC0Vm9JXcnYC40yf/tQnbXJszG679TZ10zGOefJHj9mh91xjFXQfq2qUZLvbWb29fOIVHf4UFxKZXiVWV4gB2QAbqHzsHiOVQt527Nim82hqetYuXjhn6/mcHdi/ze66+ydl9vLsseft6NHrNE7PPvYxyVo79c4lu+o9N1p1XbOduzRqQ/Nz9p3HHnNAcD1vrR2b7LY77xJj/8r4hJLi115+xeZnZ/UgAJ0yJO6rDhwzdhdFVYhY+zngCXDEcT+XHDRWzAojKAC2xFqIpEm/E46ra97Uc/0Ub4w4I5ykzovyWDvEPdZ0mIb5+1elZAltqIz+jQthf/E5iBeeIHohJ02otRxPRx32Sum9rdgd91xjVx98r+3amFEcDWaTNCdTgu6mAF6khFazAAclxX7t0ThSkZcStHKghs8crBn2gjRt1NCo1Foh4ePa9fppHeHM61IrPppGo4EciNeHAUqD59y58xqFFDjHaG4+r8mOYGzAduM/MXrSOC3JMSxGPXOx/JxlSgwmLtNscFDFmY00EGENhv4NZghzc7OKxcRM2JY8S5JQmG00M3A6/9Fjj9mePXs0Rg1gyvWRdHK/iCebNnUL+GhsaNLzI4a+9trrOmuc+Vclxh1nGMz30bFx6+vvt+aWFo00LS/n7cSrr9vs3ILOL42Ml0k1aL2hRS0QwfMGvkUivrKEMZBrPtUxzmQmAPruu95nDfW1ahI4m4m8r9QYjMafA8YOTEROWN5YBeTmOkjGxeBeXxdD+/LlIbnIw4RhXJhmFFkp4Ae6SL6PfFxaOUFiu4lYorOXJpnZwMCQ8rDaajRTl9UQ4tmRcqkRGMyUlLPw/CMpV1GdCmvipfT81PFf0ecl7vN5GhqyRaCffw/zGGcqUTD5qPUy00CZaoGly+QadU1WMB9HhVUhF2pGk6rqxUr/9ncftU1btltjY7Ni49Q0Y46j1tLYbF/5/P1WV7Fiq8s56TZLa721Xc9w547t1lBXa48/9YydG5yyR48dV87kY3Cp8auGcUbfLwcNi00tAJAfy+t1nwXE+MhzeePSG2jeyIC5xD7x0cjUIE0N43SUFUHKAPPczMgLvsiJ5DoarKQUE1XUk7vqjEyj9CnGqXlAc52JGsVb8gQHUlhjWzb32+DgoEBu3gfNQz4365fPQaGlBm5RU77EIEpjLC73AhMVbc2qjApbCmUH07yxVAJDPS4JeKjOyNGZ6+Hcl7tucs2VMU+qUTi7MzXVik0XBy7b1MyUN2UwmFp3x1JGoznjRH6ApSUNSXIKfNCoJRzc2FjPWiZTb7WZBpFHaNJy8JJrI//jBaWDjWJUhptsbZ0KWo1RyhnXryPIIuzTqKdiT8c+cqfaJCNRZC/q1CqZqiheegGMVv3w0GXFGsbYuZcClABx9HzZ9Q7qqOlWVSWpkENHjtj45JhytPqGVsUNpFOIh6FlqPMrTeLwmtJElSGHG/soIaLBJpkDpK9ytrI4q3HL6Zkpy9YS74yeK9MAACAASURBVNbFCHZvIdekD3MfATapnnPJJp92KtUVVaoL41nDHgsDVIp7NZgTUFdsxiXmXtRaxdwx1avORnJt1QCzpNmYNPUBFPv6NovZLqAC8BCAcXpaZxCNajFHZXyFyVGuOJUXa989BrwmjfcI5qaz/suAC9Y7RnLUayo3K62rZ5MdOnK1cmg9Q+VvlR5PcDlPDGI3lCjlSXGtEYOKwDV1fpqLFou4GLODWp0a9ejdJxxAoLTAtmBhuh4d+5bnzCQd02KaeEvrzT0hEm00seKDkVzeLGMPcz/YHzDueU/2C9fK/aHeI8Z4/lWpNck06aXLA7Zv30E1rslxxO5UMwCSCDlXisnvirvOShSzNxFC9PfUlLh8+YLLurkUpzdjdH6L7+agWyJ4cZ0842gOUO9VVDrYjn4nVEK/To/d3pN2hU6fsmIqqiCy2WHIA4DVCQDUFGNiIPKsgvAjeScyRph0hbwNDQxKe5r6GTk3SYDILND3ZMR0N+n0WC/pmgQ0OxPaBJKpWULDvbbWG6YbeCcg+dCq5v/QIPJGTrRywBeQO289XZ2aSsBIBgBSsic870QCoEmMcS7NTTfdWbeO7nZbza9IVos8TmaOEGe4DnIC6qxK/AvmdB8go7j5G/koU8AuR0czjHyBe+k6zuTnNYrDQvzkDk7+2mSrSHctMemxIpmLxYVl1cMBJLa2tVt7W4fuA+daLr8qNqLnYo4txFQKC4T/TyOO88Jfg7wOfMt1bL0uYUKlNBmMrJka8B+479MbMM7GJybTh1pVgSmQLxmRsHF7+/t1Y0Ghe/u3Js2VWiUfM3N08NCfg42Xl/bN4uKy6M29vX0CKEHcGffhtZy2WrKaj+6BX2Ay0ygDByO50J8C4bxb56/loEgwFjWWwKGQKNsxUh3d0yjCdciWGcHo35PGYnQ+Yjw7ukuRQBQBwTLhakfuXTheyWoCCXx/+2g24AGocnToglUWya4uL7GFQo+PgMI95T2joFLHCXvxACDS78XYAa9TEkv2wBf6hvyOd+JKLD7+7u/hrKLyDqIDg8GEdJdup8u6VpiPuTj7jC5fKVD7/Yxr4k8CE1phcigNE5v0DD34cwikDmESXK+q5D0Zsc7Yoz94RIlLuEISTKRjlA7XCAoesPygu/fDH3Zn4XTQ8H2NUBczVu9UEdzYXDAE3WE2Z5UyKvHCCc0NmJMYmKhvkxJfDn+KNw4CDmkS01qN0W2oMJDeEcmY6NmMPhZUDH78k58Q2EPBW1zH6TnFsyMI7961x9568y27++47lCg+/tgTAvF4RhTAsAoY+/rud75r9ThBy83LXYQZYxQ7YnXZCoD/qTtKIh8gfmtLm+07dNAT3HUff+Kzy+glDk25fHuiBlNxYnTURoaGFPzp7sPAI+mgmEF8e2x0NDF5GlTkt7QxduxgbldXj3V2drkeBAWoZAxYdz5CCWuXz1Bav6G9khI1umUp6MnZPLk+sxYJxOiG+cHjhUSm0qy3s8Puv//90qE6efKiPfidR62wwSgjbGCErTukk0XSNohxxty8ZeoQwp23z37m0/bkE09aS3Obxn1hKHF/eZaRWNHl6uvv0PjniRMnrTqDlldWFPqXX37Z/t+//CuN3RPkofxrfaqfUaH3dS0js7HRMSUYJMN+PR7f+IpCu6mlyS4PDLyLgRsJHYe4QJYfa6rwOe+84w5bxc0uU2UvHD9uqzNT9i/+l09Y3/Y+G5iosD/4s7+06rpK2yi46YXGgShOBBT5iBcAComnFJiIR/m83X33nXrPxx97zGo3Kq2/O2d33HDEendeZf/y9/9Ce2lpZdFH04gzCVhD95XEADYBsWNkaNA+et9HbPeuHdbe2mJNdQ22ms/Z1//gj2zr/n2W7eiQGD3rTOBDplojDKw1xrkIva11NXbje6+3R5960hMfEo9sjRWWV7UuAXz8fHHHXTHKzeyjH7nLOjt6rbmtTYzUubkpJUrtXT327HMvasR2fm7RBgZHrXtTj03OrdoamoYbpsP8Q/fdZ3sPX21j09PJZMSThBMvHrfh4SGxOzjw0bcpEBMYb15e1qEdwAPJK6w3ACcAAeIJscoTem/O+fiKV018L7ThWE8krIBFkcBKI6bKO7UUjwL+KbzFtPHEU3pWSfZD0wHR6KHDK2MDZypw/qED5OxAH/sVA0HmDr6OeS2aDKy9oQuDlm2vtk9/8nO2r6/fWmbfUGxiBi2/hoQI69sbGPwuCVh5E5BrU5dc4GKZS6tY8qm4SlINRXZH6lIT10h8+D0Y05wROOjB0kGrRi6F0kFkhA5tQx8jZz1RLtLUEPM5OYby+nwWnhc/D7jAWlaeMz4u9h1ay4rtxWaks9DDqVgO0MTqxKjR+bW2oQYu0xYAjDSplNCvw4ZbcfZjoaD3OHXqtJLfrs5OMUsB1XcxSsZYTG2d3hudT6RL+AwwKYn7oAKMVTY1taaRYG9gNtaTqMKmbBGrk88DGEVDit99+plnbHJqVkw1GI0q/DXmRNHroJ9yDwl/I5ewbsuLi2IfA4YA9qMhdOedt9gdd9wmljFGaew1T2QdlIyuOkkya5k1HA0l7jf3g2sjP6qT4DgJOmfxis5cfka6yjKVWLeTp05ZU3ObfeRjH5dO1CKvoXXiBS+vzdnAyDq9RZkKSvrFzyASZ34WUBH2hDPuictX7Py5c+l9HPiMwjHARvI6PgfAIf+xLnh2Mu1LICl73ZtljDi1SNohYnwUcyncp33mxgoxhsVnzK+u22zObHBywS4PXNHnZeSM/IJrn5yYs9vueZ+dOv2OTY4NWm4pb6Ojl201tyLH6BuP7Laf+eSHbHZqzi4OjNjS6pL1dQC0rNm+PftsfmHJXjl5xqaWN+ytd87b7MykxqeYzmDNin1InIix+KR7HdfhDTr2ecnt2dN2H1WOPDyKfU0sJU3HiiqKZ0AxrwbjHguQLI7zehHsZy9r0gtf9jnvoqZ2jCdGk61oJFka5Y9zNdhVHsc8KfSCkoItJwYL+xvpBIAWmbm4jW5qmnt8zKP3mjTkvcnN+qlxdmVi9Op35OTqjCA+K0VuOYiu+5ga30XAKZlA6Pc1fVYpzXzWtphwPAMSnUpnEgYAyWshnUCxK9ZJVYXMIbMNtcp/ZuZmraWNOEFyVyWtXWc6uRFZU2OXVVfVWRVTDStIFjExxFgwuR4EBOpEb1rxGvrs5qP8sIFUwCc2JkCCM0DJI51wQBM1wDYnUCRASflHonJyRqUpFpFCEkhGs3Tw0kVNYylfSuwpXtcldxxo0IjpWsEOHTxg0zOzNj+3JNDMYwqM/GXbtnO3CDXkxWjm+v+cweiklZxc2Z15mbdMGg9mBNv1NVdtfXVFWm6TE6NqwlVX0UjGodwBijCU4h7FmcU9c0DbZZ2kbw0gm1hX7Aw09xU3kChhHZP/SOPUGWJRi/qadaCe94j8IFhdNDTJfznjeA/ij6SQUmOauH/wyFWJMei1IXv4ysiozhum4phuBMQghpLHIb0TNakDc25cFbUlZxA5s0CIQt5q6mptfHwinXNM6WEk1i6m1vDIqG3bsdM2b93mYFeYfqY1AXvW6zpvRkaNWow7xI1U1xWbC2UTfAEUBYiv/Z+MWlkfxTH8NG4vuaE07ScQq+BN7OGhIRsdYyrF47KDch4zQi4rcpn4vDSYyPFZb/zpa951nwHtyduIK4oDSTqO8xBZkMamZhsevmKHr75G94oRWOIjYJ2GBUQ42EganIlwlPJ1NyJyOTfWbeR/PGs0GB2YA4RVVqdrVOzYSAYnqdEVMXJtA4ktn/TSWHXSqVYjrhYyiI/ox6RqY3OjQDWILNKIrKiyPfv2SnfW46fXedFM9LrO8QaZWeLWnMnY1v4+27Nrt9bRW2++bseeedreePV1TQB19XQIcKyryWoPsc7IpQG42AwaPw9H7GLRnxrLyNUA1iZsWOcs+SKTaZIrQdsdhjQTrAtFUBunaPKRa6692rZt3mxbtmzV2cjPI2UwOzOn7/FMT79z0i4NDNj03LxNzS4IEGY6hbetb8zqfnLfuDfTU1MuZZYDEKzXdB5ALtdBPRn6qeT1PE8H1D0f17knHKbK8qsuL8Y5RZ3FnmeiZWJi3OYXIGS4ZAh7mbXIhCO1nVZBisnRiJDUWqUD4XEeocW7vMx0CCQXN5/ieXk94vdB4DMA403vu3fDOwt5UfJZ5NIoAjCUhTejrY7Qo/EAG0CIL0YEiU1DkGasCqYWY4NQ3vk9Nt327Tv0O02t7UW9JAIKIJPrKTk6zuIoCuKmEQYSwCI7IxUU/F4YesTIdCQL0b2JIBIJig61Mt1FFSkEj6QlEqBmeUHvN6jkOByJZCRIvHYEd77nAS8xxNIN5338530zKtFMXQEWtT8Iv0YlranLUv66TiEPkc2kWVPeQS9mRn4ol3dz4r4IME3jKRGY/UD3BDuEgeN9PTB6B6ecfehaMQ4+xD2OrpEWpxgaKeFJHaEIGFxbsFB48R//bA56+giEXmsdhzwCsAvco2ny3QcftNZWP7B0iMmhzXVu/Lrlo6V1zO8OD4/Yl7/yFdGBCXAukMvh5SB0+QEdoO2PfvgDgWaMcxHBq3nvahdJ1j2Bni33K0bmYLmsGq7AiORr5FmnToVGJGtqs9JP4LVJQAUS1NZJIP+nfvqLKiIBaz0580PVpyP8/lDsghIARNx6681yfEIDDuDBHQfdKILg/r3vfS/poxBQHQwEgKMzI6OOBHKXsy947mhcXXXN1cmUAI1UB460R1NnmIA9MzWlIIswMAkd/UUKbqjqJFIEoPbWVtuypdf++W/8qnV2esLGVp6cntN4+Nf+8H8IkCFxogGAAYSrpPqh4owrL0wi2Y/OWCRNjq+k0Y4ErMdh7/uIA9MLSP/8FbayTCDN2Ufu+wm7cH7Izp8f8IQ8jUhQsJL8wNyBpeQAikshHD16VNfGYUFi2tfXl3TtXGcLwKK3r1djiMNDw1pnPT099j//8i/t2LPHpOlFcdKQpaP/7i4qBTudMF6f+0ABMwO70mF7L+pxOW0GBG2zk6+9adfdeINGgFkDgH06oJOGC10l18wI5qOfnPnVgr3nvdeocGZk+Kmnn7Q6y9mvfOnDtmPvDrswUWn/7g//m9U31ycjKHfkFaMqaQDF2UxsVwIoJ/E1u+fuO7WXAFIXMd+pr7e66gn7yj/+Rftnv/MfrVNuzbO2qbvbDh06ZE8+/oTWK4z3GhoNNYw3rVldZaW9/567rbGlyTZt2iRAML+0ZA/93d9Za2e7ZVp6bLWSDnlGOoZy4t1YlynEgf0HrD5ba5Vrs9acrbWJ6TVbXceZdcXm5mesubFRzI7Ozg67fPlySrY2NMoOgJYlMVhZsU995nM2vzgvgGBibsYe+NaD1rtpq23ftlvPAmOh3fsP2tnRCfu3X/9jq21qUvHd3t5ldfVNtsF5kqkWg5IkinUIu0x6NWJ8FhRTYIKzrksC8Kxpxj7cuCTisOsnevLmIKNrddFY0JpVos8+AvgCNHP3SO4d8TGAkDhDKHZCpB7WnRKwHOPBLmqOFgyvS4yoy7rwOgkiawyGHckEwE6sL/ZhjHxwPc2SechZX+9m+9CHPmiXL5yxqdEBu2lr1jpqqm1mbspWFpEVqJfINfuWLnAwD3ldv1YHU7l+7f807RBnidh/qbGkcc0wT0lnj9g+aWQmGPXRJfczOblvJpZUsCx4HRl8pCKw/Dwssh/ShIU3AnnvkuFEFBYupu3gQYAVcY2RK4iBXHCgQSyGNF7LnxRm/rqMuaAhmNdEBExr6VyjH7gOQNmk0Wp+fnoaRz8fpSSOxLUQ41WYFHOUYKFUyVE+zg/uSTACBwaHbG5hwUavjLg5RWWt1sPaRs7aWtqss6vHutEsWyvYwOWLtppbsiOHDlsbnfH2dgGKHGvklDMz04rpDhh7J55nxz0i8ruLr5+NzpAMfetSHItn54UIY4ueW0ofNlNtPT29duqt03bsueesoaXVPvOFz2uU1PM7pgOy2nOc43GuOAtoQ6NHMtjRKF6aFKngvtcpXj747W/bzTfdqBguww/JyPhonwrajXWBiXw5S81BanfI9NeM/DLuQcjXhDujALQETnHPQs9ZEySVrlGrM3wD3alKGxyZt/NXMPPZsIJ3dzUe39reXpSC8PVV0HgjhjvZ2ozVNzUYHPDdXV1WbXm7/n3vs2/9zd/Ylr5uya+Qs9fWYhTSaC+9dtKGxyZt+Aouk+x92YU4yBjyqOnsprvjKS/DwEm6BkG7VEQySsfzjaa4X2+ABSVDBMUVTkKf2/SzJ+VpDlC6+2uaxVYhqDySwjKd1+HYHKOUindlOVXsYyczlZiGsdcVb5IGPD8BsCJ9wapKNbNglfAV2ofKG1f9OakpkdgsxdzfUQDXWA+GowBQJ1LweYIpozMhjfvHeRtxvAhEJTOZaJFHLkvsZaw+U1Nl84uLPj2VqZGpC2ZoG6m+4JzJ1FZbYzO62zAYcbkkN3aGWGihMVy6sU48zgpQBGjMrRSssEJzyoEqgDWeBcyV0C0MVqPOg+Zm6+jsTPNQ7jQrACMZYPF8S3WAEzGcyedsKGdEJyMYAZmJsLCOVu6cDCo1MinGWYk9I/ZbiiV6nQqz3bt2a5SW3A6iC/UqemjT07NiVUmzTIZn72bGBfmC5o206jEw8aojsZfy7lidW7aRgfPK6ZXPruWtPpsVY5R7TpOPepcYkMutJIA81X2JEFOsX0ODEaYVZy4j2jGpBaBALVlmghprLdZXjOGqNpP2p8tWFJviNN9q69yQI4THNsx27NhF0uz1FfFxY91Onz6jexK64KpxpW/p46sCk5JcU6xnOXdLZ7lCeXXk4cQkd0x3UKKQpKX4Kz4Ou3bv1kRTpSYBfKLKna69rubvXGPUmOUAvOxQy7ozUUN5jedATNTBgQvE/RJRJcUIvWbEjLSuYmQUAs3I8KAtLszqzOZ61NRY4byHQe1yAx5ZkvRD0miFSLCpr88nydZdzgOAliYU16Nmd6z5ygrr7OwWMMd5yRrYvXevCBg6G5Rn+kRBmLvIkyImCdLa8Njp90UTK5V4Y6xKAxyJKTnPK34x3YDzMHvZJwZ8cs3rXS7MMQJvxqKvrxo9VSqaYIiGfZrkYH0h88NnYE+gh8/kUF//ZjeETQ3zqEf5jAD3winSZBPkA+JpR0erVayti13f24u5Z6fi8am3T9mzzx6TWd2F8+dEFNFZnvAUXjvWpJjHCbvgXkTDSkBmAseJ7ZKGy2Pc6VNXWmuJ4an1g0YiniLZrM4VGtVMqlEzkMuqmVBbJ3NkGrjs6YWlJXvhxeM2PjUlc1ueP9MD4UJNvIJ8wuTkbbffrjPg1MmTej40ZnlfptCWcyu2yr6TrmVeLOKYSvTXcmIV0kPevPDJifnZeeUlGAnzuSFRMP0H2MhzdaJbAu7FtPY17DWH77kg/NDQZt3xPF3HPEmppXjr+ZmfY5KNu+3Ojwj3h0nldukulN7YWC9mQU2tO/7yZnwoZ0dh2LGgbgRdETYNvyPReCXtXujy6Hp6uiWuX9NAJ5wDLFyOQ5/FNQw5EDmMAmxzJN11U/5h4PA5+phjj0PYE5p3axFEkVXqhjoAxlcswBKg5wWc2JgZ/3zejfRDkZ8PpoKDg2WAQZFF6NdXDupFcl8eEAOYU3KdQKnyzks84Oi8lHdz43PrdYsUYNysPC35cfDOE9oYmEwuy+nzlhceATry+wFEFg+NxKCMgK0Ak4ANH49KTttlr/v/10lKH7C48bn38R7SOdSZEpuD8RdH6xnfYMy0ualR3TMOPX3OQkH6ICkaOnOFw6kCN+UJ+4kPfNBBGLmRuUYi4FmAySQt5c/liccetV07dtjkxJi0XjTSUmmiTjtNPq/RE+9kVikQRbGP+DL7gMDKyC0sKh4JjFtR+tNmvHxpyD73uc+ngxytllKnl0M9gm+ssWuuulav+exzx9IoIUwQBwIY3SMJRgOPYo2iRIUS4JkCNUkTlGa/RbEu3YmrTgAYa1paVzAwGhu1xwnsdOtgPrS0NKmLQ7G5srJghw7ut9/+rX8lNuf58+d0f9G+WZ5ftStXRu3Ou++wDQ4zEutawF7G06vt8aeftzdef1OgKs8D9rPYcclQp1xgWCK+aRwk1kgAG4A9blbja93XrTudK34k93O5C4o15N0yDhBGC+WonnRVeDbByGGsn8MwkgAS0XvuuVvjinwY7hVf0V3EbTXYdLBMKfYfeuh7une8N6xFvmCxODPAGzX6vHR8qqrEkOju6dHPoVXImA1AD8VKV0u1HdizzRqbWqxQUWd//cCDdvSWW+zxJx5X8o5IN5mROqLJ3CqAWNce8pEhXu+qa66ytqYmvc9TTz9tLTVZ+9SdV9n1t11jFyc27Pf+859oXI49wnszMgZAwpiw3+vQMnHWDUxW9Fvv/9jHdF2MM3N/O6tr7OCOZvvIZ75gv/Crv2E/+3P/m8AktCc/9alPSUfujTdft0cfe8zHwEi8Ad5yK/bhD3xAQFljW4uNTo7ZxlrOcpMrNnblslU1tNvY6qL042CY0kHjQEe7jQN+Qc7iXdbYTGe3whaXF8TKmhqf0GiBmi8JeCZpYo3TXZ8cH7O9O7batVcdsb7erZarqLTX337LBi6cs9/8V79jb779jv3Wb/9bGx+bUkK5++Bhmyms2+TqmmVbGEFESygrgXiT0DEsZneU4zAXEAIImMsnV13Wp6/tGP/l/PMRYR+lRlCeRIaxZfYG7ChJViR2vxJ3QNol9j7dZD+z+OKZyZgh58+Pn6EZwvcEcgJY1+N4WGI58DyJZQGa6O8SdHcGJZo5nmx4A6cI8iRNR3QM6ejCxNtYz9uW/m02NjZiU5NDtqmr0X7y8FZr1VkBCyCnpklTfZ1NTk0qlsaaDTBOZx5Aco1fS4B+OlcFfAN6+e9FpzXN5RTPIbekSc2IRIhRHEoC/lGoRIwtgT8eKImlkVdwD4JRJ+mJBDL4WeiTBexB/oxzPf5/NNX49wAQ4nyOIqj8jBeo5DYIxWuJ+0JMBzTgiyYwn8XN0tD9XRTwHMUKz18jn2kkSrIbGLmsuMMgP8uC41wJNk/kGJwFMFzYNOwRij1+nxwiX1i11ZWczc7Oaf/683FTB3LCcEOM3MkT9FTkpPyp2ORKLpiec5ZGREsgkOdcfMWz1mSCzAI8JwPc+8kPfdB+/f/4Tevt7bf3f/ADYk8xTqymVW212JRpQiqVRZ6vYHbCGTQ3SzxxiRi/t3UJ/KwT45jz77lnjzk4T9MRlngCBDlbA8wogkFy/S5p4ZbnFyEFoPzKn3CxEaBnJlC9wpAKifxqZOSKDQwO29GjN9uFyyN2dnDYllcpUmY1mVADy6IqY739fXq+jNoFo5IxOMkXVKxLmiW3vGqtSEhUV9v8yqK978abbXNvt1nlqt177z320quvCKC6+vC19sLxN+wHjz+jsWxAAAeEKsUK4VSN2EY+RY3gczvi6GmPCixLoH95/qqrjhHRBHwTe1RcBiO6jLkf+SCvW9RYTOyjuLdxrhYByTShE38vPtz03lEXxNqKzxT5cOzJaDYEqMy5HuBi5MgOIpc0GClSdR16UV+/PA+vbWB5OahYfo88TjuRQKY+CeyOnMf3AffWRxq5Lo3JVrj+N/uzr7/PFmHaFAo6H2XetbRoqzgbw+rGMCjJQFXVZKyrt13rD/EcGHI0HNBpIzdysMs1zMR6q6izSsNwr8YKOUZG3eUVM0hG8DSJo+LbgSX+JxmDbIOmNBxYA4ildnNTDIJ5+RqRlJEjQcXayp+912yeE/q9wbgP59csTZIESEQ8jp8JxiwNGORtZFJZlVFj2/cfMcRSrCsx43XFZQQJfhYQydfsutzBNUHNrAdTNPmcLS/O2uTIoFg9xFb0qDlnZdIEOYdJNLSVKdDTs434D1ioPRr5uRjSHvt4rVWIGwJBHKSO8WoxfROgxdnuZ4yfCRFPY8IM0CyANo3XqoGXJAHIaTO11re5PzXffBmSB2NMyHnHWpVZnOrIdTE9Q+M39qzn8aX6U9eTzCXJdZXfa936+uW6BNRUVtrU3Lzt3X/Ievu3iISh9UGXSuO3/nncIOYf1t38m5qsZbVkrIUARmL/e7zwOOaAtv8dwJTf0XpLLs/ozQtMTRN+S4tz0tmcX5hRHcHUAc0r1sLQ4OC7Yhf/xmtF8x/wa/PmrRpLJrfg3LoyPOQ5QegFauTe2ciaqEhgFdd/3Y1Hk1moN7G9snOCFvcEFn5cv68jJ8TE9JGeGbnA6orA+YHLl/TZaZ5ApqEWnBgf1Rm+ljQ/laeU1cped/lUgZNsvFaQLi/XgDxKdY1VVdeo+QnoyH6DtTczMyf25s7de4o5iu63cvKSoZMmt4pSB8hxZeyaI4etYq1gZ0+f1c93drVpdJhn0NPdpxyF2uuxx56wU6dP24kTJ3RfmfpYkiSR5y48ZzF6AeeiAcH5GxJEauT6ZwlmrgOrPqZc/uVTHw1iQHsj0JnJ/NnS2i4zHljPGD0CFCPZEnEQRvA775wTeMiYs6ZGYfgyKbO0ZM219dJiXFhetFokeNCPRicdZvl63lZtzVYK7ElkClYst+5EEEBLcvPaGqR5qmzP3t2Stxi9MqqJYsgWWu8bJhkCQNE4d8WgTj4I7Os4ByMvZl3yWbRn1n0iJ3JcYVhJZ9cZ1F4r8Fwr9hy8YUOmK0k8Vhbxoq9XWENTg7pGgCXoFvkYAiK9OGEuaCSKD+wJvzMsfHShUsVMobBhzS1ttnX7dmtoaVESF/bz3jFvsKnpabF2uBASQ4rZ8mRfybVGJEqst7ST3bWx2Kmi0PYlEAl8BNBy4Mxp1P+QgVcOYvpDcHCxvAjwE4Ak281v4t90v8q6ofEZfhxoDEAyipD4/fLgVw5a8u+xmePzRcKtAzcdKvH7JAgcSOUJrf9bAuOSTkKgzuUHQ/nmidG78kIou2K8IAAAIABJREFUEsUAdLinWQFnHoCdvvtufUr+rkQ7JYsBbrmjc8m5W884jbzoZ9QVc7AxtC7oIAL+sUaC2i4EOnVXApwStVmduQqbmpm12953Z4k+rjXqroylLlZ0yU0b/umnnrCmxgYVzCQxHDyNWU/gGAHT7iQJy7s4KgcGrwVrciPpj0ikWNpUYA4U9kkrge7feoUKg9tvv91amlsFqPjocgJ+cTOkQ1WBxo+bJX3o3nttaGjE3jz5lr7HF2zGYJ5SAD3wwANphMPFbj0VhVXq42xyydQBTNGITsOKngvPgqC2ll91Q5AcuqHs3byE/qXfNHbF7rrnLmk0YQCAllZbR5tt6u1UstDSlJX+qgp6q7TlpbyNjU2I9eLGN1DH12zkyrg98sgPiskmnbm1vDsDAt5y4BXH72LkIhXxpQLT2afl+zyK91ivPnYFoJxihthcXvCRkPoYfhqPi3E3PYOSBizBe3R0zH7mH/2MDlGeb3d3h1jaDiqs2djYuA1cHlRRB7MUHUISMK6DmwGYwnoWgMQ4giMeDriyNjQy3mFbtm51fZr8qgxzSMYO795uzc1ZZ4Rkam1uYdWeevIZ++gnPm5//Y1vaHSRz0C3TMCTmjc+QiOGljaji54zIn/oqmvE5CPp/cGjD1lHNmvvv2aXHb3jepstNNpv/fv/ZNkGAFRG612zk0QIBm4AW4CPAjBIHCp83PGjH7lP1/j8sRdscnLMDuzott/85a/a6dEl++YDf2+3vO8Ogd0HDxy0Rx5+WEAkCT/FhzQfYc1U1yqpuPfW2y27lrfe/h7LNjXZfMWGPfniazZ9ediWKlZtZQ3X2d12ZfSKEhbiH4UZrrqDlwfEmM02Za29qclaWtqsDkMIuW2uCUAHRFtcmLd2DDxGhpVUTU2O2lWHdllfV6dt2bzNXnnzlJ27fNk+eM9dduddd9vDP3jMpmfm7OCBw3ZleMTOnb9oF8enbGB6wdYAA0hOqrO2DuAlAI9iIZmjJOd47o/HSBwHnaGlsyEKrdRZ9XhZau5EjIpCyaepUpc3BWzWdLFTqz3jBZwS+WJxHzq/JZBL54yS2zTumYp7Fo4AelypUyLOmiXW8EVs4n7ykesBQ5eWBW5o34oZvmrd7T02ODhgP/VTn7WB86fsjn3N1ledsYqNvMDXZcxpqgEla5V8xciYDFXKtH6iC0rMi7M02D6IncvVPgGfGhUpOj/6PYx7HoWEXkMu1WH+kMYiJeifpDLS6xHvw7AjALFo3miyI92PODfjZ+Jci/eOhin/Xg5axPXEWR05geKamATEA28WxQhRAFjleUOsETlz67p8WkHFTQDS6e98lhBi53V59nEm81wZefTPVRpH80ItWAVJQoMYgKkX8d1wSYfN5zmVCul86IuGeUGw0lMhUpyoKDUmi2yBMt2nIqgt91tYEmmtmuv/werBROvlV19RAn3vvR+291x3vUb6tE+I/5UVijd1da6BFzkK55brmvn3eLYBvkoYPRky0dBsZPS/wuzs2Qs2MjhUnLTg3HKnUAcexbBLwESAYrx6ASmQMtma8hxKOQ6jvmtrNj42rtE3NC9pXDJdMDVFUWC2bftOO3jwsH3zW9+2uuqM/ZOf+3nbaEAzd91yiyv2U1/9OevfskMgEQwzgErOHZhaM7ofG1ZYWrZl9ORszWqI3/ll29HRI5b19Tcesrtuud7GcI+enzKrqLVTJy/YC8dfsWUVEOQE61Zdh6YlOVpGZw/FZEbSCc5KZT9rnVHISZQ+o3vkbH8fW4vrB2jjmZKbAL64c6UD9Yo1SQ6DIr0IPqZmQYB8ni97rlMOJhZjYgKnnBHnjZjYoxFP45nFXoyfiT1Z2g+uzRZyEi6677EPc4/4DO8q9AVkMY3iAL/GbKUnnZxmE8gReT+fpRyAiv3pWbyvWc99SgaUvF+xEZNJo8vJpETNeAprtCLzzlQBEK6oztje/ftsrWLVZuenbB55g/pay9S4JJFYijqjghnI3kVTsNaqq7IalaZ4ReNLI9ahNQqQhUFS0pD0WoNYxMgyjDpXkeIaqSO9IeLs5lL+xnnlZo0ey8hj/L7QNIGNTDE9NTGhM8QNhbxhF7+TUkTlVUymHDp0RBNGkuaIn6vgviGZ4M9QoAJ7AxkFPn8CPpBGWs15s0/PDi32GtZyMImc0Td06axeh3MjW1Np2ToAY4/HceZobyBvlVzLeZqule4sPa3BsnqJ83IVYoNkwEr6peVgPCx+v7GxB5wp6blBApoSW1/nRTIQkpmIbpTXkkx5OODre4RJiMGBQWdXA2KwfpLmHECmN8E855SRTgKluQbuHxfkzUgfU1VMTgYuelYbfL684gcVS3f/VuvY1GeVlbD0quUMvcHEDAzu1ZL5SHn81B4taybyb7F//exK0zwJF4h9V974045OPgdag5qwTE1gxRVnvy0tL2pihoa5xzL07WHlOngboDD/pnuv1/THCfsQvMNzEXNzEfCUkqm03gPgl0a45FSkF7xhdfUNdtNNt8hhnmetSb3I25IUmI8bl87zAOWRY1Cdh0xM8jeYmZ6yixcvSP6LSRaORWo/Pg9aw978SBJsidXsmIif39FESIHI95zMkTY0uUecYm/rXEg6k4ODw7Z123br7OpO+qxpSrIMr9HnkyGTGyDid9DSnLU7brvBrrt6h2rV6ekFGxkct9ErE1ZYyYn0IZPOOnwAGqyltUOf46UTJ+xb3/qWXR4cUv3Cc6Ve54yvQA9UBkXu00E9oxFxMeS9kR+yJsGklu57Xa0ARWJocV1VVgpA9RzDTRDd4IpJJIy66m379u2aKuG9iQ+cyxCDuMfhHM5783f2nJ+LGVsSXuZ6zBgnM+6MKWLB1tTQgxFaXVdtjU3opiKj4MYzsM64f7q+yiprb+/U55HG5+yMJh9S+0t7U/ILod/v6cg/IMnx/FX3JTCcZ15+hrm+OBN11Ihu5CX87Pe+9qcbK4U1+/4jDytBQOugoalRehXRZXMb8TL9lOQaVRytTWwCgJWV5RVpsrExCO6wHzZv3iIggkUIAwXjBFDeocEhbTQBIDU1tnPnzsQe9C5FdGLKk3m5ACeTEcVGHTypoEuBORKDKOhYHGHoERqDAT5S0IVzUrxnFA2M/Ean08e6/dBB00SsrVRolCc2fiinr2TYEcVHHKD8uycK70bFFRBTZyVewkU2S4mxJxe+0aNoUeeTwBqMwiRKGoG4nG0Z11OeuERixeEbHUUYnPH78Z7xc+F6JkHf1OFQ54yDOrmjCUBJTE4HZFyzgvvtha/rcLKxAy2Posuv19lXnrR5VvL0U0/JRZoCQJtV432efHKg1ch9C7dVF7CenJq2w4evlolIhiI1aWx6EufrS4cLIv/q7qzaKydetOamBtuypd/qszD8mmzg0mW7cP6skijYT4j+4xgc13XlyhWxqdB9WlpmYzuLl8SejR0OrT7yYwJHbrrpJmtpbZOLKd8EYEWPgUILsW7uHywxQMhPfOaD9tjjL9jx4y/bjq07bCW3bKNj0zY9OyldN0YxnnjiURkAiGGwmnMXJz5rQ4N3fmHMZbgHSWdiZVmu5RJvhQmTqbA9e/dYa4uL4VMU7d69S+y6TX3ddu3V+9K687W3kltXMYJmE2sZRp26ceka0HUgIaIQ4bpwXoZS/fDDD1tVFdpEbljCGC7HKQCjH3LhCo5OhI+dBfNHIDIHJl31EItPe8mLRT+0OGhjz/lohyc3JKkR0NE6k6myxiW1yny9p0aBGyBM28/+7Bctv4aBA92lZZlFsB4BfC9fvGT/z5//uZieJE4u2Jz0SinS07gN18g4u15fQTg5Q1fBGG2Q6Q0jbhSsF86etaX5ebv91puMDipJGJ1cxsyfO/6CfeCDH7If/uhRdXYlayKB6GD6lPRSlUgmJ0tGcvbt3mfduIVnquypp56yvras7e6qt89/+l5bbe61f/rL/8IaWttca6vgYzkcmNKGSR334tiqDmaA5CUV9TzjV199zeamxuzOW/fZlz/7aZtaqrR/+dt/IHOZAwcP2qOPPmpPPvmk7cG1ubPbXmTMWxucAiNjk2OT9oWPf8IqZ2ZsY3HWrr7+ZruwNGsvvv221VXXyG2c+Ma+HxkeFUMJvRNMWwBFYc+Vd+RJ8hnX5FxplflRQWOOp0+fsqNHr5euHUXC1NS47du7S3onSB1s6t5ko0ND1tvXbWfOX5CjdF1zs60uzltXR6e9efJt27F7v528NGGFhnZbhBVb12qZLLpW6uXaCuCcgl2FEgVYV7EGy2OcOtepeI4mWOnoCNH6xLBm3af4xZoOAEn7h7/TlEA7TuBNclpN8TPALh8HWXe9p5Dv4FxLZ46SRxLVqkpblWkLe63K8kqgM1oXqvbKziQxISWFwN6vVIL0kQ99yH7wg4fsK1/+nL315OP2sZv2Wm5x1tZhv8nxnGFLN+giNvJMARGJOwHq+VmzrmaIimsBhq41w9gVX6zPOLPjjIzCK8aoS0CDj4xrlCgxHuLsKAcnAhzgdcqL3ij8S0VwCdQIADPAjh9vIMZn8mdWJiEi/4KSwHy8TvnIpFgsSSYF4CwKaOJ2JHFxlkdhE2sv1lSAnJEzxPejWRXXr8ZUWluRJ5RfS4C28Rn8dX0kRi6SjOykLm/cux9f16GzpuciFlCJtRbAqEx3VJh5PqLmcoqr/hnQnjPr37LV2to77Ft/+3daB0gwYMZFWsV4svIC6YT6Wd/YgBkPTuKA2iHZ4sYufg/8P7YubCsl3zTPAd0Z76ZAWVq0UyfflqZqTaZSTSGKN87v6mSCoOJeci2JaZaAfr7PVwCnNCJCWN+BCTdzoaBcWliU7l2efLkua1cfOWJTo+M6UzhrazIOJP7Xr//f1t7cZldGJ60Gt+iaasMCEBC/Cjfy5UXpLfIVBY6mGxiZFAOloP9uve1am5lYsL279tr4zLBlahvt5NtnbW5uSUxPYLKamqw+G/GtraPT6htht9bIBAc2FTnUJKZECaxhHZN/dHd1KtfnDPTGccohKPb0yjxfBxT5N1gZxIYAAYJNEmsqNLRjb5d0uEsTDWGMGHujvBET611NieJoVylGu9SRC9qXr18103GFTgC59nvKx4PhFdp/+r2Uq7hfSIUaMe4W6uYBblDojBk3tCrFdX7fNf+86cm/1dZwHruGKazDyJtZT9wrWMeceRNTkyJzSGNUDi4uo6LpHYpnPn8mYzt27rSahoyNTo7a+gYgOOcWI3huPKBxWemxoUUOK85diisraqy6Cv19GsQUlmihO5N6LecGEdK1lYEhAHMpfrsrbORdJXZinIt6NmmNxL3nOsX2TGO3AApcK/k6tWHcI9eIrRZI43iIs9QYHd+8dYs+L58/wEtyq5CxiGI5gF7XL/OxU8gNRdOmtHf0GWlIJ3OFirU1aUKTU8B0Q14BN2kBn2nPe37iBox8Ra2lkWHvBzuQnhr//J3YT7xSXhrBqYwgIfJGGSAQ8SUkOcRzC23lBO5imiKmU229vymAULZO0j5iQtLcSnq8V0aGNL0EhqizawM5hiAwJPZfAtG1fgVmORsL3WfyA54dX6x/ctaot8XT30DTeN3W6iqttbvPmjt7pT/HHVnbQK4BjTwahqVauZj7p33IM459xPtEDcH344yLn1HjKJdT85zXib2oShSHZYBv6gdqf647jU4LC8mt2PDQoMgdXJNrPLuEV9TKquGT3IkYfjk38ImzJOJKOsi1Fsonz3SewiAM1n5VjXV2d9m+/fsFupYmOgGevKEccVK5S0XpXqiudbqoj/TLG2JdzLqXXnpJeTfri+vifON/1JycB3GPIFSQa/jnrtWUFXExvrguppw62ts1WQRzj3Uq+SbpSPooOT/H+YxxjSRgEpFIuUNiw/PZff8VZHaCViEl+qEDe2z/7q22qafTtvT1KX7UMmmVpw4b1iQthLfKqho1UXgNpr7a2zqlMfziiZfsueeeE7ORSUQmHsFwCuhSmjctnOnrU3DR6Ir14fEXCfFSruZ5cpXOYq4NzXTOwFxuzVY4v5LhEXXLPffcY5cuX7KJiWm5kGu0XoEBxi/vmbRoUzOZPRS5WGAM1NXcU2mZ1nKdeXfxrtjQ35nSytYTo5VhKS47e7rUeJPJjLRcIb+4ASwNQddTr3E5hRSH4szx2Or7pC7p+4e8XKkBh/YxgLTncgJfMYSkcfTVX/yXG8NjozqUVpZzLi5OErfBbH4uDT14lJRQf0r8Qeej80T3uBYB2FXXbyRgoCW1miuI+dMm9z53a+Tg4ebJ0bTsNUh2mBEHDIJ66rZl3p1UUp/iC2Ah70VhxUPiIOT9vIAruW1y99gYFMjMjcfN8LEET/R50DjWKmlNBRybFWaOxvdCw0LsDgf/AE2LowzauCS7Dq4hvOwCpz4+LKcgRuMSuu96MJ40+wVVUmYJvI2HFkAHl+/JsSe9AbSEeHbqoxYZK/ycj4A5eIFbErR+BbzUTUoZr0bUpGGWADPADQdX0iARtXFK/fm+3Eol4JmMJ/i5onmNJ0i6v9xDuii8bgzMaJ4jGbd4u16HpYM6zuZyNmg4ifqVhfOpX787Jh87dkyML5w+YeDt2LFdixqAj41OwgDYw2eub2ywiakZ27J5s0xFwqVPQLMOLNdT8CLAdQu52y8df97aWhqtuRmdsFlramyx1uYWUcoBnNjMgId0/zRqtpq3ufk5df9aW9tFMQeARNsJ2nYUfQDUjOOyqRkvu+6666UJxz5RMRJ6l9LX8LVHJwJa9Q03XmdPPv2MjVwZkZ7g3MKsvfHG67Z1y3b7jf/zV2zrlg77s//xLfvD//hH1sbYZhK4Zq3X1tUomaRgaWtutq7uLhsfHbGO1hY7esP11tXdac8886zdd99H7MCBA4aDKYXA1Myk3XjDddbd3aY1ODE5a+NTcyrs1DjI1hfHXUaGR0S1h61JYSZBb2lPepHnh3pBgsXfeuBv3ewkBVMOSRfodradd/UAQx38jWIsxK/l+qll5Cwl7qeE50nYONhzOJl7Yig9jaI+Z5It0KiNM3K0npXUO6Dth36SOFARu2L33feTcqq+dGnIBgZHdAC/9eYb9shDD0uvEVAUkFDrNGnSBkMiEmM5QKdDO6j2oTfamK3XfWcNotP4xuuvqoi96/bbZSwkow5MISpr7PEnnrbtO3fZqdOnXPNPa5fGAvG6pFdVBEfQrOG+VJr19222nr5NSvpPvPKy9bQ22O6OavvUh99nG82d9nO//u+tsbnV2b2FDY3ohQC9DpnkqhfddZIVxi0+9rGPa38+d+x5CZvnFgbtj37/N22h0Gyf+alfsM7uVhUGjPljiETHlPj94ovH1dHVyEi2Vl39m2+71aYuXLTW/Ibd9P7321vDl+3tc2dt5/bt0pKC7U4sJx4CPGUbAFmqlbC8feqMut3EKdgyPANiP3qO7M1NPZvsbx94wCanxu2WW99rZ05ftGxN1mamJ+yG694rsPKds+ets71DQO/evTvt5ZdP2JEDe6yuocmGhi5ZT3+Pvfzym7Znzz57/uSoLVbX2XJu3eoas5apymqfUSmLxahD21kgIYAfeyHIguUFYjDBg2VMzAyBbtdN5O+cb15Q7N+7rxjrSQ4oEF5+5dVUoHCuOOs/Oo6ud0yS6fFW51MSwc/hnswIBuxXafxU29zsTGJSuCss10TB6nHM2RFKJsSW9T3FPl5YnLNf+qe/YP/h9/6d/dqv/ao9+/fftXvfs9UysBeX5lXson0Fs5oRFuI/cQoXPfR1fazX2SgkmoyWYy6nglUjU57ARwIUAEGs+Uhw4t7y73IHTWdUFF7e5CoVLcSLcsCxXMdKYaFsfJOfLWdJRCHsQIgn+PE78TlKCXlJ46uczcprqLueih7+HmNIvJ/rMnpzRbFO8dE/l0xpUmINm8TPY4+PnFEUBMWCs2z0L/KlchDDk+yyz5hGWP0c9hgTQKibOPgES7l0TCnHeTerjL0Ro2nBVPV80vOb8iLRn6NrcPpP+AgWP44uXFf3JlvNF9REhK3A92648QbPARNQJYfZmuokmQHYlbWmJjdgW1rEPIkmcZVlqtP0gJzEXW4irlFmYd4rsIbUtGOfXDx/WaxpW8vLEZ542N/bZ93oG2rfO2AGMEHDr8SQ8iaj2LCFvINzZoqN7C+tAZhK62bnB85bfUur7d69zyoL69acrRdTk8YO8XJ5YcneeuNNaZ+Scc1No8u4ZjNrazaCsVvSn8M4TGsS5szcXLHxJfkQubhKIdx6+7YpV3rn3Glr7+g2UuzOnh4VjUtLq7aW2F/os+fWNqw2W1+cIKKyUVNvfU3sCcyFaDa0trZ4Q9lPSLsyMqJYIaYIpoB8Wzq/fs+9gKp914gqN0xrMgEpyvfL1iP7qBxAiJignFbsq8QYLzsj9bZl7MHYn74Ok96jmDge6wJcj98pxo+Uz4fmpQNVxEquOS1YaaMlAwOxiJIhhnIWPyP03NM+EDmD3C0ZAKo5nz5ggITOBC2xlVXU4SRe47I8LpegQ1tzGSqOq1zuCWYYxSra24vLizYzPyMZg8pM3lZW3VWe94EdwxsHOJnItsrrYMGwJlinFPU6tzYwgICNiPMrQE2LVax7HqcXgsAgfURnaHNPqC00ecF9lCELzyrqA48fcW7y/yO3orZTzFeR7ACGu7C7MYubTbC2KyRD09bRriJa0y3ECM4XNSKqi7VHNJGcXZh0wIn1GhF2SQnOaUULnc++rpl8Yi+jCQlYQyOtDpIAjLQ0RROSJGJK0UwWyOu1Ykjy+OeudIPFlN/CYJS2J+ekSAjp7Eva/mGSxAvFuUP8CYII+WGca070VWBS/UzMZP2JcVRXa339/WIhRi5MjBkeHrQcBl2pVmJvSwtTExAOjAR4rpqFvZoaTqEx7e7jLi3BZ+H6dH4l9jj0jsW1gu3af8Rqsi2WYbKFGk33w58n6y2aXrEX4/zTa6Y8P+5B7GcCN3uC34kaOmKFPjtgDDVHciHXaxYnTnwN+M/5vXPpGzfTlDRIeh6w0jT5QWMgNTEj94gJEN4/JETQD8ZYiHPbQ6BrZPJFfM/WY5aGSWejpj5co99rZ8c6+OTOzvQaiWZ2yHK47mvx/qSGhpzWiXlrazY3P6vfi1qM60N3WOcSQBZTJtmsT/4khi/Gf8Qk1lc0VvRZkilR5C4OdNKkc5keP+OdQUge4wxIZ2LG+mG/8fl97a1LVooctLOr3bZu6WcUz7Zu7rOrDh+S7ASMPq8PaRLQ6FyzkeFJu3BhSP4hANKAZ3xemmJNzS3aPy++8LydOP6CnTp1KuE+AMRJPzgBjCUJHM83QqpEDE1Au2SkxPrmerhuGjsfu/9+aS9+/b/8Fz1DyHbUFTTV1dyudX112J3OlGRcO0BVzz+Vh6apwxhfLtYNNIhiKimdgeQu3DE+V3Nzg5q2AIs+5gyAWSlMjkkG9pwmDNHEXHapQ/4e+4F1wTOh36HcJZmReb6djF8TWO6SDN6AdfMtQE0nBxHbQ5ap4rqf+OKGHP1w90uBHpccHfa5vAp9XojFEaNyvHgTWnhFKiQOgK3SqtF4NDewokI6A3yAyckpUUShhRaDjFiAVTKGAMih8zM3M6U5fW2OjfWiaxUbD9CPh6ggm7RdeLiJJKRDkWSOwpPPANBBoqKEOGnRxcbkWljMdEoZhfWk1TeX61ahKUInxzsgSkiXlwUAcBiK4i6NBB934wFy/6I7GQcySDnaK46uI1zvulY4CbNo6FzgfsRrM9/O54NlI2qpxqNxZvJCGXYU9FuNm66s6DphhREg+PmiKymofOrA8n25HackPjY8zxZglfcieeH1fCzIF7mCQtKo5FqduZQS0dTmp4sYGmOwhwItV7eO9VHfYIvz89bY3JyMM9bFzOOZOZvRXahJ6PldBeiywjGYB0rubENr5OmnnxH45QsZEMlH5Ehi6Ro0NDbZ9NS0nomEkAsFGUDs3btHa0GjC3UNxW4Snx92lzY7SdVGhb36yss2NTHmgHKlKcgpWarDXdSPLSUlUPdrvABCz4DXihG6KLYiIZKTdBrJ5d6y2a+6+hrbvXePHNYFQieDA/Yeh5RA6LUK27lrizX8f2y9CZicZ3Xne6qru6p63zdJrV3WZlm2ZRsbszs2mGAguTBAJrnDTMhKQrh5MvdmHrI9zIRMEiYzuYSQkBBC2AIGwk5wwOAFY+PdWmzJkqyttbV636u7q+7z+5/3VH323PbjR1J3V9X3vd/7nuV//ud/2jrt39CG3L5F06l45qdOv2Df+dbXbVkisA0ClD/4h39ou/aM6N4vXpwXS6Ozs02GjKCG588ZxIBD925vadGAlmeeOaiKcF9ft60b6hBIkmIFuzy2oAmy6DIx5IW9jYHifl0bDVCvrP2i9rhVnqn/joLelDAT0GB8v/a1b1grAyTQj1iidRg744k5wSfJBw5ew3gSwBjvI53YJEutyg4GOU2Rl3CvgOIklYCWh9oGqELWAQkNgUlFAA23kN6HP1jtyRTJc1a5vn1X75PB5HdHz4/aV778JTFLOLthy2LfZkEL9i37LYIigGePCT1A0PfRWezrsav37BXNn+D1zNlTdu7sGbvjttvU2kzgML9IBbvBjj1/wrbv2GEHDx1SQok9EIMkAcpUwmvAjwax4IuhD6yJ7bN+ZJ21FIp2//0PWHd70Ta3N9h73vVmDSv5xd/7W2vraLF8sUlTyMLmSJszoykryr6GiTSKxfPa175We3V8csJaigX75t1323e/9Te2UGm2n3/3b1tzc7vd/LIDAlGfffa5lLCZ/dv37rE7fup2W15YVKK5YqvW2dZuHYWSNayaNaKH2VCxo8eOqa0dR03rDC2u3Gf4LAJvNFd5Fth1wESAX+wF175+3XrbsnGjhkShU3p57KK9/BX77OTz562l2GmXLpyzV736FvmX4ydOCbi4cvGCvf62V1tmmZntAAAgAElEQVSuAQHnop2/hP+6ZH2DffbgQ4/Yju377LEXxm16rcWm5uesa2DQiujgNNES4gAjIsjYDM4+05i9SObBRB2scnvixRnaA1dTe4JmGKaQFs2nsgA5fIk4n2trdvXuPZ7wEOzAempts2cOHVLngLSJJfLsQTF/RLFMBES16Dvj0JODvA23NNtGJjquVq2lf9B+cPBJK5NMCeQRn9zWtA8QZ/f7wO/xYR5QeqGAqvD/+a6fs7/5q4/Yu9/97+3EU4/Z7Xv7rIQ+AIU4NKhIlsqL6XyS4PEeXgCoV26x7x7AYE8paAToVzurwWBICYHXHepsgkisAiDw5XDQNZgdATQE4BUFDQKvLEMwwMggUkRCE6Bb2H5nxPszZk+K1ZNhIdWTSfSdnF0QcUkAe2KyNNanZ/NekRwp8Yp2+/R97sE1ccq1JMWBkJgqWu+CiITE18nBSDEt0gTJbAtZnHv+zAKsYdNjXQOnVWtXurZYLwnRp8E6YR+z4J2vjSdDPtyEvVQvBtUE/hu8TX96btm2b99hmzZvseMnT9vxky/YseefVyFh9649CuKZzg3AxfXBfsZXIeeDP29tqQMeKnRqWmgKORNwHHshqtr4guYSrC0H9+fnlzU4bmF2zibHr9js9LT1dvfaB/6f3/VJnJo+6q2BFEBgM4XOJQDMpo0bFeeyXtgniqF79uzSXuloa3cWcaloq7Ses2VhjgmA9m4BktPR0VHFwxNXxu3EiRPyBQzFKq+VrYNkyhrsB48+asurFbtwaczaWltkA4jV6DCCTfLAj36kwiwFA2Ib4nlE5HWuGSSnbqZ26+nvlyQHnQfW0GiLgB7oOGlKt7fm0xoXZyFAY54zrH+BqGJ8VUUeOH9u1JaX0bcuq3UYVmBW25R1CJ+f9T3aWySl6YzFPgoGYySrtXOkOMJlYOKaasm5gANP6LKguSe/dQkd9pDALIYrqcU2AeyKc32vwtQhpgs2k1iCqRNDk+dTAu7D0dD9dNBfRfxUjEB+J+Js1xetyxrpvhPTMbo8wgbKrWgIARNcG6yrp1sFNkA3l3quWC51jlEoAmSC6Y7u396r99jswqwS8hVaXiW1TJfApBkgIaAvoDKnRANW3GaEzSRmh7Gjwhra+lWAOT/D/Jer0OGUYq8kYVEqwCBCWsG7OSggxVcUaPz51bu06oCx+0piSe+88fZf1i0ARzpqiEE17Vv+OC+SCzIqAh9rZIb6cE2/r/i/3iGmlsmk2yYWXsUngquIZGnoDL5sGQ3GOTt9+qSVF+dViMB3kf+BmSimTW2VAhCkKS/PX1tLNC3ll7RX/BpcC3tFxBVfE3x7RmLgJXaZ92YNHTT1MxS+SOdIOQgVE59hII087mStYr39/QJiya0C0KBAMDF+RV0cxOSy1ZynNH02q9UmUJPiVkiTpPvlBkP7UbIrtUEeqUNOwEWDreYLtn0P9rtkjU0lFYvVfC/WZ9BVXswIzxYIuM/oKuQ6o5vlRb4rxTvh69TCLZmQNZGEtMYi3by4FV2FiqS/WQNUU04caxXPMnxxnE9sTxQFJS+TdIhDhoohbnTjxHWGnVJHU4qzIr8Ixms2xo97Db+uZ05LfZKC4DpqewAWakZCTfZPZKA6gSwIBE6CUl9+rQiiIV7JFrm/9vuRXnuhqD8Bl73DcDHtNY8/Q8KMa69L3jhAL0Bf+0WlIu0hinjElPgJhmvOTE3b9Qf22/XX7leudPTZZ61Q9LZ+Z14WRaLp6mizdeuGbezKlJ0+dc6OPPespM18nfIizUH8YVYAxCAGNMVwXvcFPllbBZ9Ud4yCYxADAgPQeU1ag6zbpUtInBREtpFGPtqt6M7CPhcONJvyVYo9PtOANfQBZVV1TMo/WYP19vUKb5K8FkXDqSlbLPvgNq4NAoj2Qa6qIio2r7O7I2mCeo7mw0+jK2DZca00r4KcFsxAJK/kV5m7Itwv4TNhE1fRwmdAl5iMLq0jcDfJecTaksd7vOuAvUhi/+63/2eVNyB5oWqGEwVUVNWAqk1yzpp4Jy2EZQUkYlmlEeNcFD934dH4cvq0wCpAuIIDPAJk5udU4XF68qqAwfLyoqo/Z8+elrNYnJuTweL3ReXV6G4AobI07VSVTAlDAGx9vf1C39ENi+mSOHL+repAEkYWaylPwMqieSsuzp+Hy4YgiAeAwZEFGMABYXPGOrH4S+WydXZ1ysHw+tmFBf2bDSAmJGBRYv3xGdBIldAlFqcffn+gBNcAinym2FspoFYiJ2HgmOSFz4TazHqgKeAghHTiStC+HcTgsDKp1VtifaOp8qJEpGJtLbT5lq2hsUFBLSBXrGMEcATDvIevoU9nwnhgMWKCokRmVb1k862o1TDACaoUsPUUODXlVU2Ym591IFa6nVzjoioiBJoK3mTs3MBrfyQA9+W3vlzJJoE1eyACUB3yFBxoMvHKigaVCAQpFhVMc41Mj+Vn7pQ8UJFTpHqhLhIGbgxK04HJl9wL+xVjEQEP7zM/N699B5OUn2vKemqH6mpvc1FbJcWAAXWmJgeTBJkwgfVhGjEMRsbXc/08GxfChqGbWFqtRbtm/z7rGRiyu7/8FTt48El77shhVfi6u5tFAV8sV23vnn121xvvtG1bttn3f/BDO3P2rCZFMSyivbVVAS0OVK2IadgDQQP7Z2FpXiw8AmF+fvsdt7vwP5oPACQx3bMxr6ncan1IwGoA4ThXPaskfI9RhL7Oc+d/qjkSq15esWeeeUaABoad/zGi0vCCpSeABWFf1ytyCQY0JHplVNQ+QHVNLSYAAL7/sQ/cI0GaEn/Ae4HHFAJ8eAXvpyCvgVZmGKYzelZupbxVEfajqlNiCfm+vvllN9unPvlJe/bZZ3U+VGnL6LpEsK1wMSuPkBgS2DYF6olNpDOvVlVvBaIFf//+/YnluWRXLl/QRLQ3vP6VtrgE+wIR8m7r6xuWU3zq4NNim6vtYrXi7XQLC4mF4vZSzyWJ4LO3sK3bt293jZ2mJnv4xz+2ntYW67R5+51ffLs19w3ZO3/rj6yjp19ADp9J8YX3wSmF7pOegUS2YUo7y+Pmm25SxXZoYNCG+/vtkXvvtfe9/21mhRb76bf+kg0Pb7Drrt9n119/wA4dOiiWKoDuoUOH5aBgLw4O9NvzJ4/b8PoNapdYRmYg3yCpjtmFRZ8YTDVNE4Wd4csXgZm3Q/mUO/Yg+zOSRNg6m0Y22vBgv3W2I7JfsS/c/SXbe/VuK88vW7HQbBfHLtvu3Ttt7+6d9vTTT9nw0Do7duyYNeSY/Il+W7PsOLZFgMCGEemfrLVtsL/75kMqQHT3r7PWkifpPFkBjIuLPkk6ozUrxn0KuD2LUM+K9jx7QQzeNbQOEVFfUxDSCIDK+wJANshbKSC89pp9AvGLsPQXl625rc0ef+IpB67l+D1JU3EtDTahpZNzRvAGw6ZIQpBYEx2lgm3o74OLaKv5Jnv2zBlNeVSDBP6Fm8s1aW9go2Erc37ii0CL+1mYmrF3/dw77eMf/6i9+10/b3OHn7Q7X7HFqhXXrvI2jJyCIoFmMbk36eBhKwDvo+rP/WRbgGraLgnVUuyRhhxFwhFBtduMugZTHRDzOCXLdsA3BNiADYkuBf4MTWjtK/X1OpMghPmFndJelUABt0EAL3VbEf4sdLY0pTExKyPpiuuJ5Cjr23QvjbQ4ejEkAE3Ot35ffq3Oyox7fekaROIT7x3xTRYcimQnwJ2XrlWst+92t3sBKPr7xQRYB8N9L+qTawCNwJica/2GPpe3s7kWmZanJnlBbNAo1tyV6QU7eORZa+3oEIMZAGt1eVU636z3NNqs2pfuf7q7O6UVyf8bNwzZuoFuxXs6q+k8qtVT7dC0wAbg5PYf+9TUFJNs8d3s4aqKYgBni/PzagsmJv3DD/yB9XV26M3xJbSUSWaH9l9JcVRVnHKNaM50vc1erdYJiAYo5vmijajWa2ne5hSLMMWb9i5iZOyLkpn2drHsidOIHQBZW9s79HOqWoDiPB+KEUu0L6+sCHgdPX/RVqoVuzQ2priXYTJz8wuKAyiKz0IIKNAeZ9bVQfFh1XItLTZJCyV6vIAi+byVJcXhYHrEC2JbJ+1WCdGTHKV2cxWnFhdscnLcmhryBoPadejYCnXRfeKJ8GfZs5sFMMP/ChRMGqzZcxz7MvZ98GHxYQwzEWAgkMV9dAxoifdQwrSyav19ffq5d0C59i8aY8QiAr00STqn5w4JIoAIGGwAfjzDSKSx4qEHynvxLPkdZ/Q46M2XF2wDXPLWN1oRiWeIx4PNInBFUim+54PgwHAxzh6Fd64RH6b0NXVQ7d6zW7EqRJA8jDv8KiB8W4tdvnLKqrl5+aepyTlrbW+xQgnmGwl4QXsJUkUkxC6zgS3g7DWoON6g6dNNZppqqoDIWost2nvsD5hs0ZpJss39kG+wBoABkhAQAOSM9rBHAaKpIFfzA8421VrAsuLZVCpq26SIDxMsdNEoSIbsAusftt5BmrpkA/YN9qLaSFeWvasIxhFAI5IgaeovcVB5ad6OP39Uw10A41bLy9be2uxF8jSAI2x1tAxH0Uh7b83BcBVjeJUm1FYELhJP8/xkW5NkUJyHAI9cS9EFSkOSxUFNL+AptxJTORUlxYhr0D3wuQMDwwKn6V7RfRPPr67ayeMnJKuDj2O91aZZdhvGuQ1ZA9qfOSuKGyHToJWZhsoFQKe9AnNNoIaoggI9LV+0+dVV23vddZZvKlpjU7ODizAek5QYbfZi+JI7cL4S2BXrEnpa4UOzvjN8XI0AIAYxcZqzB/EHtCVH3BB5TeSZ8f3Ya/yc9/dn4G3Kup7UQaj205fIL/hrXfbJAUNWId6DWDBpXyNlkAgRYefiz1jHKCrEs1d8hA1OGsUqByeSUX3Iy4uLr9xT+Jt4/3ow5yCrin0JfA+Qs2ZvEwMFAofIOZlW+HgfPZs0tNXXmZgoFXjxvZKIWVX+GWxfDVTJoRfrefquXdtV2Lt06aIkwKS5urpi41fGrK+7x3bt2qW9SgHQG12rtmHdkOUafBL52JVJ++6/fsceevBHyjcZqkIeRIt4DEAUa14sV4qt2BBvo5cwSCJUyDbAEE32RjJoEc8kPVyXpPLcJIYv4ot5Bh7H+iA8RXANOWnDAp6GNAs+wIcLYg+8uF4DkBNeARGIOInfYyAkBClyXwpKGhBnVTEneS/O+uJy7Os1kTRgLcs3VZN8QA6C1JyIX63NrTpjc/NT6tyEpNHb1yPfzfosLKXcBLas8kDPAX2z+74OJr9jGWXLvfn9H66CamtDpYBL1ddUhasNi9D0GFO7hJiO0WYY1TWdwowYsybjODIrs1mbdOrOE2Mtw70M0wknPOcTjuZmBHLmpMMTgz48qI6DEIfbDVZ9bD196mExdLMEAzARo7dc1XoX9I3JylQL4/14jVc3XCtQBzgdhKhqxEGLACIMXDAa4vtBcVeyIofuATPGAPYWBy0Oaxy+0JEjeYvuijisAaKxgakURHtVBPs4YKe1vli7Jq6Xe1bVFOHspPulZC9tfhlhJYlO8xY9N1VcRctPLMhou/PhK84gDBCV3/EqbkyF4no82KKKqOSXRBr0nsBJoEEKoJM+lYKTJMRP0C7GlJkCaTY8ABPsUQXeotxzDd6SxEGDcdlC+24uV9NH4BBn94CC4ESpD2BCbNLmZrvmmmvsySefrN0D7dh8jibTzs8rqNJwjTTxT8AV1Ua1tPgAGX6PNYvp2tIoq1att7dPuhIkAaq45nL28E8e0bWMjIxo2IfuLbUswBI+cOP1ArJ//PCj9uBDD1pPb7dZvizNnHxDh+3Zu9/27t1jWzbvsscff1QDmTibYs8Q9CWAW8mB4o+KlWHCphYLAmTuJVpNd+/ZpT2qqnCJCrC36ofBAJhjrQT0pzVwbR4zKPQxER4wnvZvySHMznpQPD8vVisMxrnpKTt69KidPXtWuhQ4GYBF9AejwsV7hlPl+QFuK+guo1vSKiaHB09e3eWeXLdo1fVkk5YPQYmA8RCyTRNzcSys/eZNm2zbtm1ilfh05qpApMOHD0uv0BkwMIV9gEEkUnHWIwmS9ggFkwQ06HwLOPVESQY3TVRVAJSCm5tuuklt0exhKsbPPPOU/buffYOtrbVIg2Z6bsIefOAhKxVIGBlUofq+A8bN/iz4TNhrCioloO22UXbT1mx4YFD3iG154rFHrZjPWevqjP3Bb7zbGjq67b1/9BGrUORoKjrzQcB+ycbGxvwsKOj3YNWTSD/Xe3bttKHBQXvDHa+3544esS986pP213/+AesdXmf/6Tc/YFNXJu2nGBC0bZt9+9vfshuuv856uzutuaXVvvWdb0u7ZN3QkJ05c8rWrdtgO7bvkKZKL+2zuQb7/v33q7VJQCl7mEQqtRLo5hRVuA+IgAt2N4nY2TNnrKOt1TaObLBCfs1ylVV74qmnbMPIejtz4rjEj8cmruhc/v7v/55tWOfsR0zdl750t54DYPTs3IyVCshdLNqrX/sGm5lftPsOn7FDZyhErFkTiT36oFyOAMWcCiutLa7JCZ9alWCYJDD3U1FEbISkZ8zfxYpYLltBNq5qC8uL1pJvMvF2IYOQ2JeXfcJs0mSK4WpU/Wfml6zU2mJrBO5cR6q8N7v8urc2raxpOBfsa42D4fwAtFcqqgAXW9rMGEolJYm8raEfmUe421vbaLtkTwpwlN11kFLtQdVVVYvf9o632+c+82m79cAN1jlxwd70qm22MD9l8/Oz2l8UX1z3jsqudw5gP2NYSGj8sK/5GfbG2988IFfVdxWdnkU9H9e5dekVXiOJhNRYGwBjLRHLtA65P6qzm2JvY3+iOh/+N2KNSGDCn8jPJ8ZiNpHKApsRo4RvDGZc2KPsNfI9FUMzuk5hB7OAn2KYStLndG6LACwSu7iPuMYAYSPpemn8FD+PGCt+HsF1vC4SiQBL/eg5A9ZjGeI/L054IuCDgTyeIjkOlhAtlp5UxfAHGFhJ+0KDxmDCllcrEm5vaoL12mxnRsfshz+6z7p7Bq1vYIN1dLbbmTMnbX5h2sYu0x4MALgoLU8+m+Ii+3rvNfvNCg1qj377nbdJCoWvmQUHb7QPMmwqDTEyJHaK1t7qelPI/QC+c38rZVrIsDemduC52TmxJn7une+y9lKL7+MEbjtzA9tTsQKxEsUu1kvsqJSQpBZaH5LgQpCRqPB3/JczUlJMmuIrnoN3SzBUJ6diJ8VBCvgUbmEf4wPVZokOZanZp78WHNSiQEOREY3czu6uxBRutvXrN2gyJ1M6YaUxwOzIkWeV4PHYFphYubJiXRvW25rOflFFDR+84qL5FO+ZQMvQgNjfxFLIImioQOpKmhgbqzEm0EXW+RKowLTZOmgfYEw2Joj9qj9TC3Ut/o6Dmwp9ET8LaGFAYXOzTc8i0+QFuVoSLw3m+rA3+VDWubHOkguWb/gcgFC1sSbbEgOy2FPIPvF9/GiQHEKlHSYhX8EgDrAirjEkNrJ5j+SBymUlhWGjVMRKRe8ARvV8Fz3Oo9Duvpu4m52Qk/0/cOBGsXmYNK1Bg0kLgAnT4xNXrLGR0uiSVXMOngLaud+nEObECM+Xkg1QvQygt2qNDIlBgxvHxZ+oNOacUdxS8qnn/swc0HebW1TSjWwKMwBmZplKT87ishrcR7A7o0uo9pjJF2WHYZU6GMn60H1DzMP7oAdXUgLvGpAeVwBaUURAZ9uLUXU7S7si7B1nh3O9rLQXkFyXVR0i1TVbXJizs6dfkLyKGFgUuUsFQ0abeBTf75IU3hqZzSNTkOb2L9n92GPY3GD1K8Yjf0oAVy0Wy0ylruVeYmv6UMmw4zHQhbyYXAefy74mTh8YGrYmSRPwvNZEapmfna9pzwfZx2NbNEOxnT6jwAtc3h6p6+Z5NnlRJOuDYm013EXvw2eBGhZssVKx/Te+TEVNMapTK7cIl2mgCXkROSHPWWcu5ZoC7tIzZy25pvDt8flxVoI1LE09tEOJKWBmrSAp4IC1EwnqmqwRI8R6x2fw+WzheB7yj9Itdf116StnNKuzMUTE5vGnmI4pvuHceMzgsyOyn19bw4xdC/LEi38v+eNUrsjGDvF39nF9DWOgUr1lNuKTmJcg4CvsZYqbABgDiI09Gzaa+3GsAc8W7dseB+h3ZC+qmiNAwaUmJ5Bnqnle3Yjj42OKG5lxsHv3Hvml06dP2bnTp+3xxx4TeYVWdVqgMV8Q03hP8lC6Zptb2mxhfs7WDw/rDO/YscNuuOEmEXw+9al/FJmInJpnQycAtgscoR77ABa21EhjPGviUdiIgHrYzKRoIDuOHZPGYtI8Do1Xz/9oefeWavYXthhcgzyOf9fIWImA1tnekQpDS3q/yfEJ1z9tzOv+kDMD8yGebm5t0XtxfpEUAmzmfbkm8nLOPqQ0PluEtnyDMcDO/QMdpAvyu+0d6GNytir6Hs9XZBZsDM8wH0PI6OR1vI/vaWCrdEtd+gDymnwxAKMOocadC7ZyZ5uowoFyZ4PcGisvE+gk6pyzeEIPIdDeNBHRRb1ppapPEZ6ZnnTRWzkHs0sXLnginiY3uf4UveTRF46QryOovgnSdKokdspDbCw0uo5IY/T4O6AVgQ6vi2AZcCVaKEIXUAGbDJtrMFBt84Q9fS85spgu5xWMEFOta8RpHUHkJYzsh0oAWRosIbUBvp2CIwVKOtWuERiGLKqrvE4AJWLZwmyjtTNF8Rm6K691IdU0yp7KQcZ5upYHU9FWaxqRGPBgi2gKcjIOEcipvSDl9HUQ0eutDiQ7MCFjmapmDlAlsVH9nk9qiqRLVPG0X9xAeSsGk+I0HIWp3UkLQIkQbKU0qQ0ALoy2J3eOprvD8KqEMyjQDGx+UfBQ38N1gFStyek17BXXxILp6MzdqGwJ7Fh2TRYCDf+MREfWVnFGkqYIJyacwNgMCOxO0Pcw01gBHvsHBv2gpumu5y6M2p69e6Q9+arXvNbOXbhk07PzmiS1Y9cuu2r71RoQsnX7Njt77qKdfOGEmHnRQiK9Njkud1YRhMvBJHZlOM1gv9x44wHr6e5OxglH65U3DBXATQjFR5sBz8Sr2g54YfjGLl8Ws4Q1AyxAB/PSxYt27NhRO/XCC3aCSWxTUw7cJmCbooYL43pFFScbA1PirEYwE0FDNqgIdow74DSBMjSWGOCTgGfpmxBcpeCE3w+AQ7pDMABSAKaBEolNqQCcwCGd4xft/8SeEJiegPgAsZWcLiG4ngLTxKhyG0tQvGqvedWrJWrM48JxPfPM0/a+977Hnj/2gth0+/bvt0cffdIWywtiqwWgy7mhWh/gJdtfAGMC/SN4AWDs6+62q67aqSDyqaeetBIbd2rUPvi+/2Cl/nX2Gx/8K1uq5Ky1pUNOCo2Wzo5OMVniWQe4EnYJFhxagCMb1un6z547Y6tL0/a7/9evqgL2iX/6gt1//0P2prteb9t2bLevfuWrtnPHdjFuBgeHNFV63zX77NDhw2JYzk1N29DwsA0M9NvS/Jy9MHrezl8aF9DghSJnOEtTLwVk2r8pAQ8dSgCGnVddZU88/qg0FW+7/Xabn7lk9997n41eOKdr3rS+137zN35bUhHoqh47elRJG2ABw8a60jCpmbk5+9M//VO911B/l73mttttbHbB/vrue6zUij6pMz/cxrtxJHCgvaitpVnsRIJXsdXWkBzxYogDc87+UvW8CdZ83lpgLiGm3lCxPGwqnQWf0Ci6daYyHuBqsC68qur+UPsrdG1j8luyjaqd04HAFM8ExEmTKk2hdKmmgi1XKjafa7K5hoKtNMKwphsBlgvtS7RM+8Ryt9kNVs2bzU9P2zvf9Q775898zg7s3WU7S2t29VZA8AXdf3kJm+gMRs5ZJAPYWOwoQGJM++Me+DdBWegTEjvwuxpeVfDhZtgcDUyQrIhrpslWNDWKyRxgY5yHCJyzwFuABRGsR5LhfsX3m16firBKcpJEQ9xDFJ1qSW9KQF1j2AMz19Oq+/ZsXOUDp3wwUOpa8uQiBQbebeHsQLG9Eg/CEx1PUOJa5P+j+ySjQReJbVxj2KmXJi4ByEYwzLUrLkvBsQNzDixzHV5IxJ5V7OKF89bSwoCMNevt7UnThPPSExY7NV1bxBXOMC/Izly+PKZkgsCcynlM8CS4Xa3k1Cq1tgJQ7zra3mmwpBZVgDVANgFqq6s2PTvtLMimgu3bf62S5ZcduN7akJVhIuPyivvcVfSB22VXpDuUOic0eKinU2dpYbFsy4sr1t6OnqVPi8fvFYuuZU0g9/qf+mnr7+5NrYgUUl2P2vVTOcfEsX6WVeDG36i9NOllJR1t9nfoWLut9fjT4zd/ckEGCJsc01pJLBRjAi5iDzijJP7NTTaybbudPvK8lek0YHBTQ6OS4aaWZmvr6bLpqUlrayrYldHzYjYRx7M2gMX4Ddh5TY0lW1mrWnd3vxhH1dZWOz8/byfPnHaJnVUSD/eDgCovnHpB39MZWl1TDAGLhH0oGZLFJZtDFzJpoAlcS3tJRVHvSvfzkIpb4f9j/0Ts6ewtPx0kivEVZ1hntrJmGzduEvh8/MQJ7Wn+93VMMfxLWiSxObJwtNwjr5QKE5Gg62xgw2ssMi8mKuFsKohdOjs7o2Q2AMB4ryicJOdRAwED6IjWQuUOFIvROeYcKpnydvG4v4hJ6kCGyxrxHn6+XQOVJJCuLoafCIyjbZG2+MTqKjS7tAc62mMTYza0rl8dZEh8rFVpg/RrwRvTdebtoeozSHkjMjeuEYc8CP30FNVgWVLcopBMdxQOUHYmGTtsI+38tPijZcp1MkkVIFzTlNFa1FFx6xdrKV+X2kmDVRS2nqMp3TzA8gQ+on3HBPTmlvYEDjnzFgBThXkBWr73czkfWgNTKLWN1OJ+aXXCvK1W1CJ97swpERw4N3QLlIoUbB1oiz1KjODFAteK9SgvLOoAACAASURBVE4Ul/bRNk+SUPwg2P1i92aINPXnmRlSkvNimYBk1prCRooVAIBVkNLZ8OTfh7wAKDorq29oSExX7XUKJ7COl5ZtYuyK63NCCEIiQLbKNSW8sO9f2LrQLuVeAZB5DTkAgLL8p8ihgJ6cQx+EyV2LR1hstj3XHbBK0m2nS48Yw4t3iSQkDMBJREEeqPvnGNrp6xt2MYpgXsyvt6TzHDLjWPWa8KHYpWyskPX/jgkA2jpRqeY3U07lcljepSF7VGM5Jlwg4QjygRmCVOSWsU9qsXttoJT7EI8XnLCidlU0hCO/TvYPNrByq8RoVYwpfb2k3Zjp/oj4I4oY2TiAvxNPxVCeGEiWtb8h/xA+PWuLFPOErljoRdeAVMB5phyj/dikQUJe36hab3ebXXPN1dbV1W733/egPfLwT7S3YCHjn7ds2WpbNm8WkYjOMnIk8hTiL/Ajcm/2Md1APrxkzQsDq2W75dZX2J69e+Vyn3zicXviycdsaGhAEgosy+nTZ8TkZ/8TVwYRKYo13JOfX2IAB5DpZpTdkFRQTp1/wlYSMxmfw74InV0/Ax6v4f9ph4ftKxaqtCjzun4Vi9Ut5LkxANnS8qLr60qD0YffcU0hxxUEM4gyXd2duqaaVrYY7Suyh4k+KjDfmZrcV1ngKmQaYgPFEmuuseiyDWkgk/AOZBUpbDI53PXRyXt4neajSFt21XJvft+fV2uVBk2a9QPik8AS8y4FqtmkOpxY1mHG5lJQlA6zb1x/v5duXhDYABcBzXjAly9dklHiGmA+lZiYQ6W1pWjFNEq9AqCRRCi9ZROn36iJeZ50u9YGjwDHHwvMgdYo8QVaPwgwMX4tqpgT+NY00xLrK5hIbAwZSQFVJQUKBEr8W6Ktas3I2/wiaHox0VUbhcpHCzFVIlHrk2FDV0wT1RKjaWl5xQPSxNqibUdCss0+lSkMzkpCu3kjPl8sMiWGbkRcaNarBmrFUQJQbyMLUCdAG55NABLRQkzyxr2o5UAaElSmnE0a2of8nQNAsEO1q6qAzlkJckIx5TpNw4ukN5xV7BW1lgXLM5K5NQe7veIblQ9a0qkMeOAYQSst2QDCHAS/N3d43paESVRDnwwTzIGgrutwJtZubS9LLNU1OTkcYpqS9KVpn+FcgoWG1pIHuW74Y8KwOx5n/gl4k1aRsybj+zVHksBZr/Z4EothY2AMf7IGTMps7+y2w0ePiaG4fcdVtnP3biu1tNlNN71MGlTTs3PSE6UKooEMSULAnWEEYxUFfl4czLJ3fL1J5jDsIxtH9Hr2vaZRqxLqgsg4g7l5BsGgI4QI8JxdPH9Bg3ci+ZycGLfLly7a7PSMTVyZsJ6ebvv85z4no02VpR78ORU8vgQ2puuC3h4gsHSHEhjh4Hu0zqThQmnYUgwMEvM2hsAkh+4JsYPqao9Kax1gHT+L5xu6bypEkCgk0Dl+zt6Idhz2BglpJO6sSyTnkiPIVKDFSEjnO4VaSrYOHDhQa/FFquAnjzxiIxvXWdHm7EO/9z5ba8jb7/zeR2wl12h7dl5lz598QbaB55MiDp8GVtOeiVbm0PurWlcnbFe0HtekX8IwoKkTB+0jf/h+KzcX7Zc/8JdWaO9WS2BDtajkHCAWNkE8E9ZUCXEkemurtmP7Vtu4aUQOq7nQZKdOHrXNG4ds/9XX2/nzF+1LX/qivfqVr9D9bFg3IhbBzMykgp2PfuzjdvvrXqNK3AsvnJGNvfPON9qp0QtiXc4ule3xR58UWyiP1MZazsoVF6EORgvr0NfXJ6ep5DTtW1ihY2NM+yvbW+56s60sLdh9P/y+HXzqcdsyst5++o1vsBtvvNkGh9cZ2iO8FrCR4AyQvqe3U2Aa53X0wgX7xre/bk/95Ee2jmTRGuzE6Lg9e+ysFVp7rbG5xZbRNEy2h4SgvLRgzQ15a9HQKwdB8GXVpG+CvqFrzeStXFnVpObWlhYDDmsBxEki/jqrKQmIYDDuXYEm7UxaD2ycSweEn0Y/KxsoR/FC+5jCVzonTHXGKGAjWU9YJBo6Vc3bVK7BZnIFqzSWrJpvsmqu4CB7jomQsEA8kYk2tvmFGXvH237OvvTVu+2GPVfZlty07d/BNO+6Zi5rjU3ks6Laq0prkjLg/MEO4SsSbJ4vQRP2mPhAwH/y4R5shy32wI4CRm93j8tzJGkDAj/+DZCMFICzSvxzOLeA+8QBrA+tKFwHZ8ztNjIWzXIsCvpULK3b/gD3IsbRPSRmXyQ7AWJGIqNkJDF4PE6qsyci4dG165PSF/YvoxuXfe+wTy+N27JxV7xNXFvcP69RbJSC6mzCFTFevDZ8igpsib3KXmxpKQqE+N737rGxy5c8yUPfe3HRLo+NaXggzEUSXKrn+CnXRmQxiaWa5M8G+nutv7dfRTdYRW67G627p9v1gfMUH4s2OTEhZiRrDVOB33V/XK1NH8dWAJDNTi/YYP+Q5aR55KL5lTVv6YkO7mjNBEgjecF+UwwB4KBdeWFu0b785S/YmjXb//Gz/96+86/ftqaWJnv7W+8SK/Jt73iPLS3OWrM6gHj/VemOEvuJtIiciiZmeqCeT8xOjSpdq1ohXyRT9/OswXyk2F644L2cnRpFZR+YEQywKJ4T73g8yEqwVnlnVg/0WOvQgB17+ojt3Lvb1sqrYm939vT4NNJCoy0uLdhQc6tdeP6kCosRQwdQrc4ZbE6+4Fpp+bxNTM9Z64aNtkIrGAw5ZGiYLLxSscWVFRsbv6JkxM90g0BmyfOslF3TGZbyctkWltCGdrDJB0gio+ISRhE7+hmpA4fh0wUopOJ67HXtWU359TMqcKVSUdv4zp077PTp02JXkhRFnBGF/Ni3se9j+iorCmuDQXmKQdfQKwTcntHejWI2MU2wIrnvnq5OdVBgXyQfk+IFxXwZaams9nmWVVkrFKjFMg2c0escdOUrfj8LFJBDKIlt8oTXB0P5cwVQ3Lx1q1ipo+cv6LwIEGLg1vyckuSBwQFd90p1xRaXF21+gU6URVtYnDfLO9Cka6M9jkJYtF0S/gMOrUB5d4YSexW4sa3Fu1A858jEbyTJyQZjmylmqVjS6PuKfUzRbnF5qdZlJhBZSa8Dm6wHeyfieR/K6R0lTrj34lNToaTvw9Z3wLtkbW3tOicAn/LTiiVg/aC76XGqj1OAjAOb2VuhWddlpBIW5lVYoZhYXl7QewCqUozgeMs/pK4h8lpIBbFXY0hhxI0NTUgIuC5ftFPHHgi2XPh46VCS+6XhYgJRU4u1zo2GkHrh0TX9YDrDSAV4KOlMsD6bN26StFT4KP7kfMAeg+Xc3upxmzO9vbMgmGuyNBCPpWnO9VRlL7EPaNIKzEtyCcTb4asFLgLYcDgbi7btqp3WTDu/Wj1hGBKrs19dFzXiH8X23HOmU8g7R+r6x7X4PrqWEhM5OjLdh/lZ0rmG5ZXIGNjrsDnYwRozT3IzHl/p/FdMOWm0w9bwD6Zfp/evncek/xi2hrXyLkVvZ8625is/SU6pMZ2riMGDWcm1Zkky+Mf4LK4tYoysPcj+PNqow4ZmbaCGY2YK+NqnqRsLRlvITPhzj27F1C0ltltdP9Y7jrKtxmBMDhgTryI/Umyi6woWNNJWBevobLZtG9dbT3eHdPvb2rts7PIVe/jhH9vDjzwsGQaGqNL1ynyFnTt32tX7rhVG8fDDj9hPHn7Enn32iPTt0QtvKzYZ4mTz5QXbf/0NtnXTdjt3btS+f++9Njs9qfiA3GV4aEiEnsGhQZufm5LtO3LkqJ07e95GRy/Y7LzLatGFI3mKaJNPjNqQqKjHLKyj+ysna7lciUNiLJRLC2pvSwfR49DmNKhraW7eBts6rI225mrFJhYWbDFfsUUKDnLqDWJnc4YpKGAbwG5UpC8W1ULd29ttIyMMb+uTPZ2bnbaF+Vl1g7IHJmdmbGp61sorYGfL1tnRLVvu0nSlJPvhmsHYganJKSduubaBd5Wu+hBXNG9pI8dGE+dpJMJb3/vfNeQFVqD/59VoZzR4wia9DICAWpwbwuSYXAcvIqgNhxeHXUYmDVNQg2ZGp8irml45mJmZUrJ9fvS8nkB/f5+MtBgSCUCAJo/YcGzgYI4F845DSpIm1nVToeZ0swE3GSOLRVAQQTZBpsIR6O0adJKSFbVSIHzplHGti7QRV605TXVU33uia3PvGthSdOcorZ5VH5TDZ/DzmAzNmkj3LfXZgxbDvowBLT4x1BNBHuiFCxest7s76QimNmR1hlaVFGEEoxLrlSzXiQknxmGo9cVnxNhVHROw48yaABCdPeCJGwKqrvEIOLsoBwXQyobg/tzIeBUrmCY1mnlC8iWwWvaWKX7fAVAftCPwOdM64M/LK0AcaIAs7kV7MIF/UPx5P943qihcrxipOvyp2p9i0pjWRJDc1dWdNPhgEQGaMPad4DmvwQysg1gxVCLRjZwj8Wx2/ROAx3LZ2mgTZrocdOhUKVQSQPCE5gqJ8Oqy4hHuU7TkxKj1RIj2Jtc49EnpVHjrzovkOaZZ3fmGN9ojjz1u586dt/3XXmvbtu8Q0FhEh6GjU6w2kuZIEKULGSPj0zT0OHvhHKUbmXReXIS5Il0k2CPbt2913aeGnLW0+rQ+D6YXtA9oIwUg4BmNj41rT/LZHe2toqUTHH3h85/XAA+1shdC/5C28fpULj3P9JV1hLIh0t6pBwwRDHhLqDt4b3VxO5X93Zc6Pv9ZTJpPk3XTdHpvW0kTcTN6bRFg1M5PCnAiCAwn7oh1fdKhV709KOEsRNIf1xTv6wkBrXYr9upXv9qBjNU1Cf3+8Afft+0jG62rtGq//O6fsVJXp/3BH/+DLaxUbN2GIRufnLKJiakXaUsuLHlRhvdXdS0z8IXvsX9vftlNqjqdeuGkVVeWbfXyCfuz33mPFfoG7Zd//69traFonV3ocKC3AT2+Ue3KMfVS95AYg7r+yprtvuoq6+rpskKpYM2lFmvMrdjWTX1WWVmxK2Nj1tXdYW2tndbR3mKL84s2NTktMKFQarYvfuErdufrb1ebfF//oM1Pz9i+fftsDF1SAMZyxb5/7wMKkGnhEyNYgaUDPgHqiNWd7GiwShiAsH79Ojt79oy9/W3vsNnZKXvq8cesv6fT7nzDHdbX22OtzS2a1scUeqayMxAKnVFYb5if06fP2rXX7FUywkCDr33xM/a6O+6w46dPWalj0P7sf/699bZ3OOu51VvwFbCv0io8Y+2lghW13ysCKdAxEigjdMoLQhTNaKGenpsVmNGCD1ORz9uw9DxTG48niz5YKutnncnoFXHtT/lu/558ZSowcHYDZAwNREk55JtUJSXZ5n3xV7RIcDzHl9dsEgH/Uru0f3MEV0reEaSHGeM6pvUpkwv2rre/0/7u4x+zn3nDHWbnj9otN2yWXSZYD0kLBfZVLyIC6NSS+eSbeJ7o4eJLYbzwFSCKt0F7EoA9CCaBF4Vcc0ZaahVnLkdiEix2/h1Mxdg3vDd6V/g2ro1YBJsWFexaIJ2YgxHox7mOawt7FoF72M7/P3uSvWclOWUHO7wyznPP16Q4wo7UE8tUZE17IYCH7Dq5jazbxmycFtcdwEQklmHX4r7j33He4n6UoCQZHMJCZ9VUrbun0/7+7/9eLXJoJbE38GMrFD/ToDifrustxolvptgKeZwtWzaLKcMPiQ00OVwxgwMSsAUAmi+PjVt7e6fHeXnXeA4br7iOJJdBhKsr1tbWkabbMqwCjd9mKxWRm0AKw4fkoU2Ez8P+6rMkx+A2htiYGGh5YcGefe45tW4ePXLClsqNdvLUqG3ZMmwb1/faDTfear/1m//FBvp67dL4uHX39FuxsdEK6BMWG3Wu8I2lxoItL8zZWq5qxQbXMmzr6hDLgtHNPP9FisuFgvahOhGCwae8wkUkWX8XXMdOpM6jGFbh3/ShHPm89WzdZKvFgs2OT1lzR7viOGI4teVqcqRPqq3OztvM5StWKnniIikGGEdpwmRjQ6M0FwfWD8ueM+RjiWfQizakA4Sz03M2y/vQxssQMuR2ErCKXaadi/iXszc9OSkdyygcRnu05H7UquwB3Ev3cfjlAAjwRc5qS+yhCBBo50xMqziTSLXw2exZ7KB0KjUBm2EqHps5WOBIbZLKda22JCnEa8MGESui0RdAhIC6GtuXGHfRuru6tQcpeml/yb47888LZg5+ya6n+CHIAAGYkdSxX/k82YtE2ogzLzBQfpACqmvE8vylB14DPBxokz55V6dNTEyKPayujsRYhVwg7UOjZa7demAhaxGqGoywtOzJKDkC33OChctesV7sZ1rrV5Zcyol2Ye4dBmt3Z1etEwgYMuxoxEw8GzoKfKiXn3lfE+9Cg92I9jCFbdbYtfjIU+ogRjDW2dcMP4hWXp+izZp4C63WWUN40Gsr2IYRCqCtStprz9+qNqu2y+DpeyeCDzhYEeMKgLyyWrajzz0ngo4KA6o+wbYHkMD3ubRHyIBIa05+2WPFeMba54m167qWDiRFrCz/nDp/yI1c3zaega+TcmZdgA9qdr+edAITu86B7ZAgcvAZmSYfkpqT1Mn09KSTeyQBg2wH0gZNNnbpkmyznrtoejKlAoFjMi45Kf4bdhb7klyJllfWXdcjvXZNqLOl1TVrbm+3kc1bNBTUv0084oBo7BH8RQx6UzdLKsoFeOsdGE4kCBA/4iwNqVWOlwgKAtrroCXX6cQDziIs0OhgzCnf0/nJshMzQ4i0P5VDBb7hU8rDx9b2Y6btOuKEet5S1yYkj0y9pGkMkEu2RcynIkECbLkvz0lcGqV+DX6f0bXoRKcEjArwc9/7ojgyA8YqH8toK/tmejErPP4VMYHHpTFc0GMPYTxpT2NCVLdO3Z7++UyELmiQIyzGQlPehob77OpdO6yj1WcR8CzJjeKsX7kybs88/Yzdd9/9st/YroGBIWtr77DB/kEf/JIz++EPf2hPP/W0A/x5s+m5Kdu992rbsWWHBrQ9+fRTyj1g7uFHHdspW0GSYAyQGbZr9l2rjiYA7UcffdTuf+AB1x1Ow1vCZmuwIjiQ5I3ctmj907A35a/ReZJk99xEJB9DoWJ5UUxGzoYwd7on18zaG4uyN3QezKyVbV4dUXQ3obfuNY/adPmcd0VQ6NDgWwYhJ1wCPWoIPuAfsLgbGio2vG6dlcsVm5gYt3Pnzvh5K/qzw46re7PshXZ8HDFJ2GouXflutFCnrt/sMOPcW379j9UiHRvR82gYTRhDbx1wY1sfp81ChW6I/3adNRHOLhJxmbFaRdWPVWw8kmtVedPwFYwaN8JnEYiojULMIq/quuMGDMTIu+6CG1taQhqk0eVsRaeKe4zl104fPX860BOCtCQ2bqADGIhDxPtikECBlRRqsEC0LgeLwEnWMXlWxlNC1nVjwMaNwF6AQzJUniQRxK1JDyOuLRwMV8XD1Bol7cgwrsGoiwDDk0pnP3AfGPf4O78DCAdtNfQBnMrulW6CftZAg3QIBGuipu4QHXD0CnTo/YD409IKkOVr5yCjQMzERInqljO96tPfcJQkCLwf6wswoeA1AdWtba0uamz5JHyd0/rw3H0vNtj83IIQe2/bpTI840yxVSYVd+r3QNE9eXa6sU+pcpYPByYSQh8K0VT7rBBClh6BWrC93UUstcTo5f3Fmlx1dixt5tH6xXOYmJzQ66jcelILi2NJrRO0lZJo8x6HDh60qenJ1HKRkxHxSVqesPOMAKzf/va32ze/+U07f/68ve83f8vOnR8VOwFHTAvJyKZNdtXOXfbEk0/XppDLqQmccO0XBeQq+MqsyVFzjVG5cmNfFbMNg8q/uX/Wk+osjvfcuXM6U1TiaW1iTWAnclY/8YlPaHgIa0WLKmw0fRJU9cqKV8CSCHnsDXfo9eThpUl7zfnVkiUvgHi7Q3KoaRJo7FsHKj1wkMNL7aGCRGpgrv88y8x7UeCWgN5w/mIJv6TlMBIbzrcqsQngj2Aw7A6vi5YNVeQTiBnncm52xm677TYPiGCLTU/b0aPP2eb1w7YyMWof/OD7Ld/WZn/y4c/Y9NySFVsKmlA8O7ugip1XIpnk7eBEJF4RwMR1E1sw8ZnXnjxxXAM+5s8ftj/57f9obUMj9ht/9HFbrjRZX3+H2n4BB2lXBoCnZSCYTayJV7Zc8Hz98JCNjGywvgGeecGsvGxbN/RYZ1urqvTtnV22uLRiR587pKC1u7tXFUPYt5/8h0/Zq15xi504ecI2btpq50dP26233moNhXZr7myz79//kD315EFFJcWWZrFiOMe1CngKsmIyffYZ8cw2bdpks7PT9ua73mSjZ84YuP673/0LWhomzWL6K0xZvXhRw6PQbdy6ZbNP2e7pVRFi3eCgWrT7Bvvtwx/6gJ7VGYYdtfTb//jrT1qhodF6u7ptpVC0uaUFJdI495mpcWsp5q1TraIVnRmqilQqxeZRi/CqtZRKbrtSC0tna8lKqdiQ1WOj+MBXtNKEH62fEW9HiT2bPUveRuf6WzDJSCzxZ2heqaUY4DAzcdJ9Iba/aBcnZm3K8rbUCAhJKwssRvxxTiLsAuhT5NjE91eX7I1veL19/e4v2Ht/8T324+9+2d565ytkKzRlMtkcgU1rFVtaWNDasEb4hfCDBITRjqg/8aNqVa4XJYLJqfilweUNolCh1t3U8h1nIfx+nFHZ9dSWzR7yIDEBNWL8eJtXxBHOFvEEhoIXtl/AmvQt6Rao2xUBU5niRxbAq4GFYo16XBPJAZ/F/tBzTGASha8oknJT/N2HvnlSo+BSMhh19k6A0LE/+Fm01mUB+QAYA4gNmxjryLXF7/O9LOihPaj4DeaPA4w8w4/9zUcF3qslXnubgqgnQR4Xktw5EOR20tdgeWlBA5+yYJLbs1TAbHRAqFppsNmlNWtqHbAz58YUMC8yHZnkuEJREDF5bD+tuhQvAZ5paSrZ3PKkAZKtLM9KngJgAVABYX5PlNinBU1uX1mellQPZwF/y/nFvXR3tNqGLRvsnu/9RKDw4HC3TY6P2/t/+9cVl3a1d9m99z9pf/03X7D2tmabmp2xrt4e+6nbfspKTSVrgwm8vGgPPnyPvfud/8nuf/Kg/fDxR6y54uD+T7/lzXby+PO2aWSDnTjynM1emZAERSXnw0F4tjq3GbmE7H5jP2gv1yZ6520JPcMcZ6pZoAvrCnBAYQMpDJKRtq52m7kyYUUN6XBmRaWxwebKDBVZkn5eR2ubs2uaOG9FKy+v2gpTtnt7ZQ80UO/0WZubX7R8oWRVgXced/NcBwcHPf5uokCVs/Likk2gs7W06IP+6DQBnE7a3bEX3N4J7qyB/jUfH8mcYldn1cXZiwnlYQO47+5eWoNzYtkyMKcGUiZGbrSv4W8irggJqchrAnBAD1dnQq313k4WhY6mAjbUAWCiuuxZU+Kd2FP6eQIIlLwlPx4ECOxfML2xOWpxU0G+3tYJQJktFui9NSzCwSP+9zZ69boplqV1G81S/IYkK5Kmotq90zArNhnvS0s5sSDXMjk9YePjV2rDmYiFRU5IZBAKBMQyinGkRZ5PeoUVDc8kp/JYpd41QlIKGya6QwC6HHTz/Ikv19z24XZ0+3iO5nEPcgdByuBn3BPXTc4V8RuyIGFrpQG6WPYiXDontITDZOzv7bPBwQGdMeIe+SeiIjQdlxZd21yag06SYIje1Pi49Cx1rZn5Ad467OQOf94A1h6L8izreZUXxuSbUvE7hkDFPok9jcY64Fz4v2zcJ0Gu1DofsaeG90TXVyL5sKIaopPyRnXptbTYhg2ArN6tRzchz0R6mSkHRnOWe4F0EcVOkSUa0LD0YiPvhR8QC16FyjRMJaN97zkUA76cNdvbP2A9/X3qnmAva/gnBAx1z3nh0/M3/H/d32X9VcTcIdsSsVIUE3SWiZkT8AXhgw3F70nGKBFzvLjmU5R9gCr5XbPR6cHeyrIpa0WF1Koc8QLvxd7k9dp/qauMvNU7DF1SKjT5/HznlHNxjVFEAOhSi31M5xa45TIF3K/a3GUvPS6KvM7PjheivDtNFtR9nFjHnnsRi0e3gmwaZxUblrohA6tRtwhDM1MBRPy1BKp6G3U9/3DpNi+URIeaACvJiGE2PE7hegAVYQ8inVAowGBssvXrB23vzqtsaLBfeTPAHXFiDPfEZp05c84eefRR7cViU9EOPnNQ9qmzu1sdrREvHTx42CYnJ6xJDPNV27Vrt23dvMWGBgc084N7Pn78uGSjZmamRZ4h4hODWLdRUVcgdmHrlq0ayoIUi5j1CbAN+6QzQmxI5yGxvrpN0HJuVkeo1lJgiOfi/lwSCMsZSfuC5naGN0qGgOe3VrWO5hZNkZ4qL9oy/pvcRcMGXcdZ8V5Sl9Z1JJsDeOpdcw6yshcB8QcG11lvX5eNjKy31tZOnduZ+VkRV66MT8vHMFiHJKlQgO3MVeWtTKcY8m/lZcmsgN9RPPJ2fAYJN2vtYT4vLTHk5b0fqqq9FVBOyW9Uvb0qpepmpv1IgICH3D6BOTO7O+iwEWx7kJMGsSSnr9d5Q7frXCTmCa2B/B2D1tXZWWMY8PnhOD3Azdt8mnQdQbQqvDVmXJrcmIaDqJIQ9Og05TWImKpaiFKfHkB6HznlNGHWNeGCBuyghGuApVVIAKK3MXsY86INF4ebIkcmoRByzSYViJdXgqlgKr1vtK9FAqL3TGwWApkwuGGodRi8PODVltQ+5/ce4VXaaRmB2HpyU9c1c4Neb7/wBMr1vxIhML1/vK9/gF+Cg66Zpi5dk9rW097KJoky+qkKSSJVq0C9iFZdB2w9aHaHF0ZKVfpMu7OzK+q37UmW/x8JlxKXtIcVE6TrjyTR7Z/rSmo/K7mnGu1tQnLuiXnoSUm9XUnBhCqj3ubjbU1u1F2DjcngRWlAjF0+X0tkSV5FOJDwdKNARrSh9l69Odn+kgAAIABJREFUz77zrW/rwP/ae3/dLl++rNbE2AOwBNrbOmxqesZbr9L6RAAnKnXsYc+W0wl2xhXPA/FunvHGkRG78YYDNjk9JZYDQT8C1mqHmpywi+fP2/TEpGQCcNyIv1OV18Qp2q3S2XDWVBLxzhQVfFq7FyuiaBHJkTMV/PzUNKVSgBY7rRZkJRCfadUBDsbZqznXtAvVPpJpoYgk1zXP/PNUhEyfFUAkfyqITW3Psa/jugnCESZWQkGVZ9lbluuBkK91sIF4BllbxqaDCfqmN91l4+MTCr5PHj8uFmgfArxzl+2/feh3rKFYtC994zH7yeNPWXNHs6YCn79wuVZQZM0Azb0Fps6mjLWidgYT5sabbhIce/niRRu/dNFys2ftrz74W1Yptduv/f7HrJovWWtLUdVAWHm0Cc7Oz9nQ8JBaFGhLOIPWlqIbSgBV27d3r91668vVbqchUstlayutaGozLTh9/X02PTkn5+bDZ0zg//p1m+zDH/4Le8Prb7d77vme3Q4z8NizSnquuvpa+8TnvmRTc3OaQklATkLqrUSAEwk8TmtLVU7T2RKTnDXg/Ozbd7WmjPf29Vp7a4t981tfs8997nMCKglqBXQTcGnYDyCEO0ueH1IABOAMPLj3Bw9aX3+PPfbIvfbwo0/ZcqXBDh9+3voGh/UMACP6hwbtyvSM8ln2y+T4mPV1tlpLqVGaZZpYpwQPn+PPCBvBFHXsAT8XON/ZYUUFXegdug92AoczjlkPyZLHlMB0tvi3JjxnAlE/M8kSp4SUJIqgnQQTsEH7MTFE2BuafpyYH0yNm1lasyk0nBhKBetcwX1egGTov2C3aOVp4vGuLdrI+n479sxT9p9/6/32w3/9mt15x+tkj2FvcK/S4mr2ymroIHlw71rGnGfvFkgAWtKu1b8zusNxzsMO6t/JUKi4kRJTD7jqw948KUE3jcTY45vadPgEFhLM+rTLmPDoBQ2uDxuuVjz9KA3lSPImYaeyQFxoVbmusYNDcY8BoAWYEK+P2EYgqAqAdcZUDfRI+0DPvMaeCIa2B7thU6PwELbLYykvnEThjaRcOUnaQ2ovz/tAEGx9dGE4kJmkUBJIIjGSpMH43Xu+Y7Mzs/IRGnKVW5WmKYCW2ycHi0K8H50zFyFfso72DvkcmDDEdVEoZu0AMWETQkqdXmi0xs71VuroEtt5ZWneGnM5m52ckd4sRefltbKYjRO0a+dL1tm3zpaqgB8lAWldPZ0C21RkTTq9AHyAle2lihVs0pro8+Fs0Q6aCuWN1mgXJ8bshVOXVUgbHOq1S4BVq8tWrTRZc0ujdXcP2GOPnhTLl3MJmw+wjUFipcYmKzU12u//l//bHnjscfvevQ/YlctjtmPXNlu/bp11trfZ04cP2+L0jFUXlmzTwIDLktiaDfb2CeTAxrDZScxpc4UhTeKDb/AiaeqWUXGXBjGNzfYuicR4FoMrAdlkVbuu3iOhe545w2DynPvqmlpmSRaKjQVrpZ0MWSDyAIZAQbrEHjfkbHZhwYbWrbejx477YB58KtqqKuw7C2vd+vWySSTQdAUtLbJmFSVryCQhyB8F0QAmOGvE6h4rBogefrs++CYLsFP09iJLXScu/P6WrZ4oXrhAoRagxVuaBfJrwmbE8fW4Oc4joI/Y2qkQX4tDUwKtbhSiPTHHTXveCwJMKPfhMtgb7r9WHEp2ir0eYArc0YgXXN+KOJI4zmWJ2LMwQ2vmvaZJ71I2DjLVQWbem6Is9ss71vI1GQhkU9gLEB6Ib9VOm0A3xfSJ2EF7O9fPRHZ8ZQBc3n21pEuBFcv6wYjBJ2uSMLZU8bTbdoHj5CfJvzlBg/PvnTgk85KgSowot5XsgbIIJwvLrptZKjIo0btrmEgtGSeBWExfdiKB2zCXwhARQoCWEwbQTyRmFfs/bJpVbX6ROM4Za9wvcQz+DrtPviiwPHVRwF5k3aanvaNEslc6awlMTAUSSAXSGY/XiX3quVoU3H2dV6TbGPmMg2Yx2CUN8xHbzlnFUWyqMyRXBG74mrnmKOsI85UvBkZGvhU5rIcJDmwDeNEp53iU55wiq6TYKABRFYQS6YMiDcAjnxM+Qm2UTPeFHAKDfcUHXHjQGv7dQUPsF8/N/VXOWtuRu/CuBTAFvk8uoiyKa9TAxpwzo6Vj5y33WSYoZ4br8Zgc3+GDfIgfPP7i+TrTmGtEJg17FF14MGinZ6b1bEUeSINhBeRVzVo72sXIRBdwemZG51zDaXneuhfXwcSXefHOk0ykB+o5LJiLd46wVqEfjT6q7zHPcTlT/NnV2ZV8s/ssXa8kvfz5Rocik9id8b9mhTwDPBZVUOYaObdewPGhHMJ4BHZD9PEWdy9GeOcp9w9buAgRKBVyyV0lz5Q0NTk/kNGik7BYKOmeAUsXFjwnEoAK2xdgas07UFR0bshZV0e7FSkK5taso63F1g8PWP9Aj81Oz4rF2tPTaZs2bpRPiyI694fcBeQgPpvCHnnTkWefs+eeO2qnTp22mdlZMa4BHmHmUUjbvHmTrR/ZIFtAlwXPm2ck9uLykk1PTdvk1FRt9gKDTiApIPd0fnRUMSr3BmgpCTcPNPW8Si3N1tnZkeSqKjY/N2uzC4t+RtMgK7pknOiT5EtioJhspIPX2EvWWOch5xr+JeUDZstIPmDv0pA5NJaFUSCtgtYtwHiKzZBMI69XUV8D8xi0a9bX32nVhootrdJh12TTU8QOzCzJS6tWpDqjG7hN+5tr5vyg/4js0GB/n9jbdDRi35fL87ZuqM8a8yXlseR82EvAytydv/JfqzQ6CzQRayoh0Yl1po1BwhatGInq6awc17TDeHIRCEGrwoRzkmNZ00WLPYFuYgL6IuHm0KgdJvrUJYpZsWIB8MSdewTB/N3BMFqz0tTCNSnOCMXneoJVqUAhpS5ZANTtaALhUgISDj0CcLer9WEn8bkYXw1sSYmeBPUz02s90HgxM0rTtiPhSYBItloa763ESFM4HSBQYJQRMdb9pCCEz6eKHV9s1pgUHL8T7ytwg02bhsxIKBiUXJXNFEShURi08QCeXvJ5WQ0aD4rqYrncYA1BzwjA165F652miztirQ/OgksJy0v+rJ4gxTMJZnYEeRHYxHXXw0D/W/ZZ8u9gjcXn1tddv127f/ZS7Je4/tgv3trobQZy/hlmb31P1QGeeGaqQMT0R4HMCYjN5+zM6VP25OOPqjLEdCwYHNQkqBbzJ+doZNOIBKRpS1i/btiuuWafzcLgzEz2xQl4e5CD/2ghRCKulu0UYNUnbjsTVy1sOnu+lznrg/0DkidgQBLBNHqlAIgAP1R57vnuv8oxACZxdqItJ1u5i6A71ij7vPmZgkOqXhL5dfZOJNjxjL0A7yzOqEbxewE61EDEpHcSlczauUh7mEBDFboMYF7fL3XRY50rhkcllmFowEWyzRpF0AbzJQ1AtOnpCWvvaLblJYeoPehzZxzDo2L9owW+trdoJ5uZsbvuuktVck7GCydOauLkUGeH5eYu2wc+8CvW0tll33nguH3ru/eKCYOtoKoWujE4V64HXasASb1lzM+ZgsRczm655WbZTtg2F86ettlzz9nH/+IDttTQaL/34U/ZSqXJfuU9v2S9Qz32yCP3WUfnkLU099gjP/mJ9LnOnTsr4W/OsNhdlrPdO6+y/fv32VJ5yU4ce94unjpjd9x2k23atEGJAgAfAeby0qqYvqrI5hHLb7dPf+qf7K43vcm++vWv2+tff7sdP37Urrn2Wjtx6rTd++CTkgBw1rQL6DugVW+J9RWvWF9fryqPWdvKOnR3ddn6DevVItbX12Of/exnbNPIJpuentW+fcUrbxXriYCVhAZw8dpr97vmLZXHlhabmJi2r3z5q/aNr/2LVdbK1jcwJP2xy1fGNXzKtQHbBUbivakicr3jYxetr6fTmmh1lYYoOiYMrvBplPKNYqmTTDCxbVEspeH+AcszURowGoaHnqJLmAgMFLabGMnSAfJ9GbYwzoX75ZRYkdTIdlVkO5QswQ5gWjztoYWSzSXJhfGJKem1wDqTzmelahMLZVvNA7w2WhWmgqQdXMZC+02J+ZKtLU7Z627Ybtdde4N99ev32Nt+4R12z92ftXe89a0pOEwtj9UInjNTcRODOmt/4+xRfIx7wdYFwBYFAK1QOpBhS6JVmvVg2nTY/LAT/Bk6prwPLOzYP/osANmyT/CsJ3LO/NIwoLlZ6+vt1f7kuZBM8JoaoyElbG67KlZoRAfNfVPYxSwTNwAOficLlCiRzIrpqyDpYIjfd/p9WmRTTBPT3rP+Lt4zgAPuMd4n1lwgT9KOjKJPDaQlaSc5zQyMUZtOAiIA/xzUMXv4xw/ZwWeeEouF80HxCWCtq8sHprDnCE7DrgM4UkC4ePmSkih8llg8qR2VvaZuD8r2DbBHZ6262m2Fll6bnD0rTbSlBZ+KuLgwbj097TY7v2hz82aDw5tsemLMmott1tzRbXOVBWtqamZKgFjcC8srNjE5aQMa5rJqq5bXlPYmm7Su1oqYOQriRYeFFesTg8+cHTWrNmkScWtryQrFZtkBJquPz0xZT3u//eD7T1ipvUcFAeJjwDgAHAbg7Ni+3QEaq6q4wv6buDJuzx45pHt9/IlHbf+GzfZr//EXxPiYmJqxv//kP9mZSxdsbXbBrtq+1U5fGLUy4F151dr7eq1MnF4s2NzCstrCYaHTNUGxyJPeRrVna/81cO9L+nNmblatUqw5zxdWfVdHl11z9TV28tQLdv78qDolrtq+Uy3mo+fOKfHwSbyN1lQqWm9/nx0+ckRMR0CBianppLfsw3lImoOVBhDEM+Yc9fU5i47W2IGBAQFpS4vzacr0smIAEiPYJdibiP1ib0c8kC3Exx524N3bzSIe4/VozZFknzl16kWxYYDuxDdhYyKW0Tng/1QkiDPDmdDZ17mts9BqZ4qJ2Squ1yfq8l5ZZl3YhYj9X2rLyaF01tWNmoouiSFdI3+o+FEvDmhdkvfguSu+ItNLdBY+iz2nuENtt/U26rB5YTMV7yZmJpPJmcDKs4yOJwd36lIUSFshO0IM5eyoNfm0KON7YbdBYCEJcOiKwlbifPC88c9hj+NZ4wcAScQGMrOO9i4VaAU+JoCQmBLtPvJZXs86eK4aLas+XMJzTnJNEnfXQ2ZmtlicytvStFTaABMD12Mr9xvR4Qbrj/ViH9CN4F91oC1bOHKTncgYaT95Qcc/l+sNPb/Yz2rfTPlu2Hf3u/U9xfMTCCgikO8PvpCCICZ0YN2ffehRRrEr/AjxAECXA3aAFAxxYPYBmsSAMEW1gocf5nXBysT281qxQgHZlONFXOIMVs0TYKp2mm6rmIVic3p+xJQUsAELWVsV/xDrETsuMaC5T4aCpk5F1p3Py+YHiq9S8cy70zwe4/vEqyooi53nzET2GveMLaIggO114LVegON88zqB0MnHLi4s67V8lrCHgp9Rf94NGhYIQK0pvGmIKfcs4BCbACOQoTlp2AvANDgGzxYQsL2t3UFAdLHZW22t2h90Abn9ziluVdG3qeA6ttLsd/Y698xnUQDj3vkf/+ySYnlbWliUXIHnDl7A5Pe1jwSiVuXTnDVokhshxmf2QalQn7KtAqZa9Ne0V9gLE+Pjur8opjgIvubTwdnjhSYBrUtL89IxbW5uss7ONutsb0G51a7dt9eu2kVbcqN1tPd4YRFblvSntSYrZVtcgHVala1wm+n5HLqNAF1//ud/bqPnz+tz+R2uCQmwgcE+xa+wZXUu1irSmsfud7S1J41RundzNZkrXX9jozHZmb0yemHUHv7JI7of8hoCsd7+Huvt67fOzm67cP6id2gWi5rGPD4xKR+oTiX6M1Uggv3uDFWxwNMwOLQoY49nnwnXR1xODoQsjHL4yIugr4kE5mQibMbC3JzldQb8HPmZzRvzvLQHyhTBGJQI3uRSGoo30RZdQiOZWKmgdmoGQIEdIXvA+0rHHLBcg8dyNjkxLQZ0W1uzwdwnXgDzy735l/+wGqLELBIoNNUCZxoFG8YTApw1qHlow7G5aF2Oag+LxwUpiJWYto+xZwGpAIR4KKdKi5W099KpFbgYrb44PGcfEhy4cfTKZl23w2WmEsMwmfZIsNy5+GFzTChN8kr3lHXqtZ/JA/zvugRyGS+i5AWDpi7e6R+fNFQyIBfC3mHEs58TgboHDg5eKQlQ+0KitCfas+4DoyfBf28TjevX65MgbLBaMOjB2iKwlb4A959tAVMhCYPrU7100IKNkFgMfl0ZLYnEGoz78QDEK0fOzKoDbFlANAIF3b9elAFIUwtEKho7s82b7r0tLkO/FAvNQy0vhHnElUBjLybEuiqgSGzOSMAdYPP7idJvDHuJ9YxnlAWmI8iM64+qrs5H5lk4M7O+f4JFo6Qyhh6lO9AUuTRhnOfmOp1U6RiuAsvI72vjxvVWWV20B+77nthOG4bXyWE5s8kn8+l8KChyJicVGQf5SZTRk1qzZqyK2kvWnCGC00V7VLQMXw7uh2m+rNvFyxdVtXSKO3qRBTt69Kj98L77pDFJhU+VlGjLlQS2a8H4V2KbBSgYrfSJDRuJbgRSse7179cHvkRCLuA9JdxKAFKbQPY9fE/W92y0DrwUAI1gIGwc60kAVAsIEyNIALTup95O7u1bgPfORNi2Y8guXZwXeKN9pHZFD7ACHPdWUn8n6askvVCEy2+//XYBuapwFgr22GOPWkdzydYmz9rHPvZfqbLY1753yL79rz+01vZWAUOTaDBKLsJZ4qKj1yjUvMSZA7pvWFrlZXvta14jh7SyvGTHjxy2tYmz9pH//p9tqaFi/+OjX7Huoc124MablOTddPOtNjE5ZZ/+zKdteWVJkzfvu+8BZyGqSktBsmK7d+60m2660ZZXlu2b//JVKzU02mtedaPdfPPLtAcnp8YkBj836/qLHZ3tiu17ewbss5/9vN1y88vs0MGn7Wff8mY78fwxu+mmW6x3cMiOnD5v/+sv/1KTLh2QWKpNHqzbTK/+79q1S3szAhmeITpfrPHVV+/VutCa/cADP1Lb8+7du+35548roY0EhQCNoIeqKCwZ2EjorpAA80UyBGNC+qNLywqmtIeaGhU4wDyAzct7sCdmpiatv6dHrTWcI4BWMUSky+n6P+wDmJI8IxI9rmVwoNea1Wrkjkv2PhX7BDSmxFK7MnSWEgXbk+Kahaz5CGEj8qGACssae0VbjZgMa1UFoWh4dvT0KJhQoKaW6Eabnp+3K1Mz1t7ZqUCXJBDdLsTNuWeCW9o5unu6bP+mdnvHW++0xeWc/clH/9EGeoetpXHefvGdP2MrMHZgWCbbi68R2ydp8tTuK5OIK3ij6JjkWQLoqye2nkxFS3H4GXRyeQb8H+w7AkyAtwvnL+h7gF81ADZ1aPD+0ZYNKMb78rshOcL9cs0EXhqKkGeyYau3HaXr1F5JrdrxPT4n2An1+/RBfsGidjYf+y61D0n4vd4eyPsGSBi2K95L33cHpr3uvjiZ4ZcwOcM/co0BosRvEqCGr8wCN3xPGkga5hAJbFUAILGgt157odNjw6o9/fSTduLEcQHrDABD6wiWBfcIQ4V9xpniesRuq1btxMmTArsZhFQoEni7RpHYV0157UdnJIXIujNCNOmQRA6t0Gpi/FDUi7YhTTVNAAxz02nvZ8UqDbaWJ65dMyvDXm4yTgeAXGsRGZiqWvzk7wWyeAs+/+YMIFNBzMsE6w0jG61SKVt3b7+dPHPK1g9vtjOnZ2308mQaQOGtgM4y94ncG9avt/WDQ3bN/n02smWTWIoPPfigGGKHnn7c/sMb7rR3ve1nLUcrX0PeDj31jF2cnLRKecXueONPe6xQLov1/szTB+3hxx61w88fsxVrsKn5Revu63VNtNWKjQyv116bnqW1sSCG11Xbt9nIyEZrgnne2Ghnzpyxrdu32+7du/ScT544af/8xbttcmrarr56l+3aucOaizCSVmz03KiDN2urNnZ5zHr6uqynt98OHXrOBocHbGmZIYFJSoMBeKVmnceQpwmSQQyb0r5kGF+lok6MICVcGhsTI2Rmbt56enq1X9R6KxDCC9eALSRxyg/UMsbTdY1XB1RcP1CxA8M9igWBweWlRWc5SV/Ku4J0jDQwsV54j9hQ9jemx2cPWKZwEABHPf71feiAfkyYdaAnWjUjZonYhwQyviLWDACAs4SvEKiZka7ycmJdz08RC4zVJPMQbaPevejfp119YmJC4I+3tjXJnlE8cZDRATp1CNU04LzjiCIUr4/W7SwYCFBy/vw57xmKFkA6ZBqdhV9NNg55IIpugNWsD/Iwsmk5WkVdC1CfT69EenbcF9eGj8Iuc40BiAbYGr9DvsB7YesFZGnKqU+r5f7RS+T6YSj5s0+AtIajuYalWHLkKGhZaqCnx7UBXDk4i06Zg2+yD2KAM8cg7afaQBH2a11uLLIgAAA9r5R/Rb6Rvik/U7PRycZzTc4i9kwmcuXISNjTAETxxbALrQv6mGJJ1Vv0+TxsM/6ddXGGckU2IftctULJz4X/iFw+zkjsYf6tfDBi0pT3RP4e9+vX4j5PvhCIqTZp2GVGanF/0hYFcI/Caviz7J8BOPI9YQ6aI+CDeyhkoLvtBV4niwByB/sxPsv9n6+ZriGRqdTxgAxadISlVm8+U/GCpsz7unlsUvbBuatJCiUNYRUsl2xInG2BWAB9KyvWIk3vnNidardN14GvDMk4ycyEDIYf/5r0WJz7WMv4LK4R+4ftaWpIJLAoVoiVTLHE10XTxmHTps/mvYKN6YzcvIgutBNr3STHkBcJwdmUy64lmNiUsmUMcik5O0/2C43k1mZNjO7v7bZrrt6j1ujBoR5Jk2zbtl0yJwC6AtYSI3plpWqXLo3ZudHztnXbNrElkUkgNp+nsljN2cFDh+zrX/+W8ASeC8DXgRsOSMILVuboxfOSUeL1Go4yN2+XL1+ymYlxXV/Ee5wVBlvBGiTuPnzksI1duaJBYUFuQ3IJ0gcdCOvWDev5kQvPzc8miTWfXUCxghiTbkRiARWoGASpwT6Ol2E7siA598z3iUlV5NWA34oIDoWiz8JQ9xFa1Gl+xdDQsEhB7V2dkpTjs+fnZ2zsymVrbYUgAEbgpJrwod6t0poGG7qd8JZ5n5gtlibrmGJH93VOYEFqBLkcZ9oz8Nhz09yNb35PlV8UU5CBIc1Jc5CALAEZYl1V0LlwCrAmTEuDBQ2MmA7NtDpH/WPT+9/RweGTqEK73l4gzWI7Svy7INQ4FlIOUCO6pbSajL8P5EjmVJsZ3ZCacZITyE6cS8BkCgjdUfnnRWCtqm5iZoYx4ed1vYwXA1bcu4DSRJt+MTDpjvulXwL2ahQ8KKzuhEIfKqqrngQ6OyX0c+rgR90B+QzLxIRI0EdUUbieAEjkpDLVSlVuUutDOAO1gScQ0x2JA4pxveHosoxBXXuGMePJTGr5yzhIPyhpGAFONYHH8VoxNmnNrSZWWrTQ1xLM/53JmHWyL13nCA7j2kMgOYKUuOf4Mxwa+0mMpdClDG0+FXFgDtVbcbwq58Lc2WvxVh6fqBmOJxwja5B10rGmNSCT4UrJycopJylYmrLY/13dbdbTU7R7vvM1a4UGn2u0oYF+B6SpnHH41T5Epc4T5OzziUnG0XJCYILBCE23moOXRos7WiWpqQLF9cpRE5AVC/ZXH/krVTHkUGn3TIFKOOZs0Ft71un+siBf/D32UzwX/3xaiT2ZqwX9mVZjnwhZZwTEa2vnOrM/syBC/N2DnxdPp+TMt7X7JHkNwEm/4wnwqhwUjlQBoqayU4XKieG2bqTVykslsTa4ttj78awJSuNcRsEFAV++mKD8ute+1p9hzts+Dh4+ZO0tLTYzetQ+8XcfsuXVFXvwiQv2ze9834qlnLU0t9mFS0znTDon6RqjUh/Bjmw1TqHQJHbcXW9+k80tuIbQ4z/+keVnL9hffOh9tprP25/9r7st19JvbX09dsMN19lzzz5nx59/wUY2bbSe3l61En3h818QsBx2heBg6+ZNNjw8pAmvDz/4oDVUqva619yiJJUAfW7+ikCDi+cvW6HQLJYAwX5La7t9/nNftKF1w3Z57JKNrF+nlpSu3n7r6B2w0TPnBHoxcAUnriEpGgpV14nFdrMXEXV+8sknvfqamJuAh6Oj5+yVr3yl9N6u2Xe9nR+9ZJ///D/bH/zRH9iXv/Ivug4YuzceOCDmFGuFNAAapEePH7NvfPPbGnLD4Ar0T7s6e21lZcnbppIv09Tljg4JxJ889rwduPGAKsUTVy6rhaa56O0ix44dq/m/2H90DPA/NpeKIL/X291lTTmKA0WvaAqE8sKMNKTwiS85F9pvSd8lQLg4Nx7oUlzKWbWxyS5dGZcgOdNqi00l+9Vf+lV72ctvsdaudrU5RrKjuNJlNu3KpXFbv75XCZjqrAm8Iui4MlG2T3/+y/a3H/1bK7U02s07h+z2t77VPvGZe2ywu0uM1ZGeJtsx3G/7tm92+8YQLJjCMTwuA4JF4hHnJUBG7otYg2dGoOV2zq0wPwsmg/TJ1E7kbLnwQdg/XgvITasfz5r15j15fpomzNCd1P4DIMZzJol2cNITFD6TFhKxJ1SBdoZ4XEeIrmdBT34eoKO3YicZl8QyzYKr7pcaVaGPwkrsl2C5cE+uNR2+mMTRQUYHMuqC72qVrMnT1NvGI0h0f4md4PX4wTrLUja9VjDyuCDiLcUc0ib2+C8KObXPbzD77Gc/KxCxA22/mVkF5AxzGp+YsPHJCdu4YaP0E+fnF7U/AZPGLl+22177Wnv6qSfswIH9dtvrXmv/du8P7MKVCQWtc3MOJop5xG5sYOhLl83PL4mpQDzT2lywPFzENMW2o41W6AUl0WsVWGawQGHVzalIFb5LYL9IamVpiiaSAAAgAElEQVSBeqtrxG7Eix5Lwup3bTm6fCo2OT1tt9zyCk6pHX/+BKsoyZvRixessaFoly6u2PSSF+Ec1+HsetIKsAKlcUN/v73trW+xJw49ab3Dg7Zj51X21S9/xQ4dfMoGCyXrKBStrdBqvX3dtn5kve3esd2uue466+wfsDUAYUD4xWWr0ObW0SZNwy9+4W775nfvsSnkECg0VSv2lte/0dpbO+yJQ8+I6djT12/9AwP2yKM/sTPnRqUtVm0AjOmSPtX2rVvF8PjUpz9jQ8Pr7E/+5I/sqm3DQcAycaW8Hi8f2N/bqfs69vxp27Jlg5g7KrbG7N00lMbrJq4fqpq5pGwCDSfq8brx5AyATc7aWhttam7VvveDh+yxx5+xS5ev6D1hkbOneA7rN2xQ7IJ0DDp4MN14boBEtaKDgEbXv+Z5Yx9W02AWBz79vOn3HfurFSrrQBeAs8dHAWopVqJNjGLtS6bYqqKC7U0Eh6wdULeSNJTr5AdeH7ZEvjslnFnAJBtXi7FSA2h8oFecUcWhqfzttsIRCOQxeA1tg/hIEk98T5xbXhfMsMjVYOBHp1KAn+R6/Hzjxo0CA1k/j/c8BkajUSzl6DZTazB7pmprqd308uSVF/myTiY6lwp6vpxvFWKlIeeMOvmGalUAK59B1w820QFHBxo93q6vK3lPazOtlK6bKwaXpGocWOK51dvVk3SPnhkPzdnKGjQjtq4XZZQzRCEvaVKHr6n/6QNQuAcx/FJLdBTkdTNomKUiWj3HcuBFrfhxwAJ8TEVJxZBZySORMtIk8WTvXbLLSSuKyXMuBaB2+NS1FTaba5DtTHrhALdh07XfEuPP79tzugBWVHAWAFX/WTYHqFRdKop4XWc/JU6xjuFP/Bw11Rh1AbCEbdY1Kg5czpAA3G+xF7mObG5ayz00VTK0B13bWIBIApt9/RPLNg36EAgtwJD94e28gHwhHRBDn2K91LlEkQpNQ9h5aQo5di72pNqOE1Eqhm7w/lTtQhJCDNP0vFgmAKNYW9d29enSSG0Eg7U+LKiqmCF8fdw/n6t5ARkN5rBnyutEUEla0KoSpqEjIU+T8nSMIjFDxEnBEmf4T+BHwnPISRlmVF724aacR+5JDjBNtW/ICeRtbimp9ZcYgv2Pxm9bc4u1tlKUX7TF+WW19jItmjWFuQzmg4QTRxwygBeVcjY5OS6QsJAAXopixIl0CWogrXQlq7bjqqts/7X7bXJ8wqamJmyFjs7U9sy9kE90d3XWGH9hXzzf9lwee4Gv4ZqPHDmiIs0LL5xSEY34Y3l5Xr6vsalkpdYWrRv5HFOqeR/kI6amp5VjI60A+SAAafdBdVIa54zzuHnzZvk28pGYsB7asXQsEtOwt1mTFvQit26zjs4ukZZgVAKoQq44dOhg6n5zPduerh7ZUV7LZ7ltdTkIchfWRhjCKt0j7rs1FKzUopgbqREGFXvRilZ7WK8V5Uzl8qLl9t/x81U/bDkbnxiXvosSGLE23HGicbVp44hdvHBBD5s+ep9Cmdc4eqwGC8N0ZWi7IZgaDpOb5sHLYeoiijVas4upOvsJI+eOHieYxJGTxqFvJG8jDv2T0GgJ1Nap2Q7YxKHlvRU0pGAoBrLUDHT6RoBkYRzDsMW49hi64RUPd2J6TRqgEUM1woCFsavpvKWKhoyMpvI5mAM1PUAxWEcJPQz8qmY0ZdhBqWuC1j48Ihwvf8cQ1oCTTOAiBiTuLrH9su9VTw580m4EZBE4xbVFwppN/LTa0a6XSTIC6KgZOxx6EqKNQSnBs4EJlgWIaqxD2ooS6Kz9mYbsBDDlWHNipSZAKSYyxbOLRYzDmwW8AhhV3JIR8o/XxH37e6GfWB9EE8EMOgnxnjGdTMzdGiU+ph27JmSAVu400mR26amn4RxJYwiQhPjcqwtUkqbt1MmD0jibn5q3l91wg6pELx1kwD1xwLl2zi2sLirNGBCML8HkmdNn7MB116VKlDt8LyS4EDCtDpx3tVWlZ4oBjKl9Dz30I2czJ9Ax1rbWwpqCIbEbpG2Wqs+Z1ro4e9ngmt9zfRDfw/GzKAhkX+PdJfXW0OzZVdwWLEI0RiLwSsmxgrcMQBP7iddFS4U/D67HdWUiaGRNo0gS1wPwxd6WY3B5Fm8RUVXHJ1MS1Kl4kjkrqtU2eLvla179arcllrPTp07Z2JUxa2tptstnj9jnPvH/2tJq2Q6dumhf/NL39NwGhgbt9OkzDhop0PWkIAAIZxRlQHBbUxvaXXe9RYBmf0+X3fdv/2bFtXH70O/+qq025e2PP/YvdmFsTs6egQfbtu2wDSMbrNhc0nQ2qn7/8A//6MMcFKD7/qVtv6VYtNe8+jX2qU/9o7WW8vaKl7/MbjhwQPcrCYy82fiVidSqgVZTzoqlFvvmN75je6/ZZaPnLtmN119n4zOzNjGzYKsra3b46BHtXdaVqnMWxAnARQlHpaL9ipMHANf07Jwzy1hbEiA0QQYGBu3++x9U+zktXgKGJHQ/4Ax7OdFVm5iatJtvucVuvuVW+7tP/J0dPHhQiThMU9j7PFtAJFoNaQVz1n9erRXnz52z4cF+tUwyZX5pacX+P7LeA0zuszr7PrNtdne2F61WvVuSVWyDG802xsYQO2BCaF9CTQhJvpDku9LzvgRMAgEC5DVfiENNaMFAcMAOYJpxw93YkmxLsvpqtZK2992ZnZ3v+t3nOTMD3/rSJXl3dub/f/7Pc8p97nOfgcEzYiaiD6NhVOXJ6bCavSWHf6BzysTG3s5On0TpGYizHf00VIY1Jd0cLzRHUSkNHnOYyKuP8jUuBj21CPswb6vWrLEXXHmFNTZR8V0U09OnmpbU4gjrA81KWrNa2hi0VrId27bYtS9/oTReaAUqSIe5xr7whW/b4Jkhu3D3LlvRt8Zu+eD7bWT4rHX39mlK+Kr+VTYzNW3j5wbs0o199sabf01tNnUp+QFsDj3NSKIj+I1nHIm8B/ueXPDMNWhq0QdNtTTntCc5bzBRWS/5QnO2YXdXj/YDAVYMZuF9470JGEm2eU9eQ0BHcCo9qu5unU21/KQYBls3Ozer/c9aRcLH74YP5nd4/7ArFSZRpcWRoF1Aa2q9qyQNHrPEGY6iT8QmFcZHim2kwVNX1oqO5C38TPioX02C4/3DJgag6aCkB5xxxsIXiCmfYik0i0heHNRIbJXU8oeWz7/86+dsfGpWIGNTtsa6u7rt/PnTtnJVr504dt5GJ2dtubhoK3rarKOr03pW9Nnjjz9t//t/v8/27tlrX/7Cf9jr33Czve5Nb7XGZoZMMGE0I/ZsfQPDkbzST6GL3mxadmiTJrDu6e21+rqMPfzgA9bd3WtTkyN23SteYU8+/qTNz8zYRXsvtL07LtQEy5MnjmtIFqywJ598xPr7YMo5oI3GrrTjJB/rE2tp/2SPwJp4y1vebD/+yY/tucPP2tr+tUpYJmfrbGIMnbwmO3j0iIYluV55Rnb40ktfaA8//JAYfrSJbV+z2rZtWGdPHDxgl1/xElu9st/u/P6dtrmn15iFQ6cBsTiMcQ3QYK/PL0j3de26tXbli15suy+5yM89wER9vc0XC/aDO++y73znv218ZlZashsv2GbPHzlqWzZvseGxMTGPTw+dsZGxCRUSaJmm2I+EQnnISiZjK1ettDe96Y1eTFrNkBZHAX2gBGAbbXwU3xyIqWNqdm2Sb5AoTHS2uMaa1NtVUHfLpn9XDWZhmA3vjr1isjiJaE9Pm41Pzdt/fOU79v27fyLB+Y7ubrX2qrVL8bFrHwJuMcBFut96Zuhepdi55K167R2tsk2sZxQvwrZEDChmWNJNdruEv572Nm2IEtL8qwzW0qTWGi9ysZeC3RfAI+8fLZnYLQE8iX0e5yxIFsHG43ORF8A28T4Ag9gmdfkotqoQGAJc9Om6UUR1e+nMfPcj2Htsm3wkov0pfwsAlG4KSCSAK9WFCMVNksZIX0kHGD9NkUbSBmrrLCpxJp5xgomDZa4/6Kwu/Mv0HOyeBbWQe07k+uGsOT69IbUB0t3jA1y83VUtyrWwmX24RIBEfK5AUbUhJg/qm0txS8SJ7l8ddMLv0wniBANft2ppG56lTw73roKYas97eecWoCP+NuVjMZdAOcOy0e7I9XnsZz60M+US3G8MgeEheE7gIIz+ncCzmBDrcWuFxFDtH0T2SeC3OtmUHtUazMWId12TMSbCex7LemqP19eL8UQhlT0aBTGd1jQtmveVr0gDQslXI58VAJ10+sOfRI6nnJlcNQD8cpeR67SX433uGZaYpMh830YHgk/cTsWIpJ+PXfQzSxHIc2dY5jwzJ4J4q3t1zO/6k75HiL1UCEwkkOgyYI0CMJ1fcA09fGGA6/mlRa2dpNzE6luUBiU+Acul16ZExIuY0YodgG90VXr85vlGFbEnAY0AXrq/KvYnPg/WOICnYuJkQ0XWKTozPuQOdNqrGKSRq0fMIbAo6YI62JxA4oRrOHM/Jk+nGRFqoY0OuookA9eq5yjd/aQ/mgoCFBSQJaDAw55pQIOYLoGcT4qX3V4qWivdIGlUiTP9/dxwDpz05YUDgNSwYzortJWjTZgITjFdHF87MjYq0hx4lUhA9XXW3t7lTMBiwWbmZrX3vWDRKkbj5i2bHJQvT7D3ncxAt2psgecdeSDs/6GhITt77qwdOfK8cg/yFuWPxWURJfjd6KoRdmF0ns2pezHiPZ6tNHLTWRHxT8A/8jPISzmbmteEpB7+j1iCM4BPhz25bds2Z8Oq6BRFriDVeDEKP0l8DONTXa9LRTFmnYlLB0etNTY36z0iroZcx97j+rDDDMf0oVRcT5pirpkAefnZzO7r31LixtElmZwYc+eVnDUeaXFu3q6+5mXaVPfff5+15lpsKY8DmVTAzdQ/9rCC5HSYOeACIGD6YfQRmMzl9ABBknmgkVCI3imQzx/+4gLCvLS9ePCtA5h0xHRYEvgp4coYjIL2TGoF0EEVFZcqj6O6ohVX0YnDoAV4ULkWdxJecUkV57KuQmJbJspwdQAQm0H98ck5eE6Y2AOKTn2TBrDklbaqKXWptSquRYCWACeveHPNfhSDhVARr65uDRDbKmlDlAOlBKpQoY5791DD2zUjuAkwJ9agmp1YBmQVaFUo4JWkxI1TOPlIZvi5dHpIxhMgGYepDIZWtZtEghnDf0JzRhWsNDm6OjHyCanV61IxquFYMF4eDHjwx+diHJzKXnkucT0BOkWFT60taQoiB1JrkSpCERDGZ6XeZRmBchwW1cYE4DpYad5+gQi6WsIAPJjOuqRqWL3Yte6l2tua7MEH77ZcU6PlZ+ftsr0XuaBwycQ4oLoDAHj69KBa0Q4ePKj7Y802bdpoGzdstnvvvU8GD+f3+te/XuBNJNGqrprZ8MioPX/0qERuAUVOnDihe40pvaw/hjI0hWLdQ7Ml9lGsYzhPziLBT3w/zrUH3lUT13+lJSPWTwFa1ZCW6oDBJRAqeyDOYvXfsXf1typqFU2eSNqjSMF+iDPqht01SLgG/h37WhoqVawnXoPdUsUyMRE05TFV+v36K5MWy9eyXLSLL75YoBWsUloKn3nmGetoa7Ojzzxmd37zc3Z2dMTOTNTYpz/7JZ0v2HKwgbge9jO/y74s5H1vl6vLiT0AgEYL2U033ahnvnHtKnvioXttRVutvfnGawVwffNHT9tTh49pn9dls3b5pZeVgVKmrHZ399gXv/jFMn2eM4ET3bN7t42JrbBgTY31tmPrZtu4cYMAvTNnhhQgkOyPMQSmKatrxaR1dfXYN26/3Tq7mq2Qz9jLr7rK8iWzI6cG7ezQeTt28oTt3LlTVbsKS95tTLAY47movWFuTu/Nz3FuVBPxBZyDPXv26GfPP/+8ronWB3wRzwTtMew0gSQOkcDywgsvtKuuucb+7v3vF5gAg42z42w1nybLGmfRC6pzmQIYjY898qg1ZxutniS7rtbWrFmtlgQGMKHxwh89M4ZPpL3O9fE9QHySrlX9/an6W6dqciS2oQvsLUZJ0yaJdYcNLvs1rySpBZT1z5cKdnZ8wvpXrlab4exy0RbyS2IA8TvYDIJnQCF85dq1ay2ba9aaob0zdPq4ffNbn7eJyQX7wAdvtXNDQ/bJf/6A/cdXvmYHnjlkhw8ds21bttpf/9Vf2le//BWbGp+wg88+Iy2doaEBq8kv2quuudJW9fUaRXlxgEsZaXRyX9iaqllxOm+xPs6M8cScZ8H1UvUmQeCZhK32Z+NsIj+LdZ7UiCXM9PLOXyqeeWWadV9QUgXAyP1Wtzh6C577jpaWXDnQIzHhc0L7J/yadBsTi4bf4XdJwBqSsLu31nlMEsBw2LJgJLInQy9H8YnYVBW5iLBDsG9UDKRFD7HxKmmI+HesjcdY1UCI++l4XSTeAaaElnTYxrDDBKAwLsK2xnV5ko9GNRJAHphnm3L2n9+8w44dP22NTc3SEezp6LDh8wNWKi1KC/XZwydsYXbKtm9ZLzZoR1e3nR0es77+1fZPH/8/9pd/+T678TU32Z/+2V9atjFnTU2u/bkof0m1fVa+CWZDriVn/Sv7pbXKlMVGTWEsWkNdre17ep9NT43Z617zWjty+HkbHDhlN73qervvpz9VkinGjjnocvDQs7Z500YF3IUlNJ7Q4fAp2LBxSBZgbnItnZ0dst13ffdOMV1LywUxhRaXF+3s4Ljl2jbZA48dsNa2Nq0ZLVqs6dve9laJxBOoPvP0fnvy0YfsmksvstpsrY3nl+3AUwesrqZkm/tWa5jA86cHJO7e0txos5PT0s7rzTZbf0eXNWVqNAl6bHrCLn/hpfaKG15pm/bssiUS4/oGu/+ee+zun90j6QuKK2gkztPKJEF/9JCXbAg2BiAdOmjT09bR2WVjk5M2Oj4uv33jjTfatde+XKxTBN43bexN7etl+XTF3KOjDIaDkNBuLS2wRYnZKnHQ4iJ7zhknYrOl7hCxPQBiYuo7icqyWV39shVLNTYwOG7nhsds1drV1tfdaKdOT9sPfvKAPfTIk7YMAAx7Ai2pAOtKJZuanLDz584qMdPwPH0ycYSL6Dc01qslrrqAGXGpzlWKj6vPKbafAl3YW8UDaSgMQE51ISBioygexxnjbEfSGCCVfqa2twrzTpFf0pKL81aOjZOmtM530tUDQBX8kjSuQx/fh57AzGZQBGvu0hgd7J1cswBvSA4BdnJtFEp4b5ig2DkxotP7wGQJACzIGnwmeWEbA8qSDuHs9IxrRMPs0leayLvkABvMGtoOXbsR4JIdFIxzt4EUOtFToy0cbTFJpcw509zXpkExcBRy1HLO2ig3XBJ/Mzrq/P2SPEkqyrGe8sfJVpeBHAgvadKPdEmTlAU+q9qmhl0MoMclpkrW042vKdocwzGasiln9d9tbsoqfoEgAEAmtn2ba8Hhp2ClwvaLyeHYJAoq7BCX55iVvQrWGOAW9wEQwHXE4JNyzCvCg7OuKB6oiDo25vFBxicZC1iuq7Ouzs5yiy3SMMFkpM09NI6lpcgAvLwXz7zg5AN0RA5IuqcAVxpYkbrDtNfZhw1JE13DzmjLXpA8EMC5wGFiZDCCujrtw+jI8sIfOoTeRspnMowrdP54NmIypgKkA2/eKcA1Rzwh6bDEEkMXGcasD/gJdr6pcERHpet6uoQGfkKAsM5CRoMKYUkDXEtHr6ZWRQBv5fW2ea4AG0icg7QM+zS0CRmeGGdKhazUBuvxoTMy8RfsJ9pWp2dm9OyCBBG2JrpIA0sIn+5xiD8bfCX5dJwFB6PxkR57RtwIoYL7wfiyv2Jt1Rau1/nahW6mt1s72KSOQUBbgXVWth34TMApB5LpzCFerhFbkaKEbImOPt2zjXqfsi5/sHGrdPjDjoatli3WTbtUm7cQl9SqS67D/g57NTk1LsJBU2NO/gqAj+cYYBj2ED++detW3Rf3H/m+PgLAPuEI7NsA4XX/qUuFPUxuwV44fvy4Pfroo3bgwIEyIMf1c02AnuiMslbx+/wsbFmwRXl+Yfe5Tt6feBKNQ2ytyxQxrKZOwKLOvbosXLecPGxlX79iBjo2xHjNMBEaRqfnUlwE14zMFgC22JmpK4p9SdydZZ/XuTaqhiwtl7S+Q+fOeLdjI0DkktWmwhq/l0cecOvVv1liCs8SC6b+9oIqi7TwUQ1dtWKF/d0H/s7u+sH37bHHHrNSvmjZxnqbnoK26loNvrnRv/HqgFOZXXzX2Sd1tqJvpabsCC1O06IEBsovOnpfV+/j0YHSajNuoDAUUZGLz3KdHaeRRgXEAwFPLqiiYjzjwaCTU/5Z6AAm7xAPMICDOGxeQUkDV1KAH0FDOJao/pQBvjTJuBwQqHrlwwm8COHtSHxVBzNxnfyEw8WX2JlsrlQBi0EtEXh4644HD+FMqhOL8lr9att2WYMwDc0pO4hYz0pbWXXSUnGs+q4b6QjCqipSHiRUWql0b2niqNsBR9+r37sa5KkAvN5G4wfOHb4D2QTp6fMTuyySSoWFTm8rB4FcZ7SrxTOW0U0MvXiWSsBi73ht3n/E56YAKaZ6YazFjBOQwERWb1FUm7tbojSprzIMR/cYbblRaZEzhoXqHyUHoMpEkQ5Ga6h37c3Wlqzt3/eQeL6ZQsku3r1L7TWAElQQmJolzbBFd2A4eu4b40Fi/JrXvMZuu+02GZlwUgCMaMfBxAGcxAHyOwoQq9YnEtNwYNwzk6MwXgSHrmnjk9MiMNeyVWmpBdM0zlaAhQHw+jlOraBlsNnXLtYtHEswiuP8RIKuM+WkVqOaJk2IpA+RJEXKepm8869OMo/rlY4IgdqCtzzF2YIFiu4W6+n6hkWxm2CJ4pCo/KDBwZdkFOoxsA42ClKhYJLAodhz2Ez2kgOMBKLesvDEY4/bhtX9tv/x++2Or99mIxMTNl7otA986MNigsOoAxTBRmHE2X8ElstLFeZCBGF+zqi+Ldr1r7jO5hcK1tXZYVaatyP77rf3vOk11pCpta/c9YjtPzUojaklK6ltmzVmP6gAlWu1733ve7JhOOn+vj5V35g4SNC7lslsBQpLtEjU2szsnGy5B/kMHpi0DRtop+qwoTPDArOY6Lz34gvtzOB5tQuuXLParK7B9j+9XwUJ2gKoDMbei+cRdjjasiJwEkMgMSiwORF87djBdNRj0hfFWZ4+fUbMe3RK0LSEscP6uU0wW9Hba29/57vsHz78Idu3b5/AeE3NU6bhwWOuucmaG5g66FqqnIMuEqzaOnvkoYf1/a6uTr1ndy/MrWEFGxvWrVV7CG0SnF9nuGfszBCsqCafaikz5v1EzsRPxaBU2Y+J6OE3wg9U+xV/X9cqEuvLzFatWaspsb2rVtv58yMKMgmWg1XDPQLMqvKpoRQwqes1fOev/vYv7Dff/Fr787/+kI2fH7c9e7bZ7/7B79onPvF5m5wYtbHhIRs8ddxuvfVTtnHVanvrm99st3/989bZmdOAoaFz52zo1Dk7+uxzVlxykX7ZOjTiSsti7Hr7pMuskFBwXQEoh81QKyKMHNpRUiIZz01atkxb1vTGesUeAQJGUhr+09eO5ANm53xZhyzsJuc/bAznEkYNwutMJaQYxLOKcbMRwMrXKBB3N4Qd0udWFUF4JmEHuVYlLKnNMuyduxBnOyh5TWBD2FcB0ovzDqyk6nuc99gT1edfWl0JYIwiYPXeieuJWChaAOOzoxCrWAP97BRzBFAi/0rMkjTvNAWxscUeeuQX9vBjT9K94+1ey95WPTZyzjZuWG112Vo7cey4XXbxpdISYhpnobhgx48ftff+339pd//sXjs7MirdwIFTQ0ps1c5YV2er16yVXVUSkV+0tg6mSWfsJS9+sYTNDx46JMYdEyp5xkePHLJTJ0/ayr6VdvTwQfudt73FDh44ZDX1DTY3vyhf1lhfb48+8Zjt3LHDmrINkjggga+vRxebJBrmFMlEyRrqmEqZs907t9tdd96VBqAABNTa/ELRhs+et9aeFfbIU8Mq2HjAnZcdefvb365YemJ8wt78ljdYtrbW7vjOd2zfU09pSrS6CUslW93cZgvLRZspFTXNmWEUmXpnJjMddFN9i63q6NTwGxgE7s/nrLmlxa5+2VV22YtfomTkLb/zLluivdtcFoGICtZDV2+vdfb02vMnjkn38fJLX2jbNm+2s+fO2xe+/BUrZjLW0dmjxGLnrl22dsN6m5uZs7b2Jtu0ab01NrG/ka/0afCTk4vWIY3dWZuZcc2sfAFNxRm1vaG/q4F3gHIAuHlPOr07KEmz1DHADBCPc+KT2hfyRXv+6AnL54vyN8Oj43ZuZMRm5kkOAbB4rU/hlOSRADvXAYWJ4VOMic94bTCDvYso9nbYl18q+pc1xz0OwM6EFEMA9HEWsEvVMUl1LFQNEEYiGvF0AJAqzDNko0p+R8lzAsPCjkQMyfuHHINaK5PWe3yu34cXM6IQgE8hASQh5Lx1dnZpGIK30nmrMNeXX6AABgMT2YHKQIfolgg7VZZ3EskXNmaNWHDOAGfomg9G0DWosJ+GfMFiXKLANalim559Ygg7wzVN9q6FYebEgFqKTI1N1tXRXS4CuWafp1UU/F0nNjrLUu4m0kP18B0HYhU3FgHA/fpUDE6xGizNCENj6jYXKD5cak8WGJZY5t7K7HaROIv2a9bxzNAZdTk4y75J5wi2PeBVvgBrssYWYSJ39Wi9NWgkDeEIPTYNf6MAJ/1KzyNjeFY8L+6FNkV0sjn/1T6O54yPGDh9OjE+nbgSLFyPez2RYz8hH3Lq1EkHMtIgElq5KaoCYiC1QzEVsIJCH88aggNFRVhinA/iGgAL8IGZqVnFpw5u1Fhf34pyEZj9qRgYHb6WnNZcABvaqkkOh/eJnNDXHF14ciKGADmLy/c8AznmNaAS0Fzvlcgj7G32Oj4dEC3XTEF6VrkVLUlf2ugAACAASURBVLEMMAx5Ip+2m7UG7P/4uFp8Y79TNEZr79zw+fLkeT6b80MxR100aof39WIgCNcM2MRaxJ4hb+CLfCIAU3yoNMEXFlQw4lnwb9aWOBXWHu/vbG0flAb4zveIg2EDKt/LtSjuIH4ityjRCZryuZUrV+r1bnuSBqQ6csBxwF2c2QnTVay4rJMowibS5coejg4PrjmAcCSGAM35HmcK0Jg9Risw3xdDXfIUvEetNTU0Wi614it/tJLlGiGvNKhI4J2hMIy91dql21yzWjmWuhu9m0pDZqWb7ixOgatWspHRkTKAyj7HX1Fo9pirtgwgiyiyvCxtaPIOadzW1diVV16ps8b75XJMtY9hTL52QcCKwojnWn59fB7PgryAIWoQJZ597jn7xZNP6v0ALp3NWOlgrWBpnlMgPcVnkJvTGq1zkM4uGvDEx3QewMDmmtXjSiEzyRTKpxSLugdyH8B0nisSWxD5VCxSwckHUULCox1a/QMlkwwJtmd6atJmJiZsamZGpEERBYvLNkGrNxO3U9FKdicVvMK/ZTa++OYS2432rIyEsJl4SCDi9N89W7bbW979LvvwB//e5grzVphfVEUWpgYPBtYem2Zm2sUs+UAYaxjYEASnbXPV6tVGu105mNbkGhciDieqKodEaDGAniBGEhn0eMCmcBiRqHtg7EE9TsK7Xr0VW4AEiycNA4Abp8pjkKhI1Nc7Ks1nhvCtA1ZV1O2kuxdBSHUiV81w4joCgWYNQo8tAoUIZuTcEjMhgo/4OwCbCFx4rScaFQH2AEPi73JgI7FQkjbXUwpwJECYeOjViUMk63FP8bNA6uO9I7n3MrNXZpzxk4ZXVOnPeHWgIkpfZqKmCkgkNzwDDHhMvYyEytcntbwIwPawI65NgtOJFVgNPlTe1wHcqGbxPKu124Ltyj3GGgX4yP9H20MYEQWBqcoSrwsnrhaHBGY4k8MdXgR13htdAZXjHuLwVyeECqip9FBpT3PQMeptLY12/NhBm54ctenJSevp6LannnrKp9Eu+YRdriPul3vF8GN00KeDfXDHHd9Wws33+ZvgQYlPbUXsP4LR+Nv3RjAQ/HkQLKmqjVFJrd3+ubQBO507glxANoCbqPQEEzlFQKmg4Uk061EGiiNwUxUl0fZJQopqUvPPSG09sX78refpTVHuAKSpwuRP7IE7BWk/icFY0Yxxx+DnSyyCpPND9ZidTADU3Nyis40zxkhzvfycKhWafQSHCO5HCw+2rjz9DvmKdC2xL7U/UoHgwgt3KsASaNnZZQee3qcJp4eevMdu/9pnbJahIj2b7A/+5K/lUFrbvUIWSYRP4HPWgdq2UgU19iHPeHJ8zG5+7a+LwbJly2Z78YuutP2PPWxthRHr6mqwHz4+YLUtnXb/Aw/YcmHRfvPNb7TJiUkFpQQVOMTlpbyt6e9XhRdHzTTU5557ruzUwx6xxwjO+FLbSJpYOTXt7PiGOoaCdNu/3HqrffxT/2i3f/MuO3FsSK3f9AQCMG7ZtlW/y/qG7YlnFHaM78fzD5Akzidr6XIbNbZzxy4598uvvEIA46FDzwtsJ1js7u7z6msNQa1XotFi+6M//lO79dZb7Wc/+5mtWbdWLc7okSCMTYCNswaEkMNXzlJS22JPa6tNjo9bI5NKmeBmZp0rehTYPfH4o3bttdfa+jVrrLnJq/0E/2OTU9IWuuuu/ynvYabbBvgUNjruUfs1tdhzf2pNE0sHTbaSD1hTlEO1uM6mAeVqa6y1o0PC2A1NzQoknE2Hxs2srejrL7d+euHQq5G8J/ezdt1K+9wXP2X/9LHP2n0P3A9ibd++61v2kQ990gbOnLFsJisbtTDLhPtlsYPuuON2W79+lYTlG2pK1lBTa9/7nx/Y1Pi4DQ8NWGNzqmIrMHJZB2cQmi3Me8sROjlocxGMCTxsaFCFtaOjTc+PNYL9wBcJ6NwsumzO6o39wtl05kVDOWH2s+7FsGCD8P78Hs+aSePojcpyA2g2NwlYzNS6xpL0hrAVGRc2x9mr1TzZROKNsPthE92f+BC8apsjFkDGgWb5FR5dKgTyfuGnAgDExrAe4Z/cZ3lLWbD8IzbieyTp1bFL/MwDZAexuQZV/xNbwBmeXgUPUFK+PrHMxNAAUA2QBmYfzHx8QBGpi6zte/Z5+9q37vBBR/KNJRWueZ64xZX9zqJHv6ihnkJGxlav6SMys6amFutdud7uuf/nAup3XLhTLOqG+qySuWgT4sxSeedBjU+M2eDgkNXW19jM1KRAQVrXerv7tGdODZyUpAM+9MLtOxU0kxR3965Ik6477N577rGbX/taJTo/+emPpeHEcDVJQ2QykjmAhVFfs2xbNnbYNS+70obPj9nc7IwtzM2JsZMnqWTISvsK+95PnrP65pw0yyO+efs73mHnR4bt9tv/U4Mt3vSGN9oVV1xhd/3Pnfbss89o4jiAWE9LzvLFgs2pawfKH3vDJ6BSNWormO3tX2tWuyzwrJZBOADThZJNiplWZ+98x1vto5/+Nzs5OS6Qt5ECYVOj1dRm7fTZM66xtFRUMYzn397SLvD2yPFjGv6ycdNmJeHYFNoP2zq75As4T4AZJMvai6ltiz0FWw7SAmsbe5f3l5QHeyMNQYA9wlcA1YBk6BzzfMP2AfxAEKAYgpYvwAxDX4JlGzZR2pjFgnzUIlPjkXw6f86Kiws2vzinfcy5LeYpDnuMBpAbcTbXof1eU+9Eh8R+jlgo4r2IpQF0q+OkiJN53S/9biqqlxPSxE5jDekACxvljCM/c9UyCxGfRpyr91eshSC/D6uIa9eapUnSfsZpL+Qswr4iKsLO1gnEAnBpa2sXq17yCgjzKy7MJo1EJwmQd2hIRbJZrGv42LBH8TdFVD4PG8pQOYAD7IpakDPRkryYSsGAei5Lorwp3ZMKv8TPSepDQwbomGKSsJhebj97urutp7tH0iXedgyDtKBJzqwtPhqWJOun6bm1NWIMujyXSwA4wOg6/sxuiThDchtpXfmZmD1FJqi2a2+GPYy4Ne6RvGtmdkqxBXHiiRNHy/kRr2FdaA8FYCzvp5LJf3ncmNe59liYvMqHKBFDE/dJ028pbyt6V4pNHAQXAY+ZGp/CnqReuC/tLc57Q1aFWrHLZd99CCT7LHxTAIrIx5ynU0BDI9kzzuvEbjdIxxLWaQDzRT0Hcg+6ILp7emRHAMb4voDUNNVZIG6hYN3dndqj3Cu2Uj6ouCRfHz4RuQrIFUGQcF/nhXtAKXXLNDUZA0x5TxiCc7OL8httHW22sOhyQSwaxReuoaWlLXXfxCANZzM3NjobNDoPYj14JjBs+Yz4HsX2to52kToClCbHxy+1tbYrVpVf1ACeZevt6UlDhKbLNk8F565OgaHcR3XOCDjPtZw+MyiSVsS25Bcjw8M2Pj5ZLijyOgr9xLNhY7UWuZyt7l9tZ4d8SCe2grVl75GvsJZqdxXhhSEhWYFGI8Pntb+c6JBRQZV7IGZXgSZN4FbnTjarduBghVbHYAHusj7qykoTpL0AkrSHYXU2e0cC8bPLRdXobAg3shhUV9LZ1vcSazWeRZzBKNIK92GPVbWK4/PnFmZ0DbBl+Xlvb7f2kFid6hxieKT7FwBbvnf0xDHvMDBTXEAn1d69e9XZI3CNNu2UYwc+5X7BY6nwC8pTSl70VuyUMCl+97mDz9kDDz5g+/ftEwBIvuS+07uowq/xTPlMcCriz5Zcmw0PQ06gKOr+QtrSqc1e2Fu9kxIwYZJgSgXqpTydOC3aq7AQ0danawSJk5k5Jpo7joY+vvI92v3xUUnChB+yXvL9s7PC+oiVyWOwUYDgdI5wn2BpkD0yF7zk9SVVx5Ss+eRZTbhVS1/R+jq6bfWmdfbUE09IiwtjMjY+rlbJjRs22MmTJzR5B+OtcdsJfeamlOQtLqqqtW79BlV/fKM4qo6ji0mwDrC5Dkc41WCgyNAlVgDOodqBVzs5d0v+kNlwFQqrD7ZQFFpuXXX6drCr4iDEw+BvBfzxwSmpU0CSgDxt0DRFMV5fvbmqAb0AEHXfaYpXaB1VBy/lAAZgJWkasGZiySTmZ/naEtMxEnsZgirNBR3GauHpBOJofdPrXNMxUejS66vfP8A+3VdqF3d9CxNApNeWwZo08auKMaF782jHJ38pyEkVv1TJ5jYjqNK16b4cIAxNl7imMpgagFJ5CJAzpSJ4iDV1Zx06gFRoPAgKwV7tdxIlAmKE/FUONU8mY0BPYseyBhgABQJlVokzPsMA4gShPysIK0/hTvohyaFW9phrM7qxXCpPz1RVCy6EquboCC3b2Og5+8H37hQzR4hrKaZBL/jgoMRE5XMJNHCQ/D4OZ+369a6vprV1pw4gBQtOrFnYiKkCzu9H0BrBr663PPXQg1uchxLt1NojwAzNI4HsS6qGUP0gOcCAx3vx3gh44+io8rHm3K+ek+QHkv6KgNbKPvGN5gC+O3HXzQuKvpxsYk0S2Ij9jA0ASBWNXldaBn8l1Z2YYX5NrrEWCT2JTmtLTsktQTh7i4ojOmCIBlNVIkDHweO4BWIXmLpWL2fBZEQAx6DtB7CsiYRJSwc7i+bt7t279byowre1ttq+/U9bW0uzPfPze+3b3/ycjU+et/6tO+xd7/lfNjI2adff8Ep7/LEntM4AjX19K739lqQpAYzh/Fk2Pnt2etpe95qbte6rVvfb8NkzduiZp+11119uLc21Vmrss6XanN36r7dZtq7Gfv3GX1OASyszQS7tT10d7TapKi1OrE5VOVXY5zwxic/iuUR7CWeZ6j0BodpKzGzDhs02eHrIPnvbp+3/ve2f7Fvf+aENn52y2gb2zJxNj0/bzt07tY5oTRIQeCXPWfERGDsToXrKYEU0nf3B69gfHZ3dduz4cdtz0V69x8DAaTEKYUjSDkgAtliYt/psszXUUeVstd95z3vsk5/8Z3vwgQfURq1KHXaAIIHqbh2Be52AB7V8NNTbPAys+XkbGxkVc6i3r8dmZmds9NxwubWCiixMpLVrVtua1X36Pnpya9dvtM9/4YtKpqT1FWuq9nYPsHHs7EeSRdkYTcdr0iRdEgkl+SlRI2AaGRtXKwV2d0V/v/QlmbSH3UaXkcoyFdvtO3doDz574Bk7eOiwV19bW3wqugorTGGss/ff8n7rX7Pe3vG2dwqE/bfP3CZA58//7P8R8LNl0wYBkr9+0w1iY1133dV27TVXm/KpTNGam+rtv27/hnW1t1hjjdnxYydULoAJy3Pl2mFQEtywLgS5IyPDYpbFVFGAXc4KNgBGW4CHSt7Q6SGWQWydITBJYoQzQeBMuuSf43YApkToDrG/SJKk/dXQIBZCxEW0+gEy9TJcq0rGQWB5GvYTPhhQhT1Ji07Y0fDJzryvJOs+cMvbAXEEoSFUbSurgYsACbGBBHqREKtYlJiQ1fFQxGABDkTQWrkeL8AEsBrJDr8X7TgBJoSNVmUbPbPk1yNWCwkM2vAmJmY0wXFgcNBOnT6j2AuQUbq5Ys812sz0nABAEi3AN2KCSy56gY2OjKhlnoC1VNNgB58/amvWrLF/+fSnrLUta2iNKy5KMUTZlwpYx+Z7fOEsD2+bGx6eUNL85S993e792f0CCbbv2KakWYwbJslOTYkFlmtuVBvjK15xna3o6bX2ljb7/Oc/J6C7tTUnDXJNvWxtsov3bLLVq/rsh3f/SOewqbFBISZEcgZzNWVz9r17n7Nca2d5KA+ssEte+AJraW1V8YK1JEi/9uXX2p7du+xrX/uqFfIFJefdLS3yLWPzcz4FudalLoowVtparJTP287+1ZazZRECVDcv+RAwgAo+C7H1UkOdfe+Bhy3X1uFgUl2Nzc8tWF6TK316q9roFR/zGbSGuz+/YPt2CcHDelvMFzR6juQCORUSMo9naefzn2P38ZV8DkmQT/n1Qg8Ffn8tbXUMTEwFWcVKMbEYPVrkIlyP2fdioRw7IrOBFhbPmL2DHZYeIrEvBImlgi3OIGNjlp+etjZatooFy0sjallDcNhv+F5sZJwv95dpKExiInvU6p0zUThQTP0rQ5MqoKMXOTk7xJWei2ARPems1ljlDPMzwCixsgFeUyFcOQlQcipUh20pF9ZSc01oxvF55Zg9xfJ+xt03OhDlw13kJ2oAGDvFymHvSSsrgz7oQgJ8vEDrz6BeUj3VcXd1LF5ZI49xsbXzc8iJ1AkMC0krB0u4JtfDd1vkf1QI1VAEB6RjfX8pUfc79MGfqaMMX+zTeZPGn2Jyj8WVixYAMzOK7WSzxH7zAqxsqUA0uqoCeHO9ddYq7CmJ+MaNG21iYrI8VEhrkwaC8ey8vui6wMEmY82RJKgmFOC3YM8F8Ba2OoaMydYmdmXkFAKEJLUDcO0alsQzAB/EU3EvgPoArsG8j3xTRIA0mV1TomFsmnctCABIOU7k1OTqFAAGTw9IW9t/TscAwPOSjU+Mi9nGeWVdiVe5bljm0SnGk+J9WBtiOCf8eATO9ym2Ym8BI8gBkAWCeYhd4T3yS67rS2y1oneFGIPkq1wLeQq2haLHzKyDndonRbOWliYRKo6fOKk4py5pY1LsJ37gcyn6Kz8hZmt0Nt7EOFPr/T4pHrW1dujn2r/qSEqtqYkNypCykEECYFT8X1Pr96ouTiQDmIrcrdZmnpUXEX2fAXLxFUX4sBno/7FnYLzFc2Xf0kHDayla+XOFIdkguRu6psQ6THE/+y3kibzw6MAWuQ3FIPI+2adUOFTHW0PWJsbH9B6cLTpU2U98NnM3QouZPLo55wAS3QYR33DGyIW4D/ar28iS1gX7z5eTPdwGKL5EwzjX4kUMzmMqcrL3JHucyANRlMPei7CWsAXFcEmjMabFcyY5P+w7roWYfTE/X85FeNY6gyKOuG0WSId+I3ahpsZoXed5kduENFicJXwv+xd9QwBH8mx8FPcc5yc6VCLGogBaiQM9F4siMGs8MzVlR48dVUcD8efExHhZc568Ap+ALfL3r9Ueb2qut23bN8snnzxx0gYGzlDTVV4ANkHhna+21jabLftS8hS3BVwbsQF5DK+nk6G9o1ND3SgMM/9EMltgJfih5Cfxu6wLdo7YALvl/rFWtnsBTW5iACQnrGTjU9OWecmr3lVCw0b0yIV5tUoQyEgomgNMBaWwYJOj4xLrni/krYn2PyU9tF85Hdgn2ZoDB+hslRwA4FBduGuXdXX32CJDHOocOQZsdNp5VDAdtHIGYIxwd1Agvk/1rRJk+3hvvlwYOE3fKrc1+HurPdlHI2phcbAuSO7C6DRTcI1l551aXcXWKlexnPEUm14tu4lDr7819drFrCOYJ5jhc8U8TOBkaCCGpocPoKmMq49NLxCTFvEQ+tREPrQpYEqIW+n3kq47qi9RDeS1lSSloGCc6+SQx8+4PoGuknFKIsVp80VVNxKYcPRx2KuB07gGrYN6ezz6iefkgUrosITenosNq8WCekVqEQtNlwiKeB9VF9Nz8OthsmUAVrRl+Xvr/updD00gBJV5DlE2a3NzM3qNWz4PappzzRL5xkHG+uk9FBgvWFMWDbeMV/gJIjRNyxPKYI+4rqe3YigYVOs41GsCNF8K9Aq9euFrH9UmPWsOb9LfCINUWPLpTjXLVFTalOzwkBrqa+wLn/2stbW1WJGAPZNaPzSR0dsp47lt3rxZ19nS1qr7AZQgMcLBRkDBGX300ce0B8LZlCebVzHDwiDJoBep8LvDwkjitF2E2cWWvXJB0O73OaeqhosSR8C2VEhBDYlmtsGy9VlraWtxNkyq4hLg0QLoDrIusUuc2g4b2gPQjJ09O6RAWYkDWm0JqFawPDtblk/AmUFXF3iaghc0ZAhgJsZHxQbjbFE0oYIL8IpmIFO0ogVAIGwCMbGRBCk4iKGhs9azolfvrUA/TYJmXWYTMFSu/ienFs+A4I9WgksuuchbOUvulJmIDJB8/KkH7bvf/g8bmxi29tXb7J3v+XNbWFiyXbt3SysTgMIDWlo+5m2OapwG5dB6WRmWgx2CUQDYI3YY7Z/Fgq3s6rSLtvXZ5Ve8wIZGJyxvzfbO33uPtTU22tve+ltaa5hFtNzRorO0uChA1YPfCtgLi5bnESxaZz65LouSIAY2EezLsS2KGXbBBdvtwx/+R9tzyXabnFqyuZmC9a9eZU8/d8DyC0u2efNGsY5w9oA+3BP7twKkVNrB0aiJtohoG+J5sTfcMXvytG37BfbUU0/rLK5e3W8vvOxS+9EPf2qbNm+WGDqOMmN523bBOnvLb7/bPvmJ/2M//vGPbd26DZpSFzaNFhRALwcZfdiZNCnHJmxxYVYVWBIfppI3tTbb+Oi4A19KtgEYC7Z7z05bt3aV9hksXZK9J554UiAGle91a9erWs6987lU2gmgmLiLRufg0Fk7duxEYv0VlCwTHOCrOaPvfve77eprr7WmljYxiSimVbfrAxRwzYAJTMD911v/xf7sT95rfWv7xHYUq62RdgrAK58m/Rd/9UG75Za/tdff/AYbnUDz7YX2h3/8x3bk2X12/SuvtZbmBtu3/7Bt2rLeco1MAS3Z3AJFRg/8WnJZ+/63v2n1pSUNtZmYiKEonugDFmKfOYdR7cUudHR5wK9Wbti5kYgrXiD4d3CCtVKCsrCYZDm8WMJ+p4XI7bD77kjwy/6aieczLvuiJGGpqKAeG8f54hkEyyL2gWx2Arp4P/ZmxQa6nfP3r3Qf+FRZ37tixCZwMIDP6jgk4g0+r2w/Cd7UIu0SDgFQBugeQEjlsyt+ge9V+1PsbCQyStIpcsUAnqqhXMGsivgkfL5PV3W77RNszZ4/fNw+/8UvW19/vxWLC7Zu/apy0sWQIJi6C4tLNjE5bS+/9nqxoblnfPWDD/5cRSskHLjO8dkZm5uliNRo//aZf7aW9hbLJxkIEkE+P4YgeVGSIWXeyUKopEYw/HDJdcMo1X30I7fazx/8uf3RH/6hff0bX7fnnjso5r2esYZDNVsLtntq2s6eP28veclL7OUvv8pacw02NzNprS2N1tRYp5bArVvW28Fnn7Nv//edYjauW9NnRSRP6AmvYbBNo93z2HGrbUDbtJAKsUXZehXpG31fCTBenLObb77ZHnjgARs5NyLf2EFbZX2DDY4OW0Nzo00VZuxlr3ipXfrCi+2Kyy/XOaDF1JYWbGZuxk48e9S+d/t3rLe92zo10dLs3NSEZXs67Y67fmDr126UXZ6nyFEEZKl34C7FbPJLAKT5JRUe1m1Yr3VpaWm3WlrzMg6GEx+RuDQ1tzjwUUAGwCVS2D/OCvO2xUjEvYjt+0+i8Un3ju8CTFafm4gz0aJT3CGCgbfZIo+ka1S7WBpQJy0JlQ8sA2MB9gQFGvQqa+psanHWpjJFm4LxlDS6aNtSswKsWnVcRUG5aPO0BaaquICGxKKpgO3ekh5fEYvzc2xEMMvEjhEL0FlyEc9HHNgkoBWNa2ciCmiskvfhPqtbosPuRDwfz01hbYCRyhO88F9meaa4I573cqZWyWFPzwqxrmCyyG4mtpm081jDJWdT+oTe1BWSulQiNo/PDg1d3sdta5pGq64Rj/s13AS5lmQrI6/wnETl33IsX7W8ZXtZvt+kWRn7JO6d58gXsQa+TXsqFc71u7K7SUcvgRpcG4zgcm6XcrkAb/EpMJfGRscFAHDtFMCCTe/AeaXVHnAs2lsBzOIr4mVipMg3HDArKk5RzAoDWoV2imGe1wTASOEm+DHECjAY43mxL3JNzbIrAGuRD4Vtj89ByiCkR7z45uerulOQe7lg2zYbOn3a294lTeUgbX5xXrEF5yOeBfuIz/eha/59XU8asjcP25hcL7X0d3V1CEDh9T6MJSNGH0X70MxjH3BdyKDw/mfPn5M9hajAXvS27Eoh0gtzNdbZ3motuWYN1pOvUu5ZEEDHfiZGVmFRA2cy1t9HS3Jea+IkD+98QBMT/8rQW4FBWQaSNFmuhXbqBe9mSfuJPQfQxHPinrS3a+st19isawfUnZ7xqec6/0tFdV/E53Et/OF9aE/nPCL5EYQVrocOmsEzZ3St7Gdey77k/UUSSa3EWrPmZlu5clUZCGJIWbyW34N1zjXymZKSSSAysbXyZgDH2hrtJV43MzPncWMGXeyMdDABpSj6eHu3d09AqCDGlqZf0tDmPZC0AJhzENU1sfkcuhggHgiMSutOy72fR8ckdCarBhnKjqQ8V3FV2puRe6qdm44zWP9zc8oXeC6yC5mMgLfeHkBBt/UBLuqayGmYAcJzHx31Z5yGQMEe5CtIUFEA5/q2b98uwJFnx7nknvWZSS6AvRAa2AEUhp0SmUbgLB0CjvGMjY7ZL37xlD297ynp7EvPUiA66+EMbmIi8vaGbMa6upttw8b1du7suB0/NiB8jeIOmtSxtgKUNSDLZz3wXJsbm3WWwE+wimA00mVMHaU6e+3tdsH2HdozGgI3M6uzMk1uDcZTX5emzzsB0KXAWP9lK6HXCGf+ute8uzQ7syB0+4Jd2+3IieN2dvi86Mg+srrGJibHvQVZ05cQNvYgFyipgICqpkc5pVr/KcBzY4+mweYtWyzX2ibdLS6EC9AobEacLzk9Opy3B6tFVVHcMVUHyD71CwCUSgbINQYvmIou5OHIjpx+2px+ZVJfEZDKwypXIJIAOk7GmW2g7XUuGCvBcmd3avnKrdiu2UEfvCZZqWLuVHIdigBNdfALqqy7eK8X7WgHc/YiwRzVTpTvM5pSimETYFWeNloBC6Uto5YB2pO86su90wbkRf2M2hFUPVXbLFU7D76oALjovVc1I0nAOPhwiGVDOF5JS1U11w98HeoM3m4uzQMHfvgKME2MV5hqae3DyeHE4nC6YLoj7QJgWftlB3cFZKnC4S1pXtlM4rtpPC/XJl2QxXlnQoCaL8wrKdEEs8Qk5LA0qeVrwQqLCzY7JcYswAAAIABJREFUOenVIz4ztZN6i2AtJVexbyJcBIH3aYAMouj255+EcmmTReuBzyLABqymbQjNJ4I6jIprudCu11yefCedkKRYKW0/BbUkjfXSYKGqqGm7YoX683F2YEltmDAxOjta7V8//amUaLKGiJen4SauDaC143fR2mhty6nygOPu7u7SORo4eUo/V7Uhv6j2Vgwiz8O3eGrRc3/ibM4AsmEAcOYSqE1ljMCAL4GnsHNS5Z1niV7D2PiEwClaJFV5ljalB74R2EcgR/DAdUl0vL5B182JJbBpbWt3dnM6g66bsyw9OdoEgukcLF+embctlvT8aFfUUB+duSWxGDSZs77OBk6d0NqhKwkQuX7dWrXsCWxoyFqupVkFlFxzq504cVL3jKNiWAgVR9pt2zs65HhHRsdssUD1zFmWrHEArhGQCfivSl5giaOPQWWM9eOzDj73nLR8zh19yr70pU+o7bS+s8/e+6cfkXbGJS94ge175hnLNjUoKOvuWiFNXFWQEkskgGMn5JZky191wytlv2FjhabOZRdtttmJ05ZrW2VTxTqbnp221myz7olAUpOqE3DLWpI00Y4HYAkAKPtAm6gqk67tknyl7GIZmDWmlBWspnZZeztfyNg3vvEt271nt50ZOicttLpskw0OnhXQuHf3Htu0ZYt9587v2sFDB+UPAOikC5PP62/2JnsNB839yR4VmCYXk+ac9bdq1Wr5nhjowdCXvXt2W1tbq93+jf+yzdsusPzSvGXrmxVcXXLJZrvu1W+wj33sY/bYY48rwdDws6RZyL5hijSBB0W3YDIee/6IpuOhOViLVhJtvB3t9vzhgwn0RcNoxgr5Bdu7d5eEsAHx8vk5VUQ5E9gzWy7oedbUol05K3sHW2jdmg0CFWFUMnVXz2huwaanpgUwLBbzNr+4ZJPTc7Zx01YbHZuwkrRyOc0w5Nx+OktwVjpGYxMTtnrNahs8ccq2b91qMwuz1tbtjKsd27dYV2ebDQwM2qmBIfvyV75qH7jlfXbu3FnLNTWIsQjoRxlwXILaS/b9H/zIbrrx121shCr/krW3tap1dPDMgJ07fcJ6WpstPzPl2pAkGFWDwXiW6FO6wDTi6C3aP1Fx5+wQ3MlOJp2ZKI6wdvgg1i80JfkZzzwYegEARlKIf/CvtD7J1/O66GiIoJJnLzCPgFxgXAxkcAZOTECNAJq9CSAcgTKvcekNDyTDB0dyLF8UVxND2arABgdBPDmtBgkBDQQCpN/36/JEPcBGt9EOrMbnRUIddumXkv3EFHHwtFL4pXhHy5kDm15cU0FYwfqyNLZ/ds/jdt8DP7GmxnbLL00JyF8qok0Is3vaXvXqG9XSBgvn6JGjWqPO7m676upr7O4f/sjuu/d+FV0Ilkq0zS8t20K+YO97399J3w89RFjxAVYFK4KYxeMTZ5TQUslE6ZYWzqNrA9WWMnbL333Ernrpi6y2MKNJzcPDtFHV2dTEgtVn620Zhp0Kg1kbHxu2xlyLTc9N2Xv/4O22kuR4fsIaamps3Zo1tn//PvvZfffb/n0H5Ku3bN5k7Z2tXlTM1NliscZGxuZscHjWltAZTwXGzo42BwKI4QTwecsgdmZ0ZExMKeK7tuacmJ/nhs9Zc0vOZhqW7d8+82kbGTkn/cqu7vY0RAM/zeTHnD1430N2+uQpXUOxwPTKZnvNTTfZO/6v37emLH40adQts15oZ1ZkJli8OeloLWkNe3p77KKLL7b5eRI3Yh2Pi9lXEnAnDlWR3HVeg6Hm+xRpItpS84qTNJROBSekQ2CSLdtCSnQZauA6jH6OfBquTw+tlvrRJOGk4e1+1Qd5SFqGmJqp4rZsNcSyc7OWm5i2hmXY9AWbr6210VLB2ZHSG3OigQr8WLAESHkhFRCCIhqfF0UCj+0rxULXcCwnwpFzRGJclsWpKrZHV1R0hFT9f7yPA4y+lmHbqs+yYuVEwKj+eXRzqJ04piFXyc5oMGNI3kiPrMk6OzptdGy83BHgBd5FZ7gnu4xUQA3gbdWgvWpbUra/5SEZ/lqY+kr8JUUBmwzUIGxlhRQge5jYjOVOqNSqh22oTsbjrMRahb0MULb6+UTcIbZjAr+V86TnE8AiMgI+SzFJcymn9IJODHrgXMKGAmDkGsIGh59wUCVAGNoxGxQ/wvIK0gJ/A3TxO9J8E9Pe8zfOmpg/GryEX3RiDJ/P52p5YtjickH+jXiE98Qf8nkAAmIDSk7AQUbGrsLWpohVJlEse5tjWWwoDVoMX0VsCmDGtU1PjCtGQN8x29xo+YV5m5qgTRe5BM/buMYy41zv5fquFOa4dt2TgGUHU8hNYOkJ5FouKK6DFUdMxb2wbkg9sE5i73X32Lnz52Xb/fn73gWERTveC1ue3TcTr+dyrkcvuSQGRTl7HgBsKA2J8zbWZVvR26P3g52qQbBpAG0bxf5MjZ0fHk4pkX8u184505CcVDTEJ/b29NrcvE8NVtEtAxDXbH29K2x4dEzrTbcMcRett4pL5udlZzo7Xd5lbHxEcaxa2Ze9iOLFh5z2DbmHSDlpiCM5EsO0aNdmnWQjlorWv3JVGawmVuHe2VuKmbJeHPIhsMtJL9TZccTPrL/2dA3MaqQvFiqMRPPYMaRUeH46b6mo0tHeliYnM5XeExxe29XRmWIert1lDvhDizRFP9aKNdUeTlOZsRWOWzhILMwBzCJhCSpSpaEzzrCuim0Y6jc/q3PERGd1DKVOQtZyZf/qpF1YVK5ALiHt6ASusscYBslXAOasm3Cn1GWjIkBdXblQAshITiPJt6UlnR90350BWR0DOu7jbHm3IxGTejzG82Y4q8uN8XMYg6dPn07sRgdM2SPgSuwBEXnmXPqMnLcx68NrseHEJOBJs2kYnmxtJJ+JdBdnCnJFEHzoBABj4md83tq1661ZMdWicsLZ+QURFyh61CE7grZ2mnMiXAuQl+dW12CZHRdeX5pdnLS1Gzfbnksvs1VrN1h7e4t99zt32vDoebWsTU6MK2mGNSWtKW0u2vF82AWlUncUsKkcHAvEng0EwwSWz8q+VWop9lYhtNDMsolyGxMzOQA4BL7YcKrK5OfFLpmbnXMdOQ5N2uDeE59YVbU1SnpbW13TwvUYAYtqrVZtG/VKNMenplzoFkYmWihJTL5CcxUc4owl2BzptU7PdWHqs2fPO/i5zIQ2AnxPOiIJ4m8qFbBHAGPQgCDo1IaYhwLteQAPhzWisiqQMjENqQ5DO0YouLW9Q8EpmygAC66ZxBNGC58loHHRD6qmkSX9ExkfAV6wrirVLQIYjHp3T7edGRzy9uKGuvLwCD4rkhav+ng1U+BvGiKiYEsTiNpEx0UMlGoFhzaqY6po04JR4+ylSNi8EpUrs8/a2wGroPiiS+G6C3JQhYJNTIxKOwe2EMwXWCsy0hLzXVIFELo1lOGZqQk7d/asmIH8m1ZTDGb5Xpgwha4BU8vUsu17zSvoFR0w2vbQc+H7aEUEwwTgHeYJ995Q3+SVnExGQy3IGXBCjIoHXJNofaHorbM4zLoGW6CqmZJMDi3PEcbOpo0b5TAwyOEMnG7ujMveFd32pS99SVVE9pMSQgDjSEKl6ec0cs4M78XvdbZ3WEdnu/bo4cOHZdAwlvx98tSA64bpOWKOKoNaqoO4cnW3VBTIwufQckgLMWwu2QT0PBqyuk/2NH9Y3ZmZWbFWtPeknemVZc5+tXHFiKudtcPZSnx+OBJ/djVKAqTvk7Qzjx07Iso79xtf8ZzDQSvpYVhJ1qf5uRg5wIYLRcNAWeLc1NZYrrlBSeKzzxzyNaqvFaAIGDk1RTADCy1pL9H629qiidvYI84E2lDYCneYWRVPolqocyCmtTtL7sGZHkUFHwSx7KnpySk7MzhouKtzx39hn/n0LTYxM2Ur1myzd/3hB61mOWMveulL7al9T6sN9/TgoO3YuUugqLMQ0OTMCOyO58bncvauvuaqBMYCunkg0t7aZJ0tOcu1tqvihCh4cdGskHFWGcyUYAI4W6hk2bpaa2lqlk05dPBZKy7OovbkYCMizlQIk/h2JCqyp+kMA8pv3nKB/f0/fNj2XnyxnRw4zW/bbFpnKmcTo2P2jne+0547dNBW9K2we392r1191VUa3jA2PqYKI/uHe2QPRMC9MJ+3V1x/nTU25VSJRCsGsID2YB/GM6sp0Vzj5//9i5rI3dsL28rb+LCJL3npJXb1NTfZRz/6Udu/f7/a2NDAYWBAJDHsfYG0quzWCbQdGxlWhU9NSGrTzVpTS87Gx0b0e14cQWdwQVXPmelJn0JdV2uvuPYaOz0wIO03Aiy12HLeKOotmwCZ5w+fkG3HHrkMQodsrdqeG+vt7Og5tZVOTc9bQ7YFqNdmxaJxUECCzdPTYkgybXfTpi326OOP2SOPPqrW0LWr12giL4yWlX09alViMt3Fe19gjz78oF1+xUW2Y/t2u2DbJmObUTggkD985Jg98tCjtnrVajtx4rj92qtv0JlB9/Pgc8/arZ/8uGVqlq253uyTH/mQTY6MCChHXw4f7OCDKz7xXPysemIfIFmcF64/dGR57uG7w/eSoBDYETsIeKNFKAGGnLs4E/hyBlzJjpI8J72cAPKCEcj7ydYnpiEV4OrYBrsTwWL8W9Vx6TNWdF75nbB3Sv7SVHkHHj0uiKIff1eAjF9uT/TA2m0Qr6OiHWBoJPuwh2LdAkCsvrZ4/0gEIliORD0G3FVfhwfpDvayB31+lrcYu12nklFjTz112B565CGrq2u0QnHa1qzts/kF/B9DXGbtP//zq9rzBKBSxPDRZWLYMoDqRz/8uX3kIx8XMM0EVhgwy5k6u+bql9vM/Kzd8+MfiClBXIZnFPC/vGQ3vvZmnbef/vBuW5gn6a43WuPYI6tXr7E3vvlNGoL28Y991C7csdHe+7u/bTs2rLT6mpJNjs/Y17/7oA2NzVoRhnVji+WaswZxobmtyb78ldskEfDam15la1b2KZmnIP+Tn92jYB+2/Lvf9Q7bv/+APfTQQ+qKwFYuKhGqs0NHRsxUTCeJJR6mqOBtenzFsy8nNMkvYEsZFIB+cJ4p3OtW2S0f+ZDllxZtcOi0tbYDwKfJ5UbM5xrDJEJNdDA052x0eNh6u1fZr1//Ztu66QIV02amZ4UdU4xSrFGfFThPnIKNgC0UbXHbLrhAA3Rom2LqKEkU/tynWJKoelEyEkUvMqG91yD2KsWd7o5eJdAUPI4cOa6CEq19xJvYMC820I3i+56OB2csJl31ZZ92iW1QbAAwm3Sx1QRfQkOvaDX0iRF1UHxFb29yxmryC2KMz9XU2lxDjbexAkqQDObprkC70iURynFHGm6mZHoJtg/Am0sSpO7kMogfZ8jjD3+ecTYjhuF8hWZ4dcHBW2srZzXuL34/9ocTGxzQ0flP8Wokhx67Vq6/ArR5UVfcURXYnfgB6KNkPgNzOK92fcVkKaF0BqN3DlFAwyfGZ0WsLCC2POTEf9dtVknAhQN53q7sjEbAPW+7js9S7CqCR6VVvdydlYqw7Ce63UI+IvZaxHuKUaLQnr7J9+IzwuYTtyo/ZeMnAET3IsYisicur+EFb8+NeG6cc2JobB4AY5zR8OeR70nCINlIclKmsWObwv7yXuQpXFuZ5ZW6fgDMQv7FgS4nnER8SIEFu8v/03IbwzoUj6b4v76h1vr7Vir+4Jkr3mZYRxYpo6wPGUxdAMRA/nmVgZ7LFAToQkH+Jpu1TRs32fFjR5VrcUbo+FIR/fxZrXKAvdIphn25MK9iglps02Rh/Or8LAw44kjX4yTuBBQLliv3kGtqFKGAgSAUVLHjAhIbGyX/w4AavsKnMegQuwH4IiZe6ipbvbJfwNTI2KjbJHKQNIyRVvd4nwDIu3v8edCpEGdLnV8tztLDb8UeZx+tXrNGrEaeAdcX5CYYj6xpTBzmtVzrpg0bFX+y1vhUYjZsCZOKIUfw3hAY8FX8Lj+nI4rp6TxDrolzyn46fvxkeeYB9+bMcogOZ7zdXcBdUevFtRG36D37esoAJL8XbE1vE/Y8DgCSeI09BosQwI09BpZCDq7OjZqM4mhyffY1700nF3aavU2MzL3ij8rnSlqv3oGj3AtZr5QvihCU7Bga7z5oxge7CmBM+1rPMYG5YeP4Htc6M+sEuGCABqvYbYyJQIMv83kOzma9cM8uz+OSXiLPhmsfHh2Rb2R9hs6dLcdq4Zu1/2iPiIJWsiFhs9nPYXPE8J+dVbv+zp27bNeuXQapAYkt7yDzwrZywqQpG/GeYjlIT8jmlFzmSRiOOsS8I4x7V5FvcdGGz523EydO2BNPPGGnTp0Q6A6YjtRTfX2N/BeYImeJXBxpKGao4Mgky0XuLhvq/ktYlPwoC+/Da4kxve2cobGtNp9fsubWNukzqqu4geG04f9c2gPgER3tzG//1p+XPvmpD1pTe9a+dedP7Z77f2oDA0N2/ixJkZUptfPzTvcWwKYLSg6FQ1zy6TaJwueVN7VIpAnKbIilJduwzhkP2cZm6SewWBgoLj424ZwE2V10lZt1wMlvGEQ9gl5pAiXgANYTjBaNdk9BCAeBVYzqPotOJYZ1gIkG4KXknwljsP/EZiMJ9CAGTRQeIsGHaK8ATkyOBPkvFG1w8IzNQH3GOWUZ/OAVdBBzwCWmZYHQLyzMOkjJtdVlfT3ztCjSYunC6qJbpw2MRkeI17p+DQwBJhMuqHJDZQGnwXXijGDEjY9P+HqlAS8wr9wgO/1aov8CZB1Io60GP8uB8zXi9VQS/DMAc1lHJW/JeZPwcvhZa4BamCLck7ez+aRoKLQEK7BQGAAhcWe1bNTY2NiEszQFjFLBW7LJsXGra3QhfU2CIrBUO8yyFRaSwVNS79NoWX8qJQSVSvJSCzpVaekVphHp3DvsTTFkUntZBDYK1gLAUsuNJ2qRnPE3RgbDCu2ZYJb39gTYg0F3UG76CII1LRjjPe0tDjyLjg5v3aX9RwTDEMlO080riV+NqgxUr6q1IdhP7LsdO3bo/datW2v33nevHTiw3ydqJT1LVV5TO4Cq3qndHGFuEnfeF2CFe8EZHThwwKtgGByYIgEgpfMUwapPCHRDr6nJmtAFe9knAwKEUAEXIE5buaa7pvanYlFJCM+UafI+TIKKBlpbDs56sO5tmqzjqtVr3Ljp3FNpqTCXI6EXkJmCQM4Njo49gQOEIRxgOgxeP1JeUfVqtAOhTCgDICWwxRkOnztnZwaGrKWp3jram621rdUmxmdlvAlO1q1do7NGMAZlnb2AJiAMTcSdqa6yxpyV0QmvnLJ3MMTYvABJy4GmqvoV58p94IjQ+WHv4dQBs9DXmhg8aJ+77R9senrS2laut999z/vFHHnlDa+2hx9+VC20x04cs23bttv54RFVXAkCYrqk5gIktjJBFMAa+win720pTXIOsnO04WazbmfQCdJAG2yBt/dTUQOsYc1pQT188JCdHTxtmVLBLn/hhdaShQnAXgkdo8SSTm0A7B3ZGGzWYt6aW9vtC1/8ol1y8SW2/9mDAjgBE5g6itNHvJ2gEFtSXPL280i0eLLYEG8Nn7NVa9bYiZMnyj6CKi4AJPcEM3TXrt32+OOP2w033KCEAWDsq//5Nd3j1m1brKWtw+0wIMmy2SWX7LUt27bbd++8y57e97Q04AjYVOVM7RXOXvRKYQMglplt2bjRnnjicZufmbX6Wtotc6rGo+eJ/IjE5lWcKNqmTeg6jQuMQIPo1179Sjt79owG6uBfqGzPzk7Jjk1OITvSor3W0tiEsbRce5sA2cPPH7Pp6XklJYA26zZtsvvvf1D7deu2bT5lTzowyzZwetAGBk+XB8QIhJftxX57CxuB/qr+fgEqu3bttKuueplt3bpebM/FxSWbms3bubPn7Yc/vNtueOUrU0ENoC6jFm/s844LtqkQAvDyxS98wU6eOuFsi6lJe9ubfsO6O2AI+PnLgjKlM+pFMtfPqS5uRWLBe/CcsIvBHuH/ZVuTnAWv1UCWBpIUr89gD9TqlICbAAWihST2lRg32uvOYiEeKIOHGQfYyiBHMPWjZSe1EHoxjso4LbEeEEYwyTW7LcGHeKGFr/ANAUKW2SZVQGJcYwCMEZzjq38JOJU/86p/gBllULVKj7k6OeW1sNaCwa4ioF90KoZ4IoudnZueVYIlBpsG4yX5kxrOfrP97N6f22NPPKH2Wc58z4oO+UegBBL0H/34e7a4iLfEF2j3eQJqDNJqsBe9+DprauywdRvW2eYtW+17P7jbtu/YJSYd7Op7fvoj6XkTE9GRQXBN/Ll16zbJKtx15522e+9On7LNiKVSrUB47OqNN9xou/fssVs/9c/W19lhm/rX2NHDz9rU7KwdPnHaNm3bImZJd0er3XDdddZQU7BVPb12/NhTYmHt3nOxPffsPutb0Wff/NZ/2bYd28U+P/Tcs/YbN79OrPZ7771XtpUiJ+cx29hqjz912OoaW2x2HnkIHxiDn0DbK/aDwGjt70Ul3Cqwzk5be4vHU8Wmerv0skvtre/6rTR8gDb5ObHY2edLSC+U6DAo2eTElDXWN2oqJ0vclG2xN77m7Xb5Cy+x8+jmzgF8us6Za77WauIqsSnXAPMFtiJ7fc26dWKY8iHEzdIwU4t+IRWOXcuOZ8G9bNqyyXbu3KG4nqJTe1uzLeW9m4bDmMstW7ax1sbG5uxjt35Z+wLbxH5i0AZHGb+J3/aCfoU5GOe2DNIxOVqaQTC/ClYLUEU8BNCxOGu1dK4sLYrJhUjOVGlJWtseYxK3eQEDJgZJVsgjkICxZ7wjwFt+dcYU5VVYwHGuPRvzL+IK7kexU0qgpRWYzl78jsevqQW8qk09BiNUn9kARCKB5b3i38GGCTDT8yO/FtlN6W672LRynCTvBNAzO0u8iu5cReeLPCHARc6vAIHEmHQbVClu/OrzqAZGxX1OBTuYQm7nEvNImts+9Mk7IDz/ETs2DXkR/8KR0bLskj4v2vlT6V1gaBoIGTYxACfZOHZYGhpZHleYijp69kmnT2chsYt82IXri+MLKXrzRfuq62X6AnOWSaQ0/TlaoFytSPcaYCTrxnMKgkjksC7thRYgmt7EB2l9UnwIMedX2zi5F+5vZHS0DHLxXIndYro0n694JunlRg7sIXFi3hqkloLNLS5YTanG6tO+qMnWW6kWYLVL8i2sEf6JvI57Uh6oPV5QDsI5B7Qn/tczTx1vsO6Q04n9HvsT4Gp0dFhPj33HGhGbYzsAXiSdkIpo2B/it6Fz52WjsJcU8gUCtrYoB2ft+D7PpEuDB2mRPu3ATE2ttB5X9vdr/bke8k/WhnVY0dst3zQ5PaX3CUZZsNHIYbBFccYYfkWXUugfs4dZd4Bj3pM4j7hBQ4dKS+quGj4/7J+XzgPAEz4D0ha2PsDA5qac9lkwVgNox+4wRfrUqQHtfRFrFha0Ljxv2G1is6lr0ax3RZ+u6fSArwG5IuvDe8NmRxM85mRA2ALU5FmSHwDyYauIz5HiIk/REKg0C4EzsmbNWoFnul+6VzX8q0aamOTN4DX+VRIwyjOJWI54T3JZxFlk8UkvnJ+HX4zckHeIvDzWLvTruS/uO5iwXAt7UJJkDKlJtg9ik1q7xY73s8X1OQnDGZZNzVndB9gSz449hy8QSSKBm2BZfmaxJ2mquIRkvfuAa46hgiLIpW4SB7992Crf27Jlq6ShLrnkEmc502oM+y/JOPn1IcfGc3abjDwMZ5DnICawBq3Mq0OTXJW4XNQgFeeWRGp64vEn7YH7H/C5CZr8Xaf8EgwgdD6fO3jQzgwNaS/he5FTo9vYyUauH6x1TLNP3BQzL4GA2v0JZ5b70FCsNOHb/aT77b6+fsus235V6fTRI7ZyzUq78qqXWq69VVRijIAMR5oaQ8JSYfg5NZsHFMmpnA+OI9FNy5tKbcteveA1E1RYVDWlUgSTxwchrFu33hZmAa0cuVcrXnIm/H++kETNUxu0GA0NHoiFYwt2HIkNQVKAQTgO9Mn4isMujYjZWVGtySWgOgMqsAFJYDqT7pd/tjtdZzXVi74cVbKgqIOCA9Bpk6QWExBiGH2An9LBihYsGT5o2T79LO65uhoXKDUPlGSFDcchgI4biRKIOkYR44CTC6p0uaoqZCtNc4bVUKWrVA7Skp6di3WGRqJpSirLH4y3qERKWycBT2o/Tf/25w8lPcBJBwZ9ctWirk+VHJ5XuQzswuJhSLwKgOZhXvpm3Ec8W34GOACLiJApQJpy5TYZJACoSEh5Fjr82TStKmkxxN5kvWKfeZLltG+ukwQFFmCwO9hbelboFCTacySGAAL8e2HJwcWg91PV4/10cNNwIBZV4B3nNLFavEri9OgKgFlSFfSKF11ZDmaefPJJAS/8LpVFGWGthevuMEERB8t9idWX2LFNuWY5NRgIx46fkGGG3QH7Ihx/PJMIZsvrmoLgqBRx/+wBzrPaJ/L5ssittFilsVShkMc+qwCq3rYAM07bgHbx+qwAT55LnGdusnpyeoCMEZwBpuKMVbDQ1FvX0HAdGmfKxvMhSGZNcIDdXV0KRhDk5z1Pnxq0wYFT1tXBBLGCtA8xmNgQkra+Fb1K0rB/gFZeTGiQLAE6nRh+wESSkpGpCa8GMq2rrVWOXGzedAZF51frlwctqh4VCjL8AMkR2CPci/7tzPAh+8wn3mdz+Vnr3rjVfu/3/5dNTRTtuuuus0cee1QMEoKsv/2bv7HHH3/Cjhw9ZuvWr7dTA6ftyLGj+oyxMQLRGk1Cu+mmmxREhC3DvoduHcEANjPX6nqYS4hkN2RtIb9kg0NnbHZ6xiYnJuzAvv1qxwNgZhjM8sKidbZn7IpL9ygZyWRwjIA0fk5IaCZGxg3t4JZct00BvmWzdm5kQoMgqIJSfIC9wsvzhdQWhTFRnOKMT74cEKIIgQ3yvcLfu8ChAAAgAElEQVS9bFi/3vpX9kuGg9ewBw4dOlRuiaYIwJn+oz9+r/b7V776VbF1aEMGLOjods03MyY8ztm1l19kv/cn77F//Njn7Qc/vNs6e7rU2uwC4/VW18AU2VrtFUBGTWpbWrKutlYBsHw2LCUSfJhQ0oahrVz6PDXSQ8XRY55hgSKBsGfPbrXeEDTuYehPW7OA1aVMxv77v+601sY2a+ttt5oSQxoabNXGDXbg4LPW09tnhw4dsXPnR2zfvv1aX5KAbLa57CskwlxXp4Ep/CmfobqMTYxPCFjt7uywi/bu0TTbK6+8zDZuWqE1Hx6dkYA0z9LZl0VVSnkOJAvC8JYpThXsvvvusb179iiAJAjCl9599912yd6L9F4P3PtT27t5g/X2d1upWLCe7s7yhPIQH4/zzPXyHKVLtewtm96V4O1jFDNCyoP70aAe1jlNfA47FoDgr7IH46xFAqSzmYTPpReVWJSy36loxGsDhIiMMhjwYWu4Fh9u5SApfySYXQWaBvgXgbBsV2I1V4ON/NxBzypJkqrkK+KAFAuW2UFhQ50R4IPq+F7Y+ni9S1b4/fFa/igpISBKWndq1yplrLG5xb769a/ayNkRu+CCrdaY9QAY20aFG8Ap29xi//aF/5CfYSIkZ8wZQTCpTIWS++69WwAb2a/7rjorICauQVv19qpXv8He/XvvtdNnzyqJ+vd//5J19dCqe4kSmzvuuMN6entVUHJAjnM8Zddef51ii6f3/UK/pxiTaanY+qacgEi6Va580Yush66NM4Ma1jIxNinWLZT6V13/ShufOGuHnj0ilvuK7g5bKsxaX2+rnTt9xD76D++3r3/927bvwGGbX1iy1pYma2lptgNPH5Bm2u+/5z1iQjEZkmdDCzXJ5/R83p4+NGC19WgBN4s9fGbovC3kkWWArcuerrWiFW12btre+IbfsGx9o33x379irYDx6CYWFu13//B3rL3XQcPQOqelmULQvl88qfO2dt06u+LyK5XAweBRbFDTZO9+1x/Yq15xnT1/+JgNnjkLrCvZG9Y/U6pNA8mKKl4AyAMm4sc2bNxgrRoOU2+wpCzjcSzrLvCcoWXoW+Wa7FU33GA1FFQoPqvxwmM7gSvsCVj1ywXr6qgz3uor37zXHnniSWk7UshfytO2h3bzggpRSl4Yd1c1eC7iCMWGSMmT/LFyaF/CUIM1VyxYzdyMNQKgzc1bHrCHATm2LA15/Q7dKiRlSQaG4ic6tzq/sLHSVOfwPdpQSBote9E+igNxlqrPPzlQ2B9+HmCg4rWk/edxrRdb+cPAIV4XNiNskZS9qySNFNMm4L8a4Is8orp4Uj2xnv2F3dR1ZWq80Ca9RIgOnBO3EdhhVylym6BnANs1dQ3F/apgnFiPsUbx2V6kJul2uQvWG8CFnwfwJn9OEYY4L2npR+xcyTMdXAx2UKz5r9532LuIWfmsX3ouMQARe5h0QPk5mu26j7I0EMrE3qrIc+LeA/DlmkK3m9/RtG21/4Z2n3eOVV9j5C+xVnrPRpd4EYAhlSjX8eUeeQYUGLmPKKBJ8iatcwD5ACeACzwrX1MAEQBM9OaREKFDiLPkRQS0YJubs4pHJWdBOzYAEeBCPm9ogRLPqNOBQmNiIVYXoXJtPsxFcRIgcOoEUxyLVEYqAIckCTZ4ZGRMZz7Yv6xlMN2wiwwzYW/w/FgP8nFiFwbK8FkUtSHT0GnA2sG8JfeEuBPXgo0S6aAxK9sbbeXlfYpfafL3E5FJ+SpAjanrxIuBeZEfdMQBU9taFc9QbEdaIOJ4Cs3EzPgh9mzCmT2GTkSocpxBQQ7SQQKCYwgd68Ma8D6watlj3lm4rIGckEAY0qV4ga7L2lrbsIHhL+f1uZxpfoYcBvcaMQ/a/bIpNT58g0ISHZTEvuTTDGnUTesZwnb07je6r8g7IUthCgGjxGRsZM8k8lfCYdhb6FAqhy2VFJ+F7iQalXzh2/GzPBPWDzIGf1zfuTLIi5iTmBJcA5A64hO3i17qjO9FvMQe8ZgG7fD51L7tefL4xJTWiHUEd2Gfkq/19q0oD3mh45P39/Wmk6DRWDfIUJIBwf1J+sXb5f2cokkZpLOSBlhpYGAaTKqZBBCd6rHlfj7CPgWeo4LiYl45N2AmEh3k65dc/ALbe9FFAsDRNWQ9Txw7bs8fPGSPPPqIgOGxiSmRlbDXfJbOtyRsyMHofCnovdXRWlhS/sEARmSJAH3V9deQtRW9vbZyZZ/YuVu3bJYWI6ShM6fOqBtubGLSjp88aV093SouBj7GRHdiWc4i+YjLNXhhTDl5vQ9zIz5gP/IH8gUx1/r1myyzavtLS7Q6z8x4ywJJOrpQqtSVnE0SwW8MqpCWXhVl2Z2bgx3VjiccajhZZ3wlA65+cK+o8IACHAz2ehnJlqHxSXHl906sKQWqaSNGlQF6LQcVoyyx1EyNjY+NpbZdn27EYinJIkgRU8rp4SVNJPM6Fw+CxZLzSzpmXJvrGHoLgQCCqqlnJL5KykHxSR6bfSAFVTk5Ak09olXAq5c4hZiq7Po1lZYJfs8PAh8HAzC0Urzlk+ukQsJrJLxJa57Ww42IrpXEoYpq7Bvf27yrn43/z///e6yhC4nHkJYEVkaAkxx2tOlGkBPtZJE4sX84QKouS5PF10LgU9LADJCVCrkMiiocbpT4N+/B+wJqAfxEIqSkqSrgC3CaDYnDxChjSAALxVgFBEzArtZD7Jlo6/fKAc6SLxyHGzxnL7qd5forw3zUyigjvihtKF8D9nNWjFm9VroqSUw9taxoL2vCoL8n703CHgZQw2yYzjY5qTYnHAFrEMCU1lbi1MtJUsC1NtWGkap5YaQJltF443paW9o03IXPhNUBW1br4DTIcsAbgF480zAoAphpwf0VHYlwzuHYfykRKLfz+VABTTBPejicTwcheVufbiddnMTACdC7OqiM76E9wesi6SeYDUFeBb9F2lEKMrQ4S5w7162kvwHH1mQDJ0+qJbmnu1v6ezC5VF2amdEQIABGCgeISocQMlU5BdFLyzY5OS0b0Ne/Unp2BOzoVADYcfaoKGnPpCSf+2AISPm+lt0hAuxMMRGutGyDA4M2MTZi8xMD9vG//xPLNNRYY3e//c3ffsLOD07Y637jddLkgtVz7/33iQH58pdfayOjkwJ0fv7ww7r+yy67TEy5TZs2l4HRkB8giMBhUbwQWM0gGJLxXIscM78fYLTaJNRmsyTHZpkls2XWd9EyaI70NNnNr73RRkfOaU04r/LWyz45kILXUilvU7PL9uDPH7WOjlaBiRs3b5bNGh4ZsUPPH3Gmr7S8aItKwzjyRbV7Aya5ffThVFFE4G9VHZNYdiR6rDfBQSQ1JFis8SOPP+5nLAFmyFCsXLVKQZgzsmbtyou327v+4L12yy0ft/sfvN9W9K1UixATbsX41hAdZy5qypt0m8w2r1trmzZtsr+/5QO2d+8esWPR9WTin/sLr6KSgO/Zs9eGR84LcED/85U33KCWZNpwqLTXZRuV/K9atda+/IWv2MruHsu1NFq+pt7GZmZseHzCnj96RMWloaFzAij6Vq60qUm0KGljXLAdO3cqUCSBwNAxiOLkyRO6dp4vVdDLr3ihXXfdy+2ivTttw/o1qmYuzBME4aO8vY09nNdETvef7A+C0oFTJzUoAH9GewwM35tuvFH3i206fvSY3XbbbWJm8gxX9fbYlbt32vZdW60GtpEY+kwenHNmCENh5uY0+IOOAy9YeAtxOVnL0G3qQTbn2ZMrDwBjSEkUeALcwLQBiMufpZiBzw7/7QkjrD1aqiKW8TPqiYxPrfUN6LIokUjIzgkg8n3rsVJRVfAoZsb1B7AbNihsQPjiSBar/w5wMdid8dq450hwKzHWLzO+qoGQ+HfEVmFT+V0H2B0MkWyG/JaDCPjRXEunffBDH7GJ8XGtITEOP6PI60ykGmvKtdqJgdOalMqiSNcLpiZgX0ODWH1/9Rd/YVPTk8nOkjB4fENiQHfG5z//Jdt6wQ47z9loaZOMR/+q1bZ1+3Ylzrd/4xtibpNoEYBzL+wFii4Eufyc5NbBivqkVUTLodnmzVvsqad/Ya9+9avL4vQa+sHzXS7Y+nX99q53/mbSM5YVU7xKIjg1PmZDAye1Rt/45h12dui8WI3trY120d69tuOC7drH+KIffP/79obffIP917e+qXtdrq2zU2fGbT5fUrDPc6f9DnCFRAO7S5xJZ8uOrZtt185tYgR89t+/bK0drdKGpBPgTW9+vY2Pn9EZXVws2oaNm+xlV19VOQMMIsoxzbo5DVag42DZTp4csI998KP25te9zp74xVO2/9Cx8l72OMMHfzH5GjBLiUJjTjHhqjXoOXdpcA02EECRcycd9Vr8OXFZ1nbvRnaiTsAH54h1BbhCk7a5qVFacNhJnhWDBwB35/MLdvj5k3b/zx+zo8dOySc0UUgQozH2Y53OpMfP3qLsDQ7E72l6tM7tEqN1xOC0pUUrwkpijyZNyYWM2RQatcR+iZ7h9wBo6sNUInbT4MBgymmQTGIkYgsS8OYxm8dfEUdG7BNy1hE7lgsX0S2TGGpx5uIcAvLwhX2I/CQ6cPy9kz1KBQm+Uy7IVrVmcx8AL/E+Djxwn37NnGeKmvwc307BV/EYU1TRMk4LFDFfbBbXjff7DQA1QICwbWKmqVDjrbJKwGHLBQACWJnPC+Dw91FGUiaThE3m2lR4r2r/jvWVH1L+UCEgqCCSONgsr9utqjw1urco0KT1w2dXF34E4BUrOuN8jkglCQDTIMdULPahnyENlggPacCRwMOqriiuhWJLkB8qMYrr9gcg60VxX7ew8xFHe37kAyQFMghgd1sfsbdkA5IP8udAjOa+DfuMJAv3CyuapCVP5RAAsq7Bshk/B4t07rEuqatFz5mJtO0+zCUAcdhoIR8i0lOaeg5DzQd/MVDC2zyrQVeeibQiKRaXfNYCBS2eJUCefGNoZtLtlFir5DDhc7keMR8TEBkSaVF0cezC8zXi1cgl/Do8B3bswPN31jAKjOqUIQ8I8LzeAWEsj4bCJpBMknFaa489ZDsoQDY42SFsXUwt5zP4nueynvOoy1OhMsNvkTLzbjnaxHkdMZCII+p48CFsrrtHDluUT2U9scvkufx/FB8AdbG72nsLfq388bjfB5bw/+piTJrS/D+2HAZj4DHBso4cNTQEgw3rUineAeO4gxcRZKcTmzf2cMTvisGSLdKwEq4lDcNNirjp910zNbABYqyIt2IfihWcpNpYJxiaa9es1bX85Cc/1aBN7Jvk7BL5iN+lu5L7JVZlXgFxtHAgtQV7AYl78+5Fl1AAdIOwIX3IhKH4nspoErdYkukzOCvsUWE9xEDSD66Q4QRSJ2Y7eSi5P23UF110kaRcJqYmVBSlM42BeMePH/O8Kg2nYb1YN++8ii4lnz0AI5zhOmOjI5o0D3FOGI72l0teMCEdWTt0Qjes36AuhdHxUeli02bthf1lFY5db5kuBy/cRGcj18KZDAk4j+MgpzVaS67Vurt7LdO+fm9JrDzKcyTBHG7ApqoWRbGSpBnmD8pRcKdrVgerYUh+1aDocCVAwp2kB5w6lGkQSwTb/x9d7wGl13ldh57pM//0PuidBEkQBNgJECRFsYkUqViF6o4tx4nl2Im8lmTLz3qyLdmW4mcriSwpkeQXRy4qtmIVq7H3DhIAC3qfATCY3vvM/9be5+x7PyB5sxYWgJn5///e737fKfvss4+Mgd4XmyYVHcbrSiF8haShvIJVAiwaQCYi83NzPGzQkXK6fdGmkDAl4I8ADlXv0wOgahyMIN5b165kA5+LSbg6rLMBbpH9hmpjTDHmgyhzVpyQd7BX6FSxIbHmRR94kDEPUVOO/oY0YRYwwkBBWFBJCXXbBIRQ10PT0DhxyIg8e/XLmYwUUY4JXWlywwlubC9Jp1N7Qi9HJ8fvAY07Vu6BREBeAZXWU8wNsJA8sHGGq4IT/F9OK987HvDq+avVNTpeuY/wOoBGYP9Qc0fCzRGAod1HADDagFUZVYVTe1fGQWLdcEZgtmFNceAv1qFk0MDJSx5kyWAhmEMVRTo7Xh0psBIOg4WKxcVfudZMLqCNypbrLoIpg0nsxUwUmNce94mfk8XJydYOXCipdgFfBxq1znAwN910U7QjVJPkDa0oTcNSVdyH8ORFgjQB1b/1t4JXJdFpEC3tJHcGuTYNEkAFxL5XQt8v2D44B3jfjCUUeys/n4wSs6AMLeDQm4Lhx3XgDNTV1yo34PujBQxf+B3teYJC0EUt1NrZM9126uRJa2lu5CQ+VKbQMgGdryrqwanC6AHe7PSstbYj4XIn3d8/yOfetQwTgYe512BwYWQRP8AWac2032QLOfW6ooLPCpp8sAuqkJ44ftRqitP2md/9ZatrqrPF6gb79Kf/sw0NjNnnPv/HLCocOnLQPvShj1hlVY09+thj9s///EPaaexFgI4AfQAI4PO9FaXKujqhN4hJdk12/Q3X25rVa6gBCUf8/PMvsA1XQQptHVq+h4eZFIIxzVa00qIVF3H+Zyn8jTjybbe9jUAC8phqAILwH3Mz1tneYlNT8zazMG2Hjp6x1/a8btu3X0VAD/uvr3+QosHQTwXjAdeNqnHfQD+rdrtf3WOtbW1cI9kgBdScRBhalthbc9GeQbY8tEEiocXv4LlsvuxyO3j4EPUZvXo/yzb35rZWFwtHe97SmG3esNx+51Ofs+9+55/t2//wLa7Z6Ni4D4GIintVRRmBQQZr1Lkt2ukTx+3jv/Hv7OYdO9iygs/4v//gMzaH9idOtvPJ5tirYJSOT0xaPXRYKyupTTQ2NWXf/t4/WV1DgzU3tVhlocZaWjvtjf0HjFrFS0vW3tllU2hVHp9gkugt6SUEtNAajOAT7YgCXsiGiCE/AP0QeC7rggj1Zfa+9/4rm5mesLIytEUvt9k5H8RQXuHvhy+8HsVH7DdneJew6AFWBNjU2Ec4W2Btgb175ZVXkiHdP3CerNfHH3uMU+xb29vsjb177NZrttvb7rjZpjDoJSRAwGJgolfunQtk7UHzrbraWzXCrwlMw+eTFUVhaxQjcnAvCEkucp0NpArtU7aD5lOkqWuDZxgApgfAuf2TrxHLPTCHjGWuWIXXHsU4133Oi4V6TyVHSmh5HYqx4vd13pTYy6bKB8t/pdV+fE8tnCmTJ7XTeD3XNBIh/a0EnEschdUMPAALJphAZDdVNtrvffqPyNxGMQWatAiYwTTja9DmVFfHIUQoyDQ3NdIuwv5NToxwzaCTfPedd7IVt7GpntMuca9gTrM9d2nJnn76abZ5oQUQCwRtWQDlV27bxvf43ne/4/Fj+AoA6bj/j/zyv6bmz3//xtfZ9iV/ALARIAp+B/a6a1mnPfj+DxAMHxsbZaUdLN6VK5bbJZvW2nvfc6dNT3pCx9SBSYBLCUBXtr4mGi2LZntf22N7Xt3Ns1tKQN6f6euvv25rVq22I4cOWXdPt00uLtjE1IINj46zoCJpH9zI3MwcfRpBnsV5+9hHP2Krl7eQYfDmoRP24iuv2MJ8kXrcNbVVtrRQZGyBvYvkEBNKC3U1Nj4x5u2UmKoOPcEYSDi3MGO3vu12qyotWNnioh0+dtxe3vsmf46OGMqLcLjLtE/SRLtlDVjVlTY9O2UrV62whoYWKyuvYVELe5tgZEgAIMEmA//yy+3Jp54kC6OxsZ5FAkA+K5Ytt00b11FzsbWlgcAXng0YL8htZ2ZHbMWyZus+N2H/9P2f2L639ltVTZ0tLaH11bEu2BzGXASy8ySNBWjYKWgwAmCMQZRWBKtjGqipVUO6Z2qK4Cm6mFBQZcJO3qODMxlIk0g6ycf4IJ7QMMx0BnOdRcXryoVyoM1fo9hF8TLPYgIwZrFrAAApoITr8qIyAKtcTkESP4q30xjd7ye3Pxn44agb3w9sHRQ1xYBG8YegSHm5a/gF40/fc9Agj9v1ufpbOZPiedlF/A07TKmJYkxaBuEi/DHfs8yL67J9Dix6gV/3QpApvrQ+sk2yV9nsgrD58l16neyB4mN8JLrWMOgofXbZBwXbVPkb7lF5MG15ECAUlysexppm+RwBC98ryD/VRZfZ4WCmAqSn38EgqrDTKXCcrS+eS6nHFWKupfkyrkGAwwXAJHIvAH4BqqHbghQOrBUIFktm1RgChGeEnNUA8M9nU2KRqyDvxlnHF1hY45OuQ6iBRN7SXvScM9n3Kq7xPAWBB/eK6+TEdZCAwv/pjMi/4W+8H/Tc+RU5JH4PBX+8h0s5eW6Z5pL4v/JZ2FkHY7woxpgIzzD2nf6Pj8D31cnG7royFN4B6Llsg38GpGQ8zxJA6eBcpXc+wE6Vl7msD3JZgbUkVeRDVr0DMBilQVRye+BnEc8Ln4G4CvkguvcAMiG/hQ1ewn4JeQPYOBAbVIRob2/1XCv0/JQPA8jkwKW4V/wOrxPrEqQfFJEu6OigtloJ8Rbar5CT4zA+yga5DAxMTNaVybDNNQBFUsG+4fDcIAvpb+WuDtrnxQa8DkC2A7P+ubqPzA5wOCz8pw9F2b5tu23asMmOHz9uX/7yl6089EDdljhhTteD90L8fHHcRJQkiAv4HXXDwV7gS++hs0qAMdZA+oXK4+FHwYZ1Jnh+f8Cq0gHFONOYDI829oGBYdu2fat1tHdwxga6k4ZHh6yqEtI//n5lUSgHFoXuWGolQnIIuvDIoSurbIJTzWdZ0KHudQx/YjE/tMdZaAARir7T/T86RCCfgb0PrWXkEyz2RNGE+EkQpXwNK3hOOVehCiC3dxfjdSXN67fTHzmByQXPVdEjwhrjwNX/7b/pIKP3Wvuf3CPwh66pFz3g1PngdDMHg1JDoMlh2Pg48D6TIWep6L15E5z8W04QQTR6nBXqYsGAwagwWXEdN1LCmSRhyl0IWZK05iAFfkeorNuvrHeXi4bESYkKD1U4WgQ/WHw38sVop/B7c9Ap2p4DUMwShRA9ZhUkWJs4VK75EK0U4YhhpEA1dqDNJz7BwCJwI4ticYFJKAad4HfIdowAQpoBdESsWJTnCSP1jvQIc+AXE//Sw+tC7xe2euj/etbpeqGiiGoLKldyEHS+mo6ZgJfaM3LsMixaA4kP08FQ/8YBSjlTBJrQ+mLwlYjFYsoUnReEuQMAl66HByk5tVfVPwlaO/vWK0/4A5o5qhYSqv4/gW3Yg0D3ARR4oOnBKL6QEIyOjbIipCAUa6R/s808UlGtYwriqYLECirBea9A4I9j/M6AZIcFq0d+Jn3AQQ2TNrwO9wxWKLSn2N4ZidngwKC9snt3JuKcAfphZNTSosSTAUJUr3VWcI1kOLMCqWq+FwmxfzKDysqL088lo+P6i/5/VFNkrKWd5m1Beh8F6/kUSdgprA2CVbQoo0BC8CcE1dHSijPmZMlSAlQEE+CMWFEqEqAeHOgngxEDfdB64ZpY2PdoLx7isIHmFoBbaCcdpdFu62hjctrc0mrDI0M8p03UYXEBb+w9aNYgMBoaHs7Wwfd3vi5lCCyXFsl2hBAwghEAQHjN+d7zZlND9rnf+1Wrqq202rYu+09f+rbdcOPNduZMj914ww22ddtV1NH4zne/Z4cOHSajGcDVL37xEO1X77lePm+SxVkM8rYE7G+09Sshxc/wWgxPwb9RrYZwNad5hl2knio3nrcRoTI+Mz3OgQp33nGbXbN9u+uyzKC6XkJxeAC0QO3KKmtsYKjf9ux9kxPa4PwwGRxaXdhTBw4fss5ly+3kqdNs+cUzBMgPwP3ll3dzT6M9Bc4OhRAmmpC0mJvjH04CjbMhG6F2MOlh4ZnU1tUTwBXjcWoKAFmztaKNAgy9pTKbmR23rVvX2m9/4rP2+GNP2t/+7bcYzKKdAACcbASnRWNACyYPMpEqtWqwdErMBgf6fHphTcH6+wbYskD9IrZBoVqN4QaNFCnHpNv1KzrsjnvvsrmFJXvo8efs9PEeOzvQZ/e883574dkXOYwA+/3Wa3bY3mOHbNuuHQw8sFepW4uioAZ5xfAIBMA4m9iPNZhuP+9JPdvBoNXS128Pvvfd1rl6BW02AFBq8ED7he1KE66JxMmsRYO94OT3slICMmDG+qAxl0h4Y98+DtYiu2BuhrbvwFv7eZYgd4GAqLqiwkbOnbLf/sTHCTCyOi89LNCXaCY8PkgDSPhuAaZu6HxaH/ajJ+DORnZfgZYtL34SxAuGowJXtr+FA8Nwruz3IobR/lFihPdXQKaYwwNSZzXJZ7LSHQmJgnDFA3hPAZseOgWwkXWBuM1UfJQlzRGQyu/qWvH/zI/E+UwTSn2uAAq9Lg2kBS7qdzKfHv/w4V+wqhjstWRnz43ZD372lBUxPKXSheHRDgsmBd4DSQb1rcAYQftZAaL9I3b77bfblVduoZ1tb202TOiEv+KkU8q/eBsf9fZKnDEE4NjBB197gIj0ZxXldvp0D9lPsF84x/BBk9PeQtdY3xTC7qV25ZYtPOvc/zUFn3wa7ZaQcQFIPTk1Q4mJhnqwwbdaV2eHNdRjiiMKU840ES3KteI8iYbvwDlH3Ang7OCBw9TsJgO2CC3mcXv6qacYT4MNMgWW+Fyw4kqMZwtdNmAt9p4775IekA0pLtm127fxvDC2tDK2B6J1EGuwfOUytlQjofCpq87IZ9IBBjdaXqHzGvqJ3CeL87Z586W2b9+b9Clne8+zwILoAwxQ2FroamOYI9YJ56i9vY3PAc92/cYNVlGBYmcph8Uh+Zzk789YIYarYa80NbfQbyE+hS4UhkENDfYzQdxx0zV2pqfXVq9eZlMT0Awf5uAuJErjoyO2amWHlVdiEESZfeWrf2979h60Sp5nQIAO2nJPgx0fbf0+vM21H2lTwaZEfM5WvEUWc2anp2wR9zGLSaHYpwApHSxAbIe9mrExvKPb40bAyWKzjrwAACAASURBVOjmQJweSa1iVZ3RLKZL9BN1hlTAls1RDKUzx7MaEjkCRhRT+Tl2ggD+LbYPteZiEKRrl7oVS5NWzzNykoDiNdqb6BTB34gDAQTj+eM9fVCmxwdqkXZQ0c+YYj/ZMK5BAAi8twDRaGfwOYHckDkeLdbSg0eOhpuj3AXBgdBfZ9uqT5SlxnjC0NMzImdPjL34fcXvAG1xLZoFkNpYsOoEmtL+hmZv9ryi5dfXM1/TNE9RbsJ9ENJQALiZqybdNnhOjNGVr9DU435Dj5u6kNERRekLL7rjTDv7yTvkFKNAW9lz1Tw3xdrBNwsQujgHl09lvhoFUUkyceIuAC+w+MzZTpXoSELBAp1W0MkLhiALcIgfIXlDrTWfBeBAkVikDAr9ubAr0PMg5ri4z8AWBGgqb8F1cRK1ZzOJhqUTJ3jt/ONdE3gfj/FcQ1/DKbUnXTYlJ5vo7CFuJfibFBMyADzWFPEYfj8ruIXsF/YbOsfcTri2Kteaw109h8fewusR68KWestsLj3Cjh9O1vYcn6CcWMA6wwG4EowkycNXhe+LllPmoZ73UZ6LcxSWCAq5Xj1sI7TNMcsi1/XEOSov9648zxvRQeodGvBdlEIJzILnHWMB8bvRPSfQnNcdnTo0XSzqOCMTe5OEDdpl73ogozCwEsZusbYkTQW4qw4MspyDNY/rVZGLvhRnS8Oi+MxRdHI7LhmDjCFbUrT1a9fbFZdfYTXVNfbE44/ZP37vH62xtS2wAD+TiuVUyHbSnDpVnAiE3JdAbrBmJWW2GABdXW2dYe6Dd3m4/iJJXJJxQuGLrG2wob0TiL6E+0rF3NhLJFx5PMluBrwGeTrIEdxblZxPgH2I1nnImmEYEgBmLwJCOxL3gH0QMjeQrwpJQgDMbKeu9A4J2T9cO9aAswhAhiDo6PvTpYcg/eCgOp49pLPwsKG/zSGukEkhec41ehdIcqri8yERQ12yzRu2F7GxvTrujBUFyHJgaVAsxBsWQTYvA4qidRgGSdV2/9t1GjTMBC90dN3RU7SJwSfhEOp1eG/QPaW/gU2MBdG15ehx3qsPNJaVi9AO4SKAjo8KRCCs7pVVDSky8UmBNRlrLmptLa9JlT4lsQx6AlgFO80DXkd4FVwoAEmdsn+2Mxj9UHnfOh0jkv4FF/0mWBjBk7PM8kEwfiC9LbSqvCJD03OEGXwV2KjyTIxV7RE6/O4Lcrq4JjLqOcqZ6h50AGW0lQDJQWv6kBIpMSrctTrwmyaMWhO9T8qIjIeTraOSIv9dtXDh2dRQ803JKBOSxLArCaNuWFRRJHCNa1I1RPeA6/PgYZ6DF5BE4ToJIFAk1pHDPFFFkov7KmVLI1pZ0oAOewf/x97R1FOKETsO6EFkIvCvNVYwmq45wA9938+QB3+shJMd7Iku2EQA0hzkDg0jisLOse2srb2NDhtGAZPDn3v+uWDd5vs5C2SiZT595qqQ5s/dNRTThFh7CFXZNKjwRNYduQOfKCY4WxVnkxVADApJdBjxuxwwg7YKsJmioq9nR9YuW9mb+XNVyAQ8QRpBAuLQvENSgVYMtmjAMENzaGSUOimqMHGqfCS42MfQaUGLvRcTjG3ll1++mXsKwGZv73kyJNo72gk0c6o4K/Y+SRYMWtix3K6EjkgEIgCncB3XXXedt/mCATkzS6q6FSftc//x16yrrdHqO1fYB//N79j0LDC+JbKXG5sa7fCxo1ZX30i9PVVRn3zyyay6qgqTAm7R9OlIo4CAZ4aAAyxKTLdDqx+SRLWKQ/Ac6yj/oAr8GCa4LizYhz/0Aes732srViwnW4htL8EehDA6gH8kfgBmFxaLdskllxIkxTUBiIfgcG/feVtcKrEVq1cxqcR07o6OLoPuKCrdjc1NbBlOQW7t8ywwpDSjt4GADVlc8sLE3Pys67aVltnRo0d5RlSlriivtnUb1tj4xDCD14X5CVu3vs1+/zNfss9//vP20kuvUC8RgCc1fNg+gwmCXhgCGMBJm9i3tmQ7rt5u86jwT43Z6OSUHT12zGoAsGGvhX4PKpMYeDYxOWrvee+7rVC2aHNFTIputtLqRjtx8Jj94uFHbXrBbPfu15jYgwn2/ne/3772ta/ag7/+MVuY9VYm2olSsCkrmUR//etf5/m6ddct1F2lrAmSOAQw4fdGz/fb7n952Noa6+yOj77Hbth1m03OThFgxHTG0eERO3j4oP3iZz+3d7/73bZuw3obGxvhHlmxfBWHdUD/DAA8hb2nZyhDAruEtQdggec+OY7BaAVrQEA2P0020dC54/Z7v/8pnhm13Gk/ye8AfAVQLV8u26x4xJNfL7zJNuD84/fEKEh/F8E//DPOoRhQCqg1nTRLVBJQD/sf189CUjCkU0BAfjv1bSxEJsUY71TIh4OlPlZ2VD9PAUZ9ju6dxZGwjYxpkjjNfUP4rwBX05hN1ykbpOEDiqFSkAK/wzZWMlrAHJunesrSfKX94Z/8hd10113Rbllqc8UlsimYYMcwDrwX2eJoLV2Yt5tuvN7WrnamIkESst9cCwlMQ3zfW+1y7WRcOxJvsplCigascPqGEsQ1U1aDiaYxSR73B81kDK9S4qJnQDmFBQTeLo3jyYkHzbjoA/sP8lqu2rbVBgcH2B7EhLAKjOg5dsS0tPj74kuyNUx+ygNUDumA1IfL77OKnxST2U7OlrQlMrexvxBzILlQ7IvP0b8Vx+SsGmfq4BkiHpaEkXyjnh/OF66BRTjoYXGIhE+n5D2gsyJkJTyudvYCh6wAlEMxBEwdTht1xQtqrhd9cjc7iaAlPj7uSTO0dkdHOS0az/8D73/Qjh89xk6Jt7/97WS2w2cB7IMPRcEIn9979pytWrncOtobraq2yl5+5Q374hf/kgmUlVZYW1s7pVNQ0HJpH2fXoDhE0gGHyxWtrr7g8h3U0J60c2fPOllhYZFFQeyvmfk57jlM08S9eMwQOltVLrsgnTd1nchvEjZh4BadO9GdwTg9GEqK7x1gyf9khfGwW/g9+kcMGwhdVzFs3Se7zAJj37Alsm9uM7ybQrmG/lasLDso2yFpKzhwtLXjAOD90NaHeCUFEuBnBNqxuJ4Mo5GdzvK9YHSltpZ2lHvJAT+xf2TL0TWANXM7LQZjzkDD3sveL2GUpwCbWIf8XgKo8gyg2Ffmw0N0/+mz0Bnl+U1idv9MvF0uxSV/xKQ/4rTsjPJz/T7wnlynmNLM/RA5nuw0rgHxKUFB/DSGkuF+qZeesPSVR/HcBaCmNVGsg+dE2xDAmZ6J/A9tOGxcdLyhQI6YZQlFiNk5a25qsLLFopXj+2G7yyrQvWg2wZZgB9GgGweNdM4dwD1wKMR8NofAyQ+EG/nclC+wjrm0QL/AoR5BVlIXH7sWOGRHJADf2czdOUnXmWnY6yieZL6SZ0cAiDMR/fnmkiapv4Wt9aPqeUdOTPKch3s/GDd5XBFgYyl8WT2JO4w1l1yLDgCW9OZgZxwgxsDamqxjCfZOQLDakZF3wGO4NnlSICApyn061gl7AniHfIj2LBl0tCEYvuH0FDLiF1H89mn3WD/YXwLdwSrkGsQzxtnAF98/kblyn+v5F4bbgDHpZI1cR1farFzzKDLg3lFc9GJBLh2HnJ7+csGfM+4Ne1+2D78LKSwVCVHkkD9STp/l/gB2o/PS/RuALX9u+B3kUHg9unLwfwyAeeWVV+zo4SMsVLHgUWJWX19L+RTkewN9g/QLiDUdH5q36akZriXyRN47h0P5UBp8IXYRcEf91iWPN/F8/e9q+iWeUYDPC2AX5l0z+B4ISdx3AFMhTxYgGp47mOWK8bIcd9rtGM4fhgSj22z58hXcP4jD0QEmm0k/A23rwNdwvYwvYoo2p1DjWXG/gAjj/gc+Ep/nk+URU/vQRKw5Lk9sVrCgsV7odiD5JLrEKJcTMQn3EeYYRL5Y0r7puiJYMy7s7eO8tVEEamTJabQX4U280pJrYCjx02GgsfEOydikpZzmRnCR7U1VDAC0yXOgKBdQVnAlFo3ARhw0GS2fkuasBnwgBEUVbOFBo6oKg8gNHpocGYPPG2wzBFv3KWOm6bBqcaZzIdgk/Qs3Io72OnsS7yHmD41t6D7ogHuQ5GArHAtoz/4V1GBORVtkRQKMTX9/Z7DQgcFIRWWTgWYE67w3tkb4RGcASdCgxCbPEi8g6QSnciHj1DEpacN1p5qQcrQywO64XZsgcyjBwNSBS506x5YnOlpZtSsqHf5++RrwOvRcouKiz3GjA1F/MM6qYspdXuHTNWLdcC1witAv8j3hQ11UEXKRe0dBWVOMNQZzCo4PQRKcstglcvIAWwRu4DOQZCvwwOdAvxOofcbeDC0XD/ZhiN1g8Y7ziTce4US1UnuKARscddIe7RXD0HQMrRWch8b6Bu4pZ6otBCiHPVliK1astM2XX0HGCIAxgDqPPvoImRSexHkAoWd9QRAX16Tz44ZX1WRfQBoUbyTz/RZVP4CZbCsHkykKCLQJ8RxRxcReR6iEe62o8mqdgl4xp2XkNGQFDqWvr5/no7Oz059HaKoIDO4DCzCm3q9bvz6er1mhusbGR6Fp6jTyoUFQ06vZ9ulTrV2AHI7osssudfDRjInwwUOHbOfNO2x8bJwtXGCwDAwNEpzrHxzk7+jMgSYOXUa3FgLHfY14PkL+Aeu1c+dOZ2nNQw93nO2kmCb6wXfdatdgqEJnu/3uH36ZrJWI5Qgwrlm/jsNeELQgwIHNeuyxx8h6wRe19goF7medIQXFSkDdqUFnpIIODMw6TAHOEie2bDijFM/RmXEz1Ih5z7vfYy+9+KJ1nz5t0+MTtnXLFrvx2ms4BRkAAIbO1NUU7IWXXrTmtiY7dvxUJqiNyWa490KhlkDsj//lp7Z63XqCtwODw0wuDx8+4sN76utJu0dwLBYDnr0SbAREuC8krqjyUQwbWiuz8xwuAX03TKWG3iPWCbsVulBokUDiK9BmcWHOVq1aZp/54z+1P//iFwlwdnR00qajeo+NAFCRLVao7MNpo9IMNtLx4/a7v/kb/P+eA/vtuVdecfFnJuvOroVdxWAZJLqbL7nEqiqrbeP6NTY2McUp8fteP2Cvvvaqfeazf2T/5a++bJUlldRQ+dVf+zf2kx/+iLZs1zvv5X0VYZ/gj4IRg6ASQQcqldBWASPJGXvOmQjajA32nLPBvQetq7bB2q/qsrvf+yHrHR7hoIFTp07Yj370E5tbmGUB6863v93ecd+9PJ9gLg4NDBAgcFvgGrHOdJwjM+nQoWPW032W7FMMwMAfDEPCtPLpkWFrri3av/13H7OJcTDXKNiRTY2EHcDCYq1hY9GqibMjcC1NMpkMii4eZyu3GV7hzpKaKE6mP09fy/ab8E9Z8SM5L0pY0iITA1s+T283kr/Tv5XACrjU+U+LUOm/lfjkfsFtqpKTNHFME17FSCjiCnjSOrkfxzq4f8xAqmRAA2yAFxtjh3AoGeIP7/pgV0uxxBqqGu3/+uRnbNsdb7Pa5iZbAouC+QKFEbybhX5bvthZDMuXddqunddbd/cZJl995/vsss2Xcn8gUUDRrb6unkL8XE/GNj7FGmcFgA8q5mDKuva3ay7DTzgLHqx8Z/9NjE/wGjh0KfyQBmq5Zp/HqygMYP80NNbZ008/Tx1RXEtXZycLH/hMTxirqaFKYFr9dNKrzAfaZnbVwUuPDVS8cWJ1aNZ5iBN7xSuN/qzcHzg4o44gjwU8Js31nxW7OhiNn+dACX5fcbTiIGfMO6ss/Qx2DNGm521bijnIdCEDyT8N94P1QFIC1gTvkTpjzpwA80laWbgmAZT4PCVfKMLTf6Aoe0HLvt8b9arQhgcWeHkZ9cvJUkc3EkA9FSaLzgTH2qlzAnt4ZhqalhF34H0isUNCTcY+2nIh/N8/SCmTZ597ntd/6PBh2/f6G1wL6okWoc/lbevY99jR3vziQ4Wysx7an2Qtx5RiB1tUcEVSmw8q81wgl8PhGkayKaArfRb4bOUx+EysI2Keudk8PxKwSNuTDJ7E74sBR2aN0/L8acakZBTg8CMA0UhCZafkB7V/YxdGq29WHY996TEN4/dgSPkE1ByUUMyH90PCi3MmkAB73VlUueSW1oD3FjY4zcv0b/KtmK+6HJrILozbNYQyQJD8NRe20yqe1TNlLgT2UryZzkv6/zQ+B8CYFtjFxlJ8wpg47AGBBeWNsYwsuAfArPXXM6UfImPL42I/774n8G/EPSp2+HV7zuY5mf8uv09g3sEjgHp1kTchKsB74LmVBkiLxUTOAtCKxYuZWdpWkHDwN2wA4l34erfz3hYrP0ZGG4pOwfTiuoMkEIAhuwF9scnm4r0l+Q6Kw36/4QUjT2J+EmvHtYj9jrPnU6u9m1CAlHwofV4GtF6oG6p1lv/m+xL4y305zg5iUw50YRHBATf65BIA9ZBAgjRWGbtjfF+7VJuelw/d8fOorjTFAvIN9OGcqu7PDfEe7gUkF+Y9nNvgz1K2wu1MEHio8Z+TxHCeBYR5hygkIaILLPYCz0kstHJlXB+BrURjVfqsuA61CHNvBUQq4F3XJd+nMwPdfxZoMwk5Z6RjP2I/Ya9BqxMkBuw9YB4oVEGeroDiVmJzkRsx7wzfw+6oaJ8GEQRyR4gzcb8vv/SinenpYZ7J9a8s43A1AGTw/xNjHovA16BQjmcL2zcwMMg5BR7P+fOgniXyZHQHEYibchwoQG3kE4i9J8anPHaN4gq7LILBjXVCTkamMgA9rn2A8pFXiQlN30vZP+x7xwtA0sC1sHUZHXilpdbQ0ER5EuYzpaU20N/PeBzAoa4dYYvWCM+GDEXiQ97Ryz9hY6jPDxkl2mkMUXR5EbcrbuNx9sFm1p7Gezrm4BgYBrRxf0NqBUX/ljXbigKWMqZeVKDwfQQUaLsQABT2IapnEvXMhX+zpDQ5qARaiKJHq2tZmbW2ob3Xpz0r8FPipgOoQEKOVs6PhjyENwGUIzgQc4HU8cVFDziQ/FVVuS5NsKTw0LlYoYGkoEHGO3Ug+By2SceESeoxRMWKgEwAOfg8XCOuV4F8mowEdsZAEdpcCsbwYGRM9fkykjr0eG8w2PC5BAJw3wjCqL3lDxyVdHwpKMAZRFCO6iSmAJG67iG7V6YWcy0bVOzwvnJwuSOLdUoCUBkNGWc9J3dq+bQ8vZecnGjRep2SohxUBsMAG9odKV6v32XL3EVCzwAKAbqCsSe2VOowtBdAMcZnaxgAOyMSkNzp+xBCzlvqcMigA8eKMqpDbDnKxY1VXeSZCYYsDjUDLQAxaCGLPY19qSDFJ7B6OycEz3WNSAyzPSW/GtfIs8QJxrm+SHqfCHDUOAGHjUnINDZoY5qcNEzNwnujnRLfh1EHAHXm7FmeC1RqmNhSVDnaEOIaEAwrudBz94DFnb0qLDCSHFYTQRB0OrCm+DwYP4CvUxNe8WhtayZ7AAmcMwcwTTQHCrgPITaNBKQCbY/VvA+stTMv3HhDOwrGC2tK6n5MB8e0bJwNOCK8BkCdEnfo+bmzDrbNkrc2wIAO9feTqQgdxvJMwqHEzp47Y9u3XWXQekRwD6bq4SPH7NbbbuO0T+wtTMo71d3Nlq/hEWh6eWsX7gXXg6lwBgZ3OEoF3JSNQIIMqYX5ebvnnnv4OQAE39iz16oWluy3fvljtljWa1dsWW21Hevss3/4VZtZWiI7A4H5XXffRWAOiRM+DwwefM7TzzzHKh5YPkjQcP5ZyIFOFej40SIk0AnPVQEQgk6AX2MjmADoQtBi75w50x1g9Qq755676Jhvu+02+9KXvsTPw2cMnOu1a7ZutcsvuZTtkS/vfsV6znRba0uT7bx1l61dvzEGL1XZ4088TvtE7Zqagv39t79jW7dfYwNDaDsHu6fWunvO+GTBujoWCDh5MvYoni32E74QqHirIdoWR5moX75lCwfhvPnmfvvkJz9JwPiHP/yhvfLKS9yXACGXL1/G+0VQNTIyTKe/avVa+/yf/on90R9+1p575hk+U/gvsD/AFsXQFLZJgpkIJiPY7gD3jh22P/id/2D/6/vft2J1rR09eYrUH1S8nRHjCRFapsESBFO2vrbR5ovT1lDXRFZBa2uXAXh95qlnqYUEIeb6ukbqRz7xyKO259VX7d4Pvt/O9Jyz5o42H1AV7RmwZ7gHnBkwEbFnwaBCzXqx1PV+KkrKbKpv2F59+Am7YvV6q9lUabff/0EbHJu01oYm+09//mc2OT3LYVrNjU22+dJLOUgCoCLOytyca1fKhkNe4NTJ0/bAv7rLmpqRoFfY177yP2xxCcmCWWdHh5WWLrL9+9Tho/Y7v/ER27Rptc3NOmhNkDF0ubzlwqufAibgc7PsUUFysLjdnnqQiX0KO5AXQfz/stdsL4zin1qpsuQ4xKoVLNPORbAvXyQ7rsmN+l35fgGAKjzp5zr3aZKq39Ea4mdpgC6/Kdume9DrxM4RqOnv44Gktxh6EKlYguBGopetM+3FFC84ug8IcDDWiYMTlswam1qt73S/feMvvmLLr77MOtasYhsdQMjyUrACjROJwaBtamwmqwx7BD4Uk+Ibmpqsoa7eZqB/tIj2vmlrbqq36soaa2vvsvauzszne9xUJIMQoC8YEACakQCA1YZ4D4EvQdMAMminzGMzgItoJ8JaScsX7F7ZMDCz8f6IBxubG+0Xv3jYpiZn2DqLc4cCSxPY0mAFl3rhxf3gkkFGBgSQqIvy8wDU4VcUx2HKureweTzIqZyc9OyC+7g/MTUWSZ1R+7z7UBQ9yEoh49bZJhwgt+Ct4wI0lJywWwRtcHwOPiACNpwJYXm5D//DegHMiC4h2B7YSLDNdT3YH9CdxvCmmoJ3C6CYk/p2fA8FGQc2cgDfgVFcUTJ0g2AfQBUOps6kNhjLI2ECUMwWyEUrAohDAkWty5wFIzYGXiOmsfx33pLp+owuuh8D+TSJNCvY+jOcmoT9WqDuZlNjox06cNBOnDxtA8ND9sYbb9obbx3g3qmoQKuXD95h63loaCPBV2seniHWGgkr1mNsfIRt8JoM7cCvx7FZPMyGk7zYDl8suyRb5K7N03cCVIqrYqIxJnmmtk4MMml/KVfCaxlj4n3yJIPnHPsJxTYwbvD5Krzg2pEzgE3FdvIAGtx2eTKMsFD3ROA5BmxRXy9h4+B3yQCvhYwGiqKuAy2WleJf2U3ZMv5tEe9GzJTnXLh3SW050MYJrRzkESw1AA4B4qegnOetguedi8EWxgBI07yH+VkyxFT+Rb4lz3/Qcu+tjzpvOrMC13RftN0BAnmOidy0Ous04jqwoAKiSmioCgyIltrUh+CM49kRIANAeNG0cuWxys2oJw9Qor6BsQtALNglnKN0Xbi3KtBJuMQ4AnsB4EptHWLJBUo2gImJbiO8hySqGLMDnIop68pn6QcD1HaQwjva1PLvzy6GPAYpifuLRVz/Ps5feu98lhr4kTxX7X3tF60BQVns1eig0rXpPfl8o8ij/FPvIZ1nXyNvN0YhAvkJ9g/sKAA9MYyRj8P36exw+ErYYvfzbqe1H9NrIQGFWow+qR7vywFDMQiHQG0yuEgYA+wo5CxkF/B5sHG+HjkoDRRAIKHOLfav8iX4HdgK7C1gE4pLFEvkbNXgX8ZwHH2usA/6S+xZDO4JzV2SfXCyi57LYe8TzMaU4wIYoZUsxoMQhpwJ99bR0W4tbS3UFEaBEbYD572CqDbrElwf2GGQeoDV4AvEhkMHD1CWBVaLcVRFKadqw7/hfpzRH3lTA4bGlXNAYn9fP88VhneCna85DMuWr7QVK5dZR3uXTc/NWhXkgWZm7ezZXtqfZctWUDpkeHjE+gYxJHOSRgafhRzjbW+7jQNFMXhmBkND2akKzXMfFkX741Y/G6yLfc/9EsQ1vBeIBd7CXGSXFlu9g4kKn7Zp40YW6c71nsk685BTIj5wnzCfDUnzjk9vu3eZAGdei31Ln86OgGnuRWrcJzJveD+xgqXhSR8RRQDkHyUta7fTOlGIlD+ICllU4nJwIT8UJEQnzDIFyjrQcqg6RHglgJc06CP7DPp04aT483mf4IUF1RRR0TdxHeqf14ZnYhxTG9HOgnOLzcFrDj2VfBJiXlXmwSSTMkRDYyH9XvN2URwEIPgNjb4BVTHC54tFgHsSFdq1zZxtmDphrgcFfxU0eJCMh0ZWS6DsXr32TY/NTYcdLRjz1P+CwLePg6e4rgx24oCYTBBd90BgcmLadTAYBMLERMUp5hfj98UuDKuXJVea0iYnTIZCHGoyWKPlTkGRAiIZY01C1vS/zLBmBPEog4kRy7Z7wQf/O0NF1wFngGcj8JdOUlU4vxivmkS7BRwjDJT2ZWrg08E2eB0MimvSaIKUB1d8ngI7lWEEqAw9vqxiEIkup96S9RATEJegOe7PkA8kWioA9mov8bkGmMl7SlsO4r7UIu334GdSTgqv4fS2ygqv9OiwU4jXNV64P1S9og6kt49xilcJAoR0mjiVMLJnosBKzpPnOybR8dmXgIEC8NpYgQJTCwEOjC3+NLe02BSqpiVlNjwyzH1XXSj4PkVlJtjNAD+xDSSk7ACjO2YwVvCl4ArnBMCaro1tT9CWCFAar4XdQJsbdUJLoRcCiv9CMNFK7NChA9ba1GQb166zIpifNVW2ML9oe/e+ZjfvujkT1EaC8vobb9h9991rY2PjNjkzYwODQ6Ti37rrVusbHSZDjgwIK6ETQqsv2ghpx1B5IiCE63CbQBBgacl27NzJ+8OU0bftusWefPxJe+HFp+yBu7fbbbdut64VG+xzX/yWTU4tWHf3aVuambN77nuHTYBVUlZpFWhfC/HpY8eP25EjRxn8cKgS7EvIR1AvJIS4FZSrGtnQUEebBPANthn7cmZy2maXZu2d99xuVl5tddW1NjkzZUePn7Bnn3nWuto7rFBZYS2NTVZdyrH4DQAAIABJREFUanbfvffYDTtutmMnTlpPzymrbqi3Zcs6bVnXMhsfm7A9e/fZ0aOH7f53vdNa2tqsrLySU9IO7N9v3/zmX9tNO2628wPDPK/wEQB1ASg3NjXFc592zRK0bWLKGViFpZABmOYwia9/46/t0suvIMMZP29urrShIbzGdUEaG1F9Njty5JR98Ytfst2vvmaXX35FAHMTdsuunfb2299mm7dstYnxSWtoKHCK8unT3QQjnnv2OSYUnZ0dnlyhQogJujWVduzoIXvwPe+xn/3sZwzkN27YaBWl5TY4NGDHTxyzWbIOfHq3axCVWlNjE4elQJ/w8ss22sqVq2xhvsz6hweiGr5kl112ufUPDtvKlavtn3/0I1u3aYPNLi0xiCy1ciN0yWBSLFWvmMOfMgjA9wGIhq4XnuurDz1hbdXVds29t9r2HTtsbGCELdf/zxe/aJdduYX7c2RwiNqc191wPZ8DC44VZTY4OGRHjh6z093dWYskimCYmNvVsZwAO2wofBx8CNL7saEBu2zTOvu1X/mQTU+PW2WFD2hRm7MCe9kWJk6RtFBCQXYxhlspsCHIQ3ZAFf0RQMr0C2dOej7OnAp5BoJArs2VFthoH8MHsd0uxLnxPQF88pmZX0wShizmie8J2COIGvZX16dhSmTHhQajxw1RZQ7wNAVOcZN6L7yPOihUgJRvU3KgdVUywiQvAE0lGbpm6RYr8FwqllpZZbk9/cRz9uITL1tDVY0VlnfYyrVrbWBkhGevvr7BCrV11tDUYI8++qj1nj9PH4TPu/rqqzm5fWxinAmQMygRx82xQEodKUwJr3CWLoy+7LZLOSDJ9Qq6s0dcHkJAqsAFFk0TkXycAwdOvMCHvYFEz4tS7hsAdoKZgwI6/A1aoeEH+YzoE4MpF7pZ/jjhJ8sJnJE5HIwVvC/am7LBhZFgUYqDexeSNs6O01rjHsgUmp6hn4O/ITuGGovl/L6zDTxBJIMcAxamIWUAwf8arqGvjU8zJWhRgeKrs9acReAtYgBs2e5E/+kTSsF0QDKitvEs6Ywktqq60luG2ZLr5xF7B9I+/pxcX6sG/nIBgJIPsPE4HwzE0BrEfcD3cVKoJ12lJQFghYYY9ouffR8igxY4Ag8+Zjxib8V57J2K4SfpoAX4BSRE0KZ0xj31wajL6p1U0k3HdcwgViqvsFd37yb4iL377PPP2/mBAQfkQ5dM4GkWZ0VcVl7mBTh8KTfBvWcghaSB0sEFwfYEsKpzzfMYeq6KBzwniI6kKPK1NLdwqA8+w7sq8tZTvIcnm/m06NwORsdEcNlxzS79hOFKTvLAYuHTcEZhQ8X89VwHbdQXflYWD4dGpWJrkQbw2WQpcd/mmotgKGmNyKwKvV0BfAJQsmGZwbxUi2R2fvgMIn6K2QFKeNmai19U4S3mBQCIEXCb5q+y97KR3OeheYcOGydP+ERjtUXTRgYZQn6KfgiSGEkB3v1brpnLgq+r9bpeHuxAJYoBvpcEOOOa8o4fsak8ec+65uad1c3rUJ9CYKgo8rv+O1hL5RzQRDkutvhDsx962dPBP/eORFw7pRqi8wsgGooQ+Kpvagz/t2BT0NmO1E15j/qMGYfzyOYSARxSlDCOcb0ozEaG40Naqa3nNnUpur84+VZMdOANiVRVtreDtMRCJZlfkgrJ23FFMhCYzWtn7hKzEmKis2w64js9W+5htiF7RxpsCJ4VbQqGcI6N0p6BkY/nIjwAnyF/j/dSsZAgbNgFnq0Y0olOKq091sb3clm0MkOnM3AJTXhfjMJg7AfJzWC4JK7XB6z6sDLa1SSmEatNvlZxhBi46kzEz9M/blPz/JxoScQSMIO4RxU4NQgVtgRArGsKe4GGeR8KbrBVZehgwsyACmtsbbG6xjqbmZ2ywSF0njpYC+wDexZyStMT0zY9OUM/SaJVscSWdXRYc3MLnw/ywYmxcXv99X02Oj5KEhBcDJiD7Kaprg69Y2eA4hmgK5R2J1puVaQb6B8KDehZfj5i9W1XX23ohgPpobaugQMgkds+/fwL9JUAAEGeQdyCjoqxiUnabAyl3XnTTluzapU98fgjdvDgfmI9vheAv/msCTVKKG5UPEyMDRJOJJo5wCig0Z+Jnzf5Bqwvil8oziIXB2iLGAtyaT741IsjBI2he+I1Zi9gZt20SBsduL5Y9gOfpXUCOCztWA2HxLqyU6Rl/fasrIOHgfcSOKZD7NUsUbTd2KpdWQCKgg9VbORw1F6swz3PYRXeFqfAHq/F7wMwggNCoDI2OpJp5ojeLSeqKhGuk4huMBhUJauM8fW6D1Uj5Lw8VMxRLsdqvI1AOgHseQ/mIlhfciIw+hRTjcoXkfkIqlDxxf3jezIiMlS8FvaGekKD9wYoIIes6gCNbwCYZEQieJmZciMRxpaBMyXAfd28cu+tpaxoIzgJppdvzKDC0ll74ITXwPCDdYBA5QLniimxyeRvyeJrA2fARLAbdQ/ZNLSsNcuTuTS50bN2UNoPFw9I6DdccB1JW7AMmwI6XBNbzGucrcB7DuFnaCPIaCqYycC9AFbTartXesoYWLUB9AjA16eueXCQJZ4BZNJ5RPWHguKzM1k1V/vRW0X8vKByriAU+kfezY4gxc+b7k+fk4KLadKrwEbnTYZIwW90w3j7VVIFx/OGUUQwyQCzuorMDdHk9XqtJVkYwZqlI1rKE3fsMYF/i/Pespo9HwBrkZRv2LCRxhfgGibLIkAoK6uk5iILATHwxNujPEnyqo074Tw5XvD2oGAseXCc6znKgTsAMG9V1VVeVax0NkdeYfNzAMe0tAi2W6k1NzXbSy/utvqagt1wzXabmZqgYx8dmbC33nzT7rn3HgKG+Gxc59NPP2M33XQjzy6Aw9GRUTvwxlv20Q//su07coCsPrTSosKK5wxwiuBEDEwhkySAaibLwVYF248s16kZJrsf/PBHrK623N565ad243WbrbSywb75t4/Y6MSC7d33mjXUVHIISElFlY0Oj7LVFIxP6HMgmf/JT39m3We6/ZxDGiEDjr0Zkvsk9HnwM9oPW2TChXutrau2VatX2DvuesAWF2bslpuutuO9fXbT9Tt96MfwqH38479psxNj9tu//uv2g+9+z/7tr/2KPfXck/a+j/6KFRob2Yq+ak2XjU/6sxwfnyQYPDE5ZfUNBV5nX9+wQcgczu2OO+6wa6+9nsMX0IqDPYa2WwD40E6hzVj0IA57ZGJyJtjJ8zY80m/f//737MYd19nBw2dcYywmx0IrpKa2khPl+s712/KudmtpqiSz5pa3vYtOFqDxBz74oIunz3v1FcGZJ7rum+CXAKD//T98z77+3/+aYCDAWgRBHa2tdvPOG+1jH/vXVqiOCbT0166ThIE+cDpf/vJ/o0QB1riqBuLg5VZbVbDxEbQaz1nP+V6eAQxaaGltt65ly6yqusD3GR4dtj17Dtm5vr6sFRUsMNfbKWGrPM8hgGqAAzGtk35xZoogMCdZQ4xxadG6mltt5227CILMTU5bz9kz9vAjj9gNN11ve159zabGpxikrFq7hrbx8KFDtv+ttyj0jLZ7nElV6BmUQN8VrGAmwQtWqKq0qclJa21stMrKUvv0pz5hszOT4fO8ei0wiFXPYA3K3vJvM5ucnuJn4d4wSIdTAzGpXHYiQEfFK6m/kb+QjZA/yoCs4MMqNpAvkA0X6KLYQwEf1lY6RwL1dA/6f+aDQitSNluxUZ68uP1PE1b8m349CioCBVEAxc9ggwVQKClNk3v3rx5Apvem+0sTB/lksYocaIT+IWmR9uKLe+3NfYdsdnrCCo31tmLVaivh+7pfrKuvs3Pnz9uLL75IuwsfU11dsMu3XMFgHJqcSDJ4TYYWnDkWOrFXpMPL2D5HRDJhfYG4DKEZPzloqPsjIKMEKt4AoIDa9ARI+Jp7hV72Q/frUyoBwvsz8OfkLfBosZIMg3/fu3C0pu43ET7mhTnFneyOuYCtkgfqvv4eR+M92A6eaL3xZdk0Xy8MUl6HCSm0a+vZqqWYjPeEIjg7dUrItsTPANaVl2LypDPVVHTFuuV+18+iF8qnGddgmAwYGYqHWZAPhixeh+eM2FtrCTAC8h15651P1Xbgwf0LGNAC0mBXAbKBMacnD3uPz0CSiIIg1p2ab5w6XXvB5Fbu6yAk4IxOTI6zOwMDifB/fFZrazPXuKGuIWOqoesFcRnZdIiVEQtVVDNmONffZ4vFEnvy6adYnGPMD33rAHHS564YXfZFMRz9bZlrySse11mTXfM9HXp/HCjnOswX513Mc9gqBf3LasqEjI6PxV7wzQ52O3OSYJWneVjwjGI/O1vFsWff5zmzKh8awwGJsQ9TeyS7pzjRY1K/BtltT6m84wg/x3UhFqSsSYkDz/iD9/eczK9FdhN/s9W13Keiak257iETxGsnWzJIFuE3JCPEriMMLYvYVfkozDwAxgvi5dDmS4EW/NyHbfhzSZ+dnn92FiMR1/1j8JsY+FgL2Qjdl3dFVTuolEzxBYMLxXmdZV/bnIGOmONi38autjkf9kJfFcCP1oz3tFA0aChCc1p2EvYLjDC8jkMkAGogJyTDr9TqG+ptcnScdgSLjHMEu4hrxBdiHbaISld8KQhJAJhoz7xTi11c7ID0PZzlWDOhKRfsN/ke2A+0kbO7K2ycclfZcPj9fEo1irR527P2PX+XJdd8X+q54frSfCdjiQfj2XNil33AOuLfrgkfwyjnF73zK/J2/A7sBEA9rY/wAPmn9MzrvKX5nHwZ1hV/HLRzwBe/D3CIUjzR4q7fJ7NzPoqWMcARNpI/j7XFM8cfYQJ6HtqjKYiFn6XzIBTD8DwEU82vA5qH7jt0drn/wGGAzUNOA9se50d5E65Jvg4/w9AQAFDllWWUO1ksLbFV61baO955t61fvoJPkAUPK9rZwV7rHxq0+SUQN0pteGjc9r6yj1rlq7qW2+qVK5lHz0xMsVh/trvHjh8/ytcjX8C+IZsaMlg11dznyD28Bd0LJ4wtUSicmsnY9pjarEL2gQMHbWZ2nvIaIJytWbfWXn/9Des5dcoqa+qsvrHJ1q5dZydOnWLshD/wR2idh0/F2szPzjOPaWltpI+FRvHc/EwMjwMuFr470WPFWsk3UB4mCtDSSeR8ExCqCK673cXvc++SjQpcotzq6wq2YnmXjY1M2PT0vPX19nKOBfYCiXMYXBwFRBa+K7yQQTJSdAhL85K2hRqbDjL6NeWED7Zwx74raV27rZii/zLIF7Oncmfi+gkyqgIW/EDmwReD3Rh9rgqi2FEwWHD8MuwOGPpABxg00bnBSswNo1czAUBqIXEdcGByzKikpoZFhwtBjItXutOnMSJb0wV3deDpEKKdGGCIgAkEU2m1P00kZLzSCiYqWLjONNHggSO7Kw4sqgzRNiNDgPdSOwaCH1TKabBi8pqGofjEvAs1eGiYMpaHB+OzC/MBBLsmI40SRYBc20Nr60sSVU68LyoooROSCUSHhpffU94qov3iwUJe5WZwFoZZz0frkTl9bmhPFnzTRhuGppdrwyeT+nDN+H0kXt7CXpMBgKqm0Lkv5EkIjJyzJ8TC1b3mjlv7GHp+rJwBYCbQ6LRuBpJA9+NakTDh2YB+7Kwk358EjkmJ99dyGBKrhj4AwfdYAD583jk4lzoeJTq6Zu35NCCTg0CSjoQqHaqiQJCvi6KTjGUO0AP4QH9X0OgT1o3WI3c0XpVU0KTqKts+wZZVu0mAVgiQWIRAhQggMEW9Ca3FtEYwV5y2raQHdkHOXcM00jOka/Jk28FbnGEBwgrq8LmXbNxE54/WTqfFO0jkVSoAe3CoJbZp4wZ78okXrKmuyS7ZsIaDCbDnayqr7aVXXrZt267y6+ZUdbOXXnrZdt68k+cFRh2DO9588017xzveYW8dOMhzpWpdoVDHzxegTxq6R0I8jNSsIfgzY3fffTc1N9Bq+55fercdPHrIHnv4ISssDdqv/cp7raK20X72xBtWVlFvP/vZj2xydNDuvudeWyyr4HOvqC636qqCfec73wuhfjAxHXDKkzhnh7MaGhUvd14LTLzvvPMO6i96QFFqG9avZsJQWl2w3S+8aPsPvmXXX321Xbp5s1217Sp77dXdVl9dZcvbOuzv/uZ/2kc//FH7wY+/b7/0oQ9bc2u7VVdVWlvHcusf7CdA5KwkVMV8XzQ3N9jI6JQNDI/wM0+fPGU//enPCcDCMeJ5OYNxmv+m3aUswQyZ5aOjAKtKbXj4vP3qr37Ufuu3fttO95y3xWKZjYyNkV2Fa3BdIRfhbu8o2NEjx+3SS9bQPv34x7+wqalFu+GGm2xqdpJtD0NDo2xvn54atw3rV1l9XTOPck1NudXWeTB/9FiPfe6Pv2Dnes/Zp3/3U3b7rTdaZQXOc+gKgfVAcWY2+nC/gCXzhS/8uf3pn/wRk/eHHnnCXn/jgK1c3mkTE8NWW9dkpWRUVdi2q7aTYTI6NsFgvrOjjWzKqqoy27t3v33tv/2Nne7ptZ4zZ0OI2ifeIiAlOAX2ojkLeGZyggEwfAu0IhsK0EastS1bt1h7axsruHOL8zY8PET/e/rUKe5r2DO00g0MjTCxpfZxtGPI/3tyMk+gdXx8zFqbW6ytGfqLFbZ92xZbuaKL+7K6yqc7Q4mZ9r4smPRRkVeCkPpCnmec1RDc1jmXX06Te3UBMKiMghC0fag9RhaWfylgxpmmrw2ZEyUXCjbxWYhDyPhN2lrFUsDvoxqu9kPFBLLP+CwygFFsiERaoKWuW0l+6pvUTSBfQJsXjBi/fw8iVWxJr1t+VfegZEfX5skT/HI+tMxtpmtWsiW6aNT5xJqjANnU2mZf/8bf2anuc7Zr1w02RZF/CLZjXT3mqKyusCeefIpnx/WWKykEvuvW22zDxo0OKAZwB3tN4BLtQ9RLwrPJ9WEVTykpYgwZjDqPS/x30zhPCajrDcq3B7sT4CNaVQFGBduMjH0whKqqyGQUKYOvjWRN7bZYA9yvkiztIVyDAELfb67JKuAp229RzCGgInkWxUoJ2HPx/qT8SfgJvLk+w+MqDejzmAv2230j/LOzePIv8dN973uSl3c9CDDNYtoARugXUACOFttsXaOlnlFN6BTGwfLnEh0SsB0e87pd4rnzlC+YRipgeuyCZwy/ieuvra/3/ELyKX5r/kWQzNkX2G9ci2i/zcCdJQef9MVrCZAD07qh+dkHMHExHzCEAVt1BbTzztrLr+7OJKEI2ERrM95PrZRpLCubgt9V4VoAT/ZsQi/T902wsyOPYq4UjKq4xazlVfsNOrvQJk3jQiafpZg0i5ZNZzzqOenfAgv5fRTeYwp3agfdLpXTzzAWE5M39ok+k3ZFE5Bjv/kWzSdX63qxD8CWxTPBzwE8sQMKWowRB8tW8trE+Eq6dpSvySYgJsk1D11bTjEhjBHOtFpARSrReuQtfFEQQNEnBlGksW7+foJn/XNoe8HKUystO9Ly3MVZjrlUlYa+OIvXW/ydjJsz7GhTKiuiFdYJIlhrsuUC3MyvLc9d+X7snJuzBRb4I1mLDS+wCL4LTGUfcOYAJmwfgA7uS+TcaL/ls3QfiXMwNzll45OTBIo0HIpFPcbrmCQ75tPVyW4SYJ0XyeDnvYjtZ1Bn36WmcvBPzGjaNk5m9jhb/st14nwmAe09TZn7KfdbIT8QwyjS8y5SjPI2t9/eLcQWejdK2TUqniFAAxIKJXF8eItmFiBvU36nPYkCOPXBq/xs4vXyVwLUZXddEk0Ck35u9BrGFQDFo9Ufvwf2L1ukse4JYJp9BlnLPugSdhzxIpmSMdxLeZ5yZu0BvrekDYIclcohyRfoWvF3FpfF89Q5TO0ZbKszzr1LDoA+chqcd2qv8vE507q+scHAkK+pKrcydJ8AC6nGOZmytmUtdvuu2+2S9ZtJpFooWbL5pSUbmxy2voE+7s2luaJNj8xYz8kzJKZg7Yb6B+18b5+dO3PGpkZGrRza/iWuZwjbVl8PWQjPlyRhgXtzTU2fKcF9okF9vu1CFmzJFooYGDlnExPTLICioA9pp4MHD5EtLEkWSGVIN7q9s8vWrltLXf59+/bRv2BuBqQjyqhJ7OdwaRHgqWMrtGNJxyx3TAzmxX7hpBTWWsF4dqkO4BHErnyReY4Q+2NoHbAJ+MnqqmoyGpd3LbfaQi27JHp7z9ro6DDzBcXVZBHTtnqsxfgpzpr0mYmPxARurBmZ1IxDfE+rw7Ckbf1VRRlyaiAlgB3ua2ExtNLiQGvTZoY4nC6APrSiislAUe0AT7QJaTyl+cBWUg8w/ee5gZbj4WLGz7WhM4ehyV2RQDiN2RFgOTwYR3yl4qpMLGKKk8AX0osphutGR0AXnSPEwBsasmqf1kqHT5+FSZpyajAWCu795+nIdW9lgwYBqqai6TJxy2iuAH68DTRjoeC65+cMVTICg2AwgmEjfcBoNZdwPtYN+kWYLkUDFNolsGAw2tiQNKZljmDnDigHHtPAKa2w6p6574OWLgBMhprBWCbS7JhK6siz6C/+kTuLME4X6CLmWikeLvtEW3egtZ7Ie8k/qioxnTieAw481yPYnc688FPr1+QOC9fr1b78/zQwicBy6hTw79HRER4sAY94PwDS+BtC43h++DBUm1BlZsKLARME3yQcHneV6GShzUMAsCcNDoTrOel6JSHgFOYLW7D0nMQK1J71M5QH4Nhn3OvhPBQ8p2fcCwgAqr0KrcSbNG9W7csJqivIFyuYwXNodOrsYp+jJaxQC2ZWniy7ocpZN/7anP6NeyajAIBYwlrWpDgYb1wXdChw9gGWoEUZLaIIzrF2nqQXraqynM68q6PL9ry61xoKNbZu9Sp/ZpjqNr9I7b4bbvDpzrAhAHvQUgu2Ien7oRn3xFNP2/oNG9j+TRYFmI1kYbQQsJPBTQGSbJJgCarEE/bg+95nQwM+zRosyOMnjlihvMJuu/EKu+/uW+36nbusf3za/vr//bY988JLduLoEbvnvnustLzCWhvrrbymzMrKa+1Lf/FVthIwkeNABARRzibAhGxNH8VatrW2+WmCsP3MLLW31q5dQzr9wtyU/cbH/z2HL2zdusW+9a2/s3/50U+sqbHOrrpyk+3aeSOdfMnSonW0t9tf/OV/tgc/8CF7+LHH2XoIZhuCn+qaWmqlqf0Sa4vEHgNqtmy5wrZu3Wotbe22Z88+u+GGG+3P/uwLXG9oM+IcYf3QpgNdVOxTDJ/BcwVGQQZYeSlbKP7xH79n3Wd7bHxsliBfdW01mYKNDS02NYOpoS59ML8wbV/58lfsU5/8D7Z+/QobGJ63w0dO2YlTx6z33Dk658rqOrYp8nPA1q2uIpvz2muuts/98efs07//CWtt77SBvgFOnt2+dTMDqddeO0qh5aGhATrc5V1dtumSDbZpXWfm/E+d6LZ161Z5ldrMvvyVb3K/QDPxlltupWQAnH95hbOa5mZ8LVA9RWxdW1dpTbVVNjY2af/0g0ftwKH9NjQwYq/tfpWM3Esu2eTTv0fH7OyZHlu3dpVVVZXT1zBQNNdnxVqCiXvy5Am2lyAJOXjw4AVaUidOnqRNkH6sM/ZKrUgtHK9io5V6dHjI1q9dZe964D5bv34tNYOx/1Akc9bUDM8AihliWqQ2JgXApCdMVxzJHOwNAC+wrhUQKnERCy23lXkiJv0kxhDurJKimrP48SUGIK4VQZmSOzCpEAzDAoH1nH1GtGspFpIvU2Inv4n3hR1yRQwPZPEzBfxKFNIE3WMIrFPeJq2AF5+jirMAGbxWnRbuz3M9ZYEL7iv8KjMbLMAv/na/punKHrhOTc9Yc1uL/df/+nU7dbrX7rz7dn7WzBwmfCPXhz8A66VgP/nJTwlSEJQqrbCJqUm76667be269bQDGpaBwFtSHUokWYWPuFB7QcUpXLNYOX797hM8EXeWif/f35eAL6U/8rZVb7f02CCLJyMuJCiUSNrg/qj7G2vJszQBVruzMgAcTE0ClPSgW/pbSibhWzDRGkG/Fd3Pw+5ADxkbSfeJ39dzQ5LvSVyIqUc8Q1GbBCv02DOKnUkApf2meDlN7Hkf6FSJ1m/KFQoQivdgb0wCBuhc6FnID/Meo5MJ94UpxI4p5ufKh/749/R81Krqz8+Ze3hvMie0J6Md2F/rDC/cumJqxZJ6b8Vl2f4Qw9XroNk14HU8g3HPg339GdGgodllN5DIYzAXPnBiYoyDvfBcXRsLyaJYpjnAhcMS2GkGeGcTOHngnG2iZ6Pr5jqH/JRiOD1KMtXY7pvbiPS+MzuTj41L2EU+NMFjjDz3EnGAez8mzzoRwJNsrb9sns4H9wBAlgD4tX6ygenrdF3M48LG494pMRXaXiyiBMCIn6V7jMw0TQoOEE/PNysuaH9yZ6i9vsRKYpoz1xWsycgptW/QfkspjEjfS2Jae6q9L7Aoy2tKkiEpEftneWfCbkxzHdoGSV0lhfrU1us9ZAMASnlbtbe16vwCjMhj39A2jKFqsge4P8TdYiH7eUNx3MEgDICgfWVBJmy/b0IySqkFCsmCIobW+YATFLqRT5UQIJjl0ESc9xmQesL3gNGN4pHrzDqJxveog8fsiomY3bFVJ8Lk5zYnIelscD3CbjBHCXDPSRxuK9gJohtJOve4vkR3nTkLVqf8CjVdE819J/f49Smf1T7Lc1O/Vnw2JGh8WIpr1MsnyG7jGYDRBrAMGu7yyZlNQ25DzTu/Z+VGysN0bvA6kWBKo2POz9kiu4D0efJfKi56zuzSbYyFKRXjRc9svyZ60jojAkl93XO2rkBHrZ/sE17njDiPScvA0FOxJdGqxiAVspXD/uF9mG+ALR7sZTHrEI8iRgeIXQ59UOA3S3M2PDpgJeWzNjA2YHVNBbtt59vt/nfcb4WKAq2eC5iU2r/8/Kd2pvscpZ84aLFQbnWMkeVnAAAgAElEQVRNTbb/tTfsjdf22XBvvzUU6px0EwsNUK+mukD/jtwTYKNiOAwizGwc5JSS4Up+H86edIJETJXiAFYv/EA3/tSpk9yvlYiTS8psenbeWtvbbf36jdk5HR0etu7uU4yJSaIBsA9/RwzBc+xyygd4DEMiGc42NKYF8kV8OEs5tEorKcfkb+BPS1ZTQIu5++bVq9cYZg+sWrXSjh8/zoGmOOcjoyPUVkX3IQha111zDf3c0aNHKX8kiRvk81wfDvRbtIpSl1njYNYounBvxIAxFha42EvM2ZALlzSv21qUZhl+xApsTJshzZGaETIiEYCaM7XoQOOw04CEzgkn3oTD10MTgEQR2zAURF4RZEibkKxBVT18iIo0DfF5Qll1QMFmYXtLpi3l1dns5xE8p07SNw6qUa48TePFyb6gaM+TGZM6PyYGVRArdgYNjQcZdjnYw8EXMIAxhcqHikQbKC0agmRnmJG5FBOUMCnPe+nL0PniQWzQYMGkErNB1Y3yMriLkmgLXvChImDKJYaXzlLTqGJ6EypiTNZQvYwqNxM8gUxRUQ9uZ14VTBgfTPKiHUkOMg9KlbjkTBGt1cXJk4JRGVcZYzwXX1wV5OJqkgibr+W0cwcGQXfGNHIZLV8HsRtU5cPAD2+Z8mTUP4TrDrCVdHyvAMG5QrtNhjULOFS1CWPMKd/ULC2zgYF+fib1DCLA8FYf38tKYLDnMGUYrFXf/xdWsvIQIB8w4CLhftbSYFzGT2uHG6Ajzc5pPnEu+524B/yen90YRx9BPKpeCi6V/Ms550GEBKFR1cgzH59QFtWYaHlh1TQEjamfFa1kGVuS2ltISPMqXprQqPKvAA1C9h4wubCvWgjQOoN1loPFYAqs+ZkzZ9jeKWFx/BzPF2cUwQCeEURr161da088/pTVVVfbpZs2OLiANu75Wdv/1gG74oorIsChL7O9e/fajh03+fNHFbCs3J599lm7/4EH2JKMZAZ6XGTd1dVZb+95CvT72uLaXT/DgxyfUg57cd9991EWAkOFAPB1oFW/tMQuX9dlH/rwg/a9f3nEyosQ3G6wF17eYyXzs3bnPXfYpVuu4oTk7t5u6zl9xr7whb+0ifFZAuWg5uP+xyem7NJLL+Ua1dYU7LrrrrMjR46QeXnu3DlrYgEFuihVHIyDewOVfuMl621yctS+9JdfsJNHj9rUxKR1drZZ3/luq8LZWTCrqALgsGi/ePhJu2zzZdZz7hyny3pigZPhU+m8Gh16WWDWFWo4UAHTt1HZBVMR7ZR79+2zn//856wMwj6hnRqizZAumJuftcmJqSyQV1W1pbnJPv6bv2lnz55jC35Nba1V1zizHY6+qaWBxayqylp79rmn7PSp0/bg+95lt952vT3+9B47fOwkg2W0TPj+LPEptV4O5HUjcLvyqm32md/9lH3jm1+yRfOE7vXXj3JqMlu7Klh+Jqu+s7PdzvZ0kxWI7slCocxu23m9XX7ZBjrKxZJSe+KpF+zgwSO2bt1GUMHszJlzNjA4SOcNAK9QU2eXbNpomy9dZ8u6Wmx+oWj/8ROfss9+9g/YFo9hFBjk81f/5Rv2k5/8iPaosaHOddgQSAwP2p13vB0QTabzi3V96BcPUWcT5+bKLVcyCIFuJ9YZwciVW6/kZN3HoKmHIUWhKUc29lKZFRdnbX52whrq62zHjTeQqdjZ3sagZQwDdphI+tRF7AMliXifNDjX93HmAAYyAI9CowNenlQwIY4WlguSEu2nADgcgMlZ6SooaFqubGEGsqHCLR2aJJHUgBn5X/kB2Ue8XhV/XY/8nf5WspGClyo8CdBCu5eSVA4bI1PSy+ZKehWT0beEL+T1lAJ88WQK98nYKGyv1iC9N/g+sYkU3+DnOZPBEw3cF77GJ6ftxz/+qQ2NDtviYqkNDIzT5l9z3bU+qKGIgh32VQUlJF586SXqqbr9LKPMwQPvepd1dnVxGin9DQXCAQR6gK61A2jIPRYBtNZHCbs6X3xdPMjHa7FW+Gzc7zyY2TEUhbYjY3O5Z8XvYp0Qc6LdCUOp8B6YOg8bpCKQt/YJAHG/ijXBc8RnY09grzLBD9+sghc+R/p/+Hzp2eL11JuLAWMeh0SCH8M4PJbKgQU+Y4Ku+WRTxnHBbEx9ZQ6aesLI/a34m1iXx7r8vdA0xO9QVy6ZMixgwM9l3rqq/Z/GM5BzgEyCYkDG/9HaqX8rbtDvZDFeXKP2rwq8jCsZVrg+m58HLybiKzsrJBV47pF+ltuM/PzrZ2LMIcHq7u6JwnTBmhobGHuDaccSb0mRRaXjx47a9BSGy3kbr9r/uGZBAtC9MF9Sd0bsSbHZMgAqchpq2wWbOl03/TvLL7LuoVw3gM+ONxzTYxMQi2eONrTGNTYj1vL3c//lOYGD77KnaZzL9YWP9n9ksaBrt2syds4e1v4TwI8XqnikZ+U20tkt0khlNxaJK872dN1/J5LILvse9uftrYABFMUwE3/orome7c0AtcRodb14B4U4QT1YPylIJcBG8bQAYabzsaZpLMxhkLHr9FrZavmrFDxKn3F+PnJNR2rsUS8PgITAXHXaeS6eA7r5Gum9YItw7fjbtdcrvS09QDE/HaL/+hRY5qoh7wRgHUU/0FXAYgQ4hy4bFIChH0fmIHRLAxzm9VSUEjCaxTRZyMcAbOC0W7R4JhPUM/Dan6Vyifw5e4ebmE4EVCStBa0/SjQtcp8A3MDrZQsE5pJpFZ/DTqxk0I2eWwrUkjUfuTtzSV6Y8i3f51gvYB6y+9D6E1bg3Qo5mw8xH+J8FJAAVuG68D3EdxrMIV/LZ4KcMEgTaT6N61YRF2sI8An6vRzoShDapcZ4jqNo4c/d1wX3qPyHfpXAF/JbyFAsZFqT8rf4XQfWnNFOu4sianVVptErm6v9jX2l/Ujglox0nyuhM4ifSyYOMReubW5mmsQaDZv1+ADxk3cgFuoKvBb3kfM2MjxgY5OTNjo1ZjWNZVbXUGdoRKlvrLftV+2w1as22MTUgj355NNWWla09nYMQay2uuaCLXY1W91ilY0eOmMvvfSqvfbSK1ZBRiKkWEqtDuA51rS6kkVPfE9roXvz+y4lExpxibAjFtQqXJcef5BPwKYg7kAcB1ARsjAA9hAHjY6NE5QEwIiuSOgfUvaP0nVTduzwYTt/7gzzPQwzK6PEiksRVpZWWVlVFbtFnAkNEN3BcRRL0BEC9iS7CCLPQkGYORfrV2BamtXVNlgTZg9w6PEMJ2nPojhQLNr582etvr6W59a1cIF/1NuK5cttKboRkU/hqkCmod5j2G4+7wCY/czlfhjXiz0rdnlJ/aotwlwuqCKL1YQedSwogiomWjEsQhudLVIXDIbQ5su197QBZZT9YXni4dPtxDzzA6hEVA+X1FUhTxcAmqFhtgQ6vrOT/L1By3eaJmjkCgizpCULVGPqHTd9BRdQDkhGTEkKElxUbtJKU3YIPZMmKMGkKIw+lt0BVKecYgIb1gDGBEMLENxAJ466QgKxPNJhgojXpoZHU6AgWAqUm2FYIO1aYxpWagR5QD85heEZLrJNFkG0nXGNIVYePfx0hvHZvmmcBah1kIGTwdGzVFLglSQf7SRDprVgchTvpfdLjZICZDd0QV2/qAqthEuOygGaMh5eBPh4bQWo0mGAJTIrNqknBAAGHejx91sgzId/w2A4U9WNue4hDQyY1OCzCKYDCi5hqw11S5HARLUXwBYSAwdZ8smKYLiB5asAj5Obk/v0AMvXntX7SLgEsmmd0mu7GMjNg8Y8UVWgQ6cazgjOifcZOHP63nTm4bxIj44WhSwAzFpi/A04wCiZxucsYoksg2VWYfNz81ZT6y0C1H+JoNz3qq7Vk2wBql4xywMPBI+YBAZjiWSAwUmJM3gAjmFoCJjEmqKJZw/2CRw+WCK1TIiKoadXSbbZDdfdYD/84Y9teWeHXXbJppjyXWAbyKuvvmbXXHNtMDeXrKq61p55+mky2SqrvP0YrKpHHnnEHnjgAbIlYSPQmo0/YDBy+i4mlmGvYQgOnb/snSfZcET33vsOtpgCVHTaPFpQZuzs6ZN2+63X2Y07brbB0WE7e+6c9fUP2+z4pG3cfIldff3NZNKtXrfGamsa7eixY/a5z/8JKfLQytu8+VK78bqbOKzjxRefpyPvaG+zhx9+2K666io7duyYTU1M2PDgAKcKQtvr/ne+0/bue90OvPW6LWtvsl/+yHvp+OEk3TYvEkCoqESBZN7O9vbZxPicDQ2NWBmGBgS73HVGwU7woBnPGjZPdnjZ8uW2ZctWDgmA9g8SclTg/v1v/RbPtQpMEN9vbW2hzhZaHclIZ9zsrdRY5x07dlBYGUUHJIlw8Hg2qERjPZuaW2zzFVfamd6zdvc77qfGJDQQDx48bS3tbSjrWMlSKb/nzC9vkWFignb/uUV77LEn7Ip1a+2dD9xmgxOT9s3/8W0rr/BhRoWaAlmJ2HO4vpoaBE5gEtRTKxfBOOzDxNig3bxrq720e78dO9Zjq1autNdff5PnA+xZaLIw8S5iKNS0F5CWFu2Xful+27hhrS0sztqxwz22YkW71dRiCM6ovf99H7W21jpbmPNCFxIFRAY+AG2G7Ru5bhr0Tr0SjeeA84GfAWTEXsSAoxXLlmfB/enTp11HaQmB6oLNTE/YpRvX2C27brRlXZ08a5UIZBeXnNlQ4tq4sjVZ0szk3PVZYYMYiIedVXBH1leIwzvtz1k3qY1TYO4AidsLAVJ6PyUxShIJwrEYkLeweUgkINxtCH0I4huwaaIIABuOZ8rWwfjC72XgZUhQYDvCzqmgJJaOQE/8vmIoxUsITD0Rwpl3MEX3IlurGEgJkwJi/hxTIVGcTKrtKWiL7/P6Qxta1XpPVDwmwRkTqOifCcYWGBWLdvTIKVsogqm9aCdPnmUVfO36tdQKhQRJOcBIMIQWFu3o8eP0i9RTLSnh4KYPfOADVtvQwMKtz0WLtvTgFSgeYeNpAI7yl2JfynepxTWf0lukREXf+X7uYbInFxfJ3u7s7GIyhwtCsSBgE67T448/wcF3eBZ4HSYn74wBWwcOHLCz53ps+7arCTzCB6BQhT+7du2y2Zl5O3b8iI2PTdqGDRs4fR57FtPpz5/vpRTFZZddxl2C6z9ztoesfkxix2cB1IcGIBkUhRoy6BlfBJAOQEvxJZNtJkc5E26WPtljk/RMKDHXWUjPhgNM/JSYDCyQVucqZEkoW+DPgezRZKiL9hfeRfsTgJXOjHy/79ELNSr1M+1LxX1aIybEF7XsZ888mKX6v86EYjKykMK3kC0VIJqDSgGGQSpoZiZAmHkW1GCDoA29bu0a3/uh3Q07NzjYb33nz9s4BgQEg5G8mYjjkHh6h5MGb7hdyyZNx8ANDsyLggclEiLOU27A+LXcwXwm6rHe6foolmOiHsMrpX8e1FE+L2dWeesfYm0A7Bpm5XF6tPYKkAv5J8bKiNuyTiO/SLcPMRAwAAQNaHBQOh/8p+erltR077mGuQ8g8y4f1+3SvWif4b39fKvlOWVgXjgTgHsRiXXScs7PDHYa7GF27bDh0SWUxq5pTJ6BiomOuDrY0n3n5zQflqGzoPhUMY3WQ77C19/BTge78vjHwUXowPnQJO/6c1kQxcHu0/KBKem5RAzPtYREUnQVcTcmpAxNxOb1hdQWujLgf+s5MR0DWJasFKAy9kPRrLW9zcZGRm18dMyg4Qg/hZjKtQYRX026Li1iGmi3AiTJGMQaJerAg9ZaQF/OSHZWeWa7guzC50Sb4PuMOVvCktbzYt4g3CE5Q/g5iTqx5pDrkP2S35YtUv6uzjb5ZV0TBoDRx3FvxXBGgXNLLu00OjbM4rfstroOtd+0x/GZnAodOWGek+UMeoFXfN7owomuK7w3qtSMR2NgkMcX7r9xH+rWSIupOsf6LMZZYL8FeK5nIeCW2pLR9qpYSn6ZAGMphqK5zApaGPKhtTlZBuAUJcMqvNg4z8Ei07SPLHKUYSBiDeN4EANQyHfN5mrmcvj9FStW2qq16+2Z55+1p556xiprqgytxq3tKLLPsjOpUF1thUKl3XbLzbZi2TKrqK5h6/SjP3/Iuk932+jQiB3ef5AxNXwEvrCXcR/oTEHOgWeBWFUFKPgFxnWlbrdgUx3g91iZxJyFKNSYz2yAlBKKnMjxyiurbGQMGodT7ICCLynU1DI/wblCURMyD4gtTp88bpOT4xlxCLF6SdFZ3zOzC9ba2cGf9fWfJ4sVdefKao+dAXQCtznX22/1DU3s2AKpDzYAci6FOoCyNVxbXHNNVTWvZ2EOfnDOenpOWyVi8JkpDmybGB/1AXgoGoQePp7RJZs2U0oJvhLX3jcwwLyGWuvo9JiectkE+MJg03Kdqyq82ADiXsParcU0gJDhhPi8tOcuNrRYhLS6r9dHo6cf6DBySO5wsRIFVdUFwCWNTjgEbeTMYCfDQaSBgN/RYRBtmddWNGtCm2CAHGJN4BDCEDLgHRnKAqLc2TAi5nuC5poaPFVNVKFDAsZ2qWBSMJhitTRnzWHtqL8Wwz+wyDDMYtjJMeM9xGbAv7MqYELnZjtgJDVcO1wqwSeI+UOD0YFcF4T1w54xHKICiuc3MjqaGT8PJDzAJGgUle4scCsmGoqcZOXVTjlsBTypg1bi4wcx6OyJvmMKXOl3CWCxrRZAmtqbxYIMZ5pUalGBdGDSdxiIxTKSNNoABQNwdEfv+ki6TuljuiFx9kB2LfH5ODCcfBoAnIyzgujUacsReAVrKtMKAiiMewLIoQmWvM4I0iYomu7VYf+CLo6GV4UQcgQaeWKALep06YvXUsFc+jySbRD3iCqxWMGemKh1hRpvIwik/ZrEJOHahB4Ff5ZMkk6DS+8uTyZ/R+uPqtbaL56kQysCTgFTisfJXMySD1bOI5HivnaNqbyCmwuh18TwCk/kse99iiWeHUBiJHH4PvQmAHoguXAQ3jUjMH2zob7JKtk6NWXXXHutfee737WmOrDFNnF3WWm5VVSV2+6XdtumjZewssdW7vkFO3DwEMG6tvY2FkdgcB966CG7evvVVluoscnigs2OT1nvmbPWsaLTzvWcIVYiQMVBEQ/4GQzgvufn7eabb7Z5TPWMAAT7CEFfR1u93Xf/HTY0MmL9/VM2MjJOh/bs8y/YFVu2cIr1ud5e6+nu4aSyZStXsi0RwBtAb9wTbglVPNx7z+kTtn7damuor7fhgSECcKh+Pfvcs/bWvj02OzVqyzqabfv2LbZq5QqfMkjdtryahz2AZLqstNIKhQZ7efcesu2OHDtmy1YsI9AEjTYlI5Bp8AKKn1u8Fwosre2ttn371WxNBnO4rb3dKqsL9j+/9Xd25sxZPlesGwYEYQKcFzN86AL+XVOoosg9nj2cIISXsbfY5lwFlpEHZWALCvghi7TStQ37RoaturaW94ITyYr6grf/4288Xw1qgJ4lp8IuLdjatatt27Zr7Wtf/SsrqyjY8uXL6JirOATGB/v09fXaptWrrLBUtEJNleETukeGbHBg0KpqKu09D77PihhoVl5uLS3NDO5hJ2qqEcShNXrK5qfnbGp2nkBKcX7edu3cYZs3rbSZqRl75PnX7LUDB+ypxx61+cERFpAW5matHIEoAgAEk2h9goZhnOV80JWfBS9ceMsDQEjsfeiQYd0feNcD9vOf/YLTs8GmryhZsss2rbddN19jy5Z12Syml3OSqbM2nY0Aplq0BbIi7kwv2VAP2jwBdNvghR3sCf2O26KcQaVAV88PgyRgX316rthD0h5zZrkSBPlWFUsRPOPnYh/mSZ9agHx/KsmXX+R7BvNIvgvXJcBO1yif4ufDWcsC+ZjIXTzIhVVpj2mUmKT2lYlFfOEa8DtIAnj9BGU8YRfoqjUSSEB/wS4QnyYJe+3nGAWfBbv97XfYubNn7K033yCjAIZqYQlTZAEgeqUe5wjPCJX50dFxanQdO37a/ul//dj6+vp5PsEYxn6oqqmxqpo6rgu+f+9991tTaysDcZzFixmMeTyRa2FpDWGX5B/0HNz/XaifjEIOW5qjM6WuvtGaW1qc+RRsI1T0sWavvLLbTp48Zbt23cpAG7YCukxg4r2F4UXjE7QlaBO6++677OcPPWytba0sEiDpefaZ56idhOtCy/wN119vPd3dtm/vPgbaU9NTZI5jCv0Tjz9Bn4fru3zLZhvo6yd7ASx6tFJ98IMfZDyp4rMzHFMNPU/Oc9kXL3xwKnsSJ+pZK25P934WYwS45fZT7XN43Pm65wkvgAYUT11fU+w1va+mRCuRV9x+YVzg59LjE58GfvEX46vQd9Iz5738H5is0gHX+UnBolQ6KQUSFBORERTFDAAjkB+R3AESP4/PHFxBYgQd4LNglpBdHJ1JAOIpwJ+3f6fxYAqMUc7mIpab7IDsivaw9r9rrAJYuXBgSmqLtP4aOkibk7Wn+gBIPBPEdPSxpZ4cC7zyMgbAq6SlnVICXtDPbakXHMgMTrrQ9HwvjDUTBmHSlikwiTFMArA5KOJ6m24zczKCiivcxwE4pnubtjphAKvortha8YnnfmCK5kUi7b00/8A+ZstlOsAxwH76oGxQZVL8IKkgbyvXmeMZQEFYmoBJF5aYPtAPVHFEuQuuGfZc2m26XxRknfWXSibkdo/7ItZJDDnEH9lXYiMIKkaszesF2zCmbtdUVrA46B1hxkLo/MysNbU0cz8BZAR4iM+aW4TuLhjuPtEYea3OOAGxaFt3NncM1AqQMAVhdQaU3yhXZ04U4CsGiBGcQnGYeaozcfE99++aP+DDcPzc+93r/ZVjofCU7qNs38QL+J7hpzW4FfESi1IlAOvd3uvMKlfH5+D+kW/AjiAW4owIyj7gZ84uzWMdj3EEMGoITgryiQzDTw9ASzGAwEHsNcUCukfOrIh4zvGQ3E6ldldnRIUt2SU8V3xORbkDfTonsu34G+CbbAneE6m4E6r9DMuvKDeW3Ac7utDRGSxovAT2xTumqgl+QQMcpJx169YRKzp6BF096+ya665jB9NbB/bbs889l8U92HuV0G7Ex8NOUdO5aKOTkwTVzvX02Ow05OXAkoZMnMdNfEZWJLDnE5RBvPLONj0bLxzjzIcWKDRAWeyDLQVoWk7ZOXRTAXwGCInvzwLPCDkGYlwkd0EmasYW5+ZZUOzuOc11GEFbfR3iJDAgnfikc4D16OhaZtddfx275xCPeEF30RqbWmx6eo5ElrPd3dZ7rteOHT9pvf0DNgsAu66OLEQQDbBvEcehyNNYV2t1tQXuycGhPhZMF+fAZAwshAM6PNEDlkL2azm6UEBOK7GG+gYyG9vaO3nu0W2G2GaSEoQ+sIxt3OzoqPTcI3QbS+rXXFnMgQpvg9VGTB3/xc4uDWgUqNPASgQ30aTgAIhwNKxmgS0SwJoOvByoEhA6vIQOnBkPl48NQxKtygJQzDi1Eqh0Wp1w55hU5cS2sqKVV1RlFbVUP0YBhIw5xPOxEeVEHPAKjbgYbIF2TU4WjuAcv0ODQ4ZjAsRATLepKasEZgFjMtxESQqZd0twlktWTianUT+OhzyboOgVc65dtGIqgMMmoxPK2quoPOgHHhspQMZcnLo8q2heGER5iOJBVg6SpayI3HnkQYwcYBrApkZP7e0MGkMri0Y0pu7ydarIcbq1i4Vrn6oCmAVrBOKKpA7LuKcG2Z8N2p18Dyn5xp5R4sk9GZow3Eehm6igSI4ACR+mRxOCC40xOCmw6XDAsDZi0+GzAGTAOOUVUji3nOGYJrZaI4GKCm6VwOuc4D60D/yMuMj7/18gqGAGBhXMOcoZxDRrnWMGWHDaF4H/CrwU6KNtWecSP4OB9ev1a9D6wzkRaKh0gHF8YjISwJxB5NPhXBMmvw8P7nTveC0CfbwvngEqO2B9NDU30skAbINeHsEHTP6tKXAvgD1C3dPKSiaATWiFxyTJ6Unbes219jff+gfqVF2ycQOrhjo7J46fsK7OTiagCHLA5Dl+/ARbeeEQT5w6Sao6gLWrr77aVq1aRTAMgdmBQwftyiuvpDEGyM/nhTZ96sSWGUTbdW+T4xP29jvvYCvP2OiYoc0bjgFtqLtu3mnHT56xU2fO8udoTQYr5mzveSb0YOCsXruGA01qC/W2f/9+e+qppzh9uaWxwTo7Ohh8vfXmW3bLLTfb1du3WnNTA9can3HqxDEOwRkdGbblHa02MzlKttrQyLAza6KNVE64vr6R5wf7CIzFpsY2+8EP/z+63gRKzvO6DnzVVV3V+4puoLHvADcsXEWJ4mZS0lAUZZsa2U7GsqzYSayTMyfHSzxJnJnEnrHik5yMM45ja8a2jpexdpFaLFGkuIniBu4EQBIEARA70EDvSy291Jx737v//zXsaYkHQHd11f//3/e95b777nvE7rj9Djty5E1rLJrNB2AnPTRU93T+se/wLMAW3rl7F/87ffIMNcpwH9BsfO/YCfurv/ob6+3tpkNDcQi6mmhxg5PcsWO73XjjDTxPOINw8gdeepmDXDgpE9V4nlkPDhg6Q88QiXOxbMstRbswOmpztbpVOjqs0t5h1RrkMcrZ7/nwIOiPOJMbybi3Ii0R0Pit3/5X9gdf+IL1Dgx6CxFsKoBASIrAUZdbXTKEnQ/LVkDiWSlZoVSwbTu32fV7rrUvf+lvbLC/0z5063XWmJ+itk29UbA3D75j69autvUjmILaYu2VPhseWmOLy3V78P67bKKxaP/yX/2vtuen7rDxIyfs5cd/ZD0IchrznEQHLgv8FX0xLmAZbGjXEdOZpL30k8b9SJFqAoZ1+yf/5DN2xx132L/4/P9sjfmG7b32Kttz7Xbr66p4INPRGcMivOAj1p9AdFZN213TBmsNO4h1kq/ANWiYmyr/KnqkIILbWy8u0a6gRST8nOIG+RfsVYC3YJUJ1Md6IHkAACAASURBVNPvw7aoBTuNC/DeVxaQxOaTzZGtd3m0XNQf740zoOvBv/F3vB7vq99TnKBiofwM4wgUGMQQYr3PWRH6bAX4qY1VcqqYAe+TJjECAqSPxfesO+MKZwdgIYoiBw++ZbXFJbv/Ex+30QvnbPzyZatQIB5+E8lRiNWTtQ8Bb2/fxmCWM+cu2okTp627s9M2bd7ow6RaSnZ5fMq+8dDD1A8CoPjAJ3/a2jq7GKiqprbALpGIZ4NJkamjJGCE2PspqKOEivaZsWGRWj9gJHj8WCS7oX9gkOfR26RDK7G9077yla/we7/8y5+zr371azZfrXMfQgf2zTfftOuu20O7sH37Nmorn3j/DOVxpEsLe3DDDdfTxmKtITvx5JNPssX6tg99yJ79yU/s/ffftw/f9mF74vHH7Oqrr2bl/+qrd3PCNmw19Pyw5z7ykY9QjsKT/Txp9icjn4zvh9J8JM9K5FLAJ02gWbglaJ8PL0zBP/w8B249ftY50Z5CoYCtpvEebiYCjEwGvWl/Ki7QdXhsErrjV+jS8X5pfPKp6fIN6h5S3uFhs691ug90nYqNeP2Z9puDdLpnvLemgDOJY0ugdzTwGsjqkqaf2fHjxwi6UwULPoNFE3St5B0puhbYV3Qt8d+MuSL2DCCEcVlMV1RspwKIP3O3jb4m3kqs16WxtEAJBwFdEgD3J/11xhEZU9VjMuYmVvTBdkmuAA1CfPFZR1updDW1D7J1jS6atGijMygwNwWPCETE9GAOXIzzrd/Hc3eCiQb+hSxUgDXp3sx/x9ni6TVkNjOILIw9Q4s1y1PBAoxWf9ecjDXmQMScjQ7b49qU+Zfen/6LALS0BP0MiPEm36T9yv0YLG692wp/xjfKJ70KYJSP9JjcCSp5nA+wLR1elVwpY9LQB43WWJ4VyRfBhsfE6uACZGcD+60d7DHIU6Coj/2IFl8wFds9Tp+fds22erRK47pAvFE7MAAFdLDIpjlI7IUFz0ngN7xwyv3MVk9vl07zwkwTNB4ah4Ni7xHY95xPz1Y6tmn+nZ71DOSN1rAst05mAshOye7oz9SOIh9Acc3jkwD+AzdIYwjcl2IL5KwOovtzuNJ2aY8q7sC1yYYhpgerDz9DrOYSW55D6vNQRIYt0vBXXC8+D2cOQ/z4/oTd1KG3UjKGsUMRg5Dyzg/tUwCU0ALV5+mZ0K/GuVaMpqFznNweb4DXK85rUF/Q/Q/APQCM3IeKBwst1gt5CsSGMQRUeMfmTZvs5n032FM/ftqmpqcItk3PzdrkzLR1d/aQjHDuwgU7f+6MdbV3UOYKlg4AOKKcNSOrbR5+VXMLCt49JCDXizgoQHiEAJCR/rClyT1P8LPYZm1lH5YzX21EMdcL5tgXyAO5N2NAHTWeOeTE7xGfBUk9nOW52WlrLoacBz4b/1tcspmpSSdKkNWJlmZ0MFWICw2tWc2hocgpJyenCGJjj42sXmc9vT1MKkCs7e7uYMEI7Mb3T0zYQ9/+rr366uvER1rZYt3g5yOuG1o1yLgOjNsLZ8+QtdxshgRIybUygQWBjISCLL4k4QNiBfwY2KfQnMRz2r9/Pwuy5y9c9EG3DcefEL/2dncz3qQswKrt+1PbmrWqQIgZm7xR98QLJpjOMPQbtLlBQcYm1yEggB4Ub+9jz9lTHgzDWedVIBlzLLJAEx28zJFEGxHeSRom0jnRYQJFU444TTBYoYhDT0cAxl9Q8Z3J50nQlV/4virgTPI4Lt4rK0qUsuvM2rb9UXprdl7BgEGgKGY8DwAFmEDph9nbuanJw3HgHkxhMyAhYKIC4Vp/sDwUZH+24L+WmArrz1nAVRrEYfE5FVkBKg5+tOJeGaSmhpYxYDAegfLLwWtNUiOdBkPpeuLaGXCkjEEErUnVUIEKPy8MY+qwdR3OQsnbweCssEYIoFzzMGndCHBBa6phP/gsJBTaEwyk4tpwsMEmyoJvV9vhvxH4SaOQTjaE4flsUZEFAMwHYjTemlqcBvb4MXQfsL4APbAHnMWXVz55tuIzfb3zXakqh4JLrZX2oCf5OXCarmX+Wh+44gGypA3kIvIgXeuZnb9gMMoZejKX65ekAbdfn4u9ah0ZWGC4BypIGVvS7x8VD1Wv5ZT0+XpfnWtOoUPCFQElf95s2qpVAzY1Nc0qDw6Isy9aWGiQ3iGo93g9mHOg11dazBrzc3b9jTfZ//u3X6MB37V9K98PawLW4quvvMp2UTjDltYyhxe8eeiQjYyMcIjB8JrVNLbPP/+83Xvvvaw2XR6DiPyyPfq9H9i//s3fsgvTU/Znf/7n3J9opUBVlkyqrHXeyEi79bYP2fU33Ui78P7xE/b+ieN2+213sgL21pE37dFHf2A37r/Jyi1F6jUOr15DLbPxiQk6JziINavX0G5gr1w8d556kWgJw32ffv8kB6Kg1fn++++zu+++x46++w6gAKuhIsgJez7RDMCjSykL/DYCqlgHPH9NF5udqVpnR489/J0fsN26u7vNXnjpDWtr77KFZbQyV3y4Ud0rYdSu5Xp5S8nOXTvtvvvuMwwTQVUNDnXTlq32J//9T+2Hj/6QDBrc1/jEuK0ZHuZ9YcACzggGUFBbpdjC9l5cH3VyQ+MyAxg5mRAixQAdW2xhGXbSOITn8sysVbp7CYiA5QjwEZYSLQdIvrx67AwzvC/WDvsaOpCLC1Xr6Oq1chkT6iq2BEFK5s3e5uTtuDGVtgmBZAc5S4Y26Un7uX/0j+yvvvQl6+rusBboNrZgCniFzNnJCbBsWu2qq7Zz4ulizQt3r77xil0avWDX7LveNuzaZas3rbNnvvsdu/jmYWsl4IKkqsF19pYF18nRYAwm4a5uliXkTE4xLKxUClDSJzzv2bPXujrKtnXjWiu1QC+uZIMDAxxgQaZ/tMkx2Sq57871nlCl9iILvoeiH36u6riSNADEqOwqqFVy4DYqCgsh3aHAjf4eGjkh5u+2zfcpATAV/fAsokUY/oGs1OgIkF1R+5I/gzzxk59X0Es2YmgjCsxTgSu18UooZONkvRnYR3xDZkwkD5paiOo43jdNmuSHlMzq/nkGpS8WxUyENWqJxDOHT8J6sjgZFXL5CTwjVMSff+4F6+7pso9+7KOcpIzvub9uZSBdqy0ykIeNRvAoHSrXJ0RnRo0xy+YtW+zto0fsiSeetvkaKvtLnKqJ/XHfx+8nu5EMxhiiB4CRLUvYm5nOWd7FwLhSE4gTVhRjGulxZm2cy5kchXR+UWgZGFgVQuz5tGzECd/8xkO0p9u37+CeO/reMevu6bEP33aHfeWrXyWL/OChQ7Z161YOPOrs7rEtWzbb2nVr7dsPf8c2bNhou3busNdfe43x3M0330yA8eqrr+LAqsd/9DjXZuP6DYZ2awCVsOP/w8c+So1K6DUPrx62vXv3ELiUIo2vLcDfYPuxOcb1Ft3X5q39aeIXBiezO/B/iqc8affTkv5OCuKonTn/nXx4DuOphHWSJuo5OzEfJuC6f3nAkvl+nk8/W4xPIx8QCMh7y4rfatH12AE/S/d/mksI6MK14LVK3hmfRXHY44MC5Sf8GYbOXwzr0cAc+D1ez9KSXTh/zk6fOhlyFwCiAqwELTz0LNlKGiwx2ZtqHd1NuT6oA3jovlY7McDMvJjMwk5M6UxBKO/88uck+6T4RzF4BqgwR/PcBYxFfj8BUvi8mhhSmZMZADAqrkMegC+PkaJVIfZMWsBm3hZruzJnWCltIDuntYMNgh1wm+kt5W6P3FcWObAJ532lNIQ05P3a8uEptA1BOiFYQbvpz7fU6tcS87izHDQ9P9keZqHKgWYA4XoOHsODDZW3gKe+QeukXCNfWyYu/HUNP8ikQKOYkp2PWBPGmJUKdbozAD1IKLCXupRytJqqo04tsTqz2v/ZmuJSMIsoWF3p2U/9EmwNYj7voXGAmtPDITHWUrRVI6ttYWbeJi9esnoJOXPTlnGOSgXaLmTw3tGH8+H5rXyxYn9eU8gWKJ2R76JlivZ9xArZuvIHLVwTFosT/W75Xv8cjxHEjsbariyeXMH4TCadp/mqfLTsFfaeZD6gO8cp0tS+9YIVOz3C1uF6AP4gnnX/6nI8KgLweXPauM9twGvIAlSbchTUtIaYLqx7wO/itdI+VM6aYhnam/B90IrEvtQe189U8HTQObTfY3p9Gkdw6EpbZ8ac5FmK6fZ6L8RRzLVjr2CfqRMSDDYvgPiEcg0fqi9i0F0tLxBQxsH1EBGTURYHe2m+apcuXuR7IEfD0ExoN05MTrEQC5IH2IMz0zN2YfQiwTnEpEOrVtnWLVuso9Jhjz/5pJ09c5qTqSkgQzKb2zbamSUnByAW4DRpdau0OCgI7UDY37ZS0YbaKramr9+qSy12dmrGZhoN6+zu5jWU2zvIlOSE9YbPdSAQTh2YsFmlokuBLUGuyAta2KtgBuLfJFCxs61mM7MzBOnwnLu6e6y3r4exBuKo7Tt2sFMN+U13JyQNKiyeovtsHHrtkDQYHmbOsrBQsFdffcOeeuppO332vHX1DnA9GmjZLhWtr6/btmzdZIO9PfbO22/Z8z95xhrz89S39AntwC+8qwjrqmF8uFC2w0N3MmY3QO8Xe3RoaBXPBHIwkFlwTdByJ8Gno8sKa3bekEUFOjg6dDTwnELnQS1FecnEaTC5FTgCAXxOlBRA42FNBlaCRYdNxfcgLRNtOwiCIaqfUZZyRh4Hr7gBSp1KPAPfrNHCQQfUUrQSqNLNJVK6XTDU2yplOLLKXwAffmBxPU7ZlTPLQRUYBxeYx2vFlFOShA2mARU0IBnDweccyWg06m500i88JxkPp+Ib2ziUBPFAhxOknhZ0tRa85QqMOwItiUC7gFw/TFH95gSrRQLECgqASNMQxsHLg/YcZNL3lODourOgBsaf8U8OHMtx/UNA7cpAMw8cGawljE3RrdPvKzhQkEGDGHtSBhCfCWCHaw3B4mibw55VoCnAl/sutGz0njgw+B0w26h51OIovBLI9Bk5UJG3eICdpoRPord4vRi0qrxqmhlaRyVa7C2jEhjOdVncGzmY7FHGykA0vZ7UmawMxBzAx+e7g/H3Tx2QA3u5TqOcLq5JQb3WXq0sSgrgSNV64PvNiwoMGkMHlUzTjHnqewVDNBRkI2En8KjKcqL5xHXXPg56iwJetG/SUWPia1u7XRodtf6+XoK3oOUr8cCZVvUebFZOklxqkjkHY43zNzs9Zfv27rXvf/d7bAPdvHETp4zB0GL/YBAK3htTdkml7+mxA6+8bPv27TNMoMQ+wVo/9NBDrDhdc921dv48xHO77Ftf/aY9+DM/S9R861U7yehBdenrX/+6Tc/Msipbai1aT2+3feKBn6H+RXdXh63fsIGA1/zcNJk4D339q3bkzZftP//BH9jm7bvs9KmznNR7AlOmy71mbUV79dW37CdPPUqAasf2rZxeDAd1YfSSHTr8tm3auMEOHzxobx0+CLjMZiYnbdu27bZnz3U2OzNpvV1d3HYI2KBZQqCX+jjehg6vKXtVKnmL5tz8rDUWEDyV7YXnDvAZbdiyyV594w22YBIQx8TBuTlbDLIEW1CsYGvXr+PP165da7/zO//aDrzymr388stkEoHlikrcsRPH6FMwRRrg40B/P6dgI0AAE8iH9HjVD053YNWAJ+0RfDIhivYXK7ig9WLBmVVoIagtLduZqSkrQQ8GOrQtJVtcLlihFS3VCE9yBpBrrEKvFUqNTVYkyZTv6bFmEVP1XBQaSQCrfHF2NSmciToAs5CIrzQLdsdH77Xv/93fZZM/UwYOk3H42MVFtvGXyi6CjXPZ1lGxf/vv/5099tgjbMk/8uPnrHritJWW8XpUiuFroqBEgXwXWUV1EowX6I1pUACuG2AkXgNgGlOMyOiGtl+xaZ//tX9mra0Fg1wK9jnYOmiFBWjsdsiBOejKyO9kbBskLyFpAdOAllS2g7KAFozJCC6VmCp4ptkL+ygf4Z+DOMS1jvPgGp/jA4XAgpVvxc+VkCDmgP+WT9N76ucK5rHv1coMNgG+1Lqs4gf2X/o62WD4b/wOgmEFVIpBCKCChRNJmHwX2CwCKHS9YgC56ffAV8/HWZFuZwWkyOcC9EAchDMDMW8ElnhYGvziw1UatL8tLU17+okf25F33rVP/9wv2NrVq63WWLZSR6udOn/Onj9w0J574UXKS3R1dnOdCa7HBEk8N/hcSAHQVoOtD80ftFljL2HiYGur3XffJwjgQasHNg3XjC1Jn9QCoMMLpmR/ZYxDt+ECsbJknjGHF5TIbmFXhpEdnhcNm9bd08vPdH+WnuGiTU5M2dPPPEPmPloKh4ZX2e23326HD71lr73xun3mM5+1v/iLv7AHH3yQQfIzzz5L9gP0dTGl/fixY7xvrNGOXTvtmquvsW98/evUrsWORWHxnnvu4dAvnEPYV7AaP3HffXb6zBl7+dVX7FOf+lmeMep9M013rSIWdBLNYa0/YjUUxDOmWwzEYZwa7a20N/zPkyjtCX8G2GMeCyl2UFylc6PPYjyC+h1YzzFtVTGKA57u05E4qSggW5dL0rhtUBztPw+wM4rgabLM5IVAcm4301hZ+0CxhN47PQP4u65NcY7uVTpltL2ZbqvbQG80jaEmsH9mdvLkCZsYH7Penm67fHmU7CzYLth3f08HUrL8IkC9JfpPZ7tn9gX7PcAqXj+ST2SE2ZA3byWXzcTvMY+iZEUuQyW7JRuRx+IOtMBGgY0mPXZchJ9zDOVwcgDbEcE05oAcBzDBq8nuI2gfZN7DDySgtliuWos8t/JiD9c4KRiIrZ7uQz47SjY4yyuC24xUonZ07Sfdo9Y2zUu09txXkuUpxlCUIF3kbevpbvK/43nCBqXFIj1bXycH6rWntJ6+p3NGcfrOsJG6rjTWFjAoENEJrQXaSoAN0G520NBblbk2JB8ArBCZJbqtSA6JJ5eA+cpz9Iz8Hv2FOi8AMnBr+By0N5IwQ46Axy+aVotrWKwvWmdHJ38GTXOsZ7ME7fR5fz1au9s7bX4e5BXkF+5btFYOFgYJgfvDcyy367Blrnfs2qHBzmT7PnyHy7cwBkJ+HkUO3oe6RCI+8O8ZO/sYwGoicrKvqcUb9gHPKStAxj4QMJnvKTDeKnz+yPEB3Ou5Is7ElwhGkpxBnuFsZjwLZ6jh/mUnZe9wptO4RQCf3yuwi3p0MGC9W0g2ADDobEa3P+yCqzmLGeQuByDzgqzbimDl0U4phkdO48+IcjqID2T+AksAjkPsBOBmQrZR7IWfAfDmz6iDmuR4KN6A8Y0ujsW6+zSScRoGaTDsOfcvS5w7wQEvKC63OKmnVp1noZP31VbxHBpMfExVRo7f2Wk33nijrV2/nmSfR37wqH3ta98g42/37t02PT3LoZUE89AZAnZeaPGSYF4s2PDQEMkh8O1j4xMGpu7U1ASvRQUU4ANDvZ12zcZ19rN332zV5YL95NAFO/D2EQ60nJ1DN1wrgT3KbfX0UHZjcRF2u2RzIEAsF2xoeMjGxsepd8h7IYbUyqnNyB8Qj0vmR/gEsB4MF8PvQgcV949uv66ebt4jOiY6u7sIap87e97QTbZl0xZbvWbIunsBMhdtqbZs82NV+9KXH7Lv/vBpWypiDRYJ0K5fN2K3f/AWu/WmG62NYGrTDjz2I/vJE4/b2+dP2uXpKesuttvcEuT56tbSmhezEc+JwIa1ZwwchDmcBxA/QCTDwFG0t69ZM8L7Lgxv3dPMkVxsTK+mwxhJhwL7kGFCQumlkabegidv+uIBSqZ74fuqvDmzMRdM5pSjpEqKRXBnC0xNTL789Rwww4lWMRkN9OC2Vh4YIOI0EoH8u05DgdpcsD94YJpctiIASrzEisAhUH5e45In2Lg2JTA0NKBPs4KWgkVIbFzHCN4A94INdKUzw8OXA8D1YHMIHMG/mZDFNCpsem/jcOYJDlyq25E6QN2OB6bOPhCbUsAJdXQSXRwFg/qTDioZ7y6n7E7BW6xltHXN3ENJ9RSbjXsh9PT8Of19zR8ZWfx+PJDMEKXXlT2rKwBGfB9tcX5tEXQnASfeQ+1qcDByCgpY8TyRNAhA8SDNtYdSB629QdAFA4QWFqw6N5+JtPL3AqShA04SWjkv7D9UunkmVgxGCiHuJIhP94aeTbpv9fz5jAJMp2B3xgbwhMyBv9B3zJi60tfMgxAlHdo/Coj8M3NmQqphmQUHUa33Kq1/7pXriuuiYV5cooPyJNNb/l0EPJ/cp2ftFbQCzzy+B8dB7TiyRDtt3boRO/LOEVaeEDDNz83znOHsoW0PZwxrjglfqBIhaEK1EY4A5wlVo2uvucaefPwJas/s2L7DB1pE++PBgweprwK9RRQT8N+7R46wRXf9xg0MgHr6euwb3/im3XzzTbZz5zYbWQvwq8MOvXHIbrnlAwTTjhw/as888xw1vPp6e+3Tv/DzdvTocXvhhReptQHdMFwLJgBXMDympWADfT1WKbfZm2+8Zvuvvcru//j99t+/+P/YwpInIKVmye6+80ZbtWa9dXQO2uXR83b8/ZMEEp964gl76yA+/5bYa4t24tgJvv/Gjeusrw/TtRu2dmS1FVsw9RgVP1SuwnGwxS6CVAyvYlXSbaA1i6xyeYmnaLXqgr388qtM8j/z2c/a4088YRNTUw5AF4wTsXG+8HIk0Vi3oVVDrFKi+rVz1y7bvG0bQVq0IkL4fmTdBuqgffWrX+bgGwRD/+bf/A6ZGP/xC1+wl15+iSAxQA+wFgEyrt+wkZ/hgXqBuoVga5BJwsJiwZZZhDJWHWcbi3ZmetoKaLtHwFsAq7RgTQzNiHvL7OGKhHmJAUJ1dsY6urutgIFbMYQs09CKYQk6U5I959RCsOqaBfvgHbfb40887lPlI5nJwKLQh2GLV5wRFgcKBRsfG7WPf/ITNl+ds+bygp157aBVj52wSguC9zoaYZ0B484wdHGDoYDgjdoo0L9tsfmZaYKO0DTs7mq33bt22Pq1a23b9s3W0wVdS+iZLvN8ke0B8DJ8Wmr3ZYvwJ65TbCLcrtsuT2Qh9s0CXQwWEZgmO4LkWpVvtlcgHsB9h91aUZAK7cKUbZgXQFb6miywlqRIsB1kK/Eeav8RmAfA0BmAru+j74uN5T4x10wTgAO71iAbzQNnBOQAswDMUhMzpvjiOeI1PvHTwdAUHFHSKN+hP5XsCEiiT01sKFtdWORpcG35M1SdIUwzP2fNhRZ74/AhGz03au8ePWl337zPbrzlZhtas8YOHDli/+lP/8L6+1aRSYuyNtaKjMJwAfQpCcPQh6lxBzgoGFPAL1y4aL/xm7/JhLLWcGkI2vmYIp35XxWhmIDmfkZgRsbeIrCax5lca2syWdCzwlohFoA9oIwO4wBnleF5wX5QCD0YbUio0L6NmKCry1u2EKthL0DmBK9D+zWKj7gOfRb2MCVulqDBNUVZCzh/+Iruzi62Rfu5qfDn0LI9d+4sP2dk7QiZLn5mArQjccpjbj+2LgeQAgZaf7Bd6ZPZ7pYMLSKA44mqJ8C5jJCetXyy710Hhq70+3gNtIZhlwT2+DWtXJsU9PJYRQCbA3BizgQ1zrUcA/DQn7Bvzor3974SZNSZyGLDBDBJzwF/t7lSP5U/Dx1v6sViunJ2D96WHpiE+ybatmV7990jjEV6uqHNW/PhPQuQknHCgqZjZlMyI/7CxB5/XvnAA8akIjoAYNfnhyYuElSCfmhHa9SsXnOAAecLvhafrzg/XSe9r6Qp3Db5vpBkhYevoUUez14+RMUSabOqOOxkCpcEEojCWJXyCA5Q6xno87J9FDGf9lr6c8Wy8H1etExb2HPpCeRNHvv5dSsOTPMSvVcGAMouYRJr2HcAC1hL/Vv7mElyaNnyPqLrILWtjHECANbv6fP938FkTc6PnrtiZ582rLPlzCX/vJhsvQRpLmeycX2dW5vl1/o8nHU+B0oPReHgSh3fYLOnZ9WfUa4zr7Oo/AHvjzgMQBhbwOO+wPVhzLHgbOrBVavYXUP7xuIAbKf7F0jLwI4BdMRgOtgeFiFIQHRQjM8qCiFaL3YZoKAbtke2CD7eO0dwz74H+Dtk5Lvv8B3tX85y9W+wky9sIn5HLcB6b+Wdqc8hFsH/vDBDFmfEKpKGAHsR6wTGve9zgIuOA+ALxUZ8H4UlzAVggXSpwWeADhJnyYrRBjYk4mo38s7u1ZBZXy/FP3h/H8oHxloMgoquPNjmnLXtE8hx/+qK17XJlvJsS54NoG9C3MAzYwETzMw2EAfUEu7D4YhLhPYic/nQ74fdAhaj56p4wNfFgcRqzQEn7A8y/cCux5kEiaG1TDKE5lDg2aFrBzkE8jNIW6Hl2/ttHNCdnJywsbHLzJ+HVg3bvn37aSNff/VVO3TosJXL7ew6QxcX2IlnTp+i7JNjHlRr5HOH38Yze//kSavX5117EuzPUoX6hb19vczflhdqdvHMe3byzDlbLPVwmEoJ56arm+9EtmMRrEBnh3vRvNWq81XGemjvxpBN6P52trdxT2CQJQcgwteDwkDyfnRKFry4hLijG/JGZKNigNKiTc/O+ByGpWW+P4sjIJvxvtBd22Gzc1W2jOM921vKVujqsbePnbJG6NYDUNy4fr3ddON+u/feu62t1GKtyAVm5+3wSy/bwXfesmdfe9lOnj7NfA/PEnkCzph3j7rGq/YBbIXiZrHUeb5Q6MeQnyKeR9kKIzv2c8iLfhF/9/HmHs/J2OHwsKoWhz0NWtA+BqOSBYCJqKwqRenhzoIPLHseM/IGlFiojVaBphwLWQIh9qtqCpIQTi4KlmQa/KhCiI1JI0aNinzCtViDDL7CeOnguHP19guAV3gtrh2bRO1zDpy4cVGiIAcqZ6aASwuE90uHvNB4BeBEfYCs9QntRIsuzMvSsjNMcLjF0rwyUM+qWW7pOQ2YHPOBZQAAIABJREFUYuKxOTS4BzsH1TWx3DKQOY9ys4BMe4DPJXQ05JTzKM0fniqvqXP/e8BYlqyIwSfNobx13h2QT2zyPekBRxp06JpBz/X7cycgx6QkLE3+8HwFOOLeG7UFVjXkjPAn2XLS5bli4hYD8BDwn56e5F4k2yX0WhAqYG9gfR1UVrCIFjRUd5ay5CELnIKVoCBBzyu2Y3YGldSnupWqDNKxBgDOapFaNOmYlXB78SALxCKxlVPS56ZAtz/30OOSc09ahHTWcPZVBcr2RjxLMYF1v3CuSh7oTGs1Op0rgyQ3WNFiQL00T5jR8gTdKwAH7777bqaBgnWmfYrWaxh/fA4MHr4PUErtkrhuTHi+8fob7OUXD9jl0VG2usERElBZalJPC6/v6esNBtKynT11mlTwPfv2cvrZ9MyMPfLII/ZLn/lF271zmz37wnO2afMWu+eue+3do+/Zo48/ZgfffN02bdpi69eus8985hcJzr30yiv23PMv2Pvvn7IP3Xa7jU9M2vDwENvzvvmtb9n05KRdc9VuMveGVw3aJz75AFl9Z0+fs9m5Sfvbv/lbu3DmjE3OTtmHb73Vfvr++2zv/uvJKDhy5Kh98U+/yKpfW2urbdm6mQn3ubNnbXGhTgbYXXfdTUB2bPyysxSbGIyDim0LAUFokmDtvQ0GTDdnhafBf6Wtw9544xD3PxLpPXv32cWLo9Qxw9qhao7/oAeIM4c1wBrjma4dGeGfO3bvsv033Gh/+qdftHXr13LoTrOlha2Pzz77rF199bXWqDds/Yb1Ngw9zEq79Q8O2PDwavtv/+2P7c/+/Es2NDxsQ0NDBto+AjJPA1q8Dd1PNv+9EILNaOMcm523STCVMaENDqG1bAtgrHOwAYxJaNlEsK4AhbYIup6XRq179TBbC6CdyEA1RNnxpwApBdJ4XyZYsO21ut16+4ftwIGX6DdTf5MlF/AJLW6jyarD2zfNZmYn7bY7b7d6owZapV1487AtnzptbS0ItMEkAJvK7SgqlPg7gE36JrTvQLpjsc5A5LZbb7YP3HIL7WxHO1qIMWWunkkZ4HdUUAMrDQkgJqF7II3hLc74wzNHgA67IxBD94Q9xMQ2ih/yk7JVZNdUfJgPKrM4o6r0e9tKhftE7+sAkRfs8J7wyfIJYrWx9TAmv4pphffB75HhFxOj0y4JBUvu811HSWCN7FKWoCeTIJlcke3rvow+JVqx2W4lkJQM+2hFTIap6dkoiNNnZfcbZ0b3i63KogkGvQTghrOl6xb4gKVHsugJRJHC5q3lFnvuyQPWi6EtS0v26puH7boN621w/Uar9K+3H7/3jh09dYL6ofBTvlYxlEpJCpEvb8VUXMNKd7DhEUXh9wDG/fpv/IbV6rC9MfEyAB/pDiPO9GEs/oX9rvtQvAIWcOaXOAzMfZk0/uSv9Xv0beZxHgpa7ovAyCgT+P3yl7/M+NaBEmdztHd4coLBUth/SAJnpqesHSydapW2BRNVsba1Ro02CHYRdk17VAkwmM1sJWNLl8eFiA0GVvVz36FtGqwHMINgYz3c8im7KlBmewD2KyleM5EpaChhBPzR8bC8mGsVCpBL44g0ttCzFevKr8BlHfAZKobjflcWQv8+qzYHvtQi7UCDkw8EeuWTpRWv4vcUi+B6GaNlO8ELXYjpc0mXPGZP3wPnxvOBnKmks6PYCLE/W/ECtPAk3xmMOi+yk6+/9qrNzc6wAOPDKX3yJkpqtAdsmXRdOZ6tmOqtKdKyRd5zFvmTwGL4pLAJtF0VTyQ5xRqFr5giDy1c97t5a18GtGcDUgpe2FIXDNvrHeAh10s/a7rsjsACxE7SCsOGU1eBckDZZ05MptxIdKZEEQb3JVu+EqQO/e3YR1pf/JnGmwIzU4ApzS9S2QqBs7o23xNu67TGXkRDsu3rj+cEJlA2oT3Rvvcz7zZERBe9t+wI7h/fo/Ye7F9ClpFGIvYSB0cmMkD0t8ngkPTsZXG7dN+jnV1+DuuAwS70BUlbKs8WpoPHYEDFFL7v8rxIe9gLQf68keew+y3Y3vJ5ukZOHQ65KlhM5vfoBMD5b9TZ6bVl4yabGpvwQRXoPrAmYzi31c7YRtwHFiOHFsrehX6py35hD/lA0Sw2gA5lUixwmx1RC+MuBx+Ug9E2XNExx2vI2nJT3UfXzRR+wFyOw49avTMLhT8UQGBvizjD3lEhXX/l7mqHZktz4qc4rT3kTqD/C+yhv68/A0yZGzY9x0z3qQCXlbbZzyX3HibF112rHPnSchNavZAAAtO1wmcHO+S6lzEVGVOfwSQD4LnsOIXOJN5Pdlz21SdIe8cZPofPlYw/17yE/jnjFemZcv6AvxbPAcAwwCyP+WLyuQBksvDzmAznA+sHhiCKdJJGwHVJ71u67rBZ7kfLTqCK54vPRRt/WwCz01MTzAXOnr9o589fsDNnz1pv/4Bt2rTZrr32OnvvvfcobYLnw0GABOAclaLtWIS2/BT3Yh1AN4d+ttnIyFobGl7LOGVg1aDdedudHMxy9uh7NjgwaI1Swb73g+/z2iA5BSAUdwuSEd4X+WVXRwdzfvyHL+Qo1Ntua7WOcoUFewCFZ8+dc9veXKYMEkBorAl+D+YDsQbeH6cB94o1pE1i/A8ZD/fPme0lMQROCMznstUpVF6wucaSXb44RtAeBTLkgvNzs9bf281i1vzMFGcC9A0M2DVXXUXdfwzZvDQ2aj/60Y9izZaYY3MWyhX2jfuoaVkMpPOGe+eg0iAIFkZ2eIs0NjoQdqCvnO4b05VlyPAn9cNChytNGBRkcKIkDINagsOoOGPCg5UoGDiyHIZFGCN+roRARjNL0CL4oJGKtmi2YYtmTafjCQ4DowBSxKRjcusen4shB6BEiIcxMWLOuENLjnQg/HqRfKMVz5l5BQZlCFL9/fy1SoA0tIRAIyZBx6FG4CJGJHXJcM0RjFH3khqOYj06bR4TQlWBlX4AgEY865XtDBGwR8UMBoni+6SWuWGXQ6dJCPAuc9jZc3YBVDEPtaF5vcFG5D2HJ3dDicA/b/lQvOggbM7QTB2uEhW3sxny6BoFaJ2KSd0aXOJCt548yNGCtUBjHkLfCkDFwEWgIKCbIBSm2oZOKAYWgKGQofQxSIA6lQDexawUWBYAI94HLZtIDDIGYbTPYP+BUcu2/ERrBxVjJq4B6POZsY3TW5lYaVJbPw9FtLAwp1upxaTgNQVd4Sj4bAkoeGWEAVQor5FBGDqPWg8FLbIBOstyfP45mjKdBwm0F6RQ5+1QApvT3w2xhAh4m9bX28f2Uiy1O35nD7nRjUFMHsLwuWKPg/kE24T9iOQWU5wRIJ048T7vz0Ftf674Pp5xkcyhEhnMreUS2/QAanV0QsgXrdrL1IvYu/cae+vw23bh3HnbvWsXzymuH5OVUaHEesDo4zkDiH7ppZeo+3H7HXfQCPf199nszCwBSgjp3vuxj7I6/PKBl+zRRx/jJLFrr9pp5VLFbrx+v23dus0e+s63bPuOXfbFL/6JrVu7zq69bq9VIY7b22tr12+wyekZ+69/+F9tsK/X7vjwh627u9Pu+/jHbP/+Pfb6a29Y38CwzcxO2QsvvGS/+x/+g1VKRfv0gx+zO26705557kV7/+RpWzeyji200HWBUHCtWrd6tcrAccfObXw2J04cy9rp2tvLtnr1MAd9nDx5ms4eyVVvrzMNdebqoTlCMK9UtpcOvERnDsYoEm60BWC6GdYPbetsZSd45YNh4KzQKo/333XVbtu3f7+99dbbduToUfulz/4SGT7tYJquGWYL9PjYONd0bh7XAn0SDGNqYUsEpsB++tO/aNdee62NTUxYoQVT3lybla1p1I71CnWzUHSAsdBitYUlG5+ft7GZWSt3doGK7uxGd0pe9GKg520fTNrCcbEQtLxkc2Nj1jM0xPPrwTUai127EVINrBSH/aIuo/Y0QMKJCSt35oGazguSCyVVDDTp1d07IuGFx4Go9c0f/IAt1Gs22Ntrx559zmrHj1kHpjgvVM0K3p4DAWe0nWCyda02x+oqAOS1a4btgY/fZ12dbTwLHJDBi3P5CHwpgIEv8gKDW3LYTIKJEP1uA/DX5prKwdTBGYTeMB4Y2LcqCmngk5If/A72GeyRfEPuB9yPqlDmbX0uZ+LXtkBNH/l5FUc4+Y+2FAxpt3N8bjEVj4F9JIS+om5fVehgO0ckgPQRFN0uZ/EIXofvqY1H4GsKQio5of5VSOgSYEXAHEG7fKLsrnyVnrkSXFT9r3yN7w3vxsD5g1/j71FLOmeOeTKy4OLigVLAtkJj6T//7n+0T+y93iqNhs1W69ZRabVG0Wy00mWHJmdsDgO4ONwCYHJAmLDV9CuwyfAt3mbN4UFgbAYbnbFtwwXup2fn7df+xefJ7KjWkXShVYciLn4mw0dpHdx/e5GXRcKstdR19HzoEs62J7jSXnMXmjP38dbO3vNWRI/LMFG9RHusgR/wNz/9wCetVq9RvxcB/tGj79ptt32Y+onr1q/joBfoOYKFAOZVa6XFJsZm2Wp19N332AJ9/Pj7dvDNQ7Zz1w7GEWvXrrOTp04RxMR7r149ZE89+RTPDj5zYbFh+/bttR07dlAGQR0GCPYFMGqPeDdA3hFAGyzggz/I71uMnxTY0N5KARztM8UPjK/j2Yt1ltmgYPToLGVxYyS4igm5dpHgkjml6bwRa7rt0H/BRLqCPZnFbAGSKB7xgpYKy3msoUSdE0UJtucyM2lMhE/Lrj+uh/aRcVF+LV5kW7ZDb77JNjVqeEUBHo8BhTnGm0WXN8Jr2WUU76H9yusOdgaug88omYrscZ7vS0kzCQTRdSr2ERCgZ8G8Khhr2OOwfbCPnruAqYPBYsGSC+06+qDoenIwNhjP2XMO2atgujBmZswasV6w/xF7+W/6ZHBpfAqgS/cC91MAqSQySIMxWne5RzNShbdx0m+TbRVtvQlbRsxmEUjki3ROeC6ig4rFhxgQyWnGtFsehfrv5S2jsteyH8rP0vOiDiy/X4BXnn/IXvlrHcVIn4HWzMFsDUjyAQrKdSgpEc8TvreV+n7SFvRzrwnqWf4VztifbzrsFNfkHVyukRzFpWSgivsiZwgyz4bmGsAAAAjIo+Ogwn8Vl5rWBo3LRQymrJu1FlkAqmFoKLoQC01OwoUPglQGTn0OsIb+YcLKTp8pNapDqovPhhIZDjCi84WvDQBH+0dnWrFS+n6KPwiiar0z8NflpjznCqbjFfmobA/2ULYnis5UdNah5zlgL+pM470wdBAXDtYdrsGZepKicGDf8y2/X3Ur6Np13f6ekHjxAT+MKLk2AJwBGkJfVcNjHGAisBhAH68/cidfV+/8wMWBfQmmm5NSPIZzDxnSEBwC5DYA8lC8T+iKc1qyd4KR0RzFOmgcI/ZTnggfhN+lrFjkru0drqkJ9uf42GX6QcQs7ic8R0O7MArUXZ29LJrh9c7oNytGB+vAQK/1dXdbV3vZKkWc6zpzrampqp0dHbNX3nzD5ms1q83XGasUW501h/vFPSFWpV1G5MxzU7DZ+XkOd2vr6KQuO/KQvu5e23XV1fStY2Nj/F5Pbz91E2emp21yetKmpmasNWZxTE1OMu71ScrzMfBy3Ad4ZoMDPWaCTYOuKViZwBrQ4Xbx0iWevZ7ubl4rmIRdXZ0ECkmqsoL19LRZowqNz1lrNOZp25nbB8jI7p+IgyCj1N5Wts72bltcKli9sWzTjYaNTU5TWxu/BzAV+6q7o8N6OzpsoVG11pLHv547Q46pGpI6xuF56ibieSeByu0FcxPJE6CgA8ZzdFoRp0D8XwIg3ZJrMMqAqXoj5qAAPq9GeGUYmzljAUTFE5tMFTgG30Bns3ZoF5LNHAIcClmP0hJcWcn21o8cqSWLL5B7OWMi3bjZGMqATUp9RxoCn96GgFdVFQVezjTJxZZTYG0FMBIVUZ1GDhVBS2RPzwrhVQVqMhpkBEL7MFod8J5E8+WU4oAJ6Q7flFfkIplNhWI5nWqhwcXH+3a0Q3fMK9jO0PTgSmvoh9UPPqtP0X6VkAX4u0hClKBRpPT/pyKnIMKNvCfUcqD4U5+boepRldGzlwOXQdXv4vpyR5xXz1k9TCapueiy7x4B3kh0lMCCqeaVMgeBZci05rgvrIGMv1eH3elDD4ItnOGstUevdGSqAuFCyISBgCv3pU/ScizA1wDvi3HzXJtWDQ8Aqm+ZmCufNSOfvFVJn81AJwEUfWrXSqov3zvaJjNjL5aqWiuzdul8b3iw68ELn4HYC4leaZqk+HPIdb+0z3GtAvKlzYo1SddTZ0MUfTpZAhSeKOA59vR0W7kVLbr+pYRd1Ty8DusFp4SfQX8PewO6FwBH8HesH4c+BD6N79VYSXS2qfbdyNq1of3Rwb0/Oz1NliC0EfF+EOcnu3JxgQAl2pZx7du2brXBoSGe/ccee4zXiimgEN8dmxi3Hz/1tP3Cz/08f//Ie+/aX/71X1qzUbcb911ve6+9zmZmpuzUyZPW39fN+5iZn6C+zujoOep4gAk4V21YT9+gbdy2wwqlih1665CNnj1n//Z/+W175NFHSN3/6Z95wM6fG3Vm8vKS/fCHP7SHv/kQNRcvXTxvywt1W7thvQ0NDVph2e0OmYP1Gqdbo9IKcBQTplE56+npJBjT1tbBSptP2q6w7ZlOBIUPAFME+Fw/FM+EgU2p1bo7u+0H3/8+nwuGvOAL733i2HGviJd9AJgHKM5ko22KZAAAPVg8AHd++XO/YruuuZqALGz3tddfxzbp1UMD7qj5NhguAYYpxLK9BftXf/XXCSJLZB/MQwAKcPbSUWTbGvYbMZEWqy01bapet9HJSWvv6bUGNZHQqoxBMMj/XGQ8sx9REKDN5ES4ZavOTFob2yod+PbATVpyXsRhshOMeZ0LvCf2XUu5zFYN6WTxrKjVR1ISYBRFAsvqM+xYs0oQG5PHTx59xyrnpm3P6rJVWvBckfTWbezyqI2sWW1Dg4M20D9gm7du8gEe5VYyDlznwjUUcT0EfgkOetUdXy59It21nIWiM421RDsHIleykMPH4YyTiRHMb9ls2W3qFWVFNQDCXmnHOVWCpyEK+F0AaXiukvnQWWbQFHuKrW+R0OJ77gucPZj63TwBcrYLfgbfCrOhQWFaJxVrYHvk/3QNqZ/D91yX2SVMcH36TIEICO649xcdVMD14Zlr+Jj8lVgWYk+miS9Ynv6MPEnQvShOE2sS1wPQBewUTzKCydhctumxGfv9/+3f2y/f+1Hra2m1KuKzotnUstn3D71lbcPrrI1JlIOJqV5c/iwdeOfQombDhlYP2dTsnC3UkWAs2n33fsTuuuN2+/xv/LZ95JM/bS3WZnUwXLjfEHT7MB4mkitYrTlTEWsp7TL3bYjn/EyJ1ZLGJNpj7qs4/5cBMOI1ao4tetH54Ycf5nthrbGun/3sZ+3w4cP8N/SUV69ezdeRVf6hD9pf//Vf2j33fMQOHXzLbv3gLWRjnDp1ltISeAZYP/gOfOon7r+fwCLYFPhcTKXG0KpvfOMbtKG0rQjyecaXOKgL7WNMpTlsYoF/J5tE7YBRdJXP5b7KJm9jD/hrZau19xQD+Vn1rg6dWz23+IYn91doJiJ54vkN7cY0mde5wZ9ZshHEAd/Hbt/BFpUNyNYlwOB/6EzyvIZ/kA1iQpXkDboHnVFclwBj6shFEpl1sWhCe1LQ9c7NvGDK/RXFE9z3yfffp42s16ClhX2D93W5ECRy+PLcxzsrdC8Cbv2aAyQLO66zg2I87RZZqO4XZa/wO2LvLUercJqP8LxzsIm30mlN2EpHPUVNVs8HVrHQGsm/GEcA/xU345rxGuQiAlZoswigRsyIoWjRnSW76nYNvisfoiSQRnsxixNZXFsJKtOGx6Yk4zCYm/KZ2o8ELZK4QUVxvC79u4pRaQ5LVmjEv4rd6ScWPY/SOmmtdC9aK+aFwSxLi/E6P8qLtVdThp32qYAfDvdk4dNzWvwu1wADI8o+5FADl3Q9Hu/muubyBQKXfL2cycTPieDXfQeKfMHOZcUmJyjgeROEQpdF5HvwEwRlQ4Krie6ExpIVoFcNtjyeG/ZXa4s10MlAwY0mARg8U/gbsLi0fsrVssJsQlJwQNGZqG4fUNj1ghIZ5zizVJLxYZr8d5xX7QvFF/l7OClHa+c6gtK0xb3lMmu4Rq61M4ey56dz7M/T/SaKk2iT1mRmXLtalj2Om6HvQAcd7BA6MLQ3xWAUAx2LoInFyrlTJirwaxT03WH7ecG1wB8g90NsRialWsfB7mOR1mMt5cvY22xfhjdJOlOp7xt2ic8p7LO3Ny9l+qzYh9Ky9+eO51BmzoG1wnBFdoF1+OA8DZfD+2GtZPNxb7h2+DicdeXcsp/QIoQMB8YeEiyj/8MwQ2DZvjf7e7ps88aNtmqgzwrLCzY7N23N5brV5up27MQ5e/gHj9gsQTHXFYV9xdAkPV/poTMmLZVt1+7dZITC549PQMbJuyLV2TI7N8c8bwDgYmsrNeKhJwgNeACP2M99/f22Zs1qkpS2bdlqFy6NRmuzt5dDaxkEDzAdYaeh8wgmcVdXN+3szNys1aL9fWhg0FpbqbNDHGFgoI+vqVWnrNJesOWForVYq41PXHJN0FKFpCZNWVeXFbRCyc4t+sRzdGLNN5ZsZg57csq1LItFgpztlVZrBxuVRRfYI+TJS9xzeA/E5+fOneFepo0KiQLZdfkO358oVARzPeJx7APYBeSf3Ica8pKCCgpe5SRUZfVg1cEeP5DSQgwBzyTYwQ2p/dmnpTmzKnKbjEnnrdU5SJWCTpmTorYMNmDOJGHrJPreIToKtlIYTtqNMLxYiMmpyaz3X73ruq78/laKUrsz51V58BUi5Hg/bCJNlJYj0bNDkgZNMPSws/Iak7bIJgjGFj6z3ObXywSc04RybUI5Sw8i3AjSWLFt2o04hPlVwfCN5QZmhaFBAnBFu1fW9pdMwVoRtPGW80mCrG4lLQYe7K9s81j581ifCArT+9LnyEF6MJq3R8lx53tPE+Pydgg5evwu2hLlqHGdYH9l6xUBiII+JCVknwSwKHYI/lRSkQYsWdCQBfq+P3BtAmUBpMjJM9gkZcUFZvEF6jXOCgVkl1HVwuQoX8t0rTwl8onKeAsYYw/k3MmkzppMoJiUSuYgQYnYOwQNHTykzgmqVnLOwVLQv9OASaxWBWdpcKwgKmOCsoKSg/N8nyv+Lae5MrhwO4HPcLH0qL6SReDtKNS9qjiwnAIUbmf8d/3ctbL9Di20eB2eJxw8nB32N9nDUTlyqnnOhhpcNUSKP6pneL/52WlbPbTaTp8+TRbLYP8A2SkwkgiCwHDEe2zatIkg2KnTp3l9HZU2+/znP2+PPfG4rVu/3u68804yGL/5rYfswsULrARfvWObzY6Ps3o1vGHEXnn5Fbt29w6yF9o62+zFl14jCIboClXBVWDRLi5YR2+v7bx2j50+f9beOXTYPv3gp7i3G0uLnH763tGj1HF85pmf2OVLo9bb00v9VjAwodnSzurikpUrJTLSFqp1m6/OUMsQzgvAN5g2WA8EAHj2aNUieBF2jkkpgCPqQC3yunzCuYO9aIkGKxJrce7MWVaxb77ppsyOH3jpJQeKix7Mcm8H+w5sJ4BGaFFpK0M7s41alXv277fR8XFqQ2Jvt3d18dljX7zyyis2Pj5J5/f+iRN23d69dtfdd1GvElpvf/zHf2KrBgeDvRg5KZKuzLzEYCtq7hSstmQ2U1+w0ZkZa0FyRUcKrRtneFPYINX28QlevAe0zgMImBkfs57BVYYBQi7l4P1s0n7LmrODyZglhC0tNjE+bqUKdN7AzvM2FLyPWG9MLEMLS/ZVg1Sw/+7+2EdsbmbMzr932vaVp+32PZvITpyZmbXOrk4Oa0GLJti47h9cV8tZO0hsfIIv3hvT+6QXyzVqQOAZwb8HrjrPYEDCr+K1eD+yhhIQ0c+Z2za0q+Fn0gPEHsPvwWbi+ziv/Ey0lgfjhvsvEV4XUOaFtNxPKEFTYgWbQD/KSrx/KSHR2cc9S1KEz1aIS8LWFFgiEFy+U8x3+Rr5LQf2AMQ6WCm/nX6+fBkCQH0fbUbY3yow6v0YBEdBkAmgwHgVgaIzAq9XrAN/gKRE/gTXAIYlAlraQ/jJaHMFuPzCU8/b0bfftm2rBqyl5EWKZm3JGsVWO3jqjFmlzRaarpeIYTIE4zrQUrNIu4I9Nl+b42CCqbEx+2e/8o/JrD5+7LgND62xZrNBvzd6adT+3Rf+T7v+Q3dZo9FqjSUv8uDzsH4gizExYTEgnz7s7sXBH/rFZJCJnh/5VSGfkityKX7yPymPwOK2l/7EcpyanrHnnnuevgPXAZkN/Bx7EayFkydP2rZt2+y1116zffv32pkzp23L5i128OBhu/rqa7ifETPg9WBSbN+xnbYJNvKn7v4pDgVDcXzH9u323e99zx64/wE7f/ECmcIvvXTAGS2Li3bV7t22c+eOaKNzhVZNkUaS7z7Z4+LMh3PYVjqoJCYiJ/43TZL5vFSQDVaY9rSSYPnkFMjSecT+ExMtvQ7t9Qz4EaAWLD2BnoxZI67VPaQAEj9HLLe41hQ0FuCFe6LsRXKfadyuRJ5sCWk/R0yVAVWURfD2TxU79TMxLvB5KGpiDR34dzCowEnNPv0V9g+sRfhAnsGitw6qiBnmJwPkdLYVO+r5k4QQutKKxUBKADNI952v+7K1Vdqc3YvBmqVidOD4DpHdUPFcv089MEwPhdzBgpMQ/MtbJMXEk41aAbCQMe9nk0lr0rGkPZPHaK5HJzAvtWfyiWxKDtkn6Sy6j8vBUOWTPsjDuw5kBzSpFteE+FG2wO/H42btLR9KF+cmm+Cda+X6qfDr0Zf2Vg4uxrTdaBFXTrrSVvn5U66J95K+Xvo84N9gnJnBAAAgAElEQVSVh/h1Y5gJwGkUc2GjU+1FL4jJt/EZw0ZC/iQ63AAe6u/Z/eNdQqKjseADp3QNZNMHs9G/18LuATwz7gmQF0QziAJZEzHDAgDGJWsF+xtzBDAsBMPDWpZtDh1FBNldiw7govyf+8kYthktyTzXSb7n9ibWOfPuABadWSlAGlI2kmhQIxmeDc6b/Ln2m56JABDFLYphsFbOws+WnTmb25yY/q5cKjoXIYGEbhvZR88z+9nZRILC7CxzEsSl+Dz9J+BTvyegH4w9xRncS5JQYZfWfMZSRI7n8ZETQPB7LnMGRm7koihYUafaCwwgWunzRNAJukew4P29NHnb7aYD3Vh/4gkoLsawHewNZ7u2sPPAu0PyoWGcXE39aPzcW2jVzciCNQq36J4EMSqes2wuc9OWFnYkAfYEBARMA14P4BRa17u7yrZpwzrrQWdJsOIQtyKUwrTptw6dsKd/8rzNL9RsgaA9YugiQUthDPi37CvYmOMTE3yGlCFgvJUXouV/vbsKurjojINOasEG+lfZ8Kph3me1UaMO49LCEjtp+gb6Cfx2dXZw0AnA2Mmpabs4eskuXLzonSTRfcEcO+a3gmGMjjfEVYjNZmemSQ7AvwE6dnWA5Yl8rsPma3WbmZljXgqgGb5CbfvVKrS9XaIJ38OZ8fbvCsFg5ADselhuWhc0PTGRu61sZZxRgKv1Kt8X/g5r5mBrzebnfeAOsCwWATIN4pXDr4QRIecUqOxexkmIhbW78xZpGto4ZNwUUbnKnHsEKgrydVSzqk5UHvDGrD7owDJhU/iPiliu+YjqfubsBUKQRYRkMAa9UOMuwI0kMPHJcB5YKNnB4RezCkE2NpnTc/X5MVI8QNIU0FwB/NBQ+oAXp9zShTAhhlGlkLjG15Op4kAJA2SwPaH50Gg4MwQBO2io0coAzR8FeUB5NYEbp4Rt6Kg61sC48/586n3gfUm/dj0JsEe8+p1XO9IAB39H9WUOgy+4gVx1JnXOeu4CdfReDFIiAMjNsf9NzygLFpNqbZa8ERXzz5Kz1Gdd6dTlGJRYKBjzKnrekhsX7iA1nQLQfTeM+A8C62Ae6fqy+wyKqAIw7A98lgIq/F5aiScwwmQfiUm09CcVfuoFIlkGSJAFilERx9Q3TP0KkeNy0JphMHEvmL6KAFXTm6khKrHoK/QQGZjEesOA4AuvRZVF+p2ooiCATMELD3Y5Hi5jNoSHydZeQaIzu/KTcSXImK1VtIczqY6TpPdIQQgFmdxPiQi2G3lvh4ZWl9i3BCtD+BvOCNNPySYNR+htpq4J0tZaJsg3PjGWORR8H8kAPnfVqiHS+fF3JHyjY5eZBOIsSnoBQv5g2+E6UC2bm50lGwXTRY8dO24bN2yw9nDsmOIGQMTFljsIdt3ygQ/YTTfeaF/5ylfsqquusp//hV9gMPS9737PnnvuOfBmqKHY3dFp1elZ6tpVq3M2vGGL/dEf/pFtXD9kn/nM/2RrN43YV7/2MFmHxWaLVUolG+zosp7eHpvF5OSJafv5X/rH9vRTT9qevXvs3nvvsVMnz9i3v/0d62hrsyeeeMI+cMvNdL4zs6g0BWuMU9A5343TzgEIoBqISXgAHwE6OjsiBm+x3ReOoELziomZsHksYrSjfXaOTgo0e9hpOB3YMtg1BFZwPGgnRAv5iePHGfyDTYw9iVZFAJAOKKBIE/pIoR+ENkkEDNgrAH4xHa2KqdCVCrUhwaqEjgmc9blzmJjWzYBlablh27bvsDVr1nI/oD3lj/+vP7LWGJZRKJQoMI3Jy4ytMUwjAmr8PhxtY6lg1YVlOzc1bcsAZHFOCejhPw8CcH1qu2JFNzTmCNgVmjY7MWn9w6sN/DewMFlEE9MxA068PQWgklgguN/xy5es2NZm/QMDBtkE2hocRRf0iiEPnuApUcAZAsi4XFi02+/6qJ09edoWZ8/bhzsW7Pb9O6xc6TAkFwjQGOhSt0Xi5M5ShB+kv8um60WlnjqojWy6o2wxphQqEXObmw+LUiAvP5br2rmGlYpdfgOQAPEpykgMOjtRZcakcvcnKrrgpZIPmZyYoEi2A2We7AtMgP2Q3c+KJmwnchbclWwiJRtsQSJ7Lo8XFLukRVWPT7yYpC/59tR3aFKpgDBJX8i3aO3kKwUcZsl5FMkUX6XxlHynBuHgzF35XL2V3K9Rn4FNr3uRLMFSfcEqPZ329OM/th3rN9ipZ1+0Mo4+dEmXlqxj84hdrM3azR++1SodbRz+g/WioPySxyRoE56fnbPp8XFrbS/Zlq1b7cFP/Y82MTpu41MTTHAQMKM95/TZc/b2ybM2OjVry0sla8Q6E2BcxFoCKIEWlvs1Xb/HH55kaw2dP58XgNmak+h5wbdKs8sn2vqZYYGXwLoDkj6ptWgLIRkDe466AduAWCjz5+b+w6dMw4+4FIvHX1g/gJOwO2gh0nXjXqCBCF+kAS7QPWKBB0AS3n9xyfr7+2zdunW2a9cOisADPPAp7zF0JJFjScGMeEIrulXSvaKYSTEOz3j4f+Hp6Tn2adWhT6UKZjJ4Lium0LZ5OzqSTRU90xgQjG+9t8cCsHm5xrLOl/ZztuAB7qcxg/6uZ01pn2xv+9pkuUhct+4Zr1MsudJm+dRkvnfoZOvnDi66rA8cIOzjqVOnskGAXMuMqehFYsQOSPY9FnJmrIMeIAQ4QK442mPekFJS6zRYH9TeQleSg7Cc0B7MLcVVBGQ47NGLNirorDjrSRcJ0nNJUeA9fMCED8kguBIdVB5zrhyggvfUNdOORKyJz8U50LrrfKxcS8TgXkhU/KjXZc8Z1wO2JAdA5MUYB499Oqn8Y7o/HGD04mB2XXyevtb4q0/Jzc9ummdk6x5vqs8QYSa9Pn2u57YOdK3wYamNJUCZ55M8f5wC77YmvX+xzvD+Dpa5jcLv4DPcvsdAmEKLtVFOZpFEAvkp151NyAYE7rlqWYFOrMyMBStN/yVnjuvsEBgPuSGAHGDEShuacQ7OCAZyzNesuGxWgWbeslnDlq1ebFqzXCLYiHOO94RNm6/5oCxnT+q6nXUHwIXnIpsx4C2ruDfqIAK4CqYcYkzeVbRgoltEzxTAtNieAo20Z9McXr5PRBCtudbSn0P+7Pz9Qz+SxVHvNMPrUiKR73nEYN467bqCniv62QQImLdIs9sTRIVk6rTWnH9SkzvXgHXJLgdpUmammMf4LPgsgZleFPZBIH4Pfg70LLAf/Ps+5FPFUHVB4rWwWYjZEeeK5OHkFsdaFOOxO4Q4TbTUL2PvujYl4lvGZmC8wrZgDaNAQLsT+rLYw/rCdQEIRFcG/o64FnqykAEqF8s20NtumzeutdaiPxP446mZKQ7iqkDfuNJnJ09dsIe//S2rsoAOXVxG4hzo6XsQgLV3jOA6HIRsMo9AHoiOBeQWsmXQ0sZQvApajTs6bXZmyvr7e6y3u8e60Xq82LSxySlq7sPntVc62B3U1dvHbrlSC0gyDriCpXj50pi3zAOUpQ/1jjo830a1ZmUM1qR8RIOkD+BKLmNUsY42b8unVAaEl5rOEvRQoclnjPMHTAnnF6xG6rjCn5UqtrDYtLla3erQ2yWmHkz5YsHayy6N0GhUCTBi3zAQp6yJD1uF33OpsILVAWguQA8070hGjkHfgA5iTjB3qRw9S9fv9eJbYcPVNzRdM8hBMlGSFbDKMekGGbwBeAkkPXUIiO1SwMjlJ1yDQ+3KuF3XYoQh9ko9PytYeHRoFE13o0onE/3eeKCicwPxw/tzChZYAaGp5wbG9VP4UEA/VyU8HCmThJhQxQWL/nHpyeUDPrw1h9WeaEl2g+LtAQr+GSgGmwxbgj3tbBH06oe3Kfv38G+xQJi0xP05KOp6fni2uG4uNoNtTHH1yhw+FxsEB8g1PHJHp7VQQI2fgI2SO1IPxhVwcE2TQLOJ1qgk2FCwpInS/DcvIq88pp+pADEFqtKAyAMGr6L5+nrwlVYVZeDkkBQw6M808FabNA4AdBgz/Y5IBvTMkNhgn+HAaw0IHBeL1tvXkwU3dEICE6nIFi2OobGpQAaBL3UEkwnpnBDLKVlYHzea+CLCz0DUJQSocxZnxw0SDmJuvGFMkVQrcOIahXPD+6HK5HsME2OjisVoo2ldPb127L0TBJzUshn9PVn7MJyeziicDYMdtQwklWiei5A9UKDjrJ0I8hmEUqnIWzC0kmK5hhC6a9i4w3Z9Cm+Hxv2RjRl7CaB7d3dXxgbwSYAerOG8wFHg2bBSA+Hf0FpEFRHrShZjpSOKEkW7eOESAxg+x2gfwuRiJIce2JVZNRoeGiSz9KUDB2zPddcSoMEzK7W2UX/j/NkztnfPPrv/gQfswuglO3zwEAdjbN26xY6fOMY2ZQyaAbAIsMvPtLMDF+tVq1fnbX5p2Z5++ikHf6KV5I477mDw/sbrb1htftpuvQHDTYp29OT7NjkxaVu3bbbPfe5zdvL0GXv00R9CYYpVso0bN1HrEPes4AHG3du5vEKK54whIJqITZtBVrYXQXy6tk8EhM1zW+WgDUAltO5MzczwMzBllay8ppHaPzE5YTu372Tw9f6J922ak9KqNjs/R//RjyltWduPr7tYBdIMQkIPYA2JCQBM2DEw7rBeeA8AUKyolstWrXmSjnPgaw7G6gCrxwjEcb8nTpxgwAMoAn+uXbvK9uzdRQ3IHz/9oi0u+PAWBLYIZheqc7Zu6zX21GsHrWfNiNWQgMZ9s70ubFzaqqJgljYMGowzswQIXXtLExOlIxS6V5TqgE1wR+wsQp98i3vDFGr3p0wh2MqAaIR2Rq/XBOOYzDqybsT27b/B3nnnLesumW2vn7EPXbOF2m5oa1g3sjYY0G7L2eIUbEMxPagbDEH3SIY9YM8DkTSozQKJ0A9OA3a3XR5wKwjRWYcNgvaO28yY0BjMBQ0pA3DNYk5id9T+5zbHk3+8h+y2B6R58kcAO4BdMIAyOxHfg41R0rMCgEliAd+jHmcoeZFekhdswCLwVrbUBur3pP2IYI0JU1KYzWxfXLcCXuwZnP90X+n3FBPhdwmkBhtU967PxTPXNelzGZRKkyymRHpLaNOeevopu+eDt9uLj/zIyovQyazY9ELN+jaO2FxhyXZeszsSQcRoSwzC4a/AeO7u6vbW6NYWtg3t3L2biemF8+dZ6GxjYN5hjzz2tNWtaK8ffMM2bL7OlkoVa3BInYMMzuCBRcmHtukZ8CxIQy5iE6ZHSYGP8Umiq6dn5HGIksf4exIdeVLphTdn9WIPYfiNs1Hw/KSJh5hJLAy2By65fmJXdxcn/bKAEvqWfpaKHGbj9rPEc+jTf12+w7WcQxeSTK4F3gR8n2JcrD2BZyXYmj6cAFZ58p5PKtbzSuM2xsBJ4VAxmseBedHiyvZjjxsVm+eTWQWaaJ10BmgmAxRlZJexUT2OStdV+me6TiZXatNLOkUUO+LnWAd9hkAb2Szdk5hTikvwDDOAPxJ4nSvFIOrCACjnwz4Qw7hcwvmz58hcRaELzCHI3jB2XwboA0Aw2sDhTRh3BStSwwCTDhVNiUW85uB3TJSNfQJ/BsCaE9Y1XDAR8BfjSoWJLB4HcMAcyQemSR5B58efRQyDIFjjeUdgUkx4te/IoI/ENXv2WtfknKbnTK+TrZRdwt7x4rF0GiH1gwnAoQuZnO2V1+p7JWWY4T19n6FwF/uMEkTBy2LeFrpkZGrn3+d7BfjD6cYabBgFVY4rSaYs056u6Kjy9/K95M9RTB3vVI/Y9Iqhk9xf0a6qvzshOQbOeUNaRr5A/J8x6w1+rZVthXheHFYY8THPMkN81zcLS7aC2Z/aTZ1PXgsGhkRxRWfEB6lKR23ZGYxkfvok+hbkmnWwGBesFAUb+KBFYATlki1CBzj05hifd7TbzOSUd0+FRAJz8MgBfAhqLnPliKMDrmKq+xrElPJgY2oyO563WIAaWCm7kILEyj91n+m/3T86K1/AMzU/0zggwHjZns4O6H07eKhnKHYgPhd2HoCf/AY75KLL05m1IrI0WYDje0XMJFsuO6azLTa0fJ4AQ3aDULaimGERHAAkYkrkfAT5ImYQSSffl9CnxlwFj4myLpsmpGgc7HMUy32aYhfZf8TQ0rJETMsp2/CjIHrMeSs03gMkGpp05OGxnzOcJwbBEtCkhqS360M+BCxG2OBGddY2b1rLOL4F8zJIeEI2XrFXXn3Dzp4ftbXrNnFvj42P2dlzZ+38hYv0Fxg8hGEz6BIlcMzw0rsuq7U6B6dg7dDJhvXiACzSpZeAApLAAc1+xsC2bKsHV2FT2waQT7raraunx7q7e+3S2IQdefc9Do2BVny9vsAziv0AZiNIG4gRXHrNiQ0sJPHfiPW94EX9epDFii2Ua/OusnywnvYFzwflmYyEF2dqur407Aj0ol16YNmm0Ro9N0/gkz427BSmWbP9nBY69gClJLzAiTXDM5yrzjFvc+JbK9dY3cp4ZpJx0ZBlPFvcm4ha3G9orYYt2LB7H+2lT0HzyULwQEQzCWE42i5Hrk2nw5sGf/o7XgMkWJUpLDA+HC2++EIV2asEHtS5uL0gimTsfCK6rglwYRG8JdX/bwsNn3yJTeEMRhemx/dYyUDVkaLpfmg48jsB0nTI8SedXIjgKqnxNjavOvnBayFTRxU4XLoCRL6m5NO2cYCmp9Dr38LNLOfjSZkEfH0KNRB4DYthmyeYPtxUoefIxr0IUICgt7fnVUcIrseXBxK+QTn1Kyi13OgUaM8nNwswk0PGc3EDogadvLKpQJLPKIKgFcY5afPWtSgoTK8tqz65/Yk1cUB4hUFLrlOfg2vPAC46W0+S8TxdF6IzS0b0mQoOcC0+9QsVaK+Mp8N2+GyjjV/7WImrKtNKZvFMyVbIQN/4tCUf1uODh3zPe1TnlSWCxgwa/Gd+Jpyp6c/FE1z+xqKzfcimiCSce1dVqRCu9jZL1h+s1NZuJ06cIpsqD9SLHFzh0gSu9wR2BavUlDFwZyJHrd9Lk22ti9Ze66HrydfbdYS0Ts4wxnlwOrY+ExUSAev4PBjMVPDcixmh4VAosGrU29PDa2S7TQTWSPovXrzI+xoYGCSQgyEXeI7V+Torq6oKwhn29PWFbohPn8UAFEz/6u8btMcefcx2bN/Gcw32MBpHIOZ7+tQp+73f+z174sknbe++fRwCcPnyGKeRHj50yPp6em3z5k3W3dOVnXGwiIYGB+zM6ZMMCI+ceN/eOvwWqzzQxcPGh8Pasm2r/fPP/5qNXRi1r/3lX9m50Yt2cWLMbvvAB+3s+ZPWPzBoN910C8G0ifExsmNlg7RvBJqwdYaVSK8u4Zli34CxSbaOeaVTbeNqJ+O0Ndi7csneO3bcGgsIwsBc8yQbOoHY90ig4UBhx8YvT1CfBO1/0wDa+vu5RvgZJ1Aj6Flw0WAGa2AJBVMEDgzOFHsQwSwYow9+6mesq6ePe/eNgwdpr48ePcJzChZqV3c39xWuo6e7j2emOjfHNm2c4dk5tGsXOViko9vsvvvutFJL02644QaCqQgs0Ra/ZEU7/Pbbtnf3NitURuwz//IPrG/NGqtzRBuSSR/QQltJG5pXXRWkAQRFgDo7NWV9g/0Zu4pMALU7B8iUnltPnjwphU8oATSHqHYMyuJ6MMj25EznT/YObfB4jv0D/bZh3UZbatRssT5j+zrm7MZtI1nrH+wF7ln2mu1+LV6Nz2xLMkyNrcmJXWXVMcCvf8hXpOxBb6duZCAN2OD4N/RMcbZQ9KFOENqyom0G6wgf7Sz8Nrb/ZwFsocCf4XcUWCm5kJ1PmTKMJQIcyir38ez1+25LvC2N60l7FK250UOv5IzFATduARBJuxZMNw1dc9A8s+faI4lmZ+oXtQ5iUapYgtfoPvF+Osd4feYjBS4HM4ZFSOz9apXnWwCOtFbV6eAJJm5jmQwFBOK15UX70v/9Z/ZP/+k/t//yh39k7S1lAoylSsm6+rqstb3VfvZnPmkL9brVqjU7eeo0Wyx3btvmxcySx2rQe92/fz+DTwDliE/gfQZXDRKcqdfnbdPWbVatLtoPnnjDJpaX2eKjGMMnjQe7MGt3zjU++boY9uLOMwcOUt+v2EX+yguD0eoWLBW8V5aAuhOLoDyXpNHPIQOBveg2C/u1jfcIm+aajVXraO+kDde5UIcJ/g1fhGq/9qQ6LejXouCpfQ7b6OfIkzF8Yc24t6PVS62B+qw0kb4y+VOcoteoVS2Nu/I9KbZrPoE49fk8NyvYWisZigL7tU9TMJ3XyqDOYx2ul9pVNbwjmIf05RmImttZR/ACaFjxGgehUnkjXYviEz0rPWe+nmycpPMmzjfta8SYDsQA9G3aRU4nPcWE05+nTx02aG3HteP1SEJxvhjThT1121lg/IDkz0GNfMiD9qPuHbYAv+N2FDGHAy5IpvG7EtnHe4Lhjy9MH1ceoeenOCyN4ZSb+Do4QCN7kZ2ZAJyd3ZRLKqmzRiAd3p+Mq5AcIBCe6AXz8yOGFEGgGJ01WZE/9gOuQyANOwXQnRa6lrDlYqnpWTPmDhKFr5nHtjhfGD6CHIB7sRR5jQEU9AnBfN8opPE5sJUYz9fBNNkT2v8VXXZ5USPPc1eSKhQPcCI3df8D+dOh45A4rL0GTASNAuACi9gYSuaMOLc3ldBX9bPDYWnBPtP6Aux2Pfq4Vx6uODtN32vyZdm9xX3qTGW2IwarMCaPPBqFKU6ERs6x1LQKqFoY2il9U9hXMNYqJZtfAFiDYWNtbMHE3zEA0Ec8hY1B3hP7hDaK7bbO+sO/mX8kxQXYfcZMoQur/YzfkT6rYhWdeZ31tPBHMCvel7EoAWZnJspv+1AdjzMgYYLiudaULexRcILuXYHxgp8PxT/Uf8fAwlZoabu0QaZDHWxp7DPP93w/4d5kI/BeeX7pe0frp7OqwoLbGG/t5xTraDFO4wStN86Hy3QFJhDDOJljBtNR78/ni+uC5A0wCegB0uN6kUbxq8BBP7tln1Lfgni77DqK0MKdn+fa6rXy95iLkR8JxBEldpqhuy/PgxF7m9Vr8zY3PWlz0+O2bfs62737Giu3dvA8N+pL9uprh+yFF1+kfZyrNWgDNm/ebCNr1tjs3LyNXrpkYxNjVmnH5G3IiTmo6zGFMfcRjkUwNPYGBuiCPYmnBvIGYm3EAquHhwx32xIDfKbmZ2x8fMzbjbt7qXHY2z9oc7PVGOrWsA60dBtsEwa8om4VPgJEM7QeV+uOJbUUDIQXfA7MmftTlwpjYSvODZ95qdUWF0A2Q968xM4StkMvxlmi7FaHLUPWplDkkNAaimJNs+r0jGshtoB1WeG9tbUWOSUb9wxiAvPxOC/okKzFQB7FrPLxpaJL+/ncEy8QesUE9iiK8yiuB9GF5cyRnXua2Gi4aFX/eHN4TAIeCFrl0zTTQ64L4wFBwBDBe2aAs6lnOQjn1c1cT4atLNFSK9DFC4Nh+GNCIm4GN5tu/oH+Pk5LBb0V1GqMMh8cGLBavWqzszPO1o1hDwTbFsDoaKNTyJmKoaMUTMv0QODv0A1DPzwdbQwT8RZBTYcMQCco1h7D+P0pAMGfcqAKzhT06bnzCWuSLgMcp0yz/YItFh7kYAPiC/qT/ixgqL1KiecoFh6NGA4HBKszQDX0yBLGhtZQxlgglm+iXBQar6PDTSqEaXUYGKFAxTT4wcWDhanqZoimrHAuehbZ3grnmiaaWhdP2vC08jZsovrtMEY501NOSA4ZifsUxtSHMR8YHPBCUySHSDyVGKT7Ws5AxgntYtqHZC0WvUpBFmNMehLDDswwJHmirHMPxbnSPk4DnWzvRfKlCieeJw98iPuCgYfgCgGK762a9Q722rHjpyiVm+8B10LVlEMFudkzwblRoA8jEZR3PGMFyOlzF4CYrhde58xIZz3oS8LrzjT284B9jP0rYAO/6/qZ+ZfbDq+s4/7HJ8Zpm7o6ocvnrRj4N6pVACTwbACkUdKg6SLXqCihggMmDgBOPGuAX/jPWx+KNj8/a6XWovV09dtjP3zUrt+/36677joGCuvXb7D16zbY1772Ndu6ZYvdc+9H+btPPvmkPfvss7z+9evXc0iNGNBoT4ZdKbPNYtHGL48axIxRbEBFCwDMkXfesdGL5629vcJz9Llf+VWbm56zZ777A5ufnLBte6+xb/3wETomtMvc9VN3ktmJa3JnGTT5aDtXkOKteC28RrwW94jnBW1J0Onb2zvt4KHDNjy82mbnZq27q5Pak5B5wLOanZuhXor095ZQ1QrmEfdHsYVsRlhkgC34HpgXnCpMUnMM1CgU2MaPfSTtFVTI63Xo9vg5QSCKFufFharddMO1NrJ62Gq1RWut9NiZC6MGlt7G9etsemrGDr552MBuBVj18He+batWddpg35DVqwt2x+032223X29tHRWbmJxiO8al0Us2MX7Z1qwZttVDw3bp0mVbaC7btm3bbcvGEas3K/bcgZ/YYz980R5/9ph1Da/BgaQzdh2Xkv892rdVXPBBE8vearG8bDNTU2zLX46BRWQxklnuQTNOARy428xiiPCj4LPkWom9vWzrpqYc2+P4y+5zo8UEOnm0p2QuexGgXC7a3mv22oVzp22wt8OuKk3avs1r6P/Q3oMgigx5DhtDZbXuwtkU6nZwDe/pguM5ECC7ibOHsyXZDlR8qesofcRoaxVwBjARTDdMGxdLqbe3m5VcBHnyfwChab+s4IB3fI4ShLQdyYEDT9xxjbIV8L0qRBD0rmE6oU8nT1uY9Z6ycQIiaJtiXZloNXOQRYGxkmeA+bLxAKjB+FWFNvWJKeCiJDtt+RbzRUU5xUV4Pko28DO1Y+MalSyl2phKdLEO0rbEZ7PFMIY1gFWP95FGHIHB1pItLC9bpbXd/tMf/Bf79V//Lfvfv/D71gObu+w/byzM24c+eLNdffVuT3SbTUzX6z0AACAASURBVOtocz3XublZMreQQK4a7OfgEpx1tLA7AOKFOnwuWORvH3nXRkbWW1tlwP72239n88UKW0Hxc0/izTWdOJQvWgOjNVm+noXp0Ma6EmCUT9czUiAuNj4VDYMxgNeiqChABkkk1hHTWn0wjw+YwnPEHhbwgcTJK/UI+DHEoEpfg+ITO2dQMK7XbWZujuLt2IPYN2KUgo1NTVVzwDwLvpd9z+I8Il4hqNgKP9ZJoMWLzrkPVVyQ+mydQyXf0iflYCuASJoMm2gWyien4IN8bNo+qbgIf0qWRbEPQbpIvFV4F1ghz634ELFvAz46El0CyqFr7tFBMCUzZpqzAtWaqNgxjS3Tz+C9B5VLr8mfh79SsQu/n+lZx0CbAJqQrGXPeBmxldnhQ28SWGfRnwOgPL72IQQ52Cq7ltnFYHLSjmCFIwySf8Ye8fg3fw+e3yBGVGvzMezHQSkfUuSxLPYq2lrxBc1c2QKCNNExg7jHY3NeEXMb6eziOwKwZV+0VjmA5m2UZAhG8p3ZUbBt2WkWcXcw9VKgOz3LBGiiM017KgPFEra4s/K8oJOCTcqH9LsEFiNm1jX5IgNEcHYQfp7uR5+Mmw8IwedAW8w19aRf6ntFeQ93Zthf2XpnOjoY5kXZXINcPjC17WkupffSdRF8I3O51ZoxjA4xHsACsJBEYsG60ocAWCMrG58fEixkXwY7OBlMydgzWuplL3Rm0rMDlhRj+4hNwLIiKYK+1sk6OIjNWt3asI/JQnQ/yUGKpRaDJcd6s3CMOKLsnXgYtMe8I3TWBV5deZ75XGLYn9ZVfllgC2JLDQHTXoVPkFzGlc8evjzLPRLwEpisQMU8Dwy91iT3W0yAW3yGE0AAujkBCvZVew/vJ+Y7ASLmfZLIiDbl0KKW7j+LfSUM2mgPtbeQbYjF0ZrhWek/xSQqVuD7BCnRIRRzJuTbZIdou7G+3MsxcZrDYtDFJCKJt97SdgJOLLgOsXJvltdjEKP2juyEhrrAJvme8GFt7MyLCebITdmpQC1n2ViP5bCPlfMpBsTeg+zQ3PSENarztlht2OCqPrvxlv1WaeuyeqNgJ06+Zw899G0rldvILl8uwAdjsE+RnWNVFAOhkVyr2lx11gb6exnfOZDt7b0iBXFgMNmVJQ7PXWZHATqk2m39hvU2snaY8lnd7Z22dcMG6wXWg3iVk69LNnrxghcrrWDvvnfczqCLI9h/0hVXLozrBTkGn7Vx8yYbWbuesnUHDrxiZ89fsGK56B168A3odAK4GJPJXSYvuh6jMEJbg3wCdkh7hzGPy92wA2qpSd38mekZApmyxe2QJ2ovW09XO3EKoHwee9aDBd8kmYUEHXbIeWO7sAOsMxnW/N0oOkUJmASxrPszn6lSWLXl6iYPsDTTomYnwA9otow/nXG0bOpAgBmSBjCpdt8KECOb3OYHVW0qHEgRLQOIjmRA2MYAFl5oDiIAkyPA7yOJR2UOThtTUnn4AW5iI01P2/qRtRymAC0yBEszs/NWW6jb7KwzGbnBAixUkEFHHLRpHVi8r5wNphEqQXAtKTDmXNgfm1ggXwaSxQZwmr1PdcW9MojPgiC053g/fgZaEflOAEYKpTpIB2MAxynj4wYlX1BcLwyxTxRyIwJjjg2noBLaFjLaMlpCq3Nn6xUTGRYFbNK81DPL90TOLkwdmj5HwKN+hrVS8OXBod+/xKhJi+YUSK+mYKu7JmNAixHQycjB8KF6kIG13Ktq4XGHiOciXR/sLwzXCIKE76NgJ2SOKgIOBeYKrDEwg6AaBZVRAZSmF9rTHASE2D3WkPsHIGOIqjLYQLsj2zv9LMCRcd3i9TS8oelA0D4JyqD1VGmvWAWGKB7m6NiEXZqYtFWDq+z8pTFrhSFEJQWg8zIqKQmDEcAynjMqVsnkd01N1frLgafBndYuDebTihV+Lg0qD4z87DCAZIUm2rMgDt1W5lr09fZ71Rp7Gzpt4ZCwztjvAhc8qAptraQNBTYAr1k1PJSx3HAdbDGJ5+mRc4HJZFdXB8FIsAxxJsqVsg32D9qTjz9hI2vW2r59+8h8wxSwRx55xO6++x4mlpjc/nff+56dPXfBNmzcaIN9/T59MYBzP3cLVi5Ax6PdCs0FO3nsiN31Ux9lYHtpdJQ6ZoP9vaThf+DW2/j5KB4ceP45O/LK6xQv3n/rzVbu7rSOzm6bmBhngu9VYjBvG9QHKbdVvM27rT2Tm2gs1AkavPjK6/bO22/b+TOn7MFPPWgDw2sZNELH8NFHHuP6tIJBCH0wfD6eQUhJwE5iT4A5iHVta68QhAV45dT9spUrmMJasa1bd/gAm+EhBg1oH0Q1k9OLh4ZoN1xnxKzc2c0pcB2VohXg/KqY5Gh2/tx5e+ON123y8phtWrfe1qxebTPzszYzP2etlTZrg94PmIuoHre0Wk9Xt01NT9qiLdnopQU7fuKQ7b1uh01OTtDxq7qM/Ql2AxJ9Jj6FJllZ9WqdtnDbVTvtySdfsZnJii0haEYigkISWhrY1ozfiWFWTC7zwBaBZAMTZGs1rj/tWrTzgjXhRSJvuXLbCdZiC4ORxeUCRZjB6CqjKFZpQyZPA+5AIww5piq6jq8Dgd5CDAdOZn7LMgHvCxfO2dZNG+z64pTt37LOmgUko37G6H9CRwh2E0N88Cfa8XCtaCWGDxSggvMHcFnt8giKXabB29IFYDHRjSqmmDdKhpwp6no5tIkxCIZ+OewXdOd6up1didfid9FmhOvCGQMICZ+K68f7yAbRLwcDRy3GspUAKz2IzFtuU5skeyaiIYIt+Tq9ToUjPW8lJPKN+BOvYdEoWGr0EZF0pKxtxADy4/LrHL61jNb/Tl4nPkfAoGyqnofiKrxGUioCLPFv/V1+Vf4Z74PgEMxRMRnBvhDwikT80MHD9uHb77Lf/T9+nyLgTcQztmS7dm+zTz7wcZubnQHVM9gSYON7Czwq52Bq3HDDfutiC1DVzp09x5ZoHM3V69bZ66+8asfee9eOHD1pD/zsA1YvmD37wlvW2t5L/SLYY7RGU6KArCUUkaJN/4o2aHZfBCgEEk0aa1wJCAiQ8zhE8iv+vPEz+Y8stoIGHIo3bdDHdSao9pvAKtg5tD1pGJzOOewu/DuAM8gzQCsWr8X94HPwmRPTUyyYYSo9PmN0dDTrpHHWbsXGxy9zUA5sU3dPN3WXWBqODrUr40fF0R6XCJUREzFar7HvWGTOixx8NgBzA0xQ4qr3p2ZpxnRxPXOdBbGM9Lwznx/ggECTND7IYjWCNJFoh/wRbRgqN0lLIp53nkS7vIB+jmvMQPfYA+nvpjYkBRsYHQYgkoJ7AGAQz9IWBXCXo4BLXFe06f34x095mx0K/BzClrR2egpNkJg5EQE+tycgQ+tc45HC5hJ4X0TbXhf9DnVMg0XD+/aucvonj2/8+dAWeOWb/4bN03pk8Wuwt1WEwPU7QKiJss5mcd+xTOBZOZ5spz8rdUW57yL4FOznK2P3dF9m4CL9H2GKrLtERRWtl65B5zjLF0NDnjYarJwoNOS5hjNjHLjICzz+++6ftcb6XbwX4js8J6wLNM7kP1QI1X3J9qbnSzZA1673xe/IX155P3wuSXE9Hx6S57M8i8t+VtGp4APlIMVTjuJc+O3wldgnXjRx7X10mrgtyzVotdZ+X/lwTuVtDlDnRBfOJEieMe8DOofRfo04D7EiAJcmWNZYVXRSFUtWX1607h6Xk+IQ05aCzVTnua+wP72TZM7ma1UCGpQIIjHHZcJ4H1F4TQsUWgtnJgfoFsUD+XWuYzJkQucdRXswPZVnqOgk28/PRVG2WKItnkfXGbIh5G7RScO1b7qMG58nc17vZsF6k7SSkXHQzhuFnGaTZxkFfeaCsAFg84e0mwrTuC0VJJG/omDlwJ6za7V/9Yz0bPRvgdoqEAjYU4zlcaYzc9P97Oc6B31wnxgm4r3LDqTzOiJH40CTKL6i8Mhmz7AnPuugRKanMAURX3y6sXfjsVs0itwqtoGA4T5aV+dt/hjwgi4BxNpgiy9W521q/LKt/v/oes8oy9KrSnA/7yLihTeZkZmRrjIry1tVyZRUMiUhISEDYmB6EKKbaZjpmWYYfvRqmDWYAVa36OnF0CAYaIwM0AIZWkJIqKqkUknlncqbdJE+MryPePEi3qy9zzn33kx6olauzIqI99699/u+Y/bZZ59BDuwkUWgL+/dP4PCRa9RyPD83j/u/8yBeeOUVdPX2smtZoCZzZ+oykr1HOSXmWpSzYDwqULdgwCnX12Jcak9yIncBja46brnpZgwM9Ck/m525rO4bymWQXVjM5TDS18TBvftkwxeXF7DGKdCtlqZKC2fRvZeVL/IZbm61sbS0jJUVFqksl+pp9kqSq7u7VxJXuUIJPf2DePKpZ7C4tIStDvNxAtmcCl4EGZWjY8Nav0KugI21NayuLomolGIEAXi7Zqa6wtogT5v4jmZ+qCvC5h8QN6qzbXy7jQYHf7VbV8xJ4OpwP5OMw9wmilsR10QcwL/lI9xXWxy7lWBQEW/Z8MMccoMHru+kQZqhoKqyqO86WmStgpGtgpmzyeqskP0Umib2uujJz2x9vXdUA0z70X4qGmiCdlsgQMdlyYA5PwZLBGp0kH3se9H1nbbZfr3dQXe5hH6yilwUf317A51yAWsMGFtbWFleY1HGDrYHuFnHFwG73JoHNmGwBJ76qHoaTrW0uFj5FYFucposwVTls2MirZEEx2fGQhmIZXp4lkRQpN82igIiF4ElXZfGg8bCrpVUz3SyT1Z8OKjqbN0xCri1X2nzxHRKjbO3QE/Vp1jzcG4xUMUDl+xGk55AiB0rkUyFuHkPkdxk71WhgettmmNPd4f9y+7PGJtmlSIAuGKT8z0ybDmuBbURslUvRuz6vIQt3sF6q4WNdRvcQXApHHboTMY+j2AiAg7uZ7ZJRUKtpFIBkmkkqr1dMAI/j+29FFPl8zaQoOKAHoEDVfadpWR7K0S3bfCFBQGWfEnDUEwbJuV2pgpkspUKKFUbqHUNYWz3Nejq342tkevQrjbw1H/9NCaf+QbqjZLaHYypa4MWbOqdBR3cw2y5UcXak34ZBp/EnuyRENl2G5ANuq7cv1ZhY+VKrXkx9MLXUA5c1+FgQIfaXRWBZiEhwOuK4SBkykm/LVcQ5Tx0IOhNw7ZY0kRWik1q5RcDGxP4t8IJ2ZNcTzqdnu5uNGp1gRlzczYJfGxkVGDi3r178eEPfxj333+/JkPfccedGvTyxS9+CdOXp6SRwfewxJ/T+AwY5trTyW5trKO/2Y2FVYoHtzH5xiv4xE/9DM6eOyubtcMp85UKxsbG8LZ3vguf/cxncebUSdDSVlBAvbsL7XIe20qCydI0W0DHPje/KHZQV60Lb777Tmy01jUooN7Vg/Z2AV/96t+reGLgI3BgYhz33nuP9n+12o29eyZw//3/iJMnXsORI4dw++23aZIsh79wXcSOzFnlysA6BhPGrGIwRuCXtmWVrSEu8i3gbXtHUy35Qe1NgpbbaGsS2brYwgS8NpeX9R591BwkiOd7gDa+oiEoTFKMi6MCTzGPVpunidq9O9hmEScJ4qmXWMArr54Fci1ce+0hnZmYCGdJlDXq8D9pGUpXkawoqQxp/V58eRKXLgGb1NejLaVGHIMynU3TFg1Wpiq6BfNFpXzZpvRWymAaSLCC9pkJLD+L1X1N2/PCHHNqBuP0XdJmqdSkkVKqNVDp6sYW2SoSpNaUF91bO3TQCEZJ+NxmU9MuUqD6yNH9mLk8g65KGR/Z34Ub9u3GytKSt9hZtwH3JfcZiyFcW9oxAU8wcW8+LwX/BD69CGVgnLUR85ma/pAlrJFc8hxlgYBgaosNuZUm35Fkhu80Q27JIm1tgJj8PbLMuM/4Xsn0Y7cRAQwlPjim1mZaoPjWAW5GZ0HWb8i3RuIQ7PcMgzJJcpIE39uplXDb3jI9IwOsuJ+szS1tawqghdfB37PnbjYnCpRqF8+0hYVfCxaHdSukWn62Hqk0SjCgAnjhPTKA5GvI1GZwrWTMxfZ5lAj687kztmq32hgaHsXv/t7vy1ZIk7Tdwr1vfyvuuP1WtDZMo5ivZysN7ZoJge/gllsYiPcrkDx//rxs+Mz0DF597RW88cbrYuVy8Au1gEbHduFDP/aj+MJXvouNTgktsZ0NpFWxNfyaA7RaP2+hU/HNi8kRNxijNwCXmCJ9ZWwQjIFI7ExnykBGS+6NtRHPWvEpwyBuS4EDZnMjWeVzICNU/p7tRK77yWsN1qzYym5jyBDneZIf46AsPzc2wdcSMHWiZNpy+SxD/1w6gD6wMO47/Fm8JnsO9TNnMCkOpP1ymRmLRV1yRjpCaZu5geamLSfWtB1Mj90c+Pd4QBY0o3+p4SDuXyPOykZvkRQzjuW1iPGUAQaivzmbTKcFlHQqNt9TiaziUjtnFh9fqesYv5f4fR8gFkXweE0kWHanCiwzsYm1nZLJwsLb448/prVSXCcB/LTN08AIgo5XDpLSM8qb3I2YKJ28GE5k1tTr1tqctaMsGhJsZHHPYimLe/mHiZ8NBrGie+xX2pFsi1/kKQHCWO021XoM6QjtJXBv2PMzYMCeGEE9seN8HyUgnWvYx1ng9enevIOCr2UMK816l/cpliyRF0s5GXbGMxWdVVcOiNTaODpi+VEMErLBipFPpWto1x+60oFXRJ4Rz5hnkExqAWFbWxrGGKBI6hPMlssGXAVSpnvYPiEKQvGc43qyOaOefEyy1lTcVCM19ible5hbGwvUSLU5kWTy6O3rT3xq2PwUsDLfb1+Wb2RzzeT8uY2MQlzWz4QPDTA6/HdIGMm3+iAWtUm3W3YetoEyQSauR6mE/qFBSY0xzmMBd4sag16ioN/l/gwpEssDzAZxg/MOongR8xb0+crR/FznPM64qq06pNbMdsVUc+sYCdanzYSIQTo2yEguI0oyXmgx/V/7vkbuOJJmhKfQHbR8iwCYXZ99KV90YIX3ytfwXKog2eJ035YXL0xz0fIdaxFWjM32YnYTeEu1WLbJVHRzccZwtzkVFn+Gv7SCPfd/sn4Zkk02R/ZHbsUD14Pm91gk1C5yOxpgFXNV5kQE5oRWuM+3vR/61AYk89wzDinz2Qi4M+KXSFuUMCJbjzGspmwva58I1/DnwXiCwzxJTKDM0uVLFzF17hzqhQJWFhcEGnb1UCO+jWZ/L269/WYDsMsNPPv8C/j+k49LYk+5goY+sn2+qHxzYGAQu3aN4+WXX1axVUUcFT5s73HoibEeWZwwDCQG81B+QF0KzR6Ui3lpTtdqJXTVS+AUhU3GRm2gq9Et0gd9CveAyB+FogBIgut79uzFoYOHBWKePjWJF15+VW3RLPYyn+XU6Vp3F3YojVCq4vgbJ8Rmpub9xia7QAaltU/f09fTjWZPXbMCKAnFoqf5kdhb3pmEjogYxDs2fHCYujWk92/+hb6tzLUTU43t0eyys/MmYN61IiP+C9vIvwMszg41jD0YdoY4Cr+3sRndSQbQ53YdvaNDJ8ALClSamzAqZqoysuJeMD3DCDhSYGHbRYO5ccrWey42j1XUwqjLqMrJuTX2QxuGWki9AxFybBKsNJBKDkvxpbU7hFMm2MipvupZVzKwgz19nCZbQalawebiCjgdKNeoYq29oylATP4iQJfwrLe0hcOOqiqD2tD+CCNuhBQeFms1q1RNO05MBWlt+GCMLaMFx3taEJtLNMni2el3/PPlGFwInJVeE5U2gVO2W7JNSQfZAxG2zHFdyKAK1l84nmwVmgm/sQcswOd7WNASwJ21osX3UwPk7SRC++zftpksKLZBDW6UfWhJBCgBysX9x9qnNPgUiLSpasGUTNs0TJzZnCmfRQyIsCDGKoF6jhoEYEkd9dlCc8GMuqH82aCeRoGJNlkGEbzFXs8mieEU7NnY3o0EUNVFU3v2KUwOrkpBzdqBabS5h/maeqWERq1hhoEaeZ0dTafa2myhoknDNgSICboZawI+NUUt6602tlDGdr6EYr0HXT39GNszgZGxcVyencOJ4ydxcWpKxrZQ7sbtH/6kWlG/9f/+W+RyyyhsrctYcc+m+9j+rSAgk8yBUxPTiCX5V1RS7RuRfKe/mQAOLjyufZ0IJqc6K7a3GLTZ+tv+4LS5aIe0YIOJORMzY1Ua6EXGowJMTi4rFRO9k0TPhw7MWQXx3qzGkknKtdP9+s81YIbTkAn4qVpm9Hnuh49//Mfxlre8VZp9jz76KF599XUxrIYHh9CtdjrT7xGrQIw10+hgyzHjk3qZzL+aNBi/8rdfwIc/+lHMz86hVm/ovKytLqt1lyf5+IlT0muaungem0urGNs7jmIPRaPZQmMstkKpjFK1jk//8Z/gTXe/BY8//hQOHphAvVbEHXfeiqHhMXQ6Nfzqr/8WRoZNFHl4qB8f/OAH9Dc6W3jyiSdVSbMJeBZasR3AmE5k9VorrbVsQu3SnLxM0EBTpXcIBHPAigEg5pws2Nf950xLaJvPu8ZBPZtW9V5ftYETBEo2tlDYBlbnWaXsweL8LEq5giaxrW5uoGegD9RtInDe5rkq5dEiI0f2ytjF+TKntTK5KeG7Dz+Ke97+ZgPhC3xWBrbEl2yQmIk2TMyY6TmBvMVaBccnp/HUC5dR6mlK3XaHZ4+JnScK+pvaSmInsyXBqsFK0tj6uLSE3oFe7XOeoSpFnTtWFSyz+q3kK6+Wh3angApBy3Yble5unGeFk5P4qjW1b3dCk4ltUywwqXWvgyIDWrVGMdHOq42p0lPG9ceOYrhexTv2jmOgsoPhsj1/acgSSG138Nxzz+HJJ59AvVFVe/nhw4dx3XXXaY9Tt/TMmUlcnpnGu99znxinL7z0ohhG/GzeY1Ixr6fSIAHWRIBMkJ7goPaRjpjZLv6cCTa/rOXW9GS5hsFEoVwAf4fMRVaDpYnqrJOw59lkjy2swcAIUCL8XbQah+2MZD6KQfQRkShaAmeTLMNOZEEOS0yZeFtQGqBe+MVImvjaLMsrrjV8Hu+b4H12yjOvIXxOxBnZOCGYh2Gbw3fF84jX87oUixHidt/N50s2aDzjLCATSevGegv9/YP49B/+sVpq9u7bh9dffRnvu+9d2LNnXIG1EoqOsT50rdttLM4vYHV1GZ/82X+B2UtT+NznPoeZ6cuaIDo4NIg77rwDB/btxfz8IjZbaxgdHUel2Y0/+otvYD1vmsfyn0rmLV2z5CuTOuvb5pcMEE4ToWwyH1pYEcuE78n6tgiOrTidYUBmWmdjv8p+OKsngAiBlT71Mr6XtLO3LZ5gB0YkaFcH23F2+HOBo84w0X71pDp5rboVrmqL5pOI4SmZCixtEOPFiGv0xKK7gTGiszbj+WoveqE/AJK439g3VjO3ZD2GLnCNpLUVzCO/huy5UtcGY7EkAbV1tW4MOztxHpMirWSP7Pf0XDOF8TjL2dgxG8cGEJSN57JJtU0PT/Xp4ryG74+8wQq7WTDTBO7VMpbbwROPP66ip65D8ZwNTUpi+byBi3Y2jHAgJqMXDrTnyIDKFxId5Czb2/a2gV9qM5VWl0YZWXxDRoiGGoR+qMVI/CStv+tJxvXEOvLarRhtsXGceetMt8ENWWAiC6zJpvH1vg+5tsrhYvCQ42VWaDE2pCR/MlI/tXqPFXO9MKS94yzLWIus7cvG5HG+s/lCnOcsOzxrB/hzPusAhcK+kzhAiSzGcxqg4xqZtucsvo19FYNHw6bH3oq22vi8NNK1fwmQy4A79iztZxriIfZOBlB1wHhbDEbLo5iHMo7p6mb7JCfymj2JZ6AclUB2RnooYs/sc0rXzICg8HlxVuMZ8f+j0BX2zqYYW2dYSDtpMAV1GElu4bAr+jn369SnCxkWVpoYuxAk52eWKzX5ePp0MsUCS4gWc+2BTOqva41ChmuOZrVj5fM0PItxq5EtYq/be6UM32DCJ3YmU3xUvOGTlnl+QjpK4KaILgHKpwUrxpt8xvV6Q8CNJkv72YznHVrmoanMc0xZNrOZNghQ8ys0sMPsgxUrXfbGi0kGmrJzK9pVTWdPLH4fRCpySInDPAwgJNGBYF50Qej5e3zFnxNIbLU2nGlveAy/CHBGp5qdg2jHbiu34X6I8xs+RHuFdkE6rXa+CabRdts+NpmWXJ6FY+vOJMhIiZXJyVMCpJVjOiuV71GvV1V8OXRwPyZPncSLzz6DQ3v3YXRwAJenpnBxegpjw6PY2FzF3v3j2LVnN3a2Czh75gK++8ij6LDQ6x0wxJuYN9x+663o6xtUDPnaa29gdm5eWJTsjEvc0B5EDGs6raabTs1BtpCXijl1aLBDq4/3UKuoVXtizziKyGNy8gwWFhdMNxV5LC0vqnuK57haribxIOPsu+64E/VKDQ889DC+9o1voNyoqwXaOnZLGN69R91th6+5VtewsrouTfuHHnoIJ0+eFCGhXiuj095AV4MkkBIWZ+cTPIMa9tR0JJDa09vUZ3Ofqo25bLMJaNO5FmRECsMrFlCjFr1wG5NcsC/bs1GISGKKjAZ4xJXhF7IxTwxK489CNzhi1Vz/gZu0+7LBfBhtHSYH92xstv1e1jlIT8WrKjIhTq8PI6DKgk/ntcTeqjga3OYbP5xz6BaGAVVlwHXnpESVVFMNcCJ4oOEP21vS1sgVttBTa4pV2Fpfxs7CIodhYYGaWevWziLGiWtA6p4dd0nvyxPJmGh1lRgtM3C1sO3soLurKWp4Yvg08t3ZaR782Qbflqip+tq9Yh5gW1KBoQF10EXTjYQcm9aZHIEDG9L5hYnLEsgKSjaf95UOmMaNldDQcTQGmFh9nkCGEwoHGgBiBCiRpJj+WLT8pX+7mU8YM5EsxV6KfZQNGmPNY43ViugDKkJ0VZtX7FirWsa+E9hI8exEdNgntLmxrbLt0AFpBbpXsSNj37K6XBjS9gAAIABJREFUEEyXJFj0wxZBUDxLewZmiPm7ai11oD1ttQFKYuyxMkBAbUcAY6XkrfCFHHoa3WKQSN+nyPZqS14JLsqhgdWRKmbnV1CuNDF+8AiW11voHhrB8PgetVLOziyKgUvjSc0JtmEx6NvixGBOh2LAVx7Am++9Dw9+/lNYWTiHfLWIHKtMGTaCAvEMQ1TrpMqeDduxtUkdrgGM9hziK9YlO2lX65Scp1Rz0dpBbJZiVHD5uwpYBRDlUabxZYmITmyHyaddh1WaUm0gY6IIykAnv4XtHXtvVvBjOly0Z8e0RBUEyGiOs+ltAZb8dwQ2X3PNNdgzPs76s+zE9x97VNVEVsMJpChZ8upzp2PT7MlGJF7X313F1sYKBocH9Ht04nSsL730Et785jeLrVDMlzA/v6BAgT9rdvfiwpnzGiJTyBWlxdE73OfafDUN5mFxhNP6Rsb24tEnnsYLL72MjdUNOZNbbr0V77j3Xu3FJ596Eg9/72GxZPlwVlcYWDNA3cauXRwUc6to/GmSZvtTDGEHtQRMSfeOtsZYxhEke03DGaQ7yBGEYYDBwTFsB2Yle53sqS00qjX5A+o/clIbA/56tYLuag359VXcNjSEG44eQGWgidzWDrZmFvD//P4fYa5Wxpm1RVUt8+UCuzRcP5PMStcodEB6dm4Jb7xxHG9/xz0CNAwEYqJn4u58bdSuuafbHaDe1auJoPOz02gO9OHFNy7iiefOotrTFFtSDGEH+wh86NH4NNawrXYkUh1gssMi4DTbZHpG8dzk9AkeOpt3fWUVXfWGCl31viZ2NBTGJgNSe5FvT/BciX60p3hQyvNAVuj4xBjGhwbQef1VbL3+EurNOrZb29pThLvZShWME7Uty2/sSM+S70/gnPu9WC5IQ3RoaBDj+/ZibPe4NOUMzLJWU92HtKx8Orm3AmlgizSirvQJ4a95bgJk6enpStjS4XciWA87GsGIAtaMTESAIXy2obVKW5JNlCOBiuQpimEW0KZFNb4m9gkDTit0GJOaf0cAFclnrGEAWhEfxDOxdkKr3NPPapCMB70xgI0JbYAssU8IklIDlYzmKJKFn0xBAQM/Y09FIS+ej3U4pJNZzVdxkh+nBpIlyBgmprDyfUzknAOcmAg+9J2Hcfr0Wdx559147JHv4WMf/SBo05hkVNnCRfZKkW2ZZlvp8+69916xs2amLuHxxx/HNQSsb77emCmbW7gweVpBa2//AI6fmsR3n3oJm8VuyQnEWRRDUDGkD0xwrbls/BnPXYBRZkpr4m+SWDVtKUycktV/Uy07D5Dj/dNz7CCXA0SRcEd7P210AD5ZANJAk1T3OdaA7xvrm42R+b0AOCI2SoG0lBWcjZeSuCiTJEcyHh0bES/H/cR18KxHwqfPUQHdwKlsfJ8ADF7cZSxqvtZZ3pmOhauvR4m+67KlAKPZz2xsIHkbZy4lMUFmyIKKPd45k541A0kkYZgBFBR7enxLZmTEaNlkh2TDOC/BCLSfRxzjeQtzFYfsknhGVXMG1tt49JHvWYu02iuN4ZeNexJwh3vLB2DK9jjgRPufaKQq16CengHsfEbB1OZZ4b0EWMUzm9ieXEFtqFHYtrg1G3eb7ZJdIACggCgdJBj7Mas9GXYrzlGAHrFfIw7+/4vrYq9pL3luZPvbOmMU92gqbMk0jH0zGCPKtODjfOlH8tEOanpxKpu/xPrH9YXNz5715Joy55xvy9ZGarFJToOFOZIRvDtCzNBgqntxxs61xxsOmvJasl04Kah45fC3hPiQ6daJa7RzZn/ELlbXmGs0M77p5DA8MmJdVtFG2rGYl59nPtbAZ+ssss6d7JlkIdKekXfKCRzMgPgOWoaPzbavh9aezhZzHMZ/GkTJ96CU0g7y1KYjQ6xjBbVCpZy0X7aLOWwytxC5wYa20feTKRbgM7thosgm3851iIGeSXeE6VDH+qvd29cktD0jd9PvyManQ3ridbEfzI/6uc9MSOcZJTAT7MooLNLHk6Vu3YVkCFq8ozzYsQvtB8VzBflurg33UoNSVCRHddpJUVVMSteQlmSNg5O8Pq2Ds+pjLXWWW6m0SsRAig8SIaycCh8CbjspsM7noAGD0jX2vC3TWRoEEu4n3l+sP68hZAnivsJHqHAqXMcYcsEy5Q4rV0oocMCV52/FfMS4BmwSoCN5htf5yssvi9xEHIOoCQkZ/NPVXUNvbxNHDx/G1IXzOHf6FCb27kGzuxtvvH4C586fx67RYdnjnmYPDl5zFLlCGc/94Hk89cyzKLEwT1IK19ZzxDe96S4VytmV9uprr2F6elbDh9jhSpvMa+BgngDR+CyWVpaFy5jfYI5s3XWc6zHQP6i/+/q60d2ooZug6o4N2FuYX0y6UZlvLC8t4fLUtNi8ZDFKO3FzCwf27cdmp4Mz586i3qib9rTOfw7rW5Q0YUdMG0tzi2jTfxQKkrkSWYIdkAKjc+hw+JWmObPr0HIO4gbUPFWszXZoEpTYOVg0KRAbRpfHQF+P7DXJF7RnjOGIKRkZw625t/Wre0nAM18b8m1m2xUHyWczztzSntD+8QKnCCquDSr7IxnDEnKDh25Ri3SAZLG5I/iWI5LenLWJxFcY3Ah67SIMFFCQ4EYzW83V4tIQ0+i7oTXHEcYlFUDOovMy1Co8psKoNuzCNMM4+ZCHb2ikl3tSbYNk6lw+c0YAxPKmjeuWqfaqrB6CkhALjASCiS1nFcYANMOQRYCYTTQozMsDGILhGhCgBM0FDGJSr6ZmW2ufEF7X3hN46pXPrAFNkgRVhG3yq7VJmy4l317CrK6pEG1BEbzGNdrkUhtSw4Nu62zgaCQ12eDWAAgLFsOhX804DeeVBFoZ0DleE+sfv5M65yurf9lnG8bXkqMUXArdmHiv7P7S95wmy+uuNRqirHOvUgg2AhqBUR7xWEJpLTBBNc4mL7G/0/Wwa44gnu8ZbLeYhMzXh+HWM9jZRpUMNwcWuM2ov8XqxQYHbHRTgLboE/DIaCQjooTdEwdw85vvQbvcwNz8EqYuTeO1114XM0WOqUi2rLVlxT4ji5eBQrFA4JVAwiJ+97d/B5//4p/i61/9MqpVZ70m1UKrriVDmzwJToyI5AjSNpdIsKLKcXWipzVwBqvWUwyYmL5qiaTAGl8nGq7sv1nVWVlYQLNWxdzaBmo9TWnnzc7Pq4DAs0VRXDHoWi2szM0jt7YGdHWjVKPBrQloF9tP7erGKrTLMvZpDJuJAMRHattS+xQ+Pl8ydRgQUCdjYGhIAIzpqtj1xzNiUFcumXByOQ/pdJQ1kyZtaaJuBllkd999typ7vH4mBKzsTV+6gMWZOZw+fhLN/iH079mD6+68GUub62KstjY7GlpCQGl4aFiXe+LkaTz/4kuYnp6WDSFITqfJKh33FtlErHYzui/krQLaWt/AtUf3YWJij8f0LHZE6A+9dnB4TPog1HvcarPSxUEhGyra8DO6uhqoVuo4fvyEKP71rjrGBgfR0u9asaJMO7PZwnvveRcGdg9jp2wTHivIobdWx9r8Iirb26ivrWL/riF09TQEED/0rQdx9uQkfvRHP4JKXxO//Rd/gVcW5lDuaahqziKBAXAE6ewMkxX2/UceFUh28OABtTfT70SyakEhg1CvCHMQTbkkTcvFxRW0twoY3d2PV0+cxivHl7DIiZ8UCHcNRBY82LLAx2SFDnOuBmwZ+422gHo+XT3diZ8z9p7p61mAy6qt6xd7tZ4TqAnOzU5Po3doOJm6Jx/EYMIHlSlfZBBadHH1EhPTTRUn9uzfg5sPH8TqM0+hvjBt7H1e77ZNOTa7bnIO2YEoBqC1VZhYXllB/2AffvgD79fk4O7ebiwsLOOpZ58TsJxo8XgykA1M+T5KqBPmjlX7+UxiAjR/HpPw4qzz2qhHNzI4ZIkf21Nam3iJQejWFo4dO5bo4fH/+ZwCsMuylIU/OFgYGnlpm3a0n6XTg+k7ySIg0B0sngAj47oDqIjPy4r587MiPuLfDK6yRUFN7NbaWwzBr2iVDb8XfnFtnQCutRqGj+RnS0pkx4N5nzSeFvdSkIrfoy8PGxzDwswuEciw5IlBZ5YNw4SM7HhqjHb39OLZ517A/d/6NnbtHse5M6fwL/75J3Bp6qLuc9/4OMAEJpdXEY7+5I7bb8PePXsxdekinnr8MaysrGLXnr2q9N9+95swd/6iZDuq+QJ+87d/E82uYSzXhjAwtherWyuKPULegj4w4j3qDMczo62Oll0BwM5mjPjSDBiNuiWYEVfat1MNOyVcDlTHMw67n41zA8CIZ5iNa7NFxtjviq3stF+R3P634qEsABCFydhHJnWS6g3yHWOts4V9Aw3MjyoedFZnxNUR68Xr+Zliebv2kRITb2H9p0m62SlrS/dOAvk42hkDgQN0VMrqnST2Wa7t5Qwisr4l2+JSQFLL9m4PAU98K9fbzoIC2RgxG1PHmZFmtoMjLOxZC2Q6tCOeexqPZOJ42SOTgrGhHFagTMBCb5NU+cSTId4Y46Knn3oiHVbnfiWGHfKcRpup7Ir0Cs22cI2UY0g73Jhy8vntLfDcJ2fWJ8nafVq7Y8SOtAtkpJC1FWsW8XkSu/i+yMap9lxYAKVVvlKXMPvM42yktsfsVfaMBaFDP8jEPRb/pO15Sa7hhTDqC4adY7GMrJ5gfysp9da9OO+KlhgqZxi61iRg5ze+rrBjGdCdz0yAbMfPkoCEorFNORxQ3Rimby75js2WYhZaFtkj6SynQHZMe1Zu5AWj2IsR+9k5TTu7IpKK3DnWKO0VsrgxyYuIMbocg7pJyhVpsFqMoVcnwLpkL7SP0njNGKpXyRZkmI8iETiJJ2yK/pYslbW2inmadLG5jILAAwcYXXeUcS8LsgUHZ0te8CnVaoqnVpdXTMqHJpkDYqmFF9OUJdnhfipz/8r/gzQSoIVyUiMmRPxCnecEkHUWthjItCPeHWmSJ6mESOzzwBOCJJM9P2H/o0Bj62Zkp9jflhtaPpdKXdjU3OiOo428fHlKcTc1GHnOQ9OcPti+aL/MDoTdqhKcc5Zv+P3opoh9rjjNOyd0ZlSMM/Zi4C+SNRBwmRwTwyucnZucTUJema4yxeo+VEo+1v0Qry8FW33AZjDtNSzKhrPQtvNsEPOILrTwPwS+GC9Qgooa8/ysCxcuJMNwdKIJVlfyGhY3PDKI0ZEhXHvwAMaG+tColtWd9Nqrx/GNb34TfX390hSkluHQyAgOHj6E5194CY88/ph0MZkDrW9sGsDY6eDo0WvtrCGH8xcvqLOGdpnrQVtA9uLK8moyzIbXquclcloZtXpV68nrZycW34udZLVamUKlGOzvQx+1FKskDeWUL7322mvKidjWTJtNkDpiu0vTlzX3Q63LDrZpWKBUrw13Yocq2725z0wWw+J3Lqta291HGyYnfaekQ8gGh5a8xdu6jgh2DvT16T1IOODvLyzMiXhCf0hZJ9oIAdI8t5SMybF1v6L7KVfLqNbqSSdJxB9xHqQBmWGEs7gUsbPtObuOwEvUwTV85JZOaANmAzAGglwYayNOp6JFgBOOKTaYjDGRU1G6vUqTtJ9YhYWH/orgKhxjhlZPc6jgRwLk9hUHNAlEPCjgxuCDExvHWx+YjEtzSuPhTSOAX0x4rwj8wkCJdGmfZJwHC6AICim4yji1uPdssECNFV6vnKJantP2AiWb/OP/WZBo1G61GmYAW91zRm+J4EIsFjfXOllQqqrw2nLOYLT++vg9A8/I+iQzyyai8oubnG3wqTNPB3CEmH66mazAF9OQwkEaGJc6fn4/2CNW4b1SHydeF4Yz++yvcLqZKqJNvjJUPe4rG3xqHzirJtkXqY3VpF4lksESjZ+phO5gl7c38FlGq3wECCmoapabvxOaWJyYZgacbKGNBHCKNdNaR3UXbBMkGGjs1QodRK2hYRUL8yuiUxfKFQyM7MLg+ASGd+1GudLAiZOTmJmexaXLF5FjNS1PlqqDFipSmb4awWU6f4HNroVqwfIOFpbncejQBCZPvIG1RQJmVHmTdZeh9AZz0ydkMqBzYlWP+LJi/JWC63bOTaMqzqP9fpYmakFoGvTbcxdIlNULybP12UEUtrZjBf/Tz/0P+NvvPo8LU+uSY8iV6wJD6NxkvLe20Nvbg3vf9S4cOHwY+Z0O/uYzn8b5E2+gkOdUOqukWotfAC2RHPnKaA/7lEQ/p2nwtyNHw/N155vuUAEktOsMxza2MNmnZEt21UoY6O9Vy/bK0gIG+3s1IZhaskwwqCXywvPP49prr9Vwkq2NDUyePI1LFy5h3959mJ26KIey98gxfPOxp/D88Td0D1W1gucl+su2CXue22pZrlVrag9IAdyoXntVm3tNjNZVHD16VFOriwWzg8ass8qS2tfyBVy8dBlvu+cdCgTW11cFyFbKNTz4wEMY3TWKUydP4UMf/GExlvgatrMODQ8ix32QbwvQ5bsOb+QwMTqC4YFBiSUvLixgaWHRzgnFg9cXNDH5xLlzyHUK2GhvoLdWw/vvvQcfe8e7MTrch06hg7986BF85sHvYHCsT+w+A6psemYATpR8ePXVV3D40H7U690JICahfJ5Z6Zl2sLXdQqFUx9T0Es6encXS8grW17ewsraKWqOJgcE+zC0to0071imo2knxZgL9BBdtyq1Nu1U1XsClfY9nngMeGjEkyjVUA3iKCY3hL/IdE8AnwMj2FgY/lTrbjYx5qYKbjU+0z3DxaOlcqXWNJ3Ub66vLeOd996Fru4WtF55BeXVWUx47lBORvzC2mEAw+VFO77Y2eFYsCXa/7Z63Yf/Bg7h8eRrff/gRPP/885idn8bvf/oPcHl6DqcmT0lrKPxRJARhv0P0mUB5JHnm/yikTjY/i0NXDh2L1wrQE6Bm2lP8fwZ1MzPTyVCXSLYTbd8o/nlCwvWIIJl2hqLcoXPI5x3Jsg06s2fJ9QpQMwasWWBvbT+8fk0YTJJdB10EVPgEXN+D2daoRL7FNcQiucgyEuM5RqIzOTmJI0eOuKcAlhZtYBg/m9fG91TBUmLkJkqudro8p96vqw3LpkNbQhd+KRIavlcMvon4gnbFPgNYXlvHmXOX8M37v619vbm2gn/18/8jFtnqgxya3V0aoMff5zoR0H/b298ucPFrX/sa9u7ahTvuugvHjx/H008+gdXlVczMLaFWLWN5cxuPPPcSRoZHsPeaI9i1a69JvewE0GPJPc9SFLDtudj029gntmZRpLJz7fm3d7iapiSvP5jWVmRI1zxZSy8MZWPJ+Fm08UahJL6fjV8tmMhCBv9UX03eNTPpNu7DfKZP8nRN87Sbxxh+8dqwFfH/sV/ivRi/hX0J/xv7LMCEiMfi51ecOyHzqS6yzonvd02592RToM1VzyziAp1fv58ATFWwVrnI247FPGdyHYOX0gCN34vzHXFnsImycUUwNXVN/oyS2OyqrpR4H8YY8R7GUouAPh0QEnskhlrYczP9ORaFW5sbePmlF5ICkbUqujxFRhKBtsKKFGY/FDszptdUdYulgkV+NRAcz02JWaK1a1Iw2f1v+yDVboxtKLuVFGtNb1jVjUQ6yopblkNZMUQsR9dcD5tokZvpV9uX5QSmPemRXXRveYyue1MxnMVxZ5n58D3uANok+ji16nkuko2puZ7cX4leodv0yD1ip5Dpw4RbSbaw7rTNNBJadTfG3lA8TFCRr9kRSMDri2KQmH8ssGxtqSNE4JVyUdtMKmZk9Ex5nYltj7OveQB2PVkwMHKSyBWVByS+KrE6GYKDAfuM5zikj/mKZGicARxDHaMLQLmJJt7asLls7B2+RbbUAVPGvnxNnIssYcgYeixIWsab5I4us7XD4hU73iR5wnPRUUxNKRvuIcrFFKsVdPX0YG1pxSQvSjZRme9rrbIcErFu+aZQPgPawqbqenyhzX65Fqbn44y7eY9kcK3FMCU/X9xXYX+09or50tbpsIPRMh3+QHs/KRRHjmnD+MJmBNNUuQvv01nJAVhqjVRQMBtIJiTPDgedha0WgCoSleVJFou0vUCTA1vMY2/FfsnmxXFvOiOeZ5mOf8F16032K+4nmNrKsZ1NzUfLZx82IAadEvySXirBQn+OYROkV59ph418mMNJ6Ye5zgJcpQdOfMXiFLbHGxuuJOCJe5nsb8Zj62vrNgiFMgbM4Tg4kHFlDpJuOrB/H3p7evHKi8+hXOjgPe+4B0cOHMTCzAK+/+hjeOLZZzA0NqpzKy1kxs87HUxdnlILvp45B73sUPexF3vZxkyNyVwOL738UmojWeipVHHjTTeqe+jrX/+6QDkrShtJY2iwH6Ojo5i6dEldZs1mN0rlogZXSkM518Gxaw9jz+5x5csq5BaKGBoc1OfRjpCMwTXl+V1YWMTk2XM4OTmpfIjda5ohIDDUQHFq9tLmc5/znNC2rK6t6rpimI512wIbrQ3XZ44BhSalRKBX2rzr6/7+BA8tlhIep4IhNSeZ+rdRdvIAf4dr29vsxv6JPeoCJlhLMPfEyVOK6eqNhooBYc9sgKTZNrJlQ3+XurICLDMdB3yum2zRpz0YPHxDhxfDGzRhf3dgMWDD28RYoeJXBATpB6dVKNO8SUW49TshdurBjDkYB/SkVWIBWwQv1kZp1VhtaiHJ1BSwyoAdSAe7Oh2hs7yheqMmzYi4LhoAbuYAgHgY0tfb98V+FOuJWoaWcKRGO5gr9pmkg4YRDd0JsRdr9USjgQfPqnx0+naP9jlFBR+qgLieXwJHqXKfbe+wKv3mVrRJm26bkgkJwNv71yjQ7wGAAURZ2rhrF3qCzAMZWibp70UrH5+LVUADHE0DbLsH+uM00Iug+Mrgx9rXUwp/GHRt9Mwa8/2uBvISI59g5ymwm4J/8Ao92UWeSEQ1z4N3XjdBEAGuETd50pl9PpHQZcHj+Jwk0PWwWa9Tu4IFR6Zb4WGJhnHYxD8e5nyODhbY3NrUhGrqJmxstLG5uY2unibG901gaGw3Dh46oiCcrLDp2Vk0e3q1b06dntQZVKXDW+iudjTBzIqpzElQqBqATQVlW8Py4ixqlbLAjHyO08eB7c2WptDKBm0bAy0cfohn6xww2GKhoJSXkaDxEbAZgae2gKV9AuI9uKeJIIM4HCDXg1NzGZAWciUFcvwcXsdGq41NOv3NFib27MLt1+3HiVYdx89OY2NtEx22Yqxt4PDho2j0NvDmt75Zk+EJ1OVbm/jTP/w9nHjhKTkHro/uQ2xM19RK0lLTCozAQM5wy84RDa0FQbanCeiQbv7Rj34UMzNz1sKTo3ajDa+ivSAzq1IqYt+e3Zi+fEnOan1tDUsLS3jz3Xfp89dW13H5wkW011fx9ve8B+/7offiy1/6Cn7wzLN4yx234atf+SLWVlZx/c23YeDgXnz2Sw/gjROTyJeMYah8m0ydjL01fVbqQaUTjZNkgbZ6m23PBEsgpuePf/zjHIiMC+fPmJC7esgtoLYgp4zlpTVNOOOepX0ol6ralw88+BD27dunKu2NN96Eb3/729izdw+mpi7immuPYHVhDqO7hjS5uFYooDY5I2CUWmsNVnPVvpBDq91CpUp21ha2UcDZrQ6mlhf1va3WDmbPnMTu7VX84b/5dazVK/jyk0/hsddew/BQU/qDXCvS7Pllwyp2cOniZUzPXMbNbM9UC0fFWupYFwwpB7XPd3Dp0obYWpQXUEBBiQNncmnyHJNjnyrLIIoM4Y63hvM1cqJF6n3yLJARYSxKSlkw8NC0cJ82LdZDJDza99YCS5DG/I6BWBzCs762CWqvcnPJn9JGMshTu21J16lhAclgG0u011eW8bb33CuAceell5FbmcHK0hSavQ0szy/g0DWHzd/5cDTqr9BvXHvkKO644w6d62eefRYXL0ypfZ1DYAhuMqDhVNtrjx7FPz5wP6pd1KHxCi8BoUzxgfZEQZDaT8yHmF+09h0F1Mlgh9Ax9AFifr/ho8MOb24w0LPCJAF8nqlE7sBZ92LV54qod9XkBxmwBujMa2ChjwEsA6qs7hbXwIBc8ztKsNzu0Wvy96363JZuDVvMOS2TCV3In9g541qWNEjFwL2qAuxIKgxocK1XT7D5esYEtOeKA4pF/Nqv/RpGRkawa3TMW9SH/Gf8vHoCHPKs8z6MybKdsNijmCcmlRP4I0G3+MsC2BiUwriOz5bgZLlSV73n9ZPH8Q//8LDanQ4fmsA73nq3Cpi8r55Gl2Iq6QiXKcVwi9p2/vqv/gqDAwN41zvfiYsXp/DQw98TA/XM+Sm88INXsbHZRnN4EOdnqAe8jfe/9wMYGRnD3NIittq8fwKlFpgKOOFEdE8mU2BXy+RJpAEuARhn/bPsoMXRVyTzAUyFXzdA5Mq2wkjs4jOzyWfsQZ1Xj2MjLrUhUs5hzMS4YU8NJPBW46sYisG2TAtvaSeN3XH6FXFT+P2EQa0p2fRHaVxqoGsKfgZgGjG4gR/m3yIJtpf4MAMXu1ehYMuGO8Y+jfMS1xHJexb4jLW5GlDR3hUgamfOACsmVypDJ+cv1jSAUkUVwYDw/R/thFkQSq9jzL5D/WDTDrai0JWAbRYQlfsLskCAK9qPTICloI75uRm8/tprKg7b/VrxNZgZ2fWLwrntI4txrbif1bG2a7J9ZYOzCBCkYv1mLyJGju6hbFt27Du+f7z3FXvEW+Dj3vV+0vkyMDm7FwLcDOYmX8P35PVFxxjvMSkcyWb6lGmRQFLQM66bEitx7lLgw85B2PlouYxnFmB29gxyv8TwDz7SyEHifeQrHOBLTos6cUxbm/FppVJEg1rl9EN5ky3STICcDc9g6y79vCYGc1qrDxXNgk9xVrM5ikBN1+3MrpcNX/QcyfNmsdF9n8Xfdi5Ny5lf7Z2OOqwYe1nXgwEG0rdke6Tr9YcUhp4j79TnEMRnxvNOcnZ/MCH9w88h8xDlAAAgAElEQVTljAJ2ArGF2WJes4lXnBVOoOc16swZ44qFS2o+q2DLfUAGVJ7tuR1pjOfoVzhcsdml1tO1zY0kLuA6Sm5Fz9owAcWfPiAray8STV1nbwnYdSardc5HR4gxkpOhI5maj9YnY3PDhtj5t0Jr2CoBh27n1PSp9QsKhslEUE4o6UgrWryg2MSfBV8TRTwb8sGzZtIk2tM8Q/oeJbU2kgKi6bZH+/WVayDb7iA/48QoFvGzWRxmHBlnOutnkkKdFyvCbisO9P1ptsyW9eo9w33JGIP7kfGEtECdZBUYBkH5YqEkEK1cpdZgOfHl3C+KkxyUN2a3Faxm52al0cwBJXyefb29NsCm3VJb8YF9BBm7MDc7jelLF7E0P4fR4RF1L3U369gzsVd7hsXPl1/8ATZbxtpjUTrPScx9vZibnxdYtv/AQdeV38K5M2c1lIVEj4j9yNAj4EnwkKAeAVAWJJrNLkzsHcc9b30bxkZ24W+/9CXrBswXMTe/gBMn3sDRa4/g5huux4H9e60DaXZWBBKS4Lq6usVibNTZtm2MU3ZBMY5nEfaJJ57SxGvGX7E/xDxc20CRZJJCDsOjI7j7rrtRrVTw1b//mljswmskG9ZRrsxayPLqimJEdadR971eV85DfEmSADkrLITfU2eh+yadec8DmR8SP+rrb6Knp46JfeNiMY6OjOPV147j1ddf0/uI8RzFKcUf8tAavBmFlpD9CCKITQ03EJ52ITdy+EYBjOHcRbUP2rUHMFFxss3rUzYzAtBRJbna8GkzZ0CjqCjI4Ir74p7eN/aVAZi3aXr1Iq6PFWtt6moNg4MDEro0A0MDmVaiQt8pWkVsCm0KZMa18HsBQhrzgkMn2OpgfetiH2aciJylppQaW4vjzFmV53MjfVa/65R3FUYToJbJpOmmaANoKmsaAMR9ZdtulWCQcq0g2RCzBIxj9VTXYM6Yn6NAyZMnMSfFzrHkJoKTCBSzAUlU5JL3lyMM0DL9zNAbcQEVe54OwFnV1jbW1aAxqbu8zqsTCQ3ucWZhrE0Ij4YWoCURKSP2iqBa5DhWBE3nk/uWVRRrI7avaIeOAC3uW0Etn6uLkfuvJ/cUU8iMGWLVOAGMciK2rnbeqK9Cw0yzWMDaygrKtRqavQMYGBnF6K492LtvQgf2woWLuHx5BkPDI0psz549p0nFrHj0Dwzg3LlzEpI1wV4myjaJ0dY0Endrv7cWIN5zesa2xW7lgCSg2V3H0EAflpYWsLkxjzOnjluVU3BBaA4R2DCqfST7vN+l5SX0N/vAyZjUqTDPZI7a9nM6Qd7YuaGxGOxGez/bB8Zc5vPU88rnsLWxjaWVFj7y0z+D29/+DjS3t/GNv/xTvOtnfxGb+TLWaKh9mi2nsXI1q4Uc+po9ePHpx/D600+iWS7gke8/hFKVuoMddDSkwxnSsjvWCqLzkrdqooYGuUYX94GCaoKSPniGIDFZd5/86Z/GxUsXLBlSZZli23QobQwO9smZrK+uqehA+OiTP/kT2Du+G+1yAV3d3VhYXsFn//hPcHTPbhw9egSTly5hbHwchw4fxt/9zRfw5S/+LT74oQ9ivbWJxc42/uZrD+HV106jUq8KoDXZ1bR6xL3DqvwqdfYczDVAw7Re4gyxiUHjCbY5+bmFer2Cu+6+3bQJE1BYi6D9GlMcrQrcwZmz53D+wiUMD4/ouRFMGR/fI/o8P5eA1ZnJk2j2NTHU14+dtVUMt3L6rO31Tcxsb2G7UUSH/oO6PZxUvNlG984WdnJFTG62sZHroFqmRiWnBpdQQx77yzXUesr4waXLqFWZpLVQrZHJxUqpabxwj/H9nnvuRT1T6riwNVh2Q5U1qGWdZ3BrZwu5UhFPP/0GFlc2vC3H2Mfvfvd78Pobx3Hx4kWbrOuJsKYfOrBg+n3cdWQXkunDz3AWIwtIuRw22aJAQJIhE/2EBsGYzg0DjAgQjcFrgdvK6ip6mn1YmJ8XiBW6WrLVomSwLdqnL2rank32DnB4dXkJN996C44eugbHH/wHDK9PI5dv4z33vQvItbG5Rpa17X3uYwZ7/KPkapOAHK+XbTJV3Rur2vQvBDs31jd1Nq+/8Sbs2z9h7Hr6E29XI/uDvpbAuO6tWNCkPdp0at+oPTOfTxJ+rgt/FskP/S8ZJSwABZOCDF1eH89nJJK0pwGOxdAe2l8CCREcR+IVPoN/J60/XAMNM+LQG7PdkfSFX4oEmns8gnZeJ/ddFDL5swCcAtzgeWPbDL9YaIqJmQwIeV+RFPPnfJ/oUuA9Uubi9OnT+N73vifw/uf+5c9JizHYpQF8mh3uqA3ZWqdZsFhNxLN57fxdBtl8PvaMDQjh84kiKGMSJpdMBhl82nlmkbOC14+fwN///f1YXJzFT//UT6KrVtH7cBIsiy7cioxHDuyfwJFrr8WzzzyDixcu4MEHH8Tq2homJvYr1qEnGRndjaoPu6s0uvCf//zzOH9xGve994ckM7G6sSGAUTGawEXTdjIu/pVswCyIGFqb2XgluhciXgvwJHx9+LB4n6tBRGPtpBI+Ee9ETBUJgPaid+FEnBjFhdiDAbQloFVGLzJijLi+YKfF/otYI5LiNP60WPPq684+l0jOE1anv1lcT3Y/K8Zx/buIc+2cGRhq07yDUeFr4YN3EoAzExjFOQgiAd8jQKPs7+ssabqngRMhoWJwULoGWZAj+/poEQuwMz4jkp2wKwmQE7FYRgvTGJRuSzwWiMRHcbnHU+YEbeorwYBXXnpJZzxymvi5XZ/ttOyeNPDoSvZhumdS8Cm9b5MvSYv4mT7H0E5zlqbWWvGWARzGtmQHA23PVcwt3bsNNLC4N2U6xTWnHRlXXpexXNLcIfaKQBIBRF6AzegT2tpZP4wuMQbLONBmTF0vuHjbX5y32OMs7sV+jf2bnOlkqKRPTHUAJoMrmW6g567Sd8sXMFityx9TH5DXR1CE701tNPp7XiuLn1zfsLnZ/Ff5i15rpArtMd/nNinXwJqYnm2sRpPoia+4Bz5vFqxjKJNyBsbaBUrm1NQBYQCSdwy4v6QtVwso2xx9TxvIaG2mcQ7SXDAtOti+TQe1MWYNUIvrGH42Xmtn2vIJyQTo/lynlHmVx/4F4mY8U65PWCuXrJWfBe0OQZBNPU/JspCxxinT6sgzXXezfT7USFveunOymAH3kmRxkiFgjN2tM5CFdz1jZ4yZ7zO2oSSjSIhQx54xiau1qukgOtjbbm0LAM2CcxwCSX8Y60XQxhi/BcVekUubHc0JAOL+YFwQ+ELoLW9vG4GJP1fM4YXqhDXt7MfoKsjKvuiFqlxbzME1ic45i5WMPRY2JP4Oybi4p9h/Wlu24IqMkObk6njz4bn0xfTxfN4iq+jZWfGPVQXNCXC2KfNvSZvkbYgX2W1aO+/c4DnRMJ6CDXmJXJu5G/dUgLsEt7luHPIyNjyCPeO7cdddd2Jxfh5/9Zefx8riEvZP7MX4yBAKxRyavT3a77fdcgt2j42ow2hpeVnryLX/4pf/Dk88+aRy1KPXHlOrMmOxH/zgB2jUG8k+5v7T1HMxH127WvIbQG9vN8aGhzHY3y/wjs+nq6uKwYFhrcMzzz2rHOTgxD7s2T12hV2VfypYMYqfy2ezzjhaw33KmJ2dw4svvSwZIBFbXPKDcXhfXwO9/U1Mnr+ECxcuY/fYLozvGceFixexsrYubUabkk3bRaJGHfXuHszOzalIIvY1teLdnwYYKN8rbV7Xvm2ZTq8GhOU4JLWgM007xq6TGvXxqb1NicHBETS6GnjmB88q/k/8rDYct4fZiYgDwkfy7LEwH92j3AP8TLFmhw4cE8BogUtaEc6KbMsJWN+snwVzbgoWOXTKH1wYrXCw3HCiVheLNuCETsN1d2wstlWfdL4s+stU/PggzMjbwAc7Psl7q43HmCHResGfq/VVLYDOpPSKQrTDhnOLQM0+PK0MJ8Bb6LRoFLs5o2wlSsEZJwnumL6eaK0+9UmslIwj0DUz6fSWD4Fnbg2ywXL8m4fA6LsGRgY4qCDd26hDiDycdlSBpZcTlHAyNHyMvAVjZuy1Th7XsJp2hZF3pqq5y6zu3JWMzniOPHwKUHwIRraSlAKOasZN9oyo9K4FmV0POaHM9SRO8CoBce0TbytLBMQJNvgEJTNA3Ft2SARqZbSr+Jnx/2RpROKRv0JzxkFN1x9qObhoTqgox7bZosPltNxNlLu7MTQ8ijfdeTdGRndpsvP0zCwmz57B6sqaaQTmcrjhhht0Fvj5p06dxA033Ai2zQ0OUZushOMnjosdQwCaX9bGYRpfCUPYA1ElVFpf0sArWOUQiUYdBw5OYPLkCWlpMfCqVXK4dO4MNtY5QMZEl00U3cEPLTUp5xzg0UZPqYr/9ZM/jq1iFb/xe3+Acr0LHV6Pi+oaWGzC07EfsyyEYAtGktYhu6vNactQoFeod+Hffup3MNsBluZWsavWwGPf+BJuet9PYKfarenFrW2ghE1Uijk06hX0Vgr4r5/9Y4xVy7jl+uuxsdXCH/7nPxazLFppCE5kbVAEU9KSiYFR1h+lfaEAcLtlQr/y8dSRW8Ev/ML/htnpy9LtMIp/DkND/RjsH9Bkr6X5RYFMTKK+992HcPncWfzwfe/Fx3/sYyiUCjhw5Hp86ld/HXfcdAyju3ahWm+gd6AP3/rHf8TnP/eX+PPPfh4DY8Oq4s2stvGf/vwz+MxffA7dzR4BmdxfRm/fQle1jtGxUdnH05OT1gpBqQQGVW6DQ0+0oDU0yQgegIH+Jo5ee0gU5LDRCqAlKEwNybIqayoaObuMlTfZih07I/z91hadphmMZ599BtfdeCO2llZQn19Gs1rD4kYLlyhkT7ZikSLrBbXt8qu8k8NQawvbuRxeWVoBVZDYztvbP4xSOY9iBxgolnHPm47hlYtTmLo0h/nFRQURjVrZaP38r1jG4vIazp2bxB23367KI6dHc8gLDwclMWzflbGNtvRiHn7oaQF2ZiusQNDXN6B9u7S0rD1hAJe1nWvvaE8zKIok3KUJ9HxKEmKm9hAHZjAoY3DNa1Mw3cmJoSjfL3dmAZxarfN5LC4sY2BoUFVXaveY1mMUR7gmtCtmc+kXlaCrXmVJwMb6Gg4fPYxjR6/Hq9/+FmpTp9BdbmN8/7gARPqhcr6gYEfaYA0GTLaPggEfwD8/g0EsfRLZnKxgcy/sP3gAu/ftVdLD1ymA9r2Ygqbmh6NqqXPUbuu8sGWDnxU2NlqTCUxxz/LnrPryi6wp7svWFgddmX8l6BhFjO5u6tZSuNqmxkfwbnZxW/cb1f4s+NDasPulf9bvutZxPAO+zq6fQbUFa7xetsUY9JXH9PSMhqYY+6HoWkj5RG9ZCbFX/7XPXVcxWtN4P5LYEHtwTfaZzzISjMXFeQF/tPkMONWt4QUZJkbRyp085x3qapKBbsWaKFYqoPTBLtFe3d8/oP3N9WNisLi0iMHBEXD7PvLIYzh54oxkBsjAfP/778ORQwd1/bxOXneFbW/LK3jxxRc1gZyFXCZip06dUjvS4GC/pAbWN1oCVtkixyExvX2DeP3kOTz7/Ks4cux6MWGZ4FNIQa32O1w3soFs8nzEc9ai5TmW60ZHYUfMN2enKN70QmXYMYFcSatvFjjxwpZPYc+CfhG7BsiQBQvV7ufSDNm4KKurHQke7ykmN8fkXRVI/fzy96T35sw1DShL9InthnnFYm95opAFqSNhDADEwA+PafyHWaAgeW/3DVfEdTHdVMXEVLg9kr+IIy1OtOJ5JK5hG+O+gykZP48YLq6Xz4X7Xh07HvsqWUlYhKmfjtfEtWbvNfFVGU3o+L1IbjysTfZSXJP2irNljcFvzC3zERYDBxtY8T+A5aUFXJ66ZD7BdU35s4ido4ge+zYAToILV19/tsjO5xVdWHpfsUqsayh06z35sqGOjGMy2oSRqyS5iT80AQDuP2KoRXxu2PmsXdS/NVDCBi/Q3lnRNc0x7Jlby7EKtw7QZMF7aw+3cxnFAl5SFty2QltKKsiumwgsDg4mDCxnGos1WqBmmNlkXkfIbhk4YvqwNtwmZYBai2gee/sHsMVhDHyfYslimE4Hi4vLphXKXFakAbLzTMdRz9e1uLN5YdRkde9uoGiX+BqdNU2bTwkqcf8C9VzaJRlopSEsBgiwuMtn2NtndpXnjT5GxU7XX4scQbEAC5ieMMaE64jnbL/r9Kb2lMNMQl7DAUbeA31NnKl4vnG/BGctn2cnEHMVy70NaGhb/M9CESdLs727zA66bTHFCvUqljc2zKeWy+jt68PcwrxaWeNZpXbNzl328wXxuw6iANdyxdvsTb/dno8VfEPPXXGTD9Dh/XOP8FmSTabuCnUjWdsqnaYGjEXbMTtMNtnBZfI0kVdpvyt2c3KC1tzOP/P7IC3w9xljMY6ILopg+iY2UXvN1oEFXr6r9PIzeodxVrWXMqSjaI/nezIOjvOWnuXQmLfX0V+RwBZrawVV04e14ru18RpAZOeK54J7iHYpYhe+f3SG8N+r64zZDBOyOMwk8xiLqYDESdu1mmKb1gYl36wlnBqdlHiLQi7jHj4nxoe0O/w3mYsriwuYn5+Xnjq/xwFz0o9ucygMsH9iHK2tdayvLmFwcAjN3n4cPXIUd931ZuUEpyYn8c37v+UxHod1dmN+bg4vC9CzQqyG40qfeksxcipjw9yZ91/AsSNHcNutt6rrkOCp0uJOTkVeSvBsd9oY6u9HvWJTvBk3svujVq3j2LHrMDJGQsaO2qsvXryMV195HVNTl6U5vrq2gcefeELdXfzic+V1HTm0D3fcdhtQquH146fx6BNPYGllCfmSFRwYt9GmE2An5qDirJ/RiEVoQ4n6JiQ2q5xltDqdSCQgmGzaTTRqJr+TLZyRMBMYHWNuMkU5rCe6q7g/Ge/Z+fAOQbf/VoyzIgY7BWkXbCaCaT3mBvdf2wknYo7TASev3mgkt7NmBFF5e4qCNGdymbO2epam6LoDjKApjBirOXRw3D10FJzAZBUyHnKrcgQzR0bIA69w6LFAcjzOkIrNz4Xg54cQqx10TzB8AjNbGa1yYIClqkmZgC8qAmRARMUwgveooggkdG1D6XOViqgRLXdmiDERzWkZ8y4VmA5nwPuiAbcAyDV6lJBbO48hx2zHtT+xPhY0hW6Iy6BntVWkv2EJklVl2MNvzzVZYwW1ZkCVnDDYStbL1sGu0zZuMCGlduH/L52WYIdlBmrYROu0xpgNjK4IUAQqszpLI2UGMIDjBLDKtF4E8K0uAQ+ouA4yYEl1zCaRyXH392nKkvanMybiuqyamFZ5TevTqpSajsg96OOHNZ1Yv08GUxELCxTgJugCNKj7MHEA11x7DENDozKeZ8+fx9lzZ6WrxXZDGioyCF9/8WVVf8gsu+boNVhbX1OyeenSRfT39gnpp6Htbjal2RCfGewhc7gUWN1KdCbsDECvk7iut0OuLi+DNGU60J32JlZXlnD44ATGd4/hq1/5sqZi8bmrMu5BtsAMrl0xj0Yujx96273YwRr2HT6M//Pf/y6aff0ycNy0wbpKAkAZL7MZWm+2TdDBM5BlVZHncqeN1Q0ycbdx33veg3f/0HvwwgvPYWxkBEuLs6jmi9Lzuv6uezG/uY1qsYbenrpYbwQQF+Yv4qVnnkBfrQsDbMUsldC/Zy9+63c+hdGRsVRf1MFx2QufemUO0sAQVWkd7InqJJ+h7l/nsa0BHL/yK7+Ms2cnsUl7wSE0K6vo7evSAITWJturyVRs4MEHH8Dw4CBmLkzh8oUL6CqX8JM//uNo9jTxwLcexPt++P147JlnMDc9hd1jo5idX8D5i1MMhdHabmF5YwUtlDC1tILF5XWBvLy+7W2eCbIRgfe/792q3PX2DePPPvNnKBVKqJXLOHBgD7q6+/C9R59ET7PbtFnJSmNwvboC6uncevONGBqyydaht8MFZOtzrVEXCLe+sYFmoweNWsPssKbRbkk3xCqaNpGMmhoGXOX02hLbqpZXdW4uLK9hlXzqYKwQxKbt2dpBZQcYy+XQ3deLpy5OI1+3gEmKvWTsAWjm2rhxTy/y1GQ5cQELay2sLi6htbmGPUPDeNPNtwnA+/Zjjwos4WTv5eVFY44UOmo55Xo0+xoYHtotcOXMmbOYnOTgChvoxOomgz3qlfC8EOTjnlhdW7f2F/db0Sp2RaJxRfHNAEe2rBdKlWSSnSrFIQXhTI8dVdfTyelsz6YeTLQT6UgpWSvIdnGvM3BmYsZnxOKAWLRFK9QxILvh5puw7+ABXPj+YyhMn0VfbRtjYwPmO0A5gLStgffEe1aATM0c1/1V4BAtRd5qyoSImkdHjh7B6K7diT6MBsh4MB/PiNcsIMqBRGu/IQDG4SLG2AifI7vPBJ7yFc2m7L4NPGLgTY3VSJAskGVxhfssGIv8N3UAmYDxe2RayveLFWqsVqFuXmS1z7WEi+vMwJKfZ7GD+Qf6VNovBsQEEwLEjECbryfbNIpiZmuLsmV8LyV3PvSD1ySpiHxRsQeHMPEzrJ16UxX3RsPiHLaMsM2YF2j6Pts+GMcSSMZD9EcssBAc5vOUdhHBdk9maH8XF5YE9vE6x3fv1s94Dax485kGqMx1OHPmDM6fu6DvU/B7emYajXoXjl13DF2NCnq6u1TBnp2bln2ss0W8qyspzvG9GFDHmgbLz0BFyoGwbYmsFWoFkRELLK1ucQOjp7cPq+sttQTyzAgg9n8b2OHa2YEyeUHNEq4AodLWVyXo3mZNvy+w1mMHsd4yLcSOixh7OAYKeJtPnG2y1yOODPDaWpOyQ+6YKKYaaRHHKGZxCZ5IEC2hsUFnCaMrtBMNncskA3YvkfRmAVOe9TTOMwDDAA1jBMZrAhS0v017T8Un1wy2WD59uFxfKwzGsMZoVzaWCd/X4i8DPMLHZ8EAK2oRhEr1HO3WUuYlz3voBBvjzkBL+14MsrDkONYva28tn7D9Ekm4nocIBz7M5Z9MUc8Ov8gwQf29jIUXMY8V2tXBomK/df8sLS7g/LmzXtCP+7SYJq4pCwCnhADrMLLbCdahPXetW4bsIAkDaWGbNmI2tk+fYcrsjeeSBYYCTNLn+56SonYCCNKOVqyoxMFytYbOAW0rJS6CbR7PIIZRBOCu6cJB6Ij94AzprFah9i8LAMpJ0k6vK9bSi7laN1978wnm55Jn46w7s9Pms03zLtXtz3VSO2/xvK15sG34rS4CMhz8xryiAw0MpLYZNZPJYsrmukZOsXwnwOMk1xXSZLlSckYD0MwMPQqGMIvY2a90Laz92TQWPa8SEaakYY+aCuuTi+N5MgYM2x/MNfNXJENYzhjkieyzTnyuFy0CZGS8bGA//ZboCgloHrmgSZA464mxgd25HRkn6VBaiMQQ6jKyPZVPjTn1DrWeXS6ET4EajdTKJkDF4XS6LrcR1o1nz5bdGfZlbaW2xykTU/ZBIiykk0ziMjPsEhHOYKBhMEOvtj9ZzcfQJjW7TUaj2abg0Md1ycZ5HKM1dcwgYifzLd4VyG4O98tRCIyeUXVBxl2xEK2hoFa44162WDOKN9Z5IyzCde24H9kZFdqvwUwTkCQtTrPLvG4ryhoobbjDtqRiBDCCwzvY0m7nKCu1wGtn5x5b5/leJNnw/dg2TI3n7m4y2jhc0zon4rPYNWpxY9HIENvbal9WFyU7nJpNdbmwEK4Ys83n1FIctnv3mPlFSVHMqbuC11CtNbC+uYZ6VxW33HQT7rrzLrxx/DguXbgoph119xWzV7uwsrqMp596HHOzM8p39+7br73JWIlxNWOn2ZlLOHniFEol7nHziSYrt62huNRAn5uzFmc94yKZdpuShZF0RTGPvmYDb77rTdg1ukfdfI1GDWPDoyo4h18LxifPIW9rZGQQExMHUK7UsLy8inUCi48/gb/+q7/EzNw8NgR8U1/fus7KpRz6B5tY5gDTSpek1FZW19Uyzf1Ou03Ty+I/AUYR5DxesvPvuITOh5FdJFlEeQkWN9yX2wwSK6oRQzDAfEeEDGFWlABg95dydsZT5sMEPFesIMH4mOuVZczSbhkj1Jj9PDssLrD4IKOhDuAicj27D3ai2m6MORctDofiBj9ahRWEZCoQZnvcuXsAEWym+Bk3VTD6wrnosGhoSQx1MVBOaHwwIr2iE446jKkqK9oQLT00JWP+J1gWYZCpZcYKI5NkfhlgZ0CSgpacB3kw8VtbOBvJHckI6d78POvaNIFMJjpl12FqkJEhzSKbnhT3RTZGOD+7bwtouRg2aS5YhVEltfePIN4YCDb9M4KPuKYAzLLBZtASs61H6mh3ACiMaNxjfI4mqGaqxPx9Mg+iPVef5X31ASRZ0GmJXOq0o+qYRrWxvhY4uOaf7xcBaVGpzVSkshV9fY7Ty/U53tqjveDAYAgFMwC3ANvaCw3dN4cS04v1fDXJnIdRlDwXhCZ7hkM2bEhMGQUlRgwFFxeX0DM0hD179uHOu+/WlPLZ2XlNCb7IiVVTU6j3NrHJloadNiYm9uGet70Fw8ND2Ld/H8ZGRlW9YjsiDZ/2UOj12Cg9G1ZB9lSbwxxWceHiJbFoyGgkqHLyJI1mEVOXZ7CyapNRFRDmi3jve9+nYJKUZ7ZfnnjjOE5NnpYGX1e1hE/9u0/pfT/+kR9BT39TlRhV7cTY8nH0nQ7W5xfxzre8DQMjgzh58hV84IM/hF/+zf+A3v4ho2XLbVkrqAXHWcFxDtiwM9PV6HIRZFaJc6h01bG6uIoPffhD+Gef+Ak8++0H0JqZQneDehLmIL714P24/tZbtB51trlUq5hdWsep8xdxcfoSmt09KHBCPAG2Rh2L6y387Ve+IkfH9gfbGilYbaCAPyPXfwlnHgGJHL7rs1iS2JEO02/8xq/pGW5urCrZbjZ7cOnSWZQLZYyP7db+OHX8dZllPFMAACAASURBVAz09uD2W27F/NyCAo6D+w/jT/7kj/DqKy+Jok+7wWrQ3l0j+NAHPoBvfedhfOfRJzE0OIp6V0MtkvV6D2ZW1rCV66BSLauVslHvoTXCQG8Fv/S//xzmFhZRqw3gv3zh77C6PINPfuInsdVaQ8/AKH76Z/81Bod6jfmbL2Bmdgb/8f/+D2ALy8MPf1dOWQxGCb531MLPYSwa4FDl1LcuTJ47g5OnT+t51StVNLubSbGIrfsrS8sYGRnGrrFdOHfxAk4fP4GNhWWUaCc62yhVG6iVamjWu1Hu6cHjr72CS4uL2CBzrpPDsZ4uVLtrePrSInJsr2CAJUaLgflFbGFvYRs333QNXriwgBPnZ7FMgHGrhdbaKrY3NzG+Zy+WN9Y1udPL3XKiavtk68o22acM5HLoafYoqCDgkmXbmJ1i1dpAJu7hT3ziE/jTP/uzpB3WwObUfllbUdqewqCHUgSW3NlE92g92WTrDNkq1Zr+Zhs1AyjTHLYpfGxDXVvf0MR7iy7Vj+paQ+nU6nyZSYExVRl0MLjdXl/DO3bvxejAAC6cPYHFy5MYGOzC4OiQgrEOq8fOnJDur1dteSajfYHXHYxGVfklJG2gCEG1W++4Hf2DA/47FrTxeYXdl+6kJ8bRcsRA3wAn82MMToI9mPVbPDcmYWFFOGvZtVYkXne2yyD8OK+dAamm27qvCBA4WI8M3AQ2eTJroJ/5m97ePr03g++VlSVjZHr7M38nrkGtXR4fKBlge2WmwMc4IgEAvNsiQCC77pyKWtH+Hf6Z78/raFH0ulDAwQMHMD83ryC32ezF6OiIAAcWivgZGiLGare3s/H1bN3h8C++ntcfoCgBykiAmn29AiinLl3G97/3PQ1a4mR5PjdWmakbdOjgQQwND4nlzn1ANjZjCwOG0y4NVa/F+jcgloAnB0bx3tR9QD3Q9XW1S/MMiJ3V5iC5TaBYxSuvnUa+VMKu8T3Y3ilgg0xVFYyN9cn2ciW2dFBXiO9H0TUFi7KATgIMuuRLFODi+/F3FqCK16dARsyntiKUWG1edIzgXwOXHBzi32RURVwWgBe/H2zKiHGy+mYWc6UMf8ujXfPXE9DsZ/D341qvBpUCYIw9HWcxC5ZIfdmLrlfEhJn7CFuoGNSlP+J343qt6J0ONorP4D6IcxcJruIYj+GjYBGgWxLW6aLNF8d72Tmy9kl+j+9n4Kwl+SxoxNAWgcNeDLXn5fmGC+rH5ybv4UODEv/vE4MtXkxlhuxa+NlhVzo4c/o05uZmlIg6F9aBCANCgulktsZ0i1MgKY3h4/kpV/JzpX3kIKwV+6zIHTFKgLj2+9Ymmo3bGd/x/6ObiXmB7RMbsxfXYXvF5V+2rS2UoCJZQjyzUUwLYJ2/z+Q0dOksd7MBgOpKik6hZJ1s78QeFUPXyRRZkDwF7jynydwvn1vWhvPp6hqiRVwDY7yzzVuj7TXWfnn1ubEzSsDJmG59fX2KUZXfuK0w/5R23gWzMH3O6fDCOOuxX+MZaNib6+xlgW+dR5erUu6SGfJifsAKC3q2OQMcucYD/YM6G7yvKDbE+oolJqKKyTyJBVuyAga/go2fzQPVuaa9YHE5i3NcK/OxVsgzLNXeQwwjB1ENtDMJNOZB/BKr0ck4Ar7IYiMu395Go9ktf7M8v2ia+PWKYlfGHI0eMsG6xOBiB12AeDFNPu7LQP9Ul9eA2IKAV501Tdc12+s0EMVRqf1zGTWP1yIeiOcvJq7bxYzJ9T3Eopddm2y5dF317jYkxYc7Zck0BOxoo7gXpaddLntxj8voFPzMjAFelrpE6BtZtPf8lPesGCMzmyDW3dqv7flzT4e/JaiXPV/hL2hGBTB5wTgGsEgvyp9L7EG25XMdeU2KK9gWOzCge+Gf5ZUl6V+bnrYNI+SUc8ulbTJ7sCIj7miJnckhuhsC1biGBAX5YBnjROzJWHNmegoDA/3KQ5j78zlwf87Nz0oi7NprrsXo0CjauRaGh0Zku5i6sUi7uLTqe3gHJ48fx+zcgq6rp6uOmdlp9PZYfDI3M43JU5Ngcwr3MvM7Sd0w72+3sbZuA4l4LyI4ec6qtnovfI/tauLY0Wtw+MB1mJqZEjOvp9EjpmbY61i7hPlLANNjM4sVCdqVxfC9ePESLk9zkKFpYdvwvDrqjSqafT0YHhzF0tI6XnvjBJ545ml1l7HbifmctOFJ1tG+sDZ0Xg+JBNyvXDMbBGvxs9q8SQCghFF3l5jb/GP4lRVlKZlF0gplbmhPCAoG+G1se5OnClyQtpP7g/soIWMk0+wpTWVyc4FrEHy0GRF55AYmjqpFOtqEAhykoHp8XV1JTALtqEq4Ow5x93DuAndiFHyi0eHT/zz5DwAuDH0ELOlrr2LEERktFBScx4Hhbg7qbTiSYGxYYEOjYGLp4TyCxUGAUYkCgSavVimAoBAvA2dWbbziRu2OcDqCIEWdN00Nfh4BRgs+omprQQmfaRL8UifNQcYwXmJ9CFg0tmIELqnTsWlH0U4ejLFYlwhO9BkO/kQFJH6Wtr97ldWdjJ6H06ZNl8GQcVG6k3YcouRmEImI23VZRTmp2mY0ImMfxFAJPls+A2u1SZqvLbmwhU/2GjXUoqXFAlmroiWO1NyVa56kzkY/l65e2ae+ekKo3/eakgJ896Q+2diSCyZ2ZG4ZLZnPo6urB3sn9uPosetlOObm5nHq5Ek5UAriz1y+jPbaqgahjA314/qbbsBb3vZW7No1ijrbDddXBBiZRovR5VmZiyCnt9mDz3/uc7jzTbdjYv8hm8TmVXYLriw5CVaNKPrShiIob/uKB5lsLatAU4OmhJ7uhujNjz/xJH7n3/87/C//6ucxOjQskOzHPvoxDA8NWctgjloNbDexxKe1vo6bDx7B9TfcgG9899sY7W+ofe43/+MfoqenKXDddBxcO9WZpHKEXpmi7ki0RFpN2IwjjTsN1Hj/MH7krXdha2Meo3vH2SMJjshh2ymnhh27/jqUC6zsNtApFzC7tIHFtS28cXpSQyhYYapXOSm8gdmlZXzxi1/G4OCg6eKQreoJiwwyqTTOeJVQvIsua/UV4RtAbsmWt6FQS2N5Ab/0S7+I85NnwMIpt8sAxbg7W6gUyyhXC2KFfuf+B/CWu96EoYF+ZzW1sba85m0zbB0hMFCTViz3E1sJqEn2zQe+g9XFZbHw8pUKDh+7DdOL6/jV3/ptgXhjY6OYm1vA+sIChgca+Pl/+c+xxgEMZVZ2C9gmqCDQBxjdewD/7Gf+ZwwMD5pIPyuKc7P40Y99BO2dLUxfntZUNxYzCA/z7zOnTuLjH/uY9HTYmkm71dfbL+fJ1oZ8voPZ2Rns27VbzpBA1Xe+8xBuu+VW/Xu4vx8nzp7FF77wBeRbbQyPjgHlqr43Mz+H+dUNbLIdp2gJ0WCjB+P5DnqHmnh6agkbxTIq9To2V5dVaVNRgAnt8jI+/Jbr8PArZ4CuXhw/ftL0dZVcWosb7UEkWpGMZ5OAVAsr7y2ZtB60PZ4QkUXlukBs/Txy+LDa4+9/4H6BSRQ+jkSVlc00iDPGGveKsYtNFy+SMe6psdER3HzjTZiYmFCbBQXlv/6Nb2Dq8rTWTMwfmagiCERSiF7tPmwXk3cvYstZHQruiyW0O9uoUoOHAV4BaC+t4AM33oS7b7wFD3z3ASwvTKFWAQaGBiQazbPH61YA7jbVQAe7Zvltr2AKUMsi7j5x+pbbblUlmmfJqu4W5FhwwfVie4gFWhFk0V8FO5Kv4f3b7F8LsGPddH1e0Ijkm+/LPchizZ49e9Q6rmSGiSHbax0EinWmTzKNWmv/DfmI8IWhfRh+PgJCC/TbatHm63k2BUIn3QbGrIwYIctusUnalkTqOmK4V0ZYPU18jHETe46fx0SOACKHyFx/w7GkPSl0lsxQWRWa9xQgSnQwhO41rznAWf6tNifXn2PQyms7Q7uFPK655jC6uhpiKxM0YcBIKQ/xXGXHzT9G0GgBbDokL6RKWJjl9/ncFfCzkOutTGRrsgVIwGOxoqIXV32zXcTK+hb6qIm0Rg1USrUQZFRzqEBrbU8v/Ng+ikTcgIHw9wkA4ANbbA+nnRxxD/y9ALfiNWHrY+9w7yXFa4E/tscjns2+XvFKTPnNAKEBNthrrLgQn5MF0bIJbQDR2YQyvhfXFuBgxIlJ0hsMzUyXQLx3nEG+15Zr78XzyAJD/H07B9Yhk8ajbHE1XTUP59JE+yogJ3vf8Zwi5tJ9ac6Yt3gmOs2ZeDmG7bgttoQ60wkjGo9rQjJvYPzg09P/W+3CioEyGq8pkGegW+yB7PAE+x4tWxRGXR/OC+UXzp/H1KULSpiCKWrD3VzzWnbVwB22jKmY4+2DocEWe+DqNdceceA2BSp96IfiznQqYeyB7N7mmtGWbG1Sh2zJmZcEFzLTwN0mRH7AJJZLEfrzygWkr0a7nkelWFIRNHItyx1sOEX4jGiTDlZtsFdjz2twk7q0Up30oD/G+QkbkwWztSfd/2R9QRAoihQS96/IIbOafdn3yu5NFp/VdeeECL4FwRTG12FT5Cu8eyLOX+yNaF2P/aP3vqrVO8kBHaTW/wuvjuIF96DnOdENRt/uWpqmaddGT3dTAJW6GBJ9c4LIHNZAgHFLQELkhSQpiFnojEveRxQUBTR7Xma+j91vUXhPtRc1GdoQbplfDXd0thH9Ea9NMh85A7c04FD5BcP1LRTaHdR4Tejo2jnld51xWrlgLdE2oQfdPU1p47GAyTiP72nsKBu4IxCehdPMOpk6Rk65V+IT2MmmzWbxhuUfxrS0NQqQ0f5t8UXoYfpQxIyNTvyJSOapbqYAen9DAdMZxqgVoSyu4jPh9ZMBJ41xxVz8TCv2hd/Q2WX84wNWrbMj7bzkvRtr1mJK2UNN3GbcEwMCrZMy7HfWLiRxAAFrksIc1DYNRIvbdE/OGuaZYG7M9+BnzcxMC+ji7wcWwjWyAoV10PBv5gS8P/kMf+hBNuP/pvGS2V0+ReIU7NTgHrb3M0buwvyc9mWtXlVnGDv6mG+wnnLzTdfjF//1z2N4oKm9tbllXQw2QNXXmVNGpXiWx9Z2B+TzrK5uoF4roVwoYGZmBg/843fxd1/6EtrtNQO5NAHSQGHGJ83uLuWMBFI5kZrPsbfZm7AuJROT30Gz2cChA9dKH5xxV7VSl8DB6MiwwEm24ltBw7i+RpjLdgH4eXRSWrCISUpjXmX66OsaLLm8tIxHH3sUrfYOXj9xUhIBilelgWm+x+oUZhPJOuztruHowX36QztaanRjaWUNTz/9HOZnFzG/sITWzja6myT7tLG2saVuE+maJ3iLkZo0JMslQazwZ+uvM++Dm7MxB+Me5o7hszT7w1mswiiUXu+o0JMb2n9DxzZBqsV39YaO6lj28GSN7NUBobWUpAYg6/AjKNEBdBF5A/iuHBIiMComWkergRtX3ryNa7cgm6wV+17KNAkgJ4IpagLwK641gLdIMPh6Gg0tlhgPxgaR0fAqLVvc7BnYOHKbZGiC4HTmNH68d2mFOLCYTQjCaLGSqmCXosNeeQjRaS6wqoL+0CyRskEUFhxZghPOMtZGm0JtxaFXmQbhEbxHUBDBj9bAN5cmmHnCYRVJC/q5AdmLq4EGzhiKgIDgrBrTxWi1NpN4rlZXTRmZ1DsJhos2oVcDbSK0ifOG8ddzcg23CFa4bra+Fj1mMMnE+Af4pqCZbVshQaAA2FiNBBF5qC2JpSM3Xl6pXMHNt9yGw0eu0b831lt46skn1PLGg85Wi9m5eRw4MKHWzZ5GAx/5kQ/i4MH9aG2t+bANA7p5wHiQLYnPoxRsP6c4c+2763V86H33CXT63H/5a8wuLNp0DzEjnK7vostis5AFo6q1VZDNhxqVub+/T1pZNOinTxwXi7FUqYoO3t6guO0GBvoH8Cu//Mu4PDWFCidVU1dPmqg5rG+sY3RwCO986z144oXn8NLzL+DOW67HBz5wH/6vT/2+t+C6VtSOMU+kBePngleiKkqIETtAbQ5UJGF08m00a934wO03YmygB1v5CipkCWELrCO+fvw4Jg5MyMmSZdPKdTQIpr1TxCqnytKZuWbbxUvTOHrd9fjyl7+iYR0Ex9jeucMJ3+029h84hJOnToFBqqqAFJ0t2FlOmROWyFIzggAeafI9PV3Yv28vDh2cwMhANxoEOjsFdJerOLRvF+bnLvsQhLycGe0TK1QUzqUDoTbfxvo6uhtd2jN0FJoa2drUVL5qdwPPv/wKzp+9gJtuuxXDY0P4sY//93jt1DRuuuVuHL3+BmyssdK+jXKng/GxBv7o0/9JOrft9ibOnDmHhflFOVi2MlSbvfjFf/N/2JARlLSnps+fwS/94i/oGX7/sUewtryq1lQGh5VyETddd50EqMny43CPSqMbv/sHf4RvPfAQWusr+KmPfxTvfPtbUShw6rIxp//hG/+Ad9zzDgs08nn8/Ve/hvXFFTmu0/OzWNzsoNbVk1RMpVkrvc0WDh88iH1C1jbx6sIa1qtV5Emv1zTeiiYxd7bXUNzYwb6eHHLNYeTqXVhtbeLVF18WKzgcmYJRDT4qquJJweMADWgPYhojQTaeDQXZZPUVDdhS2y2DJmoCr61gZGAQn/zEJzQ1jS2rl6cv4/SpU2J7UR9TbHoNNDHdUlUISyWMjozg8OGDOLD/APoH+lV0mDx3VgLNnBy3tLTiWjY1aPq1t3amiRbbVypquWCAR6an2jnYyswWZwLk1JCqlFDhhDja1nIBq1NT+Lmf+e+wd88Evvl3X8eFM5PoadbVBu+KdqjWKol2Zuh7sfpt7ZM27VD2sWDMCe6l8JFkZh48fFBDqSg0zYq9dHcExlsQYi3dBiRxHSJgzSaTwXTjz4OJkf1e+OEInvlcGXDx72AUqljk7cxk34Q+4P/H1nsA2XVdV6Lr5fc6RzS6G0CjEYlAgAkkIVIkRVIyRVGigi1Zkr/jfNfYNf4O+h5HSaPgGY9Llu2yxyPL4duWJY1NRcq2TIlUJCUxBxEEkYFuNDqgc36h3/u11j773gvYqEKB7H7h3nPP2WHttdcmS5AMP/4/g7AtW7ZEjGr3Hw528prol5n8O4Dj4CKTI7ZE0v+6b0mCnxJJj9qp6D7CJE+1n3FiJNt9yTY0ZqIHZXyeDtZ5ga68ti4fztfy+xngMnCPBnVxbYOeLW0U15zBJz+HiTH/5Z4cHh4WUMdCAteJDIOurh6xpT2p5LNh8EubMzs3rd+VNMl6Q3aOwb3FSsaK9diF9oH7WIEmWa2B+UMWjDxk0DGlTWdxhK9TF0nF2sXIqk+nTWu60Shhca2KVCGPlXIFjQ2TMqkpGbRBB3pWCprj4qt9hz+PuAVXvt6LRS4/EGJDnxIqv+mAYChee/yhZDZi0IUW26Cf6AVtxVG6NtOkUwtiGO7GCfEeZyXBDOv0syTR4xIPxP1fvybfI1eALN4uLCmgOPn02DW67qDrGMdWFlf5XwOI7Fq0h4MGYwyeGktTMU9oO04CmclYUt+RYOFccb+RfI8BdP7XGEqmXcufeXyZXH8vADDhtcSFMhx2xuK1skKsTwu29wQt3AAm2vmw5yHZlpBYOwhl+yBmRSqm98Q4JCWKAdSeqVYirVe9VsXi4gLGL43Zz0OA6Z1G0nsPDCeeYbF+g31QnlC3mN0YhXHuIjasrpXAfthb4fr5zEVgSLB4BWQElqavma+zse7jQRIqnYecx1iMtpJ8zmLxseBI7UHG9mHded7VLcN4MujV0Y5Fz4fPMOjFud/19U6esWjvhXvjc9LvBdQE0D2wH30/+X36GYh0S+W8A2c0MHZ8MnfyTDOGc8KG55/+e3UJcBCHBsMZY8/9D304pWC4DtL+DwCj55zJ/e/73fekX3PSv0lLVHsvnH/ZjaCHl7BPfn6Vc4qxZvvW8x3aZhJllH+rm8aIKSrqULeaw0IkjWTglBNS5LMSe0m2NFww7XVSU8/zuChOCuCxgEPGyxuMPUxDWDlGpaY8ROQZ5j2lEnIhRlgnY51xpDTorSWSz5BxTKOQU35CrfoU4wIWjnM5FVhZTLWZC243HCO0/J3Fc9onAmt8hp2dXfJh8XAsa+HVvQSg0YpM5kPc5vg+tecZClXmZEx6LVHQMBAykbtyPVgI4/UIKAr1V/msWGZM0k8smkqn24hF2jOSjUhJ/5y+V7ESNZqv6BCwPe6gcHzuPfcNHTfhWYqcEWILv0cvKrkUjekqGlTK+9ffjDEOdX5pT0IXjg08bUStz/wsPt+kH7EBe6b96PZFoKGDar7n5eeNnMV8mcfXuzVYtGecyNyI+B5jMILdE+MTIlowDi2VClhbX9FwmFKpTcSKe++6Dff/yJ3YtLmkIYuUXGFOr/0dpoFLgkS0lBSoulVeb+DlH76CPTu3o72tiLMnx/GB3/1dNOpl9WUK/AWwXl5FeW0Vu4a34y0PvEn389wLL+Gb3/yGadY3NrBtaCsOHDgoIsvczBTGLk4CKcrYLOk89nT3oG9zH7YMDGBgYEDng+tN3X3mpuZerKjmeJR3BFjxwfAWPjPi5CsrZbzyymk8+ug3VATKFXJQ2a1qkkLWXWRD/PiZhQJleujN0vrv5mIOt9x0HTZ39+g+WzraJc/V192N+YV5lDdq+OEPj2Nk7BJOnjmPsfGpwJw1YpfhPUZmMF9tOZTHGfxXNoh4QShgOqPWbLj5RCMY2RR05RNhnkNnRztS3UMHIg1GD4g9QEgaWxogB+PccHpy4RuUBjSJeDoQZYmIswWItpthljMN/fFJgNP0/wyESwKZEWVfY+AZAAZ0G6ZJwd97Fd6v15kv/pAsuLGKjAedAhdZvdcEKdeCiFlv3A1JB2Pim0G/g5W7oK1QamqJwK4Y0AhTlJzqWjPj46LP6okPAQ03IK+N1G2yy3jN0q0MgZGLSfta+c99Q6gimGAmelCcDFDiQDs4x9Auw80mJynA0abM8q8L7jOpshZeBlJxiwedtVV5Q+Ae2AcKKkK7vRxxQrRadaoQUIhjlGgpcMPoUzH9+cf3alVCXUuo+kowntWEVBaNwCplDdxowXREvDZz8GwrY/Wjt3cThrZvx55de9De3okTJ17VgA++/5VXTwowy7Pal25gaXUVN19/Pa67dj/2XLNbGiMSTS2XsbqypDZTPRMy+BTc2P6lAbLEOrQ61ql5ZxpwF0cv4vd///cF9PzX3/gNGWFRtGsUy83ZoCKk1K5jCYTtI1U2qjUx+qh/cmD/LhQKJRw/fhxTl2dU3WArHFuHJ8bHMTU+oUCS1e9Pf+pTePbppyVsq2BLEaGJN9919x1YWFyUbkRbcxH9Xc2478G3488/8Tdip1BrVElBPQ36r5X5JXS2d2FuaRaFllZkyPilUwoJl1VfNhSElKtlZDZSaCtm8c677sXQ1n6Ua6tKOr3q+eqZU9i+a6fe39ndpUro6loVTW0d+ly2b9J4bhsa0jTmr3/9Mfzbvz2C0YsX0dvbI0DozW9+E86fPYtdO3ehxjNU38DOnTvx3//77+PkqTNobetAIVdEeb2qSWbZbEotips392Jzbzf6yARbJwsxhZ7ONgNHqhVVeovZjNhkBCRpL8hi5f6j0yLAaQk+BZDXozZQqwKlsLA4j0y2iBZpJabQ2rsV58cm8a53vEFC5PMrDew/dIva6VkuT7EFt7qOwb4m/MHHPoZf+qVfRxdbFTJ5Mbze8Y63Yn5pQaLEA1sG8dAX/w3/+m/fRlNTGrOXLuB/fvSD2L5rl7RfqJtDYIF2haAMr4msS4LenGjc3rMJH/qDj+PJp59DeWUF9997D97x9reKak8tGIIwf/CHH8Nv/Mr7cGlqAi899SymLl4CQZPp8jrGOMBITq+B9o4OzM7Mad3pfZhANuUL2JYCuvta8er4IpaLeRSbikqsWkptArsFqLEdvVHBdfsP4+XJKezduxtPP/OMAD9vZ+K1l5pKKszYehsYoTacYPf4765duwV+jk9MmLMPoucK9FWdZcW4ik2d3fjZn/wp/OXf/JUmZRN82TIwiO6uTvRt6rWWi5lZnUG2iJIpWCxmce78BZw9c14T39nubO0QPKeWKFmwb+3Opudj/knnOmqrs0nhBHO8u4Z2QdVyJutKWDNoMNlgO2tzE9qLGTz44F1iB/zgiWMYH5tEsVTB9qEBtdfS5lCw2RgCZMO5FrBN7+MfTZTTZEvTxDL2PRkUViGlQHtvX5+AUa63DUsJBaAwUYvvIejif7jG7lPdF9G/OSPQfT1/5gGKXZv5DIJntG3Wcm2ZPG0r38czSLCNE56dwceAxzoGCpG0h/s6BwvdRxpgkmxVbOh72M7FKjbtroLEMAFTiUHwgb5+Jg8S/FTAQ5JFWRafrHBpASb/SLNGbZQVTfS29pWSmNx8La/BuywUM2lPknVSj4bXiP2YzgqM5GcM79iBqYlJaYrRDpDBzutdmFvQ8+PzJ+DHn5G5ODk5gR07dih4dl8ZdmZoDzJw2dvUr3DRbF0LlXlpNgUtHm8l57Up8OczoobwwrzunPIWs4sLWFihDEA3ylUmAmRaBr02nVMmPabtGfcuhBbiENR6ATkZ7PL7InApwXK0T74S47P75VAUSzDMPMRFzGRsFJokQieLyQUkYytP6qKCdwRUcXqpJZ8eKyeBRI+jff9bEB9/tp8ftwkOCPq6+u8VvjvDLSER4+dHcXYi7nO2jYFGZLh5UTZYpqsK8W47o6Q0xMbJxNOv3ZMOB7b8u/gZfka8o8JaIGNGofKFhH538j6T1xA9c3ZYXJUDREZHwxdjiRZ/j31OPETGz6liUWofBuKDxfPWxaBBAPU6FuZnNC3ddSJtgwc2bWBx8R783Gp9w+fJ3Hv7NruQXA8z4Zd8H/i+uDru1bUHNpyvb9KOiXMVhrLoMwJLyv47JmhI8ijkV2S2MrmnvfY1iotyth+kg5l7hwAAIABJREFUzxfaue014TAlgDj+hPfNeM33RfIMMab2M5MEfPR5Oh+Js+cVhvAwtY6hNTtqiwp5AV/isa9AqJrF1LK36naye3D5bSeH8J707IM8jAOosn9XFSBsb5stsz8x4y+5Lv7ZttcTA2bCpkrev4MvPizOz5aSeQIM6prJo50sn4QsF++fuVZl3WJP+u04J7VrJMClic6hzVa2J8w1cD3MeN3MtyVBVLEWTaA+cR8xaSUquDFPZe5CIky9Jp/MP8VMTrrp2UJOQ+2oybhIOlk2I0CNjHWBj9S4Xl8ViOT2w898bYPEINunzGlIhuAf2kJ2SLAbkP7d14m+kU+H+RXbO5lfM4Y0TTwCcaYbm/Rz9l22Ts7S43Oj71X3AAfnrRuD1+2XDSpxbVxjVPo6+2fQp9d4zQSz2Wmia6sLhCKjUQXOHMk+VlAwZqgmh0QEEfcTvi5+lowV78/WzswVxKmgQawzKKaizUpQwZAED4FF9j7msMojA3Nf2EKCTMbvdOmc5eWgE5nwDTy3ig0CS8/vQ2tPtqN8OnUfm2S33I95ASa55iwSM+YmcByRwahHG2RoqP08NzuDer2K6w5fp24Wdn0sLa/IfqyvLupZrCh+IthWkJY0Ad/ZmcuorK8ZJlOpYmZqEpu6O8A9lkubZvzAQL9sdYcGuVjRf+zSOJ5//nk0GlW0tuRw043XY3h4J1rbOpFupCTTNDU5hVOnTuPYq69IWqa5KY9bb70FW7du0R5kVxuJLLausV5rHBME+7TRMC1FxvJNHCSTwdpaBWPjl/D97z2JcxdGlHPxNSz0CmAMWuHOoNY+CIUF71QiSaeztUX3uW3bdvRv7sHO3VvR0sb4jJJXlC5YwuT0HI4dP4lTZ84hlclJSosaqYqppZNsLfnKtYI982KO71GfyeE4Ed8kW+IdAQEMJXjM7yXJJLXlmpsaDHqdjeCbyJ2IB9wO3CWd1NXBn1dozPjGE5+4MDZZqKKkJglCyrgEsVH+jg/KKjCeHDkibG1RMnDFopIoHVoxV0wfgCw5GkFjkBvC6o4tNiIxs05JYTgYyaqtmFkyOnFLlJxbSCLYPq6kKlRB7AvTyBc4kYlovk+Is4qyO3S+nzqM3uLFz6Bh5Pr4mhj7wcQzDbyzqgaBIHfcwQteWUW+Clh0Q65AQ7RVj4R8kI9VxhQsheEhkRixKjLG+GPCoutXAGItVO5gyaSINCo0KzJ2UkmH7s4uuaf8Z1UXJ00OCtE1210qaQ9+3747gNMhmRM7x8pbaoROEW1vpKV/RhYjk5vURgNNmTy27z+Im2++FaWWViVErxx7BSdOnEJ9fU3trrt278DC0hIe/94TKBayuPeu2wVUTV6extZNm3F4/zUCiVYqFSyvrmJ5cVEtK8tLyxi9OILLU5OqPpIJRSNiCWYVzS2m++WgCJ8nv58TOGlMmKwRpGLlhwk1z6KDNPwZP5N7hnqAVmHL4fixV9DZ2Yb733i/pgzzM8jK4WtoqAkIcr04tESAQiqNf374YTz/3LNGfw5FY7Z5X39gBzo2d+Krj34XLXmKN29gU1ca973lbfjT//XXaG/p4jQkacCUl1eQadSxcyOP9//Cr+KJV1+UTuQrS7O4uLyoyaGq4gf9UbUXkmmZ4kThDfzU/W9ELr2BYlPOBgxxWnG9jjMjF7Blx7AqcWTIsM1ifnEF1+w/gG3D27Gytqzzt7rKwRBpPPHd72igzpGbbsT24WExOJ9+5mlMjl/C8PYh3P/mNxk4IgZBBo9/73E8/OV/QaVcRyHXhI52rjnQ1dmKoaEhMdrInFhdXdJZoTgxbQodF1vOCdSRsM/193PICjCBHAY6fKYcvkDgmYCDASYl7QM6z5b2bp2zP/nj/4Ujd98rXcuf/6kfRbWRwdPP/BDv/amfw6ZNm4MDSet6rj+0Ax//4z/D297xHgxv24YaBww1Kti5axuOHj2Kvt7Nsh+Pf/9Z/N2nPo9CPoPWQgN33nEzXnP77dJOI9BBLcme7k1RkYdAWrFok4/LjTT+8v/7FJ574WVVbm8+ckQtLwSxr9m7VyDMi88/h7teeweee+IHqM8uor+nD7PrZYyuLKLGc5jNKlBjcCU7G9qS+no3YXF2Dtf19qKpqYHjs0tYaWSQa8orYWYwVGouYKNalwh7ZnkZt11/CJ0DW3Bs5BxGLl7E5NRMkBkwKr9sz1V6ZdbOSwDc9GVuuOEGnasfvvyy7YEwwEn+IARs3Bdb+gckH3DmzCksLS8pgCGTVfqobM+t19HcVMRrjh7Fdx9/XMwUBpWWZFsBg/uBTFCfAOnnXLYrKp6EKYiebAa2Ea/BhJktWfQhCARvyZREpYbmbApHbzuKh7/6r2hpyuPee45iYGAIL714CidPnkKh0MChw3vDlMDQtqypigTGrViWnMrpNtiTSgv2zH7yd339A9jU16dr52vEzE+0v8nv0Y/BgjxPkrnuNpClyVgPbO0Ovs9BCL7WbXg0jbBWU0Xdh5gwFuHnXLhwQWeKNpKfp9ZmtvPkWL01fRglIEFKwuMB/qu2bIJ4FMiuVMT0s22aRUtLkz6LcQZBRjJ93Fd54JtMoC3BCYwp6ZWZfiAfJT/XQVN+lgdimhAeEnwL0JlkkDEeT5Hk9fO+eL20g/x/3vsqdYzIfCgbq5PDw+hflhaXI2YkP5PMzUuXLkns3J5TUcUqrhenKTIJ5ZTYmelpY1sHEJjfwWekdvXAEo0mpkdSKXVV0xXLJJJxDd+pGDhNu0e9YiYwTDS4JyjHUCWjM5fH5MwCUvlmLC2toVLjuplcQV1rQDQmE00VjhL7q9qB/edJIIZMWj47nZXQkuSvi/5V7hy3Wfu+85gjGRvFwXOsocfA2QucSTDIX+vXE8c19lztzF/55+p7SH6GAydKUBNteJ7gJ+Mm/kxthqCWc1UC/T4kw2NHT4Tln4KuKl9kbByLrf3aPY5LAg/J9YnPahy3+LlIttJbDBtLMOjZhISdP7ccIeia064mBqb45yWfh18fgTTrsLAiBD9HzyIwMfnZvm7+PcnnYZM2TaLB11yJUGjNNcKBTdPkNzDfuDw5gfn5uQA02WsV33LnhriTBWcBbQRNrgLKYtCVcgfG/uD6eALqO8Oeb2htDHGhAwx8DYEB18HzWMPPYdwiG4PtPhDLfY/eE4JmshMdNvPfK1xmjB/2nRXH7Hr1LAJEodczrg8kCuuecdYubVq8b6NdzwnYGsAVfLWGSFjuRjDe2kljoJv3ZV1ozmQm68r8hMf/fHmSaezfxTzM99p/BHjr/Q2TdIr3ZMw2lhZ+oksuPpu2d5L5ljF5cpEMj9tTKzoYRza2U6HbLJIj8CEbLNoEfVkRHtKy39LcDBIwFqvUUSmvq1jd3tZm05ATU7dJLPCzoxikVpXdsdgr6NQHprLiomrMwIuAras6FrXvwn1ExUIVZA3sYmxMf0ECRJ6F3rTp8VJLnB08iyy4s9gUuu/I+Kcu8MIyBxguqWBKkJt2i35EmoHU4guDsZL2jyQQ98WMmcViDjMReJ6VUzW3GlM7Ma2Z90p/yqFwPvyE+5VdD8lYhX5Vk4BzHGRRsNw7aPqrELFhe9ZtvwOUpZIBUxzWxusVU09+e1XDQcSWDsNk7DybFAhjRmeAua2i79QAErXAuzyC2Wp/RmaDY3KOldEMk7C8xgrGionD/hNwGgBFXr+DfPYekxBzjIef4cVFm4bdUCGTHVGyNxo4WTddv3Ae1Z5Mko40MrmvLW6UjijvQwP90oplrHvENL8Z6/C5K3ZLp8UoZputSyu4RqjagTPMNU0fkJ/DjqFtg1sUr01NTSsvYLxIEgDnDoyNXRRBwCYfZ7AhgDeNbKqBXCaLvv7NypeoQ08Nep4X5jWvvnpCcSalkdrbmnHN3t3Ys3unnWOuxXoZK0ureOHFF3HmzBm0NJcwPLwNR47coJyOxV9qVftZTNoSrrcVQgJ4vcEheGVpihrWltUa0BI+9/yLOHbsmIa7cG9yD8gmEqBfMSILz7nsAMHeMJOCfWv087QVZGsW80XrvMqkUFT8lsPOnbvQ2dWBPXt2oVhqwgsvvoTxiSl93rnz5yNcwsiFBqi7rzF+hM3foA9j8ZvPJDqroUBgHbWaYqsEiwN3mEsKD2KLtDt4N6gedCT/33/mDsHYOfbHnT0XyKjQVs2kkYl+FxIYHabENDELUOKBEcZe5CUlJxIHDa2oFcME+t2gK/FMAHB6uAlqsTkq1w60gMmTnqsDyJilyclW7ugcFLWD51OouJqa7huiStcHc7CWzK+YRWJsFrahufMyIdkYcHXGG9sCeQ9yyqrCEWSsKBnVJk7Hg1WSQF5Gk18tAEgG3ckA0DaHOWZ/dmZEyAwKIsiiz9qULoIQ3Ixy0opU5ZVDwGqsT1Z546AhaDGIMu6VfaMMu+OK9ozvhcCmM4TeHXA8RVCbN1DdjRFkoKkAYK4JGT+kilfJiKsj39yGga1bseeavejfPIBstqShKRNTl3Hu7DmbVJalcGpFDKqmTAr3v/FefOe7j2N2bhbXH75WAxbKK4uqRB0/dVKDLiqVNRTypABThyoT2EcNdLS1KaDSiPbAFLJKbKxB6pMsWdWy9TTnyLZ7JrzGLmOrvQnx8g/XzINHn6hOIV1WQVmNN5ufwtGjr5F+4UZ9HZcnp7FlcEhBy0ajhtXlRYE3BBm/+53v4KkfPInmpiZde7VWxvBgOw7u7Md3nzuBpUoGWYLImRTam1J409vejr/9u8+goFbKBkq5PLoaKfzSg+/ES8/9AO9557vxmc99Dj9y3xvQ2zeMX/gfH8GF2SnUS3kLNMj6UfUrjTxbxavr+Mn7Xw8StcrUDCRQD7J38jh3cQzbduzUJK3zoyMY3rUDm/oGcO2h6wT+TE1fxpZtW3Fw/0F89tOfxnvf8y4NMeAZIltAAM1GDc38cAKBoZ1cU6yVlNZw6dIYvvqvX5WDXNf04BRqFWPnULDakrCa2LjUXVKxglpP0lEpS9OMBnZ+fsFYdEhJPJ2OlIK6bR0daG1r0bOdX1jCxdFxTE8v4OyF86itLaN70yA2D+7ErgO78C8P/6u0PparDXzzW9+RM2ltaUW9zsQlg5ZCBr/zW/8Fr7v3Lbj/gQexqWeTWlpyeX5nC44dewV33XkHXvOaW7C4WsYH3v9R9PV2oqerFdcfOoAjR27R9DW2nxTDUB8yQGlalzmgYX0dZ0fGsbxuwUJ3Zydam5vBSubUzCyGd2zXXh7o34zK6rpYkKMvn8TpJ38gu7TUSKO4fQDFUhEXz47g9IULcuZSYfH+EtquSgPbikUMb+/C85MzSNEmSjN3Fa2ldqTyTN5SWF1cQ7W+jlt2bMW+W2/GPz/6XQU8C0srWFxaCZO+G6hrapUXkKwdj468pbVV1c5Y38fE1HmGKuU12QvZ/RCoau8PDyOfyYq5PHN5OhSszD8ocAvDBfhsl5cplByEtgNwF3oJo4DOE0oFiCHwcBDBbbK3kiko0clgwBAKM/Sb61W05PPo7WhHf2crDu0ZRFtXG6bX1rGpf7MAhrnZBTz77DN48MEH8fBXvqIEQsFc0Gpxe+2+gP5RCXvwDVwTMQkTjDBeH5kGd939OgH2Z8+fE8BkAJklfw5SqC0xFIC8Ks7Pdv/HAFZszAQ7xn/nLY98H4NHT/54TQTmPNnltawsL0d2kL7BJ2raMC8L1Pz9PsTNC5Tu431/aBpiANmkQ8aquATN489wdp77LY8RnA3Di2GQxWvndwtcC4BKlJy72HWIjyzhsLXnvVGXlxtYhaSMMYe8PZrrVi7b4AgG03pO1DKV7nROySgZyywwXZ6a0iRp+YjAkKD/WFldFuuYa9XXR/HwRbN9YxflW7zoooRZ0g7UtCwKhCTYqliJ7TilYuS/NZQltCAy4FUAypikvqEp7GzxX1jkhPkGNnV1oqWtHV/92rdx8213YHmNATPtLz/XZABsMqig/gjctbgmLl56bOn7LhnT8GcGqsXSKkkGn4MJPqGcnS7O8IoArPBMkslBBEKERNtjGn+Nv9fPEdfB90IUDJuylkyUA3puAzzuSwJB0Z5MDNTwWDsZyykWD2vnn3O1bbFYOmgkhxjb2FK2zklgx683tku29g5u+jVqn3vrfGBu+dmyuDpui/Y408+knR+Tq9DnhaTVwSwHjZJAju5dGtMBnPMJzCGJ5vV5ku7r6wm12yeTKjKb5efecwytqVggpu2r7+YANDQwPTWhwQQpStSEBdIE6aRmqaaAegyvT7si1jY7ZSA4z4cn5r7eyfXV89KzsUROzcUJooCvi4PBWusAFvu+8+fnr6UPIGjidsl/LrZ8uIjk/kpeTwRsswiQDvE3d3MAv/hdzEH4fto+TaiNuo9i4JB5iOdAvofjZ+OT4AlEGDtLe9M14wJhxFtYr9BdtNWOwHwWbHwPGovN1l77WFIL3lqclIvy3IWAWcx0tTOVHCDj4JfJRVjex+dkuaoTHZxxKSA6sCJ8HbU2EaDoU6TjYWGM+Tjh2/2OryWBKhWeSJIIzFuSagSehKnBilHY0cQcsVEXi9zkuQyAiJ57kPJyXU6RTXx3J0gdfJ8PjiGYqHsOw4gs5atpgrTnm81pTuTNIt9UEuFnadmmdLPbgfE490drZ7uGvUywk0SyKtYhRx9iuaDliH6mk3vFbZntDUH9UaHCbJPp82mtg+6iP3u3XbKtgVXoPti/w2yHg3lB2iAUDLjmjnOQGMX1VH7MQXOGlmiPGbZhsi7q+tO92J7z73Fw0p+X2S77Xj/XVsA1W2rxiJOArixMi8EchgV5wYO5muui8v3zs3P6bp5Z9xORj2tYrOzXyu/ns7Nih3V/8vfVihW8yaTl7fJaVTDO5tSl1NxCUNwKPEZWYaeaxQuM6XJZAy753wJXaxs20Zq5mmZJ2DllAdg1/+bmF/DysWO6/8GBPhTzJdmXS5NjAtqr6zXr1GnUMT+3pKEm3d09imlW11YxMnpBubzYnxykyrZuPoaNDbS0t6nz6XV33oXBwUHF8pTWou73hQvn9Pw62ztw29Gj2Lp1EEW1d5fFSOXeZSfVxbGLaG0qKR86fGg/tgz0270rpr7Slph9JXZktojFZcYEPKNck76+PsUu7MwhY5FA5tzCAp555jkNtGHhxv2u4qVg80lmyuQJWtrQGjNIaRFCchqGZLgIv5+5K8FgEqQY5zJHIAArCZ8NI8l44cdUPBr6PXNqakKyeM64SZ1MgRnMPeVECt9j8oX0sySYFAjA297js2uhdE/P8H4dGW12TVwOrckJyrhXmJIBgS1iMNBqkWNOlRHzyIMOGhr/72Sg6N8nYxWoVL5ZdR3sPU8MGXF9l2QQJ1Q36C66wzeHYa0PCjA01j2naqA5HZ9FZQbC7yecxPA6m9oljYdgRFR9cAQ/3KtpYJDZZ0bS/piR5h83IHavbOfmYAYfThJr99Qb9rB1P4E5QyPl08pMkyiwOb0NJR03Fv1HwauClOB8fc34M3OSBnTqeTC9ZTAnT5JCLpWRjqOmpMo5Whud3Y8Zz+BZxWgTo9FFh7XZYyDRvu9KwW1zuFci/u6MPQl29qnQeZVlmAxauzUjEg1kYVKXygikovZesdiK7k2bsXf/Aezdtx8b9RTOXBjB+XMjcnxMVjnNVUZeDptDG9jWRwo1mXVV3HfPPXjimadlfG47egRrK0uiRNeqxoidn51VSy2NHZ/N/Pxs+DyyXalVwkQwDPAJbAYPFo1KGwcW/nM5K28BqtfR1taK/v5+BRfjkxPYv3+fvpcgiAlip9U+/Nxzz+s1dHo8N3v37MO1hw/JYTc3tyCftSoVDcj4xLjaWVlR+MIXPqdBAxzwkqptaCLzG+55LX7w/JOYnFlGfYOBSVUJbVM+g3e86834y098Gsurc8jlimhJp7G3qxOHB7aJXfWB938Qf//ZT+PVY6/gmmv2IbN5E37jE59Ac2evtCtsf2SRylKvK4tcrYZb9+zFcH8viiUOsaijXNvA3NKqWKFbhrZiaWUNExOX8ZY334+Dhw7hzPlz+OLnvyAAZc+ePRqk88lP/AVuOHwYt991G3YMb5fz0sThckXTU0dGRnDi5Ek8+9wLOHfmrHQ0+bxy2RR+7dd+VcLAqjqmU2htadL6ktGXZ9VHST1BgJity9d5BZsaIgrACMhUyqrKjV+awomTp1DLNuGFZ19Bf18b1lcrWF2zKqaGrGxU8LE/+TP83UOfxdcfeVQVrGJLCXNz8xqq4QkB9yftVSFdR0dbu5hKo+Pj6O7pBUXMKrUyDh06gK/+89fQ1lbCL7/vF5HLNOO3fut3xYJdr5exf+cO/PS73gMUclrXhelpAY3jlydxfmwKTz3zIi5emsDi/KICDFanCk3NotJ3tbbg9a+7HW948G04e/YMRsbG8Pd/8TfI1Gu4a+ce9HW2YbpaRdv2YZwcOYf55RUUc0WkalVR7iXMn8rZ9D6y6DJ1DBVy6B4cxIvnRzRlmoBfa5O1ShP8vDw3h+paHbVGFY3aGg4eOoyltQouUTMkW8DS0qKxGJX4W2GAQQWBQQZ9mUYDNxx9jWzLxNSktb8QWAxnQOB8mFznTINUqibQdtu2bZrWPjo6KtugIC4x8VJC0Qkh8mRh6mrAgWfRW4CTSbD7h2RlmnZMPoK151oNTdkstm3ux5Y+Dp/ZIdYp9/H45EV0b+7Gnn170dzahsp6Bc1trXjxpWO49+57sW3rNvyP//n7CgQ8WPfEnvuWwUUmTPrV4KOgBdPS0grqEhsYAHCIFNtTbr/9duzavQez87Nir9NWqd0pABdcU36+QMwQ4DMgoi1iVZlrwjPBxIdnVn44gI8e8Dq46BpIniQSDON+5OewoJaMHfg5nkC4b01OVvR2Evdz+i5YEMwzQ1tLNjEHSHkswu/zwFrJcnjunhRYK5VNiPbv9sQhAl2Cg/W94OwAt/EMKPnHkzcCeRrwxISuZJ0YXCeyIsi04D5nsYnBsq25DfZiEEpQlet88uRJPSdnK/A65+Zn5aoXlxaiQiR/T+mMro5O7Nm7B+fPnzUWcJ0t6FY04Rrzu+mjhoa367t5PWyVt3vJYGxsTNfCM0IQmHIB/HkTmaCUcdmgTtGKQOd8vhlnKSFw/iLuet09YOJAfI/rz38ZSpmGZwxYR7GhYmbrWFAHv4bl8Q1kRdnZlKC6GJPWJcPgwHoXDPgheyIaDBSSsSi59CFKQSeObVDW5WJAYQTWhBgvCfbEMZ7pTXvy4Am3J1wWBhrAyADdE33+mwSbfL/4d3pM7PGaf66fAYtRbX0clEl+np1juy7fo/adbJMLzEVvV01I0mhtQjeIv88TX4+R/cz7evA9llgm4tCEhrqvdwxkBeCHzygwsfz+kvfrz9HtgecixiQMrWaJThAHEvh73X8CAPX19KJP0lZbB7AgYLMx0kysYXFuFrNzl8Xs00TjDdpLKwR5wdjBz+Tz9Gfk18h7lC5jNGkzbp3zttTk3vJ158+itU0y6MLnuG0jc4Z2wqfyerKo97JzhTqslVD8aBg5QUBN4nn5s/Fr9PXjqrDtzfOPqB050Qbs73XCgH+GXx+Zhc6M8vX3PeV71wYCee7EQR72fP05+bnxXCqOpWOWjdt82ZPAhovAlOh+jRDh+076d8HG+Lp77hWBygmGpQEgMWAUx+7x3vfP8b1suZWBi8pbwrkNvM0IpON1E1DhNVkuayQMAh4CrXQQDMgi4cHPewzKhlkA6ioIxIzAuOd6EuST/w4t5ba+oQtMnWOmpcz18GenPDkAqnYuNqSzrzxTaUxK8RYtrqYKh/kDBJHU2pnOYJ2ty7DvJYhEDXXe1wr9WtQBktD9DFIZDl5cvVd8v7nOaDKv9DX3feL7zfeS/xvbm7i1nSw1b4eP8uNQMDHbFxcHHeuwXDzO7+Op4nHHpmMTOo9Bi9JtqUjYAS8wnMHuwK/PwCTzZ3ydvzZpv6IiEmVMAks62UnhxCTlEsp1A2DKODMUfrVe0eCXWFJBLfYRySsMRQ2ajARC+wYGrEgZJID4XDnwkPEn5Xk0UFNFHCvCWFdvKFBStieQpgjcMv7R4WiYTM7Zs2cVe5D5ajFgDZMTEwb2cRbFRkVdEhYHNaGnq1v7kR17JAYJkNfsA9MqNH1xK+CTfEB9yQMHDuA//+IvYHBgAPk818WGb83NzmFlcVG2v1qtC5jmLIOxiyN48YUXrDu2soqBgT50trUIjCsVijpDHFST3Hd+fqxLyEhG7LwjDrG0vKxCMeWtGI8yBrOumDTm5pfx9DPPKu637qcwGFe6k4HVKEKbToJ8APNVFXsle2TFROal/OOSDh7f0K6LxFQqokvFZOpxLmoeQy5nutNbBrdIiqxaqYnhOTO3YN3ItENZGz5DZmT0TFXQCEVN4ljyNzYoSGdv867D6iU2QWurEJnjtk3OF7t+k+sjicKe0CWMKwf6SDNGYfKeVxmNuU2BXVL2bYqXgK4wSMQDJxlPBkShSm4HzD7TDWvSqPjhdMdiE448gIidVjJZ0X8LtbVAKcms43dxyqEbOR2SoLMgQJJX41IpCfFwfX9C9DW6HlXbDQyNetedZaiKhLWvygkGTTEDJSwoVLu0KqjxvfiaJoOE5PcpwGtYhYfP0p5PLH5NNkTsDNMSgObgE1X66RRVKQsTsaTLaI5OlG4m2xtsH7QAwYth+v7QRuKf7QGgvcgCbAto44CL4K10wbhGEkDVfG6bxquKaVYOzQ5yTsDDRiaH3sGt2LV3H7q6NyFXasbopQmcPzdqdHzRzG3iqakAW3wokV+DxaNhOPyuysoibr35JvRvHcTSwhxamop44fnnNH2zqZjHyuICtgwOoLOjRYFoo07Kd1GIvfIf2FRZMm68Uph0cFGCE8SAQ9xgyb7r0zSgzySgxP149sxp7NwxrBY5Ggr+5ZmjPhop2wsLi2LP8bU0+GwLZWXEtb0GWexBAAAgAElEQVRU3Vwva3LXemUNWzYP4vc+8hFUGnyGGTRjDUcO78ZCpYAnvvcc2jubUauQ6dhQwjk0OICjt92M73zrcbzpLQ/gvvvvE1D10P/+JDamZrF35y4cOngA//CPn9ZwkZbWZgwdOoS//uevItvSBe6OKpljNPCsfJBZmsujo7UF1w5vl6bgSrWMoV27sWffNeju68WXv/wljJ6/gPmZafzUz/ws1sqrmJmZ1bqS2r579x689/96Dz7wO+/Hpu5ufPHhh6WZd+KVYwpqqmU6hjW13fZv7leAtXN4lxJv6ivt3LkNhw4fwqWx8aiNuaOjE6vLKyiXV7Fr13Y0N5esPYKBRNjIPI/uNGgb1HZAOxaqyHy9ptsVmvCzP/OLAq54/lrbO3Hy5KuEWAWS3Xrba/Cen/4Z/NXffQrnzp2XMb44Nob9+w/i9JkzAttY3SOziOeJ7c0MEvr7+8SOpSVkRap/YAhPPP5dlEoN/Oov/wo29w/jtz/wQYFSZFBu2zKAn3zbj2K9kMHXH/2GGL7UG6EmISt+1x66FkPbtqK5uQ3pXB6z0zM4c/Y8vve972N2+jJqlTKuu+E6vP0dP4blSgXfeuQxnH/+Wdy6Y5sqZzPlFCbZqp5nAYcte3UxQtWqUyujXi5jc3s7ChtVFFMb2NLXo7bJidlFzLLK3VxAI9MQiFKkDEOjgWKmiEymgSauf3MHZqvQsBTuxbm5BdOiDdVCViGvv+EG9PR0C3TmCWQ7+vL6Oh555BE8/KUvCbg3fT1W9iwwNtmMAGzUOSBkUC0jDF4ujo7qeizetsDTNH990i7ZrjZNN0psE7ITnhw6ADk4aC2syWTDwQzT2EmhXq6hv7ML1wxvR0d7Ky5Pz4g5yGCpua0dwzu3Y9tQv5w/K9XFQklMsx07d2KtXMazTz2LD334w3jb296GLdu2oZAvKhAgcMbzz0n1SljWKrIVfm38PQEhriNBI1XnCYI3Knj3u9+ttgr+nsGE7IsG1XgSQs3hlBIFMtscSCUIyfW2QDpn7VAl0zqqVSzYZDLFz6NP4zUQZOXv+R62y9i0PGMduXwHgUxbL9OlpPwAX0Pgj4UA85HWzn5lkM7J9cYC4dnVZ2qypg0lae9oxfahHXo/2196e3ut6hv0Oq1ib0md4pkAsPq/5oOtUq92yZAch7AqTBi04ToUvqcNs4SroMSMwCOZRp5IeGJpAJrJozjbgFObaQdZHJpl63EqhUH6o84O8w1kkoh54EACpRysNZwBPZ8xNY0oBcHglfdvTIOCJrUzkWpta9MecTaNAnqtHYPjVV2TWmMpd1EoaIiUGA+BqcAK/MpqWYz89TJ1hIwZXWpuluYx2cj0xyITUjuKyW1glouBEQYHOSvfEr/AGFJh0pVSbJiIisXKDoLWaejrFMsv0XaaBCoSvZ8G/gRdTZ15RkuJ9zqAlARlZD/k8HltprHlMAP3hcdvaim11FXPNwkaRbFAkFDg+xysdtui6xfIGjO0onvy+1btNcRRtvkiPUgDDUznOhmPCLAL66XWTpEKTP9O8f9/APJcAcyFWNb3bBJ4ScaiYpdeofsWx3t+H9wbivfCnyQo6e2Eeq0X7wNrlS93MJffKWJCiBsdREuCVJI1igb8uLyODfqgFIzICdoLVSwvzmJm5rLpHCo2r4bIlfsvBuiUyAag3u/bn7PsxRVxd8QbtOcpFtiVE6OT9661u0qnMwk8RoBpaLF2m8e4gHaX77fYwdhIIlwQiEi0AicB0eRz45VqQFsYTJPMs+Q7wp7me2Kg2PVdba+LPcfiSdCqFsih9v6yuqHMjgeZqvB6tfEn7Kf76HifxW3Z/rPoHIVzbBNdQ1dd2oYIJXM+Z2FqvcK55D1F7LlIe9JktZLrxe80EktCCiHSig1gUGKQm7Evkx1YlnV4557WL0wo4TXz3NNXcg1YBKTvlV/lEMLQwmv6xBaLRGN0Qis8r9XlwzSYLpxt5bUJwMryDh8yY2uqoigHyzHOYS5ESQFNlrfhRKbVaFrRjP3I/LWJsTbQgTE9SQ2MO0fHxtT1wOtxsCeTK8g2kWUl4Kte1z1xPQkYOaDJn9swPTtbEW6Q3BfBnkUAayKeU94e9pcXLp1t6Cievy95ZmOsI+zfBDnEbH8YPJWYWJ/cg5bP2gRhjx0F4oauRqaffL5m2+NCpfsl+9dkEWzYht2HxyEarKifx/m/nmnCI7oNc8Bd4jwBm/AhWiy2esHSsR0nTfga8Ds1nFYxsxUB+exoRxgX0O93dXUr71XhOEiaMFbj8+PQokCc1B4x2xT2bOjc5MAU7huCi9zT9N/8HMY2p06eVHttz6Y+AYz8w+Lm4gI1pkOB0c/AxgYGtwyobZkAJOcNGAPTNMUdXMzk82qRZrcSQcwXX3wRW7Zuw8GDB5Q78j727duBHcPsdKScAM8EO0YIlDZAxIffzdhqbGQC586dkQyXfpfOoJXnVoOSyHS32MOH3ei55wz0I7jJoZf8PYFF5u9cVxZrRSILhVcWkqmf/fgT37P4jb5IbFcjhGlNg6YoO/v4zBj7OanOBvUFyb1AXpK9oN/ZIFbAAa815U7DQ1vQ292O9fIyuns7tAeX55dRLvMMWpcJ477l5XWMj09j6vIslpdXooE/bPPX2khiz5i+tHMaflipYJW6mJv33Kgp0u6U3eB6YCVj6MM0CIbw8Ccm0SUNQTIY80AiGSS54Ui2NungpazCH1WkVO0OSZ5T6CM9Cwua/Jo8sI8CwuBI5ajDGHEFjqomx+3DfkC4KZkk+6EmEKLfBQCSrE4/rB6A8gCqjShMjJTBIgBXt5HmbsCc5sqqooZeeBuApjIG2C0Ekh4cKYAIU90iVDwEJP79bL11ZxMdcmma2cQ9PZNQ1bdBK1YVMadpAbnfE7WRpOVAgDGAi0kg1z+PDptIfzx9r65KJ0VeI2PpqPVVibcZ/FifMUiyR+tkFR8eEvNn3KQcQpEVe9HQcs2yLzShtbMXN9x0C6bn5zE5OY2JyUlVawvFZgUYclJB50eBhIIXtiOzEhc0OUNVwfaDaUSgXkOxKY+WYlE083JlFetrK9IVqFdrGNo6iHwWaGkuCqRhCy2rGFwDVoWWVxawsrRs15oImrWWQQ+JSQmrFXqOoQpmuhWuFdrQhFEFArW6pv9SS4ptB8YmMqNNY7yysqq2UHcu1113HfYd2C968+zMjLV0ZjNiRa6tLGL/vmvwy//Pr2Bz32aUl2Zxw7X7FFh8+3tPip5dyOWwtb8P9959N+6843btkSeffBo//59+BgvzS9i5b7cEbf/hLz6Jr3zmIbRQQ4S6hIUMChn7np37D+NbL7yA6ZV1jI5fQo66pWzZyef0eTOz0xjethW/+v/+Gnbs3I2pyWnMzE5hcWkeh649jO1Dw/iHv/+UxgtQy6u51TQnCXhxWAGd7Wtuey0++Nu/hTe+/l780+ceQkupRWy4Hbu24ZYjR3Du7FkcvfUoKIJLhtv05Um8cvwE/uUr/4L3ve99GkJAhtWZc6eNuVKtS0fzqae+j7bWJrzrnW9HqViKtDBtUnzo0L8i2KEcRNxiw+fIALp/cBhrq3X82Z//KRaW1lTl6u5sB+ExtuV2dPTj4UceRfemLjFNf+T++/DII1/H6dNngiA031PAwuy8WJU+OZkBaHtHp1r2a/U0llYWNdHvphuuxevecA8+8Zf/gJGRUXR2sU26A9sGBrFcKWNy4jJOnXoVm/sH8d73vhfdPZ340pe+jHyuiEOHD+Mzn/0MXvvaO7B1cKsG4kxOTeEP/+iPxT5tLjXhJ376J3H+2Am0TEyjmCVYNKcJw+uVDazVM5hdr2u9chsVZBsVlNINtOay6GhuFphCZkGj1kA11UC1URcIRi1egg5zZAc3FzFfr2G1soGV9WVs7htEPduK6dkFjI6NGgOnamekqamAn3jvT+DJJ59UMMCg5/irx/DGN94nZ33k5ptx5sw58Cz800Ofw0Of/4KqcZb52ERSRwTSmYZ0OwmecJLj+bPnzJ5dxfJQBTScZ7UgJNgM7nP4awcJHHDauXO3zikDdp4De60BnSlVttPIpVJq6V9cXsQ8WZqNBpoLeWnB/s5HPoxnn3wS4yMXVGnl57J4Qvvb3d2Fzs4efO2RR/GG19+Hj338DyUfwLNvQ8HSaCpSt7BJwRmLH2RqKkmUjbYCGttXxILj9YG+K4c777oTg4PbpBfqvpuvmZ6Zla3Jl4ogeMo101q5v0kTdCQjL2bLuD6vta/FLXS8AgJcBLoI6goUCkmJM0ANtLNknGuXbF/2zgVN3g7TjpnA8oy4DrS0I8nmyBs7hCAbP4MB3czMtGw4/QWBOBZxyP5lBZd/fDiN6SFbouq+lwO1PI4xMDWrghzvh/EAv4OBoSeliqvqZJpYIYjJI1mU3HemCErgriJAlcAGP4/r4mxQJY+chB6G2jDspa2l/efrvEBq4HUM2LI4QfvH31PSgdfa0twm28d9zKBwdOSSvrtvcy96erskE8F4h2vPz+bztwmQNhSP+4ASCvxMVuG9RYjnc2JiUsUkMmF7ensxPbOAlbUqlpZWta+1hkye6g3zCTn60SbFRZdnZrTOZO87UCwdbCWQmRAoBRYRhxmBDEZrHbL2uNCy7xOFZbDD1MYwCEN8NQ5OCjZcsZXAlHiAn//Oh3947KPiHn0FOzgiHejIzUftaHx+bHui5AmL5Ob7bWgG/9sBDY+1eY0mt2OxkYP1vFMmL77nkjFFBDRqbWI2o8dYGpZBKR7JyHhnjcUNHuP6udbu89blsMejawsMGv9uixe5VibebK9LAIcJFo7F3nGLnrN23LZGz/jfDXDxATjWCujAfrQOYjp5Wz3BRWNY22RN+xPlBaGgpO8KdkrnlflLAOEIKloDFc9oDaPnz6JWWzegVsNffCiMDdBS8T2hl+4xtIMEfp0OADlJgYwaa3u0FmebShuz4mwD2P1qXVXoj9uHk7E+z4WfTXumZOcliQTx5ziD35+HX4+vURLI47X7OhnLOWheBiZMlHvw/IbWyHpggCb3KZ8P96C1XhpzldfB8x2tT3gO/D4DlAhoxCQSv3f+m8y95KeuKiAkX+M+gvaFiXYSBJHNDpqbzj/xYT76jkSBwb/TT3jyTPj3SR4rdOvxZ9Ri8/vze4nezw4YFakSkg5BWkM+oIEANJifsWJYyEsCV4Znj9rZnjeYF7fnzrVVnMFBrJ77eGyq82L5hl07WeY2HM2mU1ubrF+z4hgNNAoaghoqZNRzgoqUE7D8cAP5dEbDWSihVGpp0iBGAqQsJlO2g9fGQYL8b/mwQl4sRt6b2wBeE4dx8MxQky6axxCb1ytYrbrvUPBzW+ggu+/v5HOwQsKVepqek4lYlZDK0B4JjD+uE0Eh+mGBroGc4iCSUssAJFsxzJ5j8trcTtpUcxumxmvzvN7PeyFvnWgaEloo2KyKMPDV97D7CPvXAMZo2nxgKesshbZ/L8J40cjOYlYAHm2GrVXcTWifaz/TXuG9iKjDieDWmUl/bTr/7cFW2ZRm9zNcOxU19HytqEvGYRKwdx+ovRhyYH4nu8xOnz6N9rZWtLR2SK6F38ef8XcmU0NbYX6U97558yZ093QpviUxgtqkDq4WCoGUw8GKlaoGuZJNy5ySXRhbtw5h6vK0hr+MXhjBpr5NGp7Z2pHX/ACtjfAIY5MxBucw1DwHutRruDQ6hgtnzmN5cZ4HCWkN5jWbE/nMIGdnvrmhATXLK6afyjOhOCEUkrmu7jM17CUMHxqfuIRL4+MiK3A9qBnJz2PONb+wINku7hd1d9GnBMCWBXxngfJs2dySNRUtWptbkMpSQzSNfTv3oKOzFZdnJyWR1VQgwcaGtbKLiXu3pbldcRxxL3akcGAqJcBoR3x/WnGL7dKW8y8ur9ge6d15nbyZg2L+79VBgFg7gY5L7Qg3Ele8T0FdPJ05MgYEfRJT//w9/D2BrQj4IyPOgaiAgEeOLTFNKRmoKAgMLdGuN+MTi91oKgAJQKU0AHQoGFSEKpM6u21CmStUGAuSDtycvYFEsVPhZxv1PBHkhZHfOsyRVqNVMGiseBh9HWzoilVS3Wn5fQnwCtWT2FnFQsXRMwpVMj2/q9p6nDXoQQTBJKLwGlUfXm/XYhUEGrb1sFEt0DALz98pOBA672xWZUxmOMJETNOhuLIlKBqSo66hAGw6Q0iJgwE0bL+VQaXmgyZBZ5FNWctArtgEpG1wC1lJ2VwetYpVu3iZzijR8wl1HXMocSXS2+bFCiDKqGBqQ4ACjUJVQy2qWC9T680YZGwHEEtHmnw80HlNEibwSY0Jtrym0zQ4xnJxAy6WZGCbOpAeJQW+jwI703+e8KWhVcKEnvnXAw1rZTUQlmdTg3k4xYrVwFoVmzdvVqWGAwFWljk0oQlNpYLa8U6ePIFSSx5ffOjzaEIee6lzt2sIe3fsRu9AP/r6+9HV1YHLk2NikBGMYjvmb/76f8Vvvu/XNTmwu6cHpeYijr3wMn7jV38d24eGsLC4hGwqp6EdHS2t+LGf+Dk88p3HsLSyjEcf/y7YKMvkW20Ta6t4ywMP4IG3PKCAuLmlVQRYDjNpb2+TExHYkcth/4ED+NrXHsHw9m344UsvSsxXE9GqVVx//Y340z/5E9x1x+34vY98FHuv2Yu56SmkYQMhMpkq3vVj79QEMmqDDPYPKomenpzWur308ktYW1nF3XffA05YrFA7ZnUBhWwGN95wkypmFMrt7O1Wwtzc3oqMBqIYo9cMubVecl34TFjRI8h9YWRUAJ0lpKaf1j8wgPMjFySOzUT7B0++iNPnLklfcmT0nBJ9DodpaW0TO3h1cR4/+uBb8JYH3oj1VAbPPfsc5i+Po6OzDcdPnsX58yOo1gBibmx9Gh8fwe/87gfwvSeexDPPPScWK9v4yZgk6MF9ee/r75ReyT9/5avo6enT2tABE7S21mOzZdJXIws7nxMAwmeTLzTj9htvwtj3v49rd3ShlOVU8CqW18oCZbpam7C2sKjpbNycBDbYMmBDsiyK4CAnMhrWw+AtWbwshcOBQlsJs5UaTs5UMLWyinKag02aUdng9Gtzxmwj4D4m25RVOANnzO7yfPAvmbpHj96E644cxrUHDiGVKuHbj38Pf/nJT9raZsOAkbr9y6LSwMBAKMjUcebUmTCxncml1Yfdtqg6qIq9tR1wL0uXs8Ip8qvSdzEZDzIOGEQC27YNa99Pz85o+rgjm+X1Nb2vvbUVy0uLAptYGNixYzu6Orss6mpAg1bml+bR3FLUACmybFPUvWwqaa9NXZ5TRZbM4fIqxaMzWheCbLQH/KMJkApoa7L9ZIs2NmqqePLeTNOpqoCQ0gvkMN14w/XYtX3Y2GWuUUZW5NKSElv2H+zevVuf621QBgLFbK2rk7BkTOEsLZ5FBwp5ltSmq1ZimxCtgGyFMgbxQBFvJfOEmfbCgn8rUHry71pCnuByXzM4u0J/MOgKu39MDmkxMNQSPH4X2RsROyAMIKCtWVlZU+DLoiLPFItDbvN9DTxO4nfzOxg4Ekjjf7N7wQur/C5+FkFp16J0vUP3EwJ483k9Z2d58l8HZfn7paWF0L7rLB6yh4zVRHshkIWT5Ht7bRppAGUkfF8waQ0yQxm08rWunWnxQ00TFQnO9m7qsXbkOrQOs7QpRWNT1hsZjI1Pa6ALwYN8gcFtWXuE8Tqr2/xsBqjGaLUEmeAvdbx4TSxKiT2bz2N5aUlFBkvIbPK07T0brlQoNplYP9cn2LFSyVqseP3r6xT1tz3ldoPxDEE4+ljqyNJHMEBnl4StKUFxMmqoARaGYggYsiKhBpeEViUfYkK7ZqwQY9aaDXS5nivbP42bydeT/UHGn7EuLB4zYF17n1dMG1c1phETdTtqxlD0c8d7J0DOKMjtlq5B7/e4zFj3KnIIWSNgE+KhMCAiYHHGagxEgiQgxTUzs34l48f1NP16PHZ0Rm7y536WPDnxONGF/o2NFZV1kuGR1tPa+GLig78gCdz6+jthIgLvwh4Q2Gr1EQGJbI07deK4Yj9jwRIMtEEwZI8LYAwDKuPhWWGQCQehBPIAv1exmRhJMdvd7YKBvKab5omoATY+udaY9nKRCY1Zt1NipwUmqRft3RZfDbB4PpFMen2N/HfOeOT/83U+ZNBBNmdf8XpUaAhglXV1mF1RjqYiW9BsS5lmnbMSvY3UzovJRPn96Nqpn+5DR0JBQGvCT2hYbO0a5nbvZGtmkL5Ka16AToL169cmQCKhIRzlrIzDNYTBpoGblJbFQ/5MfG8lwawrfx8Y7iFfTX6nnwFbSx9iY58ovxzJa7E7weJ7+50BX24X+Zl8DizgcQWNOGNgGG0H/TL/eBHPzz1thXUaelHAwEa3hc5gZmzaVGoye6bDbRJdXBsrqkrvwfItfn8oCPL7CDJSmz1b4oTxKtbKNeVEzO1Mg9Q0ghm3kN7GnEWAc7mCco2MRq55GIgU1sX3TZLYpDWUv4mLRBFxJgBmvt424Csw6EInim4h2DPf+/5s1YmhgX1B3xVe6DNZEscnyOpyQhXvvVqxQbMOEnncIXBK45FMY1Vt+SH/9X3l1yKt/BCDe7xCyIFnyTW/Y5DR/BfzVg1MCnZJOSL9tSaQGwDsDHibZxEGseTzMqsC4tnhqBjMckoDF10/3eK5qOBAhmsqLT9Jf8qzzfdSy5/7mv7OnmM8VZjXx/yDZ8qG/pGJaTm95e3cHzbAh0Xp9bWyCBL8jI6uTvRv3qxiOfPCsUsXxUrUYJh8Xn8Zt7LQ3tvTqe8gI3CGeWCKJIZYsi6VJl5QUW4zv7yEDRYGUjmxCNnpdui6w7jl5qOawFwsZnHg4BBam4OMgPa6z3wIhaiAB1UqG0jVU1hbWMXZE6cxOnoO2YwVi1mkZcmLBTCydHnvvEYWetVynMooXmw0airUMpbk39aWNnm9jbpN2tZeq1vxQfEiO25VsFmXJBgXcuTCiDq8qO/IqIjPgvaUMUtLawvmOfAV7OZZw/Lqimk+rq1J758YQVtLC/p6e2xyfaWsQcVpZNDa1hQ00umHbFAhu1q5gVjI4P48dfKMQFrmkB2dXZpMzViTRVjmy9TmTvXtvqHhh8QR1PigMgAzEUerwLD1w5yJv8d0q8IEq3rV2l1ptJXgWAuQtW/wwBjzj3/kDAUCmROOD785XguSmBwZ3dyvzQ09DwkNlbHfrGXRpmUGQFD/b9p1caXBrtscsbUh01HJYYnFYYGb0ZTN8EXVCT14C2ySxsodigcITM6NJWNOhSwRVnYUHBLh5hQ1mR+2vYUALwCFPOyeJPn6WoXPnKobGm8r03eH9ed/e4U6aQQjZxbWyZyQCV2baLg9C4JMk1OXNb1SI9JVLTBwyJw6W9IyAuIIvJJl6S0u8fOLK9oW0FmAbOAtAzVrE1dwrWoek9gse9A1XSnFgAppNLe0o0HDy6rvhrXcuQaGB0KKj1Wdq0XDJbgH9GzlcFwcVfzFSNi7US0jn82gvLZieguVsipudU5KSnNQS1ZVlIWlZUsmNsjI2RC7jVfMBIbOlkAlq5a5nMY0WGBQtyRRezkbD0Zww23uIQQCrnEanLXamcI0UXd8+hwGRtK1sPZx33tMcsimUeDUaMgIsX2QAAaNMSuLBIiYAZJtlC3m8C9f/jJ6m5tx+Nq9OP7KMewZGkahlMWBa6/Fvn37NEUr11TCxPgYhrbvwft+7VfwRx//Q5twV+Va1fC1r3wVD332H7F15zA20hm0tXQoAWzKZPHaO16LP/7fn0C62ITR8QkZNIJzTHx4uo7eeoumzj32jW9go1KVoevs6sLhw4dxyy1HcPOtt2BtfQ0T4xNYXJjGnt178MUvfBnDw9tx/PgrAs/e+ra34blnn1Ui/Q9/9/fo7OjEzOU5Yola/0K+jP/7535aVP6NWhknj7+KqUtTqBcMgCls1LFnxzC6OruRpk7RyjLKi0tap9WVNbF4soU8tu7eibVqGW2bNqGjvw8pGt7AcKLzJLja1NKK1bV1AfN/+7d/q3WmwyCzlBp3585fQEdXN3Ko4IabbsLffvYhzMyt4+Ch6/CVhx/G0sKSPpNT2ySVwAnUmRRuOnwIDzzwJpy8MIo/+vifYO/undg6PIRaI4NTJ8/qfFYU/KVweXISP/7j78Gp02ckWqxqdBBo5366+eYj+tnFi2OYmroc2lhNQN9tF4FGnrGk1hZlEKidU1nbQFNzDtWZGdy7fQAdHe04NzmJ0wsNNNXKONBVQndnF9IbnGTGvWoBsOxXsC9KelNZrG5Yi/E6gZDVKjrb27Bca+CboxeR7+gwXamNNOppaqLMKDBh4ERwaN/+fZiYGHcp3CuYwvwunks6cGrQ7d+1G/feex9uuO0oPvuP/4jPfPqz6OnuNOY2Bw7xjDZq2ldKeOp1vPLyMTGSDZCzJJDBMPcoT3elvKIp6kz0U40a3vzmN+IN996NUrGgthLaOlYa+Qyo4cJp5ZNTs5ifm9dgj527tmPHjiGsry1j69Zt6O3dJKCSup98NgTTCLqz5YjDOc6NjOLJJ5/BiZOnLSCvlbW/CPzTqXe0c70q2Ltrh6Z9a4p8S4ux0TNpBSGUl6C74hTfb33jMbV15DIp+SLXjiFg6y0wXMcD1x7EkSNHFMCIHSg2PbU/WYApC/xiMOTJrHySJrsmEuQQH/iwBU9W3U+4fyKoyO+0IUnGxuZfJkxqxw1DetjCa3/iFjV+lidgBlZZe7uDcJ4oul/2mIb7L07EwtA2sSdt0ENUfU7EJCqshuTLW474nc4QYosYATQH+jyhdeYfv9sBfCWLPPMhkXZ7zqIAv5+BJ++F7coOjvhaO2DB1zgw5+eYz52DmC5eHMHCwpLeT1De9KIsSfehOg440Gf4umiyJ2OMXBYtza0q6PB1BLElgt7ZaYzQTB6z1AVmkN+o67umpqbUVnIhwtgAACAASURBVOT6Wozzunv6cPzV0xifmJQECwFqLqEmU6o1OS05EP98XgfXs6enS2zIrVu2KOkn8P6ff/4/YXVtWeD5iVePK7HgNVG/lmD75ORljI9PqFBlHQAGlqytlxUTPvXUU5JxKBSaFBhzb/M8EeDknjLGUFUgJYtC3OvGquWAi4ySKgv9DKSlf+UwHgKrvBeeb55bi88sSaPNXeFEzlCy9immYn0SzGEcuGFsUQbvBFRN19u6YZRohPvwwQ66CIJcrDCl02IosEClLsYwv5rJQAT6hLZD7WmtPZlMBjBGUjSJ9mHuEYtRbX8qyQwnLzn9WQmi5A4sN7B1ijtlnK0lhiljae8XTOQNHqta4BTHoZ78J5lFSYDTfIrFup7A8z1J1qTHvBaTxQNbfK8rrxBLkbbfhpWwG4M+b2LsUmCGheEuLBgnpg27f7Ccw5heyimCH9E9+4Adgb0xiy8J/Nr9xa3LHu8rvk10RlwNbLnttNbvGGD2xpkYuLC8xgkEzia3ATcWr3oruk9t9lzK9w9f44mur6kAOYJxwVb7PTHe5Pc5a8bbBJ2dzs/0YlAM8ASWa3K4U2hPtrZAm2TLwpoX8ZMgEYeO+Lp5Ud90bW2ogjxG+Gy7zit9VHwdJn1g/smkWFzr1fMx/yyPzeXTAjtQZyXxxwEuv2b3Ny7fEEsLxK3fzHUY70jbNeTbvFeuKdfN/SSfR3zPBjzS7gskJbDEFnRphBtox+/m34rkraxVV/mXiimpCKhg7sP1kc8Kts+HIWlkRmh3FegYzitz/0IjhSYOK8ukkCkWsMqhiWGGAodrXHf9jYptCBTxehZYZCOwuFG350Q2fYg1DGyO8QXtfVfAoC0Lk5OjvRjOPW2vDbi78jlEvvEqAlWycCLAL7D1/PXeTu9YgJ0VY6e5v9YzFcvXzpiDvpLO8KmvURxkxSDGSQ7kxc+GeqeGb0T7kXlyePbMNQkoyrew/9gZ1yKy2Dnk/pCsXIIF7Z/HNbE8nrGT7QXvPFBIEzQ6NaDXB9XQzfD+tJzmE/JitpGJafEzfaWz5W2ugWElxsyO28qF+2iooLW/m7Z0VgxjsUA5wI65R7WmgSq8KcYujAc9JnC5nvUVY8UpLhUekRbxR7MhwGnKZdnwPIe8SK+dtjcvjIfgJNixIq1QDqUpCCjr6e1WXD01NSM2IPcb9adFIKmURdzh97S1tqK3u0sEo47WJrS3NWFo6wC625tRL2/g6Weex9zsOAq5DKplXo8NERTWwpiWEhG1GuY4PKXR0JA+/px/GCuww4h4Cvd4vsCOwDZJHC3OzwfalIHOnpu4H4jsatpIUMxZ2LqsobHMA2oms0BbxW4e2uVaxWSKyIimPJafB977wvwCpidnQMilq6sz6rohnYCDd/jcue/YDp8lc7nITrVmjFw0puW3vvNdEXc0BIwxEwFG39ieFPITksCZwKLQ7mGvtQOV1B3QwQtgpMDAwERkcsLDJXq7kjYDA+MAIoGcJ6owCuqjIStWtXVwMFldcvCGr1elIPxxENSCCmPQxU7cggs5sOAoVT2QRoreEWi9tgHUoSvQzXSFPEBXkqCk1Zw2TaNXSpOVCjd8fq0S4g7v5QRVD3ySICI3ggW27viSE9uupONbYKtxAf/u+309kgCtANyAkBsga9U0Mg0INogWHfQXVMnSh9hsxDBnLTgc+z+v3Py71hhV6UIwLRoAAUQCrGRJlYTkp6h7liZrhdU57hV+t/Xy218ImGb7aaTnINp+3O4n3YcwxIdJNCn9rD6Teag2F3JzKuvsywNHE9SZwJbX9Lxp3MqFPNYarDQVsKmnB3uu2YPvPfVs1ApA9KqlVLTkXEbeKrf5PIc0KOY3YX3WR0Lgz73IgGG9vCaWk+sg8F/ejzFXqOVoU6PX19aN8aCnaKV1Y1DEUxO5FjYVGVheXRWowD1FIIHnyg05t/HKwoImX+8Y2o6777kDH/m9j2KjvIYjh3ZjdWUZYxNT6N/Uh317dsnpT0/PYHJ8Sga1taMZt95yOx5/4gn8l1/8RaxVyhg5cw5f//ojmB2fQqNcVfVDFTBOsVpbQWuhgH0HDuLFkYs4NbdgyZzOVg1Tk5MCNOgAqMXCvcfW4Xf96I/i7nvu1oCCffv2YveenfjGY9/CiRMnsXPndmxUmcDO4ZZbbsTQ9u146KEv49qDh7B1+5C+++N/+DEcf/llnD93DqwodbYUccstB0QBX1xcw8zsZcxOT2JTbw/acyXs7huUNmAx1cDq/CJSDAQ22OpvtO4NiYVTjzSD9TT3XRFVDkEq5jG+NI8ZMhs7O1RJpqbh1OUZnL8wgptuvBFbt27BsVdeFbtrbHwCZNCwgkxtQO6Xwa1D+Nd/ewxnz49i957d2LljB775jW+aMWalGSn0dHZh86YerK6t4NzZ86g06hjoG9DzSoXqIyuPNQ5hCvR9artxH0jYV9M3axbMpFJiSnV3dePC+fMRMzbZrud2zMGKZGJBbTbKJywvcxJ1Hf35ZuzKA0M9raisVbC8QgdSRqmQQlO+qCnh9cDwU/IXtUWyfpAVQL4mfReexhwWV1Po27IdX3rpaVQ4fYxsEdqSWg0HrtmHp595OtL045obO5p22IA/mwRvE06d6cG2SZ2pdFZam3e+4fUoFEv48Ic/isuXJ0NgZS1cPCO7d+2SfSHQ8dijj6kyKkunIRI1tQuwWo9GBYcO7MKddx5Vqz5tIluPxX4Ok/dsijNttWl+LSwsCwg8deqU1oIAzfbtQ+ikNmXRmFcERTx5kG8jI7lUwg9fOYbnn39Jld1ctojD112Lt731QezYMYyV9ZoYqwSZWMwiI7G9rUOi0dRkYTsIW0YIuNK2sG2alWf6J+5zt5W8BtoygtGlYhEF+oNqBff+yL249rrDUTDjwQf3CNs0unq61J5h8gCx5IgH/WJWBA0hH8KSBPX4OQ7Ece0IJvLeTWeWxUYLIL3ybjbN26vjYiavKwrCE5MO3Sd7+6TiD8UOFrN4Nd9fZ0wHBqwWvHkymIw/3Ifa+fDE3JICb/9OJgju5/mZzhAynVYrFCbXVD4z6Ofx/q14aICkFxK552Nw1thV1rrNdrr1wGon4LkuwG5tdUUV7927dykBYrGDn+Wtz7wW7kd+Nz/XwS/fiwQJvFAmUDA8Tz4rMhvFggl6b1PTM0oMnBXBoJ0nmXa0TNmDNYr7r0tbVHpcZEIFNp4n7yzq8cyJlSSfbTHPRrWKvXt24qMffj9yWegMLyyuaPga14ztdu0sbmhIV8kCcVaadJYyWKdOZy6HS6MT+NCHP4JrrtkvhvBj3/imQEFKUNC+nTs/gmYO/xEQaz5X+zRv++7gwYMYuzimzyw1NWPLwGYV9I7c+hqsUPN5bRnTExPy3LTktDkH9x9ErVzG5anLGBm7pIFmJ06cwtHbbsOJEyc0ZOyO227HpdFRrK6uaxiZAwwcBkjbks+Y/ijXku/XQDuxQXJiUdJGyf4x4SM7WewkYxeQ/WIsP4udbejWhmb/lWTXLJ7mXz6viMnGli0Br8aC8JxArCq24gUmv+nJ2b60dkF7vWJFEQdYUgyFV35OAOkUIzsDKrBZeP5sIEYoZkuX3NiXFrfG8a4z3bgeav1Uwh0S3MCm09cKSGNybGwQi+NNT07alSqwB/aahmGty5aOjo7YIAsBG1yfMLU4+FaxZxmThc/w2N5YobEmpmBQ17hM+zAOsyRiu/skawchwvrIRgk4iAdkJnMJ2RkBW0agsPUwv+lgwRX5nGLluB3b7QiBT2uDjQkfnmukyIQNwAP3mudqypVYaGZRSoPwrObtOQ8/kxIu/jkCFAnE+XRmsYYNCDKgxdbDJbeivXTVzzzvs1eHYpMmcDt5xPaftWQ2W04XwHjLYwg0uA01HUjBIA4EGY03nAEj1XgRyAFlz9GUjxAgKbODyDrhfG/FPiX0mIZnKzCPsTyBtzBgKgLTwoHhOXY77MM/zB8Z61D5BjV7AzEhBtMMoCPYqkTEz0BgnEZdVEGmIQKUAitSJBoVAGKWPou6doQC2ScMzJDshIoG4cETDKGcFYF0MuHSabESGUtHOTSAXbt3qzjJyb0spBAwUpElFybUp33/Wsu/34NsT2D3ESzR2VPQEbfOu29yn6r9FAg+vAYjEFlHh/toPwPcBSrahWF13qGo+EzDdqrG5LSHHwZvxCQarREB1wDESy/ambjh2TuRR7G2nf7I/wdrIIDR4w7acRWsw/PzvN3BTSsymu4jv0tdFpIfMBkhs73W2qxZEpkA+um8GFApXxHkSgw38VZXYxnStkpmp9Qi38IzRYackYSsoKzcL08wi+x/A1mD6Q84jeeqxpZ38pZsa0KCQfs4dAjwOujDbEiI7XnuJRXpGKdS71D3YQNnOSwyk7auqZZSSaDaxKVLGsyqz4TpWpbaWtDZ1R14X8RJUkjTP+r5m32TfEHwh7Kt7ELzZxXa4RsNdjuWJW0kLVJmMimgv7cHuXQD3Z2tumYC+TpW6Q0VR/g8FesyHrhsnXQszFrukhbRgEQFgrFD27aJwciuLRIe2CkoWx1IYVfvYQPnSf6pqsBrcYCRjhjvE2D0vcRiKdeSuIe6bwNYy88g4GukO+5SMiynpRve2tKCtrYWUDuToCKncvMeeR7bKD/FlugNTrGvaLbBy8eOa2jnzOIyWts7kNoUNBh9I3uSaWCcjZxOVuId9HPQUaBYYBrwd/45hpinZDRZOeemUnXUxZ/DdCwiyrxYBbt03HkTQC8WcjrcTE7duHvg7pvPrsG+k5uLGkOuoeA2UJTOnOmW+PQb/o4BAp+aX5Nfu+n2xVO13HmakzU9PT4YHnRfFwcqqftmBWh7v6o+gZ7M4MsdL52z66bQgDpl3RN+Z2HIcCSmWkXrwEyek4sS4vO6TjmjK4FIf08SPJAvCho/NiE7TD0MlGlNxw7aVm6YdXCy1IfhhjWQWc/BtUtkYMJkbWeV0nBzQikDYrFac0gXWlAotAlYIQKeSht9nNUVAgdGcAzsJzk0Jiui5Sig4P+7DgufIen9aYkSc33LYhWito40nUp1HRvra1ibn0chS8OWUtuwJY/mXBhxV/JNWCHIkc5qv7a1tGJ+0bSqyPDhMyxSgJGHvsQJVRawG8jIYTIh9AntGWRREIjw6i+ButbWlkCFj1vUCEqoOlTM49y5sxF7ygOV2CkmphAGB8uKIFuiaWxtArcF6WsrZP+sKYF87WvuRD6/ganJS9L1mxgdwZa+Xtx85AYxM/k+skDGLo3giSeexMWRKe2fxaVZ3H3PPWpF72ztECi4MDePTH0DSzPT0qsRe4f7XfqdBgDfd899aPR04JP/5/9IJ1CVnFQKvW2t+OCHPoTewQE0l9jSuYqxiYs4c+aUKkGvv++NShZffP6HWFlYxLlzp3H8JGnnF7Ft6yB+/J0/JnHZ6blFvPGBB/D5L34eTzzxOHp7uvHWt7xVAAn3z/LaPGYmJ7A0My+Ht23bAAob61ibnMTM6RFgcVVJ30ZqA2mezTBFVIFtsEdkExY5PTwInmcLRdSyaaTbWpFvb0GuyAElaSxoairb5fNikrJNenp+ASMjrOJ8C4NbN6OtvQunTo5icXlZzJrp2TmMXZrAli1bsXfvHhx/5TjGJyctcatVsW1wi+6JznxqclwTx1pZxVriXrRSbjpnVSjR5QMIwQCA1WBL/m0gBoNathTT+QsIkTM1TTVPKjww9qqkKPShfZEOjgyNlXIN2RrhwQoOd7ZiIJdGkayMoJ/CYCRL8WolPrHtcYDGnFEGVbU6k6HJcDSN1dQGVtu78fipC6gpeLPzRJr+HXfcgS996UtRJVM6K2qXNjDEmQEeADuzS4AO5VTrDczOzeDBt96Ne173IE6dPosP/rcPqi3UZwZwDa699oBaxqkH9+hjj0hjlC0/9fo6ltcqaMqVMNDbi7vvvhEH9+8VwFaprkv3RYBizQKxtbWygp221pKCLhZJ6HeYEHAqHKfi5bM5OWsHsgge8vd8hq4N6FObrRWvLhCDcgV8JhSI5u/JYBy5OIb/9qGPCsRmkqSBCWxTIpAbEh7538TQLSW8oYVdwaHY2hksLy8IhGpuymuPvv3tb9dEer0m+DiytiIAImSFBEP4x1lxvF7XciK4xfWh3AALFq4nyNc7S5a6h7xvb8FLtj558uTad0lfS7vt+9YBRt+/HqQ7yCl/yyeRYAcoWQ170mIcs2VKTILf4v6sVDl5OmZGWjwRDxBxP+t70dix9hmelMpnBr/l15xMQLimavcPSbiDkPzsZIXarnE9Svhcz4yfz/fzM2dm5kIrEn1aXRPCfX35erJFeS20VQbaGoBp58l8tD3znFgGHpPFa0ymzKrkDsh25PMlmMXnQd/OIhXPOdmNBBnzTc146pmXMD4xg0KJxSZG3CGmDK3AIbST/a5V11FnohyG/5mPbaC3uwO//Zu/jqeffhKnT5/Crp3brbLOwg1SaGlpw7GXj+PC6Ki6Rciubetow9ZtQ9i6ZasSE7ZDvf8Dv4trD+zHyso6ZueW8PTTT6st6oYjN+CfHnoYp86e1vuN8UAWEFvyGuhqLeGLf/8pVApp/NYHPixG9dz8It76jjchmy6hkEpjYvQUnvzO49ios2DahL7+Ptz/5jehWGxFNl/E9MwUdu69Bn/6Z3+Otz74oOwaiwO7dvThm998QgBoU6FJ/uA73/ommpqbsLqwiIGePhWOxMVgN0U+g1JLq+7vhR++pLZDsoEI+vnEar2O0yUZlyiRINOGHRitaFTZ9lhDZ0urCoO1fDp8PlBeXsPgpj7Zv0oKmF1ZEuOjZ/MmAdQri8tYXFgUQ4ODwcoEt8MwRu4RA0cYxxu7JEO2t9rXjf3JM8chWRpu5GB7hbpsZIBbS7SKRmS6hEmV1g5uxQcW/QiQMunnZ5I5qoQwJPeVqmXWJhdn4I+BRhUlm9SYpiQAbQGTVu5TMqsGBgfkL9hyx/sYuXABTdoHxppj653H9ATVnZBQzOci7UedkVCcIHjC4iuvzH5m7b3U5qSfEXhYr2kNHOAXWCnmYkYDC5jka3p6iK353zqftD9pA3noe5THZFLSHisWqDlrcSiTY9fg5pnTUACxzC1ZZ2Hc2tCNScxrZveL2zetMX0Tp7EGsJFxP00/7Qrtx9rqmia5+oAgDbLM2VArvpDFOjKFo67bMFzEGJ5GHlCsIqIDoy0DsP0Zcs+yyKl2SHamyE5xfaxLKI6NjawSddWFycDG2KS9tmSae9Lnlpg/4bkhC4r5h2FzK6srQRIiEGTS9kwEJrLLSjJs1tlGfy6uHbVOQ0eanlvQ0ZX0jL7QiCfc48obc0z6rWPEAHIDUrxQKnmGvJ0lZ/G7jIaYxQRHryIAqYgQ2lOZD0cSA7TNQVPQv8OHQFrOaQOOyLj04igTNgIUBEP4ez4rPoPqWjlqU7ddBtkQ5q82mTitQYvMocQ6DZgAX3fk5iPYsnkzvv3db2Lb9iHsGNyKh77wObVTMp72B0Ngh9/rkhPaz0HSwGOCOHYNcYAK2VZYcV9lnZGWn16Zv4ceMmmAEliMh7la0YxFQAOv+N2MaXwwj4HfYThPaFG39noDz8gy9MKWCgI6a5bL+t70Ambosk0AjcwjHJx0JqM9R79vZ65y7zvr3fELFS3VGh0D2/6MWEjy+Nj8QdAmDH7CEGvrkmNhwWMRxvVseSfxp1RqUQus2SxjMIvhaChemCJssY6TpERA8y7VUHyJhrgG/dmk1ISuN+gIqrNQLNwNTZHmNbGoyDiBsSQ/l4xSFhO5zrTdS4sLmj3AWJhyTMa4tYJHW2cX2rvYgZGVbRTLlDY/ALTSixWrn3gCZR6UjdiAUl6Ws4MbUIcjyUu5LMHvGjKooSmXU37f3dmG1RUOWGTbew1Ft/fSFy1jaXVVcVhLc4tAUcbA3BPszuD3Fzhsr9U6kcR+rG9gz+5dmvgsbXV1h9mgMI8PeYFcV8pVMZcX5hAGYkbFr8A65RmnT03G9u6LXc9b9ieTlUwYc0rpiaeAjrYWERKEXbFVOmXt8PzrZ00YX7mizo2XXn4Fzz//AlKb9t7kcirhsARtE29zC9VkD7AlABw0M/yDVSVhcB6CVAcXuQj+Pv9XxvGqacN8iCZOakbZRNaNUeAgnkxDcCR2DWY8uEm8SuPXY1W+sGGdKRjaUwW0CRW3PzTI/Cx+jw5AABo8ADdg0RIH6kVaVdiSCK8sxuBdDEzK8ERCu8byM70DowRzgyfR6OTh1HUFxJrrQC0tZz6YzTIATgfAtRLMc0cgpjym36NZOv1fnBiZxhAPclR5FuBirE7/HgeUzbCb4KnwmFA9FDSgazAvrZBPa8OKVg7ZfIso6NlsAYVSCyoK3LkOdoAJi3m1+0oxcDo6o8Wrwh100Jg8KfkJo9VLuRRq66ukRSCzvGRsRQYPtTVkvfIQWrIsAPN1CaLrPKxNbSg3ETxqFtvQ9DNhQ0wY4DIx4wTQNCff2mh77hVWxxgcyjgF3UV+gxLAsPbSsIJpZ3HtLbhiS3NnxORhMnD+fDxkQknwFSLpXPdYkJe/Y5JHGrUqUGyTWFmWJkip2KS2sr6eHlAgtrWlGTuGh3D65ElcnpjArTfdhMGBPjHtZuem8dQPvo8jNx+VY6eB5jWePnlaRprG5fX33ou/+uu/USDBYR3ltVUlYjKKYS0FEuRyeN29r8fDjz2K7z/7LDraOqT5xpcwyKFeYU9XN45cdz327dmDg4cO4Oajtyhp+PKXvoSF2Wk0MxlJA/NkhWykcM3+Q7jnR16PiYkpPP/c82L1vf6+N8gInz1zCpfGLqolfH52VuzILcNDMoTtTS3Y1j+IF596EpdeeQVtqSwqbFdjwMRWEbE5amJ4tjaVVJGlYTTwJ2gjqXWjilJzE/q3DCKVzym5nl9cBF0Q50vWmURlsyhngIW1NdQbeRw+fDNa2jrw7e98CxdGR3Dm9AUDnbIZiSNPTk9jYHCLBntMXBq3gTLURqtvYMtAv035atSVFDNoevXECZskJj2mBto7OgS2MvF0AINnkw6LbQbG8rOWiPa2NmM5hORHiVpokdAUbNpQAf2B+Z0ywMjYUaZBxX1RXq2iXC3jmt4ebM810JbLyKlKS4k2SP7GWmdMFiEO7DREIdgEOkkmilYCz+FUeQOvLq1Im5J6IUxa+P07d++SuDPvj8+a10OWJv/fga3IwYbKtAJhTqqemNRrVlaXsGv3AO6/763o6dmCd7/n3ejb3Gdnlq09hQK2bB1ET3e3kqAXXnhe0gnrK8vYvv3/Z+tNwDU/qyrffebhO/N86tQ8pCqpVEIGAiRkYjKioiIqKsgV0dutV9t71bZb+7b3+rR9nUBREZGWdmpBaBUHwiiJIBBCgJCpMlRS81ynzjxP9/mt9e7v+4J9eHgqdeob/v/3/757WHvttbfHkesPBy0Z28e3RUuzmYqVCsM15gW0AMaRPPLfALlcJy0WmShkEnD8+HEFReMT1ntUi+bqmqrZyeSrAWIGtHhmMKXUNqyCVur/NkdLW0dEY0v83M//ggZB8XkEgi75mCEHSKuEVMGXdew86c9aYwMDvZr8uG/vrti9a2fcfMtNMT4+Jr+LXUlWYfoLJ6L2Owni8d88gwQYaTeVeHzpOlCFtHQHZOIKoIWtyOFoJNPp0/V8S9XeoKDttEDTMlih3ifltWWB0O06vj7eyXuoyiZomPGCiqGlbYxgUr6uXHP6et5LIMh3535L0LC+TSrjnGw7XSyDXlxMdXJW7+PTr/N9Sh7YBRQeYVGXs8kaJcif8UW9LhjPJ7VJse1qZdcQFiepPHt+WONcI4BenrcH0Lllkx9em10BgF7YfNIh9gugw8DggPR8+XyCTV4PU1agwvqWhrMQrHOvXb0VBdGnTp4VWLG0ui4dxudPnBbg7ra4bB92O6VYX0UPcOf4aMxMXZEkAZqma8urAhbQ38U/0gbIe2gZ0rNW8XLTMgpra9HewZCBuboEx8w3XveL//Hn46N/99fR19+n6nx7R5eKNjAi+P7HHn86vvH443F5cjY6OrEzG2LYX7h8IQ4fuib+zY+8JY6dPRk/+ea3Crz91Mc+Fv/5138voqcrKu0d0dnQGD/05jcJ6FteQ4v3pD7/oUcejabWdhU9R8bH4tixFwS4k1gwYAopBCQ+hoaH4jWvuSdOHH8hThw/GY0AcJsRQ+jaEgM1NMYqk0o72+Puu+6Ms+fOxte//nXJjSDPgUQJrGXkXmByUuwyyMBgrE4Bcgx3Gx8dUzcBvnJ1ZTm6B/pjbGxcINXZ02cMyLJiDVtq5eI5nDh1WjZhSsxYJo9bR3OJ711a1J6BDEBQRBwnYAogpLFBew5bJ59a9KPU2SHWy5oIBVMz0/o/Z0DyPGi6tbepfatTg8I6zKwobZsww/k8ABt1d0i2Zz2WVxh6tCJ/xSAiJshzLexr2KLsHwpwrI+YoG3t1hxWx4kLvYBnL7zwghh3LU0eDuUEzsxiacAVn4mfhrUBuML3Ymu5r+x0YuexPwV+lZAT5iisEOWypScobasY22KQrIvF7sYidw2lXcJucfZzgAoAGuAijFeSWjM1zeTj/rBv/DieBZxd9pCbwnxFwsrnB7aW944BLAevAEAqDsKuY+Jr0Sy1/jkDjRYsX1RIF6wFQKryHmcQ1enw1nLlpZuyyzxbrsdDPbasIyh9OIbDGJTzZF26nQAUaYFEnqBFf0Lm4NrMNFv1dOTS3ZPgHEUrfBLAJ/GRYtHCDsOed3V3ivWvWFssMvvznp6+qg/kufOe7k4zI/09TJVdc5FxA425doGCfKbtd8b/kDKs/+9nAbjr14kJBgeqdCilvmf6Az4bf8JZTR+oYpXkdDa157NYzD0o2ReRw6AUa+KhTO780nRncs8WmNvtijFhQMOS1lkqYDhxHPlTDpoRwI9u4sqK7FDmuiLDSPO2fiKbngAAIABJREFUVYCE8l2xxlfUjs09E8sAlGzbuTOuP3y9cpSXHDwYr7j2uvjkJz4eH/z4/bGhs9DgTp8ip5CxqfLyLJDDjlxB1oIhHLWhtOxXr7cHwcmvlm7LBPR0BlXESym30k5e5A2S0MP+dNegcQhsCbJQylOVu1mfVUhP8S2FgFcFE9n1CTpmHF5lQBZCEH5QOXORfhMQBLW8/Ch2KYX+epAoY0r2AKQpzp/PKYU5g07qwiw5Of+Gj8WXpbZqxiSWPjOxC2KPsIkyoVjxmioD7FAmPldig9bgPssMia0qI9Eo+RMISWI+FtyA62OQYeIT7DfFfnSRQE6oTqkvViKxDM3KMLtcckk8W7SbtzYk+YXUN/ZArcXFVkLC4ncU2IjNkddSHAmLn9ixqVEkjYmJHcqPUoZOe0tzDkq3VWFsi3CFBiZ4gtiafi6OEz3kxWCuJdI6KMLERvT2dCnf7UBKC/AWf2GgS7E+Ui50S1whV11di7n5hWhpS8k4fAyM0Y7o6GhTsZ/v7mxv1xAatC51T9LMNiM8cRyeq+K6snd0zdjjwtpNbEwdruA2hZGrM1ZY3N4zto1mznv4HXtfQDOElvUNaVQSW7S2dsjvpNQK9jnxGZ4dfh/7KBb4wIFbpMGon1KxyEOStH9XORIy8UuVbAhJpgXWSUD+ZFUmg/JMGBKDERgpBh1GrjzIartVTtv6pvYrtnMdQ6/6ZSxMYVtwTTowZQBIgkkZ5Ms4qn22lgAnywzjo8lxpaKEsc4KAkkeAdLqikXDM7mtT0jygeehTlFiKxOUYEHf7zar+vayKphUQEe15+AsSpAoY1REVJXgJTU7HQhtg7QLCvlfL4Lnrv7ms8r1Yq1yGE4mGuIhlmuyU7JBLpvCC1PowgZo3QIlu1jo+1Q/NoVuOymERt3UDLgGw8/BDwG4RWFblDjL4Uk3M4Wr15Tkey/6gpyE8TpAaLRyVmJzbTnaCUqmJqOTIuEmDgYHUNO08X3D+sIguK2dC16BOaRqV8iBA3ROLq1G6/BQtHVSqRmMtk6Ln6J9R8D09NNH4/LFCzHQ0x2bayu6ZrQXAReF4JdpjpmsOdCrExUmsNGed8KTIKOdHu09ODRrZdUA4FK80+fU2vz43KwgY9CS9cpndrS2RWdHu9quDh26Jg5du0/3ubSwFA8+8NkQ2NHRGWfPnNaAC6rwsUmw1602rb1790sDq9LZoZatgaFBaUucOnEqto2NyqAMj44qKeqCwdLaUqqXW3Hx7Jn4/u/5zrgwOanEBVCttaM1nnz6aExPzYhpBYhw3333xZGX3KBD8ZlPfzo+9fGPx0DfgAzi6PhIPHn0WPzsL/xSfOCP3hc/8dP/Z/zCf/q/48TJE0p83vx93xcHrz0Ue/bskUF+6EtfjEUC9thUAAlIqLbx5eU4+cLzMX3pSoz3DUalsyUWpmdjfXklFmfm1C7f294WB/fulb4GAzTQ3SSAwnDmGZeO1sKcQbHSvus2EIYRNailGuLEHGBfV0c8/PTRaGvrjsHh8Th5+mw89fSzsbjIUIdRV+BpY29pi5Nnz8SlySvSqOV50fIMm3JYyTRT0C3ES9AtdhXMWujvbW1xZXKy6IutRrNa2WAVuD3aRVafecAp9gR7it9LP8V9XzrbMDgS6IHtmjYyQSFVzzdI4tc1EYxgntbj63paor8por2hyUNESmubmM1pP0sAkQEWkcHmOsxaGBiwMBujqa0/PnHseKx1whw2cEiSDDjBPczOzsiWZ7sm12yxaNuLZG65bRONuL7o7+sTCLK54da4K5cuxa/+6q8qUX7nb79LAzTUHtrXr6R8fGwkXv+tr40vPvRwfOITn5J2y9BAj4Lh548di/6+3pifXYieHqbndSnIBtSnlR8G8XPHnonXvva1qh4ODlnvTu2uSniX9UzOnTsrEWYS3ZHRMVUnYX6oHbSw/A1+kfD0lKQBYKCioFn2GLu1th6Pfv3RePzJJ+OfP/8FPVM0WnjaDlSblQB6el6zRLLRaWQtaXFgbdQK3d4WN994o0AbdOhYxyzkCfQpQVXq7TjBqJ8AXQYgNCAcvaz35gCVZKdkICyGSulYSNBaLT0l8cVeAqKntEkCkWKirq8LAGDdqoF6sZf4Yp45xbFMjJRISpDd+z8/s97/cT0ESsQfufd1z+h+lYmQWTjkOrkvfpJ1mra3+txK0ZK/ZyWY93HdJEw8U3RDsUmIatuLOlglgF2lLbOAjVxbVpH5Hr6bIM/a0tYYJTGfunq1WmxUNb+ZYpt1ugA8ePZqk3ErgPWOyhRXfW8WDwq4l0nZiRMnBN5df92hmJiY0P4dGhzS+rOmnCv8lCZib23F8PCQ9qtah0kwWtqjsaUtPvbxT8bBAwcFip+9PBkf+ZuPSr5CjLNGJ0PSG5Q/hPmBgHzEd377fdHXXYnJK5dVpLz7rrtVbPnylx8SmFYFEsrgFBd5aectmmQAVDBi0EBaN+OJ9zBx++d+7mfjscceLeBXqwJ+7APrCqvhEx//dHznd31P/F8/98sCCHu7GuK//Np/jkXasXsG4vfe9564cOpyvPYVL4vNpRkxh9/z538pfd6B7t64OHk5/t9//zOxY9dEPPrU8wquR4aH4wN/+lcxszAb3Z3dAhLwiY3NHuRD8rBv3564++6749B1B2P/ATSY3HasOIB9zAAamHtFaob112A8GLiWatSzYf9mu1MxwtUWY8dSGcI1WLS+PHt18YiEVeKmZACWwTRq/ys2PdtYk+6lc5bDBEqibntVjRrNiMu2UBWmzXgRg5jcobTossf5IonjlPY5nRUlUpxxwGgDNVX9yPL3PFQG4RVdySeRGosaUOJ52cnCQiqlcsfGGWoqCdzSGeI8s7/EumSAAEXFYreWANxLUUKMkNU17TE0RgEPuf4s0KsYH9bWo/Db3eMWOkCXubkFtftbCgnJgr6oVDpk99WytrIqYNTXsq6Clvwf2mEtFD4MeJk5CiCwEZUKRT9auEmcrV+PL0q/j31hAF8C/ZKtWV9VYXmy2BVsKDaDWCjvmWtEw0wM6MK8zEKaAbuGWFzyQAz2Z31nFesDQE03BjEE/hM7hn/v7OwW6E8OuCp7D2tnM06dOBEL83NmgtPGXvSmWQs6ljj3MHKJ39kXvX290oZ1vLSiP0WeKJOracXlNSTCfb290mPG70SgVd4qlhMgGUAhSTxsa2wvmssiclC0bW7R2mGvsnCl4ilyFatrAuSRiuA7kS9h3wLcwpRcWVpWkRVbCwgCw985gvc3gIMn7UI+IU/xULWU8dLvibWKXh3PAX/HvpCOYWHWEzty/9WhKrQvA/otJ+hbkyrD31CQoUCSoFxOY8+CsybbNlBsWyig85b8EOuLf8WvibEO+UKkoEIIorNMwz/bYmN1I7qKnlxza2P8h1/42bjz5iPx6KNPxk/+zC/EAgMr1H7rvJ3zAThufH3LDKotA5BZ4GRN2WusJfGRgN+iw51FPgoTKoIiuSKtfWs6ZzyQgKPjV8fL7E2ejQZ1SNN4qdppqLxXEghlwE6xK8ZI7Gszhq7GPYWVmxgDrzI4X6QlSoadRdtk/7nF3LadNt9qLt7grpLMzxOAdXdKretBIGIOptr0M0uWefnKwhZsUv6qTtFS9dDnc33q8IKlCuuvLciw+wcHS8yKlEnRaCQHAkwqmryOJ1bd8qs5DdZbZDAc68S5TbJUFZep04MX2FU3TwKfqJUX1mAbn3abuCcxErArckC6jHKQLusH6YAzTAGS78aGWmPY/sVaqyF2uxiojY0xOT0t20m8r6IBuZAA9TUNA6WbkS4DYrSe7kp0VzpisLcnujoAv61hLKZnmaTNHiVWnZtfjCtTU5I3Y6K03ZPxAMXZzY3KTSqVdrViz0xPxQ3XXyf5LXW6FILSi3Cdsnb1OIDspdjvxMEmpxnXSdzLEhxZJND5KUOlEiQ2c7gMNxaFHy13ii2e6WCsYj2WF7kPM2PTB4PtsbItgNgDB1+KdyqU0JpWihw8G6wkF64KuAKNYRWwVB41SWMeEhk7WqeWl4Q6q7ol9l8RjgYKSvpwYcXxWVxwTiVLB59gXxqGPLhyOlpY69Hl4ZYBKtqCTqRrD5CgVkKfVMaK0Dbfq8+u003AYXDYMKJOEkjfagBrlUlZ2DqZKFIxSgNtanxtiAJXmGyEvC5+xyZ29cJjX+qvI51Gosu5GXMadq6NPoeAsBgeCz8XzRe9qbQt8jrYgxo+4gqM2k7UulyGMsDdLpRbAhUMh8BM1gSxVyqarS1mL6buRmmRhWG1BqVcoB7gIqwo7snCshZU57PKFNciZGtNDa8VnwoGskFbi3him9EKQMJewmEvziiwVn0UzTamUIm2blF2ab2Ug5GGiGvgWqlWqMIp5QR8VnM0tnfEq7/92wXczMwvxNWpGTnT46fOxOzUtHUTiu4RjMmx0WG1hhKUtLXh8Nejva216Jrp7qqOoaqlkVPGCv3cl1gYtNXzZHCRvcl+IwmjupGG1AM4auLrAkjXPKCI/2NYAVHRgED7aWx0KHbsmAiIaSR2n7j/n+LTn/lUDA72x+TkdMxMzShQ2rljZzQ2UOXFWS/H1FVo0avR1t4c28bHY/fuPfHEU0/FMmL266txz733xraxsbj/ox+NrpY2sf8k/g5AvLERd911e+y/8fp49oXn1Q61c98esfOefva5uOmmm+Kee+6J3r6eOHv6VPz5X/xFzM/Oxo4du6OjsztOnjkVr/+2++LGl9wi7awf+9Ef99Stq1fjlltvje964xvjhiM3xMzsjNqsB/q7xTb9/Oe+oGekNUBvczPEPOOeJia2RWd7h1Q/WxqaFWDOz0xrYEfX+kacfvJorMwuhOaqoz1Fct7WLCo4+4qKkgA+mGfra2IhSodVbTAwGrfUCrhJRbFSiefOn4nJq1NqCaRSTOWP7XjixAsy7rTWVbq7xTo5ff68WJ0897VVJ/4Dg30xMNivoR+TtGY1Nkq3D6YQ4uUAmx1dXbFz54545Ctftzi0tH02FFRmgMf6CKBIALCIezvAIYBtikpXRYMUcD6PPf64W4VKdQztMzGEYNqhF7IwLwYv7eW7BjpivLkpumAbSFvRk2JVVVS25gqg21CREyBB3hCIurayFk1tgEDNMbncFF+ZnYrG1lIVLtP+VCgRm8RBLIMqYMnxe56p9GFLcePOO1+p1nqe/Sc/+Unt2UyIue6F2dnYt3dbvPVtPx7vete7pQEEYEJ7Ey1kB6/ZG9cfORj79+/X2hGckyxiI1gCJ5kwJazxxTRaPnd8bDyWlxeivaPNQfT6hhiHsgDSq2uKaTRQ52H4tApc4nXSItb1u9U7HT9+xi02DkDl5Dcb4+LlK/G1rz8quQZLfLRGdy/PtqJqslo6BVSWtl9pNWwpGOG6J69Mur16aTHOnD5txoWqk7RALbmlWU8wYteuXVV90fbOdq09PisD2gSeKwXkzQDYQJ1BugxU6gPt+mKjgdTi84pPlB5WERdnPQSAlTXEV2nPwrolDsE/wWYsgzr4btYrQcxkiOd35N+t1eU4xEfd8QMJVrJIuR+DhDVN4QzseX2+jmeTyU/uVd5rJo6ZEWILFKYwoEOCsAIT0bdirdY31EKe79FeA0wowCoXigZPFlXNxFqqtlXyvq7OivaX9jpT31fYI2aIZkEQ+0OSlvpeANFmDtLuwrTAXglzw6h74blnJVnB2Tv2/PG4+cabtF6XrlyMoaG+uOXml8QN198QU7NzKjSdOvF8LMBAJvjcaIz5pbX4g/e+P3bs3BNLiIlvbkp7UVIopVWMa+UcZ2CNjQCg7+/pjqmrV/Q6tH62b9sWR48+IYYt0gLJYITllq2jiuVUQLEul84XDDvYZB0Azq3yiz/69h+Rj+/s6jQTs9hd7r+ruy9+//feEz/1Uz8dt778tTEwOBgT44PxZx94T8zOTce/fO2rcd2ua+IXf/G/xnd8y91x241H4uhXn4jz85NxdmExvvCFr+p7u9bn453vfle8/f/493EdA9P2747jJy/EVx9/QgU7EliS1+6+Xj0rQJe+Houo3/iS6+PHf+yH42P3fyo2Nxri6vSMWGlOghtUlFjbWIsNpoFTSOww8K0EQbFfU7Q2t4oZydpmoR22gQu7K9o3ne0V2UrsAHsNbeVkqKmgvr6qa8w2OoN8DbEwv1gmbLuoRKxlvVBrXEoPtsVFZH5P4ZHvM+jvwYC2H46P0ITlp6X4JU0wlx6b5ZZ0PjIBKu3HYukU/T0BB0VzHSBBCbX2M9rWMAtXqj5DiZM+yy2u2GaYSRSJOzvdcsdwoKtXp8XYZX2RjsC3SU+0gJti3kChiU2x+dijrANTN7m2yxcvSZYGkCp9FGcfwKOnr0/aqIBstLuNjY/GlcuTceXKlJj78wvzum8nmgadxPRuddynTh7a4NrbdcYp7IjFp4miK56wznADaaKZlSimcklceR9gELafPYIEC7H95uZa7Nu3Nzorfh5mXaJxVlraNyKWl4gHXbBoaamBKXpDySkA9jcbsHvE7R6OxKPq67NPdI5izcRk2mj/luKYY3QXytRSLA1KM6CqtBaBwzXA2AKhlq1KPpnL934ZXRHZdMVE07Q/1oADhMX+U/Q0mQP/1VWhCFx0BrO1tXoHSVfJb/Cf9X/L/+Ytvm7ndSKZkE8hZQA5o0hgsB7a80XfH5Y3QIeHtPjsw7qigKPPFgPT/mdpftlkEoHNyDo47/PrTAJRPCKApAxIKfEZAPD6mlvwzWjFHxLjboplZfYSzCha+j11mu8mN9CnUrDmnDGgSsPAYMm1Vgf8cS2A2MS17Ce1TEeo86a/f1CsZCQqiHmwy7INZWgo65WdkIBWklQADE5N1oYmtW9iN+mAOH/hvAp6lidzzMmw0meffTZOnjypGAppHNlBDT0y6Ghmmgks3B9DNiTT0tgQl86f0xkjLluYXxIxhkKWpqSXDkTnxcZAOGcUEPjsucKKZo3kmwqI5NjQACHfodxfz8qFZvZf7gVslgaWasCni4yJE3B/ytjZO2LXOgdO5qvBJ5dQBAIRV5SiMb9NViH2ARuY516YDtdctLV1Devo07dqD6PF2Mugt0Ja4JqJhXh22H8IEQIdtzx0hkK3ipv8nkJikcLo6e6NfXv36Tp0LwVf4aqVvwtCKAxPGLKFHcfrJAUm2TnfYQ1cZG0N7F+54hjCgNeWyAXEF8mqRx9RcWOJO6vgbTTo/aekibzkQUXKZYoUh4o4njZPXgj5AL9MCzN5dX9XJVBRa0CFuYlnGdFZ6YnZmTnFG+w9NNnZr5w8D6Lyjbhbh1kKSFh1xODAkAaU0hlAVwExnchL2nucNzqwiN3rf6xdqW4BdS75/0loyg4kMUALC7u9jeLCqrA6xcd0OFGUqs4lSVawZS88DAndb7Mch4cZtufhnpbCMJbjyRS2Xw3D196qIS9K2qrW3Beu2xZl1EYGgInKTzLf5DhKCzHJQLYriYHX1qr3sgnYvAARCUISROPEfOiM1nvkek0TIR+8jG+dMLwD/BqgyXVh6PKa1MJQhwpbwLVmUJQwiUpsVlIGKslWzGQlAT4zAwvturQ8VPUHayiWgcoyxThFbnVg8WaaumxEOcHQrFZksiPXm8lXeR5mYhY9x3oGaUmY6isyGlKRLbhF7DfvSRP+UoBaLYw2cEmT5jYIEtTgXJ0KXp4X26fJSZMcTWkf1kRdfZY/D8ClyMKkgoHul4TGgWdtumFeNw6WUfW8EP9ItYKBGLAUGzfWYnlxLlpY1uVFTddlfX2qvCf1P4x2YSemWLknomFMCa7XzbiU5mJrNACGNDBwYit27dsfF6en49z5C7GxthGtnV1u9WHKqoJJO2tRrWUB8bdUhKxrJAZGS5MGJJC0A0T09/fG3NysGLoCu6VRCqvJrW8kMKqWlClgpvjTngI1H8A7p4FbO5SvZe1Mf3flRQDBwpKqRHwOA13uvevOmNg+6grr6oL025ZXFmJwYDh+49feFdcc2hNv/eEfjKXF1Zibn40H/umzceH8pMCsw4eviwce+Fy0t1U0AZn9TkBMcD0yPBqv/9ZvjSefeCLe8b+/Iy5duBC//5vvjIH2juiQ47cex/zMbNxy803x8te/NoZ2TsTv/fbvRKW3R/f/S//xP8T2HdtlyH73d39XWlMvu+02rVdLG0DdZvzYO35cumd/+7cfjX/58pfjmW88FV0dlXjdfd8S3/2m71EbGe1RAMW0T/3zg58T+29keMQ0983CaiKBXPKwg288+nW1hT979Bk7/5mZ6GhqjpHxwVi8fCXuvPXWaCZRh9a+6emc7sxkYhYgMi2Ddt4kyzh6Ku1MVFum8ooRx1nQprgV0TvYH9MkWyT4Tc1KZFpa22N2YT46u7tibmExHv3ao9Hd16e2Vg8ucmsZ6zQyOqhEFN0ntjBOGJbQo088Ji0v2rO3T0zE+I6J+MZTT+m8Sbd+3ewnBpugxQbgx2CFrS1PJCTBSlYTdpoEqb9/QIEezgrHSvVdwXfRs6UiqpUomloEDs1lOmpHrMdEZ0dU2lpiA0BaiQzLBNDlQFhCx9JAgSlgcJH16OjqiM2G1nj2/FScw3KIRWQnazaO2zYIHmFyMuUN1jH2BWBNxJ7Cmtu3b5/sY1dXZ/zDP/yD2imzLWgLFsfaWuzeOxp33fkaDXZ4+ulnlFzj59Bi1XdpUMuqmJXrJGqbtK/mIBJX+sQmX3fA5ljAOpf2VxRPWlSYIOlhKrT9XK3arBaDqrg9wceqgKHOjk61lWaQoQCz2QLyJIXrm6uqvCoYbGZK9myVPS9AqrT6GnC12DstiwoO62QuGGbB8ydRhLnMviagJrleXJwX6DoxNi72KAmvxPoBvtGHLXpX3JOGxhQtPyecBiETOOR7FTMVIDHDn2R015iLRb+3+LH8d4F+8/N6v0AyBdgGOcWSE3vLMUfGEun306fI7pcCX4r4sxasEckK9lW2dmtT+x5mZ7YSeh1rcUiCivm7WjBqkDIBfa6VM5U2yC3LXgeSo6npKYG+gHjsPfZDtqCp9VJnbkFgGJ+Rn5P+h38HJEztQ/YG983/GeI0NDAkQJspfgSjAp0b7HcFWm6ik+UEqLUdUJw2xEZp6xH0wqi74/ZXxtzMrNZ2aW01Lpy7EEvzS/Hk0afia994VOcOH02BZ2mFILpZEhPjI+OxsLQWq5ubATAN85F9gm3JSeTJJErdOXcueKCH7kP2z5NSOSe8jqQA20NRjyIea0rYmkAsU+C9PmaYJmi2srIov0DbKwwwvvvf/fRP69nzPIg3kinDOo+MbI/fedc74yd+6ifjTW/+NzE7txA7tvXHH77n1+O5Z5+Jpoa2eMnh6+Pbv+d/i/vuvSV+4Pu+O5oaK/HRv/tw3PWa18Rb3vGz0dozFDNXLsfbfvgH47MPPqAJ8bt2b4/jJ07EubOXFfsx+frSJTOoWWP2DMDpW97ylhgbG4mbbzkcq2uhyfFf+OKXBG5xfdhytQWKhdFeS76LBpbZh6ynk2vF8oWp4wI6Bdh1SyWQWBUJnIxrqjFi3b7Pc1sFhcv5ycJ/7n1aIn0mSI78PNngqV+ogKk6vKTGHsqYt8xvUQxnKZy0H6nl6yuptyd5f+4QqiU1shPSVSuMkIx3ia/KoJc8x/Jr5Zz5T7PIMvnK+9T9a9gQQI5ZQDwL9lLaBtaP/zbbuk8Jlwb3abo4UjLYnJqNzHxG8beAI9bLNoeE3xIjHj6TXVQqIqyj1bWkoqFBBBdE0qbKh8g1udsqC+1iMaKdDSjT3ubWXjSmkRuYn4/dO3fpvmEU8m9mjxvgJP6Yn3NHB/eF/wYEwJ84Z7OvIkZpaMihOZ4ojl1jXbu7e2N6alafKfC5pVUgtnIvCo+0H3d3y77xGjRU6exgXZETwE4yGMHn3prr7DiKLwKAi8zF/KLPN5/v5+gk3rbHkjN67upEW1Uij9YkdpfvnJ+Z0XWorVcyQNhzJECWzbqk9VeFVz9L+SzylyJPsky7PCytxgYVFMk7uAhsF8wp/IzhWbd6c5abmkjWEyhetT9eWIzOdjombK/pmsuE3+gLnRzEQQ3Sk2ONyDl6uxzrKS8S4xz2mAviKtSVc5o+Lgs8FNMz7T956pKKv91d6PTCyieW0VwHr22zWVa2u/5ToJW+0/GffA/AkWJiF+4Ns5p4ZDKL96nOtTZuYQeWAgS/U+5b3gOTrgSYyp/96hI3FvCazb+6gt0gb7Pfm5tdiA/8yZ/Ehz/yEYGbxDlVAFakIcAYiBtbnhbMsLFoiIvnL8TW1nrsP3AwTrxwSjFatuBrCIaaAA0cA5LybLdPbNfzA9Qkp3K+67xB9i0BD9keyy4IGylyHx5q9+IhrZJYkLSEc+2CI3pVBEiueeBUscOKcyQvUCvipv3MGCvjI+snWi5F3R4F/PZwMGSPbJP0eogCTc3R3dNTnr3jdOzN3Ox06ZAw20+5eOOWpHj4TnJVde8hC1d808jQsKQ5UiZO95kD9soEcsu1OP9O+2gspbRqlc4S4qrenl51JEEgIJ5N34a94X64Vs54xg7kJrZftRyfteTZkTcKhC7s8Ko0Rhn8RFzMuYAZjCTSrt07Y/++fXHtgf1x5fLlWF1eiOYWg69I6nG+8RfkZxR3aI1mLQFCRTCpmwoPlkDeCVaA5BIdSpAmXDC2fi5asOQY7Dv2m6UnPCQIH6QOoVWGxi7JZifAyP3Wx9kutluSifcIXygAsXxeyalZO/yZdf9d+MmBWpcuXIzxbaM6V2aym6hIIdAA+HI0DF1z8xbOOpMlBXJCqRHfxfH7QIs6j4BrMVgSBS0OmAvj96LqGirVVFyhniUQTyYEvfnuSrepYGO5ncmBNf9PI5iOWbqABEvFGArrKVRakoP65CKDI9Fsq5p3vj+Bh+V789olv1EW14G+p/PKMGzS2lqjbifYl4FKfkYCo2ak2PDyZwbu4RMNAAAgAElEQVRS3Dsb9ZvBywwUUstOWmZFN0GOoUyhy/WQUy7rk4dfB4XqTAE3+TuAgmjZRQhbdT4oshro4kDQAY5rfwq812tJW16vnJAmjVJlsTgxBsztKrRBl4l2JdigaqWkXeLNDpYk3J2sI94rx7AVa7SHGfa0pgEU77UlaTcsLcKYIqHEQVG5NhKPF5Ox3aKSZPeWzxNj1dRqkWU7EVhH6WyhcLdroAwMSg3uQJ51i4TVgOKmBud4Txvk8L5MwEMVkfAh1HNWuRB9JIMQGNbV5UW1+mIcAGjGRkdkaBcJqLY2pU/CmpLgVjrbq5VC9Ph0eBXoetona8uzprqu6Y9Fp46K5fKC9Q9Wlhf1PWtLSxrecs+9r4ibb745lpdnFBRTzV9b24zff/cfxq23Honv+M7Xx+zsvIyVtCObAFzdgt3Y0BZPPP5M/Nmff1B7Ymx8MH74rW+N7o4uMx7bW8V4+MP3vDeGO3qjG80wl7x0Zpi0idbKgVtviP03HI77//5j8Vd/89dRaWmLXrTCVGlrjJfedptADqbw7t27I+66++UC3H7l//m1+NIXvxyVru54x4+9PT781x/RNOHbb39lXHv9dQqOSRxhGnzpiw/JKMIyxXAjBIwxBdxDEePo0aOu+Le1yRGQVM0tL6n9BSPPEW1riLhxz/5YvHo5hnv6onETAV9X+qmGkvBCkU/qfArRLy4vVgW7CXCXVs0oGBkdjQOHDikJAIQhyO5kWNDMrHTMmHaKnTn+wnFNWyYh50Lamfq5znTtlbj77nvj7Nkzcf78uWDgSjqQoZGRmJqZFUuxFRvW0hSPP/N0LDI5TKAbQuTL8bpX3RlTs/Mxt7wWFy5elU4W1deNLVf0+IFdQsAwvm2b1gjH+8wzT6slR2kLNlugIm0i1oXytG0E0WGRcT7nor+jIzpb26Krl/Yk7Ph6NIn9LRTAiWwZghKtMC3Q+bFm40Y0xamp6WhsRQON9p8msSoYQEE7z8UL52JsbFts27Ejnn/heLQy8Rgh5a6KJ88X0P/QoUMKuvi3f37wQSUCar2Dyg/DV6zg5XjTG78//uVf/iWOPvlk7NixI44cYdjDvBIIWuAJGEieqOpztpdWV6O9pU3BBg4YBiBrzGR09hN7gWdzdWpKZ4x74wxQteXaki3Gaywu7+o3gEf6Dhgws7PonHXGrl27FdDzWUeO3BAPP/yIrgPg4eCha8Q6euqpowIYsUcAhSo8cG3o8GhwiX0zgT7ni6BgcHBIrd0kIAq2CssdBpQ1fDwgBHujfV/0tnjmmqyeoETR9EwfxuvSv32zL6z3VfV+OX3d/wqErP83AHz+Tjs3dpy4Q613JdjMImYGzpkoVf15Ycm49cVscO4TDTJsJs+S62Kv0D5DUCYgkMCuiHlzf7Trw6Tgc9lf/C6vPf8uGYE6fw8AmHGGwJ0SHwHgwZLFVgFq5hrxd8TK+V1OME/AQoytEuhevnRJTA8Bi2gbl2fGtcOawi4QpxCz8RzZa9gg2L88cwJcV+0dlA4ODbmjoLEhTpw8GR/5yIdj145dcer0WdkKQlnObuq8qkiQ/jQaqu2SMHozdqN4p/23tVWG+gF2mbWheK/otPnezdZys4UTK//eLT0kbL1dtJ3Oyt6IPby0qHvh3PKDndBz0vCnBrGJNbRAsQjeeSu6YNivr8UP/sAPxP79e/Qahp3lz1bDRgz1jsUb3/T9MbHnYDx19Ex0dQ/GwsqsgIGpqUtx120vi8HRofj7+/8penpb4tW33xE9Izvj0w98Nvbs2hGf+acHpe0K+2drczUqHa1x4fyluPGmG2NsZCiee+a5+NrXvxajIyOl0ErXgZkbxAC33fbyuP7Ikdh3YK/YZACk73rXewTawF6SPIqKUGYGNktqo8SxBYDXXisMHu/HuniX51bOlIqBssvWZ0Tmxdl+MldqXTf15zj3veLZzdQgL9I1JJHleRIbSpdXtXJHdwIO1dLopE4AYQHIRFjJwgv/WOR2BESUydT67jrN9kx88uzlGcm4LRNH7a88m8gIFJKCr6EMSCnAX/7d1+VkLddQe7OAIUqqq5PkXbSofk/RVMthO2Khk/gBlBRd9zy3mexlbpR5QV57DnjJe8tE2LG61zABxGwpVzZVN0G4vhiCnVEci40ow9hkExVf9lbXQ/mXEsvS6SDAo4AD1fa8bCv0JPsE2pJ5CmhaBSb0XWb+5Lpx6QCLLqol8Komumq+mG16ZgS6CMF/STN3yzE4+Yvuh44s1qUANPj9jNmdu6g/pTr0IQHq2iTeHMTp+zL7tG5fltw49638AEx0AagGgdHRTlYZ96nBQr4d/beG30A0KD7EibybPYj50TbFbgscVIs7OoohUNvtlpnPecqr2HjFtyWYDzjM+SOO4c0JPmuADkOOWtvE7CV/4s+e7q5YXFhS3qhcpwn2b4fWkVZIF4sb9D4Aet+XP6taKKSIzgTfCgMsrf2s7qrSYejWUOuU8p4cTIQ/oA2a52c9VTMHPWxpPdo7KpIqgqSEv4bMwevZs8prpSFqDXL8tEENzgYyARUNUHz1q+6NbdvQlW6Jc+cuxq//+m/G5z7/ee1til/YUneUQHJZVXFf3YhNDXH+7Pno6SdHG4nzF64IfG8KtEaLLiFDUDVg1hJEPCdyB/wte2Ja5AyD56yrQuKiI+hiswFU9OMlkcV+UpxY0/szoaRJ4LC7HnPWhLsQc0aFi6eQgGrTslWYLWhkDp9KhnQCrMJ2Sl6u3xVNRvYzeXwWtRK85B55BsZKzBpW0WEJ3XRiKsc7aSNdWSrsv4KFEE/xGmIW5ILYdynRw/eotZY1RdO/qVndRGnnDYO7sJL2D98uABZsqqFRoB35E2srEK7k73wmBciMzVQ0L52U+TtiKWRiNOG82D13eG5EK5hDadN2TGwd4c7ONsUq5CX9vX0a0Mm/QYQCPCQmykJyFvJgAQM+8zkXL12MhaVFDcKFPct1Sze4UhG7HPwAqRXptsKuLYUw4jli/OxWMV6ndsUqhkb8SNEmyXc87wQjpRHJEM+yRzOW575TUzZzAfZCSobhaxKQxE9Q/OA72GpDw/3yI65jWApPEjQDe2/cSoNnA+iAD4TUyDsb3JPJADqyFciThGqC4XJO1ZZPgw6uvLiSo1bfgoinI+SCvFXNYORG1ZJYfnBOTi7sWEkAuJs07LnZfM1+vyeutZq5VjcN2rvG9yagslBfE9xLkDBJ9g5wyutzWEs56OlsVIERbdbipWJMyFA6gMmAQVXFTWjvVmTM4E3szRLsCMDCaJVgW4BqQYKlUZNVnCJ+n2BmNYkDMCrsH7M0fe2eVm1BWU03KoNyNClaQp+pP+XgSevD/ZbA3s/KzzbH0+t+Nea9AHkEqGqdKS0DYpCY3q0gTG3TW9IEm56eUlKlp65hO27vgBIMiJFabnySiLa0Qout6EBALIbCUPXUrDQ7Xm8PqWG/mYouDcatreis9ApQ02AwWH5UbAAZFThZv7JMn1DCwBAWkvRLly7FmTNnvL+4lzqdRI22z4CafU5gVkSyWXGGmcxMTcX0lcuuSLfBtgV434yx4RFNpOLOLl25HHMLSwKGUyaA5y0tlDIEgHMIoDjQP+CqqRir69GC/heaXS3Nce89t8XOHTtic2NB64jg7cT2HfH+970/3vCG+2L/gd1m7irgaFd72PDIeFy5MhlTk9NBFZgpx9/xhm+PA9dcEx/9u7+PwcGR+PBffUSDX9D/w7CipjFQ6Y4Wlr+5Ma67/vro6++Pa66/Ng5cf208/NVH4oHPfjY+87nPR6WtU2AnZw+h+ZHBoTh58ngcOnxtvOMdb48LFy/Ee//oD6K7q18tY/fce1c0Nm/Fs88+Fz/z0/8uHnv08fi277hPIMtzzz0f999/v1tol1fE1oS9RwBDK/HFyxfjzMnTcfLkKbWhYcMW5ubFXJzBCbJPW1uiFx2QpcXYNTgSSzMz0QOjSUMXrAEFQ5IJ2NkuluLH+r4ymAGBe1WBMK6Dw2oZoRUOUEuDUZY9QIFzMb+wpOEsCOzDGgJMXEOUuVQ3Gxo34o47XhkLSysCBpgojnPlvMzOTMlYDw8Nq0J34dLFeOXddykxOPb883HqzLm4NDOlyV0Xz5+Lnv6h6OgbjJUtmF/sDE8S1F4t98e1srdhVOGUYS9i1wlSsdMCuLnTEgWvUHXb2oyJ7eOxsrgU+/fujUp3JZ589BuxtLYsnbGmDdhBWzG/OKdkV4LcMJdJjAFy1lbVpr5IkIsOKxpCOnKNsbYBg7fTCcbGQnzwLz8gcPHS5Fz88X//cHzhS4+IgQAQ6eCf4I7gt1WBOUGBJ2l26GxtbKy4e2prK7q7W+PV974u3v++P4pbb74x3v6jb9OAIhd/3DK2rmCgSedzZGTUgFulW4xaHKrbiJR+CEwGyMa6EoAgsE5QC1CLH0oxbQ8S8OTLmWlrMFIBxr+pnaTofME6xG2srbl1kUBA2j8A3AoSpqJ/oE9AJDpdsGSwqVRsYUPz3FIH1/4XYGhJBR6YDtUJA0WXkM/k/xmYsicUMKrdnQKO9XdS/xNfAmjOwCAN1yi2tx4oyEQ5C3WZMGeBLX2UNQWxt24RrgnRM8TIwAs2z3IRyVYz+yLBK+5dwW9JWt1OT+JEa6OByGSouXDmc5zVa/sIF6qyPTQrwNr3DBbq6dEzkj8sE16x/diUBOX5M+1DskX5bII/ZBnQTOMaudYnnnhCz5+9yns4c2YKrTueKoLmS0sLVR0u2/sVJS0khNKiiohKZ7eKLUz0lb/Q1EP7bNpmcmBCBo18x/TsnBJFJ3zrGkDy1a9+LZoamiW7MDgyEm9605sE5rOvnnnumAAzXiv/SHKpwjJxgQfUWCLH/j2bsvg9+4M28A3ZycKCrptInkmI2P2ABdkFktM4m5pjdGQoRgYH4srkVZ9TkunCRBLgURgVSjAFlLhVi+vTFEgxKdAb3Ihvee2r49577iy6jx7aZrCFCceV+Me//1j82Qc/Gk1do9Haio9vifWGzWhYb471Bs7KcmxutURna3ss61ysxtbKnCQRSITRMN7YLJqCm8hoNEbj1np873d/a9x7zx2xudkYH/3rv4+njh6NuZk5MZfYZ+yD3r5uxUivetWr4/bbb49rDlqq4S/+xwfj8uWrLp/qeg2SKHosQb7E6nUeze5R10yZwpnPxBpTjr1VcCXW1HAvRc4uMla108vQwiKXZN1nF8klDK/iUUbLlk5KVk4VkFN8Xti9+hKDlwY1re/KHqGQwu9hQ9WK8oXZVDeUxDmqAcaMnaVxKNDRyWu2X7vQ4NjGMaHvzddmUNNnwky4evul+LJ0WPG5blkr11MSJjGDCmPS3U+Z8PpPD0CuMRXzv9PeVHOBkjNkC+y/uo7CRqm3d9UiCnaxgJ35vnx+lnay3awHhFNvMcH3tKXoHnLN+C7vBgN3Xi8XZiAd8KftqVcVP5l5gjS9sqAfluup/27plpWcRiCJ9FtrXWpINkkjTGx7Pzj5MABZraUT5sz7fG8GgCXLUWJxt96XB1+ek/etWwpd4CiIXwGvE/CENZrNYWrLb/Z5S1pfdX1LK6cYsrov2xyug+9wW3ot97NNLAXauiwl96C+EyYbQBNgJUSbEmvwzhr47OEtsoOFgalrSvYu1epCPMnhoSInCCi2dEnZztU9rbZ/zobOC8Vh1jnlXcogIxFyyNuKlnwDQLmvwdqkDAcs4G3manUDiXJwWbWAsGXChPatT0wZ/gfdwTaGdSU2bqNYpeFIzrn0rAqWYNYh14vvK8MIG7YU02WBACvFtdOZdccdL4vtE+PR2dkcTzx+LH77t383vvTQQ4qP+gZ6rAvbSDsr0gJ0nWFTViIaKVL3xMWLU4FfbqQbSDMqmsUiA6B03GEdYYgcvd09ZuyhQdjWoXhkaWlFsYRiSAG0LrqQBzCcUs9JdtPgauIbAOOSs6hYazUHzSgHKblDxlfaKzk0ls2ggRK2g5IcqMMxEsh1YaLGxM0ZDOxH9AKJF9iPWUzWcLzSUcnaIpfEfarzorQO53kVu1tFLoOf0oDNIiJD1jo7JMkDcEWudvXqZOlSIW+AiYy+eJ+GMOIr1JFY7GK5K+ETWWziXtk/6KLjV9VB1eRzk8QKzqeZgBHTU9PSOnRLt5m05AHoN6pgKTkMihNl+LA0McEzKLbQdk4Bvln6i7t2TiiG4/PJ/zoo/mvgDi3cxJ8MqhvRbkfya3ZmXnsv26YhoCCdgX+hgw5pl046YjoixkYGY2R4KFqbievykboj1zGOCxeVrk75fob5SNO66C2Kxc3QTqaMV8l7pXuo+CED3nT/Od4VeaKzQ8A+eRufIak8TaRfVeGV2JZ7hiEOwx3pQeZf5F5x/UsJWDQM7b9ZQ168Ceuo94ii1iHSBsUccAhEoSVUrK7yUyqhLCgXyccRQNQDhqpOVLWnrJuiaUDS7PCGdAsHDDiDhTovqf9Y6OmJ5hOcpPMVDVeIdU1kWUGRJ7dU782aMJ5gaEPtQCWH2CTQ6ClJDp4TlKl/jUDZb6quYvSy2lgfOGQ7tAFJO0ix3kolO++xRlP1pq+vSGrdiz6Z2pMTCCzGo965qapa2InoxcmI8tBVYfaz5m2qnpRQifXPe8op3wJFCzOS71flrEwp8zohAOu2HFdN/MwU6NW1sav1vsHJnjQT11ctxS3DVJue5xX35qy//5z0nVU0t6vUdAxznWrVEzNwM0imfW1xaTkWl9cELtLiysEmIWtpaxfwmJR31qettUMVCA4RjD/RtXO/FNaAK93l3tWWY40EgeKNsAsNMGi/aXqfW9XMr0dAlylW1uDLCiVgQwZvWanOdoE8Zq5EWboAEIiOhbaNrVidno4j1+2Pe1/7qrh46Vw0hs8az+KvPvQ/43u/943RN9AtA0GVV5VGQKGNiCaMxsBAjI6NSTfwy194KDpaO+Iz//xAPH/qZFyanFSrpphPjY0xNjQUB/buiQce+KcYGB6MV7361QIO1zdX4v6P36+KzktvvTVOnzglujZg4vFTJ+JDf/XhuOPld0RfV3/848c/FZ3dlZibm4rBwWG1Zu7Ytj3uvPuVarX77u/+rvjSl76k20bs9tKlC2JVDQ0Nq3LCs6WVmAT86uTVePrJJ6VTReunAfYNsdUItgBsAKCuXLkc/QMD8Q//+DGJT7eIlbOuVu8K7dCwepU4w9IBoGwRE1uJkfRZGmMFceyVpTh85HDs2LtbxrXS2aWBDRtzM7FndDRamtoErJ07fzL6untiDk0PtcW1xrkLF+Ls+QsCdLbv2hEz0kfzFC7OEPtSWqctjWLCuv1qPgYGhsSUQ/y8q9IZhw4dVPvxyNh4PHn0aGzbuU1syv6+wWjo7I5nz1yMD3zgz6O/d0DTr5WolrY6gRdF8oBzxneknSaQ09R2tSrYqXU2b8b3vfE7o6enI65cvSQmXUtzm0TtJyevCDjBNjKRGc2T3t4uCdoDoFOlnJ656snOCwvR3dWj1wN+wsRDxwQW7aVLl+PTn3ogvu3bXhetKg5sRUNbRxx7YTZ+853vjv5BmBaAgIBLZqMRt1TBK/5CMUIACCBmg7QWx8dGpTP30OcfjLvveFns2D2hqXINW01q8eysoOHFxFP0MglUl/Vs0MuEwYpOlxhm2ArAr1K9xqnLJ1aZMjAXAW4ZvNEiIHBm1gxbAjlYklyr9BaL/Up2XbbbJdPMVWQzMVx1dPIntkCZpp1sCK4hq8w5UTdbiwx8MUCnU0GGwMjSGsL7MnFJ25aFrwTMsrr7zb7GqWZWKmtJrdok6tqMYfQlGKj930pLvttS+H1+v5IY2UPfZxbKskUwC4qAbDnVWa8rsi4CJtGmwT+WToG0l5kEChSL2mRngalFC5CAkeEptEmxxprguej2WiVodUU9BV3lf5xH7DzPaH7Owx+4Vp6rmK9lYBTrwufyfHMt9Szqgmbew3qJhavWomYx+ABikzFiJgnt/Z1KWLLtVwWDMnVeelT8GwMd5uYEZqo9voNn74mbMG7ElGF6Z0dnfPJTn5FfhLFohrD9p+VoiENquk88ee0PtcwZpNVUxLm5auEXJksmktomSi6cQCk2aUQvj1Zus3NU6a7bT/jK/Xv3qHU7K/AZD+TezNgptZKyuJvgNsBTC/GOCn8G7blnGPL8nXM4MzcbKzAPm5hQySxIwpRGt/YVMDwLlLmv2TfSCyuMcBXRyz2oY0LMk61ob22Kaw8ciA1NeWyPmbnpmJldFKi6ur4c586ej+3bxnUG9h84oOFn1153QGeUtfyl//QrAlVHx5A06NDzVethoMtWBiM2NaqoooQifH7Umhm0nRtIz/hYsVuJvxJ89pCXWjGc1+u8oAHNpFAjaspXmzMXKJ+bYFTG/2YsFh09xUOOw7GPaRec8PodZhSWGK0cVkkglBhKpIbS4p9JIC/L+DwT1vokOxNpf19t6KR1q2rtcCYqGmDN92TsmWuGP067WA/2pV2pj9l9LQbYEkT5ZmAq90+9rc04vKBFhZ1WQLk6gkPa4RpI+uIWSC9rSim5yM4+SFF/A8w+ic5BbKOwhzkMLuPOXGNeo3a7wrzLdaldv0kEKiqU4lWCi0Ul3TbGgWwNlNyyvqC+R/bFOYjsgpiGziVy8E8m05kgs8dFfkk2Z5kmr3bzkuflnrAevachvQj8qyOppB/FrjlfMPSVLan575bZMiCY4LFYeUWvTHJGKaek4Uc+O8LYyxnLPZAsdT2fcs2caZ4JMTvPS99blwO6VFCTP/C1ahf63oovyXZH/kXAsGQKfDb9DJ34699To0A23pIoea4yV/Vnu51UNriw0TTht9ri64+UlFgpGBl0shZb+jkPjSoDlJSLushezc8LmMk92V6ZbMRtCqRLyQ/tbaS0aO1c9wCMwl73xOxma5FKCqRBsfLtd7w0hgYHorW5IZ548rn44z/+k3joKw/H4tJCTGzfpvbojD2Q3yBHiq3mmLwypUKfpgqjl5izA0pHJOw2aSQCEK2bJYYV3Ld7b6wsrYrk0QGjDj+pjiKKcC5ui7FZWv/T9vqU2g6KhVoASADHZCYy2bdoOSmHy1bs8vAK+7uOKS7cxlFLdg/o/JXCC9dAwR9gEX+UcnZ0S2SxVva+qhNLDr+uqeCSdRNpCyYxjG0YneSYBn/JmTRzowzh0XYvEmb691Ikqu6bEldwnvbs2e0hTCI9LFefPxuSdST+ST1zCilTU5MCGDOf5popNGIv6AjAh6r1W6xZ/LBzfJ7L7Oyc4i9izIw/AYh5r/WAXZziXlPmpL+/O8aH2VNN0VGpKKbo6jQzd7B/KLZPbNM+xJe2tGzEc88ejxdOnBdmQnFdz2RrQ5JqPJu5uXmtKyAjE5u3jQ1LY5W8inPMdXJeustU6ZlZBpA2i0HLdbKGEDFcaHP3qGZayN5b3zzzCqxtTY7NuF4CyJppsIKmZmNZYxdO0h5xXumKSh/Iv7HmnEP+TwzLZ8jeDV1zq6dIF4OYjkRTnl/ExCtVEzleV4Ad2NMq66lRHh9Ohcd0alWp6yYSZ9DJYtRrv3ChacD471wEI+A2jGygdGC5EDLOdW0BuUnrA6sMIApyJUPowTUg4Ka4J905nbQdiPvNSULS6LqIZ63KDNhyM9sgG2C0/+TVRtnTIfGaFzMpvGkz+EmAsd7YVA9eqQ7xWgxZrpMC6jJdj+/h4PC71laPhjcd1saM3aZ22MJmqoKpJehwdbKmL5Vrh8EVol/o8Q2NhWmpoSklNMPBoU2o4NEHUQg7GmYlWOXwZCIhEIOQvuyx3OAZ/GZQZfDS5vBFzkvJOlN+mSRWmJclQHBw58EMJPsArGgzwI577eu+ReAHAAaMpctXV+K3fut3YmV1U5p6AIxialZbPajAlMnWEdHW3inHKo20UhnQuqNXBnsh6eDFQXJtgB2cDQ13UXvIuth0mj6tquS6p2eX1oxsZefezUxw9Vd5D0AwSW8RZeWz2zY3o6OhKXbuGFPV7vnnT8TgYF+00we8sRmPP/50DI8Misa8Z9duMeHQ3hkeGlJQDButp9ITRx97Mp547Il47Ikno6unL1Z5pl1tES1UFnGWF6OtpS3aW5rjmv17om+wXxMWZ6auxtLcjADTH/qhtwhImp+bjdbGiGPPPRdHbrxFLWNPP/OMQKnOjkp85K//VoNfDh46FI8/8VR85lOfFji4a8+OaGjaije84XsE7p04fjwefPCzMTGxXS0POAA0TgYG0CvsKdoaHgqyY/uEnARrBHjEOg4PD8ZTzzwrLYvlxQWxRecXV+KLX3g4mjUBjQl/Idq+xGpxPEwhbG1ibJaBrI72WNP+btZ30CY7MDQknUsc/czUtFrvFs9diJ39fbE4z/S5zWhs3YrV+SWJ9qsto7AZqVgzzf7wDdfH2Ph4jI+Px9XpKTHSYItROURXBIYqFXIAj7nZOTkgWqof+dpX4rbbbhOoQWvxzMx0jI6ORqW7KxpbmmJ6aSW2OrrjV9/5e9Hc5GEiSphUFKq1CGYyoQCwJNSuQpIoW6Nma205tpYX4647bo3veMMbYmUDLQ4mJ7q9hY3Z0WnAf3W1KeYXGDTg9kcqvWg0bTZuxsraUplKuSXQ/tix5zQ8oLOzr7SgNsbK4mLcc9dtceutL43FjeVY22qPhx5+Nt773j8Qe0/aYqUlOpMWM2tcnJIkwEopXmxtauLbnt279PxXlxbipiPXxn33vUYJPIkV903yL4b5xqY00zhjDHu6dHlWkyEZxAGbeXoKkLQ1Xv/618vp7ty1XdXlbL3Aj6DphF9gsiK/BwxM4BJ7ln7JBSbasxcMtpRWjkyCMolT+5lJntVEhmvGrtsPmAWXgbG1vxg4AxPSfgf7ByiW32+Q2f623l9mApe+qj6hTHBHF5OVaDEfPJE5k+l6YJJWykws0CjN5IrrxVayhunPU+cRJjLAmKb3RbjyW6Qj8E2P5lUAACAASURBVDMULwVSlWQowSfWg8Ces4OuXf1au2XY7Uc5OXqJAT0ElkX/kHUmeIOZWg/g8j50tZJRYlDE7dK8N//b9+R1yIQ0QcFM0nkt90nwxesArT1B1pVgDzHZUGCGT6MtJj8rhxyxX9ZXV2JU7UXW1OMM8pk8c4DGjEcSnFWQXQTPkalYWfX7uOflFSbkLsRffujDAiBdLATItt4YtidZzyYE1xJVPK70GkuLsqZzU1VX8LxiPW+xynhuZo0pvsFHlgQSYNH71KwYvx5fuhIHD+yLixcuxuTkVdl5bBL3B9NMYvskGYoxHcvpu4sgPn6V799/YG+Mj47E4iKFBLODAZHxY9cfPhxPPPVcXLxyNZ548qiY7Zp7AFNFlRUXYz14wsG4YpHCUsvEi72mBA3gWd063OOWdJmvXroiLbKths3wnuuWLTlwYHc8/KWvxLWHr1OrN+37b3vb22L79vHYu3dPdLS3xJt/4G3R1t4Vhw5eFydPnYm+AaZLVpQ0w1zVsAdpfPm5HDh4bZm4HjG/sBjPHXvevqSlTfGH2Bya3l2zQ5lIUXCXHnYBgImPbTuYrut2bE2wLtpnLpR6mrWZHaUVtoByth1mmzkpdouqUueyfmlLaqCUi6ZpazI2xQcazHQclrIDin8Lu7b+MzNmrX5OAbjy+5zAO6fwAC/fnyN2X5/2YmmTs21zYm576cRd51vgixl5yXhMskICeU5gHMKmbIMHzjhpc3ybTE9fnNiSStz9Z96LbbavRTYpAbxy/T5yBrbcnZTf6xewDzJv4IwSf8O8T/uttanT32JfqxNBw68KO1OswFq7ew3MM4grprPAPn+nwPqywOnf6u1z3ht/1sf+6Wc8hLI2mCu71ZJZbo1Jt65qOJD2mfdf3k/+mXsj7zeLFNjD9H8GEkpnWmqZfhPZIwuCeT/OA2qt4GL2ZfGoOqzD+0dnTCxc20uTV0qb7Jq7tdL/p8/MtanPT2s5Yk6hrUly6fXVlnk/02TgVnP9wrDM9vX6WCD9ePU7xFJvqGo5Jisx9wrrmMW1zJ2ruWNpra/uk3K22Cv4xtwL2tOp+6c8yOQhdx3W5hD4+msTepHpkC4zkj6lxRp/SAEY4IVuJEAP7O6+vbvj3nteKWYhn/PkE0/Ff/rlXy7rY/kQtuo6OslLy2LECeSTNmmRdWMtCnNcWsPl8xl61tfTGxPbxmLXronYtX1bdHV0iC33++/+g5hGG70Mv/AQHMfZzqkNzOb+J6xOPERnGFBTLb1mnGrvFztGIVJxEFqDyjnNNhdTkpwSqkmViFXmThRAyJO/PTiMz8aea2Ck4pLS8bC2JmBOcW5hmXK4eA0/AL9cqwZkltZmnK+JXbaz5GYAjhkLs/8X6fAqUgcZG6QpFFuSjpQWdNc7tI6WAmjQM1VHXIOlWNAtROMU7eTJycu+riIjkHE2HZPDg7DuOoxbqTjYqFiLH80QWFhUXlwf3ya+pTydPba1pnwGTXg6UtbWFmPf7u0i3ajw3QjwNhBDA2hMjmm/AR6iCdrZ0RS9lb747D99Li5dvSz5k/Q76EJLdmFtTR0kTGYm19g+MSaZF2QAhFuVyfHtyEWR6xVQm3MC3oO5kowOLeMF40lWKWYxQT+wHH7SpwowVfzmAjD7hXU0i50Y0MQ4/KUkKUoXUc2vmzeV9o3ngj2A/NMweM2tWwkkEiBlsmKmmb9Q4pKl1cCGoyCaOEE9+BqwkoYljW+9Ua8mKgWESaPG97NxMiiv1w1YRShSLA1XVOsDiGpgUSZM1TsS2umSHaZNVJyFAnC0B/xi0+FTy6ZOnN6aDg5G8r1iPZaWWzXtFuefAxRqOpJe7MLLf1HQlGtgh21DmoYl/0xjkwkGAaWeQzHOgK0y/lWNSTsROytXUbM1QtU7gZCuQPE5nttTJmiXoMKHyZvLDoYpUhZSF+O6gHz1gVEmodX1KdeYDiqdCM9Bz0JA56Z0CTFIqnCXYFTtN6V6mM+4xE1uj66rNudzrk6NLk5Zgr2l0pZ7g0M1Ojwa3/e9b4wLF87H9PR8PPnk0zE6NhLtna1x6Loj8dcf/ceIxtZYoKqwBQtT/ERVWhyfWqsIRD+fQ80hE/Rm5d0aUAmOltE6RaOOacvr0SxjBQDrNi7YDlKyLGss3brSCqN2EbRnirYVTo4AU9P4SKpEL4DGzejT1Rgb6I5X3PTyGBnoiX37d8Xs7GI8+fg34raXvSJOnDoRM3MzMdA/GPv37Y+Fudm4zLS1p5+JPQBzTPTdaozOnr7Yc9ONcWl2Lr78lS/H4vJSdPX1xMrqRvT09se27RMxPDAghgZVoba2rlhfW453/eavx/TlK3HPK++MsydPxktvvUXT285dOB8rC9PSlltcXBEDA2Cmp6dLorifeeBBAWQAdzfffEu84Q3fGT19vXHx0oX4wAf+e3z1K4+obRVnf9fdd8bhw4eVgONDMabo1J07d16fwdRPngUgA04KQ82PdNtKCyFt4IB/DDQ4cvj6GBwakHOYn12ImZk5BcQ4wqWF+RidGFebXzsOfmNT4CSJ29XJqTh95rQmd5L0nzt7Tg5xoLUzRvq7Y2VtI4Z6+mJhfkZM2MV5tDk9XQw2HfqKaNPs2LldwOLhI0fixpfcKEcPXV6tjGucYc59k+6NBBaqelelJ5586onYtXOHQH/O+9nz58SC6evtVpK82dsbv/2e90r/a6OlIbo7+gozAFaIhy3JwYgJ4EEuVELz3HkowEa0trXLcdDyNzU1HTPz6J9xDsCcKWaUZEdtgi5ieICEafUAAnzB6pqTboKx+Tmm83XqMwDKmWy6tmkKfvNmxMrC6Xj/e98Z2yZ2xnpjQ1y+uhTPHjsV73nPnyqIigYXLBR8lwTKHRTWcUITVc+6pTl279quoTj79h2IY889G6sri7G2shBDA71x3ZHDsnWAWZxXAioAXEBaPpgWlrGx7TE1NSPWK/YLW5J+iu/HZgrUQ+eyFNwEOJTkThXWIoad1fdMZNIn1YIg24500k4US7KIhERJ3g36WJsQcJRKqDSDszVU4vwGEettlW2tE+F6cLHeP9cSP+uo1ftTXqd/rxvsluwtWBcAg9YkMnu9xlRoUps372VvOFmtYw5hV4v8hNsnDYBngpY6X+kbCXoSlMj7S1+Whbq0vxlPECxpuE95ZgT0+BT2uHTj6liH+kyx+2oFzXrgVFo5Op9OjgwutYhNnC2Kef31waq0uooWVSZkeQ4zmDO4Zh/G79g/uT9o4WH/eZBEDbDl3/lc/l///gStBdSo3ccFrFW19a0pmH7nu38/RscmJD6ye8/eWFicj8W5BbEZYfUrWFdCU/xbYbBwzzo79XI2nN0VpA4Mcgo4VGtbAVGqwzfK9GMV/7JyXtp2UppnczPe/Obv03vPnzsvP8L+/+IXvxhnz55z4bcuqVXrmhK0iJHhwXjLD36/pFe2ZFfMTkXLWPpksK5W+betOHH6YqxtNsZDD39N67JRQrYqiEGRUQcpUwGzLyQRU1rGBC4o/jCABqNF0yDbm+O1994bnc2N0d4cMbe8GHNLa/HIo9+Ik6dPREd7l87C5OVLcdddd8a1B6+JkdHhuPPOV8b6+ko88+wz8f/919+InTt2x5nTZ4omroRuVKzi/ttImEri+9Yf+ZE4dHBfjAz3aqLs4tJafOaBL8aDD35B9ojnQSeHWKlJOyza2pxf2qsUAwLiIfcjiR4Xydk4JK4MCAJQZk8kyKRhXlqjLe1PSf1UB7sYqKQzgx+D3h5qlGc1z0DaFtlFWwCf8xLbG9v1ABTHWADTblWWplkB7WwL/CAzLs2nVwOqDH7COrT982CavJYqyFjemAO9rO2Z3U5exGyXTjBIGpR1+U0NQHGrZ/1Aqer3FHuXn5FnRuCiOir8I6wyAVrl7wUIrfWRVW20QP26AQmsKT6b7+TcZpEqhyOVrzCrXOwqBpwsaYou8VDaofr8Lpn2ek4ipOgq/cyKA6nP2fxUa8xaDK1sbR0JBaaW7Qt2sFlnRJO0ywIQH3tfeGeqtbfu/SnTpX3QUADPkpfYtpoL6D2U4HDpQKpj/Oa/sV5ZyEpmd82uF8BH07Q9gTXf52EbJcdUflkGaBb2pEk5aM8bOPJzLUz+MtAq/WQ92OTW8eKLq5Jd9kP262b/8UMsaxkug8LpVzI3IuYz89HkkXpQUOewtFrn6/M81XJwFyuqeTA5fIlPNFy1yFtkbieWtSbdvhhIzb3n3xfSaZmGS9FYPrnRupfsF/R4pb+3uRmTV6/qurMLByYiwzcAgBRvtNDq2xLtrcxBWFYX1EtuOCIiRm9Pe3RUKGI/Gu973/sU/yXxaGGBvY8kimNNYnGbo1rs3D/QH719vfqut/zQm+OmG6+NSntzNDdsRhEkcny9FfHwI4/Fv33Hv43N1fXo6++LBfQXw8UxxSMFVxG2Ugy0WsTFkHQeCIBI7pSzDcgtsNKOPyyn5c4Dd0fK1pd5Gqyxpo4jL1N0Vt0ibcZ0Wwf658RwzGpACg/NTopjxfAobsS2M7TGxVQBjsUXpP6ez10hwTQxpGhJ7Dq6Jsw4NJBJDCP9zcLcTZBf+7h06bnoCJGNgi6SWE36f4WBdTlYLMyeg4zijksXZiRtpA5RYvP1KnjsAWguLOkaNi2TRPRNNxXXI9AUZmBrIWcEMV6ThqoyXd1xkWX99u/aqZbinp626Oxqifb2Xs0z6O3pirHRUZ2rq1cX4vSZE/GSa6+Pky+ciFPnz0iaxufKa8DGp+Vf/lLFa9asLfp7eyS5w3fyf8Byvo/39fT0Fqa1WZqVimUaeAYaaFvFL5xLym4WDA0cQf6rCd1HitzkyrUcUMS0dceKFHyzYF0PWKMd297KbASkqUpxrgCUvE9648lgJMmU4H4ysMrNp9OrD97TiKbzzICeL8/fCfxiGmVpzaAKTLKeiUIayTRaaP1gRLgOkjgfaiddSmrFljOrUK41tWOyTFeC32zJykq+Pr84dhkhJhRDdS4Vc9+fK4IYQg6VDw/6Sa5syYjmxFe1upYpkRLgNuioNuTS+lGtMtRNgP5m0EzrWSoxCbJli4VZhmUCX9EheVGQW2jxSX1XAFid9GcdTXHjVDFDv8EVtWR+VkO4uhYtxEkBQGCY6Xo210Xzdyu3jU4GbbkmCaCmg8jNnUFFDewzK4KEQgB2CYxSW5KKH4mzi73JFKgJWadRr/+evAYPWykt5dVicM3RU9147atfHc8880w8//zzMjSwvmBzUNFA6BggpamtPZZWN2JlYyuWV9CnQXOgsD0ViBdQQxWsmh6Jgka1xDEEyaxJasferbRCM4zBTM6t9dUCgOC8aRksjQ8k3xjErJyL5VgD8dPRM6lOZ6+0nKn9aA2B5sZoa26M/s6m2DE8Erff9tJoaGEvQ+tv1tCKj33yE5qEy3FheMW1hw7E2DiMwNnYt32n2F6w9hY21gO3NTo+HkduujnaKt2xvBExNbMQH/zQ/9R1TUyMxvZdE/HC8ZPR3NQRlQ7atwBlOqNpbT02YBR1tKlKpWrw0nz0tjZF05oy97j97pfFldnJuHR1OjorXbGOsxWbrM2TTSevxNUrlyWYz7oD/ja0ACi2xdjwmKbsQel/7tgxAaWnTp2Oru5K0cBAh4Lz7SqkEtHw8ByGOqDbB6sD9iEahFS9WNP5+UXtDWwObdj4eOwF+waNQgbK7N+7T04YXc6dOybEhNta31ByxpTGo48/FoeuORhrtB83W7P2+PHjcfniRWlnIjyMMcfRLyzOCUy56957Y2LXdk1nnZmfk17f2fPnY2FuMZiSjJ0CrFNiFxEHrzkYf/u3fyPnxYFBx2h+bj527twRr3rVq8RgXGtsDKDAqfml+LO//FCcOH6qGpQrUZMGbWH91mnDMBDGQN2mAjn2ticVN4oxShA9OXW1FgCVcych8yL3UAPenVCJtVw3CCOZdQkQYmcc5LbKLqwszcbiwky0NzXE+OhobNuxK6YX1uLU2fPRAWBZWvRsozy1jmumlcBxmQPtvu4+VapPvPB8LK0sy0Z3SPh5I37uZ38qBvr7FbQtMDCpaLLhdwjgcO58Nlp8CZqhvUj7tMTYS/CdMgyZrNQDX2mrMjmp90cvbvVxwF0fZDvIapJOi0Es6wprMEc4mM6gPpmYHvRRksoq8zGT5hrgx70ZAPTzr/dLCZhpqnZp68pr/ebkI9/PtYrNXYaSpA/ks7hn/g3fzzXDLtaQoeJfOUsuAm6IYUb1lnsEOMUfJIiXQGImdvXMQ84g54jv4TtgOGfbX3ENYnzl4B3WLwN6grL0HVyr9ntJqvJ5qLU6C1jKZmtsCoMpLvZlss3fkzEpJkVpvU+wM0E53sP9ZyzlISyeBJgsz7x/AnO19KysVj8771esi8KCzWuuXy9HT5jdoo8mtl9DnDh1Jv78Lz4UgyPDBp0F2lPMmHHBNeU/csJn8c0AKLlf8/q8kawhpBijaHhmbJe6d5mMZiwpWZFSSc/9pSR5K6K7uxLHj59QsqjEvrExlpaX1B5Oe5RYNNUQwQxk4tfZ2atx2203xg+/9QdiaX5OMSetarOzK3HyxMno7unU0I7Llybjo/d/OppaO6J/cEh7hEIeupKOv0oclW2EBYwivhRAVvSoMkGCKZOgGGAXQ7fQY4LtPzowGJ//0pfivtd/m4B4xGfNPliPY8eOSfJi187t8a33vS5uvvlG+S+KZM88/Yzue8eOCSUXFJ96evs07ZK40xIsLSq+PfK1r8eVS5eiv6dHg6Eee/yJWFxZjfPnL4nJuLS8GstMQ26jFc6TSWGHYFdUkBbLlKKRJ8fjv9APIzkmSQcc2Fiz7rP0emGkaCCahzCl5iH6oDxnikF8LswVpCpyT7J3xJgQ8MFWq4E7tbiyBkL5fWZIKs8oYExKDHGeJM2jnKDYtDJYyIOTCvsip2gWOQYVMBrc7sqe84Rg/6jlXIky15HtxS6S5++8X4tGvQ+A9gT70nFxomlmE+on5SyKTVdcrk4fbOCafFnadXPGCqBRJI3czZVgkA925lMUuVQWEUJTA+70tVIhKtI8SgDd+ozNSfZ4Mk3ts70WKnzw/FpbqzmZdXPphGitaoA6jre0QBUALbRN57TWBs5utLQDHvJTY9SaeMVdm+ig51065PgM7nGtxCiZlwpEqdP/LwtdBdH5jGzxTVufa+YJ7O6AsFqW5avUgaVCpeUxzPo1ww7iSuZa2Evnkf7WWlu3iRP1/lVnom5QWD0omuAS/56vUQt7Ac4yF05fw34R0aVuEjrflbmvgXf/wB5T7oy/WVlWkcF79F/rkHqLuosnGaKc8/RzyrUaLW8AW43zDUAN0JDPw/4NdtmCbSg2o+jl6RlWmbXOqQXGA7LBSpcuLGCrssDqEDD7GfyfB8dqf2tqtOMjSe/0wHKP6Oru1vXS8dLT029WnSZiIzuCNIelZoaGBuPaQ9fEDTdc766Pjpb4ly88HB/4wJ+KiMI1M3m6pbnIZ9XNc5DtQ75InUbdwVTkg4f2x12vvCMOH9wdXZ1MQGaUYbKjDRA++vWj8fM/90vSLuR+Fhft/3O6svx+IRUkiUuMaM4ke0G5C9JCnZaDSca3bKSnQWuad+lO8R6raQ6ztnROqaRSQEz5aNi/BW95EUGn/M5dgLWCt84MOZamGnNW/czT5lHkb2Uicntb7Ny5S+eI/HJ4qD+Onzodzzz7vLT72DuXJ6+oewDiQ4KD3ud+xpDe+A6uC3tO0VCAeekKVFEPf0JHw6o1tCFeZHdJFmqRElleoVtgMxYWlyVBk+dNQBq4El1Xzc0irbDWV6euFrPtLkQGBu3etSuGR8c0N4KuKHzuxPi2GBlkxoNl0Cj2dnf3isXogXuz8alPfbqaa1DspIvPg3wdBxg7Ie/ylHn8TFdXR2wbG1WhlfvhXqWNXtijWWAjBlRc0tSkNcWuZwHJnRZmLwpzK3ZYa6wuT/tVzhA5hHTFmxmK01UGA1JMXynsx1ohgmsilxW+gO54J4AuwG4bMs9qydZ9jVzzUqWa0EjVLiAgKnVA/nUikoakVsWoaQU2FpahjK0CCQaXlMnCah9JRqCBL7W5ISpfHJAcBTpoADXFeZqlksbazr8+Kao/GNWKS6nCch2pW5hTr+vBKiXb5XCl08vP5iGl6LvBtRorsTqIQyp4bgVOwFQPjiSlBOLfHOwL6a1L8PJ6fLhygIGBqnSEns5X2H5ss007K9pneV+iyzlURd6yVN8t7O73pvFI5+P1YrhFiYZUGfPgGQx8ggECPovQN5u1BijXDFWCivXr++K19ucle8aDX/5X77c+ZNVg1WlN5sGpTaVzIJVtM2q5qqsMcMhowwXk4Zo5fPUJsw2wGNWxtLwisXbYZ7RHw7oSVV1T0WS19VoC6iQA2Cg44VTVUALE5R7LhGyMBu1SGmTDMAvpuHEQAaZJjAyseaCSWZI8k1x72fUiIM5+9PSw9VJFcoLcsLHOoN7or7TH2Gi/qM4nT5+PycmZOHBgvzQO2acAW3wGSRvGmr9PXp3URGEqRDsmxtUSii5lc1dfHDh8Q0wvr8eZy1djaXE1Hv3qozE3a0FazvZSmWCLw+1m8hWDKajCFEAaQAdQdWMT5plbWJ0EbETjZkN0tHVGe6VVDoEKI4aXqszg0HD09fbEYHd79Ld3RVtDWzS1NMY6Z7WlMeaXaHFFV25FQRNJW093b8zOTOq+YB8SWPAsVDDRVNxm0c3RRkQ7hH2IswZkJuGCwYPR+Ymf+Ck5htTfkIYZSdjamlqhMdRmYrVEpaNDlSra1nq7u+LS+XOxb+8eTY5j750+DbOxOdaXLYbc3Ornxd4eGx+SAb/nVa+S6LGn+MIgaZHOIPZRZ6W0dmYx4fFvPB4f/9jHY3xsrAD/Tip4/6nTZzTZuL+nNy5cuRLfOH8mlmG8tMPesk3KKqwTEVdLBbDJydVEj9Pe1QfKWcnOQBfnmQGxEp8CsKf4P59RsxUvnlCaCZcPkwc5MKRBVVLCM4buaEI7BRJP4kNvNL+7Wk0v54ZPUeLT1Ky9Q5J0/tw5Ob++3opa5Q9fezDe/vYfjtbWJoHsBE58PvuOfZC+jd8JGCwgQp5F+zWfd77f9tktyy581dgUvCcn0gFm2+64Es4P7+F3qffH77IAJLu0gfCyW38BPvJ55LPiT95LYOHvsSZsdV1TM7aOiUBFEQachO/LNFILQm9qnbgmM+Ec7LwI9KlRGqtt2XW8ruq9U2FNG58+tX7fCICj5YiEXkmc9xxnCmFpgA5CYItVF+Y4iQHAZAEauE4xW1ZKG1VxaAJI1tait7+vqheTiVw+L15K8qOAVfqWRSOqVI7rQcb06eXm7K8KwMj3J6uH55bTqPkdawnrzuCFtXEyGeSc5f+T/Zjfk0FgBsd59gDIXUl2ew62IVuts11Pguz46cJcyvvSNYj5VetOwJ+9cPJU/N3f3a+gVKCTksAtBZlEt9iCev/m8Wo+jxQEYQM66S/gSXmu7Enej910mxXfaxDB6+WE1evsFlAXMRxjsE5u2clOihoTVwAAMYumKxvA9l4tNkS6sZvSqb3pphtiaLBPHQJ0BJw5ezk2NxolhdFCbXd9LRZX1+PY88djHb9P+30O05O1KYmY9j0AsgXPOTuK9+o0yZN5a9Pu6ABtL2KPRx75qpkJDY3xittfHn093XHq5AnpCqNf6721roTsN37tV2NsdDgGBwbMIINtj2ZXECMgf4A8gGNNfm8275YKYv/jQx+UvRseHND3PvyVr8abvvd7pb/K65ykozG7qMIjQCKFs8nJKTF3FhaX1BmAjYDJz99hjqHLqT1c9o/bexnS1aoYybGPW7KsF0Yru4toecZgl+RwyDxzAty1J6y1JkZmAdnTDicbkiXidRk/phYd9tn/VmSCGHjX2mqmeStMvAJEoC0qwNAJksGLRhWQxexk/9MK2NHpx1F0yrOlWXu1SFIokUvwiBdXfYFbztJO59nhd2nzlZhXB6n4LLFOaj0rAzWUI5UJ9OmPBcILUCpt6tnNlB1XBePSuhXQNgcsiBkj3TfnHTyvtD/tbWZeZ85iwBJWnouMFN80VEm+y8AP700/w+8y9lYLpwqXPFYAWqY8A9iXIR0CY32u0iZL0qCw2ey/a63Vuk46A7Y87ZY2Yr22MBY503yOgbIi61LP7CtkFL0mp+oWP5HPhmeedoiY3J9nxooLg9nWbPA9gfG0VdlObT9pVq/iz6K1qyJzAZel4Vd0lDNmyvgj7XwWab3GTv49rRptVQP1LLBsX2GRU4xzGy8tl4XRWlhRVfCZXFuMT/s6zrti8TL0D1uL3c/iCQA090+hTsN0tD+bFGsT60o/cGNDBZ+e7h6BEkhf6CwJ7LFcmve0Ga3qsChDY2ULthxz0H7swXzojjcrLoAlhsYbMTN7VnMdNLG8UUX6DgC2JpiKXQK+8V/42wsXr8QTTxyNSqVTf6ddVcUSFWcBQJAOowhgDVLWgCLLS17ykjhy5LAGeLW0NMbnPvfF+G//7Y/jhReOS9MO0MSt+PZPrEVrR7uuFzYZsf/AQG/09Q7GYF9fjI8Px913vSzGxoZEMAHke+SRx+I3fuPdcfbMebHhZudmLHFQiiZVcFo6f0U7tDwf2PXk9hQkIFaoWKpOxAIYlS5MnreBqEL9Me3b8XQhIKV9enHe6gK0CjVcj7RxXyylIdtV4ivFFNhPukF1Zo0v5AwNE8g342Uve2m87tXfEucvnI/PfPofY7i/I156yy0xOLonvvzIN+IyclXz8/Hg5z8flYoZ/RkDyJbhu8sALtn5kneypnT/Ycfz7MiWAjBueepxMhj5PZJL5HTz83MijFC4vHjxsuRX2BuWl+E97dp/EBkUu7QARi9FW0uTOiOGRoY0/JEifXelXaSeVaR+1jajtb1FxWT2KZ+1ffv2GBkd0Z7CD335oYfj2LHnq7rfSNiqeQAAIABJREFUFYbEFSBQPhQNV2ze2mrVf1U626Ovpyd6urqLzIxtdxIrZMdKnOJ5tujAu9jujlSGJtYP/nJxGAIBpk5t+tgGYVswtYn/2+PSpYtiQFY7UTSfo1HnnGvFLiSQyf1CfgHD4Oy7k4CBi+0xMz0bDdsOvXSLzZMb0OwIT35OgyXDV6aUKbiRoGotvXBAYOeSgTwbz4ayNlksmQcGttzbLag22wAKYl4Dphzcge/IqOsw1px4Jlt2DP6psfT83yRnVVAr2QlM0QVYIFAtiXweuDQgqUFZDxz6G1xZqQL6da3Ga4X1YfFaO6UMipRkldYevjOZN3KsxQHWG4FM7tIZSifym9sOaFMsFSZ9V9Eg9MaDlWBhb4wT/5YAY+aKnoAGW9PTKNW2nJO5irZMrm06VSd9uV8817kK7NY9Gwf/ZrBqClyJvdnU1cGFdZUUPt9NDza6yRj17w0sJBs2r8mBl1uYtD4FzHal2Ua1l7bRskZ8lgFftwpa78ZCpoC2FIGZYtbSirYjgKMnnekkNDa7Ba5o8lgEuoioF50hCd6q5a8EsTkdTOLNbg8ymI8+QZ/WEUAlxWOtZVSqn7Rq1xl51gDQDIYJBp0kS3tqfS06mjbjNXfeHtG0FSdOnYuVtXVR90kYpqfmotLVo+m3HZ1tRTtiTZp9OOrTZ09o8vDTR5+LV7z8FTE0sT0Gtk3E0RNn4/jxk2LpkSAwYUsTcyUwW6ZsldXRGQd4UQOTmcs4IILnBnRAZM3QxqOC2I4GvfRA1yV65QozoGQCOTCZqDhNzU5qIA9FK6bsMqxkfdUUeBiPPb09oozDROwfHIimhq3o7GhX5QzAsruCDgvPDaGTtWjaZLDLpl5HtYX74ho4r2dPnxMz8TIVqYmJWC2UcVeAEM918pFC9HK4DQ2xY2JCU7VwkGdPnhAI9txzz8XLbn1pHH3yaVX2lRRzvpSc2PZt3zFmUGdtLc6dPx9oyeDc0ObA3hEkMXWMdoDUO8E2d1e6YmxsVILVfC62hLOxa+fOuHjxkti3nOcGKog9vfHAY4/H+alJTyheNyvTk+MdbLLmbpvzlPjUWuLvKf2QdsfBuDVd3fJTtGCqIu5ZpS9s5+Ii8nuyPbZaXSsJB8A+SWZbe0tsalozn01ikEDYhqsADaHnzb3wmTBUq0mpRUA05bqr0hZI5/6XX/2VmJjYoQChrQ2tmiWx5LxXsSm1VuAEwTK5zfUx0OuAK1uP0tfYlhg0VHsTreYlEKsVCDgTydKp+S7OMe8neMj35JAWBlIoKSpJSzLFcoIln51JjIJdGCYKpN1aC9iVLbny5wUcYmgG7TwJ8ORzzUSrBghZk+2bfVDed/qpDCrdRVvTbsm1yoAx25pl1+uGlqT9TJ2v/Ix6YDP3IGvvCn3N37wombdnflELdrJPcv9lNbd+iFgmdZmMpe9JeRCtUUkS08+l/0kfx3VkopzxB+uc/837uEe302+IZcmfAHryp8W/5T7gdxRq+NHzKxgen5FrSzCLzWQfJ3uyHhCsMoByjwpM2YzNNewQ7O/j8aEP/01hfriohz6j4hb53LpulJKcqOWtBLRqr6vzTwlaeIAT7WgGtfJH4GABEbPIJ/Ci6JXlewBD0FzEX9UC3Fr7asYB3LMmPmbsVPyhYoGNdYFzyfJBGzpjnM4Kek1zsbqxqtYj2Oyw5vGVTCJF2D6ZNdV4qbDmiIHlB7bq2hBLwYHCY40VZCDP8a61zGHfEJcsLcC4BRyn0NcZXZWOGBzoj/PnzsRv/davR293d1xzYJ/+HX/g1qUIOkwEzCiOe3GnEHvhD9//frHf9+3ZE3v37Y2vfe3r0kPOuD1ZEj6zjrMUT5XptYpDVXRriTbdC/qOgLiOaWBCsfbIcSAbkWL6AiwWFmJuZiamZ2bi4oXL+tNxM/Z6SawcrhsQAxBP11IGDAFUSzqAxKeA1SRf2aa+uLys/SCGimJKJzCcn9XSCphnmD95Znwe9pv7ZN3oDkkWvZLA0mrpZGtNBb71ookm9rHixCbpTWtdiGOlX5kyE05sSchyWFOy8/JMpK/LPe8JtB5oIqaig0/hL0oa67T38jM0nGWrNgRQcUQd8cBOjGm7bkusJy+Y+mDtTLdE1vxXnqv0GZnKcU8J1vKabKXOM5a2yn7PBQhLSZgNUz2LYspYmiZ/p26e0t6bezD/TEadQYVk1dQGitTbkHq7lLlC/mmbas3GbFP3nAm3FdfbWs4kes2K6QjaCm0AWR18a8pWZP4qnb8yUMRMKucjAPDYBNjKFEX5GEArg7BbslHsJfk46T3Xro3CuD6/EECSVIId6qp0edLy5kZ0VSpq22QCvQZIonFbOjggngCcLS8CBltznn8DZFcu3gB5AqkNx7GWsfCAMTG1i70kVFsvU6e5Dmn5ceaKBh9rwvcz/JB211V1pFmzn3UALOFekcWRLm5ZTwrmPBMIAVwPoCv7mPbioZFhxRmAiZAeIBdgfxh+RQwjqaIl9Og61CG1ML9Q2v5b/n++3gNK1vOqEj1VXd3VOeebg6QbpKssS7YCkmXJMmBszIwNhmF4GM97LGYwD2wTBhZvvXkzpDcLsDFmTDAm2sDDGAQ4BwklIytZWOFKN9/OOVZVd9Vbe5+z///rRjO91l3dt7uq/vR9J+yzzz7eNVZGzOMFF5xvpdqw5577lj349w9y7UEDDnu5p7cvtKjL/HzkBx6z+N7DuoH27dErjnAwJLqCwKD76Ed/1/7sz/6MNqenu5edaZIro0RNezuHZnZ3dlo3WrIxCLCpyNwOYPDmRoWFNsgL4R7Nzc/a5cuXCMIgN+JALhdS5f1iDsvir/tj/IlycaHRjfgGMZrbN7TYQ4PYJSnwHlybYlICkIj06zHNOYhclC+I7iUVDbVHPX5wxqPwEMVY9AcAFIO4wYIHcSAnTBArCmIQJbzMOGDx0JEjtrG2YU889piB3Y57fc/dd9qpU6fs2Imr6Sc/+am/tK985SskcqCTBTYfMmpub72LkhJizDnMmmOqNOYW+CwHL+rBxiq3oBZhTHvHOkfHF87r6BVH7cB+sEy7eM4vvPiCPfbY4+wCwNAU77ipMz/GwaCnDk1ktjyPDhNgx1rfMz5C/X6cy8zMtLW1Ij4FwNZCAB/FEQDTo6NjfF4TUxP2L9960do6O1i4g4+DzV5eXiJghz0OwhEAdwyfwc1EXAAmLkHqKH7IZzHvA1NUkkPsAAbADEJJa+xLFAJdMzxwfu4T3A/Zdxb65OOiYAeSX2cnJqj7kD2+t2gsanvRAZJjTe5HNRgudM4Rm5RbwRbGuixaYc/xWzjkxZNHjbd36jgqTnJ8+u7GPp/Qli5A/axAlwFRjNMW4KO/KahWMiH9wuzvoVnhf8/PT0mR3qegHACRAzZyfEH3htHVtMgw5ArcWWVNnF66ueS0NKkyTbZSh5cCkHXvag7jvXM6n0AuLJDmMPbU8onkRA8Zf3e9yxxU44TNAOxSENKFyMNxRhu3AnCyyLLR5B5UClyTQ8O9xD1wRmDOJsxZjLnmhAOY3sPv9GWfLpa1H8T56vnoHun/2ZoIAVpdn7QA8H+CkRoUFNplmm5CQdigDuI9fB7BaGA1mhvF9aZkZGGQ1BIox8upzlwH/h4FgHw/2jxQqaKIrXQximQ3IEjFNGg4J5wTWjXaMe2pXGIbgHfPIQFwVo4zsJBYVOzQoXE7dOiAjYyPWEdHl/3jP36V9PhGUWxN31KSFOAo+yY4bVXLAYq5thkMYXPJ2xgA9q0sLlihXrH77rnL9uwbI7UZjNXVNQjggqWISmOFFR9UeKCtBRFj6rRtb1lbR5d19g2Yldvt3NSMbVS3bGF5yVaWVmzy0kVbXljgVGiA41vQ/vKoldxdSkVSD9TZqApoKRuANRwTSauNup08vM/uvOMu+42P/R4ri1xKZIB5MQMRBAyfAlzqhHJTuASBT8sLYJ9HQsXYQUkaTbRqllttK6qrHJRDRw1Q0Q00qN4YsoNkCZVH6hJZ3ZBGtLe0uvYH8AQwKoKx4Hq4zqgSnRwaZT5tdNvuuuN2a+los4to027ttJXlJduuVG18ZJT3/oWXXiZdHNorEC3etrqtrq1YW1PJ2lrKtrK2aqUWFAO8DcwHSDm7oqejKyZLFhnIAvQAwIggowN6VrjtaEkHIzSZ2AdmM/YHHCEc5aPP/4t9a2LCatH2j0AQDJyWJp8SB8YXNbawxsNGMtkoOQtENti1raLoIz3XKOAIoOSTIVPdK9iaxuk/O7MHwQOcExJtBIF47kjWcP0CZbZrDbbs83ywN7gUvE0KNhn7lS2uAE5qeLaoFNassr5q1546bu/5kR9ioIoAVfaAxQpqpeVfuf/J7V9qs5wkkYNt0uFVsqJPUlKYFuuyhCvuEV4r4JGrKgaYyU67DXStPhR/kCRkQV19m5VFBA/ekuCagvIbAm0QYCH5RwVfr8mTV08ylNBifyGBqJAd4CAqrg+6Kl5EDyZX1qIHP5yw1uJ68Dq1bWcBUPh+JmqbruFCfxOT7HTf8XdUsTFsQAmnzpeAZ7AgcN0C+bPXwSYkRS35vjQ2kB9XfJMnvImQerDOCBLCTkR7mpJLDtmpecKt54HPVTCrlmgODOIQHrDLXO9I/jq75/g7C164NgcHeU6WD+1RcKxzxTogoFKtWj/kG8JXCjRIfW4WD0XxIIvfwIbZ8mnPlHmYmrfPffZLZCuQvbiFZ+/AB0xnmmRwnUbLo+Id3teY/M3vAfCxZTsSWdwXJfZKgPw+oPXRWYvaR/hZICWeM8AoAapiSaWxH+OE6CrRz/os3gNNPU00wnAOeh66L1oX3h3gcgV5IdZjYte88iEjHKzDeMnPHc+a0xqTmM3by/156ZqQcBJYo/yJD8GDnwRjprmpYCtLi/beH3mP3Xj9Kbv11psIzMHeA2AEg8fBAnLq2N4Fs+QtVkgqSkyOPvGJPyYT++ChfWRq3nLz66J7xa0UfWL4bzI0vUs5uia8sKm9pX2jZNepaf7MfR87i7S7uysjFRCk5/ARfw1jKzzrQjFrBwSQ59MmwZCscHrn9PQMkzLYNaxPaIudPXeOre2wDWBc0h8jdibro8ZkFF4BPoqT0dvauK9QgOCaK2FAAMBMTW11W4lzcikbJzd4vlAkIxf3DuuXtjBAqhTg9/XlcYfHKj4cAXIwPjU72npjeAGOh2cj26i96fc2ZJDinir30v1XvOzP3fOBdF0SjIr2XFwv44eIh8kU5OAy1wVkbhUt8NJKc78B4NrZLh7Le/6kialYvwD6GQcEc4sdOWBQaZAPfEMysVt2wXM/9yEiNOS5i4aOgEgQa5PkCGmZe+FS+SO+kxkEYE+/95VLe80CKYqqAZCkxT0RQTQkUveV8Sx8UR2SXL6XUZxEWyTBsrVlKxb8/DjBt7FtmxtrvGmQaYC9wH0DEKaOHjCMAfRBlgnFYdp/2roSGX1Y7yhqICfAel3bWOX6BBDhTD3ZNNd3EzOaOp8NtB1DxqedhX4UcvB82NkBW1cAiOftwRgQSHZeW7sXDFrLAWyXaBfwDFFcxzoG4I82YPjZ7q5ODkWBbA33coAW+BvAPHY4SkPSCqFr510c2FPwLyAxIIfCXoomGatUHYzU88d9Q4zCXC1AZS/SRjcN5bL8+vFa/YMP1rRc2X7uiyABIGeDDYAkxKf/5m/t9MtnrBMF1ZYWXjcYangm0IwDWInCgtspB+6wHwaHBuz666+zPXvGuR5ffeW8ffzjf2j/8I+fo13r6e3ls+xAToQYutxqQ0PD1tfbnYE2yLsUr6KgDduwZ+8+Msyff/555lK4NhQRRZrR/s/8Li+QqzbiT7fNOE8QYIBpgIzgsjl5p5D2B+ILxaTpvaL5jwej+NOZ9yKJNbL2d5cuyjtG9Xxox8J+4Jnq/zuwkGCzry0tO+jc3Mw129/bZ9dde62dOHmCnWdPPfW0PfzQw8wlaa8BfrGbE0kEPhs2LHxTdH+xkOQj53Pcasvb5WkDm3CfALIBkIEcSJHSR9QJR3zbVLba5qbtHRsjFoP4FzaOzHcA4M0lPq/+wQHqHT/15JN24fw5ynGBQdvb32vLS0t25dHDNj83w46p/j4MXXHAc2Nt02an5w05DLAD5FcgLoHNWKluWjti2c5OK7fF4JxCgUOIALJjXUC2C7kWZLjQqYZzxl5HVwFyJ48B4FMRG7gWsSSNsH68u8bZrGQqhwHekXug3Zo5ZZVdLyzeM+7L9zjiFRXD8RkooqBw3t7ZQQkb+PFaxfdqSjrwQh+wnDoAxpsaQjG1+OjUInCXU5SDkYH2OCW0NaiRCEOzs4XNgxNH1rUJtOhlqBSYURcpgKM0WNN58LjRokYWYxgmn5rkAbESAgieojqgzZoZS020y/QKHSjF34nKhgH1c4vKHAe7OJtErDqdO6ukqGqIah/VB/xdFWMaQAj6BkDICWtRQeY1/U8YlClTk4aG54NqlQeqDNLZXhJVBWy2AIS1kHQf1XrtUC3DMjoDB1HCqQEmV4t2smCUrOle+vNTk3DotCVJnj7D15K3tuD5YzF7i1seOGATQfcxXVN4rZIxTpdMhIaFYmG/6NoQQPnEPWckwXizNR+gUXu7g2o4LiqOMREcVHM9I7FnCFRBTDpYoJiCDF086PYZAnnbsj17R8iEai+30YDhvdzYGBqyssIBHF3doMv32cED+21kaJjnDzbh5YnLXpVsbrPf/8RfWG27YMXmAoNnrsGmAoMOOGIELTBGSPS3ahW24opFhdYqVGLWV5e5ro4fu8qOHjnIFmnqtlHA29uaoJEEVhpAHVTyYXB7+gat2NzB8+gZGLBLszOcstuwkk3NTNvm2rqdPXPagwcAkBBxh+aVeWKA9l/yVskada0azz3yFhMNwwH4COeyXd2yH/ie++ytb/0e+8Av/qpdnrxILVQrYsJlsFPYjoIk2EF/tgeh7bPZxWqdDeNVf594Ft1opPVHJwZb2l0HCS00cngInCVjAGdD5mu0TkOQ2bBGMAgC1U1MKgXbwGM6n/JdN1vbcA3ExfklG927x5Y3N6zNWmypUbelzXW2GjWVynRAbM+uuUYFwvuOwT62pmLvoCLV2dZhrU3N1gYh4TLaHlAJ3+Q5QgN1GUNdtuq2jtYT2Bi0jWxu2BqC1oJZOyj4+8atsrpGSn21sUVmEpA9MIKwBpAwbVS8cn1o737bbJidWV20A8eO2cljJ+3Kw0fthTOv2n/9L7/E4AsBHyuawUbDRHUl3wxi0drPJBuamKpyJsOzalXS8cHIReCO13MqGUDF9Q06ebTJX3HkkL3tbd9px666glU85D9oHfijP/oTu8RhPUvW3IxhMBVqkwHEJRsL1dpCkYMGcI1kC1uDrfmo/r3+tlvs8NG9dvyqqyh2jHYI7CPa0cQ/KCBi0EU/giSr7NM6w6eljA63f55YYr0zmA8bIacqcALfxSaDfZJWmVgDShJVdeSEzbCHKqLheHg9rhnvx6RwxEnYe7g34+PjfA9eR/tWc0aCfBbAc9cxdJan/snPKXAX2KLquIKQLHGNynTqx+QL9N1TQ//ScbD2+PdoJcb7yRAP0EGgqZiJ2NdYe2K+OWDimj8EoNjWBCkD11iUj+bzA5MrNwTZe9JzSsFbfTbfG6BxmsSynTCbuOgJFs5fDGKE+2C9CMz1mMOZKmLFs42Z7XV5+58XQfxzsNZYAKgLvPLvanl2QCsP2MRWEUhRZNAIHa287VjXKx+taxNgln4eng8KPP/0T4/ZF7/4kG3geuAXOfXb4wwkTm7bEfM4GOjDThSHePWHrw0dM98Lzuyjrl8AomkMJrZDthYZfnmC5+vPW35U/EOyqD4ZT2J8ai+jMRRXY6gCWzr9oWZJBpOUAMy0XjV0QPEbW0ZDKxwFDi+eJiAbh1X42i63YJo47CDY6K6JqsaZHPD1gqFiVryeEzQxfA4FTVb+WSrztjK0gNmWdWPiaUvJbrnpJnvg/nvt1DUnfbIs158P5MA50IZqUjP9V14s6O/vtV/65V8zK5SYAPyH977HgUw+w7x4wiEpgbqI4Zvu48wOJAMVce+1x4VRyo7mtsenFnNdAPyNwADXiS+AQPGI3FZEN4C/xbWu4ee1t1B84z4KAJxxTaVCRgniGrDo8TwXFhe5XtBOCa0rxByra2uUxYHdmZmZJfsRjFYkkpgWShkS6jO6v0IbJAcaGHSrK6Hz6SQLtLvh6gmaoPCzvcWklISJrWD0Mg/w/YPzz2xZABflAAFwrQKwuV8w5A9T3qOw7iAlYnzPS/LYPORHFFOHxh417gLEw0PmsL/INwig8qwwaGmbdo1gAfRRYzI0is6IOSkfhfbn2MO+FSEX5ACv2xtNK3Z5HLcxYfvj2mVLVaxyboivN4/jd00RF5s28i0OPomEmTlb2GMcxXXqvNDn69GBSxUXqOEXnXiyjczrCMLlRBnuhyhw1io+lAj7Cl0thfq2LS8vcuJrSwmyMy4tU6ls2fj4GIuhANYBhgnYmZi4zJuAZ4c1iNjzHe94hz311FOMWdFRA1DQn7tPZsd7kfjD9/b29lgfGHZJLscOwWSgCEgNyPsQ12uqOq5RfsbXozHekV8VqgtpJhgxkTBw/riHeB2KsrBJnld7bEMWHCY8cz/k91f31Fmvns9rLfu+dnISfx/db75GPK7SaxQH+P/d1so/ybfLB+I1BOLC/hH8SYZI8NkFuAi7yNwa2ozViiF+ha76P3zuC/b1rz9p3b291tXVx5jJ96fLA3BPWJ2todh3sIk43sjIsN1x++0EpmDjXj79qv3X//bL9uKLIAxUbGh4kHYIn0cgp6XZevv6bWCgn2z4+hb08iB15cVvsLoXFxYoQYH1h/vgg0mcWexrOobuZBIini/H3SNPEGAx8kzGJgB24/q5L2JDajCNcA/Z7uyjstzcCxfyh4obwD7Tz/mQl7DrWbdS7l8VZygeFhGJMVzEWYoz9+/dR11G7KGLFy9yCOjG2rq1lKIjEPlckIU8v84HAiEfwL3HeoddoYwOr8AJWG4nXFsWubCIWugexPXsP3CAbbwXz57n4M72uHe4l1izsB+Q0OrrH7Az585xqOfhw4etu6PT1ldWbX56ytnO5WZbrUKPvd2uOHSIbdJYS9indRRxl1fpbxy0xRresmb8zRo2OeUkAdwjHAfHrlY36btgG9CN5xhIzcbHRjgrgKByDHFhPL2+zqK9sC8UgVgcitgRn4nPgG2HtBhyMcYPieSTx9fNnPtAOxCMUWFo8vnqPsL3yuY61y8kvNByjgIGjqlYFzkHwMpMcxUrFgCjFqA2PxdrtPPKoHslzZ0QLlYGR4kKnXHQNd3w5FOhFRxzASTgGoOZmIymc5DOSG6InDbPgCucC24U3ihxVNLhI4iXjkR6fmyeitZWBVBYfJwiGRsgBbnSICvffLkupQLRlNmCa4YxTYE4sXewcKUfyKlLzS3UUqIWVtBVZVzpk9kC45OGs42el+IyIWUXJ04mPAbSTU0lovK5/pOSG9xnJY1pAM4APsAbUrcjkPXtG1T6LOmAyK9PlNJn5MbLtUhE207ZBXomDESkrRjMSpLECcxi+EqZ7Y9ccwHa0olnTfsONeIzMC22sokk240KW4oaDevvRdXAk0G8zqthHliikgGKPkBBAcusKkF/ql63+fk5+9++73ut3NZijWLdWpuLtmdkyMpt0DRwJiEA2uWVdY5zwXG3tqQzhAmOAMlA43e9LYR51c1N6yg3o8/Z/vyv/o7VJ6Av9bpXiATkN5U8SIQB5pTghhH0Qqsvvu8bH7P94+PW19PB68SUZ7TXomqDPQeDzgnKZCtiomzJKo0tGxges/UqNH/qtryyZlOz8/H/bZvCdO2ZWVaBUV1BoHLzzTfbPz/2uLUF4AuA0ScTIsHSVD8PqNWCowBQgYcmfTHQW7psH//479sTz79i//3//ZD1dfcaZJ23qpveKhSGiskgkR5neNBpqgQegSqCXVRdvUUAA4K8rQl7GucDbShUGDmwKSQacH83AYJxOliLtVJUGMHXlt1z11325OMPW0fJrLen044dP27PPv+8TU/NWJPB1jXZ8OiY3Xf/m+2fn/xnu/fb77PJmWn76G//nm3Wm6zEQQsI4kqcRMoWkbrbLSRNoMuTtQQgKzSIvLoG4GjNyq0+sRVsBwSeaBMEQ6OxtcV23/mFaTt25WG7+vhV1tlctpc/+5Bdc9WVNr84x/snbR1vo/HJZ0iU3vpdb7VbXneL/ePnPmsXLpy3ptZW+9qjT9hdD7yZ00q/+c1/sd/9H3/AoGxkZMz27ttnS6jShZbG8uqKDfQP8NzPnD1nS8uYcB1t2dRodZYWEhb8HoEyNQq36wb9EJB60D7e3dNObbGx0SFWJHu6u+mUEHhzjUSgCKeLYVBoiUOggEozKsRo80IAjmcHkXK2MG1ssIoGQBZOH35pG+3zcJjbzv5DcQDAgYowsLeyf66Z5y0GcPgA1Hd/0V4hKQCoKh0bFt9ckoGC5NGOBCBdLdIqkih4U4szgfdEyB3glFge7p+cGeTtuR7oYl3g3ND6gDWNvYUAFgCHgoG8IJMX2eQ3dgI8foW4V7g/2FdsCVFVO2yygDXaoGLBlhYXmVyBIeCsnZwRj88XkwKJnPtBt2ewr/JrAvrStlkx2JRECPDFZwpo0Gv0jAQ84px5/ZFkcsgBC1puT+XDlbzoWSh5EQjEoDhhMHpbqxdYBZoqcMZ9ZkIeLUBkaQeLj1pSEazjO66Jtj/TCgxGSAy+QysNYgKBCwLk9ExxDGnpSHBfk0bd7zrbXl963jie7oGATWdeO3sPtqJUbrU///O/tIuXJjmZ0tsIXUaFQWsIv9PnxkAeDdAAcMdEKDS0BSo4ApmdTbbPvBDogXbamu4AgoOXYe5DJ9ZbePweS+M4YhD6ifT3AdBrEF74Cq5BJcdcFn6fWFQidAcxAAAgAElEQVQKloO+az1BWN2djk81l82gP4ruL7wHCYqDOpp87c/B/VeAKCGfQk3YUhOlH7A+cPzVlaUAGh1k3L9/j2tCQs6lq9Pe9a5/Y0ePHraxsVHGIygg4MvXJQTscwZKLnMBwKDZfv03P0zfB+mQn/u5n7blBbCEvDCf2oNs6Agikx2TvvOOlbSYsPNnlquzdY2/QR4EcVsaNyvOVxyYuPAMkNeET7c/rqOn+4p1I7vm8ZDbFQBeYGoxnoZPBVsipIAE1qWsG+qJFossQgFIWlldt8WlZdq/jfUKmZ8TE1PU41pcXmRhanZm1ianp1k8mJ9fSFh+ALmcneH5ENiLzraFHaCGY4DsGAhGwDxIE0iG29oxVHA94mNntpHBDJAdGlxBTCD71jDUzlvH8SUtOfwfv0frG3wbB8sg70Aym3URYT1JQxcAH+Rg1rh28cGMyYsF+lcCNBF78fgawhEMMthwML+c3ZizyeAX+LxiQJorogXBRJOuo9sh745KZbVwWg7wE5BItIKpNxdgqz9719KUXZCUkuyy72VnhXk7ZQy2YFcS9CTdTqiEQRkotgAHW5nvocYJhCHsTW/6NrvzjtcZwoW52XnK9HAYA4v3rpGGY0ryAvcQhXHsdTCVUDAD+0h+yG0L/G7eCs9cWWSLIEg4YBBDTAOwY1FN2nohVYAraWY3RsQLMSwi9X14lsyTxVaL/NGLSC43o0F++BzJLuTgsE9mx+sorRGT6PG59MlBxpEflV+VrdD+T2MLB8FCBovnlROZUhuT+lFp7IsNrthAgAjuo68dPHNvl6bFDw3RllZo15o9+PeftYcffoxsMsSQiKl6el0b2zWHC1Zu8fXtn+kA/f79e+3a665lARDDL5597lv2/g9+kANgUHBAfEt96BJy0Q4bGBq19fVVgl+VzS0O5jp/7pxrEhMfkQ+C6s8WcxbqXFJEL/RXuR89lvIBsg4G4e/tHSC3tHlxo4HGszafzI2lHttLoKvHMG7Tcb/0rOT70txdP3uOHrrNMU8Cx4XdcczE1zD/+YPKwCntYf3dc1rHTZB7C5yGRjxAXshtQOeVvqHuQ37QbVcITc5tyGqxk9Fl6RBv4//Q3WR3YmADJBFEuz9lyNiK77qxAI1h54YG+9neDP1vgIUA1jCCB4AgzhcDFan/WanaOoBNREqIf+tmoz0DVtpCvO9yWp2DgzZX27TnXn7RKpsbHKx2w/U32ODAgC0tzlsFsbUVSApAcOUFhTY+H9hTPB/4grw7DL6jla/3ogGuEcNmRqnBCMIK7wLaw5td6xGfARxjcXkpBrAUrMS14t2olOMK9i9yhXhUSWzrHQ1sZ49CjwBpzoAgUOh7Cf9H3oahbyA8wMbBBkAKoh/7CZ8fxAhcA9qrGcciLho+fKqxW2tLoBBuvBalFk/qCJASwdEj4ROIqMBAiQEXM22Kr34kbNQVSLQZs7g0flDQRw03aX0lU5zEKCjFRL+sLSJBcMVwk8FhdS+YN0o6cG3cxNlEalyvV/nEvsP5A92GJiO+cJ04r7wql2st+t+h9RXTrjR9MtgYGgDi1SkHEaF7oXuB80AADwepNhM5KQa8AkuS56JmdQaKyVAbGXzcKyVLOI5YNnkSlmsJauIfHQGrKf6c+Myb8mqWB6UOgPJ+JFordEBZgBFDaywH0ZpBtcNE8QRs5gRAtekHEw4BDMoTPM+oWkHvQEYFFWy1YQK8g2Yf9BYB0Ow/sI+UZ9DREUtRAjDaxekYgzHBBK3uLQb4/frqmrU0FW1zecV+4Wffb/XmJata1VqaOqkx9MTXn7EzF2bs4kUwrZbpGLB3ELwicFwDww/aUAiCe3pc3wcsRFC9oz0L9HbQ7L3yVbbthmtNuFhuVHoBfEWFH7sGwCI0BbG2MFiltVSyUydP2rGrjrqAN4JYBOBonapDR6tq1Y26NXe0WhM0LQrttlap2+XpOVtcnLetjVVbnpqxxbkF2+Bk64I1oI/E6YlGTaV94+O2tLTI+wIAl9XiqBIR3GfS5kk99gqrllkF3XU9t7YhmuzVzuXFWfvpn/rf7drrX2/v+t4fsqGhcZ47hcGpSxO6gJ5+ZJpCHhclQHYEi9meldBtAD6ra6tWrdTIbIBt6urs8knG5Ybdfffd9uzTz9ulqQucRD3UM2AHD47ZwSMH7fQLL9qeoUHbv3fE5pdm7LEn/8XWVn1yZ7mt0/YfPG7dAz1WKBXtiScesR95zw/aXXc9YB/8uZ+3C5cvWncnWjx9rYGmkjbiUo8CAsWtAP5dExWgswAKBX1Yh6g4EZxZXSd4eMWV++yG60/w95XKts1MT1rLzJoNlEv28rPP2WhfjzWjSt7VxqQCNoVFlpJPhL3jrjttfM8eTtx+9dVXbXZ2jkHJ1x57xNZC3wpgcn//IG0PwEIkjBD/r21vsE353LnL1t7aZ02Fsg0Odlp7B4oLmJbWTdHj3r4uK7eCsddiw0NDrMKphQhOBoCYt4V6m7m0/jQ8S8Elg4cIGOFwxXZTsJwDX7nWIX6nNugUlEIiqs9SQCUGnBITJUyq0uH9XrxyP+VVfZ9uhyBSLYkpACUfouRajMnsmkKqwhkDaonR6vAyiYoLPDCnx+eFJYHHDLSZzMUk+bhXOr78BWylfILOAc9VxR1+xtYW1waAXh5SxZ5IQhzccZ1dF4OOFgoCh85IVFCCe8o9zknePmBB91f3FTpuDi5pArGDp0oMBB4otgDo5DpoDpgqYMbPsJmKLfR3nAunwEagpERL9lTPi8cJ/yrABd/lH/Ed56WKvAdleaCPEAZsX/qJWKc4Fu6lgD29R6Cy7hNeBxABYHWWPCdDIfC+/H55TID7KoaYzlGxkvy3YrUc3PE4i3FLPHcUOxizwGM2zDq6euzXf+Mj3hZJmRQADrA7uFYHI50NEUBtxBYycCwocbKq+2dKroSdRrsqknxKSkT8w/UAcCxAOA6jwbMIWQfuTzKKPRnJk1UdI2e7OJNYHQsOHPBMoy2aIIMSIL4u9pg0xQPodC3oaJXl8AN13/gdVnym54fXE/AiKOFDT3Sf0X1A1g/igZjGrfUF0AGxjK8zowajtzz7uvp33/dOe/hrX7UWMCQbDXvve3/Q+nu77PrrrrGl5eUoBjtDw4vE7k8dtHVfgc+BTf3IR3+HzB2smZ/5mQ/Y0gK6HHLdV60dfRcgJTuRry337f57T3B5nxNGNH4WAIj96XHibvkJB1FT+67PSc9FxQftHdl75RIOVngLqdrmET8JxNAe1l5N94jWoIMbfk3s4tkhjeRxrPYSCvT0VUXXssPzxv65cOEi4765+QWbmZmz+bl5+tP5uTnmFmjzxt5GWxnuDfwoEj0f8OHFXoA2LARjDSH2YZdGsy0vLZN4QM26AGLYbZEVKaG1aFar+rN2pjA+xxN33HvKLgTZAjp5AKdx3pgCjo4cMff0Xg7zK8XEVfg+ACUBwuvZriyvcKI89hUSdLAxNYAzBTB22CMWAmJwU+i2wqYAZEjBDXVmaa9Aoko/Z8+Q05kdEEN8E3B5ZpfVTYVnx+JVDPaRr0FbrfwZ1zsHp/iAKmpVG9jJGLAAH4nhYxWDttuNN15n3/7A/dRZIws5Jr2SRV33bh6sDXw22gYRxyI+gG4ZYuxT11zDZ4RzIogcYCon7waTyG2+FxAYa0TsoXtJMC3pqtM6154X2KY9xdwr8jX50hQ8SPcxfXvkG/KTKeCkvFjyFPg8Sl7It8T5yhen+1mxeYojKP7QHs3zz8AFkkFou4FSXV/2jGP/pnktKo2e1+VdG/j7BttSqwS0sGf/8BN/YpenZsgew++gv9taxtAYxBwFK7Ug3vB/APcAFpXbWu3KK4/aiRMnWNzA2vr033zGPvVXf0l/2dnTbS1oe22DfBFYdlskkOCalxeX7Pz581xvWdERXYsssGHuQZ4/y74qXsGaw3npuQIEAzu9pdkZxd4xAM1gl0hAXs1iQ2jI6h6ne0r33+9xHheqg8bXgPu/zE8wBkI84XiMCgn0f6HhrnXm9Th/ppIi83UKtqnHisJIdF7AHfCpOZMOoB+OF0OY2OUAcLNGpiiINz6kCKxjt934O/YS7jmAXO0NFmi2t2ywv9fuuede6od+6Yuft8r6OnNztCzz/hYa1gKfXK3YS+cuhLzYFqXROkFsQOGuDV00ZdusN2y12LBLywu2AbbsZsW7hlrL1tPVbXvHxlm0hp5rbatKKTOsNTCTkZ9dnpgkMxE6+t6ZiuINyAfqSKhbZ1ubjY2NsTONgGMBwLcPO8VzqDeQK7Wy221tbcVW1pbZPclYnfe6TE1TgIwgLclmyPcAL3DZQsca3Id7kYu6vnV0X/hAQUl/YD26vIn0XkssdKATLS/8ercg1gUJfHuPOYNRhj8NtkU7zYOlmMyasgRiii8r3JEE4fU09kEzU/Dr1S6nsvJ3DFx3LmRdLJPJGJQiw0qjB8AjJnAy2AzwzkMuVWc8acidlIuQFuNG4/dK+DKjCwcYjBIuUmjtiI0BpDfASzgIgCmsoycTWCnkH63D2tj5Q3WQDp9HFH5HG04MNUmmEeP97lQ9CJWBlfPfcW0RxLtAMKqZXu1LE18XzM5bHNBOIBamf5YH/3ouHvDHsJFgFaKdIzc43swk1kLmEGPaXjZJOaob0AxSO4WuAZ+lAFJaVWJzsFWNU8hLto2JhwBJo5XauzgxgbjV7rnrTtuzd4zTeadnZ9k2w+S3WLQzZ8/aK6+c4aZEVV+GnK31ATCidYisomh/p4GK5Ojak1fbmYsv2fTMrM1OLFhHd5dt1Y0DU9DaxEEZTmVwsBlGnQzfLdKsvYXLq0aFYHEgsGGimfzTsyWIQSozqiSu08mWVNDiW2Bcmn2UPBia2Af1bXv7d7+VLVS4fzCqndBlKzdZpVy2nj0HrV5qtxdePG8XJ+c4XXhtZcVe+ObTtr6yaJ1ghoFVgQQA+6a6Zf0YTGANGt+9B/dbb0+PXTp/wennxYKtUXC+6JOZNcQoWuwdlMcay1nKtCXc4ZxBad1tDfvlX/s1+52PfcKe/OdnGVDj3nlSCUDB93Pq2AisB7gvO6J1imPSUaOVu63drjh8xN7+9gfsnntez/U+OTNnL7101gys0OYiWxTam9vt3vvvt89/7ov2K//lv9mVVx20N735jQROVhaWbBVC+QcPWmdPqx2/+jpb3yra4mrNvvbQE/bSSy/SOcLAPvnk162/b8je9+M/Zn/2p39i589fYrsz7AZasSiDEIArHS7uBSq2oUVYBBOGF+pBAcSd8T6sVYCDd9z+ervq2DFbWFq0iakpCkWffukVBj533PUGWz/9nLUsLFq9XmV174qjR/mMoIkFJwpn8cJLL7ElDG34EE9GAoEKGpZtz0A/AU+wdfsHBggKUo+JmlEtZCO2tvnUb6yd4cFh2+LU7poXapgwY122W3s7KnTQ1VklSCIdNgW7+p4Gu7JhssOpXZDdZRIQjCwF5fg/kkwyFCMRdODOwXEFadyHCGYQzBNo8XUlDVbaiWijp12OQA6vIQBaAAjibDA+H9n/+K5rSb8r4fI+wRwkFANNiTQCLddNyZl2+Fn3CfYZgWuWiFDz1q9NQWcKrtGG0BblTCX57DS4VPrvrZregiZgUsCOt6f4scTUwGcgQNL+k6xECkw4cGdMrpWs476qvUkJmoOWO5l3BPZqUYwIwE9Btu4vzskBN9eeFOiYBbYEqPKBKa+VNHnyXScYpoJnHiO4v8P5MbnOGEB5bKRjqTVLhcFMIiWdXhbdGVrXDGJpxxwU4v3mmo0p1hFTpc9YyZueoSbwal8oIcwBOQcHZUIJTsdwF8Ys4YuqtYb9+q//lnV09TIR2mKi4bEYE8FiibFX+qV7I3vlLWmY9p7Hcwgo6dPh97gFfBotp/2yUOifqH2XxhNuLvMBJBlDUNQ3X5UJA0S8xyhiUnTe9ZMFjqTgktaD7IMfy1kYhNNZBVdq5PFQyqDD0blukz2r54jP5HpMbpgKDX4cABlIxtAqDdaWi9fDFgHEePLrT7AQBkbATTecshPHr7DrrjsVurRiZqFVECz3mPob90XXgzX5+3/wh2TnQVvsP//cT9vC3GKmcZbGjNlpJr52py0KllHYTO3XFKDQcWU7fT+6y0v9tGxJet/1O61rgQ/p77lfssni/pS07tUKquKlx5LOrOZxYnvjZyRbuPfOJs6BUi/s5K3jyn8Us9MzxxpA8QL6zmCpeweCT70Hk8bZX641KZAavhcFLrAhl1dWDZ0AYEVicunFCxfJPJm4PMEWTpIooqhKuwk9aTCIom0aA5l4L0o+qAYgpVqNoTPJ1uAYHIf3gi3HYT2hNUk/yI6EJrZk4prQZj6+Z5wDnvB/6PWisIgCiIpD8sGXLl0icIauAtyz9tYOxg14H3w32vOk65gVghLtZrEx3Y9751maY+ZrK5hybKsMUDtiazXZpvvZ95UPmZD95bmHndBwAr5GhZbQd2enEivjXqhIAUbsTw7StobtHR+xd3/fO627G3pjaH+u85njmcE3+sR111rs7eoj+IRCLloer7jiKBlNGiLJFvW4LoJXCUueyXjIdpFBSPAzJ76ksYlsPi4T6xI2GGtF+1u5chpD796PsuWp/95h7BMmvmyaXit/pX2ifSpwlFtPcW90B2otab+ndkR2WPsvPdfUZuhn2QBhE+rA8HWEGMoLxJI181wdWtPbHH5ZbuuwZ599zv7+s1+w5dVVgsPwq909vZlun5iMAuFgW2rbVT77G264gYNg8FzXNjbt05/5W/vs5z5nXd09Njw0QmAHrctoiQZACVt17ty5zJeQSRjSHMixZT/T+6/9kT5DrpcoUnBgIwt8+bwBrosg8rBoEYO6NDmetkPDUF0DIeLP1O96PKrY0v2f21YOT4oCsZ69n6cX3gRIyv7mDH8iL+xS8mKJa+lTMx5yZujYqqM4UKF/EzMVHTuQxHDdd4+RUHDBf/MZFh4zQzMVWAw72YLgpBZpl1nBvnVyFXADSIf0d/dYa7QOO4C2bWtLS9bW0mIrGxVbWl3iMFL48TYw1WsF62xt4XDg7aaCreEze7ptam7OJianduQXyMUh3YQWYhRwMFG5u7uTuSNiAbA2UYyCH9m7Z4xsZ0p7rKIjEiBjxYqNuh0+tI+6hyg6oQMCEUa1htxngyxBf4Ygo6y6zUjICmS3llvJspWtka2V3IKIhSrO4u95sdAZjmDKaq9BMxQMT/wf/5BDwQ5SMxwdli0tPD/oqQMM5hCoPVfdmGX0BLNCKFhgGKnTactRBGE7jEUDlEwHR/CwqJ+WJIeqzmRJTMJY2yZjI2/rSQNBnwgY7Akm4r4BaDQCpHOD5u2GnDWR6BeRQRYTs3g+TOIAenhwLCYlmWzYSEHBTQ0gIB4lf2oNU0DESUqsxDtVGOK4CkDRwomkSU7RgxsHYXTuAg9lVHc40GAr6j7SAFN70J207pNAPt1bBcIK1rEB4VBxrjIeebLgJix1dmmQz+SoESKezAB8EwOE0EQnOsIYwAGj4SyuVFfCqfjYJLwDyTRJJUYysj5sxgE7sh2KBTu4f6+97uabOcEMpgp6dXh2a6uoIG6w6njuwnkKfV+8OGWXJiY4Iv7kyZP22ONPkC1AuFT6ICHunVXocJxoR9jApMeYkssJUaiMAAxgu39oJUaFV9PpPO1xgWy0yHqwixYXHzziwzd8WAlFiqPa4hqavrYUmPk6AwhfsxKEvRt10qNhbOEooO0A0LVeq1h7ucne+c7vtrVNgDrOjGrr7bWnz0/ZVx592VraO627vd2uOH6cWiGorgCEU4sCk1e2SbhGC1g5YP+tLi3a5uqKtVRr1jvQZw8/8RinNyOoqkHrARPHMakYleGmJk6oYxUYwsbx7CkIXTQCkQFbW2tzyabOn7Y//uTv2NTMmn3wA79oQ0MjZBdK6iBbB9GCxq4VSgXkBQOmD9K5CrH8YmObosyLi8t28cKr1tnRajfdfK2NjAwS0IMI+9pGxQb6++373vVOW1mr2cTkNJ3a8MiYLS+tWEdbB4X25yYv2YvPP00K+93332dffexp+/TffdF6B/opULyE4TfTEzYyPGpzE5dsu7JkR44esy99+RG2AUvgOW/nQeBcI6uRUGvYJ7R2Yj9zmv02BussW1tXt93zpvvs8JVX2szkvC2tLNrE5GWbmVuwRrGJgvhra8vW3162+w4O2G1vuJWg6cbKml1x/JjNzM6QZeEtunXr7HJQqAqgZ2uLDFusVbT2HLniqA2PjNjc7ByBRyRQAIOg8UIBf6t5exbaJ7n+Ad6vcW2rIIDPgYPB8fAzwHyx9BBQcNIfNHtaUGWteys0krFgkXnykRc+FETiPASuMEkMFqzbKrGcxNTy/QObgyCSkwxDJ0j2he0mnEyft2zIfgokwPHkXOWP5Fjlb9LgGe/PWA0BOrIIFYmD7AvZXomemUBEXasq0XL+OGcO4UFFPvNxMWUQU1ObfGK03wtn/npiJf26nMFGtnbsQcExvO5kIBjb1KKgQ1smhh9bU/xLDEfsVU4+r1azgSupDde5A2TEOeKf2sYZcEISIcBc2A1JGuhepqCprn1HC12hSBvmAK0H1wIhNPBM9zVjoiagFcFZVNND602BsnynAn76QACNMbgEazxtpSJTNth3ag3k+SA4TyQ9lCDIL2Q+hzqwBTKktKZSkNvBEPeh8v+ZX9lVgFGClwOZXjDE/8X8wWANMjwZ+UBCAADjR3w6LyiN8HkAImNAGRmNYm6iUJaw1zw18UnNEvfn6ozWO5d1YetBxkZiXEDmQzbv0fd9AYwmsfahSQcA1pPrdIq5VqHHF86wYDuhGPTUYMoBUfgMxkt+czOw2OMrH0rAP0VsyzZ3tkCBxZJPnIW9IEATbExO+twGi8eBWwLMwTLBmsw6OeJ+MQ6g3maIz8ewKv/dtnV2tdvtr3+DffOZZykngfU31N9n3//u72M3xvDwEM8TQTu+KtTUdfuntaQ4HInyb37owzY7O085g/e97z9RbkJf2k8pCMq9nawnvXZHHJpolepYAgO0b/F/xNluC9xiZMfLBmTFyuH/xWrMz8aPmZ1u2Dc8C7XJ58wkad6KCe8PM6bCheRSum9yS/avrze3w7nOZB6zeyEA6wVsDiT2DuQELL3r3nhe4B0dkmZB0dFttQNyAlvYXksNTddHxGRu+O+FpQUCwxfOn6cfvnDxEjUlMeEd14vEdGV1jeDg+toGp1+jZRrxKJjBlEnBgI0AVchSRnEGazjAUSSxKBhBmgUACM4bzBzE2D55fcs6Y1oorhtDeMDigj1CERtSL671nMtCIN/hPY97w1iCQ7pQUA/QLFolcc2ww2g9BkPMC+sNxgmSfcAedgmRmFZPtjFYTSg0uYY8Ph/XS7Z1tEkLnAETkR03kfc50OifhaI88xQwbORHWQAB+wm6ZGhPbzW0aPYP9NhbHrif3UKQY9HzQywGIAHg7NzcnK2t+ER7AI7V2qb19fZaB+Ltet0OHjzItmnPQfICurrgsD7k/0U+SPPbdA9rvdKuRVwh/5Uy/VMQV+s53V3a9zpumoNmx9hVhkvOPIsZlFehe0EyGinAiGOmRUUdV9/TYvIOkCqeu3Lt1E7RtwUgqxzfwWb/ygpzqR0OKRPPlZo5MOOhRx+3L33pq9bZ3cv1DwkayPY4MARtdAy/8aFHALBwfZh6DD3O2267lbrqcDvTMzP28Y9/ws5fuGDDwyNWwvDG5RX61vnFBQ53oSZffOncAXRpfcuuMz6M4VNZgUvdiWSYIQbCfneNdwGq7pXTAqtjIWm8qTXhEmycSpoB02IzMubgPnPNULwfwB9tO8CvRPpFsb6uh6QammGA3i7zgHid0hGB8+xYG/GMwcrHZ1C7ksQV6Nv6cJe0cIS9iXNh6z6pki7LR4AxitYEcAmueZu7Y1rbzKNx75BTdrS2WDuGIKFQgudbwn0qcTgTclyAgpvbNZudnyPLsbejy7Y2K7a6sMJ8t1EqWGdft3X09Fhlu+4SG4sLBAjnF5eCoOBkj+7OLuru45z7+3p8Ev3Kqq1Cl76EGLlke8f3OGOWshCIFXy4DfLXro4yxv8Z+hZaQHgwI+u2vb2Vefny+qbNL66QSIJYvrWtnaxK6XD6QF6XcdvRKRrEspSp6hJ/tIiZLjbOi4NjazWXFYG9hR0vNjkrk0SwFj4XdjnG8+Pag67mvqtu5hRpII5YeO6MEUAJuPNgga2fGxtkUgHJyzTiiAJ4RU9JAxaWT9rLgQE8eDgQABUKnslAJEvEW9OQaGeJFpIjw6RW18GS8DeTFi5Mn8ImfQ03QKhY+kQ0OnqPoKKqmU+24z5XS00MSWHwhIerQSdJJcYDhHxSD9vVgOpH4Mj4ho48OEm4P9mUN0c+XWckr6CSeq7KWkw+4jUoykq0IdmSGgYuY9WELoneIiCLCaQGbmjIDqjAm6he7mSqwmiUyHpUW5IHYGnS6G0MHhAwrGIQiIQdwCMCXVQHwPgJMFJsmmALyWGizRb3DEETKMNyYtSSAsAcIJ8MkLM9gKJv0bErWcU6amsDWNaWJbs4PzgFAiLB3vRkxsGHWtIiiClnMAQ0vBRxD6YCjCooigLQQzgW16bPYnIS+lc5iOrrkAE/QMEYCiRQ3Y2vJ0YKQPWzJ8G+T1gNZ1t00H5p/7ejutpg5QBGG2zOckvBbrrxarNC1Vag97L/ACvJlyambWJu1pr7Dtn0epPVAaxsbFk9plth7yHwa22ByOxWTObzgQEINvGAEbh1tndaoQm/K7MSA2MNAArPDeugvdxK7REm1XRI27a8tECNGry/Cl3I9VXbXFuzmekpq66vEFxdnDhjP/m+H7ZjJ2+2f/8jP26r66vUsARdG/uWE/fw3NFGy5ZUH2CENYZgDveIyWEw1TwYLFi1smH79+1zrUtMra1WrKuz1Xp722Cd4BAAACAASURBVKxYqNnJq66xiakFW1mesqGhHnv97W+0obF9nPhcaum0znaAXy7mXqvUbWtjw774hS/bC6dftun5JRsZP5C1uL/y8hkmegfGhmyop9kWZi/bz/78L9oTTz1vf/zxP7b2rm6bnppggF7ZMusCMM694xoavoGQJDcZJsxtVjbtyhPH7Y333WttXT02OTdns0vLdvrFV6jlAj0tfOb8worNzS9xz7WXS3a8fd2O7j/ASdPF1hKnmoFdeOHCBT6rg4cO02ZBi3FwaMi6+3qtBQkEhg5193DwENsJY+I0HTO1S5rDVjnQjTUwODAUWk0u7I41DfvPQof3RrK6CkAG1XSsMTlMaU7qmTEZyKQjooUxWC+wIWIM4mesV01Q5V4JA6Rgk1T8YFJhWWCNIXkRE1hBOl7DADSGVnhC6hw2gdcCrGR/8BIBPQSysgFe7nyh5UJwPdo1AK5SCzgZiKBAWHZfny0wCLfC5T52ZtZ0zpjoS5AE09+rBIjoQ0OvUv6UDM24nlTLSv5KST81F4O5r2BWw8YEJgkgcbAVbSb+vOWS9NwFkpNdHC1ZuV6e+zjYQtdWhLaO2dT0jL308ml7+J8eprA9qtH33ns3rwcBGL7wjPl5XCPOaPHBYC5dgr2PAT5qb9W9IECKSvqu4W0KrgUYy+eI0YoClgb2yCbzNQFyuc6m23YF07DJSuQEcOI9AjqR9GItgC0kf+4TjRmMZJ0baWyk9axz8LAlZVulrDCtFekaOtjBJZC0NmXJRMitMMkLLaULFyftT//0UzwfBKsbMfWaQGNtm2sdxVFpOSN5lDwATgt2Prtf0dKMzwJjC7YHcZ6DawARY9J36Afh3lKzM/w+JXY2K/TlZD6jnRgFa/oVH2xHTSjq2np8xaCWg/x8wjyeL6fQa9jY9jZZYmQ3tLUyUcEzgS0Uw1MJTEdnFz8Hr4eP8WFUXnzGM4COMlgAmODqLUTOyMT5grHE1unQ0OIQKCQyDEUBWnoyi1gPrVhgIUAjF/6O7a9NBbv+1HV26cIF13sqNmx9bdXe//6fsuXlJfu2O9/A6/LzRqxVI7NUdgTgkIC93t4++9Bv/Tan10Iv7N/9wLupPcWOAKrNOPLl7w2ANRnUoeQ3TQDTNZjaxRTYwHm53XCGsScoO1lMKViy8zPz9mu9x8EQMbF3TTNPWrQpNZIwmXHT8ysLADAuyvtN8gFAOpYA0xRQYcLP/AIgcA6SuwwHpohDRy29vtDiDCMp+58fI9UO9BMS4EJgKOybr8vQ+wxQFXsYzxJ+heuqqYnMSMR6uH7YdKwT6EhOTs5QLxIdCYhvAXoszM+zjQ66yhTgR67Fdl33rSrWEZwkMzKAX07H9TwLz5QyS4iTI5lsQ6cMOl1qYAI6SEp8pwAbjhgN//GY1yfluj0AOINiixfy0L7qA8pYEAn6qxdvYggl5AWiVZXsrYijfGiat4ljTcMXo4iIvwMACXfo14N2QugHstXPhxJSe6ypaGvrqzH8BIVQ7FOwo5o4mAXxC4HM2qZ1dLTaHW+43e64/Q0EI1CMZ4wTLFHYA3SN4Fk988wzBKmGR4YoLbS4uEB7AFsh/wubxwms2NcJeceHzRTJBnK/m7eMZ7mh2vwTgJFrKnwV9yBz53ziO/3xrqGt2u8qFuh7unfTnwVi5r+DPfI168WdPL/+13GO2xsdQ/tOv8ttT657nPnqKH5qbWb5YXSB0fdHbu16hXku6/mEr0PX0Q5JD7S4b2xYW0eHTU7N2V//9d/apYkpH/7CIWoY/ISfW6ytDT4J3Ueeg+DzsHdgU9AGf+2pU56TFIv20EOP2Oe/8AWyy2q1bT77+blFMoYx+dvzaGjT+f3iMJ/40rNWzKJnihyIrL+w2s6UxxwHMLOLbv8jZsJwRPhtDrlli3Yw/2JmBTXINcAtYl98HvwU2pMdT/Eiib74/7DnDtg7boHXe+HAdQnxewclPR7l5PSQ8VB7NApfuBd8DjHlHtfNtucmb0dHPoR80vNst9venelzQfCsmQcyN3StRYLBzA09PoDcAfPJkHEjLhQdImAtQmKsoxW5IYBF6Fi22s233GC93T2YQ8mBK5UtkC3abGVpmazGnu5ee+X0abJf+wf67dAVR2zfgQPWhenhlGnaYtfkq2fO2le/+lVbZ/zRbM1l+Iyy7d2zl/d+oL+Pz4adZMBOSs128OCBaB3HYEwMOq3RX4MEYo2atRcb1ryxYe3bG1bcWLUS9GDrBRsdHrTe4QFrtJRtcmHJlio1uzS7aFXm1LhXkC2Kjsnobs1a6yPOwbPKWIvB9vX17QUr+oCmEu+5A/e+OOR/WUwrIleqkcjkHTreWr28tG6FPSduaxDmgJEueesjXiRxURkDJfpYfAqmVRlxrb6cTUBDn0xj9AVC3jkNHYDEDBFH5RhV2ahuZ0aVVfhIsiIx17loCnDqzGWs3Al5YEuwDK21EegiwU+TDX0eAqSs/UigIVl3Eij13nTpKvEYuJaEZZgzCPK25rQiIwMvtN9bZRRA50EZ9eZcs5QbVM5BgaVXFKqGtmMCVmEJyIAAZXqXU8qBLRfy1fH5PGJwiio+eI5qwcPvxNBh+2EEts60cPHYQHBdkBY6M2TweHsRzgvVViSEYFLBwaO1nVRkaFghgKEAqgcUWMhwyAAKPbn0pID6gtCGQ4AXLdcIMAYGBzlNCYsK4CMWOBwDTAwSf+rmgDId6wGfB3FfaupgMmHNB0d4gOQ6iEyKuGF8U1J3JqpF+Vp3Tcgs4I6EFOdc3apae1tHBp7qmeu10HJhABUj5mkEed6gbTcIzBFExH1COxUMCYbeAJgHa6i1ww4dPGDvfve7rFpb5XRo/B6gECpkTGRqFVtrtNinv/IUQYJGoWQbXrzldaHizTUQk9iVnDpg6gYEVT7XHI5pnTGIyINMn+rmos8ezMn5oyKMITiYpIaKH4JAOA9M/2prg2Fvsj0DA9QrKZHxAFp1iQLlqDKhYsggpF63mfl5AnDzs7N0yJur60y+Kls+CXJhbo5VKehvom0cAeLo0Kht1TBFt4kVrRPHj1pnR7N953d9l/3ar37IOttLdu+dd9hXH33Ujlxxwu6+9w6bX5i1lek5W11ftJE9e227iCSzy37lV/+7jY7vsdbWDoKoE5cm6QCxxzBNq6+jw/ram+34lQfs3jfdYw8/+ohdmp63Bz/zWXvb27/d3vime+23/8cf2CtnXrGB/mEvXiABbW5mG5s1l+yGW15nt951BwP3Sxcv2iQqYfMLtriyZi0dHXSyeCZgHMHmLSy6aP81Rw9Y9/qEjfb3W3druxVbvD0f+lv4LFTPsW7xnA4dOUwNRlRSV9ZWmUhDDLgz9PcQnKPwiWcILQ0ktAhakBhgryDpF/sC3zsAaIazVsDm+8bZAfgcMg5Dd0w2Ng0q9TNB+WD9qXIr4MUHLUBc2NnMPFa0vrjJyzXItL+yBCkBaBwk9ORCumdY31gv2DOwU5LDEHDEKlwIWsORIrDUuWJwFJgsAvtSYFKAomyFbK07ZGd04Crw3YNttz14Tl4FdF1Cvz8S/A5tVrS9BZgouwI/p6mbAmLxXefKogyTZNdPEiCHz8dr8KVnl5+7g7GqgOoaciYBfISL0XvxyP0QgsiUbYTgiYW1RsN+6Vd+ieA32oimpmftmquvYStfuVS07q5Ou+eeuwiu7ACOQ2uSMhYJY0GsJbV3eLbv6JrWlYL0dF3KP8u/+YLa2cruYKy3y3ow6z6C61oFwygGibXHgIvxNRId3BtvKcEakV9VsiRftJuqpaJgvldco3B3oqZYQOsr9e15SpDLBOC8XUtRa8rbpK3QZDPTcwyCkWgpYEwLptJ2U1WbLYfBTMiYCwAWorOBPhsM/WAr47joMPA4A6BihTET1xEH3QCo8XXOqbShh8igFsMQUBykPIGzEOAT+MwpqbRNwF02x4E/o73CuVGDFmsGrYwVaKj5cCI8D9hGBPAAjMCAwLMCgAqbh8FRG5vrtI+UYeE+rzOeQEHGr8nBfsQQAPg0qAD72xndABUWXXIBwiBk+hdsYw2+3/cwimCMj9ZWbc+ePTZzecJ1oAsNAkbf8z3vsL17x+3G668PxpUXF6C/Cia6gDXtYV9vHfY7H/s9W13boPD6T7zvPxJs1F5gXE2maXSJhA0VgXE3mJjFN2FL07WYJv++dnB+7je01uQbdsdAitO1XnXc9H0psJL+nIMg3t6O61c8lb9uZ4KcnoeOtRss2Q3mp9eXgqliMqf7WnYx32O57MXue6F7qP2rgo7OUcdyvU8varjmW/6Z3NPBbkYiKHY/fAc0EmnnGpb5KEgg4HV/8am/sLPnzrOdDqDJ7NxsFrfBFkMzEV0bWK+4TuZp9BllApQoiGL9Y43jC+/BoEQMs4HtZzfLxiZtIOJsZzl7CyRidwxrc81y+EAHu8myJNBZIvMbPYkSLSDA6zcwCvMeAyBvYmfErgFZahcFwMhBLzFBWnqn7HpB/rPlPpYfTnBqyxaXFpnoawDd0OAA5Qp8qnKJgCMGKV577TX2wAP3W3dnJ7s58FwUC6Mg+Mgjj/D/d9x5B0kQsEMAEiYvT0RXQt1GRkb4TJ1c0KANkR3D8fCzSBnyR9ozWuNaV2lspaIhfifNR9n/dN2l+zHNn+VvtNZSQNJ9fA6GZfHHLvazWid1/trj6fHTPZj+XeeSAe1JXoHXuQRBI9Oq96GKTvggASfrUnMwSWz32lZll5xKXrzEMdc3KmQSv/zyGfvTT36KzGCseZzz8MgwiQL4uakJDM0G95iKEDgvPLPrr7/eTl5zjT3z7DftYx/7fbIYEUdjHwHox7RkX3N50dC7YwIQi7w2fW6MFSLJ5uAf+M7o7ILvApitdQMNSTGGmedFHot7g7eKaOXDT3xYDLsE6V+jkEZg3vEEtVVjjeJz4bMAiHvh2QtoeTzoxV103OTySMhZkGOiQODAFK4NBS8WIwL4BVmGzxSD0DgABwW2davV1iM+dRkEttsiH497hvNh5xSLAP75aQwP7Ayt0LAF0Ed0ANJjKgyFbSuXrR32IwZytbZjbsNeauZi+Cg671bX12xmfs6WFpdssL/fpien7NyZczBY/KxjJ47byeuvtdWNiq1w/sKmzS3M0/e//MppDgGCXZyYmszk+FDkwVTqsdFRAsHwl9j/0GNE2z2uo6un24HjcqsNjY5QLx/nXERuPXPaJp9+0jYXF22lsmKFwraVGmXbA6JJf6cV0TVW7rLL1ZItr1couQWb7MVZf2ZeBHSchiBxMQo+IXtFwD5axmV/8ljAMTmtTeVq2EPAHXD/pqfmbGllzpaWl+zypVkrjJ68vVGGUWJbiwfSZNq4oJVXc0NoUifIIDVEvR2n8MoBmY+a6CcmYDKKXkaEeEI4jwKFSaEZ4ICXA5m+OAXQAVxTa62CUiUMoooz2E5aYalfF8g+tS+otxPTsVkhCsHnAD1l7ILjmzH58Pt8s+fMAk8WwmaE9osCBQU+DGRQGWRLgAfanPoG9h8TSDeacipqaSJDBgsK1QWKqHqbDh1NoMwEi4J1hECaxkk5U7QIEdUPPQ/cXwCtuh4tGrzHwTxPohXE4ZzIVlWgz7Ypb+H113h1CNokmDyM33W0IcDEmmlYa3MLJyFC2+3CxXN26dJFO378uN108022b+8+Bi/zC/N2/sJ5imSj/RcVMQTop18+bT2oDAAV72inTgYStmNXHSNYSfbiOloj3GHjPl2+dNn+/C8+yXYFMQkxYZlGeBsgAZiIBW9JjXuLAAjtHtJDY9u3YZgGgrW2DLzlZqy64CwAItxLHF9VEwQhzspw0MNbGL2yh3tIo1p3AI16MAFmArBCoOZTLqFz02lHjxyxY8eutKHBwZym3FS0vXvGmUSAsZhV0WEUDC2rJbIc0NiKNdXVP2zv/U+/YO1dg1atbtsmKloBWHANZZP5XBuQVbkAYxV8w/EIkNG0udSpZEFDDFchS6CQr2cNdeB+BUBmcGRY80Vr2t7E3aHuVwEVOuzNegTLBSPQzGmdwVKGphSYdL39fTSIcFr4//i4V4UAaoLeXibFvGq1yrqVqfmBY1SsUd2y2YtT1tXdZUcOHLBauWjPfONJu/fNb7JXTr9ixfWGXX3zNbaG5HGrQc3KD3/kYwwUKFQMFllliwyUtYVZG+zusu1NTBxv2Nr6mpWawZwu2O/+3kftn77+uD32tX+097//J2zf4VP29nd8v01OTjvDe2PdegYH7A13322jBw7wOVy6eNkuT07a6dOvEti97sYb7dLEJBO2zq5u27d/v/X09HEf/+3fPWggml491meDTUXbM95vA129HtxXILzr9uXKK6+0Z599hsc7evQo1yOYC+0dHZQPwPpD4oFEAM4azpkJBAESn4YI3ECgFxPqALjUAsx9FQzhPDHaCVqxoBSTCDN7Q1+RkWh2MLXS4DcFT/CzkuksaYtW3zSJg131oEtglX+XUxQAmRd7XEQbX7huFZmkbyOAKksyCZq5p0gTd08yPFjEz/JNOB5sVfo5eJ23X+XDD7ICT8J+5CCsaH9Wi7VPc8wHa+FYrFLi+abVRRYLS3y23pLsGjps9YmELU2q6cuYuOYDy6iTs2sQQgpGZmBcJLy8/pgujfvQ0dFt1tRsH/jgz9pLp89zOAqYiwC1+vt7bP++vVbdrHG66dLCtP3iL/ysbW6seutp0VnLlIuIFlRcI8BuaIWlBSH5XAI6YJBHu65fq7dsqu3OX+MP0MHcXGpFwboAY0mo4ro42Ttrb/MELl933h4suQtfe34f1fqXD8pAi3iNyXEGrmtth1aiCn8CnbXW0uSSsQzzpEjH2SniLXO7v3RdtPt1SAgA9IOPKkcB1vXeIJ9AmYtEi9mft9t0DocDW0CtkYlmqIOsvu/wlRfrcgaYS+cUrF5oMJ6ED8ZxPZZs0BYJ/EK8hH3mLZLO8lIco24AfhZavyvQTXbWiidMfr4OetUYN3gLqe9F77wIzb6Cs649lvMuDawOAjUB/uMZou2xCH066ma6f0ehjsUHTBEOYBM+CY8AsRo+kzEB9KcjDsR3Fjy2tnlen//8F9kKe/HCBcbe/p6K3XjjjXbTTTfYdddey0If7me1usl7gFhYADauUUNPesBg/PBHmOz093Xbz3zg/ZQB0ZAgjw3Zn5MXR3eBh+n62Snynw8C1H5L94sDLd7qKruQx9c72dlanwIy/HuQlhP5IJ1LCnTmtstfn7HuY4hGvvYTB7Mrfk/9RXoMXY9Am/Q6dVw8BxXQdP46Zvq+9Bjp5+hn34sxwTuREsjyo8gJFJNJEsNBa3+OWIvyiQ4OORki/Ww/b49B8Tf38y6h4MCsF7jAtMLeRdEe8SX1dpF/sXNKwL2D9ZtVDL5b4wAiDDTB3kC78Mb6pl26fIkAZsaM3G5EAcMlBcAEhv0BKxjsMAB+sOneVkkBKWqRUScXBQEAHADog/GE825qKTsDEfkMosqMtRTsNFQgYhpvdi/8xvMeIEaQT9H94uTWGMKEfdnf30db57YX54iBjM6gHhsdsbe85QEbGR6y+flZ3sOFhXk7sG+/nTlzxkZGIZPjQ12kRX369OkdesZgcpFIgXbHjg5bWlxkUi+7qcRdNo3pOGxHFAXxPrL9g6xAACyKY/iZumhtmDbsfkZAttacfEm632n3NUV8K1+bAJbAOgMIAmA0/Qxf+zvZier6wGcL/HmtvbF7raZgZ+rGRDxK/Vh6/lkekuwZ2FK0cDro6p0rkidL4zb/kzNpUTiG/vmXv/o1e+qpb5JxjtwVvgMsf7Cz+Fw5fR0kkujkCcxhaGiYse6jjz5GvVRKycA3NRr23HPPBZDmTDvFL6iWyV7q2ctGyObQlhBuQVyEnN+HeDgQ5MPTJEmiuJVs1hiSB5DLOyjzoT7+PPw1AJkUp2QxejC39ay1tuCX8/kR7tvdBjv457G2y1qoP8jBRffz0BnGlySQQJDZqlbol0EOwmeR1buNKe2+rvxeOdEC9xN7u7+vj3/DPU4JUeoIhP8m2SUGlHIfMa6pM8ZBbonBqZwlsLVlXV0dtmfPKPfi6tIKr6Wts4PSUQCI8X8886nLU1bb2LBySxNltw4cOWKdvcjNCra2sUYZBMxsgOwU9g3JHBjMuuGT5XF+sDUArcE+hA1YXF2zK686Zm95y5vt2PErbHi4z1pKGLwXQ+i4zvxZb1ZrNvnsS/bop//KCpuLEE2xUhO6yLass6fLjhw6ZD17D1nH4VPW3jdgFy5ctosXz9vExGUv+GzVCLxyzQEkTuahaI/iyQG4RWzj8ZhPaIcNYZwbw3rgHyYnJvmamdk5m5qdpt2pVCHN1cHhtRsbNSscvOG+BviD3j4hzpyLW2KBIRhGAKVkE4vMHVxU9wPRJdstEs60+uQbwFFPp6k72APUGwsf7C2BM1pQBBnDAWuRc0ofgDYEndEDrSoyQB86fogwS7MjquN5gOJ0W6fU+yhzLkhcc0JHz5LPWKBOkPAqmhIuZ2tEZR0nHQwLfJ5aelCVY9IWej2aDM3NlgmGO5ibGcwIhmhs45x4H4IlgfuFv4E5pgfN1lkKXDtA7NRiD+qU+FAnMgJ1hhcZBxpGyxMTGj4OS/AWBzkz1xFsEMBBcgdGR7WC9VC0gf4eTkLq7uyhJuLs9IQzEosNu/XW26hPAtAMYOHI2AiZAH4cr5KiukkwiWzGmOYcNRRMkIJRQbIGIw/whRs2giVcr5IITJwl4FrzIIqAAieBRatWY5tB0FNPPW0Tl6fs7NmzbCeBbgIMNoIeR/hdN5HDfli18gQXCSICD3xhYhOOh5YksXlxLQSVi2L3YpJSk7W2tzrg191NdhlAL+yr4eFBthiPjozaFUevstGxYW/RaHJBeBhOTV6XM3DH4kGkWFkZ2qEWe6y3pmZr7x+wt33/j1m5dcA2sF5oXFyzakcQi1pVOpggomUlv9lrQ1fBmToOcqcBNvcI94OvVaW5jdDFIiOU7BU4I3oY118DIw5VcVbF4JyQgOJBFGx9c42Oh3qAkaBBJwxU7fmVFdsqNds6Ki0xeRD3pBE2a3OjSpYOAgNM8UIwOtDTbqWmVqttLFs7KtRFgPY+ka2vo9n2XXWCz6Cntd3OT5yz7t4hrknXYQHjdYutR8uL81avbNjcpYu2trzMNQ1wd2lpxgY7ivZ//dwH7Po3vNl+7Zf/H/uhd95vw0eus0/99YP2/PPP2aHDRwzC7K+eP2/rm1U7d/48AcYSJ026aPM1p04ZtEDHx8bswMFDNruwwPsKJ/HM009bsbZi//buG+3o6AFbryxaGToeYDGWCraK5KCry44dO8ZkYWZ6mkEh9X/ILCjz/gGAl93xSq+DbGIL+JChFt43JTFk9GVgVT7FWQES3p626KrijGfv9k0sKvJis8JKWryJ5bej6KI16CBA2PBIslz/OWQp9Ow3feKjgnu9Xw5UQZC32fp5OHNRRTLeiKxFiYmPptySBeST8/h5MrJx7+i/ANRHIqhJyGKG6Vrlo3RvlVDo3Pw+uK3PQT4EidH6J52v8GH0rQQ/fJorWkeYwBSM+qIItlrKzba6spp1H/CaspZDlyYQCKTigF+WMwNzcNFbX8k4S7QlWaxpQWtRh21s1uyFF0/bQw8/Zk/88zfs8OGjrOxiDaJlFcEXzvnUtdfZ0SOH7KknH7cbrz1uV11x2EaGh8l2VCsGYgNPhNw+iCWpc9K9wwLLgl/4O5w7QMZMLwX7K8BkaNxSk0agS0iucEFJ/DwH7LLrJOExX2+KFdI1pp89kdEwm2yu946ETGCibHwK2niLobdXps/BpWvi3KJdRfdH+2f3dyUrepb4uz4X56vBRwIk1Lap48rWMxaL/eBxiNsBj3s87lCMxxaukMgBEADfpuSOgDk1DN3/MF7MpjhzU/tnaZ8lw5tSgDEFMn0r5gDrTgAodNyyYre0qvJnma7l/D5FkZ3tbF5s9/2fskK9iCHNXV5j+EAWEbJkL5jIAcCWW9rsy1/+KvfCN597jnuWwMz2FtkMd951l508cdw6OzvIfAeAR8ZyFCY8mfIkS0zzv/nMgzY5OWXDQ4P2nvf8sM3MTDMxlr11LDfuUbSi6z7t9Oc5KKhYUUUT3ecUNMB7BSwgT0htbboWsyQmi093AuLpM0ifZXosnQ98s4ATsM3cTvrR0vf6WtrZbpqek16rPaL36/c6J9lLsXcFImmPpO9LP1PrWPcvj81z8F37Pr1+rCMNQBPQmB4rPR6FNALw0Gu0H+mTgvVKHx3Fbe1d2SvGT5HT6NjyPdq38kvMtTBYEJ03SNohn9PVwT8jzva4FIC/2wUwhrl2az7gAIQCEAGWV9fZ8n358mWeF3KB5ZUV6kqD8Qh/VtmsuvzLBnKOsm2ie6sEXbcOgpmYlIrYGHEVu6QAQjDnhC/29lJKK0D+J4p/IoZQv5jt/UigoVsGtmIb/3HgXcmHK0IrFV1aYBWhawpdWXfecbvddtsttrq6bN/61r/YnrFx27N3j124cJ7sR9yz2dlZ7k9cGxhRJCQEMxWFX+z3yYnLdnD/Aa5fSEzQjyUDUwUU+b13YAj3NGOThUwAFr8AyVSGDPlQCvopxti5R4LQGdtethjvA4CMtm+AoieOn7AWSqdooJITTbTGtY7TtZnag7R4JXvpUjtB1BFBIWKfoNp5roGCglityQbGM+I1sZotnxEFxGjv1PpVUbfUTPFq71YLveK1DeiTg1yyxZj7L/7qr+382YuGwg3YgviHfAQFIy9Uec4MfXKPI7ZpexHH4/lQr2593U6cOGnnzp+1L3z+CySntHdAqzymqUdhDJfDGC78HfaziifpPeNwMA1Jonay+1R/vvmAFj7b0P7XHqb9SSRa5LN17NRmpQVxVBgojyY5BwH6ga+omC8mqWTfdH856CNkoYAj4GdgC8j9QPxaXl7kAEoMikSo0iY/ywAAIABJREFUg324HbMrcG6O7aDLwOWxcG5poQf2wztzUNxyEBb3l/MxEONmnSg+kR2sRdwL5PAe5xY4SGV8bMhKGPRrTVaBXElLsy2vr9kq5Ci2t21hbp7SMNBVRR5VKBVtZHyc9gf3ByztmdlZaumiK0Q5NIqcPb29tB2Ie1555RUWOVFcaW3rYMEEWoogUd36upvtgQfus2NH9wNIsI1N2C3FjnVrbFbt7Okz9uUHP2svP/WUba9u2P7xQUOo3zTQZVeeOGUnb7rZevfutyIYtw3YYO+emrh40V741gtWRYGZdNjAkVCYijiO97aOjiofloP3dQXQimtaXlwkMxMgKvJXaAAvBuGp3Fa0lZUlayn3kM3a0lYyqxetcPXr39IAA44096iWMgDNBHsDxoBIZwQ36kriQolAx0mPwQjAJkimIgKw8STLEyY5axxHixntKN7a6mg4b0IEBu4E3WnQwUNPgQmeg3xZyx4YXdGeTV2PaLHGAtTm9fQ2LFo2zTkSRo549/YYVLBwLN6Lej3AjlpUy9WOxe2ZJ1pJwJ8xMSOYcqMcGl0BpjjbQhoSXk2Rc1aCpb878OdORIhyegzfxMHcCfYhtVOYhLrYuPQWkFwhEd6sbFgH2noq69bT3UV0H4Dg+Pg4F7wDeBCgBisQQ0ZWCCChbWh8dIhDL5YhYjtxiYnlrbfebMevutIGBvsy5gN1C1l195Ymbbw0yJMRVYDF55UBpZoWF9cXb8Rr1dKYBlO7f6+1DOOi1ikEHT4pNqp2wTAUEI77DGYmKi4SLgbT8Oy5s6zuguIswFjAO59LIl7h681ZDGSuJpohuk6sdwRoAtjTCmaaFCpoTIPeFKzgKmQV0/UmR/fus7u+493W0jVq2wXXNlUoTyfLvZoPV9IzUfChQFT/V1AMgIA/R0IhcMnPVXyaGBSByooYCS4txDUBxwK9KQBDoLK3gE0CMLlYsk7q/lSst73Ligg4MUEcFfimsm2seStfJ/Qji02G+s18pWZQq+AVhT3wxNmDDYj9cs+RLpy38HkxxAEirrUtZ4KwRYVJpLeGU0OOUxlRAfMiCX6PdQeGK9q/UdlGxRtOsK2tZItzMxT1bofz36zYofG9drmCicXOBJ+dw36ZsMXFORcnJtBRsIXlFcJnb3vbWxmQY+2huDM3M8+WPDAHvvaFz1p9bdH+7598r917xx0MWrEXAcaXqZ3oIDIZNbCh0sCNIFTBmKp+KIKotVTPWM9SrF6tDe1RMfii2SPb5wgEFFi6zZRW5k4mnI4ju6rAKn1vtm4kUk0/4EdswiCl0K5J9whsANqRPCnwIDg9VppAZgFtBGvZ3xINxTQZ1vmkn5naHO3P1KalP+9OVnf/X0Ge35M82ORxyXx3/U6KZzc1e0spK4v5UCkErl0dLu7P80ExhFpdDZudnbEjh/ezvRO+4PLFSzY9NZ218eJaxF5EwQnAj750zboHfu7ObMH+8ATIBdGXV9bt6We/aY899gT9fbncZksrq3b00FFO5gQLbG1tg8WGob4Ou+Xmm+zTn36QDN79+/fY+fOv2L//wR+0oYFBBuwOsPlANoE+WUKRMO38ZjQ4DblQKFtxm5xjqze1cPIeGOnQO0IA6m2iYBKijcrbb7DG0SIHv+raRr7/ccczgD09XlKk2w1g67752stBXK2ntMCTJg/pGkqTDfcVnvmle1THyUCJxPdoL8lH7AZ29PfdoEoK5MRmzhIf+W7FUQIovGDpLER8CRDG61GU83sNrU6wH33dZn4mhvKle192gXudMaTrT+ueqLi7e29n9yFujK/XXHNL90/vUyyme7T7HNL7rWemfbr7WPi91snu92m/6Lrwf49/C/bsM8+xhekb3/hGJFB1TmDEunvTm+7lJNrRkWGuUewHfMF2M/lE4hZJKUGcWs0eeuhhApZIgO++G/qm0sN1WRbFS+ka3W3H0r/9z9ZNei9TWwYwRRIG2q+776tenxmYXSzKHFTOwccUlEsLI2S81NDl0kGbnz7b3fsjXS96ful63732d9togRPaB+l1ZnH9/4IRml53ej2770e+PvKhNtLaFJPxtdYfPlNrMPWfOwtJuQxFagP0s+w59jD+ZezXiCNea6/guPx9sAypXSrtSv9gL35FQUp7Ce10Pb1ghnXwWLjGrs6e0Cutshim4qQmUeP8UKiamZuzc+cu2Nmz52x+YdEWFhbt3LnznNiNqdtgDJGFGYUYxE+SIcKJwh6hSKAWUOwZgABgRqLLw3MF+FlovbfyH4pnIE/gCyyrgf5eu/LKI3b//fcxll1bAfHAh2+A/SZJKZwvCQONBr/jGgCKQFd+/959ds0119j58+e5hhGLes7pax/3TOCY2Pe6JvmO9JnoPfqd9lIat+xe51lcxyNG4Tc6DHHOAEkff/xxGx0d5QRlxY4cEKJnTx+lYpr7KY8pvOPCr0MDunLNUq391L6m61XrknsiBhQ5RyjXe9Q17rRJfi44V8TCyGtVEND1aw/h/SjuUCeIhVq0ra9SwuOFl87YJz/5V7a+vmm9/f3W39dPEhP2BdYZ2385BNS19MXmhd9BPjE9PWk/9ZPvs5Mnj9mrZy7Yb/zmh+2pbzzNoj9iJt4f+k1nGEKyIyTNvfAN1jxylQjH0ljE7aszmrPnFgXfNGbTfZHP5fVHp4n2LmOsJL7J1ljkQo4PlVw/Mohl8veMAzhIxTX7sP+9sOZM5KZmBxiR/7PLg50aIJlhP6HzxvNGL/BDe7+FewOxvAb0imGJQgLBXbJyvWsos8ctbcwnCbxH9wr+jq4zxhGMR53gAxYfnrnjRw1rLmOuQNEKWzXKbHX19NNmIdaYnJ62yZkZW9us2KtnXrXhoSG+H4B7b1+fjYyOMRZeWJy3p55+htfBDgYS4jyGhe3ADyMjozyXV159lQxj6q/C1oCwRLylakvQfGxrtwfuv9/e+MY7bHSom3XqStW7VcrlAolMS/Mr9tCXH7dHH3mEDPTe4WHbe2Cf3Xrb6+3QYejvR1ENOTCA9pJrZMJ2vfD8S3bh7DkC4GT6xuwCdCByMPG22ebGOv/BpmLYDQDGjnaXNYOtnodcV6mJdtPlDxFfozuzxWq1ug0PD1hnZ48VTr7ujQ2KaMekLwazATRm9feoDirQI7uRVeiUyYRBFU7J9r7+HEwEYwbHQHsQgnhpAcoIyZAKYWdSmyX6juw76ArxTp9I6uLg3paRBXdFAIPNpNVrY8nYagO58/P2KRkZ/5vrIRKtj4BWlT9nTvi10ohTpykmNbIi6IzG1CnsDpQc3HPaKUHMuMcsNoRLYeoWYAAcoII0PJPMMOK1xE8chXZU34FJtWZJXwFtlhD5BIoPcWIKoVNMvGBHDh8m7R2JYXUT+gpFgo1gfcG5UtOhtUz9PLQlw4k6k7JhszOz9sTjj/Pn1996i918y43W29udVW5ceN0D4jQpSo377gRBTum1AtM00E0Dv+yZJvdez2534LY7wMnXZz4N1s/JgWyn1+eTBfV+AYWq+Aog17WmYJ2C3J1OPA+tcTRUWvQlgJH/jyT/tQLy/BN2tuwz8d/etv6RMXvge3/Utss9tsUAzyt8+CxUkcWwIAivdRigBFlsqKzFQfI1KEjJwQU5pddKsPUM5ACyRDfaWgF2izkM1Z0WaL9Wt2xkuMfainUrVjmD2wrlsk0sLFoDVcI67EedzrGGVtUY3kM2HhlmYAOHvIKS7cAapUMidq4vF28zxD3HOtf+l03T5FdsTiZmBFUABfqGxX3RQB5S8SE8Xi7b2upyNixgq1Kx+YUFGxrqs5tvvMGeefZZtga2d7RaU2HbNtbXrKOti1PsLl26RP2t73/3u+zggf02OjbOiehnT5/lFNFaY8u+8qUvWX1l0X76R3/A7r79DluggDgEf6E1splpYCGAFcimNhoGCFH9I3sYbQLQSsomFeOanOFFVtGuycd6lum+jWkG6XLkGqMvSVg+soVpIIM3Kbl9rb2a7h3YNb/XefCarkt8Dq4JnwPdT/9bPkDA3ypW907miPYv9oiDefHShFyjgJarJnzD7nN/7aDO7bbe54BV7kcAmvp9zVsElVC4H473cvKvt3K2tXfyOXpC6W3ECIYHB3sYVEivcnZ+0V5+6VW7dHmCjCbooh4+coBT6C5cvMyKPJgibhek5Zu32OlZ4ZhKoGUfvT03ZwVt1WEtSvYff/wnCYTD31x78oT9xod+yX79tz5hkxOztl2HgHfVioUWW1qYtdammn3vv/039uHf+qi1dXXZ0CjkNAbtrjvfYD3B2gIYqnWMQFGD6PTss+8sWngB0/WAirbV3GbTi9t24fK8PX5xzg72Ntubb77atjfmUKPmAKzitouR0+oHy9bXr8craaIk0FWvVezwWvsiT/7yNa41oLWUfk99Vvq5iiecRe/FkHQPpP5VLUlkhASDR8dsKnprl8vahB1P2H6pDdD1aBukwEp6rUz6wFDf9XlKQMWcEeAocARaZvKhYkoFfsqiiM4FOlgp+JUnPc4E1L3JricSz3yvuY1P/5+um/Tepc8iTXZlg3bHFDtsYLxIz03H09rhfYokW5+Ne4r78k8PPUIgBNpt0tqDTUZx97rrruNQCcRfSDx8GqQXvTJGWmhq45iwfw8++CDPBnIEV199tY2NjfH3AuXze+utzOn1pTFWeg3Zi3aBZ7p/uv94P/WtpdOV+JX0NbttfRoT7mAs7RhymIMKfj9zMEMgI+6b7OLua9Pz2/3M02tL10n6LPF7rfsU/MB5qyV8dxy6+7N23+d0/bzWutHv9B3rRSzV3Ws4Bzc9T9L9cf/gLZj6Hb6ngIwK3/la9S4KfKEtFnmP2xzPdZwJ6gQH7T/d09TP4bVI3JXfRU06+b9/LmwCAAPkbEhaOdAifB5Av9TeCAzEd7RYA8yArAI6VXzo0rotLC5yOvDc3DyL0/gCYxJyRmAXAbTwAY9gD7XztSAZoMMIx3/l9Kss2AqMQoEEHVNgEXtLMpjY6LQqMcbDYMNjV11hb//u7+IwRLCYlIfBF2GvEuSAzivyLLTMsmPKmZu4x2jDRUHan43rMaf7j/4XHWoR0+y+71pbaayt56nP0TNXLJiu1yw2j+eO1+If7gHs0FNPPWVf//rXKW912223EeDFueN96DxL91y6BrSvVYiSpIFen9qE1P+khRqy4qJTJI238Po03sp8g7S6syIOQFDUo51tr1hGxBy239Z9oAY1p6V7CG1eDrApsuXzwQc/a998/lvUCEXRH2xdEKLwcys724rW3FKypaUVElMApgFkBrD5zne81U6cOG6NQpOV21vs//vrf7A//qM/pSxGX/8AmboIlaU1rH2b21cndeCf4ncxtxWj+LXl8i/o2tCzUGFedozXzlze93n2uigSYP1iiCX1dNExFlOlseM5hIj3aNsHsTWXyERmzM29tmGDA4M2NTVJv8busWjV9nXqUiuQHADOgH3V19/tsfq2Dw6h7E+jys+FbBp0+F0SxrUaPY5w+7O0ssK2ZuJXBexpx59wjdSRr1a597FX8aw5rKSlxZrJckSeABUfEMkqNjY8aH2dnXZw/z4rQNZsc93brFtKtl1osvOTU3YJTOtqPjwH7EUwWgG0oYjxytkzBORQPAFAiVgYWvfwx5xAvr7OcAnxAOZRUFLIzHr7ell8QAGWoGrdbAXT6CsVu/WW19mb73+j3XjTSZdpgNwY1YhAdHEijb7wTDaqYIz75Gg+35jkgVZqslxDx7ZebdgLz79gr54+bXUMeG7UbWlxnmAihoOtwh5Tw3HDunt6PPbY2rbZuTkbHRvLCpbQ4IWt6+rqITltdmaa8y3WVtYM+qeFE7fc00g3PX525ltzPmSk2cExl2XMMy9NdhR4hg0l44aWGEeynYEACCBFycUOSI0hHlRWIQmg01tyPOiXg5RRVGCojSJGB4yRxqR7ouQAgY6fHSMJmrhJOWRJ1RefjsNjhR6lsyrQv+7X48lg7sCFtOdOP5/ehXPM9EKcOBeOH0bQry03tK4b5oGRgyb6TF07YG39Hu8jA9UC1CO7BG2oBeqElFtKTNBJ9CiYHTywj8KlDGD4OXCELt5P593URC1ELC6AkQvzc5mWC0RKr73ulJ06hQB2hE7Vma1gfeTJuwyXEtXXCsp3/253IJr+PXVCufHNW5WyTfYagWmaIOsYebCYV9n8eHnblNZCDiLmrZOpcd4dUO6+Lp377vXK9nMCmjkIkQXHMD6x1+RAdwdzSjTSRIwaFWP77Hv+w0/b8iZH5tEwiELPq5MOG9raohU/PTd9XnrcPBAO8CZYzrsTBj1vJVYU4Idxi8lYcPbOvgpYHYDidtGa4bxbzTqRSG0329r2ppU7O9kOXW94+xhA1yoHdtStVACd20dYgXVIw227GNIalBRrIgWDfV/nU+Ol08d9ybZKB/IpDh7PgusBoI6GQQCsJxDdsOWlReuAViSAuxg6hNchaMaZvf51t9qTTz7JSnVlfc1GBnvsO77j221iappi/F/43OfM6lv2M+//CQ6/aOnotumlJXvxWy9SwnppacGe+cbTNj95wX72fT9s937b3QSISgYH58wsORs9AwUkzsnOAQo8GzrcaGN0ewm91sxX/Sv2n55zmsDkr3YBdbY6Um0jT+wdlM3XeLqP0zWXBtXpunMn6RIeaXCt9YjEq1r1oEWaqEpAdR6+/3PdxLQ9ROfjLSlgBXmglgKsul95ML5zv+bBXN5Wqwp1eo36Ob0/r/Wzh2LSPUNrUJ2aV5hkB81ZrH/saWhegfGEYA7tCmg/HhsboN1HsPeZz/w9q6dIYBCsYHAEgp321jLlFs6fv8R75/pUrhOr56D7i2vOQU/ZW59GyOdUKNjqOhjA2/Z/vv+DrMY2NRo2feGyXXXipFULRRscHLC7v+3bCIA8//zzrMyDxYiWGQRaYM9fffKk/cSP/7htbKxaU8ETA1SI//PP/7wdPrjffuz/+FFbXVm21vYOBmocOqKgu1EnYNpcbrftyoYtbLXZ508v2fm5WZuZhIB/k33Xd15nazMo8G1bZ7FhB/Z1WWN2mlVrfAlAxCCN/fvG7PLFiexe+BphiE7dr933SKwy98MO5LuZzVlIaVKHe4vXCDh0P58zbnXvtX+VpCrxUxwkwFH7EK9TggbbpQJCDshgsFywuqPNLvUpAgR0fSq2cgeGPmfqa/L2dZ/cmE0lD40wJdhpbJP7EddYVKs2An0E6fh8JYAp2MnEgNMjPcaQjaPtiu4A3YfMh8b9x8NTkp3FAgG4pr45jSvTe7rbHqVxym6wS+fD1ZLcY4XNPA8MECyV7Gtfe5iHQQuibJeOdeutt9r1111rN1x/HZNWrFtJLYCVkz23Iib+YkJ2zT71qU/FoLYiwQCAF2BIIjFTp5HepzWLe6dJ1FqXu316audfK45LnxOeuWv95TZf73+teC/93e7jvnb8sbPIhGNTQy8GCewu+P6vPlP3Qt//f8LeBMzSsjrXXrVr1zx39TyPNDQ0U0M3IKAyOOF0EDWaqJBEM5ick5OYyUz/FTUnifHEeDIbc4wZHHEApAEFAVERw6CAMnQ3Qzf03NU1D7uq9n/dz3rX97216fx/cXF1d9Wub3zfNTzrWc/K13b+e7HfwvfxJ+cEgIo9GGuu8Rj5Wmm0//lzjb/H53OCAs8hCtqnAol8MXjLZ6xHrke6qS0+OC+3DbG/AzDMi61+HV58BUzifIDf0YkjoEGSIm7rWJexp+N95WvLgTn2eQkSRyE91giMHYq0I6PDrh+YJktzTmx9sEUjHg49xXiesKbIVzSZuVbTn+Pq4vBYkfMQd2FvaME+evSYzoONFxgqlnXdhk4O24vois0zzKNDTCLsKIQLgKSWVvRXm6yz3aelyhM0zYlcce2b3yTfzN50HkYME/HcilifIlnYcg16St12/oy7i+47aVDGNPZKmTfLzlEsWlAUXijfla/peC+xP8N/vBTkK4sN/H6AgrAXn376ab1/ZHc81g1pDAdyPIZ0QCPef+Oe9v3jQGv4p5xNnfs+nT+TcsqPlecl+blyu924b3mMxL+ct5EUIl+QAFWOV1xHKi5yLayXqRn0R2fsrm9+2x577McCGHsHHFzqXzRYDPqC5SWgXC3L8xo+ufWMrXb2WWfZlo2bVEBlkG5tbtq+8MWb7DOf+XcB3l0wGqVVXg5L9LUdeVLYPGdM5Dal2Mspn4nnQiuw/8wBynh3itND7iP5Ua63DZmlQvbGO7zYZ7DleIawd8dHR2ygv9e6uztt+dJldvY5Z9uSwcHUodckOYPHH/2J7d2315597rliYLBfL0PaaNd3khnkJhUNas56p6BI/ICm/cBAv61Zs9pWrWDIJmzDVjt5Ykhs5cCaYqgg94gdvufbd9vJkyMFASD8HUNeoigXwKNspNru6zbQ2yMm8ZqVq2x0FPB81FbSoVitKB6BIAJRa+XKVVbXoM1h7yJIhAQYiLAVib9psz85PKwONfIphpm2dXUrRkcX//kD+23fM8/IpiDnoAIG2Np83RYvXioCmMgh1WabGPPhWRMTo+q8QYf/0osvsSteeYltPW11yk8YrIP+sds4j9ccqI1J1UhLTE9O2QzdTLMMaJ0WaxFpPchmI0Mnbd++PRoyKta1SBAzuhYxa0UKQm6sW5J2gdvpOOp6JrdnYvoJxWZMMl+8ZJHINm1tnda0/ZKrgYZUPYlKFemqWh61xgCOEttPCfdCJkgYFi3mpCkgxyMx6VKI2TWUvGU0KgnBFuNF8qDDgEikNGtXUxUjASEOlCSDKF5+tA0nHSqxb0gEQvurZL7kDl7nSoNlItgXKzBthgj6I1CMjatAwlEaPdycQUnvebFJE7DsGzsmQuYV9XiO5SSpMASR7HIOP74bLA1/0cRRZ0xiPFhMVBZ8QMm8dbS3KZmEZrxyxXK7+KIL7bzzzrKVy5d6S2ZqM0dclauZmfaKOA6YigOBPP/znGdnXCtAQ1vaqQ7UpCVAVcGnQTkFOBKqcE4lCOrhSp6Yx3PMk6p4L/H+8yDNHWZZkYl1kOHchWOLADl/Z+Gg4s8wzvk5o/IbTiYcjdgqEn5PmhZp8l3jtesecfqZVpTOE4iuWh1LxqwHH6mFNK0TTZFMa0oBgXQN/flFQlUMR0qtdy9JfJI22qLBJfZrf/q3tu/5IZuanJY2oa8pjGYpxhtJWskwcyDb31ma4J6qgQHKRNIkLbTEEWFPE7x566RXx+L5umy+f1LXm+j4RZWtYMaaLerrsbO2nGYzE2M23TRvi5avtu/c/4A0eGDgVqpt1tzSKieu5LuoxAH8lQBbY7Cer4d8LeYBU1TaiiQi021ykJF94IGj3l9ipcSaOXL4sCrbPnXZdfrQ8tEAn/q8vezSl9sD998nXc6tm8+wM9ausNNPW2d3P/CIjY6N2n3f/q7NnDxuf/4nf6Rn2NrVadP1JvvOffdIkJh9d/stN9nQ4SP2a79yg73x1Vfb1CjVeGfdMsVW4K0CUwdaw8k2Bn6xB/LATFXETN8t/508aCuTk7IFPn/ejXs31m9uTyNAzgOlxuQzjul3V7L+Yo+zZkmg+HcwdCKY8uM7yJNX76OwFOfP/4z3XgaaHuwpOM4A02jXVWNLVMzTRJAArIsVXxTkfJNH8hd7KBK/mCYtIeU01booqqWSx/FjJ6TbOjAwqFaPgUV9KojxVQpCu66kCnq6JpgP/pkf/ehxe+755+yKV7zSAcbmJjs5PGqHDx9NSU/Nq5uJHVnayZAP8ffN8WAS+7AyIH3WXot95Wtft2988y4POirox/gkUnz74YMH7Q1veINE8Hm+BI2HDh1S28arrr7KXvPqV9uyZYutpbVud9x+t+28YKcmEBOYXfuWawWuX7xzl+19+mm7+tVX2a/8yvtlE1pa2yWovmfvPvunf/pn27Vzlz3x1JP23NEhu+ptN9hpF55vs011GxqZtwPPHreB/k47cHDInt3/rG1at9HO3bbCzuiu28zosL1Ya7VbH3rWnn32BXvlzjNs54qKLW2ZsSkq4xII9oqD3m3G7o1kOr4XAGOso7CDsb59DcRAjxnZZQp5CuBUnS/tfdinPDELAKUxPvF96S5HsiQ6BzEQ5qeM2YIhE7Yhri+KDfleDyAgQDntvWTbAxyNNUwhi6DW1SlcIicS1WJPiZXvdin2QuxfPiv2QhpkkD9jJHF4NnFtASqFn441W/ou78KJY6gVKeQisgFNcS8eRmafyfxUXGfYo7B/+bXktkvnwZaGXE0qkBfAT9Lz5vfvuususR1obQYg93t3OaA1a9baJZdcbGecvlXJGLYFDWzXx2ZIRkvRetnX12Nfu+kW27dvn47D17XXXmt9vb3FZ6JlqvE+cjAowMbGNcvv5MBdaRsWMkQDPGEtlSB7GRPH2s59Qv693I/kgHz+mfzc+TsIllgeEzXGfI33/l/6nLCfaV3k7zzAmgBaQps7fGmsyQDO/VkuZGDm19H49/ye4rxx/+wbgDHO6espYjVvUY44Nhg+0l6mo2VwUAkt/gXQLdhLAYTwGZ/QmuLYJmfbTGjCMXriFRscXFyA13o3KpKcevhPsPd8kAQAY7keuL+wQfk64ZgADfkkeN5P6KznWn/+PCgaluuPOJcWQEAetSKrEE3RzCdeEyvGu4PJiAb78LAz8QBGBIDN1TXw45nnnpMue7xb2GpcG3/CaCQW84GW3nbJROklSxbb1VddaYMMiFHBw1mHLg01b3MZuEg+p7giA724V3wA1xg5cr6HIj4tcpPMnv3/revc1gYpwQG+JNmVfI6vvZLoEvlo2INYL/EctV5OIUVzqvXtA+ocnIxcJHCAfO9ozSeYIeKp2AcRrzUeP74f15XbCO2QLFnUWk+FLOIQ5UAZ2zeuSTmXOpzm1epKoaazs1va0kybxqcAOqOlC/jT0t6qQWno17lPxB+P+L52AAAgAElEQVTOSOYCwgH+a+vW0+ysbdvEtIP9Nzwybl/44o32H5/9vAYnLVo0qPXFOvQ9mqJfxRtBSvL4gH+Hn5GcW9q/8q1J+16xeGqVjf0TtsGHtWZ5WXpGiguQk6HIq2c3Z21V1vO8tbc12ZLFi+zSSy+3NatXWTudjtMz2g8cifdK6y/67fz76af3av1zTHI2mIJIEJy2eYv0sclzvFXZW8rRDHRj6bFAYCtM8J6TRr1jPUePn5B/6e1BTsS0V7/2ta/ZYz9+vCiWCcfQYFz2aKc+Mzo6Yq2tzRrY2t7abmtWrbT1a9dqL7uMX92OHj1uTTM16xnoF3uxuTUVQSum9mH09slBkf4p8YJmaSVOTE/blIahYBtbrVaf03sFdGTeA9/vSOxGioLkh94NVxFmg43hWY2eHNY18nvyay1V6+3ucX3yqSlNqL/6qivs/PPOsd7eLmut1m3PvoNqvz908Ijtf+55AaU8+/nanDW3wPCkw7hqU0wDbwIMdiY30nbVCtrpHXb8+LE04LOumINnSDyBljPvo1ptk00MOZKhoSHFJFz32tWrVVwBVOcaGbALw7zpzIuvqDvQ4PoSAs4AFxawpxJqnnTOoGnygGRwCl1GB9xyg6OBHkl7z6tp9KK77gCotL8IJtakPvmsNTkEgr0q7seVAWHNM3xBop+5CD6fge3nTJRo4cqDgyJpBoxLDAKF3gXDiSTb27ODzBOBVSHsr43tyWcOrIXTSydecG15gB7J8EvAoQQYhrHkd1Rxkkgq9GSvwmDo5ufQH5izpUuX2NLFi2zraacJWHzhhRclOnza5k227YzTbfPmjVafA7WeSJoIZdtyBD4s7kjCG5+VjGwaMkMwXg5xSCulaFvMqE8CyQJM05tLwf7ClulwTnkQFY4jByA8CMwH15Rgo7M8FyZ8jcF+JBmN349zRYKkdat3W1Z7ivWStWfmzi4cbwSA+fPTeVlaKQjLP5M7wjyhK5LQlGQpwSuqaa4xBhshB8k4bs5wbbKq9fR12wc//An7yUGGnXgggzYjX+6ISk2zElx0pxhJrQOGpbZUJLQxZEE/09oIBq9X1xBi5vqKipnQtqwttSC4+7OORIyqCgsdI849zlGFQUi5PU3+TCAvFXkPdBKTJSaXpYQu3newf3im3GMjgyPeVZ5ER6te3LfWoZpK9Wk9y9jLelfZ1FQAfTFJkp3DyMIW4zrGJkbtiqteZSPDI7Zm1So9t4H2Zlu2ZJE9fYA9O273fvNbNjd8zD7yx39gTVR+YH1WWuyRh36gdcmx777tVpsaPWbvesc1dt01r7Xp8SmXjmmqOpDE9XpUUFS5wyZHkMm/S6BN4+mK+Ctfi41rutgv0tqJ95mCnMxXxOcaA8/Y73GOsC3x+XwvLTh3GiwRzOKw+dwDTg/nFmvNGXgOpjQCZXlgnt9n/vfSDnr7cax5/W60lORtJclvxLXHsUK7N9aiJAWyQWK0YQHAwFRwapyPr3HGbGpZ1vJCt5N6fsWOHT9mZ599jk3PMu3QJ5izf5jMjPSIhnVpTzbZ8RNDHjSjQTQ5ZavXLremJpLTaVu5fLEdOXLUVq9cpmP85CdPFsU7343lV9i/SORY2zMzTM71gBLGJNdWbeu0j/7Fx+3QwYNap9JnRB9tlgBrVOw2Cg0EMSR/tKrwRRW0u6vbqDKPjo/YvM3ajnN32O/93u9pMufyVSvt43/1f+zee+7VY+Kzzz6zz1732tfYG9/wRrvvu/fbYz9+0lav22jLVq61b999n+0/8LT98m/8ulml2275+h22/+gJq1c77MKdl9orr7zCDh8dsiMnj9mi3n7bv+9523r6WTYzN2Yrz1xmz+w7ac1TdVs00GFjB/fbKze1WlvTtM3RGgRIh6iryM3JL2ZaU7l/ibWX77ny56VelXxr8i35vilAuyzxi7UVwIs+38Bain3DZyKRjDWd74dYr/F+8z0ZP8sBngAEtR+yNc+/Y63Lt6Tgmj8liJ8+G/a3SBALH+vgC0+UtcrxiLMk45F0mWLfxp8BNDqA7kxs7XfFfOn9pOFN4WdhOIVP4hrKGMzb/7VvsuE9pa9LsUYCH3WlRdGgnJrtoK4ng564heyBM4PDJunZpmIVf7/llltVNLjnnntUmAqACECG5/fmN79JrOO1a9co7gvWrtpX8StjY7Z7920CFienp23N2rV25VVXKKHdsnmzEtxopyvb62MozUvXnp5/JuLPPeUTjGNN5OsmbBx/BqDMOyERiTgl1nZjDBb/XrCm05ovYqEkw5Qf41Q+JKa+e7zusU4en5/Kt+V2O35+qu9xrHguOVgTa98Trphav5C5Gf7K/wx2fzn8KfZEXkyQB8+7ANI7wdehN0jhJQZE5YCm3kH2/tD2o7XzLdddp0Fv+EuY7TBZpJU2C6DGQEEnk3CNsvHTPqSAbgz2FUVMWGxrVq/WgEf2pgop3HPieoQ/z59PDkQV8UMmZ8LvkMhGrpO/M0BAWihDR5RnHXFuueY8L/VYoCbyBWx/Yi/+5ykDGjA8xos03Cefh3FPG+aQHTlyxGNJWD01OlKqNjGJ3vpzaq9mH2Kk1JnS3i6ARO34lYpaFr1NuGIDi/pt7drVtmH9elu1YrkrHBWgkLc/K+GHVamc2ME596kUmmB2+TBJzsn384Io9xkt+bFm8j8bY5A8R4h3Eus4gD6XRiO+dQAr9k2+L/McKN/PATY2+os8zovj5DaiGAoC2AhbPTHAsJ65HYjzStNTTL6StJCFKAv2Sfg/Cu0ueVQOrc3jzChmcb8804JNmQqHkSsoRkMzMIG+09M1mxI7bN523367/ejRR62rt0+DIhcvWSJcY3ySIpAPWwWYX7NmpWI0eRk95CY744xtdt755/pAwEqz4rUbb/yK3XzzrZ6rANjVIRe1enFbhgM2mYO0+XtXN5omlJYdPhwX2YF4FwHohl871TvCMUlfkfxSfBqun6Zwiop16+/rsnPP2Wwvu+gis3mGdjIs0tmhzrT0Be/Fbe9ojO6lIINQFCMmdDyn7CrwNegagcTd3CfvwIHg1FGWcGKITWhd8mxgCJI3Ytu+dtPNduCFF9S5Gu+TvblooMfWr99gy5atEDbCF4OKiD35udCFxGLVwFfsI/IKiWXY29+ngZkUXKZm6Jaik7cu7UF0OAEc+fDo6KT1LxqwwaXLxG1+8eBBO3jokD334os2MjYm3VgGw65YxXyLHjtxfEjXgo2JQkv4X/Z/V3uHjQ6ftP3PP2+zNWcdtjY3WV9vn5YRg29pY2ZtIm134tiRNAQRpnBNfhtQtbezQ91dAoLb240J2xFngS3x7OjI5RryXCpsMteCTeJ30SL1Nm8AyH6dA5CRKdLE+QO9fZKKIBdh6Cjs36ZtF72y7pXurJohFmCqiCPeibVMCzyYG2UQW7b25AFlGItYKAmM97g4BZ4AdQXwmAUWbKIA9mIzlQ6XIA+AsDxvGUSX2jIRYMf58mAehTc3Hs50BBSBvectzn7feUIaG1IOLjHV4rjuWEPXcWG7axjW/B4aj4uTlr4jnIPEbvBqlSeaPt6Y1kMcfotdeMEO27RxvRzznj1P2VNPP2nP7ttnGzdusFddeYVt3bpFAQEO1NtQqdCUWgt5chEOJwwPDtinyqbKiQyFs6I8EQhds1MBfqVQa2PAmBv3cDq8n0hcTuVYSidSnisPULnmCMrKtVECZ7kRbQwu80A5nK+miWXDBEqnHFoVCvsKNmH+TmM95+3VevchlpwMcayHCCAFnWeMYL4fDA7dK/cY020BCrM2+vyZxf3p3dWbrHNgkf3px//dHnvyOZsi0VcC5Y4SuIIgKmegcC5+5jIGOePWwSgxeyXkX74V7f/EzJUzyXSR4t3EHuSz+c99JSUN02zqeRg1rUcqSonez4OMYMF/lthlKTkN2xXniWfDswwtDgcSvY03D5S49/h3/n3WZryLPOCPdxzvh3vEMGPH1BpWoY2mVQM1IminDeLVr78mtaY703KeogrPoQ0h53m7e/ftVhk7YX/4hx+03qUrraW1yR57/Ak7/OILqqRV21pt95dvtMr0qL3zv11t7772zTY1MWnzzTwPhlkkXTzJOpSarUVSnyqMC4BfF44ogpbcNjS+ryJI9Jl5hX0s16G3X+ZfeVAYv9+4bmPvNCYjxTtJk1vzVqxgq+S2Pd29Th/2LOxFHiQvvMLyX7GH/LM6cuGn4lNx7Y3AUDDM/Bqd/ctx+L4mOhbsqKo0d2i3YM1WaV+rUxmdErMY/7N3LzpQcwp+RkbRpTLr6uq1ZcuX2+3fuB1rLsdNqxRfgNi0cBDAAjRP16YUgHHO2emamH7r1i62G274WZucnrUDBw7Yvj1P2FvefI3O/cILaKbM2tCJYU1uZ1ofvpoAjuRStoEhKK2tClR6ujslzN/a1myTkzN29PiwTdXM/vCPPmQzs7Qquj/zQp/7EjRZ/Imi2+ytYuwVxNRh1oyPjTtY2TRnF16w0z7w6x9QsYyJ6Dd++Sv2jW98I9krRLFbVOmHRfnMM/vsZRdfak899YQC147eQVu+eom9//2/ZnVrsUpri/3SL/4Pm5ph+nybdXX1qJo9PTFjY5OT1tG3yHZedInd+Y1b7ILzz7dqpduq/V02dOCQdTefsA/9+jtsdGLYKtihOdroykJFxByNNp17BkQFBKJlrpF5gv0JBkusy4h14rORAJJ4RvtnaFEytbL0Nxm7/b9os459FNcZoEu+H8NOhy3M/WwUYArbkPxV7IH4E5A7vvLfD7A0JqpH90ns0dJ3l2wkseqYZJjWj8dYHgcUezsBG2HTXeew7FrR3ktD+qKdPxKZOE7O8FahLLF982vLzxnXmtvG3L4Wf09AYqP/4JpcIsQD+ttuu0Ni8XfffXcxIIJzVJtbxRC+6qor7Mwzt9mGTRu1DhjW9Pd//49aWzB80UhjXVx//fVixzz//HPydwCPXCPJhDi3TfUCKOSZaphR6t7JY6P8GccajDgqXzeNYHUet3A8nntoIjba2/x8uX1ufI7Bzstj6LD3jWvGfTEaUa755eu4jHn/v2x+vlYbP5c/j/hZI1hT5BlNzWop3rRpfSI/1AVglX0efoTGtRXnz2OfxnuO3/M96NIKANJxLO3x+YzBSHI8P6/k8XOf+7y99rWvs9O2brWTwyNinCC3AYDXQqJNEg+rLDGIvY7rLEOxemYB3SAhzKrVkzUX7BiSXukDpngj9ivXFf48f99xXzlY6O2R0ZHl8TVrms+QvLI/+DnrXXIeGWvOQWW3CQEa4ctgz/OMABkBK2D4I/1EgY19RFypa5xFoqOm5J9jkTzL34l52WLPPPOs/DG+GHYh14HuGv/GdpB8k2tpWEXFxBjG5tPeuWbtygTQpmL7XDnkUnrRTKxN+sYO/I5LRzJiVt4v58SX8BU+wvev/5/HJfHsT2WD8/2Sk0m8DdJtQ+5TYp/FXmo8Zh6zxXuO/Rt/hr9YGFeFLqcXOaIgxXn+q26b/LrIT/ICKNel/ZjsbeOay21K/qzi3CXQ6vY4jxPDF8eaDT/IYMWJiZpmF9z/wAN2z73fsWPHT9qqVSutd2CRTc7MKAZkDQ7092k90P3XQQyv+6T4Nyfm+o7zz7OVK1Y5a3V21o4dPWH/9m//Yffed58IWNLjY7K1ZGy8KyDiMbWuJgCUOI3P8B6Ft8wAMCbyTQzsTVqgIV/hLMGatRUsOpes4fu0DlcYONM0Z51tbXba5g1iy61Yvtg62zqEmej484CtXojgd2DG8b+Ax0TSUs1cvts1XOcrTTZDgQPEo9Aex+Z4YSiKfT7AxnEI9TCloh2FNuwXRbjoFsHO3fjlL6sIz/Ph3fHMiceXL1tsu3ZdZEuWLPGO2rkZ62zvLAqwGsCUOk+JH7BpksFKHRjjk5PCPyTDRQGgq0sDo7q7exXLw2bknICLE1PTAjmZb0Fsf89937Fbd++WjYEBvmTpUu3z6ZlJ6+xAS50W6DHd4fT0lE+0Zz82t2gwCy3pAHmwAsdGRgRU0wbOtWEzsOHo9lOEWTTok6oxZKlfxcl/YqVXbGzEGZcaZlqtym53d3ba4sFBfU6fmYBlWrNlS5amos2MJqOjJRmMRo7hw2iG9d57e3ps8eJFyiMBylW8mq1pGA7ro2nHy6+pq/JYTCB2oXjokBhkJfNp2lFUGYIdWAIHABTO2C+GZ3hOUaDtocHov5NrPaWpmYH6p76vANicmJO3I6P1s7ClpQjkkm4h5w3wirbeYEu6kYBl5VpKjcE3oGUYsCKgLthrTlluTLwjQFArQVPJLsvvXVpsogr7GHD06FqZhkt71NSEmB2aXC2D4UNYJAQ6BZo+YRs2bFBShZAsVbqR4RMCHlevXmXbzzrTNm/cZO0doPHzOib6lyHEHMF5BIh5sK6FmCofebDX6BzywI7n42bgpRWnxoCsfDYl4yk0rCJoimM7O6xsu2wMTBYAO8lbuOC0t2LFV+7QwgmfytnlDqcI8jLvlR8nD0KjDTO/vvxeigvJ/5LYReGseE5+bf6e86/SyTlQlP9OHoz6c3N2XXxGf1rdBvqW2Mf/+Sv2wINP2HhtyuYrzXJg0XqggRZpYjn342vaQcSogPM+AjDi52FwCzshLZByb0ZQGYFQXBOsYpEY1TZQAvcKjtPE+MakNwKHCDrieeWBq56FAPRyKFOspQgGioAjPeB4Z0XiWhQ7og3UgbPGve8SB6XT9AFUae+kdsCJyQk5D4JCnIu3KVZUCEFSYNfll+n7UPM1ZEdtCGFP6vbtu++02tGj9v/8/h/YeFOTPb33KVXzADckz9LaZHftvtNs+Kj9zOtfbu+7/md8qrteQkUVo3hfeXC0IEBrSNJPZcvy5KYx6NTzk65ZyRyPZ+W8rnywykKtmEiGPPlbCDjHOWMt6zPZpogEgqShbKvy9o5y75XtJMFIL96TdEUc8Io10RiQ5+f29eifVVtZzaeM82/O7xIS/rMAFyMZiORPIIl0fUObqMl6evusu6dPuohUcwESkLs4ziAjTd3t0jAXMRcqLUp0OrvabHJ63v7+Hz5lzz5/wObqsHzd3sE+IeEbhyXIfwRs83WBmvgBgXb1ul149mn2W7/9fpuaM7vnnodtbnrCrr7yEq0p2ofHZ2rW3dduD/9wr4C/vu5eXRtBTUvFbMuGJYb8Sr2JZK3ZpscBNJt03VZtsyXLeu2G9/yi9Hg7mGQd7TZJ4Jv9qE4GdQd4uwbPj+sHiJ+jHaaVan3Ndu481/7kj//IvveDH9maNevsne/8affV1mTnnnO2bdm2zW6++Wax9O++61s617r16+23PvhBO/e8bZopf+zYuL1w9Jj1LVppv/mB37PRCaZ61m2GAlpzm0BbKtFd3QOa1n7ixHEFSrXpaU3zk7j2eZvsA+97gw0dO1rENRp0lq1x7qFkBzhrIdZ52Ev/t9tKB3VCrN3XMjGWrz3XKCqKWMktlPur8HAZB9zba2Lt5gWSsKHuM/KBC+X+i/1EwsvfPWGGseQF59wuh7+HgZMnaLEP+HkwB6KI4SbSO1biuGHD49zho/l5DnSyZsRgQF9t0oeH6LNpMFIBuKY9nftGPhfXHu2YXEPpd90Pxf+Nvjx0BUKiRNA4vjUTVI/fKQo2KR3ySeasEpcDCdbVAidPsthUsdtvv13X+cgjjyiZJPHkXDB8YXPsuGCHXX75ZWqzAwygNWp4dMT273/Bh4q1t9umTRu15w8fOSIwAi03Eo6wW3ovzc1q73RZj4SiZhIgbpNLsDr8aLHi0n4OhmXjc4uYMux0gBihAZrb1tJeL3gi+kcegzbGNfHzhXFZdBd4DBRgtsuG+Fcj8BH7Iv9542cbr6zwiRFrFUm7n5f7BQj7zGc+o3dA0Wfjhg165oBNuZyPril1Gbh8zEK2YuOzKn/ubcn8Bq14e/Y/b62d7XbB6WdYZ2ubzaFnOz0rBo7feN0OvnjIPvlPn7LVa9bYz//8z1p3j091n5ictdHRMa2xuH4YT77H3FYRe+zZs6cocGAbseGnn75VjFrAPgfKglXlpw17FX42nmVjrKHPJoCIn4XtkF9OgBrPlXPg4+RPk4Yf3wtbV6yxVOR2NuCsTdcctNOwmVRc52djE66Tx5dAws5OJe3oYO977jlrQ3YjaejC2jx8+LB9/4EfWHtHl14c7ZSwFQMYbam2KdFua/MBFMQBy5cvtcGBPluxYrn1i+HmnXtSCU8+Q515SWaHe2G/cn2sH54zYDXsZnRUKRhEoYlcUgBOyikoxMtWJ5uX+4tGfxB7J+wgeyOea86iioJMxGrh0+L38z0YeyP2XyOol/88zwd9r7qTC+Zzo7SC30tplzwezTrWMp16AAgBhikmRIIptxkvzUV933KOkOZoLIrkPiKeZcSCgHPTM7NGKPbgQ4/Ygw89rGEYc7T5wkydmdHaoihLbAHgFVq42HdyfAbBoGV43nnnKr8HMIIt9tjjT9onPvEJO3z4iHwCx0EDUhIkxITdPfIHA4OLnKCFliFrnj1am5UUWgyeJAZl8rWmOic2uO6FPVZl6EmLmJTgJPgOyQnMzVlHO7JMzXbO2WfZRTsvFGCkLhnFlzVrSQQvTWMHjANMqtetVVOJAxZ0/XCuD01IZnRMTE/ZNBgIa14dqd755j7bh8vyO+43ATIBw2KgromNDLglVuH4uIoQ3PdNN99sR48eTbINaEaSg5lt2rzWdu3aaf39gyruBaisbj3laE4oYy0CuJGXWVOLDzJqrig+qzfBUB60jZvX2ZIli7yrtAUZQNYm9qVizz5/3MbGJ/TZY8dPqCuN4bjYgkcfe9S++IUv2eSEk1BWrVlpHe2d1t7WIe1CBq3MTI7bQF+PYuPOtlabR8pMHU5mXd3E1AyN8S4POhQozgMu9tOeX6VA4/MAeG5qvU77IIr7IorN123FipV63vwuBQ2KlfirlStXqNsJAJdBL1yndK+b6UL23AlCEW3xbe3efQxBcHR0XDFaT2+P72OxeCdtfGrSRsdHrenK1/90HVABg8yBYBPw4NE2kv6c2E0uzhqbjODIHaVrn0WyD5jAApGR8YhFQTRVJRfQL7VpYiI1xy3YQtLas4Qie5sMXwuBQFPlrRGgieAi/7wnlN5OqbaY1C4qECQZLjfurksSwCmOlwQwnKK/OMA7B1oC9CwAtfnUHs6mS6NxqAaQUEGT1rVJR3FW017R6WAh099ORQznRlVQ4r6JVt/d02Fr166wHTvOldM7eviY7dmzV63S555zlm3YsFbos18XLQ8zCubz4C+Mah5Y+8KgtcEDYJxcgEIRDIRDCQO9IEiWsH9ZOWwEIfKAqQzUohWzbN2MZ5cHdwouKknjLovyImAtgb5SfybOH441TxYiecnPlTtAv8/mNBU8tWspCXXxXz1PF7FIDE4CPNcrdabSQh26CCQT+dDlJPQQlTYumGybO/v8mk/loPMgOYCRPJCINa/2A6trGMQ/fO5Wu2X3PVbt7LTJWRL8NCE2Y60VwGFqVyi0TVMA7UCN6+B4WxmFiDDIpXZovHOuLcA9vuf7B1tRUtt8fboL8pbO8mex33RvYkKVAtdFkINTSoGZzpGSP55RVMLzoCWeU4BLeSIaiZGvkxIciHVPMq0pbOiMsmf0oB2cVUNAkmyIQI32pb6+flW1KjAgrUl2BNbA5VdeoeC2BSkK7ATi3Wl6HI71jjt2m01N2k//1Dvt2OiIig2Vyqy1JIY0zv9bt3/VZo8ctrdcucv+x6/+kp0YHtZ1UP2LKcv+LlLnbXoHsVZDcyVfO0XyVDCxPbkIVkK+P6MFMdZbPOf839m2LQK8RjCvDDp9c3hrTrnvHTamZd7bNmISKtXf/Hp8X5TT3hv3dhlUeiDZuAbyQLnRVrLuI/CN4+b7NLeJUemPcwRY4uvb1wt+kUlr2IFo7YahBxsQXzg5OZ0mX/q+mFbAiF2v253fusee239AE+oAIDds2GQ9Pb3W0Uk1lSmcrt03MwtQNGOjaG/RyjM3by+++KJt3LTWrv+Ztxod9ccJfLp67OlnD9tjTz9r8/V2m2tqUlDQ1tZtff3daolR6NdUsenJCavarI2PDFlXW7v1drXbQG+Xbd+2weq0awO8zs3Z7/7OH6jA1drWojVJMEpwiH+BWSTWyuys2vsmJyb0Lk6eHLLx8Wn9XnOlKqD0kpddaB/50B/bL/7Sr6gd5PFHH1cLeF9vlw0O9tvVr369vXBgv61ZvdLaWioSHCeRw74tW7bEFg322txsk50cm7KuRUvtf/7Gh+zBRx9XgEj7OD+bUdsTsgO0j3T7BGo6BKotsiEkAOefs87e985X2fFDL6goiU4Nwt/SuAw9Xexm0jYjyOUrquoh4RJ7JJLi+HfYK75PIBqalrGXIrEK/xa2Uf9OfiUGwWndJQZ+494OW9aYAOb/5u95kS5vxcv3SNj0sJskJiQ0begzz86pZefBB//TXvnKV8pGu6yAJ/ixvyKpawQc8wQw/EgkA7wfNLo5h4j0SXc1WPi5vQ8gMtqgQ8tJNie9n9i7uVxN2JXYw2ErCl9QJKwO6i58zqlAl4Fkua3I/+4gEQV8bP4dWi9Mke7s6NR+jaSeRBP2yytecblt375dl8dxjh8/anuf2WcvvnjItp9zjgoYgEU8aw0/qzYrrnQ93opNTU6o0MDxQ5+V16J13lK1VtrwNIzRU3OxjBXILCx85jFUvMMcGMrjMH6f/S5mVwJr8nXUuKZym97oP8o4oow54534mimLWtwf4Exuy3N/H/Fg+J/8XKfyBXls68eJoU3+m9iQWKM8k49//OO2fPlya+/skFTEOeecI/ki2LjuDP25FvFcg7xPXE9jbJx+ueiumq7VlEx39nXbssVLrL+nW/ttBoAxtbCxT/buecY++7nPy8dwzr4+BjT0FLft69+UkHK9FOQEnLW1yV7GcBUANOw4mikyrOEAACAASURBVOvDI8O2edPGAsTmuakwkJ5Nvo/zPRX7JWxH43vOY7FGYCw+64Uqz0WjsBE6ibHvsUeAMlPTDDUg53IAi7+z84jFYG1iF/h/Ao3yNOm9rbNdA2B4tkqoZ+dVdDk5MiqQkQJxW6tLsqhtsCMN9WN/pYnK6Jy1t9Oa2W9LFw/ahvXrrK+/z8GZNEyNnJD7DfmCWM/KhZub1XILk4wBK7SJr1q1SkAKk3Vd49tjUfa637cXX4r8PGN+L7A96UHGuwgSTtjPHGQMUMG1uZMt8MS3sA9x7ACuGvdQ/Dv3NY17Lr8+3gf3g22Mfa8BiwkY87VVknxUiE3dTPF54paQswlbHtjAwuOU0+FDk9GZf1VDAkYyKHOzGvbDOcInupYghWUfnqlJ5FVaRUfs0ccet2NDw2pNhe3G8+3s6rS2lhaBd+TcxEctAokdC+GLY65Zs8ZOP/00gelTU158ZI099+zzAhNhKRJrPfGTJwReBvD+wgsv2N49e7RXN2/ZIj/JUQFL/ZrZ4+WcCmxH2G2GhxFfA35qUBIxYHubYgnWOQWJLZs2WW+vDyACJ/FCmGMzYuSnbk8vtAVRw3M68iPiV2EgNWyTa/PB9uM98vsAeRwLuQFfa/N2+MgxrXs+A3GDPT08fDLZrooh/YB0yA9+8IA9+thjYg4DyKP55+S4pD0tyZWaCiJbt54uQNIlVkyg/wSAYN1UFOA6yOsZwtPR2WPLVyzXc+rtG1Dhv7d/QGAx4Bpy/7DBJQMkcp7Z6Dh+Fn3CdoGgrFVanF88eFjDcAFkjxw6bI88/LANnTim+xxcNGgdbe3qOpqHwXrkiAa61ZiPMTcrYgrEEQDVvp5e2RX0OwcHB6yDISqt7TY7w8R3OuamfAhLU5NyibDDxNusDTA8joMNoXAi9jmSZGktMW17oH/ABhcPyj7yTqRlW6uptZv3O6FnNGcnh4esS7lHu94ZxyOWl19tMuvp6RKoPTE5bk1Xvenn6iCTOGbQWhaZKOpqz5nSw2cD8D3EpUFLMbyALx2djFhnAbUoq9WwFsRj02LkdyKYY+NzMz4hDAaBDxQJ/cU8AI0qWnwGij7Ap0Qne3qVZGmsN+h2MqzoIsyB4sr4usi3Ayiup+UtjJ6IMa26AN2o4hTgaULcpR3pLbwRDKhtrdVHnwse0WaAXcRnUuUOwGBuTgsD8V/AwM4ONnqz2lV6urttxfKltnLlSk3WZEF0dLZp+qybTgIz1xY7fmxYG2jvnietv6/HLrv0Utu+/cxEmZ2Qsy/jwDJJDzAsWKKNLDA/j7cDR6CVB14yDA3tVuEUFASEsEhWefXf8eNGIC+h9xiC0DB9vPh85qzyQNADO9cn82uMITmnbnspHGuwPqI1OSU2eTIQ1xRBW9EX1RDx5J/zamECoNLUpBy8jOe1IKCShpoHpHnAFM/c79GZK+EkI7nIn3cEH6XDXRhIRGLoAZo/gI7ObvvaPQ/Ypz7zBau290q70SdQOmCYtH3TaRxI8ZbQNPVYwE0SAaaFk6A97bPQqspB67iGqKAsDBBpGfbKVOgGOejq1fscVIy1xzOC0QQVO1r2IwBVISCBkuX6KrVf5fwSwzDYliVbOdr9oyLm6yrWHtc/MzNVMNQ8GYRxlNrnE9OoGKSR6fRxXpxcX/+AFydcHNFqddfZuPqa18nwtxLUp6ApwEuc+Z3f/KaNj4zYm9/8ZlHLIWFgrJmoy66jQv7dO++xmaMH7c2vuMA+8D9/2YaGh1WVgr6vyYWZ1mW+FuP+Yi3lgWCA98X3ErDr63YhC1FrNrHQXpp8ybIWCVSAnLHOGxPQU717vYs0q4cEKQK/CPDiWoMJ4O8/JfvJ5ute2XdJV8rXIms/WMP+ZCLI+q8S3zw4PhUwGesxQHoHHcrJsdJXTLqinI/KoareUzN2cvikt1v19aoiOjmFeLQDigqCaWeX7s+cdEi//d3vKZjZuWuXtXX0WE93l3V2Nkunk/ydJQ/5aWqSfUzry4QdfPGoHTp83A4fOWEbNq+3lctW2NIVAzZfqdvEdMX2PHfCnti718bH5zzAsbotHlwmH0SrBYFJ30CPVauzVqnPWF8PQcyciBhTEzVbtbzFvvzZL9vbr3uz7T9wzD78J39iHS1Va6kS4FW8PSwNyyCpi5ZVEvBglhw9dAgo0mbmptWONz0xYRdffKH99m9/0H7hF37JfuZn3m5XX3GZRKzn56myz1q10mTjo+MCK/GpBInx7CenYEnSooQGTKu1dPfa8bEme++v/pZ1dnXbxMSMGAdzTc1Wm6tbR4czC2LaM4kA3Q4MQHvZji12/VtfbXueeMTOPH2zTU/Vbb651MRdsG5SC1DoyYYdL9ZQFFGSP1NhNrV1FbZeGsfJp/sM8YIJmvtp7ZFUqJX+UmIlRwEk7GnuN3K7ql2aANICKM0oVqf6Xn6vuZuMPcDPia8I2r/z3e/aa17zGmcAFPq8C4tRsf8an1MRK2YJZZw7gKoAMsLX8PP4vdwmhW/IgUx8kJ5Pem4BAocPWOiby+J2AJ55nORTLDM9TT1kD4Rye1HYh/i5PoIeaad96Utfkq7oPd+6x1la+OHEMOTaABPe9rbrxDBAu4ljwVy46eZbNI3ysstebus2rE/PullxOGuQmDRa/nTts8SpznIKNj7xPqDFSek5Vmznjh2pJT2X03GdS8V1ASBlzNocHIjkPdZH2Op8cNGpnnOjH8mP2RCSFfuhcW3n6zveYV70ifPmvr4x7sj9Uf753I/mcVncLwUk8guAPdhue/fuVbJH0nX+jh0a/uFau2kPpK6PUx037qPxZ/6MEiGgbjbbZNbZ2mqPP/2U7T+w37ZvOcNWrV1d6Aa7llrVHn30cfvil2607p5esYcAKLDFAjcS4zP2Eecgp1KbZXOzPifdzqSVFoA0bvaiXTvt9de8RuwV7DrPIgAp1ljeWZC/31O92zw2j/cawH+ppeZ6//F/gItxvNiX8d543tLOo+1bLXveNg0gJK3G1F1AvkuMwbtz4MXj4OGRUcWffBZpMPbm0PCI3XPvvSoCoH8WMQngLXuYIYT4TdhNtDcCJNHeuGTxoG09bYv8Kc/1wf/8gbW1Vm3btm16zWrjBljM3gnAP/fEeoJhxH1t3bpVfhNwhX+H/IYYjen/WPMBtubPPi8g8f2wi/la41kULesJPM/3tQCxTEYq1pDvJTcMOTienz/Wdp4bhP+Iawtb7mz/cuhrAPv+nku/KH3GrIslL2TFuorriWMHQK0/E7surjuAa+wuzFE+c+TwEXU1dCdJAvycppWjpZn2PsDb/gMH7ZEf/tBOMMk4ZfPhXzjeokUD1lStWE9fj1l9NjHDnPHFmiJnoJi0fv0qGz7peru8e/bj4z961P7xHz4prV2BXr292psAjyJbqCW4VUM2eAswy/Av+GCfgu669bGvHCwsgUbuu721TZ+PAVK+DnxwJ8xKTTuuMQ3dB7ng54hXwEXANVRoTsQQYih+X0ziGewNDMe6fg8AjesFyNUaZHDVNHMl5qUZDN7EuwJrYiiL2sRhVM9CcAP0BVBzhn4HQHDSVA4mc3tbqT3pLGtkEbxDg/0cMQcgnifgri8b8al0I5u9/Zp4k72+ZOkysRNZbXToXPfWt9qll18u8Bhy2FNPP2Urli+3devXWLWFVu85a2fQWRXZDrPxkQnb+9Q+s7mKtMU//S+fsiOHDrlfqNcFpkIM4PlTiEAjsr0NH+7Tm7m+ro5OrEVid7fZ2Oi4z0pJ7dwwXEUaM9cq53ew5wC63DedOjxzCvJj42MCwck7B/pprW6TFi1DishhWetis6ZBOxEeIulAwYXvd3R06l4gygA2sg74HF23vDfauRVrvPYdv14XvVWBBIGtB7fRCsdv8fBBZgG/fEqpA4SIXKIdxUsB/edhRNsY9MuBgUUyoNxoR5dPbGIxc5F8P9o080oEf2cyE73pVNU4P4t03bp1dt1119muXefbwcNH7RN/9dfaYAcPHk6OgWNHUOhCo5qMnHR4iiCUzTWLiGe0Ufg1+eeYcOnOg/Nq6lF7l66fDcNG0wMmmE5tcmhSCSSlf7+5RUkVY7phGfKQ+3q7fdw3ycOct9sd2P+CTU5PyenVQYRPnrSJsXFN8QEkZSR8Z1u3nbdju118yXlaBFMTMD1ItGb13AlqfAoii5QqnVdHuY6YUunvMOlDaniPt1kQUIoNgA5YaokohmYkZ8F7lvZeMpYk/CxmgbOpUs+wn6haEMDCZnVhV4UKqc2qKlAi2o0CoJTzSQKrzhBzV9dUh+nq1WINEUmaXmrtSa28MmSpHV/06jR0Rw7Ie1fd0bGSQ/shE/52MNQ1IRygcGaEnF+avkrCpmpZErFN0Gpqa00TJ1MC7Q4SZMS1AcNh5oFP/r3c6XEFqv7QCitlaA8mhU0kh70AABZ41mQVp5EK4Of6+V0qPTyL1t4Ou/fBvfZX//h/rbm5W0MhAKE0uEnMrDIJ4ls4ak8i2Dcp5GiYpBjBhZ5uMVjFAfX4EsAZ0zvTs/W78DAggNTGQFP/jqE4cfrURhT7tGh6IvhodnZxBDCRxKGlIZ0PHL+mN/s6xKFJqyuB1poGG+B2GtwiR51sgieIrj+qIFc37dXlQrhYe8kr6RxLlR2Mc3e3dXR0+eRubqvSLFt3yWWXGnU/BYNRvZQ4qlltumb33/cdsU3e9lNvt5HxcWtBAwX9W1G6562jrdnuv+M2mzlx0l5/+S77tfffYEMjJ62ZNvlKkzXXKzaf2JZ+Tb4kg5XN84UlFoFXaBrGs4v7EECnHRQyFiGWn/TPUjtDnmxF8Bi/25jos/+9fbQUds4DW/meNGAp2uhpBQnhcz2jWRegVkKkvR3P3afl8lwF2Kbm6giMHSgNxlEO6GP/yknpAWAo2Id5l77iOHFvC49XBrsig0e7mAAgD/w9qGuytWvXah0QGB48eFCfhXnY09er6mwMCpBFqlRtik6ASsX6BxbZbbd/Q1XdmvaIS3wcO3ZC75PA79DBQ7Zs2XJvzW/2SfEAILVphrDV7dwLz7dqa7sNLl9l07W6Tc/OawJzW0fVRsdmXId4dl4T531wU7LgTU1qy5zRIABaNmo6d09Xq938lS/aYPu8ve8X32v3fucB+8TH/tLWrF5hLS1Ja2fOJw5HMBh2kb0rFjhJ38SEjU6MSzcWce6hkyfsmle9yt79nnfbz93wc3b6aevtwx/6fRs+ebRolRobHvEKLHu64rpJPLuRYSrYTG2vyqdyvJlKi9VaOuxLN99tN9+82zq6B21ifNTmWzttdsZ1gdo6Ogt+NaBoR2urAtLzztpibTMv2NTRA3b9z10vlg/6hw6cl0ykvP0x9lYOZMRekL5fUTDzJMDFRjxmaUzGioSsoTgX669YoKnQV+zbhiEdkcTln/c1VjK/GpP83GZwq95i6B0sui7+l+/z8ACWAOzcz33+c/bwww/ZX/7lX9rQcWRcSgZ68RySf/T7WDhsLNfkYn/4nva1wrqMqc9RHAi7GzYsAInwL6yL++67T5pNK1asEEskEmjiJwJh1lKwUwowMNnzAKF4dTFghUQwkvPcJuSsxvxdxN+jWOVrg0C9U5MvkQh46KGHxFCIQYJ8hmsiOXjXu9+l5PSss85SHApgQlJGwfPf/+Oz9vo3vFF6pRQpuC5iXuml9nS7rjLTNwtmpa9bL07XNWWTOP3w4YN2+tbTisE8+nwqjnoXRqmDnbf1lr7E17ADDs4YI46HMQE4ig3wOKx83zHwJF/3pwIk8r2R2978+/Ge4s9gT+bni9+NNRyfjevO/VEcO/ZJDs7keycAFgFZqTX32/d9V7b9vPPOk7RR5B9ak8mn575z4Rpyu8vxXrInE2ECwCu+Hn74YTt06JA0fS+5+CJpgEl+JeUG93//AbvjG3cqpwmmH7FfTYyohTp+8ax834U9ciDK7ZR3eR07ftwuueQSe/nll6uNMq6XtalnmgkxRzLfaHvyZ52vodjv7DHtybReJIfQ7Hr9QVyIZx5AdiZJWKxBAUZo5xJ/zDsIDCMKMFHs73mffMvkaRhJwWpE0005XRX/wvCXmk3XXIf48cd/YocOH1abKiAk+02+oYUp2K0qstB90tnq19/R2WFr16229evWWW8v4FJdHQawSRnMKaCrNusDamZrnitzvDSoK/Jnro3iHGAnwGOA2HnslQOMUWCIdxDrM9ZyMO3jvee5Csx0FQYy0PNU/iXO7fa2bMENn3Oq9x+22fejSxzkIGbsy9gDsRdjbYSNSD0viUVXgpv58fPriGvVuknSGxwzf2Z8huc2SRdns4M7AI3sMTpBiOG8I9OxAvAQQF9s273f/b498IMHU2cE4PSMveySSwQG0j7N82zvbLfOznblB675W1fORrw2OjammA4g+eyzz9b+B2+AdXfRrl1iAf77v/673Xjjl5VnULAmFkv6LcpFGgkesR/jmcX7iGfkrEPPlSnwStcQW50IEFFEw2YEaM3v8nefndEmtl7oOsZaIvcJPWQVRlQw9/ihKGCmbjuANbEu+XfqCMFOlgQyl0viZyqW1WFLOxnc80kH6dwnzqmQEvfJfQWAH+uM3xEJJc23EJAtjAncJbH51VE05c+juap2ZwoEs/U55dsw1LeefoZde921dvHF59nYOEzMcVu2eJHVFFembJqizfi07MVdd95pn//C52QbbJ5z0YLsNgKtReKQxUsGRUAhz4HZSN6uNu7kT2Gucq0Am+w3njHyMbBOVVSqADR32PjkhPQhq5WqdXR1yp9g44i38QOAjazbcemJuu5sd1enYmqA6pER2q9H1fUAhtXeBkDt2JUKSsrFaPM3m5yA+NfiQywrVYGW7K9xhjaCq1zz7t8hVnRtwpqjuoIaEtjiOlau8wXSXlQqEnAlumlbmwBGFqb600l4WYRJK8ORUNhBzlqMwQsB3EmfUeLFTsGlIsBF6nipxZBFBXU9jAAvnI3KjaNpVZuZEqLLMXhBoNe5I+O4Efg4U8lbudFO0SQdVXWaxDZCE5FkAyaizkeypkXpAF4Im3rFq+4aCEkLwUFAn8jLouPl4zy4j7YWn9i1adNmGag9+/ZYtQUGhbOP2Cy7dl5omzdtsr7+VuvuYWiED+WYR4i0OW3EuWZVy+bmZqw2O6VFwfOv1zGYMMYQOHWgJYCDahXW6bQ1VVpsfpbZULQM1Ky53u2VwVpNiw+wmedHBQEgRgMsoPwmwAc9COm3zNasuwcas1ltBvDF9aSo3PGueNYBIkO11gQ1dKaopM74RDgcsgMdtPcktpimQPmQGgVzAt2CcQRNfEYGC0eOhoVPuvNKYEu1XYmQOzufLunVmzlNDaciUU519PZVn17pgKOYac20vrBZCZ5gt1L18LbcjtYugd2eYLq+FA+GzcV9sfHCkbHGALKlQcU0ZKrBKdDn+N5q7cBgGDmMN5ucteZ7bmFFkJ9jaDF6wo8Q85bB90nNGh4y12Q8uR89ccj++M/+wpYuX+nVKg1YcJCRd6W2FkRvdc0uuAuIQ+AJ7Zv7Coch1q4qig5Ou2hvavlImlMhNKx9lCqNJHFe8fSp9IUDiuQlaRG6eXF9DwUFcUwB/Z6YB9gkcFVDqEp9K56HMyz09AtGIo6fawhmbWisKrjBOQlcLpkFMYnUgV3XnSgmJfoiKd6hIKQAIvVs63bixJCCEvYRq7k2B5BDEDlvW8/cZh1dFBv8fjh/Gv2sIGT3zTfbxPiIvfp1rxGoTbVI+h5oB1Id72iz+++6x2aPHbLXv+x8+8Cv/YIdP3HSBzDBZMtahWMNxnpzh7fwKwLzCByLd5MSxcZkTgwMnHqa3O4OLkCKsm3Uj+tAXnFsWtckk1GCGrq2NOwnHqzXMxzoVftlYcu9JYSkHNuk9ZEyCt9DDjz65vPAT8N8mMSd9EMDsIhAyYNadBTdD0Sg6cdzBkG0gkTgRlBF8J8nfxHExvPkXghMKODQWhVgzcaNGzVkBL2/Awf226ZNm3RP6J7AyJceVAfBgDMY2YOTE1Oq/D74wx/Z5DTsq7o1K9mq2vgELREd+t6Jk0PW3t6pSdGsB9kPgWFNavnadvZ5duCFg9JvHFi81KYmneWH/SOYYGnjQzk3Z+e6WJOy35KJoPBGsFVRhfL40YP2vXu/ZRefs8U+9OE/sgMHj9m73vnTtnrtKjEYZafkgNhnMVnXbYwShTS0ibYMtFpsdt5am6sCCV9z5RX2nhuut5//+fdaZ0eL7dp5rv3sDe+08YlRBbStyY6LMZPazbFvAFwqvAFWgskjY4DfrLbaVNdSu/59v6X91dLeaVOzdZuZnLFqK1V6dA99kB2AC/EL5vTC8862iSOPWdv0qF3zxtfZ4kWLfOtqTfF5JrcnyZeinXThLotAVzIQCWD0PUlxIj6rFZL2SkEPS9WBl8qFxNqLhDCZkwXMkdjpYaMDBI3EogjyT8HwzwEPfT6BzQwWKjSqKGZkE7D5HG00733veyX18nd/97fuG9NUyQClwo/jT/Luk7gn/POCr3R9kQRF0ul2N8nVNHRicCytY9h+ExNKDtevX68Y74knnlBydu6556ZhFWMCwLDZUZjKW/JUbEgteJH4yn4kXdWws3EtYW/LP1OVJ6yvYjwnTrBmd+/erXX00IMPW39ff+H/crDkure/VWDE+eefX+jAci/V1mb79Gf+1d76trfbQw8/Yr19/Woh415ki4grGFzAW0gsh9xuefLpthOQkS4aJAZkF3m3GRPTFz5LwZny8RXrKd6rf79kx4WgfEggeXLqtrbRhuo3E6CcHzf3ZY3njbUanwnAL4BqYtf8neRrK1/n+WdiXefJMN/L/WW5r0pgI4Cb3btvVwvjVVddJe01H3oV09IXLu/c9+b3Gfex4DnEg08AI88UgJG1QC50wY4dNo1ul4IXhlq12H3f+Y7dfMturQuAML7QnhVgz9pOAI/7/jJX0ADN5KsjV2JNsrZgvf63a99s5557tlq/ib38+XjnlbSKFQMsjAnCP8fe9fjAY/vwvfH+iTW9EOvH4F41gRY9ZLFn0BgrgWz306U9IN4MHxTkEeIzWJmwhABzYOyQy6CbR2vjyPCIHR86oRguJLVIvomDARv4n0L8wOCgPfXk0/bUnj1KrGmhpUWTibbkeoDpJOS67mYKbC65gaTVhvUbrK+XQWPOKJOMVuqSoSjmLCp8s39fAGkCRsmVeU4Mi8A3i3E0Pl4UTPx5l508nD8KJ0VhKOkNRiwUOUkOOsbads1H2r2jJdYLCLFOw4dE3BgAY9jJWMMChVKHoP9OuQdi/ef+KK6Fn/G+Adm4bzHU0iCuiLni3PxOXgQI26Kfq8juMh2NeyxiXM7vrbMpd0j2MohPzqLzd8Je49kjbcb3AXSIeW67/S77x09+UhqDFIQADU8/fZu07R555EcqAPUN9EqrjvyAXBXcBLBbE4qJtVK7+9rVa2znzp3SqCZGOu20zWIJ4ov47N/89d/al750o9YpwJQYfnWXdfOBmA7GOeiUsZVlXxfKm+XALRiM/BtkIfmqGJwWg04TWYTzpbkcRTF+3lnuMcwtBger0J5mW6iLLhWveDGAjhEHYJOwW5yTKfb+/tH6dr+juRSpIEtsp309C57kBb84Dn8HxNNxkk4sxwr7HetTuYc/DO8cSF88yxiCGprIHIv1QTyOzeCZYeMBRokf1m/cIJ3ka99yjS1Do7GFIr/Z888dkfbiTTfdJB+rd1it+CTo+TlrVTG+rqnS4DmspeGTo0naBJ1Z3wO0IrPnYZlCegsmN8UGvhgiQ15BBw5rirUOa/3kiSFraqarqKXIrzkeuFZziw/CWb92nY734oED6o5Aa5NcO6bbEwuEHiyasKxTnsckAyGTBIr+ZMDk1ETxHoBhwHCarvnZ369LZ05ASBowgtBl+gI0CcPl+msLq9LxwsIx64HABGjvsMkJ+us92fQGWl/c+mxRDXcmCSKlVIxwBAQG0szIaPx5QEKS2xiMxvn9c2VgHt/PwQ2uKTZGXi3kMw5keI9tMAQj2YQxoSApTdoVMJQAGjFVosovTaRSVBxQimewZMmgveziS3S/jz/5pCZ6arrv7LwPvKjVhEhTZcNAudHzIJeAL1p8ABO8Ct5uI6NDLuqpSr8bSJJNAhuAPA2TSRVR7gOdK4GAVMmhAae2LJ459wYQPD4xZvOzM9bVCSDim2um5qzNqelJW7R4UMaLxU5bX3ubaw/omGncuUCtpCnJvXd1dxbVEs5L9Y/9DWWac8f5BRaECC1/JmMPI8V1htJQkkSNdu2gYEM485TljFYC5wnWKWBosPx8Eh8gH0CqD25g4tfcPCg9Dh7n3yGkv7laFxoPsAFwMT01qwlSHnhNWW9Pv9O/0wRhAiBVhAQmY8Qq1tzi2qQ8X4ILB76Y3DcrZxNaWoAqfDmbKQI0KsduCOU4SJxxnNJbqlotgS3urOfEO6tXqvbo4/vs45/4G+sd6C20gpARAMxAXFbnEjPM95muSVqNrmuiQBQQuL3dp5il6+IZeLDo6zFavAEoYFzAyvLqqNPYpQ2Bg07iwAEGSbKg1d87rQBehfGgkwCVRIR7wmk6EOSGVoCwkktvA8O4eku0g1LsI549DsATeQcvE+1W4I/nSD4VFq1E7au5OdHQi0SyCo0fAWRPhqnG4BABIdj/OAzWBM+Oa6QgcvzoMVWpCVj9DHoZur5t28+ydunnUOVp1fUpsGmjODBrd3/rTuluXMYwGJ5LS5vNztdUlABIJxC+87Y7bPTYQXvtJefZ737gv4shSZLQ0kYxx1sUPKl0zVjuU4OhSDwUaEmxUmA+SrLsB58Q708kJkmin4HDUODuS69oGeB+sK+yv4WUAkEMbFoHERfaV4L/GAjkSYGA2wQeu/g00hoVm5qY8DYtQJ86shY12aNqS8XGpyasvbVbz41kXIB3AgN9IJEXxbjXFKHJyAAAIABJREFUqFrSooB94VyIret5VFkz06n667Yt2kewV/I5iRUezyUKSRJgr7nMR0hM6H4AvRLLigLIyNi4AgIcrA9zqdjg4BIFpffd921bunSJnXbaFjG/qCrOTMOQcBmCImCfr9jzz+63ppYWe/r55+3Y0EkVBqq0rrS2iXHBOkkRo+yZWoRl/wAaXfh7eGTMtp97gd39rXvs2IlhrU32jFjSKcEkaOY5sJ9YA1Qvly5OYAProgZ7nmLEtB0+eMgmJkZtvjZtm9Ysso9+9H/Z12/7hv3tJ/6PLV++WLqIrBcSXIG1LZRuaLlz8XBpArFA5k0tdjMko9h4ptiNjtjVr3i5vfZ1r7UP/Mav25LBpTY+etR+8zffbxdeeK4NDQ2rwsveE4gvrVB/ZiosULSRpjDtLaZ7p8Vp/5GTNrdknf3N331S7SOV2YqNSaOOKix+28Fw9pIGsc3O2AXbtto1Lz/L+qo1G50YdRmTSkWtJax9grue3l63T4k1G/GK2GwNQ9AiuVH8I6DGtZwl6ZL2XyR3niB4rBVJXfjwALMcKC/1sAIYL6+hTPADwA/bFu1nXFOcM/7Mv+fdBvibZnuOAQhtbZrG6MlvAARK32zx4mX21uveJvv3kY98WBIxJAC8FxKCci8lfaZMhiViO7/XskBUJIQZ61HgkcrlIcFSMkAVA6FJnWKEZ599VvZ8zdq11t+/yHbfuluTmNnHDE85evSIfk6RGdka2hnjmQeoFABHJCgLErIUj/i9+X2F/WNvheatA11N2ude2PD3/tUvf00+DaCos7O7SAwVY6biyJbTttgFOy+wHTt2qM2ZL3TwWIvfuudu27HjQhXWh04OK5YjZhHrao5uo8QAzRIo9rjuMbHNSEDxxQBV52w/y1kHaZhIGXM7Khq2KQpIcb+xRn195eO5HEh1IMPfbazPeM4R55THLv1RvP8cgIi8JM4Z6yrWLX8G4NB47FP9TnzvVMeN8/5X54zfjXuhWPHVr35VQNarX3W1NLvyvCO/1sa9l58jtwPxfR8MV9oDfMHdd9+jZwvIcOa2be4PSMQharS12e7bbjcYlayxaAPEp0bMF+B52E8fhJZsYAIJHQx2n41WLIx2ZFw0FGCaGKbJ8xOee4of9VySfIDbLS+UB2gbA0vifiImFJBY9bgjYr+4/8gdI47O2UYcp3FqeP5efT24TBb2W62bqaXTyRu+d5mWim8ESKC7DH09Fdf1DJrUWtjTjRZam1hJ37zrLhsfn1L3gCYFS8uyRXZSAz3SMA8BJM0VDeXcsH69WqcFWiU7X7xj7Jw0JPHPwQj2aycG9sFOHUWrK2AT+5ZYg+cVzzGf6h32K/YC9xo+JM/dYy/LPxVdOf5cAnyLvRu/l9u72Kvlz4jrSgkJP7/nRLG+Yz3ke1e+JTpBFHO4HRMhKLWAxu+7NqTjEcQPwRaOAkbsX+Vaachl7KMizkpYQFyLvp+4BBGnxmc5jqRtenvLWRNJt/Tee++zRx991I6g34lETHurDS5eZG9647Xue277ht1++x16t/gaZKyi42RkeNRODA0JvJLN5hlVKnbo0BHl2BSjL7/sUtt2xjadn7VzcmjE/uJjH7Nbv36rhr0IlKcVWSSwkEwT+KJYlSEuUVwnZ+ZzwXIVwK88wMF8H5zqsXDjuuHfMCejYBBrpYxvmpXvRjt2yFPx3IPwUX5WCbLWhAaayIZ4nOh2gxw9dS4kXXi9R4reqeXRc21nPMsOqaPFdcBZD+yRWPO+z8K/+HljvXM/5P6e07k2odYi6w8CEXnC/JznD1NTsu1az5AnUrwxOjKm9mZAx6lJBkl5UV2ahC0t6mYFq6EI4XrL7p/BccZV+PAiOoVR7mXZ0sXKkSeRtpiaTt1xHT6JenrSjh49XhBayD/bW5xRTh7Oc+rvRTeyS3YDXAkMBhY0HVMcA1Yuz4gOWTRjGfzCs+VnxNe0PqsYDB5Qq9nwyWHr6+/3opmK5o5xYVPJ2YiRsX3koWrB7ui0ptf97B/WtcDkmGn1LbuHBcKkBJMLLybeipJaVom8EuVVOgdBfJMCtrjgpiPIHnSxOB1g0e8pkMrYTQlZ1qLIFrif350UwRk37hPxvKVUoOO8byIWCo6jNJauiqBEkKRHDKiy+ugGK44fjAu/3wBTZEyDdaBqbrBxfGiKB2w+3l1rP1XnMBBoZg0u6bNzztlue/futyef3KcgpL2zU0COg60pgAj9QN2rb0pp4826mGcxwVXGFfZSsAmcgScKa9JEiWq22mABisWcCgfiQ0o49uTkuIwWm5HF7ttwoZZQMN6iGh3BczM8EoLUqSm9AxlIZUe+eWnxZDOpRTfpH9Fux8aVjieMoKS5hPFl8kWwRMNp1mYZrY6OH0CXt26rHSqdN6aEu63yxEPOWIg/VVaoxD5YgAqPqiy8M9ZplaRxXAmxWrwRvW3rsNrMZFF50ZoFvJipSTDdWY/OSpT2lNrqnL3pRtJBYVXV6nUFLgwTwIizbjU5VCzfxLBDU6ezS8fU5HaAp5Z2gaMkalrrVP5TVVKAmNoYWgQ2MPyh2tYqZqko7s0V62jvtt7+fuWWPJ84LsBuMRG32mzTNSqVDAkB9KkWWqXOMkKkd871EDXZlr5t38tUaYOhwL9V4VGVtZxq6vuXgVEYZReeVftIR4drviK4DQNZoJgHSBQ5wjlFkgeow7r0Cu+s6N/Qx2lZVMKE/RB5rVlT2blGd7hePYvkXIAsQE7GgsRhhBOOaqsngz6lM9pFeOYkcGKMVmEQt6m6WAZH7igAtzDqPAsvTLjdizZfyU1IfNkHZBFM9TA9WBVtZzcCDHHtHlSZnrUPWOH/WWtvabYTRw46AzjpCVEZF0tYwDOA54yck4BxyU7ApGZKbr+AOekQ1WZFt0fflvZq102Z0wARaY7iPCZdkxJbzvqdTvfMZ2Pvcs3RQqjW1ADLZLSbpAEqACvprkxNUaE0vX+KGGLQiPaPDosDksE8hrkZoD3JEckSa4j3Lj2l5CApyvDu2Ue8X+7r2NFj0n1pbWV9O2udwSgCvTvatc5gEDrIA6ZJRZVxyXWbrnmr0sz0qG07fYstW7bS6koYnO0POKjWDr0T3llN55iamrBF/YvsnHPOs+eff06gwMjQmEAoRK7ZQ7RMff+B79nSpYO2bPGAdbd3WEd3l83J+VZsemzKntn7rC1ZvtL2PLvffvjjJ+3E8Kh19/aKXc+zOTF0MrEm2gVcCPxGR2ec9og26+7qteHRcTt06LBt2brNvnbTzbJBtBGz5gDiorCBK+G9E1SQNLokihcK5gToOMOd9zM1PS5GBq3K61YN2p/+rw+rDe9jH/vfAk7beNZV7JezqgG4AR08sWMiYlfyq1W9B0SnAfbQUkS4+ryzz7a3vu1t9ju/8zvW3dZutakhO+20lfaWa6+hs8TGJkZs+dLltmrlKvkY9hjFDTGwa67LyARs7o81z73OzM9b1+AK++t//qx99ks3W//SlTYzMaUAP5jPHpzPak+xH8/fssVec9l2a54bsfauFrWbzNfmbWh0yEbHR5TQrlqz2vr6FlltmiJXaNh6kcPjFQ9iVa8U4zraz2mnc3ZVCa45BqNkxoONBCjoSEV1X8WUYtBMam8CFE1ga560KzgW+JUGZmVApjPSnIHpsVYMufLipWIiv0AltXfeeZfW16tefRVCLDY+PmmttPhRcGpqlhbcb/7mB2QzvvD5/7CRUZ+MHsCvtH+zNmsP9L3YEX/32Ib1UuouOyDngCZfrvXkLP4iJkyJRYCAzqapaxoiCTgJHVNg77//+wJK0Rd6xzvepsp8HaH+8XGxUtBFgwWAPfLuAU+Q5cMSqyvm23vilTFPCbYpxhIDEXvjd+bnZIM2bdxsG6SVSFvSlID12mzdbvz8l1QwgVlJQV5FC0m1VJ3J3dykdsqfevvb7Mzt22zlaroRHBzBRzy9Z6+KlMuXr5AeL8+JNc2+ppAQvg5foBuCiUEBOBWMeX7sPdY897xy+XL5NgHXkrWJd5MTcJPkTrTsetaWAdUlO9E7JErdqwIYyICyWK/5n5HUxnEjwc8TxRwsDFA3vw4+y/1HsTY/d4AJOQgVwEgOsKRbK/bpqc4Te5h1wj754hdvVB515ZVXJnbRQsC88Zja6g3M/hLYLe2Dy9skFpZAkRb7OuDCwIDaOGn/5wt/hwUhLkR/8T//80Ex44P1R6FHkge0zmOileOVyTbHiBguQDsHHhmoRfG0zd7xUz9lnV0dRXzkXUQlU0pwe+oQ8EJECVoFoz9/DvHe/DlQ9K5pLxRtvllXBe+UwRYUBULnTawlgdglKFKCscEadnuKzyFuiO4uzon/JCmXj5rzwR3E3hrcpZzJY2O+sIGAicQZI6Pj9ulP/6uKfatWrLSOri7NJXCgFCYVjHiK7bwPYgUvZmzZvMmWrVhqbdVW7Tcvj3lB2AuukA88dxCol959vgbimcY9ibWaGEUOjLkN5+8BKAbwlvudsKH5Xoi9ws+iYBPgr9tiJ3mUviukuErJmHi/cdy8MFO8+yK/Db+XBrpoSrZft4PHDh6KQBCs19RumwOFgTOcal9zzsiN9fM0TyByjWDRai+kNmB+h9wn8k2KweQxgEBqdw/Jo0rFbv767fbkU08kNty8DfR32+o1y+yqK19jzVVyavT3huzWW79ugJEtLe22dNkyATbecWM2PjnlE8NTNyi5JuuFeJzrY6jrjgsu0PAg8htiySefeMr+919+3O6//34fMNVO7updOc7Ac3JAgPbs6dBoLaWFkhxYGp6mLjkVTpVN6xilPrS/K3JxyU4lTIbPRucZ34u96+d3QpPjRGkGgC9C/QwfJq19yA/kMMo7fSguEUpKizxeF0MakktihrM3kTRKbdK0SIs4lUBlmMdF61nqchPRiHg960TI94FmJ6hdm3xqoX2Uj00akrJVMzPWCXEE1ieFAchGre3W2U6cXrXe/j49C3AQbCTXz+8hkadnTO7a7PHx4qWLpcdIDA6YNzI8bGvWrFZsyxAZin8TxF2trs+sFvb5ecU4ynXRSOzsEGHH8Y92aQBzDnKmw0eO2MjYqPUP9On70RZPnkK+ShGKvEl4xsSkGLSaMSIAP7FCazPCQWjhBlCU/WqqCHvgnIuXLtXvEHMcOXrEmt74ix+qi2mWdr1r6vEQXeQygCZnDManSp5zGK/SIHh7hdqkXShPiHcAj0UQrUq+t20WwWwcPgtY3FE0TDUVRRfALE0eSii9dEKSs/QF4y03BRKfWJRa5Bh0dltq42RiZujoBBARgIOYQQCqwbxMwGcxWTY9mVpt0p07iahhFGdsy5aNtnHzZuvt67YfPvqIPfXkM9ZcbVPwKOMtXLJ8nkXVRSg9jDxfOFEpkMOJe0p6boXqYaq8RGDvbW+wkFy3zKvQro2FA2OD8X3dp56VB836/aRJ56pfcY2J6ZbaIIOVqjZmMaTKKquDRUmPIGNIqf2CzxbOI5v4lD7vQKC/SxfI9gQtAp8AhxWYFO/XNS14OALF4c0Q7BeDRNyNp98og57k3vmJ2hYSQFoEedmgC12Xhjd48sVn4j7FpkoajGz2MLYuMOAt0bF9dP3ux5QMOHgcU8sTNV0ZoN+LWpN1H4BxTuUvxI0TrdwDDmcDJ8wjPf/yPTRWm7z6VwZ/HlDglBhR4tPjxHZJLQYB0GrtpOeUVzODORzr2Z2PTxeLZxXBi1czaQFO+zDtaajw2rsLWqpdEyoSYvat4+tprUbCkjR78v2UBzrlWvF34cm8r/kIZvROkgZrYTeydiFvv0sTxEM/MwXTcZywOfGnB6d+Hg+mnZmrv4udHEUdV/osgqZUzaVts2hPT7YC7VQHRn1JOwvd16MAVXPWgabhwU5P4IaqmbTCJ+cqQFJizv48WYu8Xw8oHdxmDRYV3gTwx1oJxivrlwFA0Vql8867xgxBmgcoPl1UDro1tdxLC8kr9LI1FA/ke9D+dW1b7WEAfYDqadcxDDtZ2hjYiVQGmZ7s9xe7nXZjPXkKUQn8ARzu6QVsnHSNMIJdWLnTNQeA03CDyYkTdsUrXm4rlq+13bd/w57f/4KO1dPbLYAU20qAyLMiyJCmk6YkR2Ft1np7ul27JwV8MYALbAXGQivtIARUALhTTDJssbauDiWG0WrO/YrlKYkIZ9pLozgxF7D1/C7Il6YO4oNSQNbfP+jC9WnCIINjxFZMbeu+r9wm85z9maZ1KNfk69aLhA7eqKrbYnb29jPtmWf22/4DL0iqQxMyZRsdoPa97MUx3r2vJy8Q8Zy03lLXA2tzxfIVtuuiXfbQww/aoRcPW9PcjI0PH7H3Xf9uO3/72YWQ+OQ0IBDTb2dT67a3s9XnARw7xUAhUIJxs3hgkY1MzNjzR4ft9z/yFzYyOa3pe7X5OVWN2VKDAwPSxOLd4BMvOPsse9PlL7MVvbTjzdrRkycUCKKjBNOyt7tTRQZaoniPeGUxliqw5hlw4kx89lYltczzvmIPUFEOTVGSAnnZAP2STZdvkQyH22k+QKAaNpdzClSLRMAdSvq5x1VRdIz9ErbFbWTZVhdMs0geJSEhPWUG9rTZRz78ERseHrXFSxbb6PC4LVu6zPoHeu3xJ36stszVq9bY9773PdmgG2/8gp0YQjcTL+J2yUOAsg2T+4oibcQrkayEDrDWoYZMeKLJcXxYWeoiqc/bCwcOqAU6LxBzJt79Dx99VOsM/UWe5fHjJyRPQKsSMjQzczOexCMwP1eTVtbrX/c6sQlkRxN7IfyAvpdsVLBBInGWBa26z8ZXU1QZGxmzrRs32a233Wp33/0te9e73m0X7thpLx44aMePDtlXbrpFnSokng6yNlmzkg6Pl9Eth4F7/bvfY8xRfNVrrrLR0SntAewWrZ7fvPNOu+KqK+3Y8ZMqLlBoQOaHAgPJaSRleu/Jp0pmQrp0XgiFJU7xiRhm6+lbvENAQ96cYACb3NdNaQsafazH6cEmxfaVMW0wxGMN5p8NH5nHUvG9HFCMuCFfvzl4EXY9YnjiXgBdCjLRCpqfN95bfv7IHeK4+Z85CBjrIY991P3VXLWvf/12xdyXXfYyo6UsipvuXj1eyf+M7y+IU1K8HHF/nsMU91xtthtvvNFWr15tiweX2vnnn2sHDryYEvuKtbS127/+679pEjHHgaXOGtO0WDEPUxEkxQLKK4LJnYZbRt4V7wb/wfN805veJP+HX6Ojg59H3qBnrGFE40W3AsdVZ4VroJTxTWF/FkqURCzGfQu8zCYFc3x8CCAjTDK/r2D7hYTXS1nQ/F68CxLhsbEJHQcmukt21VynjMmpDINJwzbxUYCNxCbcgzQXO+kQ8/ilu7vPPvlP/2R79uzT5FkKaNie6AgABPXiRF0yINgy/AT7bMtmpLIcsPD4y+V8eEo5Yz3WpRNxSoauA4lup2TDZpk+XA4mzXPhHODLQbnYEwV5qMj1EkEkddbFHi6YackPlXFzCTLGeRtZ3x4LJLJP+KnUnZWv/9gTxfWnfFS/n5xD5F35Z5WfZFILAXSFZIL/zGNdyVclQDovLuQxv8dcVWeiaiCJx0yeI/F8iJHb7L77vmO33f5NdR4SA8H07e/rsu3bT7dLL71cgKQPGAEEbtE+/dSnPm0/evTHYieyhpE3AAxD0gYGG/tn4+YNdvoZZ3jBt+pdTxRvzzpzm61ZvUr2BfLSfL3J7rj9m/bnf/5R6d4GIIk0k9t6j6/jeXIv3FcwU/1+SoYpMQT3HnJ1nr85MBnkMNlmdaa6P47nFrYtbIb/LPJc8muPS2NPu86p+xZISuwF4kH3T+ShvuZDyiqwAZ6/8nV1rCEv1KHj8K4hFnFefg6xJtZ2uY/cTsjfpunXYUPE2FPcPGWtKtz6u9be0v51GT/AZvwi8iV8D3Cuv59WZ6Tw2m3RwICdOH5Cz8iLBQ74h59yQLYuDXZsAscHdMTWoJ8MUIrtYB2Mjo1bd0+PCvhI0Lh8nMeBPZ29SRuRLiO/f617yEPKbdw+U4hatGiRD4o6sF/6i3yPGIHjqQOOdujhYQHcdHNge+nw4+fEBuwDbB9FGkDNidEx2WBATe6BPcW9Rk7IsR1gDD2dxNiLl8tL0ANJLdMlWONVBQc1Fk7n5AZJMXIHXhiFRP/l4QrwSl8LHK/XrxeAfRL31aJ3pmG0WoRBieMQFLmjZOE5KyXo5QrOE3DghtrRG67VAStPxOUAAUdT+4vnVk45DoMlw5myVyCB0BhqriAq6sKca1etso3r19qyVSvs6b3P2t69e9Ta0tbWldCEugRBuc64jwUBS6qyFAFV0stbsElohSsmMb+0ErowmUhBegaK5IATf9fzSYlALGD/fqnB4IF+GviQnEQMx/AphVHZ8ucWx9W5Usuw9B0TIFa8wwQgCaTiNxsEgMv7DIOT9PqUhPhlAzjn53NowvUkMtx5gTFUtcJDlJJlKUcULfJuqEJ3Kd5R49rLA27tiQR2KTDVUi/R8/ydCmhC4zGTHghj7Ql9ai9T272DiBhAHJa0MlMFGoBBxjG1OZbBvp83P34cN95/HkhHUOmBoCcZce1u6NPeSYBg3IvbAqe2c13ugIPlXGpTxnMrHFEa3BOs1wCSXe/VmckC1zLW8YKXWTCbczZQWe1fmJi4k+R7EbzHn+HwHCR3sCWCqTy5gHVYMHzS8ygMmWN0yeGWdjGCs1j/zkiGXZSYQg1M7cIJpaA/t7U+dqicsqdZP9FaW0yRLh1onjTFcQJI53edeeUDfmKd+J/u1HPbpKQ6szcKhXkvc14EAlyCqeQvP1rE3Z57YECFMoZFRPtMapdW5alsd1ThKfxD9oAbE9FgVIuZnhVMAnyONa51KrvuIs9KeqRp60GTgymltqgCo9lZe8XLX2a9/QNmTa12yy03yV770At8GCwjB4/L7e3MvdBR47wAr9E4qLVHEJUqo74+562K/EYRSPlAKwG2aZCTM/TdrsgGFQMTkhYs6zbef2lqUlBZFqgKny0gsJz6Hc8vhhvl+8ZvrmxdlI/lnQoYp7CDjYNB6QUtBdOJCRO+VetGWqVeLIyKa+5TI6lqa22RvpfeYbLd/DZT1gnyAFE4Vgvsbk0vbhXTsh2QdWZOEhZ8BiYtyWKl2mazdQee0UGFBetVbJdaYIVSlW1t8YmGnvQ16RqQCoGt2okEBoFbR7t1d3YySkadCrXpabW3z8zOWHNrVe8xEpJZFe1gtVXFfIc1LE0uMd/RDHatMZfJ8H2gv5NQRyIFaJ7kLAD62CIBhLoPTWtk1nWufaCcP2NV9lMRiaDY259cCsPBTGejA/7ik7luPoeEQCSHSJ/QdnvLLV9Xtf6qV15mPR299tRP9ijwXbl2tT23f7+t3bTOfveDHxQT7l8+/c9qdSKRJmC2Jlr+YMCT1HRZVxdB8bQPCkwMhtaWZhtjAM+crzPWjdvBsgBNkYLP4w9IpIaGTtpjjz1ql192uYJc4o+piUnFcVTiv3///bZi5UoH+AVU0K0xUYDd7KkuNL9nppWk7L7tVjH63nLttTY2Pq71AluJpFJrvhiU5dM/NTG2WrHOjnbrGxiwg4dftGMvHLTLdl1k4zMzksE5fevptnTJYnv88Uft6JHDtvOCC23vnucN0P9DH/6omIvDJ04SbEAn9MKPVWyKAYNdHTY6MmxveuMbbcWKJXb5Ky6xoRNIPjT55OjmZvvn//sv9sorr7LxyUnZi1Wr1njrqhjwPhAGQDwGK/L+ASHk11NhXiw/45mesHPPPUd65uoQ4T8xW11ag68AugNszOMebH+eYPpnyynf4X8iIc39Te6nIqeIWCv/vP9OWRDM448o0sY1sL7EWk9DMxbGw5iXsospv49TxePhd+Ka85hJybbi5Bb72ldv0po5a/s2yQnEvs5znTxeiL9HzJfHahGz5ecK+42MyR133KEEsb9vwNatXy99cu8qaZFW4J/92UdtZHREa1/FKmRqZujCSEMQk331AoAPbVI+QlySiqFeNPWYjg4N9vQNN9xgE5Njsv90SbkP9s4Tvcds0GERYyZ2nnK/FNd6XuWxecQ8ihaS5qWYP6kQmr87SbeYSWKK4zN8g68o7nlxNM9FotgS8Zaz3R2Q83NwTfxP8jw5Na1EnLVz7LgDPthUWIsd7c4GVeJOHNbSItbRl278ij36o8esq7vHmYwd3hYZUj4tra7zx+5m/9FtB7P67LO3y+YSO+k9JGkMj5+JA0pZgcitImbNQR0+W+TeqSBcrptUTM8nQMeIsQZtdK2/gkjjf4/1EXFj/k7iHEVhKpP8cHvheTaxjXxPSFylnDuyr7jfRjwhvu/RYMnm5PtaWwlTCDIT7yQktlTkLIY55hJtcZwAvhyUKWOekniDRBSyT9hR4huOiZ/1ttiKDZ8csz/904/ZyNhY6tZgfSNDVbX//qu/bGdv36xYWh0GIjXAmK3bgReO2p//xcel+ymGferK2vfMPgFtHJ9BUUwp5xE6UORapz/+8Y+1dvm997znPbZk8RJ9jtbXv/qrv7avfvVr1tvTl9jb0S3qeUnORA2JBHVvhBZ9IlpJ2ieRXhxTcZsRf3fiUhmv8z5EHiBvb8hn9K5EcqhrSCxfdKE5BhO5jJOaOC4McA0P1RopC1eByXgxx+P4YO2qfZlrRjIqFTO8yOGSJKeyvw66+k983SWZh5DFSvfLMTkn8RdAHINPKLTQLQMZATvP/j1y5JB8CsWLdmaNEDMGuSvlHsRn2teJ1MJzV/dac1XFC34G0KhnmZiYzrauC8AmFsNe8IV94pnxOda/d85N6BnybJgGTfvz8RPH7cTQCX2+OxVA2jroAvQW8rZWjw099psRI5vOC9YhXSoAkXQdzkwz1IhJ494KzfkgSMj2I1nW2qK4CeKFANPJSWt6wy/8cV0LT4kXtFGnqccDz8G8SJBjAqk74sQAYgMpaPdqSjlFKPUcGicxAAAgAElEQVTWJ/2CcJBuLjzIVQCRVfj83OWEKYxSaGVFi9BCNlpKEKVtFzpgEYQs1AuQtmIwAxIQ6loOCRhI03lCvw0mUPGVevKdWpzSrgRKigE3PWlLli2zXbt2Wl93pw0PDdmPHn9CU6/RA2MR+b6Zk+HziXCp2qaM3s8kv6I/0+RbTcJNdGQN20kVFF1EMBaSQ0qAqFLCovXBW1U8eC1z4RwUcnCxZCB6slsOcginprbxNLU1jA4/E2oNEypziAJtnNqY2GJ+bjmlJK6qtm20hRKToDEIbDQC/nPXgQuHFVoAsIm0JtP7lIPLGB9+7eUk3bh/d0rNxaQrfT+9l2ghqSeDEPqfAhbSfSnx0ZpKTi+dtwSmyvWld5L+F9ilFvOQEPD1oFYynxmu/xSYS28fMMernFCTHftL4A77hU661Err+lklyOPFY0/sSSYDKFabFyBsYpdE8FBW6dIwGoHHbvA98U/gU9KK0S2Jfl9qUcX6EwCVwJs8kQhGCwGxQOBUXJBNiQEtkWwmXU4vAvjeiLXiAWs+ECdtpPR+PMleOGCkSChSS2IZCDsQ5QOng9YfwORCQLAIApOByJMr7FAEBQU4U0guxFAnH5rj586FlGWNXlI8kCNMRZ9wmjz3ku6vMxVBe9jaYPLxb6+8x9Rw1r1X5Qiggh0UhRxnz+YgYw7up7JKsjFhK+L9R3u8g2/Omo6WzXINpIJOAtniHem5J+Zcnvjx/dA207OOtnGBEGnby/6lYDEFDj50yFnvYlAH4K4twu86ABjBBseem56yXRecbytWLLXxmVm781vfNqQa0OH1gBnbHNY0WPau35JClmL9wKzWLku2WqCb1EE8GFP0ndi0XByC3R6IZIyvbKhGvpaL555sauFEEqQZz6lgizlkU2CiDpqULGdvjU/aOwl4dd+YHDbrKwWWSkgFMPpe8XN4osd1iTGZhn14K3KaFr5gQE8JXGq9iuHgjEoV7+Kdx15O+1XHjaQgtFadbuXVa4J82sFTgAmLUtNz55LUiwDn9KbSlETZEVDDVMwR/04+NhXn8C9YZLFtQ+qF8zkj0ycTltrLXmBzaRLsATGMs8+mlFAIEGN4ETqstKIzpTCA54oDM5J6kV6mg0+hXxYgpdvd0l7BEIjzsUNUyFCLH0zbUuOXYDMKH15IpmjlGl+An85e9kmqMfSIxHpyhqC9SdrDTGGGZYcsQHt7l4Jv5BxaYfLO+ECFinng2tPVpvc1OjKu5LvSTDLtrd3e6oi2KdrDza6hVOHa55SI8OcE4uJWVwsz7UTYTQJ+gMYVK1e4P0rvn4SfQYEAEATYTEgkYamrd5khSC77wbuBVaQkutJke/fu06ChTevW26oVy6UpK2mQBJzIVyc2CwNRmPoYrI6pkTF7as9TapdC9mZU7UWt9vBDjwh0WDrQa4M9nTY1PmHLlqxWkrn73rsVK8MEmMNGtsAA9hZldHcBMHmGF15wnv2/hL1prKbZcR52vrvf27fX6Z59hmQPORQp7pQoRJFgRVJ+5E9gR4ASwAYMJHASJxACAQEC5FcQJE4CJHYQxJAdAwEcQzZCW7CQPwYkw45JmqIpitZCcR9xOORMD8npve++Bc92Tr3vvUTGprr73u9737PUqVP11FNVH/3IB9sv/tLPt1Xs5QLdGw/b6WKpffof/nb7+Cc/1TYubbff+8IXWLeW+rMt2v0HD9hUADqTZQROkMYLwPgSGRFXLqNUicoCbG1stHt3f9je9+rtBrCXToNLe6hpuoJ2LKsQsJHnPbpWd64Cnjg3vB35J94RVkOYq7zfnB2S8bIZAGwos/vjzOYO0Oem3c8JRmH/fF/3O9m2rEAROei6/wDeq85uBe7yLmmEBKRFOkhaJs5gdG9Az2SqYB/BZP7tf/z/EGj4pV/8Bd43qPlK1k8JOgdYG7o6dr/BddtZAQS6b2JbiyDH2kb7nd/9nXbr1tOU8RdeeIH6Asw7nMOnn32GACOAZwQJ4OzivdgfgWkjdZlrRh2jkkuDYxBQBsBjI7iIs/kf/5W/wqZb6eQKvaBgtzq84jNsOmktXgHi2AfUk75YIC8MfhBwGOzDAc4i80FNCfFcBucMVNLJbgsCLGx+aJtFd5BAEXagdyO4sLckzgN5yN8he1gjMHxw9lNOSGUGZLcxuwJjQP1JAK9bW2370tX2h3/4R+3v/f1/QD2PmstkMqIe45rAKcifwG4B9ZBJgBSoy/jCC8/zjCKDR16A5ZD2hILaAXhodbiJh42NyR+QRdn3TLXp2VY5G93+qr7ZhF2rd0dOda3pXhXjq/ZhGOsYWyR2Of4UiIuO1D5ZIVI4CysNdfDbAL3wbcK8U7dvBQIJ6LI0GxpbiLEV3dxB7dhRbDiyxIasAY9Vm1kEAwJ9kCn7ydgPleHAvaMzj8ZmsCOgUxHM2X0C8AZ3x0pb29hk075//s8/27797de41tg/MMuhw8WSf3fDG0iQQjOOg/32rW99sz1++Lidsja7GvGQTbixxjvq/oN7nC+YZCjZgRRqZZOoHiDk7zOf+wxrNqLL76/+6q+2j37so2Qy453I2Pj857/Q/tpf+x/a66+/0Z66fsPp8vKN49/JJ7GPb7tNgDnsjSUCgSTVsM6g/ACePQTn2YgwWRXuHh79ZpsHfrPKwAxQg883ziC7atTjk84RwEiCWxoKpxdBIS5Jh0geEzQNsJzSPhinAgYgp0k3SXalC1SuRX4sGxwTMD5ph2QurpCNx9Ru1LlfWSZYBwYg/gSwdsSmi6cM6sD/eoya6Osr7eqVa8a+RFJCXwyO0Y1u8B0yK5HCvLmpxlDra+3+vfsC309OafMwQ9cgE2wivBtsQTQ6vnPnTrt+7TrT9BE8ZGCezz2hTAj8XbAEDEBCZJ0gEIR33737DrEFlNAA6xJjQ0o1PgvbAMF3loSAHba+TgAcgWXM913vvs0u6EidfueHP2gbazgDW/ZrYF/DlZGupt7Dnfsrf/W/O6PCgVFu5x0HTYweXUJEiiF4UXuF5h/NlmhK/gyrLyBUGiIEkORBD8hYOk0JgJFxggNHZWbUOxdtHPm8O450gBt8nU67HUk5plMHPlRYNESI8qwXTgwJAQBphGFniMwVpYJLhyMtbb+9+t73tlff9z4ixX/4R3/UHjx5QiOYtf0CrEGRsR6iLozqwFfwJYeBDldp3YeDRNZdjL2klkKIWeReTQei7NNspr+HDty4WM8BL7qFxGgwgo4fCQAahePruDvQ5w3JPAJKMqI0m+v4/gB/Iju5BKZjGxEmvmYx1q4aoEsLp3s6tR7eb+pIpAZnBU4jhDQwe5RegBtXyYDB5DsFDI8MMmW4zL8CbfkM0w/NGrB27ynqvDVzyftcYER0sG3fE3Ts6bQzo9RnN7KRPfB2+ntm5/WUYu01Lq0wLrWWI2qkPdBFlDlJXwzDW2sjQHQYw2Nf+/ks60b5Zs3LMFXOG3zpSlbPfcC6GFtTGcm5mHY5Nf+qp/FEp6l5jllY/TyNZ2Te1A9lbwNaV71i84l/5DxEngMe8ned1avgTNY6qV1Vp/Xz44uRBp4bzuiZ5h1Wem4JLIwxxUg1IGbEMYbgRXpoKr+S7JzZgLFVxuZR9ZwXh2HcLV57jd8FwO56dqafU1ez3i98h1mVSaHP78nmisOQgJV1pTpyj/pAQ19kP8DQQHF8GSEHezvtkx//QLt2bbttbV9tn/38l9vjHaQQKA1OsSCV1KhrQWDSTMrIrM6f1k9gn0yuGDpVtut61ruofgZObO6GKit9HWbv4zkxe0DMc4+jMBe608dBjnS3OvaMJyzx+hwFE4cTkvPOwEgNWjGF3lI5Axuje+PEiMFnIzhBMQMMhkjNKhc7wCZMX4bqyAY57kEEOzlzJnfmm59nLHVtc6aqHs7fo/94zjtYau5FZYrYNtHajEyOAbBL5w65ceDAjWwYOKKTp/PMs0RbPWCtAGvaPLRRBqNb+s4ZCH4/97bXZBxBOdWGxt3ghiUE8V1E3oFYSnMe7wtw2U328D06qUYsVApi0VZc71JF+x18MLMF+g2MQYAFTJ+3PROHc9FUiiQ2ApxRskNsr4KxBRYoxkQGOpjGbJqQrBg5q7CTJDSaU+r1On5GRq7uPJV1wDPJJO21lw+5ZqwHiRT4Q3S0XGP9tkvo7Ml6UidtfXOd44NVQoAX6cioW9nAJgXgpT0DmxWABmQUf0/zQIyddXSZnbDcVheLtrW+IUbD8QkbBsEhxPtQBxbzuLQNUEu1dwFgy3lWWRMF4NH8ardd2VbpBojR5e2tdrC31zbXBXqgNjNYC3gPHGekbFEelxZMwUMaOdYEZYCuXEaH4kVbXxcIwGuVqeJipZ8t4HxojrDPIG5kwy8fKtjhLvaqgYvfL1gvNqlgqIkNJ4tssGWx0zBfOZNwmuMy6JYWCAmgUmV/7vzgPutuYvhwwCGf0qlhyasYP4YCQAL3CJpVuaIFm37gP9QfRGYFgXmWm1DwDf/Gnrz19jvt0//ot8n4+IWf//n25ve/xxpc6xur7cUXn+Mawk/APOmwHynoT7vQoCrLKBAUEwj4ECDx5W3VVkONck5Mdbv+xec+165evtKuX73WPvCT7yejGGAa1gjBgb/1d/7P9ujRDlm/cAQJtBzjvUmXTFkd3++oy+jahwneYZ5gcINVTjbLtevtP/yP/nJ7+OC+ACeiZY1MYKyFmrQpCAdZQyodHWCyYGVvqV7jyDhih2C8F4EF3pEqzQBgiunt1HcCCuHMJzgSe4T+l5sywPknsOFyCogoBTiKvRbWethE83s34ITAFGQryA/Fe1NrGkKL8wWwUT7rol27fqO9+dbb7Tf+1t/mOUDqK+YGABIgAj6HsWmNlaIasAN1ND/10z/Vrl+7TFIBUmHx/0gxgI2MOrAkGsQS1bgABDBw5myCBKx1Xy/a0aFkG2VicqewRh0CCxvw6UdjKnwHHZGpK9kEEYA69Bhq7skjgg5CGRk868HDBzxT8BURDEFpBgCp2HPuL8DS5VUSa8BYZ8kcpuTLH8T/BOCilI7SebHHSNFkl14Ew8/OqGsA8OJ7kIf9vQOyrwAIMai1taksQqePS4eusoQEzpNIFAsCOgBocDZQIgfnjzrZ8oVBY4/BRGad7vU1goxcF7L5zlTjmzUIDwlKQUdCP9F79N4kiJGMGDK52hnPBuQAQJ0aL8rXwM+gS8mKX0MN4H0yj1Ha45lnnlYtXazRyXF7/Ohx+/KX/4BMMozvwx/5SLv19NPt/e9/td2+/Z720ovPt60Nlc75rd/67fZ3/+7faz/8wY94btG0I7WMq42TTLOcA9SZBwuXNf4IZsteYD1r1KJ3AJnzte+IcxZ7Sep1+JBalpFFGJA/mUQC6nV3cG2ZRVLsRNsrc5s5TEaBjLpP8X3sEYBepvZaz6Zea1jrYUyjFBK6Hyd4hJ9D1wGoe+bpp/lznOF9lE44QIBWfjBkHKxw/D2gZvpP4GeoJ446hzgT2Pcwd9mo1uuIGSpAgkYwl3nnARA9OBLzHuupbMVDyiECpdevX6Pcseu2/8vYkx6NdHqsBYHQoyM2c8EYEIRikNslLFDfGYGnp27epK66f/cBdRrOAdbhmWefbe+88w7/jRrVACFRux5rgDqyWBOyFU8BJqNWqZoFIfAMFjgCyYtf+U/+GzZ5CemLXeS4oQJXqhMt5w6nMewRF7wzcCIDV45GnK3uQDqyEKBChz6XjIqRC+SJw++OsmZE4ULNc7PwjI6AWnx4ZINTghyHjIa+wa2kZDEKS9BQdNgAj/kOlZM7YPK7cgdN69dFvEzFMGi6UHTvf/WVdvv2e9tbb73dXvv2ayzCjY6fbHDCIcm5TMoYx8HaVwgP8TgaoNI7CET0TtT+GYRzUusG0ZFDRuN5OFk/Til88mmlAPj2MI16TQNHpAwaxmCnstXt0L9HZy3MHDP54qzF2Y0BT0VCuZEtJGdzAAtRwh1oK3UAA9wk5VpjFlDF6Kj/nZ9BVlNjqsupax2IMaNO0VCgWQca3jQ8vSZmXIaFo5/jYh9yrLnaKDITLvI6nEDC2l1GUSsrMqVopwvtFzA9oEwUBZRJwB5JjP9XootzQDjnjOOJp2fwiTXJfBaxBwMUkEOePdT7wxsastI1mKPFAYcquMyyl06jHw68ZK+uEWXIgYMAsXLQXOfREaoAUxXM7DbVzBgS4CQ55vfsYFcgLAZcnYsAwFHXNTU66vxiNPLZ/nLmkzXlOa0lCrqDP8DS7sz7PEX+DTmZbaLjlXlqmQYoNX6RlRtrW40afE2MmgRN7EPP0mB0JuUcDfkYTO/6sw6OdsCkysdIrcYYR1Kz6/d5DoFQ8tyArA4fF30d0ES6THMbc02EO2e3ri0+iYs7P6v7DW2quUbutaN0jlxHRmw51UREo64//+/+uXb3/k770d2d9od/9Kdt65IigJglUqOhUxDd1ZymDNkOfngfqBnKHkQvJKwvHeL0wn44zstQ5JxyN9PPunsdnCu1SPsZp06es2S1SvVezbr15/kHOY95r/Zm+syMD3q3PmfsxUiDzzmPLMrWKPLooEX0sUcqdpSDntH59bxn3BVMzHnKWaFd3GuvOlU/zVV0AfbgZFLdOTeRcXvwbg5YRi4z36on+jktzRBSqFx7EGZ2ZGG8B/KUcg0JOHLdXK5hooeiY2dBB+mGwS7vOnMGvs/vl6keHjWHtfYjCJ37v+u3zjZWHT/+vKROpfRG7s8aoCAuRcdG9lfVR3FCstZZm5y5+n6dEwRLj/p5IbjVOzwPsDXzzFrW5wesBVCLe52BSqYPyM7SHWxGmC+L3Au5R6Rn4Ow7SOtu0gSAu45LVsAAgBLkT4M1nTo3OiS7UmyMOLWYf8BFOh5m62gNfS+zRMGinTlVVenxgDMWrn913C5togHhgQIiBIXEAtne2uafAABYX4622REb2bEWN9NwUW5gjf9Gt2OcWTAys8dpHAEwY2Nji41s2HUXrBmC0wBjBT4C4IKDB0dNDDll87DWHFdOtjn+xywnsCfYAEyOWy8nY/YO0nzp6K+JzQSHDk49AFewRMSCk12N54A5e+UKyiqoOyaa6KBeOd4FBwvp0FhbzPd7b94ha5XZYCcHdO7AKtrfhZO5y9IG73uvGKIqlaB62mwISHlS7VAsI5pxobP47/2rL/I5H/vIh1nzVOCZavj8i89+luxEsCR/5qc/TPYb9RPA+rPW/tf//f9oT/bQDG+FoDD8JLLznuywViDmilq1bB64sqS6YtYreAn0k65IkRaeffpmW14+bb/2a/8p6xXiLJBVSOAd5Ufg3K+3vb2DduXyFtcOTQkODtQkjHXKySRUuSvMVXvkxlJmsUEesTdkw7rhG95DIIGMMAAHKJOhyHtserDaAJ6pAYL2kSDgsT4bMI33BTNgdI/m/iXoBeAQLKoQYOzbpmQFgKEAlmDAQX7IliSovkw5ODo5bX/zN/52u3f3frt56+l29TrSVdcF5q+sdOCUskY0/oyphU/duEFmO0o/YI/COO81RDG2I9R43iFYhO/DsUdKKdIaCU7t7pH1Fj9CWTRoFLjOMhKQ84f3H7Sr166ynuyjBw+4XkgnRS1YgKFImWS69dKCQBtWTqzwIwF6G1ttd0eNMcPMzFiT/QKsgDrDa4l1xlkmuwlgHWvkAUzUOUXqOVmiyICgPluVPeeSZfgO/p0zroakW9Qr+BkBGd9xLGvBmnFo7CfWvgAegUM4dyqhhprX+725IUB+1aUdWW70U1egx1Z6B2HqXDCgXdc871F/gwWBoJ4hQBZ46gEq9RnyAuY9AhdgsC2vrbGsC9jm21cuk+GI0iLoOo5mGmQwon75sZozfu3rXyXgc3x42P7tX/5lAv/Rrx/92Mfaxz/2sfb8czdYgu3x4932j/7hb7Xf/M2/3/b3j8iCw3gx12QD6VbgjScCDJr0MXijsj0MMhDqEUiKvQ7AhTWEvkO5BB1HgdPJJAXwFzspgKDOnXyQEL3mfp/Ov/QsxpP64LHvggdQrlgnE3plZL1ClwNMxjv1HdIwneUAUBx1aNGMcIX1EnEfoB4rgEWcfax/andinAx4Hh61VdZU1Wdx9vFuyCL0N3Ts6toyAfG377xN8PyZZ2/xjgiGQXasjcq779wjYxD6BGD95StX+NzYRBgD5g+dj+8ANMW8sVuov4nxYT8E2utOSQkwPAM65+RI9yJsqR/88Af8zJWrV9vlS9vUI/fu3W/3799rzzzzrHWJGm1CPlHv8aZ10sbWegf8AX6DcYnmqy+96+W2f3goVu7pSbtx4xqDI9D9K6vrbfEf/NX/9gzpumn2QRVr5yHNKhSRTJqZGml0J9YgAQ09F+SPsCR9swMNFsI4Ffwco5mjm6FcyjgaEdruXpjNpyh6Gj3QOITAOg04Ao3NZ5QQtQrdcfIiB7QapTG8i59np9WI8ZkiwXCiYGA899wz7Wd++uNtZeWsfes7b7c//cpXaRgQxOqgAlq7h/oPVxbpcVPA9CKgk4cXqaJUuEl9VO0sGDkEfIuxS4cDRkaaUtgZS73LeogHeOoopEGHPv/ipFJxOAWFJt0FzrJSVqW0GS0PVcXeVtY4qcddRqz8q6MhWao74Icw1RDMUboBdpjMXiFAAGM7ALUMNjXkkOzWpi8jk9GOo0H1Lgu9/tMUhKkOWAXaJIOpkyhFVjvr4YzV7w5ndzTmqKCBUjad5o/ZlkLX+XmULZ5Vnd2s7TDoYSCqMUpABsYJOqg3TVNkHUxGpgYbb7yrNt4pzULMUOU6d4ArQNNgbEW+4pAl6jQFO3XZzWUxgKKi4wPEkPMqUL6eo37WS8H5+kzh/pp7ZZ6NC9fU0VK3NJ/N2vY946kceitspirXcZSrM5x1JbgiepHn7sL6CUoUlDX1QJEjX5uAzIGWXPgxoiuIUcGPCWAcwJTMabNXLYvUzfP6q7PU867rrQtGgeXo8lFseq53eaqD6PjIKxAzAJiqN7JPuZsCElTwVGugPa7nhc8hqCT9wYAA66c8oRP4kx98d7vz9sP2la98Q05bO21HvcYYoYUSfBup41nXsQ6jLhnn18tzSIdlzhl71iRnaCyDQUyHoSroLuBAzp5AupH+xsACGBFkGQ5dFl2USHZkpcpMDR4FuKhAjI4P3bYMM9q+A2ZVznhIy1mMXII1JGaowSQAQGYH5ft9XQ0+ZY+zznXdM4fpuxNQSX1Ys3ZKLehMou4dxkxjuQfoplPN+Z7v+/xZXW7NnqzAXcaLZwVEr/MKi4Cy0s/VKBWRvYfDwFpKZjjSeSVTdBp0nZ+F83oiIZUBwGWvx7017rMezLT+i+xqDtBRI1iiGKGaCVXgF59larcDH/yYgzu5G+Z7nbFIZwioS8kYPU9MT55y23+aq/RJuqhH59QzGOBQ9ZttezndkHur2KfOr0uG5OzhZ+qwGXmWzcc0Xqc7DgdMzQB7AzvMHzrCAsTGcWaJ8MwCiDLzM+hf6pBJBqMDPG44wa6hnXIFXQ+6xEHYJigPIL0odj3n7VQtlnnwPJl2SZCLn9JS2M4SmJxAj2w12t/uXhqmlQIKAYmk9wkAIGjsunuZTwL0fDZZW6mRjuYhKG2jOuixixRndVCYBEmXlbFNmkwS2JjcM6SyIfXR5XMog67NipWgjnTqsMjAI6BE1hXZh9RYvBfCFE35G3U9Xea4w+ZL4JPs1lXVWZWcndLmB1h1cHxgQGq1He6LPbfOurNHJBVgX9GpGMICcAYABME2yBNYQesbklGUqIF/FJDZgX8UTKIeLd1g8X04/XC48Xc4tXgWGGEA6pS6d0q2P0AGpvyiS/LyKh1pvA81PFFzliAlv6fuywRpT4/bUzeut9PTQ3YhxdkhOMA/c3cpOwnd1q9dvcY5g+EFAO25526QTVfrcqM2GHcAJQ/YiAagtkypoWfViDLEh8g8v6cuXe3Yfyr4bBlXfQCVB3IJjNh+AJoePXpMcA8CznIXG5sEoVfXNtv/9Zu/2b74xd9vt195b0MtPzQIQ9ogQBcAkViTDBTrhHMORtDO3o6aKrABxmiw10t5hQ2EgKjrSILFnDsRdwDtY05W5wIMRjY2de3dlFoiKQKgGwF3rSt1lFl/KYkgpqbqCx7so67pFs89ZJuvOdbiUoYddCFQ2DNfbC8x60P7grWHfEEupMuVsnq2dEpgBOuE8wkABc+E/LEUCUuiyN7hXQJWsfU7rZ3c6dRRSi1m+Z/UEPTds2TejMolqBkH5o2fC8iBvYYSXrIZDveRlq0SAKzv6DRbgkds9KcSKvjMk51HHLvOxBnBZjLdT8/a3bt3uVaYE84P5A4MthtP3WxXrlzl+QPA8/JLL1Huz45V0xrzvXfvbvvSv/6yWI2LRfvwhz/MhmsKpB2zGzrWEimxCBD98i/9W+2V2+9tTx7vtv/7H3y6ffrTn+bvAKQtFui8Lsq5ApfS+2zU54AMAUbWctaeQcZ5L9v3oI5OSSs2RRvkAtqMs7ISWCsFGFAjeG/it1J/84IYQe/qDwz/WYAtAk8d63HPjdzvAN6ZAZHsBduNYKGDdQqgFToXe6aSDqoJDWYsghRYf7CKFRBBI6WTdpmg4qGA9r0Drj/2l70nTk4ZRDo6VldpgPAA/w4OxF4Eqz3ENbDYBe5Czwijgi7H+zFH/A+gP9YeOl9ldDYon2CxM2X58Ij7iDW4efNWBwSxV3gP5AnNBgEi0kbFnWmGMNLvcfigq5i+v1hizWo1RntEoBPyvIGSLaUhzwpYorRNtP+wr35090fUf7fffZuNYfZ3Hrf9vV1hQTi///6v/fds8jLQX9D1B+hCll26AbuWyMRJr55OUpNtjCM1jQYewaIRoa9OCsgOcTRyIYAOHIeDkQjUjzGIEmAh34HyD0OMBwOKKEWX06iFDV6QLpP0x5EkDAM4HXJgCIsRJ8ed3b8ITKVzoyxK0L0B8P3Eq+9vL7/wfH6bstoAACAASURBVPv2a3/W3nzrjmoQOsJNWvpxunIqtZF2KY1UszXdSKI7S1TYutz6GqFhTZo4dLaUorxxDBh19A9y4KqDqt+p1lacDTwzaxkHNRcpWaoENpMqP02PzXhhmIQ1pIiCIsthhw0Hb5qaV0EC/H0OCNBA7/UndYnQKHbR8O7U0SAQI1XRR/1XpM3MUxmvVGwlPXE4S8OhklJEt8jCILOz48dLJ/faJo6yxQHtHbWsaFkPTJd9zliUdVLH+9ljfU6l/kBRqU4ERqxuwATWSgp8xpM6l8FmJANaierICkxATY1pLSGBa4r4JgICj6wCDByj2RZJdyHj1HNjvRuzEUmcnRRNVi0jKmJ3GTT/qactZy7Z26QA0+noLFYVG8dnevFepwnK2Bj1e8KmwzhY90PhboMsaTozGKcclwGTOJTkiswAL4xLTsJg5daxd6c3jCg7JNnjOEEVmODIXC8zP6+yNsajz/WLtjuDU7Zb9jEesOrY6azy7MFocslXGE9YI6uI+truWJP1UwCgnGs56OPd/VxckH4b9uBkLuXumOsEAgSlaRR1QprM0ICUvOnkhoVwnvVXQYnpXqqpi+rswVhFCshZW11atF/8cz/b7j943F7/3lvt3oOHXU+CjY4abImUV6CGrCgbqkwNMusaY0twKAZFxhFZiR7Pvp4DSGfzy7rk/fOzU5+bZ9dzpbVOwzSBQLkPxudGgKeuYX3XXJbrvVWNwYAV1AmuXWz1asdwsGKrzskz6nlk+JGGgmPuNp4IL3VW7rgb4/AITB6BCTlBqSs7gDTKndPOtHajYRLX1Uaz/8pnjvMwrYdcgbFxsOKonW82FXBx3M1CsQKEUaPPGK5dZnDmCIoMnSZ7RvpK6XWaZ9Zz/HkxoKj36YWZY2w/jDXrN/9Mvnfx/MP4E7NxfGYEv4aeHuxFyTRshQQhBCiqy3YNHkjPD6BM9eVyprIPkkWlkGdR67mp50B3qO/zDvCPsUXvzYMpARxpJzkFVs91NoEHE/u72kLzczs540IJtCdhexbBqHdI3Tc9w7ZUAXTzGcn+2O+uZ0r2RdaITGKnqkd3Dx0+Tfun3VB0fZc7362wIRJALbht1/+Rce3paDA47Evtuf4b48++cNbFls36jCwafTtHS862dUhYv7QxY3Trwz3Bus9N95FqCXo0LoshPaEardH/ST1kHTCW2Kn18pxe3ssPjAaXfLR9K+2RwK+ujx1MEkvYu94bqziLymOud0h0WQV0CZtaJuSHCCBgeSifs9Q4BtiUUliyXZXiygCf70QCS2mshrqVGBfLYaGJAtKxVTPz9PSIjv8r735XOzs9ICvyzTvvqPkB07bjJ+kswXkGO/XRw8d0nAGokvVLn0rWvEq+qeQX9gnsWrBtmG6PEgBnjSweshTZDFBp2iAHZJ3Q4ANsTzRp4XcWy+3g8JisRXRdVZBD6bhgK73+3TcIHATUBuNUNhjq3CmoBj+ZgQToM9RkZSMqsXDrHQugjFlOBeBOfVSA7ASn/cxxFyv7i43l6KNJ5WGOLPHm1OswfjEnsOFYW9R+jnT0EsENAM2wHVKDjncqgF3+XCCJCADyWwG2Ip03QEXOIsAX+Ry6WzA2pbFCn58xTRTvOjoEOI8gjOaAgwXQiOw6Nw0k0ASGnxldKCeAdwM8kd5uZJlhrL3LNmsiAjxXXWPIJ8bOVGWmTesMg2FJe99nFONGnWEENvZ2d1gTGL+H7HIu7ay99NKL7YXnn1c5BjBqty7zuTs7j8iGXlpaa//kn/xO+8znPkfWtLo5L9oHPvBBNvEASxQycPPWrXb5spijrP15esKU1S996UvUZ1jj26+8p330ox9VF/FTMRzfeuv77Zvf+Ebb3XnS/uv/6r9ov/Lv/YX24BHWbNG+8a1vt9/4m3+n/d7nf58p2AiksKai+gpyTQF60mZAXVWC9mhKB6a3gl0AwclcR53VNI7h3h+x3ijAL9lJ8DWV/lzteewP9hCM6TQVVCd3pTTjGSjpAL3GeoJu4EQmH4GyJZ517AlTl9FU0OU/UIYCYwdjF2uB57KzN1ilZOOiDIDAfMgVmLt4Jz4fYA6fOTjYFYgM4D6ZvEyNPxJz3yQarAvWC41fwB4G01Fp/wLDQTTDd2BToiYyahhuQT/Rj0PHbKTKq74tWOF45+ExyGsAIQECqvQEwcXTE7Hvl1fINEaw4uxYP8O/0VgG6fVgQ6JRDNLiwTRGCQGWn3C69/ICwaMlgpL37j9oT57skC3LtSWhpXEPoG/wM4CbKFuARjE4dzeuXyMIDYblk509yvybd95k1+0XnnuxXbl8pa0DCjvebYu/+Ov/05kYNeoGmnAkBA8HUjUJFAFWgwAJ8nAghtHajTBTUjlAKyAVKj2fmgfWY+jVtebfEqYaFg0vh2HIp8kJL4fUnjOoEnZQjIgwk8LeyIUbg0cAhAq0x3iOIcMkZRf5xPOgVBFN+9Crr7ZnXnihfee7r7fvvv46L6B9pHTwsvclBoOSwMYYN1Nh7JR3k4homLvklkL+NJWcqZwC5uo86vShHg2dsX5S56s4+TGcMr+wDfFvBLfrmsVIVCRhNB8ZxuNw4mnY2HHj3AnKCrCoBn01YPOczkBzodUASnEWMv8x5gT7RtdtypfTgPROKY2eTu205tidAvSGY8qlZ921QokvjBbIIxuiFPM1468Ksxr0uUDHz6bFtPH7pEIzcui06OFMi/LNGh1pPmSWsAxzncMwj8IIpYlso09mtiJ8jPSagYw9ytrEyB9AoL5FmXA9Kz3TgG0vjjutNcLUAxuvuExzrsQOTBe6bud255a/LvXZCADYfmeQwPLXnYGUSgjIbmN3yFbkcuog8fcAkZZR+9Rp9k7tocFmea1Od9L34vAzRazQ7xVNdLH5YqhXOY+uyzwrKEIZcSSZ8m0HvgJHelac7pxgO1cGBTGmRFq5Z05D1/ikKPgc18NB4EQ+9XByMr7KZIsDFNmgrsqGFmdtujd8Kzda4MMAtxmEcGFzyofruXT2ywXNpOp+5O9VZuz+dfBlrmNYJ6vIYx0r94JMdNyCcKFUXPny1mb72Ed/om1sLLc//sqftTff/AFTyTgXFjAWQF6Bz4lcGDwQKCT5qCBPAjdxPnNWqgNNR8bJf9knXHE581Onut69+nsFJ7su970S1RYsQj1qVE9V6eIBkgjldFaRj7Kd8GmThexNBW/nAEe9c5VKNkCWgBTRp1VuhtYQgKx1cnfBcmdyfPhdqQM5ASWs9+ZjjExftKaS+QqMmGFh5tt8jhXoyb5WuZVzLp2cFLvYS3HgAsQqkCTHvgd3K7I4A/4IIjqLI/dP5pq5Ra+rWdioR5o1Tm2i8e/zn6nnb6ylzv2PuwPz87omY18HcJn1DiA6H3/m1WXJQZkAqhqD15h4y2BKp2Yd90MQLB+TtZnquVGDN5/Bn5QnsoFHEKvOI81H6jr0v/eaf2EB6ptD1sOmHrZV9quCtH0NWSpH9BsGj1weJfKftMJ67jiWAJJFlqQvEsxJA4SCYpdzoD0ZZRYSFIt+IGDrZm3j3aUUiYORw9aZZikMGRGQJbsrtakdDCr3SoBonbNR7mh+nqtMX2SXVlmo52Vue8xZ5XM5rvO66HfZ7/4cN49ixo6d8KwB9lYsvRGc1zkHE63PyJapPkv9Yr1YZUts3UJa6Kwy7aXuCddZ9aOlq4YOqP+OLs5a4t+QRzGmDb6SmKLrJY1w8rzIduQXfg13myWNTtnEiOMl82ezPXUTNT4BhGy0N974ru0L6HvMm2FggiEJdqbmqMYsAFEpmSUoxdRbBe4JnDmAjrs5zcoWbv5AJl0yNTBXF+ckAAF9APAZ9StNHtFP5VNLD6mRY+bPVHHWh9U9qIpGYZAZDHcwXs1zJNsCXxWsB8igjDXd22IfC7RIV9ecbbH3RNrRiVJaK5l/9uVrCQ4AUfA/CMYQRK1dvlEjD6UTzsiCg3+UeREvODoiKALwiczUlRUyu8C4ZcdcNhqTfgGADCAFgDHYnPgc2XABLZEei7qe+/tif7mjNVlXbjaDObAu44EYaGw6sbTEFHOsyemxmIY4Y2CFoaEFG35Z/wb4RKMygE1Xrl4haEUgZ3WNoDHmd+XyZXULZofylfb222+1b37j6wSTUAsR+4xxfuLjH29Xr14mKMO6ocdHbKiFRkxgu/FZV6+3k7Ol9pnPfqZ99nOfU3fig4P2yu1XOPa777xDgBoMNZZEoP0JVqdqs77xxuvt26+9xnTaZ599liAl7FICnevr7Z13ftS+8fWvtoP9vfbK+15qv/SLv9w+/vFPthdeeEZn5OS0/dPf/Uz7G3/9f2vLbH4lfQuWLUAnpOlj70GYggyBHQ1gCYAq9pRlJ8yswzhZ4sFlKjBWsgcP1Zk7tQ8B8KKWLP5DjUToAMgC2Hn439WrVwQYn5wQHENNQNWoXWrbl7fJNkR5jjtvv92eefbpznzGvt195y5LSqC8RuQBQDLkbHMD5SG2CVQ/fPCQe4AUZvwJ+cX4APB2f9r3IQHCtVV2EEdTOXROBlAI5iPS0/F5gMbxEVE3ErL1npffbcBYZ3QX4OdiienvD+4/4O++/8YbLIdA+d/fd21Sgf94HspqoMwFzv39J48YiEAJgS3XqL334H47ODppuwf7rKO8vXmpPXr4kIDjpe0rbZ3M8MZSCIvl5Xbz5lP0E9+5e5d1ScFuDPsTeuHOnbcICl5z6vT25kZ7vKMU8b0nT+g/AtBF265Hj5+0/d097j/2COsH+YVewpjQfAh5nHtPHrVbN662xV/69f+ZDMZqTKlroi4LRGqGMelISzG8uxPECLqMAhlFpDH1qxBKgJEjA19xrFVw1g1fynOZLoNi2Hbs8yAwboBM46DiAASoijPA8eDA2AAlgGhHM5d3HTOUMT6bCBKZLABN0GkQyv3wqO3uAeF9sb300kvt1fe+r73x+uvtT7761fZ4d5dRMCgiXvylBlsueP5p+raYhGEHypjLfzEkA9ANJ/akp3dj3Pgc/sS6pXFKNeKzXri0o0SVOqraQfsHAIxHRCHPnIMKMmwEsA7nLhe0jJUcyn7BOBWn75Udu2ATMVLw+wpqZu4xWGKoBXCuDkActTBLlGo+mCnVEJLRpX7MAV26ASeB79TzsB66weUC9X1tDXDXfYIxp5S0ASLPHYxRciCG3Kg1Rsel1JiqY0/tihhjocQzEFCMwGocM7W51CSs652fZ235PSJQwxSeG/7aV0VGFcETeEztFSOVLEYBy2DQ8Ow4zYuOh1mO3DcXXyeLws/gfvB/OIMC2/kdp+JX52DuKGQtYrCXgP2EpRO2R869Jm0KnxdA/pdSuvB+GF74vKKL0gk6I2ESDHaPlSeXpcrwYAiLvUpKPtM/hzH54/arOnLVMO9rWnQ2Oz/a8cpZzRyj2ykLQhzZTbXKgT6Tmmo+M6mb5kWPXhrSMv0bDNukiHdweQLGhVWr7+WdCiwM0LPKHD5TnTr+znV5eHbCgCm15fKs6qDnOVkLOeWjaznLdCzO2qd+6icZTHuyd9K++KV/3TY2L/XmVtCmp6ynIyA8z8r4woCpjDeNZdxT3bEqSzec6qFD6hy0b6NOVOSwOtFVP1e9Gl2UtY5h3+WJiyjnnO8x+CSnMCzf82B0xhwwiDKpPtyd6dHv2g7opAbcYK3N7xyHRbQ6RZ7ruec47SheBEZVfVglNE27tJ4O0zpQIPB4Ks9Zo+pE133J+udccd/ZkGsUU81dFVmJzNZ/z88TzyWzGg2QqeF4D9xEp9d7huMqwJmYUNJx/W6utklnvWnnqv0QoLHqnNgiVc4GYKH7rN7Rdc3mgA11g+/Set9EV0rPqCFBsl6i8+qzOOdk1pQ7bP5ZzUObm/fFhhq2xDSLgnZauZ8ip9Gxfc9mQG1+Hxusn9Fi81ZBIyARpj/uxF5GZ6oPc6Z1f0kHxbbTDurzyWIJU6vqlujcqY2xRGczpVyydlVmqm6uOofS1eNepYCwA+PD3gIQ6rORkkEzoHbcy1pZ2jelXuz8/FT7PeNDuq/JzJOzElnUva17b55hM5mXGAK99lvWbfhA4yxmveoZnp6lEeystpg+H5Dbc+7ZTEjTdABzuE9mvSkdvO8TU0p1j2l8kuOR+SIbpTrP+a7WdMr8n+iUWUmRPv74MKVUEt5Nf83+grqBS8kI+JCMSWcIMFY5o1ELHSxjNg50cyA0F2GX3aXldu3qVru0vdW2t6+1t9+6Qyc5vlRqV7NRxUyZphQ5BiJfIplfZpoadGQJBadUo54h7Fz4kJwPfMOVZQF6lFsxIvu7mLEGmQKbyw9JKRKjrZIvyQ39lbqH9gGJNXofqy6cEmZctqjcjVVPJ7CrKhl+IEAX11/P82MP4d+RjejG+Z11kZ1BRmTJqqs2Se6F/DmAX/mSzGLiGcsKKkA1bKM0oxH7NMAw7WcGKFJOAf6nwMW+rs7MYNkBpDU7ewwgIVmKBLfQmErMuzpWvAtgidZe5yhEEJ0LrSPwApGOlJGIZ7G7OtKfT056ymlwBcqPMyHlRyDwrcZF8IEubamxB+bHVNitTXd+V31SPBN+wxbYkMurqmGJ7uQb673p0PrmRjtEKQM3IAQYubW5YSDwkIDa/sEeQSqWsWM2nRppAaRPQzXqOmdoAHRnDT83dZMvDeYt+hm4b0RnlKPMAs409tasadvICMqzlirBM60Z57m5QcCPpRM2tO5Hxwf8N+bLBjAApA+PCB6zSRUbqanZDvRgGHbJmgQ4evOpGwTPUD8Qn0M6McBNnFGmox+pYZVK56GTuGp0gkmomsHIUEKAF/09IDdHBNOY5eRAHNmcCAgZ3KdORdp/mLiuLUs2ItjQCEj4ONI2YBBoYCBo1KS7WllZcITXTI7aO0GzlwVBPdz6kGXiWSCU+K7de7JDLIwsVjRcWt8gOxRzOTrB+A8JGmMP+F3jIQJw3WF7abk9fvK43bt7t9166ka7/tRNAqIA29GwBjVij05QomO9Hewdst6kyoOcEADG3h8dnrRHT3banR/+sG1cukR5W/zFX/9faCcISNCh1wWlA85DzujI+L0uG6Udqhisa+8xipXOkWIGqhCqnlmBJDwjh7QaQgD2qNScJgtDDwKJCAjfd4jFAqo/zE+AAcOQGIo678P4BNAM1hQNWRdDRuQMEsJuo+5whwjGytJpu/HUlfae97zSXnz+Xe2de/fav/yXn6cztQZK7xFqkoxrLRHk4bDrou2K32ylpBWr+YBiSki/k5M/6nJh87g2dgjowjGypYhMQAsclLqWWQtd7CtsHa5LBd0TR3FX7pvrr0ShYl+gyHMRzB2UADGKBrr7UwE+ZcTFaUlUTam3cSwiV9l3/DsAxjBkBiNKYxcVn7Ud09CkMDmy11lv1KnBfCtbI84lzfMwu6gvR9pQnI86b3ZJdX0pUJ7xOygYKiX8zjWTEqnV81xg3ukJiqKOKDIMFhoPhTmbi59pJjTAhjHZHfbCmJvL/OQclTklAhYHsQNfcF0RRLAsxcCUwTDAvlx0rOXkMmpQxjh3MWB1GZtR5XkOh2zUaMu7IgOovaO6L6nXpMgy3kOQr+xxLvoA35A/mIAdYCzBBBZWiuNlRxvvrvVEyKr2QOp+kyXFgtBy6PK7vCcNp6rxlzpZ2QM1cLDOLPU4h44dxX41hAE85338aQlCUC9aF8iriANh1k1nNuqiDwAzleUw6ySPmUMFHOv761mlI1FYsPqO8OGc22rwZvxxfHnmZima9exVoy/fjYEbWVcK/zDWs8cZZ2RuPp8h47Bt7ciwqdgJjYz3vfhie9e7nmurm5vtD7781fZoZ0cQDRjoZFlDa4CJMAwD3o0pEl+YqBlTB1DM7s7ndcdOdU4FJfh915I9P6/BVun38wxonTiKhak1BXfCHurXvKSw7E+/P9XZpLCbiyunRZLT2Gu9jd9nLH0fSykCpdFIJ6r+6HB453dEgLv52ZjrvH5G7VjX91d5TIoKh57EjQLSRVdn3JGrPK/qXsot6xANICu6m/XYnLo9l1XKgQOz/fOz+rW5p+aOXtUNfY4u0l73X4HW0ggLZ9juZz0r43kOvhS5qWe6nqsEWyIzcyDIAtUZg3Uv6nzy7pzRce8NgDRrnHIZdS3zO4ItTN0dgGdkGJ+vQZL5/k3OmQHG+t2qj6iAfFbw7mrXVp3Q5zhLEWYw2zpT84BjMQ36ZJ3zjMn+KyzKMcznEdCPd30BGeZ6REDHaKpVz0bspHq2KAPlfOTz3aZx40cFpgeQUmVxKjsjbRmfYUDcl/H8vX3sCWOUO7GfS+vYBAi5L16lnMvIzJyJGLtCwPb0jqqyVM9LZDT2+jk911njQ8/Xc9IBmJ66Omqa9nUoMha5qiVjqy6EhVplJSVJYqfPz14FiOd3Mv5NG9C+EK0zYu5mkM+IFFrruT0Thq7ugry/jjn2br8LzaAn92hJgDnWCUSPW7eutcvbm+xM+vWvvSawcJHGjwDdh10TGw+fyX85+7Ix1Lm7lg7OJ6udnbs9dg/TnHtwdDCgqx+TPYhtFZmPnFT7L2tS7/7xuUgvpXYSBOJ64qdOE+92RtmXOqb5+s/vxNhd+bOjIX319Beea2f85E8AQfj7/Gz7G5OgTh6X9cxaMTPPtoNkAWn4AV0GoDjOgPyi6D7J1DhnjY1VtWZZzzqV+Vmtv6u656I7KutQ93WugyPjKR0wf77eL31a117vHtkvVfdk7vhzHmSueqna8xPd5TJA/WyXmrUhs1R7tb4j786zeQdbDtLcpcpg1mhus3Rd7XJh87OGZxC8c9p51jHygn8HFMNY2PCH8gc/5riTVnC5Cs9Ybadu8MZ3uaGWMoTUWR1yVuc6xqzasMAceE/GtvXfQaqJjCebLf4l9anlL6xpfFZsZLFB8V/qQ7J8nnWtGL4AOtUgCXLC8hlLCOC4AXPKkp247B0DJWMukSnqINQSpf+Jd6tuJ/WNyRrAJQgwmxiE32GcSNPHGgGniEym9AefnxoivLNHsyTMFynwKHFAn/Yv//rfOIOD1Q+WU1Zp7ysMyUPa05FN5aYiMGshAgUAKVTy/jxGfFz7y2l7QKF7FyAqCtVpxEKjACYXwHU1KvOxCjHen4spG4t/BzyRYjkjExEHogNyyMtfVz46hJLQkedMRwcd4lbXWFvx9u2X2/XrV9qdH/yoff0br7Uf/OgeI28AFUlZxrhZtD+sn2nziarcqgNBBmZvjnCBsWhiGdZQm5lkQl3UqAHZ1wJCULoPV2MhikEsPtWUYBa8U/06uhJFV5Q6a+vZMAhYUp8tA3mAoRhnFFC+FwU3BxHmjL8o6HopdmZQr9GoJgyaBwrkTlM4qBicIt3TRcJWMZujG4+uk0PFYvenNmSh4cP0aIE0jKowLUIlAxAxiQGBZ3aGrOvzEdkHoGogBIeUc4tjkug1IouO+OTSi1GTbuHCExV51e8qo1SPVHFYBAS0B+xW59IDGCuN91m3ZnZgR30ZM2LrBTa/WKuBog6QihziuTxXLgjMy8+GdeahaKcL5bqT27j8DUBbVWPdEC3C3kPRhl7PtQawRKWksyfZcoMoBruVUhMZtfJixK8at7mgY9TJCHF9JCky1QRiGq+UNn/s6HXS8LrO89jpxNiRj0GRC7LKXQx/b6sBFumPuRE0DL6pUZG0sexZ9AT+jNEeJh0+kzlEZybgUc9l3l0Nnv4zB53STEXzUQpUNQSroZM5V9Ahz4teqOtU15PnqXhSeS71bOncmndIb7jot+8TGeUJdmlfGYHli6zb4BShy+npXvs3PvH+1pbW2/d+8KR989vfdhAL3wfYLyBVunPsUpzpvr/+JcdjR1unV/8bhq1051w+6jlDbZVxJtX8gLJN1skAz6uM1DWsuhrsiDrGgLQBiPLe6N+L9ke/U8dljAJ3gpoZjDpfdfyZ6/ws4N90nVJjE7YBZVTpOOO/eTkVPt1OlcunTICGwSyS8zOtG1zlustNQLTqyDMyJP7HALoKu7QEFCdOlRk8dS2zB3Wf545YleGuFwf/RLrHjh2+qywQGas6Def/iw6o8tDtseKEUr7ozA+hHmOVo5f5kNnI/z+9d+dvz5O4di5kn7vgIsCu7nkdY+QtWywdUOrXmTVZnbsqf5y7mXLTMUpP5Dqucho9Wh3QOCD9XkmQ17IaNs88SFd1XUpzVAcLdmT9j81NZh295+PJ3jC1tAQVWD5ICFBnJOR8AUhMAB5/Z7kUy1QxSeRoGehnKQd/Jvqrr8lM/qOjaEvZ3kqAOeBD33cHF+bnhoFZ28N1nev85zo248ua9LUpZ5nraZ0t/1KnRfasV9+LELlNgLymJ2ccmav04BQ4qxkH+Fx8EtrE9kUKr2yaYWHgNnfE/B6dn3G+u9bhCwuuBK0yvqSsy0EV6EKdnUY5tv9SH5veiG0pnPcQTZLii59VYEeZUkilBbNoBMTjtFcZ1966IVP3H8LucwYJGeogRog1hv9Yd7udtedeeLptbWyxLtrXvvY1NiZBySkh0ynd4TIyvTv0GEHshO6X+BXIisuaYl0GAeS8bk0Dk3qW66eqXIQNNuRH93dkOcUaeJbtqMtuCxt36Nq+nyUIKB9c+rszFqGhHbwIiaYCTdGROoPjjpvYB2Fb4TNs/DLNJInumd8pdYy5szL3+ruyIyoZ5vdlTTX/EcRhnV3ePQJUhl4wYSiAqwMbSdnVefV+ynoRYWCm27gW/fcJmk9r0Fd7qtpH0WV9T5MdkPqVXdFo1swOIUilmt31/jnnJ/e9roGkUSf/Ip8hZ8ZavpdZwHtyl0m55+4f/Qukt1nLqGRsJVBQbbMpMJr9jI0VQDznLXe41FbPv7MNOO6ausbRU1nfSiKpspF7DvpmrJ/85MQQyFA2GYZT97mn1ij3DsZLHebMgmACGdccSK7n4sfZu+wgYGbtkO/hNwUzGTphkA9y38zvn7DWOS4Htqu/azRufAAAIABJREFUVOWovnNyZ7Ep0NTmqHYP1wkBjGIvXiT3eddE70FfuIbp4i/95//jGb8YdJQghSivYYpA6NSqXAAeKJ3kHPiiZmTzBEiojJQuzC5EqtoUEkoUDMXA64IKxxxKRZGrXPlyZlJbAtpB+fXu/FbQ7rohRF0FMVKI4LSqmPAJ6yKIUSk2DD6FegXIs99cX2tPP3OrvXL7dvvRD++2b33zNTIXN7e2bahBya2yOxWauBweH5F9CFSaaQKgA7t4eP6MYKYpQYS9Mn9kkCu1qQOAsSxK2miv30fwUUZdWHqaiwyIGFwBE4iEU6mhW1qaeigNIEZQB7fI7ITw+fCfam+zZ/pTjm4FB+cCGuczSqAf1N4IRU5kZZ0Mw9HK2GCSlLNZZaypB+YguncNmi8dXxcaXnMXPBaFBipP9ibmpWYA7GxosA7jInBY0vGxRmDN9tokBrR5yaHoMIHqTdZvwRxUQ2ewDhUtyAXoTpY2wNDpDnJC8HJ9jZ1rKT8c+wHP3/alS3zmzu4Oa4cg8kGQgwDiCmnjqLmAtcO/d3ZQlFaqHpEdXiCshYfua1LqWAvVKVENjGpssHjxxgafx26Fa2v8LD41BQnR9XCV88Z7WJjX3d2wjgT0lhb63dGRO7AKkI3DEeMjY2L6CgHPFdV8XV0eho3B3BSCR7CCn0UnN8zp0ExV7zvWMQWysS+IpqB2BuaO+aVMQxwAjEWfP6AhS3mkwTcMjZoSkrT9ehYis5EVyelgfHfFbKdAzwtoUWpalXNR1yhnOc8877Anwj1tZnA+XXc0JpCRKONel8SIGOc9PK82fru8sHu7HP3q1GkNNKdQ59Wcwp0JqxMEuXSHW12e0sHq9inDAMzWqo8i1yrQHrDD7O55iQLXeGQTop4KozpP/J8BN6RJo3jxjaub7cMffKWtbV5tn//iH7cjBLnYOVDfQJc/NiEoYA/XyHTeiwxtrs0FwGLYAdWYivx0x9tM1RikWpSLyzDMHY+hP88zWuB5VINqNDYash6dwH0pYGp3eh2V0vhtMIb1M0tbn4PPCkasihFa00ZjoRYWL9Zu3tBh7qTkPs8dFwOxMtXwaACsMHgGsDIYfdmHenfVszsH49Xuo4ALdmq4ltb3sU3y7GqYVUO0r2lnwSrtd8K48vvEzIP9gsCHS1JUdjPlegDPeTbrx5bu4Xk/WQhmPfGcuTZrznSchWqnTe9/gFoDNM8Wpm6ksgz0X9cTrsNdZTTj6QFnl6GQUzkAxTqOrOfkZ0Vfc89LDcY4G5OxlHGNOVcW1hB+2jg9zc0OV4KEhcEYxzsAVNXTsfUy5rrO+XvWAn8KoHEAToaEHes4pbKXK2Mlf6+6hc+c1d2UDjCQoYx1Ba6RbVR0aRybMS8TDpICq7iO/ivg75ij5DlMHj6vpvLb5q/28dijrhQmmR9puFjnWOUA69TlzTpmrhO7fmDzEb2ny1RhqwQwU43L8bnaUDDAHMftxUgKmqVf6ZCzeoaRz16PbwYYzs9aB+w8v97l9oJAe5+Pa+ozINvT6gVwZW6yWXRHT9ZxLH+/M2iTRJewk/k0qNMZTmZsy99QGaF+77CNgP6jbLh2tPbTY6BcYcytrSwJuKQPuGjthReeb7duPd1ee+01di8VyKJ073E/lLIPakUjVKGAVtTRM9aw0qTnJSPOly6Zn5HIF2VgBmym1FhKaPz/PT9rMwcFJ+8ogczxPNd6L818qlzPbUYGB5mBNey4HogE7Sbv4NpO2YBz2aR+SImG9E1wFmJAc94n7hLNuXBwxcDIGUTyUBpqFdme+yvRTRM7yhhGfGQZlgN45jx83tUYKSVdpNc4Rvu51a/NuzvZoN5LDqRJoGW8TkArl0PifWyiR31HdFG3/RL05PqnwdsI4saPGjKovVLDnlEOgb+vjU99CXIc8d+ptnXPqh6pz6X/zHx5Vowp4O/VrtM6peGb7iz+LO8pNmFsiikJbKobu24oTPL8DGOPDxn5xO+Enbj8UyH88DxyHWSJY95s+GmySCVYkUjn4EJAWqwH7caCkIZkMQfW+jgMYDKVnFjDyJLTXiO4I9lLJ+k6P+5PzyDWmHWv6FmUaJakcEDG9w6Jb2ZkZt5Z567XHfAVGKlIY7/jHLDMPDIOloswphQZ6zrKdkmXDY+VcsTeD4u2+M/+y78OMlh7/PihOlsRlFhuixU5kqRsOoJ+4LbeeDmc8t2dXYINiEIQyCEzER3hlpj3HeWFzUN3qESieCB8sZAFmMPEFulIHT0ma0Sb7s5xdObEmqBTXDvWomA/QSSnx5ydqnba6QkpntkgghQwuJfUTQrgFJqzbG9ttM2N9XblyuX21M3rnMsb33uL3aFRkBVgEjsLu24J/sC8kdu/ygKXei+Ej23OV1ddJHa1A1SsKWCjF8/LBaK6tYMCj3nIeBgpmmI9DUEP4JGuYFE6ogSfqLhunlOYIvgZonUx5sEawViU7azxs0OXu0N3wXf3LbJCGIbQb/gOdwsjkm4gGanDAKTTqanXM+ldX4dSIXO1REyizFULQcpPnaQWXHO8HCkTFbyskYWsBfaAnajdYGIOZNI5ctOARG2zj/gT7D7Uq3jy+BHrRQD4Qg0HdBVDG3em7a9qf1V0WO9CoVyxHQHwLRF8Y5Mkd8vrskLwxrU8zka5AIKmSG23wgPwh3eh4C++++jJQ4JreBfGKCahalaso/bC3h7PDdJDJANqJAPQUvM47kYiANfUM8V4MT/MU9EgXCqiVGOOkpklApsYB9l97nxHfbCCgs27nS2XiNLWpUsN6eoYbxx31AzBmlUHNJESXkK87CVjOKOYD0sxuOtcGBKppcLz0+s7TiNuMkBUByT1WqpRkmYgGR/+zaK/LrtAYwWgpuuCdTC+MNJiHPSLjoZq6krKosFzA2pCfwGgxflINzyMCfuVWpsCRzc4ZhSf7v+ZKTwu+tFwi5G6HiE0aw5RSa9ljLKcsTiOE4MxzJiaclKMHjnKjiK7E2sMmSkgJHMlOi/6jpHbUnc0F1wuxXFxixnLEhvFEe2G74xBUh04PCtzkrHj9F6CTHJ4oVPgYNy6tNk++JH3i0F3ttp+7wtfVLoO6rq6XhS4s9ljGUlynAiElpShDgqkk68Z/uj+RpZv2BuYfy9bFofGMXQb5jTQSmqtDFQ5UjHwsqZ1vvO/V4Otghvcmw6V6VMCAOxQFcCprm01nnsZJb8kOpa6j+whGUdV7sAMx+ew9pqH5p+51r/Xe7E6FFVe6fQm+GVnoq4Lx4499z4lKsv5FuZDfW8arFAmZ93Tsy+VccXpB2y1XqjzqcZ51rKPxw6JDOFyL3rcWUsTSLsaqPLY5+IaQfW85ws5N/NzUonTWde5cxu9xbNZ6rZFZiqgW/cs7xoGrtNPddgncsF5BiBNLdvymc6eRmMD351a9lF/NuOJLukyPdMVvL/siFddWGWsrltkg/OxF1b1Vt6Tuz3P6U7jrLZinsd3XMAeTZOnrF/OVd276nBrrLozJ+fBga7Kb+rypEGXu137YVGWPgjDw85ZPftdEP2X7oSpsp+c1sKvrbohYERvMtV1T5gxA4SqdzWeUUkMcVhjH2dMKU0iR+x8MCPryGwYMxgpo0XnZU/7vLzxyOTK3lf5RsC6BvanZ0i0Jj6Lde1VguocU3RWTil3YZVj7EmtTZ79rCnzFQgJG6x2lI4Bn/S92FN5X9jkVU4jG1XW2WRlQgAYbKT6uYwxz0+t3zo/6T808sn9o3Rs2JidgHLWaAffvHmzXb1+tf3JH/+JAGvqJZQZsF/Z5c8zTc1CA+Nz3UmZh61egl5zPVblAWOtDE3dmyObK/pn2DIJSI10TMwpwc8AA+MOUlZNguGx0+pz83e8O4Htrv86KCG2LurJRVbjk5OZykZCpWVQ1beF8TbOts7Ij7W1Yruk1mq5myM/uRcrGKK1VBkqzqEE6qrs557PuZ/vycSOLXOpeqvL4KzGaN3vuW5LmQHtw7BHz+tgAXH1WXk3xl7tAHym6sSsqQgkSqG96G7KzwOizu2mqpMuuo8y//hiWUuNT8SHej6qvRJbDWOotmlksa5btTVzXqafS+Ol4RdmLNH5+HzWrX636o28E9+Jzq1rUgHf+ZhEtHKGmv0qApA1KDr7e95Xbcxzd0VAwJT/oa+Q+r8if9X38l5jY1eRpTJOyse5GtlCs/odNiNXRC9dtOZZ1/xuYtfMbCTuBTEI3ZGxaardmv3J/HWmWQ9Rng/s2Z/6uT/PLtLspMWilmgVrg5Y+Dk6FAEMSNcZpC2m5TUppgazMIC19fW2sbnRnjx+QhAGzwBbKgCd0qqW2Ub71s1n6PSjCKWQZTkeWGQWQl1dbZtkH+1xHKoLuEzgCnUY8bMAIgB1MEa2mHfhYBbDREeerUsEaDY219kN6QQAIEHUJYKKaAN//fqNtoUiomen7fXvfre9eeettrImthMcDCzqxsZW29/fExjXFixyCXuBrdNxOI9RjPWExTDxeRTZxAWMj7M+QI82qxh+FHtoqjy0rFeJywuHTswsrBGe1zuAUYkLCQ+goJS1rI1AoRxCXSgAzFTYdNJpk0widSnD57HHAE3JQGP3MAM7phETxAJwawZqLjeAUlgHPDvpuHgWjOe0Ya9snsxdCtQHzzXjlMrougM25p0RwrXkwSSIMiJFeB7kDOPIwWMR1qRzNaX0SqmqRiQuDbAEwYbj/+i8q6kHAVwzeHuHb9f6w3fXyeCDjKr7VP4L4EDAHc88VD0F3EsBfG/dvEl26KPHj3u6ZXds2jJrFxC0Z+MhN01iBFoRX8g05+Y9fbK7I2PHwA33gdFEBQFo7p81glTopJVxUKEBTDZ4iHfyTKGT2KNHvbkJ1qwaBdm7GDWRK8gZzhn+y8WWSyzKE2sOQJ6duV3HIVHs1M1BJzZeKpAHRpTcbIKAsFJMBm3CK+8059FBTCUY0p0eKe65kI+OoN9GV0HK/6z2EsaP79doWQyC1C/TmXR5BNfIwHxjFCa9G4EWjBu6CWcLdV6htMlILWworSvAXLEoA6xl7WLkqUOiwUozucNmyLnPGLIXjJaxu7rq5aYLYlIjq+HmgKaKnjsin3XAn9jvamDmnecNjnFR5vu5kHA25kZivdRzufGC9QU3jPVpt9C5UTMMEaXS0/AI4OiGRQxSNZUWePWll9t7P/BKO11aat/4xmvtjde/15bXxXZn8Gtp5VwNOe4VGWWaYwcSCug8WQ92txtsLKxtztFwRFPQXCzOAO4xQvN5dLUL2yTvkINjJylNIwobNqzQ3s3T65E6OllD1cocrHQHORXomRlaPOOTrvOjEVI1fqLPqevPAcWUsHMAY31X5CtGV+SB/3Y3XTmnggsDHlWHKoa6JuFgnqPLNbBRjfNuNAIIsHNQZTb7kT1IylO+11MOHZGuzkKXF6eyQW/Ficz4xbbQBdj1qWuKZS2qkZu7eJyThG9GOlN0SL9vwuix0xhZ4+8NdvJ5zJoy9cNAS5XL/G44VkjTc81hg9ZclyJHfZ5Ow+xGtQ3xnr7TqWMDkByEgjT0c+mMwlrMHGn/WKYjS9Uwzj4K6JPNm5IwWfu6XlW+stbVyck74sjzd2aHSW8UhkspAleDLlnP3J/V4UpjjuosjXUfTumwSWTzdOfC6xlZqPqz/n3cN+rOnnWqur/qnwkIos3ucyXgXVIFE3Rg0ZmIVQH6co4zr76XpXZU2MjV1p3vg/49uoLP97HL3KQ0w2Dlcn4EBcc57HqhsOGqHERH5GcErQqIXPVAty3L+3MXZ227fMZWmLHKMR7YrtXBHntf7pxyNqqOqHdX1ipkhsgMPk9ZNONJJJQBJvIZ6szTyR+dhc2PjfrjtO2Zqj98oK5Dk+XSox5iHOERsXExiGuXL7UXnn+OY3rt9e82JOiEkSubaso4HWSNEXiscsOZ+W6aB4OyllXXZl26TciAoz5Z75CLz9j5zI/6OclkCFkBJgf4H/nLuwJU5OeULwOMHLMbOvg4TmyVavfN9cB87Lq/FRga97vGV/VUxhG5olYt7KiL3jN0mXs5pL5dWIWQr+4LSufDluk2QTppl8DR/PzU81Hvz4yn6reJ/eKSOyPbUHba0CVd60z87mpz1LWs563aiFXX1Xsqdz9+H2JRfhYSB8+Uz2T2IndXahYPG9zyhyAvfStnIxX5jUzVNaljne9hzsaPu5PqnZG1yPPwb4FiDnCnLFyRmXof9nusZCxonLKh8q7ItnSS63xPmgCpbFn09Txg0O8/B+nmY+jrO2vYNOyYafCus0OLXZ7xDlmVrwv7PkAe9zp2It/lOtOleWpKwl0kW6jbWO26YUsOIHxyHiDotlfqnGP3VHnM+gVDqGAwCFJo3LV4+Sc+6bR4RUyw02JhqZvWgZlaBIoWAAjk4DDN+ASsKQAaotjHoUcb7N2dvXZoph4c4ivbl7mZquGmenZokR7GDroE4TIGwIm22jtP1LIebCcyKJHivFgQVGS6CsCsY7RlB8ijdujrqK24WLRL+IwB0us3rvOSAiD31FNPcQz4zrWrV8gqQ7elazdutO+8/t12/8FDATwrK+zuhPQ5Ru/NSNwkgImxq0B2KKZKvUShWgAESHVdtL29fXZHAtjKww8gA92RQDVmx6o1AjLsCrWOGn9416nfe0gQFXNCFyK0U9/b3xMDC2vviBTr1G1sap+QMov28Ueqx8foGJmjR+zmg05VODSbl/D3/Q54Lq+u91pF7AR0AkYj0sAHiywHgIKEZjn4f67TAoFjOjEYg+jwzZp36Lym2n/4HNYHewDGq2rVyWBQcw8xcqgkzs4a1ljg0CHZlmDAAXTCf3g/Up8B9GIN8S4pQzmNAI4ZBXVx0xwQAnwYG9J5T0/b1WvX2vXrV9v+3n7b29nrSgnrguepZqDSBpE6C6YgwDhEObFGWOt+sSO9+giduZGqbAav6xsAuLx8ebutLFbExl3WWiAlOinJmBf2UcwzGV0qAaC/pw4g5od0YALLVqRMxT0BKLpO4D2pwQSBCHoJtN/bP+BapTtnziDOEtYxxWQFTKnGGoxiyC5YkezmdXTE8gZhkoRJIING65tIB9kUqfuGfWMRXhmouQDCigHzEe/a293jviNlnFF+gx25vJL+DkuWSS8Mc8qojaEX4yfKfyjFaeqAjEiBTBh3LmUZBdqnpNYnyq8UxfPgZjdUbczhGeh8SJYyojl0UJCeK8AX57H+Jwq81gXPx7nBGReVXrR9ghepL2lHnWA7ux0qCMCVoHy6G7Q74QHowDlMMy4A6OyoZxa6aoo6+OAamtLTMW7DCE2IIOlVg1FdHRab2RMQuBpPcjfmDMPhrOTCj4EmvaCU6fxsOAca4zD2Rv2l8PNokDBVTFE1BdjkMF29eqV95L3vb9s3brQvfOn324/u3mVghfJh8LCVZmcxbmgEOO1qWpNzFGYfDhhbOo6SH5RblKbIxe91TBTFstDrLLroea2HF/lhzbTS7RtdBvVeyU81ELNGcUwib9xr6xR+Ju0sL6hPMwxFdUaho1jYCt24Kim81dDG35kueQGjS0bgYPLX52Yt4/xF9/IOoW2gphkqLyImoHTEcNC4XQ2N3IaeqsZu9jZr1mV2ViszRlyVOX5Xeabd4cqdOflc90V6keXuaHM/cOeYNduB0C4PU7ZJ3ce5cyKHv4f0OsuoM0RKRJpGrqoluEaV69PZ4cizCYwVoz5rN+R82m0c2SNaUzGDpKBGGmZ1OqR2C3JSGBIXMRh0/mVH9dSmUn+37iHnVwBGGfCyEXS3OO3INkjdt+4kd6dazdswXjkkTmHmcwaTnHI+Kykj2OPHs1K0PlmDGXjjoCszSEoNzHpGBDzyNuz3cPZm3DeuB+VndIckk4puLk0lqiMV3TzX9zk79WxwbKmt2G0yZNckjb+vSI8XVhxy6PgKaIw6gmRfknXu2TnoHLmqc79Il3S5Tn3hAjBlzvzT+mR+3vLvyWVe7rX8nDrIAGPkstu7s6BNxj6SFfWUyXqXDux5R36fNeM+JAW4NHTSvY5GdzUDaJQ6CrA1mI21XuC4Zxl4Ylmt0fgrc6vzzroPtecSKtbBTFF2ADEyRH1p64HyxpeNuwa2Kmo0PvvMrfbcc8+37791p71z956RamcX8F7U+BJAyn5xP6Knm5toln0IUJMsr+xJZH+yH6ejjMuEuGFCRr37qr6cgzUa0sVrnT3J+CsAip9lvBN7KRkEBcTFZyPzZJD2HgADAIwcVbliPeKim+vf9c7YYNM6jWGO4fOx9efrMdHT1r/z81tZc30Pi80z1zmcY3RC0WuRxXFfDSCn6gL8PeOq5bHmzMUqr+f17Fjr+bOjW+qdHQAoe1vvnezJfG+yFvW+uuguph/uus1irep8VdsI9h/0MlNnex3daWYA35daoW6gyTEx+DjNRuCdm6DvDFDLOcLvQ4wYujWp2MIEciWGfZ11yv4owD+dy1zXZE2m6cjnSQGV+VfP2tDv0zr5maN8CZHARv1U3d+S/Wnzq5xnldKTTVfLz425jXI38YFhu6Y3Rj/PTOxVQCXyGiA6+r6CgpGtHtQu2bN97Qjei2kPMtP4b5AB6v03teUGaMvPvPuDnzwLUy4pU3CCezqh9TGNI6azLtrpsepasA02u0hrQVWAFaAImCfLBFEAVtJxNl00TjpAC6VYqsNNp+2XmjZ4qiIVuhMktBi1UnWouNwwBou7t7OrBhdhvbSz9ujxQ7boZrMXdw+FRbOxsd4ePnjQnnn26fbo0SMyNVXQX++5cuVKe/QItfHAFlsY7FO6Jt69sSHQaXdnh3XesMlgMHLuphlnrtuXLrfHjx+1W7du0aBFIwukq8r4XbTHT56w1TfGDiAQoBrmzFp462qmgc8qmufmFgBck5Z9cMDLVODvKUEaALUEW80gxWdVE++kra+tuzDzmjt3qksRU3EvbetwsJ38Hj+b9F98F44LUpQJBq2ucn/xzh3UEVxb53MAjD54+JDzwDvxboCkYI/GOWBNTSood2s6PuG4AcyqbhS6GQmkBCC3vrnGceWywoFGQyCwUFFjD0AgHM11NC4hqCVwDWzBI68FngWwOFFRjAvAG2pv5jCyBuDyslraH5+Ivbu+TpCTLDg75AAdCfqiTuLOTrt69arTh8UwJCDJQ79KuQPjdXdvl2DgLlrOL8ASXe3NaliegKn/YsENZaFGKqmxwIgMujYd7lOG8ZxbN2/x2ZecPoI9/Oqffo1jxvjNP5JDVQw4yDLOBRmdhUXMFF6WQ0CNR9X+QjQC60xwOCk+roGJ8wXwFugNzp5YdggkqIMV1gNgPc4FmC1g9kJWoWTZyZ3Fm+PsnZEWTj8bwPBCafgMEjilIymvDZ+ETlpovYGNQAmnvl/SWFUI3OefHSvFYq1ObXVku5Hr5k/q0i4GLB1msNtcCqJGU0ODpxFKkEqsmDifAcJjrBBEph5MHUZd8tQw7tiNZ0KWeaGwqZTWFvuSzyH4E4OH+wa5wvfYreyMQD3OGsYPfYAzJp2LUg8oReBO4kx9PxNz/OiAcojzi3lsrK1TzgVgqqYt0uUDiPB5Xlul1/viTI2UpB9Zt2hvTviOsIvFHtIlmoLcMboq/JB90AV+7DQ4Rfekuc7IAF1xOhvXBo1dcG+cAZAVG/7f/NlP0VH5V7//B+1bf/Yagzt0rgAqOcCQVFh02oPhmogw2RwBqj04QegqjM+SCLn3tHv8WQcevPfSg+XnNv7xrBGZdKpCgBWCXmqo5Ed73k6GhB7pIEFAHRliYj9KjilBOHfFYFc3dDioA6ydOyNHhwcyjnCXrOvO4RrbgMVZwzoL6FTN1u7cGACNQ0UD2fVjwjIOQBPgXLowDE/V+MQ+i8mrgAwDr24WN2E4M2oteQxb0hB3f6YMpJFpwCQUg6c8N3TKoccNWs7AiAAG3dEgE0f1nbHKKVtA/Rewig3lRpHt3G18BjMfhpE6nJSSatlr8WgfalCHxjmDd3oWbSh+3gBoTzPWHinN2BaYnTM4/9K5o2lABZhitIbBT03n4GF3hlxNJeXP+s/D/oqjUxxhMZ9UDkAMcaxTPMZGXabMhLCWSkd2A4liZcgW7dhmAX+1xvxUd7TxoxFMOl/vdDAc0vRgyLSM/eifYo/HQxIsOBz1AN/zkhYOpMdB4D3iGldy5tDIbIDwskUlu7prRr0nfVf3qu7r0fGeOtX05Or0Uzcxy0Ngc5wInQ89n78J4GlWE1N2oYtKvSmsB94NOeklBwqAymfUpSrs5upI4nPJbqjOtOqV19IKuh+7k2TQV2dSdcJY96UCLR5PBY86qOU9jZ7KOsWxHI6agHTa+mmg4ncgWwHLluYqdbr1LOnOGDUE+S7fAxHgADU9iOrahucBH/kvqf9OooUB3mR3SfgH0Fbfney1jI+2kOU1n+tngUAmxoq5p/HeaFxRgbTIDO2HlM0ozYSSyq414ifs7wnUl9+g/cNn11dX2kvPv9CuX7vevvr1r7V9l9IhqSL2csTBayv9NMB7PpMB9SxHGJh6Z92Xugb6zShpoRqX0vM8j/5uvpP7oYI6+Nk456XOW+wlC0swMu2HzmDdrzm4hTWKj5QATJX56GDZWbKDJeNmBHr8+W4+3+W9ZEjk3ZF/ntvSMDHne9TBHjLS2ZMF3KV9EoKDNwB210XnhjLo5jwVrAuQOM4XwGnfY5GpArBGvgcQZT+k1g0FwF26vUcvzte1gmeR/T7Pco7mZ2u+n+O+HzOv8l8Bnfy9PqOOLyaiZH0EvjL2i8aH362sQj5QmkyyDhtNgFjkT8x4qZJpl/PsAdegdLcPUJaxZuzzszVlEQ/wfbAcPSoznbPW+TN7qXHJ9xnlm3SGEIxPID6YBCcDO8AM2uxTQPzYOtmVdLuu8pl9iq7K2aj37Jh37qNxN9OHJCFB90F0BOfkuoZZ75Tvgg6OH5Ux5jPxazMOrY3sG5C48O9gDXWC9+ubAAAgAElEQVTd8fs0p6UOiCTMau8Pq0Al4Xp5noDVL//EJ9jkhWwAth8fRhcHi4NhCn5AxwhKFHAabUDesjC5iOvmZ7IAoMKo0WQjMKpVNg7QtDZh3yQ7KQS77LzgfbpYBpqOp5LdUNID1CpcoCgEiXNeLDH1N4oZdfbk9MPRF8DItfDGH+yj4YbqUSSlNl1vdbjcqMUsEgC4SpM2WAOm4NEhGXRP3XiKYBxSy/EfHCGlIq/39FuAXklR19iX6dhh2ZjK6Q5KAL0IkK2sqLkFUsLJXhL1lo78idhom1ubTONeW1lnIxEwd1I3EWDdyppSpPf2duWILhrTZ3PzZv+Y9koHUKkg2j+qLxoEAFJRuzP/sT5jSS9dWqwSrCEoB0bmluocysBa5v5tX9luD+4/EANza5OppgRS11b0LLBuIVOHB0zJ3gA4SDATHaBXtId2OPCzg8MDOfusTSj2pT4LZ1mp92DUQS5rx2jsP8YZEJJOr1knvPxz+Ay+E0A1K6zK5fa22LNshHK8r7kuY0/XCQiyfqjriZFBSDnSCgoUVcMSfG8fewgWMcHUU4LETKdfQhr/Ve4LgMejAwFG+u6maryw9MAxFYkMZDnhAZYFSp2Qhfnw4SMyOQHGYoypE4L1Q/ovwCbqEAMrYPBdvXKVY0LdR9VYkfEj5qQM34B3YkHjs2KZMgiAcgxY7wMxMMGIxt5KllW/DSxRsHzXVte7AwH5g9LEmuJsH+LsxeEA2HB80i5dusy53bt/t6eDI6iANcL84JQwMIHx76vGJf7NGkwukoy13ty8pLUzeHD37t125cq292FZ7GR0q19RqQWebezzPmpZGjhyBJCpyyg1gbPnpjXY53t37zIAIuDnjDIuo1jM7sgjgb9Vz9llJLDXON+UUx/C1LnF2UWaP8YFuSAD1uxGdKoHEx2p/BjDWa+TYwDAQDWey0ASSkWA9fpkh3WSIA+R1000QzoSkIg1W98AexuM7DUaLqobKl2WGn0YE2vcAiTFJbgMQFMgfyKycpTlWPLeEdnBLB53ODcIjqBIAJ3Tk6P2M5/6ZLvx1K22d3jYfvef/jPqOyj01WWUCvC9wCiq7gBdvnJ0yNyDM06QQrqeeg+ABVEl7SvvjV76Qbqiszac4oCzFwBI9YVVVoJGnvUq29+4TgtZi7m82U049VFlAuRuHk6OgAYFawDGlm7lqYlLJ9iOoRtCMNhYGIW8uw0GirXphiSVnUMVqMZSmAvkWDWcXWuWuvCE54hnzIG4aqAFbFagBcEwlaygmes6XShpEJa1HGjVcMLZgd7BXYa7T4aFUzVcwJtnlfMW2Jrncu1YfgNigPNw2Fm4skc0ypQZkMzJkZfuHWufiH7ej7mcsrarWP40GlNz0WndcQy5fzAyV2Rg5n9Yf+r+sha0M1xnjoa+waF0yuyAjHXFcHDF2paN5ki517ezDZPaVpi1DDR6IQhiAlvoTf0CkGjMLO1CMNCt9gIOOJgie8o1Yydpd9POqRWk4Jmww4lhB1COzUirA0Azgwu2SYylxODm85xOlrOZdRl/So7zHcizStUoqEN56OCfZCMNA+OUSFokf7QNIkD8nuQZ91eYGmNvamOqAYpj3NVpiYOk90xZfhWIkz2eEgeDvRnHpYO+3v/qvPI5XMcp4MpMCDcII5hVmzFAHgKO+WBPfu+7U+9xIzSDXfXd0QlxgAM64ucas5pupW5e1w/FkY+jSZ3di+47YOta7hnbeK4cuTiK1RmefKY0O+j+RQdQNfruk3TWpuuHGiwb8iXwrDrIXY7KGcv7M6bKXq86VLI1YxRb/iqgUtdn/v3IWl3XrBXX3zZPGO/k1pYA2JjL9Ml0dO3IJ0BWgZl6DjpwQSaiu8IbzFhZXrRLaxvt3e96F4PVX/n6172GCsKQxU5WuMDv+Vzrmc/v+n7wZTgQ0vFZs+gXzsFd4OPQZ72StTIHFLIKkXGC8h3I8Ck2UJ1n9n3uqZw6MwEE42NHLvIOvHvoP9lr8sem6cpjXqNG3I8DqrJGc7nIz/HuBIhZ6Tr6ngFx9Rzoa14A9QpcxnbJ2ZO8jXqsVa6jx5OpkOcEY8jdBtJPX6eig+f4xHSPp3ZBAitdTqgr9X/wPYyl3tNVV6Wjd85RD6I7yyPr1OXeuAT1h5t08nfWqSPQNc7VRbKcs4pMJGESBgJTY72k9p474z0IM/Qg96FnEcl+oqlr7KjqeI7dJK/sadWj8zNe5ZY2s+8r+jezcgxdNtw9WaW0Rmp0lUfdvZKfKWg5mqZhmNW25z6adVj1cz3P0VdzHVvlts4xP886Zz/m4+o6winRaYmWn9P2meiCwd6E78IzcWHN4cGlqWOuY8Qa6N/SmXlW9BXX1QF8+gUk3wzgjv5lz7QotsorH/6Zs1xu/YK3sRqhzJ9hIebST14/hUCZGQ6DJ4omp4cgjjvO1kWeCoOWMQc2BzHvioFNATB7BJ+PAPJ7qbdiBadmDar3FecWAKMWWWNLdDQHF8oRzwwYEKWc5igZP8YewzbddepF1S9HjlHdgTOXibL1IQI7DMBQ9kCgpCN2pVioDNzhJHbhpVOrNYTRlQuerD2n62hMw+DMxVMjbPkMI1HYOzj9jGxLqHQYU6dLa9CR9EShwT5w6hUvUncxTs0Z1mp0Mw04ixqrU1Up4Eonx7ilwFJ81vVY3DAHYEr2jYejNwuAkQ4n1M0oPG+w28B0Y7TRhf/lHKTQsVKveEkdiQGVg6emQqPAN0AXAMRK19dF0xsYdKaSmbfeE66twVrKDgVHpQVwPtT8R2nmkUMAK3t7qIG6TuYZnFSALmE6Yg8hX6nLljRcyBNYlQCXwPTEwQRAjDEEIBQ7V6w1KFUwj1BfFcAOADuy61yOIL1DBAIJ5CRQVgBBshcDPljZkMkTJpm7USn9/Ixd7FbXAQxqDfA8RjBpjGDIKnefiDsAEl2YcmqwB2RooumS2a6KzIpJrE7eSwQpAdpAllRndIflHrC2AEdRDxEgXYBbXKZgHKOkAlh7eJdYmKjzutnPBNYtET2eK8zvTHUt8R/eSSebDZSkV1CjFWUAwDDG55D6iwAA2Ls4YxwzQUYA5ocEh1GmIrVNBRwt2qXtSwTBAYCzIdEyamAecKnAPrxy+XLbxzsAmCE93jzWRMBlEIw0J8oCgVt1Tj8A6OfGP0jNZxqt0x5QRxPRTcwJ8gKAl2y2NQVJwMzdR5Ag59EOFktJuMQCPhO9s7wq8FX/LdrRMVjECPoo+AFAHgY9ZGZ3f69tbW4SRMDeQVDIlmQHctcUxXkiuKGOu2BZdxAK4P9Sa5/4xIfahz700fbP/t/PtZ1dNCcSUAvgGeelAp1gr+Fsol7w9ubltk9m/jrnx1qsDA5s+BwLoMT4GVU0QJq7AeMk2353V+VFIPtOm4d8skzF8RHBXc53Z7fXG8KagQmcAA0+v38I8F1BgwU6NLcz6iWMj0Ccm4XwfnQpEawy0+TJHhfwyPq1BOTtHJwuKJPYe+gC6GS8Bw2lIEMCqUfB6hh6PeJKMEjsTDB4cu/iXOsuD1CtuwLPZQDOTrrqA8kxghyojINiCB1Qsu4Oo1HM2aTm1uYOCubgHmIQkSUoDDByPGJAYw/Z+MpMe+gh7FWKb/OeILNe9Wrxb+gFsGEVrBHDX2l5Muz5vjABDYCtrq+29TU9A+A6zlBYyNg/yg/Z8u7w2BtAoUyN7zbWKYbRb8fBjDXKkI3qAKjQoNBDuMux/mwsRWNL3ZHFuAVIitI3rnFKnHyw7rA/qX8ZJ05Nqtz8rmSZaJ/gzfr7BuTkhI2i7rSDoLt9h1J2OE7tYVQ/y3GkrI6BbjWaCgBXagR6zdF0A3pEulvs8xjODkGocdeMPR8AXvpWAULpcxu3iAFBMpkRgvISCkr2tFKf+14s3oA97TR3OVUXx9YWvBt03mIvxuhnc7ZS7zZ2cQeUe20wZQKNQP0w+rWGKoFQAwsmMfQuqgxaFMZiHCAyj9x0Tl0vcccNpmaauVhxn/tDIIqC27KRpN/nwEm+2N9LG2wQHSQ3mlfscv6d2QqyfQRWD2CgOoc5g3xGaeShzAzXlnPaexxlPH9up/PI+Pv4XIIutFk6Wy4MGclsbMvqZ3Q/y/cd32mnfO4IZ98z94m96/NVP1MdSO5/9Hlx/qiXSrf63E3Vp6E9C7tfZthgqdMGGLo1e5u1CWCdu51DcFmSurZ1Hev+1jXv/mFhxqa6IutYnxy3Z2/dbM/cvNX2DvbbG2+8wcA8GwR7r3qJk8Je5FgZSRpsxoxB+nOAYdxjkiYM0Nn3CkCV/Ur2QsacdajnOr8bci7Jn4Mw+XfORWS/AkX53fChBzu3Ahi07x1wiU8dnyZ71GUd9YkJHEmfaA5mj7I/QOk0PKs9zcon1mu5H/Rcob05HtUvrv5//XkFrSRfA2ScB0SyNsg46efKZV4ukqV8pp7Bi8ZR92/Ypi5dxImNdNGU+lIGU5qGlDIc9uOzltrfwQQPAN5r5ZbzUvfyXBAiTRZTs9JCERnW3VL82xIM+nEyIBtftRmja/GzKntZu6p38s6ch6x9leX8Xestxjf3nbX1ZX+w9rmD3TX4NnSEyr/gOz24DN+rlD3BMkTWIx+xSTKupBUTC3Cqd2fxlmBxnWvVX5Hx+jOt9zSVeh4sGLI0wEE2s6rdy0v2ilijsn2XFgmaqnRWgpZk8sug8/0URjSjU92m1x4OkK6egWB5eRY/6yyDqn/qekYHMVDUa2nK9428LG5/6FNnYqPJ2GHnTLfnprA4x14dmJW6R8AwRna6HgE0OjykEZdLjulfMcTJygL7Ru/qF5Pr8mRAcVBSZFzCp2j19OAYJS3d2Zi27RpmMdz4HQIaw4ijswSWHjvEqqad0rMEzK3BAPe45OQUpNjGUhZXvwsQmKj3YF5K4LD+SXnTNyNoAs8ArkkRRNCyPvqZwEZ26PFaRClGMeNzvTD6LKocNmG/4Fzvg2mIPhQ1Ugd5AJASNhllg4a7i173+lauIZA8faexsZ26o2g8YE4/UtBHKQTZn9SFolIgoKV9GEINJSQDvgutbYN0sMNnaURynPJLh9EORTY6IUXRUAGtiAGZy6T+mcYYSgGdRrSjvOpBuujg1otLh19yFFnMRSMFLjYMC3aTjaM5jI5iUZpmObn5D2QrSl3sDaUCh1XKNbMhhfVXXcykijhNKQwF/qm6GkhHVvqVAADJmRh0SgkZNfHEhqQAG9AQKJg03ewfHd2SmsE99t5E3nlpJX3H6ZpIk0g6LZgbbALFep/quqUzk1og0aFn7dBM5eiN7nCn0Y91rdbeKVbO5xNALd1DJ5Qsz1E3hKCumx31iKUR/nrp0B/zWiUyp/qYOjsy8lzHkmnRMcWkJzD2MLikM3RJAGjIpVAjxmEPawzS1WKc6blkjbpwejV+JfsDOA6oq7proykO1gGXeerADv0mwEigrtjSABkVFANIJDZbnEwwsA8OVOcXX4A8QfbBHAMQmcCQImkyyJBqCxYjwFeWW7CTSSAGawwZtG5hMASBDTMmCJAYUAe4tvPkEUGXlZV1gk9YE4C1BPkdhCHQun9AAIg1SDcEgAPIDSCLMeFOI1sPLNcNlws4PSOwyTNXmtrEqGd5kVOxWQEA40/8TmxvpDYiWilwAwCGSjuoNiv1uQMaYYFpT5OwoHPGpS+M/hiKAabYVCzlClw+QrV8l8UCdPBAsg/ZRO1ggXDxGDBv/IcGcdjzx4+fkKEcdhjGfmn7Mpnwl7YuUebZUI5Nt9AYTs3Y2CDKzOM0s0pqVQzZzKUCL/UerHemgJ/cp7lvUh/G4AHu+7NTN5OTLhEbrLG8BFm5Tn1TunZq5Irpy6wCpvNr5Vkz2Qxg6kMDB4q+jmArx2wGhDeJAUjW/0TdGwCgruuYEgRphgWZxV4I7D2RvKE8hMG+yBr2A2cNgTLoLwKsAYTJeoac61kYS1LNe6BqBZ+XYbu8POw+6gwDiCmRk2wPnK+wQwXiDZYoAQ0HEQKSsDSGmWUMJuztsvEag4BO42GAqqRSCjDB+XApDAOsKs8jBJeAmet95rtkILphU2p2Y4+xF7k/5GgIuDXHVTsLINIR9DjsZDBRbymgq8Zrvh96kz3cEbIzZI+4BiKaFbL2LwBdBRppDxFchrOBshXDAU2qN+0/syVZqxf3NVMiNe5+R/cAM3Si7Hbsx3C6DHA6ACDw0bWxk+5mByYpwglM6S5yl+jShMjGTQcSUuNJAGBpEiXLX7aFLOuuo3Kf8Xy4y7wcFwW5ATzHPsAZkWNvFrF1neruCfwNy5nuLDMoYpfo4uesix0T22yABLmLdXblVCrDqs/JwdIpcKK7m5SHWl/P7xOAkoaDtq1gbxVWSHR17FjZw6NxUuxYnjm/LfYl3x0AyAAhxde+CDRWxh+gLLqT9rprF8YUYYdl7yEDlrw30qwSZXC8owkOOYsl9gtsqexzfhbAYGojayY8cx5DBXp0BzkN2ZA4RnH75Xe17e1L7c6dO+2d+/d72SeBF2a6si6jbKJONHXgo0cyejOaOOG2/jpwnXrvxX8p8lPnlj3w5nRgWvMTSz712ao8zQG4+EF9PwsTtYIVep/kLbql2nd1n+vYeEdaP00BoCkLNvvfx2/QKeOqv0+pIJ2t8w2IKkhR7ZP4vvpOwPwAh+fPaubEdWSGDvZNpV8wngQ4OqhU2F1D7oav2YNEzqyQbWvWTqndW/eoA8wpE1M+PwflaKMWXVhTx7MO9X1zH1/MXNWdjr8uXamMkU728Vi0n4NlaNqlm5wO1mX8lewlb6IZgByZyWcjK/07LuQ8fKysndavzq+f/ZJuGwY0P+z60fKTjHkQR5DPlefxvJVsgmQAVf2X+o2Rp5zRGviKTIsNLxcsa99xCt+hkenIXnTukEVl08xlfPqc8fyMddw99gGLH1jHgr/HfsozRUwzUFr9Qsq7m6U60CedkbIzsYdt7/Q9n9ZazF1zTh6trXHqaDcmKEc5demWj//sv3OGLz5+8pgGK4Q4DIHYwbAjYAB3Y6wUrswFAIZVaiYRDLIxhO+AMQCm07kaPREQLyadSXc0jCGHOUSRxtnMYlKplTQrGpWOds+jpzkQQWbjOEMA4UDWA9QvxhJZroewfjbvjHGUyICUi5RcVb5Ao+NkytAYrdJrB896OeSSyp+Ydt6bw8pogy92RQ1H2gWitEMYa4HnoTznF2EMmyjn/D7PoXO4hvqHakaDz8eh61FYg9V1L7h2OdFWPD2y5s9X5VYVE+eI9MEwUH0JZYw1ElAvZhnJOtSRjxzSqnCyd2L2aW2yR/kzjJZEpBPlEYA4L+ia9ArX/JsYtDL6s398fqn7QaM/eIEBWoFaSb8fF7cirNM0qYniKhGFiVzRABu1HlhLEexQX9hdgTNCMQyOKLkhE3YSDLh1Km0B5ucKtq+tHt3Hn3HzT4LKAwDWnk4ZAnhu2LCRFem9YURHnnJG5+eX8bOyd/NLnuth4yR6JJdcNzZmbIIYF5qHo9R2pibjtFOZlJY8d/wpOewgZin6fm6cRV/l+9HPVdfMdcvcqM1eeRk7yJmaI5H5qlO5N65VE1DTsZmuWwXeDGA6Z1TnN4ZINESCQtMzRRDR/1UdqDEPZrp0rusLJQhVzgGNsWWBY8K4DY6bZSwd4/p5NjzmTlmCFLmX0LhF677ElFiMDzoS7NGAQjJEBBAB9ImhWJ3w6KuqT7uxbEMiTc/ItHLUmeymwr7AWHI26tgB5kGek44Mwwz3M4KGkgWlhAL8y35FRvZ3URcY+t4BH9oGYnIBjF1HeQo74fkuxoTnI3UejOCwu6BrEiBIIJLBvtI5FPNOIyKMoYNTYKauqy4oS02AgWkdiO+AhY3fS4clSi2HByxw2Tjah/gEtFUMkil40BrqJwMcxVjX18xWPMbeCXTGOuyhVvIaykdskUXLNOijYwKtmN8RAGKWLdnojEWM+8a1673kBuaG7wPg5btQu5opuQoKYO1iFKcxVvaUJTXcdE7AtwIickQEZGFuADCPDboKUAf7WOx51PC9vH2ZzpkclVWXDBnphSoJsan6q/v7rH8GuzGACZ4zAghoUHeohlUL1QgCG5t3MFj6J8cqI9GDu6dcG4wxLPqUqMBeUFZd6wzP5TuPw0a1fjQwiL0AmAmGN+SCa9JBSgXZ0BwPQGYPlrvYOu3fwyM7rAKbCaqxmdoq40WdpQuA1jXfqC9gvJNZIWYz9wCM0JVRY43nyOlv3DMH+ygnDJghIL4iVv8kHV5MbIyZNgMb2Yvxy/sY5TV837JECmvEiXEDpiTOAEA5/I4MfpfiSPAKZ+GYjb0cyHfAIjYNbSOUwyFQDdne4tnDc9iwcG+Pso6SIGn0Rx2Rjq+uCxidrzIwypDhmcZ32WwMpQkE7Kl5ovRotXOHbafU9NwrmvewjdOMj8Fn6xH9Xv8H78P7OyPajKtkN+HcIUgZB653w3ZjNQR9ul1Epqf2hg6mwWqSkM2uwWfJvPOcBHbZmQOBoK/RCErG8Y7+7RlJxSaIrT4AmgJOx17IvO3UJcuJgalSO1LGhro3x+7odzb3ctQLE1ZSav5V4HV+z6NsxnJYcdOU++xn7juVOdF/+R32j7LaQfqR9onz/vKLL7SNja32Z9/5DtmMsaeo+8jYVMppdFVsb7E/ukkxyQaa+nwBotLYZQBTyKpBALfaYxl79V/q3Rw9me9knvl3tfci+/X54/eDkcR3lhreYvRO6ztWWy/22ygz4OB1yqUUoBrPpt/q0hbJZozvVufR730DaiI0hFwxAgrVFsTfK0hTbbz8vK5plU3NIw2HRkmzi9Ze49TdXkk10RFVf8SnzRpWe7XK5tzmqmscfzPrE7bifO45g9VvwDuqnyrb0nVDkSFRBdcLNmTE/mWxefOszKPOoa6VWKyDhTYJEBVdnDMmt2yk6ManzPOpE0s2RA0c0z4radb5d/yWui752WTtc/+53FbWr861+jtp3qpnjCZPKT9V35+/M1BrFnDfRwa9BraTn8sPkb0/7qlZmnrRjfNzE/nsOr1kq2Ye/c4opR/m+iYAe3Jdc9YzPrETHeIDGWxtlbaniIaljJJ1QF3D8SyXFLIBrd4/Ys2CqMj77Wd+4S+coREKUq3wENWAA7tAi4//od5FUgu46KVzqy5UKZCwF/GzXHbziYftp81ztMoRtSgSbYwu6h7RdTARhnvYCXy2D0I9sBrT6IKUmjthmvRClCVdggfKDMEotyrQSelid+1++Y5aFxyLC5PzIjTwibHMQUXNzYahGUZajwH+ReFlD5JerHkKZOnNHiywSOFLTcocsFHrUge5AmYRmg4IzhgvVcnXyzbrO8CLkUY2uQxKtEHrIHAgIB0PoS8eKlOmZy2LweRUKr6jg01mZBmEzvhwuVPmzNiqCogArxlONOxt4EUBgB1XDTT8PZGgAI5kppANN6IEUf5SxMNCqXKYd1TDYLAIbJAYCE469/KK631mcv6z7tvkMigp3kobG0ojn+vMwcKQrePM/mu808il5G+AxxxOSVnSpWc9YflN/beuzCxX0wvN7/LzYmDgn1HQSpULg67UESlRwm6YOd08NSAvUvR9PUqaU87AuNAcjfFn5nueuWpb0pxFBnP2e24s9kvEe0md6sBDlY35uZpePtOuzVr3wYIc8ihZVIdNsRH65V8uvZznrPdM3LzNkiUxQOwUeM5h0dE+LwX6c8HzrHufqrFQ97Pq1/r+CoZJPAb4N9i0A6iMsR2DECwLjIlAly4m7daPufS1ljOQMXVQEtX0ZVxB6jrXahhWQ5Tnx5Orex0DIN5N3fvsrfZXYFHOTuQx90K9Z3EEqrOc7+RsVfnH76Lnqj7Ru2tn0RExrfPNe8edIqZpr6tlFrmM0BGxzV7p3MkxmBvo4+6HESedn/2LvEb2p+dHgEMAyjDtWDfV4Pt0bUfds7CiA46H3Zl90j4I1EoQlgCD/8P3IacBn6YyjBIph6qtGmOMRbZVFqIa/Jyfa0ni72Qeuj5qWIB4dmr1Zl0AlKCkAoDIvs8klcPB1t1LQPbJbltzyQCk4crRVkOogElyIl3aBiCMm9xk7SOPmBP2Do2jCMiCxbm2RhZrZE5lL1ImBwzkQzWTu7ytVGjfnWgCR9vQTimAldyVeAebyZlli3niuZF1MpDNoNDcFdjFfwQzj1VWACxEsBjDMMDnUIpAe+qSBm4Cd/s972HzvYcPH5JVCmAV7wF7GX+itjSatWFuZEajKR5qE6OBnssRoF4wfg7QLWeRDDiwCfnMLQLhrEm8WIh1xxpUaOYFQFCAf4LhkD8Cl75nxdJWV2A2xiO7DHWQxTCTDSjAU2n8Yh8SrHHzLtgd7CK6tEKbS821dOdKJlRPk42o3JSQwIWDkwDpKK8Yu+uRbl++wj0mcOH9BbAdFuVgFvquio1mnwDsUGYTeR870QHnD/WHZ3W/dNaSxhfW2bDL4EqF1YUA7bD9RvpgZTvhXIP9TkDFaY+UNaZ7OosDzNHqP/ie8Nu73UJ2R8lwYr1d2wrwJWJv5cxGv0dPYW4pC0Od7WAn5cRgz9BBKgUR3TN0pW9xZ4dExmL7BLxLhooqjep+UMkdBbAHA6p0XyeDSNk5iYfHV5zbopIPZcXxPNh5rTqcfy/NDDK3ekdRt7CGcbLSGoMSL774Iuf+/e9/vxMekn2l5yiVMKn0dc8JEpqNWu+Iet9kvep9xeF2xtiwA/G8PCeZNlX353fVZszvL/LR5mup+Yzga79vemqz/Mtql9AOLP5Bt0HJfquB3ClLrNqZqvOLM5Q73eC/5zt5X7G5KHPEFIafHTu/X6L9Lh33Pf06+9v1nqz3/3xdtX6pw1ufLlyhfj7nqGIP4z1i0F289mINVnvmnN03Kcfgzu6l0V9suKxZ9UXqeCKDo9SZyphI7lLyzQBwrwc5ZDFz4L1Uaj/Gbj9zCq7WJSSOYS9HX+UOi+yKA8um22UAACAASURBVD5l4+Uz8zVLkCXgojIXFMCv6xA7rY/Nslb1YnaUspHycehZcCp9pXmqzEbqB+M7dU3lK6hs1kXnMvOQnEm/qdHN8E/H+onQUp9TdfBctqrNnr3NWZBuU/mHIffOHC0NkOu6V38zuiNrxEZrvivqOQqmwtJvqyplEl00B7Ujl3knr9uCE0R+WXCGzr/1LOTzPR/82TPVkAHNWOh4hEB53qP2Vs9zZ+HWMSBdQoe9MUVQe7w40W5E52FMxSHpGw5+R2HeaJKjyPZ8IeeHOGPVBTSUSTY1ThR++dyzz9EwxQVEAVq0dsC6djH8h0Gk98jICDsCEThEZ9WdlTPo7D1ewq4vReG1caXN0d0cIdKBTZrFYMpNhXqg4BGGKNu69lG0XKdltXePk4OLLWw8fCc/zyrlQOTyvkiB5wBk36riGIKtdIkoojA0Uyw1Y5obCVyn1P5xB8if+7mfa2+99Rb3KCwT1aJEHU0AmTBkR7RLB9mXniM6dR6RM3XkHob+UFKD1VgVaXV+qABdx4oMQoLDofAPoavzizKvxsi4SLhbegaYdjR6U09SiE4UVNg5MQIj1x2cceRO7ymh2HKvJkJZDbn8ejjQMSqShl/rf+rCD6urXoRSslqDpCYENM5llnWRLDnCn0iYo65RfpE3fAfO4DwSBQftxo2n2PmdBvB6mjNB7hUUgbMpO9Xdbe3UV6NkAvT2cjxIPfa+4mezwrV1f7X+OG8qCVGVcFn6CTMzqXv1Ussllf2s76hzr4ZbZCP6IH/qfLsGDJ1M+M2qHUSd7FqnGW8dZ/6ei1wl8oY8KS1RtU5Yz83pltVIzPmJ7Pf0hhT87qn247m6K1zsv4Cm0ZHDkKp1n9L5cVo0n3Vx2BxpPD9rE30935tEMSN/KUiey6QaOtwbs8envVKGDsgaxLiPE1j3dej5ESmMnrjY2Bmfi26rbJV8pwaKcm/mHss86hmoerKOW4DgWKkw4DSn2vxiMLC78TJzHPWsEuwrMpAoJ/e42BMqJzKYc9PzNZji9QxTxzkjInUkq/GfNY881OdrTWADjfqNMkCnzQHo6DsldlJryeU9ci6z93nnuGtSAznyIvnVmvLT3QFix/LCos0e5zwMfaO7kNyTykg/QVMZMHTZUpz/Ma3eQT2e2zgIywHr0cDIBmLvfCzWT7/rDdphIXLOmSqMPSzOLd4nO0B3R9YW81Q9TnXtDpMkNeEwzxrgG3ZFgikqF6NAtUDa3PEYA4CtpO2HvYj3MGgOxgJA1xMEzVFXVUH1tRUxmXNmyDBzgITO2aL1RnkrvO9GQyrdF2Lxbm1d4p8YB8YQRgCeq7ICKR2jxlbdwafdqM71rBmLJkiHRxwDazO7YR3Wc/8I9WlVFoR3pFlZYEoiTRsAL50G1xVlCZrFoterRVo4mqfhz00zlPE9NCuTjbPC3wtgFriFgC/mxP2kHbbauxQLhDtry+g66lp51DWQSQYXTtulzS3O46wX45d+yZoxWOU7IqxqgXySD/xe/z5q6wCAzUZkSQGn8e8fHvGh+L4YlJIX6AjUBsb6Y1/BisUaJzWdT/dZ78F5OKqsi6pyTgrQAoBNoXmHhdyoqxv4NYuFbEUwZ1UzrNqQI6C7TFID5JHAurxY/ok9YLmKZbCCB1iVM0fmsRsZgX2i8h/wT8TKxd/xp2p7H5FJK32Uex3NxBQ0z1pFX3V7/f/j6017PFuzKr8TmRGRGTneW0BBM7QwQsIIeGNZwv4Gbcsv+QqWWtDNpMaWp6+HhK3ulnhTBhsoVFWtorm37pBTTBlhrbX279n7nIzrLN2KiP//DM+wnz2sPcGrJxA4InTEV1TKxOcG0Hs4G6fezxnNKWO/I2SQTZNHz7FMY32uhQHCAtxVE/oXv//9OAGurrZ//vILr2XKOrX8jB60Knzsog4d1blqBHdaOHwZOST9AnsIWZVGmNjFKSnic1s6ZEdU7uvqT/CBtYC3Tb7LeqBHTF1r6tdxtHRKqmpRp5lpyYehryJDFIAznXj6vEHn0cRpNQYLeB9nScnqrcueTV146l+AH4w9ciHR6UT1TkDb8ndlNIZy0DeR7fDtbjY00lvLxmft+IkuzbpNOe81rwwOyYj1/NEQb9cZeZ6HWveph0Gvay9HmrblQp1V1gw5P+2BMYjYN4+hteYLOV+A3bHHpy7Zc43TSTSc78tx6nGgl3TDjuO4Fv0l72wNbdKlPkQ/RUfzfMIo1tii43QgwlzrqefM/QIr4vmYKWlg2OPhXLG+YFJSho7rMvefs7P/LHNdtlE1hskYwq8fsl/hB4yV4ITMJ7bKtOUaH2gnmOw3fS587dHW2XxznOv7CiBLdGLpKKUf8G7mdeT78yzMbDrOGfpwmik23570HY1M33XK9cm//M3/6l6FtU3sM8XTNQySyuIaOyinlaaUBhUVRVMp02Yg1TVzEqYnVwxXKWML9Ksi/Cjk0+BB6E0GDFN3KvchKupoOHA/XlcN9vvf//72a7/2a9vf/j9/s717+27VQ9B4HElQkYWg6i0wRgHZOgWLGNwMcZ+e6s3yANtgSBRAIv00VtINIXY2eBrUHEo3z1jRjXrmPhUOwcfBNjAxIuHm4efaeWinYGc8U6CxDtNgm+NcXOYQso1AWVhFAcdOTaN5zKg1KNBIAKOA6L/7u/+3o2GcEhRjzLRUKUfU6ljzW81aKjI2HC1pTLs04hZCE5TmOfzEAGCseKJ7vwPiTMaIYTGVpknDk6FkXUk72jcnkOJGZOTcP0DsQJ7xCqbrYRXrH0ax3sUcUHA5F3Ou/B4wvZuUJO27wLOhCE4mhcK76uZUdMFMkz6uK39PGpu/+/kjFcfrVPOSQvkHf/AH209/+tPtr/7P/8sCGoXFxYFX185OyVhrMDy+fl915KXOK+TrMzDShgAA1loMzzBK9EMKH0A7ysWqtXWIplrCQoBCdb2XojgVa84rArYFXmpsTB4EL4Sfsl9z/FHeOipU37kTu/hTdWOeQpoavRNEcR0t0r9KfoTvt4LL3Ce/aD4/BdWxJsw6VbuoGpG9gXkU5qXoTAAy5755WUdus9aROYl2QmmlRprvG104kWUP/WSUqSlWdUgOkaU2wEuJ3xsU+1on3kMDNYm0pktb+Oe+nALzmHKWs7jobaSstbyMTOrIyeHIOihooZsuL7FklZs95N+UJ/pdEXTitQIP9jIkUZE7ELQiJZvHZGxElsz1BgiehsXx3VzfHLmcIjM9Z5y9uU5Zu3i0AVShZcmIrIWe3MZqn4V2MHA+p4K8+B18YwqdsbeTN7N2S5Gegmbw4rX/du90VO+U45O/TxrRhKjdN9cSXpIU1wBZU8bx/Y6Pl4OT66aBNPW6yZPmWZxzDyhJytu+RvKk+yOgfjwT4QLd6fqhc8H6HfnTMgjHWk8jnPGqPAGf5/3dmXuumd4DXQMOylnK7/b6qyGSy5NEiSea0FQHSH/IHkDGIAed9q4O7TVuHMw6k9FzA1iSkaN1Tt3VZHIQEWPD8NFjA1duZOUow+hhMRpTwsL12+wcCOiZFOf8Oxewd/vRTacEggkUU/Mp/11REwYEPyY9XnW/k2oeA1fAiIA2vc8Gjhp7XTw1gKTv1dhKjetUwuD1q9e+z5HCZ+fbyaM0r5K9obHJOR25qOj2qsmoiFA1Ynv8KDVuz05TE7eyVVwX1zq76jkm80bgr3i0wD1n2lRNa+2P7KU0a3zk+1zH9elTg9mpo5tmc+dPniaoYhM/rL1wZFdqwEILinDVv8lTQvMpYUF6uL6X7qPxWRco/hy5JoBJaxr7TnXKEwUpoC1lHAx8m/6SFSUacRZWqKgcqUmHu7oRrRDtnGZd2g/9I7L21iWyUq9S9+t5+im69PoCgC5gN07GErsln6iFFlpYPKQuytwCIC5w6vHj7Zd/+V94HbT2P/i//2Z7/fplO7VdwLQDClS6wOe/nGazOYxpWXR/FuAWWyyO60r5rEjPChEpuy4OENnN1r+VfVANs9x4UEBIGf2ck44uNtdPBL4jkkN7u54Fh6g4y6AS5zSci27TQGPKx0YH8TkqWiMaP4Itjv8eU5pr0pwNHSn11lOmqrz4tu3nGLG1cBYgy+B/ppUaS/Y1K0gEfWqeJx07c+mgGQI79O40h6ssnTC8pHBXCQo7GkXZBZQnCyHPgu9rXq4rrcaQZaPrO8191r9fzrm7zeVeHJlPebNhn/j0rgYk3U3X5SqqmYf5MI3rSpHSPmvf4dfU08wepCZzRwarkWPK0lCfHBlNhihzFq3BP6DjRHEW/168tqOfdzpC6XiRDzgounSB5IUBrtoH5Ai2f+RbgFTvS4FrnOmjTg1dsM9GO1YdxkBYIhkam0Kv8AP+Zn75uwMRjkD6tI1CQp8Cs/t3tM3U8+msP/iUfkaHaNuMcwGORZQzyvQRU0lGx4iaq/JNrfNXRGo56Cc/medkPbfsNY+xdL9pYzJ/xs7acH4F4rM/6KXeR/cEwAldNl012D35zd/9b+/p5BvDKoUzXXOswMIYoxn+MarmGDQ1lc4oHDc+TOvgjzbpIsary2t7C5NmUTVoBqMLeSTO7ag0zwVhcb04A/BDUfSmIBBqQ+ZhIApuKX9KhS4PIXNu4muPPlFbe+IoJew0hm3SlGCiGHh4gTqdnEOnMYi5udNn7YnQ7iNQEwO0xFt1+OMZqTsSRTD7FgFO5KTGdQzdn+ldR2U8nuGkhyNs9NxpSCxCfKBmDgKOVDEdPJ7DvFqIPVopYBPQwMizkK+UNQvMQ7TL3AuAt3TojZcDhjXXe0Z39gEOUIyi3++PMTD3Y0nm4e3V9dNAhH4nw5fCu/ZsFZ0utrhSyqtuTylxMXjlkVdDgPaymdE7iq290oxx7idMlr2cZ0cA6QRjWf8pdOazoIF5znT/bCowjUfmemSmNowKlNAz8cTO6y207u62X/7lX7Fi/IMf/GAXlaprAe6j+CedSUp1GOEEkwbjXpvX3mVSeWfKOHRxND6h20k3k2fc3VZn7OqUFiCp6lN1ScFPz3cBEfGO7cEDnydHUD521+NE1YYXAGYd6a2F96eeR+/RUF45y+2ZOwJ4RaMAcYpIqmgl3guv0VjbgO06TLyDn/Z9VdTTBNenEJxrbIOg0m/Dm5svH5UCNZT5vd/7PdPYP/zD36+U7z63DRIdAZXJL441Qf3eAhfZ86RnxGC3gl5peVZIHEHRytbkBZwTeEavT+8tWE8rlBU9fACLO/XYcOVICzwYbJNxHZx2RE9D72sdygTcr0t7vbXXylj46quvVi2sUzcN6Zo3Gr/WSCmnmsG5AYB9alYrf+3I2Z2rCdRX9OLkZdEP5BwtcHarDsm+SIB2n4NJY1njBnR55uT3mcunjk50BPjlUUdJWZNuzMB+MtfJW6F10005bviec9nX9B6zRr52dGDlOUupzzT9b+pti/7v88zJv7n2+NMN2ka96RhpkU9HI4K1QZEFcJjvUTTFBBCnHsBazDOAYh99KX70eY41Xrz4nKsjkL2eRyypzm9F1xAVSyF5lPTpiGq+13Uvc75D95M2NDfXIazPOfMAO/AzwO5lZJW8YL6sBbxFHblllEJPyPLsF/+l1ppPQWUuKSW45Rp6a0d79Pv7jDLfnnecYlOvE6CT2utp7uf1Ws5lnccAl6n7lOhkTJSpP1mu+QwkRRq+73nS+LCyguYZcjMe731ASp09GpU9OkvWkz4nXTm2ToCJOPHEp8pBpYyJx6kFqHdIlugq2TbSSwQ66js9A30Z/VMRtALidE40FoGTAh7VekZ0oHqWri9+Gn1dkajoQwIRFJn787/w8wY/VRtXKa3f+/xz80/Vv3/24sX29u3b7fWrV3G4Ksq1ung7ItVRNwIrlN5/4Xk/u7gw2GsdMhhTRaumTJFS/MWvBKj8i1/+ldgTNRbRr0ojOFK1gFpHRJ6eGWxQTVeVBtCz371NyQQ9JyWuzgw067MEm5w70s+0up24XJdASQGZV9dXPs8qZaB/b6v8gn7XGF69VI3cD9tNdX1XIzGVN1CQgtbjP3/xz7W/iQZO8EiXfPG5u4sD2xG3tZ+rPh89AArU1b5Hv2pnlPTLMzcOrfJZj2OIJwrwowFdzZV7iTKFh6K3i0YcaeszRHQ7mWFJWxcIBY/AVo1tW43wqjQE/Hye/z7feSZgVngNDeVyvvP+vdw5FSBbYA2ynDHEISp+eep1QN9DF511kjUOg2ZVeic0kNpv1rfdyCT7VFFMhWwFpJMDAXmgcYhWAfZdC/oq5UjEu9+8/XaBWsxf90g/kRqmuSMv6ROh9afUCzX7QqsJDiK6c2V2lO6x5JWrEk17f7OjROdfPEzjfff+vSNsHfF+n6aI0Mj1zZX/1n+iY/bSzceqmUacPAXuVeaS10R7WR214e/TnmMNiFJj/rMM0R6EaxpAljv7YGTOMW7bWNUoV5uXEjJdxsAYRAGw2HVZT0ryBTiM7hU5klIZXVt92oPzHE87Ve+Iky79YpD7026z/T5Adeo7RwepTDg3140jJ03C8o/gHjJ/3XSywGtoiTVE5mMniG87YG90IXfJlI9pWhk5WI3nKuvBgXw486O8JGKysLo4LpI5YTk9grGgq8kHWteNEzN7guO8WqGNJk5rryTLKyWdn7Ukw0mQZ2m+crKc/Be/+98YEvZDqoYghBmCkeAcXXGERlPEsjp8KmVO3smkobTFzIZeX147NQFFBOWHg7OUw9GRjaYKIPHpZr1Hj7kPhREQUhuog+sOiwWKWVGuWkBs+lSsV5RTIcYZW9epmgri8sQkjGbnHUJJQgCjcPAuMSmM5xXxMlKLHCIuIXNz68MBIw7Xp1hoFVQd6Wbk7a+NL4SavWSNclj2KD1j00+iLKfBgxHMMxjTNEpQ3gBk9kZJp0BKmZjMZRoOax8LtGC/m4gDrMEM+XwaMwi+eFkH+dPgRUrcAMqJ0Ahz7mY40cZzP2H7GWuDhqzRHB+/TxqbhuIEo3QtdZNYd68pkRc1AfZ0KvSkZMz1YzwzPX+ODQE4FfBpDDDOIwDZhlqEPt3vdB2CCmNx0sSiK7pUr+6aUSy1rmKUUq51Vud5DvMvpbO8Xn2GGkSFluZ6Q0f8XN/V/jJP6Hoafox/MtD5+xQY8/nHPTrShr+fRia1bBxm38b0BJc4uzMNe31fvIA9pRj8VJg+PZ/7NJY5/sXfqGlySMui8O/k2U0XobK5f9mrfH68Z643hvtcY8aS899eYJ4jrylrM+nOnd8PdVLtwZZxc3W1/at/9d9vX3zxxfYf/+N/2M7OiBZh7C23UCD353qCfHb3LCOeOl0ynI88izXic5SdngvG7KeAiN4/nwdNTVk0x8haHK8L0BPHQYNblX1wcM5MHrM7j9OzS7rtQ40ARnTCdGDM+rDwH43pd37nd7af/ezL7Yc//OGQ76amBXgA5E1agt6W7jCaMO14wuClcw8m7SKrFr86OFL1vJ3H1mcj6Zfznjmmh3Sd8OzHBhmy/5IlHamM0cD+sp95P9cV/DKiCvOuBoUY01SoJ8/X83YgUBHRce8flGGPEgk2/z1035EfzPWe+8PvGs/SwaqLKO9ohXgPhB7p3POu/5acreY3D52N2K+9nsd1P77X0XUlnzFAGSP0PWnluAYZQ0c78D1z1xp15FhmQ0mCqdizZsw2+5lIl+N56DGUq3QHdDL9GFXzfLH3MvCIBrcRMvR7XTM7LkcHbBkz53+UoTbEND9308YIbSfWXHvr7ofi+dBT61apXWXgcZUf2tPLOsNlpFNHyvOosh8eJ+fhgTrMRIZMvctrdU9316pzV1H8lhPKUpGDXlGBBmJSWzr1hFu/RCaYrqlTOJx+6WCd6EvtS5cHiHMtmPH9avboSK0CpTxHddcu8OetmjPJRr3fHMH15s0b046iSL/95m1KQ10JvLwwUCnwJU33EiEpWhOA52AIgaGXVz5750+fbGfOBivadYTYuZ/x7Plzv+PckZYC6vIsRRCenlFvP/zx+Yvnns/zZy8WX9Ccv/dz39tevXq9ffnFz/z72alSoi8dOR8eR6Tk+far//LXti+/+mqTc1EP0zyJ3BWNqFmW9ALtjYC7y8sPPhA3rg37yMAlEZf6XMCumj3pnxt8VcaMdS6Br6enfo54g0DnOjkdgbU6pqMrJfCEDvTWA+8+mk6QBdYBDCbkaXJWKiDH77i79c/YY9F9DNZV2YI4WmJPWPbZGRq+ov857V+OeKeFqHyGopCTZUCAYr018qrGYjpI+qKBQZ8ZpWFX9PECQAtEnHLMdWP1znLuSQYSXQwtqq6rAGpHg1eQgM9/1fnV4CiJkpqSHZ2Z2T1ONGPQyjTgcYBOO1enTmoQNGVc/S/AVmR0HPiJ8BYIxFqnfrR0gETSdgBWxiIwNuBUR8XNRkBeEz+jotZNu3HyoFd4vUV3FfRhXlsvWvZFya/QfsauMQr/IBIZvQd+oTna+eAo6r5n8jQAcnQFoj6Rd5Zz7l9QusBJ15YFVNa1F4rWrvJsyCbTqXSn4tPoifocPSXrU8D/4P8A2mSCei5VLoRzGbm0D7ZhXZGdRx1m6tQERhztQ9PsKIcFDeE8yzyqAVvJq6PewV6YZ5S9oPN/fX3pQBg9QzWmp/6ojM0QZjspXQakzgYRyNDt3vHQgSkicJ89ZW5VdpLHseswnVdNXdmOA9N/vsvYEklK+HTsz9Q+hRf5Xf/yv/yvfZkVsmJSGuCMhLKAH2Db3dYd6yZBtM7bNfIglMppW2jprEeGUqYvxVz1d7qYRQlHGT8qyVOxRTlr40WoeO49gjoQxjSAWNTJeKYSw8HyAsujOWpuaPHdEdEehdSmQNHiAGQTI6Anyj0P3W6sdO31GoRtRtGLcEoR20SvAfRMxkjzm3lwwvC6Lt304Ie5NJNAwZzFiiFGMScIjUNoxlZgyTQgfGEBsbs1JH1Pqb3VXQ464D3TQIJG5z7BEKdxgpLLPDkorYimVuCszQII4WtqvB+3gGdtRDb4CI1MWsHjiTLOOCOEulM490Rpbm/kemalqsAkoYlJ6x5iFWTn83w2x9h1r+R1Ds18NO12ml+EM4pZM49+1kOMmPfAtBejHYyJPZzjm9fxXBgwYeJEXonh6Pk0KYIed+thgdodulgDzhd7H6bazHGeieP85hrwO0J2fjf3cT5vCgb4DnRvRQzgbhwGjC/fu4CSAI/zGSglrg/2wL8+L6MNYy1sgH8iwZIOdVzTGDYdicYrrOiBKdDspSL3cAR9YoxX4x+UCd61E7hFL8xx0sykG8YxBT73YHzOaG54Bfx98a2KvhY9uB6rA/Y7/Yox8mzoyPv+QN2RRbs1wCPPWUrgmOcEqsJqKl2h9n0qW9AV7wmtdiflIz996PxmDBSybgfdpKuHzi/86xjNPAGESeuER8F/cxb3qftNT9HkpTj//u///vaTn/xk+5u/+ZtdNDZ1qDifD8ni3f5MwE3vLifo3MtVooD6oWVFqe7gUWaFnrvBFWUS9k2eOoLfe1QlK/AuT4X9SJPiwaq/WwF3K2WJyLK5lzamKhMhdbFjeEw+HOOCqJcYP9P5M8/THNd0aEwZw9oqBXiNxbl2D6T1W6EnKrPrZDHnea4mrU35KRD5KB/gi5PO0RFwrBzvmfs46XPya+TE1An4TD9ZE/QpzQ0+I6N+yepamzwnQBnnZvI51i+6RDdTOL5/zmUHMNjwSnkd1vK75sC7WIfwE9Jd6TK7b3g1z6V5bB6ykzBTVrRcIupoH53JGjKHABZ7kH6u4VEGT1qdazRl/zRisxYAb1lfnjFpaNoqrBN7FvE2y2pk+pPe0CfQ4SdPkpvoyO9Tn2+3jNXYitITvSbM7ajztp7U56P5Xh4O/WXPZ2ZNomH0b53nh1Jsy2hceyJHXQVYiPco4EHrPdc870zUaWqIp34/5ZycAF4NBhQsYV1xACiSpwpIAYwKYJdoNNdCXCBPojcVdamfsnlkXymgRRGHST8fzh41dVIX+EePts+/9/NJ3y0AQsCcmkkpKux7P/dz263ruW8O5nDneTWsevbM9B/aVbRreCm1HZ1KX+/VejnLzR3fUxNT6y0gUvfrvxeOvAyQqPcB3LhJ1c21m11R91tzvLq88lyfXiRtV0CRUuVVR1QAGwAp79PY3CTKacQ3O7C+GLfBHIF2kk+nT5IpJDBRlOHGmhXx5kjg0YzTQIfKAYwaiXZSGug6qejZpwbgBH5ofbXWWl+ByT/76pvt1auXXl895+2bN9v5EwHtitbqdRKwQiMKZ+0Zf6ju5GcBsbTWArkVeRhaKfpy9Nvd9sj2UCLAzL8FMwoIPztzlK7Sup+cnW/3tS9qSCtaunbvCLJXEvEvOtAz3r5753UzL5fN7xqnWRNHkpYeYZ7/WHQqIDJZm0SH6nnWB3Q+qpfAYzeL2rYP7v+g6OHUzDU4rIhfv/fcgPi7yw+ptUpWVzkYRLhkAypIRfcmeOmReqc4clb02814KuuvMIMpJ71+VV/X/KYibq0368yW3gwv8fpWGavwrThAfW9FMOoMQEvmK6uRbxqTybksAkwjz5P1DjIPcDaGd5WjBNvETolHAeIq6MzztuzK2rqpV0VBErEDuK75LF1aIN9oIsT7l+696o7GGWIZ7sC7Atr0urt7l+K4us25clTgCj6rZlna5wLGRZderwqx1Dt9XzWn0ZSC7VTWZc37zE3cbldj4yx3aNM1hWXn1zqHF9V59nOrfJPAeMonVDCGr6vSLKIZnUfrV64dfbdKCXLmABzjcKRfRCQotpVKVPgZv/Ibv3uvCER9LaIWEyLqTpusQ63oQ20WCK0oQ8LAfnOj0Zrc400Hx3VlpJChEI+0BQsNM0mUMXlAzhZqT2qSGfKIftHzQfc1CRieFYmqXQOhO9y2vEdaLB06akFANAhSFAIJNebsOZoQWhGciqoY3IfLD11UnTbpuyL1FvtL4ZyGbuZGg5focRjORfELfwAAIABJREFUKKcoP1PBCfAVIrm9E5MXAVWtmgINlQc/n7EUPKVojggU/T4NxwUmV0Fdr0spJt736rS8FLzaW5Qf7QNeHq+V0Yz2HptORvFhCNFIeulfS1kjTeZQ1xI1jegilJ2pABr9r8LVDU6TehOmMA1kM1bRz6GzWIyDCh+uSJOZvoeCnX1NRCigfMYZUJh3ZZ3i7RNgOw0Y9ghaXEZjdQebyjfPm/TSSreYdYyfeDBCfxg6rYgGqLbnydEURI6UwoixXYyVSA32NXyzu7Qvj07cbUvhpRCsPnDYO4Xxh/NiGmGAlcuJMEoCsPeL6Y/ouocMFUCFOXcMCY9nNSlpGuWM8g6YKevGGAiLxYhBmTg6K7jPz6Nu21gf75siy1bDqGLUdc2+9EZ4BvP5rnk5iKEMCAuN4Uwwn6Yb5JpM7yW0wjl8LPBbNelGtCD0Nw01zgm1v4ggSSpH1x48gn28p6OWeo542uec5z7gvYbXoSxJ6Zr8B7Br/pyRKqtrblmBjGn9/KQkSFJU4M9RPMtDuJxAnXazP//7aESdhwU2r8jejmI8zh3geSc7hmE4jVvWqkERuGxAv0nrR4O2z1NxsgPgbWXwECVqHjXKOySqqT2nGOaMcf7N+VlA8eqUlzFP/jfl8PwuekDRMs0SBqi7l7c9LnvvJ+C/6wRPKmieexwHANc6Z3h2fe3+HO54wQRuDNbHKOoxtqye55wj61FV6pqBxvqCxgOME3nP2FlzfT7BhvDnpNsssL0U1SMdTbo/0ie1B3kfezXlzlzD+Sz9njFlMsf1HuzK+yw+9tu//dtOm/zbv/1bR1/Ns+T0RRsNBcDQmGk1Genz8BCNzTMxee5efzx68lv2cb76nEQlApw+rsNRh0G/yJ7lvM2g0SnzJt+e8nS//5WiXXDTlKPHffK+VA2/SUv8fpRzS15XLa6jjJ57N+lpfo68Zl7zO94LTZydpU4wfOi4Fpk3e9N7wl7wrofeb7mz9L1Ef7kJy0j7lhJ55JmZVwzlox7XMqXSP4d8pkxQ9LWcS3TDprVueIWzG8Arf4c3HRtU9f7vgeKpBxF9Qi3DOMnN0TpSt+rr6x0p79Bj7b3XgufzRdt3Le9S47psnpN7pxO7/l+lngMyTv6e36MTEFVH5leipmjIElDvrswOSmLoPjdLUr3Pqqeoz6YO5OZN19c22gUs6l/sxQQW+FwWU1I0owHTx12TUdfQaZ2zN50A0A0pwDQk0ho6NfbkLmnwJye2KTlbsluvr68MpmnMKiNmBxdF8IYtJ0DngwC9F4n0vLz6MNKH77YnT89dfkQ8UtGeAsUC0ipysO1wzVmglMG16jiv9HOl8r548Xx7/fqzSk2O8zpO7kf+zFGI6uOgICTVZzx55BqY+u75i5cFylQDqcoq1Lo/e/bUc3at00qNpY7pk4untteePgt4enERIFNYhDAG2SXPNecC4vT+pNre+TpFtCqF30BqNayCV/r8nKp+oXhr9Z4waBbel0joZGtpTSnhpmg8qTZKwdZ505op6lUgpPZKuvzb9+9WFqdAaZVUcGpw1WUNqJ666fqp7wScq2RAopkFJirimTTwXCe6eupU3KT6u0GtAfeqLVsgnYB37bH2R/dkjKlZq7k5OGiBQnHKKBpOC5FIyZvt+sN1Glop+vn8bKXFGyQXiDlxhpNEDHtNlSVzU43b3PE+kcDOwIpXNKXPqg6rgGYBq5ZzaR5fTouAy1pPHMUuL+GmVQLqqqyF6mQWECfsSWuZqOJqHhOsNM5WnWn3b9D80znZ9UT1mSLvVCPXNU9vqrZnAt2kQgAWa9wf3n9AMfa6iS4dmT4CvZBV8A+tiejasbUFZoqGoYVAJgLJ49iRTTFxLfEA19ysSFY39BIH9Ocpy6C/dY32oBbA9qVS81e/i8pS0HwEbgeQj5xLk7Do0VovZykbswjwbT64063TPGo6QuNgklOmGgPKMfDf/Q9/cK+NFgHcXIc4dFO8RXm4CEVh6ImKDjih/y4v0xX65iYgi1BTb5LD8B+75oAOntOnnzz1M0VwOpATJPGEVMBZtRREgOfnRs4Jf05qQISXa5OobuNoR056EN4LT/pU3dMSSYiBiYBGuWBjzUQqNVnz8e/VuS8KQ5BcuhNaSNcB7Mi1KL4YSvIqqfj0TOcN4YWpTcXOysVQXCKk+U+emADAvocoNd6vlua3N56rlC/PtbpSGjzTgau/YZoIwwnqiNhF9KwVqeWO91tpQVGiMA6mQjSVAzwcAZ8y7lV8uqIEk2Yf5jmBurVXAlFHd7Oj4jWN1aVkV5TnVNhDr0lJgXbjqW5AY85p7kuUkTK8KtqIxhbUtmR/P1V08aLvFbx4WvCQal+7phHzcMh9FUk9KuxJl4XHodBV7SLqGy0GlCJ1Mb5zT3w8AV3j8RgK81QQK5x6epJQoKFPGBJA/zSc5u8T6ELBn4r4UvrLGWGHQHWERlGehmrf28Y561Qm6qI79iWKdQHHC8Rw9e3Qd6XSRa3dn0+Eh+tZ4NVZERkjGsFnkdo8AW5XytvofM7aLAO0BCa8YxrZjH9+N88aZ3Eab0S3sia8p1OIVXwmnjdSnxGKGFko+Bju3Tmv68vYiVAdUmkwwTmVHFA6lmtgDn4P79kZIwMoM684pGm76cyiTZoMJBUPI2fNcViOy0B2J9XeU+gna0f0SwxJ1pbneg2Xu6Ufznox3+OeMY95Dtgrzjwwxzzjfm80pMWzkmzV42cN4ZVpViQveBuxXD/5Uo+eSEYiIhrUmbyQc8n7cn9HB/H+GlwFqofnz6LvbSwPcK/OzzwvE7gkUmxs5+7XI6+JE6tlExdPfuPnFxgKyIbBvfa9bjx+TvRvjPnOjDhGHHIf/DYgURpWrGgGgNPq5jgnlv1qOTvXfsom3bN3iiTCiPcDKE66nDyEzy0LR41O06YRmpQngM7nuWC8+/Hsu9FOQHPuxfHe4/lItB1AR68M/OjkPobTL/7iL26/+Zu/uf3lX/5l9AQ3LyiZvnXjr44QLTl8/2mHzD0/aEeO9bLR5ZMsku868+gdWTOaVsQZx75oRlP2Tf4+5WQ+7+aB3HeUA7pn3jfBL9O4I80/rVONLJ961fGsueHUDhDrsgXs75yLAZjRJCngF0bjwyeZcUxeDm1CXxqj+MSv/uqvbr/xG7+x/f3f/8P2j//4j2W05bnomZzHrFNnAUw9gufz3Kx1pToOHWjyTn6fshvawI6Ye5v35f28e9ofc96TBnDMRF8NeDidGVPu9BmOgTpB6HyX2mFTX2z+pHH1fh7H9gl/NW/lP+mvOMrzXqLDw/tD73oGNcCkz4X/7iOV5170eqKz7511eW436LAmW9FIrqdXUZKAfhoD5Zz8HnS8igJP5HoipPg37bV1lnoBi9a6XjP7SyZNUknjxDbvdhpsSpMkSCG0tp0UEOKotqRcpxZmZcBV+mPql6a+YrnRCiQMCDqDbQKKYk/lXUqTdUTcqPdKKiNA51yjKS8IkpE9MmWzgMqbKxpUhZ/KHtJ7AqDQ2Ef6cGrYsU7sjYEPlQEr0COp4WoweL+dPUqUpWtw3qrU2YWf/+H95QLvBI4a4FXJDoFpBtsH785f2/sC1wx6KN14legKWK5UbABl1xV0ZkVANQFz+hf8IVGNxgIq6pO68Yr4On10YjBWa+XArNVo61GBPMI4qmFLBWjdfNSe08RKUXDnK0PREWC3t9url6+3b9+88fpfPHlmAFelBVIC7mK7ub7cVHdU6yuM5vzp0+3y/XvjJB9vPm53H6+3syfn29X1zfbs+Qs3t3327LnLFLx793Z79uyFv9PZSG1WNfc6XefZEaBXAek7IvHRprErCljAu0C3zz//niNXX7x46eeaJgzcKbL1dHv+/IVrqzp06eTR9tU3P3NkrhtwnZ5uL1+9WvSsmvLv3r/zWgb0TH1n0YOerXXXeghsdtMw4Ra3t9vzi6cG/C7fva/zpFINd9vr16+3t+/eb7/wCz+/vX33dvvw/u32+FR4x0ev3fWVwO4n3m/VtRVN6PkCvp+cPXFUsahJ+IiC0dx0qCIJdS7fv3+3ffbZz5k7Og39RGUnAgZ/NOCaCGbhYlpL7Zv+1hkwAG4btNQuBfjp2XLsbNv29OKJwXp3oy9njyLKRagu2VDOBgHZljOPsu7Cr7Q+rhvq2pcBmJ2WrbNQ++n+KAYUFTAIrwnWJTo2sC2nwPX19vnrz7Y3337rfXj5+pXtum+++dbRmwJsdb0cGVqA8ycX27Uilf/tH/+FuGAV21VntAsfOBGwFvTZi+cLpZSN7pjBKsgbBh6QQl6S//Sffmqh+v69iF6E9s7PSrOSxzactFi6j5DeFxcX/l3XOmz89taT0j3qciYGqQ0S8WozNbmfff0zF/d9++ZdeRsqbYcaF5U+rOdoocR8psFgtFqLpzoF5+cGGSSs8Fqdn54ZDKVRRRppVJcteb2qUx6MBCNANRrCoE9cy8SIegEbMrZVjJk6ELpOBPHYnqPMGUWZ7xbAW/XqnBZdTT2oM0lxXRRFHdYgy4kUjZAM8eqfDToX1O0UK/2OZ4/6DdR9YCxJnSwGXnU6rACWwRXBovovHUXHnEjRRWFE2CDUeX/SEboQP0qKgrpA6XNYW4Gh+Y3XucCijgpsAOUhwzmexXiAWmFOtKxofG9cdPhvPLlVB3NEpKy1rsiYCGUx+QAEXqOqjbmUqZ03qUGOvQIfMGUqq2svy7PgfaoF1VwTqp9aDtOAmrW6SAEHyCVVY36uNbLySXdCgxlpHhQa6toQRCZzP2u+GrgUM5x1WieI0fsQj/yTJxfbrYSklVXxmDQamnTDO6ZhzTPnmqH8oygtham86KzRMaI0XuqubeXmHY6Q3qdmY0xxXvbRCN2kQnyQs5drk1bAfqPYA/xlXDHS+J13cK6JmJrOjrlG0BqF5xNNG4+1z1U1hEIhjxd+Pybzg+usvWmK1IbRrVCCrBLsFnAZZ0+Klx8Nc4PflXI9u44nmiqGiv7DAJjzmwYfRvc0iuDN0yCf32P0ac54Ffk+61TOhVV2oHlJ75VqCe2BP4zV0OW+PEfqTXX0Oud58h8/W55JNRkrwGjRi9lIFXIucJTUtD7nVb5jcYN9yuri5yMteAIgjGXSaAAvnXcN7dMaa5N2A0q0U2XKGd4NbQLyNT131OIE2dijCXZ57XLAd7zRK1Q0CX/HG8/+Aiww1wZoqiFbdm5F+k1ao/nIXLPsdUc5PmTQNy/qjpt8xnpMvjVlZQw4OnwuWHqdMb1eKbSs55R1uncCULu1riYui6E205gB6Du5M2U37/nk/kPt0DbC48x6CGBjbybIwPPtQR+1/VJcPXoCe5PmHwU0VWbHHN8c95EPTLkKjR1lB7IOneqoGxxlUppA9Pmf+if0yTOO6/HQGWu5Ev0KAB9gKJ/tO5ybbuzQ3Kd1T33gobXAtT2fN8/45Ff6HT0VnrrX76IjUHuyv+Pz0TDxAMTO82kD++LCNVv/7u/+fvvq629Cl679lOgVnMjQBADRPFeTVpk7/KWjMT4tQTL5mK6fegt6XtThpMvz7vCCdhAhYyegN3USaGLqf60TtIPmqPdM/eZIw5Ghe6dF9qqddcd7jjw5f8eWEO0JOOC5HutIvTYPLnA1+kWnaCOnJu/js0lv4aeUxwpIm8AAV2lYPGmeK6fsVZOEGW259srds7scBusOL2EeSVIo8LVKR5XiswONsZmmLJh6qCPCK3gmKYuZE7ShOc1MsrlHAff2AR0drx4qzrsK4K109eXwcpkxu912EeHrHDvCNA6pKWtM55Vd4VRJRZmtSMd+LzaDAxA+tjOU+R91Ks6y07NHuv2UB07HrOh8XSMMALtSzw2YmjTgo/43m4bOPaBeaXhxl2qwxK7SEXMMS0cZnaEf0lemHhX+kcCPDsyJXliawbIxpTe7+7V07MdEp3cqLO+KvRt+bnosWQL/1JhpAiXw7+ryvfEKdGytnfAU68GX0dvZ+3wn4C4yVDSYGvibgwLAPfQuPUMAWkBmOTFjC/F80az3ppo2TXlknnK3GVQTXvPV119vr199FvuhUnuFsyRK/2R7//5twLc63zgrpIvrc41VILSbmxaG4QyY80Tunp48csRoAiwyX41XgKXsVWhWxwZgfoLrAlYNkp+qxmzKc2ltdK3W5/L9B9t+WpMPHxIlK56oALpE9yWqNwF4AfjPzzn3KXPj2pjqIF6RoFovfaZnCZzz2aj6nej/8FmB6sha0uMvP3zYnmltHofHCvDlrGjPlw5cdIcsOX187mv1Lq29onIFDpuG725NB9PGu1ZE9UWipHWtg9q0LxdPzfuTOZrmV7d399sTN1663k7+8I/+9P7kNAfWKH8BUvrpUNiktC9EOolvKfLLQYZ49bdeGuHSDIxJqauMPeRSem8/uk6DPD0SDM+FZg/voZBbEYY2cy2KimFWCLDGqi5oauSosQuA/NGPfrz9+3//H1x8WP/owqxn0MVKm4R3RACmvEvffvtme3LxrDwwIYhXr155c4TQfv75Z+6ImVRqhTVHYZuAKE0qIAYxM0KUhcDreo1BB0v3K+IQYlEotxnGTWpbtvJS0X+juc1UhkT4Qsiz7jeOFoV5uNjw7UcDklpHH07VGjFjCYqtdXBevzvbKdz3wlGnKrD87s3bVYMwB+qDAcZ07ErnOQlxeXskgITOi/D0PSqVAFyF8cpbYrowU0yEqv4JLE74ejoqao2cal17pL/xlAHywBjwvumZFGIGHBWgoc/FvBBGUWISwab3JnKm01JS/Dr0L7JXaYB4rGIsw9CF1ute9sFnwGnk8rJnHvqHgJznBLtb98PEYfoYvT53OoMGyelEGxDa58Ah1OoUlfOVfalutRYITwNqHry3AIWuPbdRgLij7BxlVsqP1k37OIUFikg690Yg6Aw75L28HfdbQCQUA3jK7Y0YvuMCDW4jJC1kKyXYUZuAoeV91J5ov5UKcGG6Sk0jrctUVFHUHj8STUZoojAjcAE9FX6OEuZzNhtYlXS3flnKgc6D1kJjUIi8a20JNKuI2Bi/4pNRglkzmLyVDEcXNBCC0gOw5xo0dcZRUFDImOdRcZsKA3O1QTkitrnnCORM5cy/e777lOppeE5lysqY0pui7jeqXQC3leTBr6ysfsyeTcOUyM7wkY5qiFJAqYMYFfdqs1eOhWWgVj2TRAekFoijdQ5RR7x3GoStpOXMRuGle11FJ6i/56OOcp77B09A4Y0aWQWg9RtAx3A+wC9QICtOdkXUOdp71H87AgfTyGTvH9qjtcZBnZdSBX25ADp07kiK0OU0NNjveY405+PfXOe1dd0jIk2LoEbU5bx2GscP8b/Qc0c9WJ7U+eFePnN8YPHFFW07gBbPzeVc9o3R5tpxxlBAMTigk5NR2FufhZYit3y+H4h64t7psAAcRkfofWgH1HGenG3WqemnIxhZW+5ln7iWe9d8RomWSUvMRevIXgIqTDk4z9J8N9fAc9dZHToNY5oAS69fALnwseFEPKwxhjpj555JJ6wxY2Isc0zsM8+ZsoMx8bNpv4E85BtlWeC3/U4BUaERaGueLc4cZzYkHgCE7zDU57P7env3lsyZBslcE9acfZv0ytmf9HWk6Y7cjMO0+XhHtCUjopxPoxblBMwyp09ThVmT3r8BJpXsbKeAgIakD7J/GXtHvS46rmvmOeM7fTbBnXlW9nsf5+aiG6uDkXuTh6j5Rq7pGp7wFX2Ort+OgryRfead+hvdjfIR8z3Q4bS9QrcxcI/8cdI967vTXQ81R1kHxr4/P2mUEZ7atOrzMwIWJn1O2p98gd8nnfLZfg6hN8bsGmMVELA+q8ww2Rqc+wa4hmO+Mi7m+ZxngYZzgBN+fq3rko8VzffxNvu99DY1abCO09G0XkOA15IZ7NvkQ9A/0fyht85sYt8eogPLF0qElGabOr37uqhzrN7AtHRfMv04rnlOeD+f3d5e2waZ8oa9MLBbKa+WXXcBUbF3WPv5fL9begjO5qVH7CNF93wvlMoYZC9RCo2odZ8HRTiu69KV2BGKlYV4lN2T9nSYlb0JTT0kg9e6VpOTFcwTc6cGmSw4Agm0Pg0mzyw0dItqnFMgPvJ4ns2jw4C1mOXgpt6/jz5W0EQCgkyHfrACxUJAtuNq3WTXkj4su0eYkNZXUXTW1U8DUDJvrd9etuOQzsOn82zquOE3nZGE3qPPsREm6O7AjJKVGo+CqpxeTnk3Bc1Vkx1wLb0PrEHRi3o2+ADnO7bd6J5ue7H/2XF4Ivwrdj52zOJdFUUNsL/kt7CYUzVDCj/z2avgFvnsE2RGEEZ1U7F86CjzzJ8O0ncrUxjHC2uPrIQmlv43utmzvqwpke6ZR+T0pZvNBGfAWSL5n/WMHT/1mqSux752J3NFZ/7Rv/2zeyLaNBCMd/s+ZKx+jHDE8EXAUdR7CsYIzCKS2hMElULqBWQJWPPGVuMJY5gnAZv0HhF+M9+KGlzpQNkctwWvljZGaFX/Ud3MysMhoE0giVBhp3qfPd7UNS3gmACR3O8w4+cpnquUvssrdV5SqGxCsZU7D0FmY2MkC3wUiClGpZBdAXMiUD0Pxcd1JU5TKFb09PT86Xald9sjoNTp+wAXV1ftqXEh4IBUGoMUKddnePJ0+/bbb9PtTJ6wu/v1Lj1Hn/sQGjC9c8ivC8PeJyxbe6fx4D2CKduQL6KzJ+Lj3fbm7ZsF2Blkuv1oUDch0lG09ByeoeeL6IS+KxRZP8/PU9NS+0p4vtZc9Sq0NxC31lT7gWKqlHIOw10dZAksXa/xaR0AygAhEh2XeSOoAR9jcCqaNIWdATHZJws915kLESp82KH6N0rt3HzfN998430SkCe6pdg0z9I79b73H+LlYVx4PiJ4VTMBQdLpBjAnA70VmYoyq73XWhBqr/fo9+fP48nR81w7Ay/FWRUedgHdFCZGecsZDeOXl1DMQ8yYDmAB9yIoRCe9Z6E/9mQJ2CpYrPUSOM56ktLF+xU5rHGovo3OC8V0ASW5zp6OEiSiMa310ydn9kaZAbr2xrkZqp4XD1CntXA2J0PVdTReEu3NKAK9H+NENUb0T2uDN2uCvVpDhHZYmgDgVmzoAqf3SYAQvu9105yqxiJG6BTA4nlyumie2WvRQWq26B9gOkqPQ9Wrror4gdIOdH5cmNd1Nd57PzhfepZrB8l7V2A0PEz0KxBdYfZSzsxnVPfGSrMibdto4GxpfEpB0DUC/nUeczZT28ROpcfx/DFW80M5MRQ17nov8oifVhfAlE5YzaEcoR861Jq0YpV3cL6Xsl8yxs4V8eCqYYWyuwy0qgczDVJdozWYABfGXZQCIq06xdECdYEdpbJVpAZji9DVHnZ5jtLbVkOXlqGdVjqNPmQmyk+eTXfBbuSBks5Z/y4FmLMlfnHqiKYAWhlHlG6eRTRHy+B2eJmPOLqha3FNIw9+kvUrcHhEtoQP1aZVR13tcYCRpDjxfhelLoN5AkEo9JO3RVGcncUBMmgNSXQhgDGRMUT2x1hasqdkyaQzgYxJI8luxnDM71mrTudD+bJyOOdchpMcsKv74lqOjnIKoRO1U1ynooRminrdGoBzlVRp54j5hh0HiUlLfbIRTVVGbMYbwAawJrJ+byxnnl2a4AhUaDw4cnZjq3eyj23gV2pFfR/ZRCozDhma7UA4gNhRwnEgiH+30py3A4Z09Pc+RZ8xcnb771EPduxP6DT0yhndzaWuPX42aVaA4NGojYEw0qgry8Hjkt5wqKWsz0P/Setl3tM4Rj+bazLPNOedeUxPUYzFBlLZ5xlJelwz5sR75/7nTFNYn4jv0CPPztmH11a34gVadT1zn7gqWwHId0wDZh3Qxec+H/f8KEtYI69LdTLFcbGf06dRjkuvXlH9neLcgFfTcfPgBpR5/0Nni/NzjJyD/8CLkC88a+4Jv0/6nXs3aTc6TWw/ZBHNI/IcSu2gD4V/8Ax0HfjKkTbm34Djvofa0StrRyWqAqThpA8NJCtOI9H5R5906vTo4rpofQGM2clFH6sMQKIGGZeBJYNfDRpDf75GJQxqvh8FulX05AIVAQqng8RyrUGD6As4/AEY7pauhO65ABDA+yoL4YlU5/R15kfDzckToN/QRUB5S+kC0vR79N2AJ9OBBq0u0OokQDi64ZG+maNqsiGr59mDRv1dBRkAXhjiKn183jvP5tzv5mGdTdLvCj1GPiQb6BP+Xed8no1pD5geK7p67gN0nYAd5NK+9NaipeLjC+x5oBvxXn6FHzpzqJpUKmoYO9K0ORzzU6bwDtv0o0lJScWlgynVetLznDPOLtZRto2xlnIkT5nG+QotJyp28l5+5x7RHXa9xhpQCx6S4BU9M3ynA3yEexhAdJOc9MmAZvTspI1XgBMBHTTFWfp8O4RTwqIj303L1vEHcG1hWE2sBsawW6sK9tEYtGfwoWSR7p3j0E+ulW2U+erfrR0a4TlH3u21U+bwzW1KDBbw7XqbDzT69ZrWfFqWCFTNjlLyau7jkl+j1E76UyQqM/NSMFo3wOXcT7BYvxMVe/LHf/bvrB0LWIBQNAABbmw6zECfczhzaKMsoTxwQPRTxThJ06V1taMPa5MWM/QGdn0DPV9eIzFdGab+Zz05RJVuRYtVJpyWwvtV6yj3BJgQyKcNVLqoUXfXYnhksI8DsQ695qNIP0UoCkhQh+Mqfgp4wuGBsXKvGXmNuztzpXio17GYlNfF6Xfx1tOhbSrfzVRjrPqwXUeh9gF2RCSdhvKZDqM2NgCA9i9RhQIZ3LXLxoNQ/YA0qrcpgrHhWkLVgFuFTcOU9VM1FDLegG8CbCK4UlcAJJ6GJ0eFQvMBuNUcBDQqXTzgbUATEaTAM3lPTH8nKd4sBUfglOpGpEtXFB6Bx7pngnMCsRNBGCEpwFhj+fKrn/mnah5o/wW2vP/wIZF31anY4G2lq+uucYQHAAAgAElEQVTzN2+/LYaVrmX6nrRx1jr7ESNOoLOuESCpMUIXMFDNYTJArYnmL0CI+7jWAOe9AEV1Yrrbnj9/ZjDH3fNcYqAiPh8/MoCVehWq0ZGwZKIPCWOXJ0FFXRXOHODr0fb0qaJdUwZAwJH38ua6IndVeLqFtcOlHa36ZPvxj3/kzncvX7zyu/QOmKELMN/euESCGNHFs2crPdw0dxPPp2hTBZq/+OIL0//LFy9d5FrroPX45utvNhn0orGXLwWi5T321iry9uZye/PmredrAVN1LJQKIHrWWus6gcF4rfR+7UucDHEECLTU2sH3mAseV9Kx3cCq0jqk/AjU0/1xEFwa3BKQp+e/f6+w88dOgcBZgyKQ1ONKm3MEcc6sBEYidxN5O8FT6FvAvZX3EsTwIfFDFfeNYtj363eB6oCUdrpcad3eVARvIrHNT4qPP61OjWKvL54/9/1EgaPQzJQCvVN0nyhapYcEoMYBoZ+cHUWRSXjCc64VXl8yRzVmXJtX+/HuXUXuBhThvDt6/OP1phZ504jB+NFz2SMA6WVYKOW4QHwUMV1PSgI0Ih6jecBHtc9EEROVa9C4avTCC2VQEKGi1ACtRxwGKYyvn+4y54j80Owqrl1AssauudMlUeN0R80FdhHl1k0HmF8A8USxWPSVFtEKeUctGvCiqUYVBkfZ0bksSMNlEJbyYTCyoh3K6JsKUOSoijsn0tq8r8ppaCwen+YcFG4BIlprug9SdsAKyyiDUeI/SlFFJqMwca5Qkjlb08Bd4/S40zHTnfjuomhOhZ9ujBrDMkhq7ga4q4YXWlqMUZqyyCEgXhqHjP67uenvXIsLpRd6uY7CDgBIh1ScIdAUe4qOIOeu6XjUJk164OjKuNLIAkQBxM1903jFg6be57UjIkg/qzYQiphITDJ0gRzf0fSHPZjri9Y2I03Rdab+o+tQxLknBgXGW/ZRNEOJBelEBtsmQEHzO7XVrH0MmE66Z0cKTAMt29QAr8ZiXu6uaBmRY/JRRO1YiX4EnTKH0Czv6Sja0HAiwqjN1vTcteXyjpSSyFkQHd1ZPhI1yPldc9C1nmcMKBwI6Ocx6PZA10NnZp6r+f08d3knRmA7EJr3YMR2jcBEp7ZTA/C7aRNnwyzTEaNGssrzL6MHHX7RSf0Cr4Cu4GVcP0E6jKNlfRUPncY5dDrPCmuYjIRExADAJNAxKb3plEp0UmS4163cAou3lUEoGiajRCTV621DYjlHe390ZAN4HgEQ1pRr554er2eP51pOftE0gEOmmgUmIbGA85ydXv+AB6zbWp9KD8ZAnfxdBjZAha4nU2x7VG6UajBCpKHG+Nlnn22/8iu/sv34xz92vTXAgnmuteKpYziiGi0LwwOzHu0s8tyXQ25EIdvU6yyZ8KDURaNRRUcjpt418/ExVmfuUasbHrk8OgfAYO6d18ng4h5MC61mP0LrQV5FF+5aXPITGRny7PJJ/O7n2PbaR8hzPcBe9M+Rwl1ACudsglxN392lPcAtjrH9u8Aivv7669Jp44CBf+W9pMBGVkNXiizDETLP7JGOk71WpTfIPpJdPYhfZzBZVh2tyXt4x56uK/L60aibWtiE9vZoFx/P5gRpcmYSSKKyYx6LdajIsrmPc24MX3N3xmTZmROngEfoGeGDSSWOXRm7vMcW5755731qXgJuqfSMz41qxQ5/S85cnJPGcYYTjHm1/OnSQ3NNd/qlm/Kkg7LfdYicm05GzhnPD5/NuUyaNGW2uiEuvGrKH/OJ4QjIukoHaRmPfBCWkgZDREW2fFXGbsC+5oF6kjAXsmDcRNe6FjVECR4Kr9ccbOdIX7AzsqNE0VVTCiV1qBVcZnDZMj5lIZgj9KsxOADDTZD2Tsqlw+8ykHBW0+Mjto1pU3M/NEVeOsmf/Pn/fK8XgLp6Qo/EQCtdtBivrkExmYJoEgIHOoVcwwBSy07I8OboRXU6hgkaxR7MFO+3FS+BSxXVZURbBo4OAq3CI79XBAEHK8aNhHlAPP/nDb3ZrivNFOKji+sJqbBKc9DCa/MtMEOEDS40UzeaP9LEvUmr9WsbelYDSwFjPF4zwrare6MZxtZKymQ+/s4pGOVJM5LfkTXT4GYdOIQw/DCVfJuDUYRVHvXJmAi59TsE6Erozg7TBbwC7PLMKorlH+5WJnDUBwTFZ59WYkZZnessCIlkceAh9JY9XoqCAYDRaZP6NkbEoj54PcSYS+GfxkqYZx92Gi7k3aypxq71abCH/TAjsIEYo17/ABQVoStPD+uxV1r2KV/c97HARIxmfS7aenaRzu10RNfnpILrPAgwifIcYCHednV0T/g7Hiiv2zK0Mj8AaZQ70o4T6p6oV3fbKgZD1FyYU8AKK725olLln4z6FOq4l4ji9kJ1AWatk4vsXktgZN/DKAN6wwx5D4zc/KVSMPR+gFTxBIAY3UPEqTpqzdR7nW4YtNe2PLmJzo5HV+NI9HCBfqfpisU8ZnpWFIYIab3z/dsCx9RVr7rrWTEYzaa4FuAOQ0c0BYAqkFXzAZDkDGtuC+gSnytl2IDmbaKU9Tx1V51d3UUTirQmOtC1Q6o+YNbq0uCg6NiNuMrhhMKD0J61WaBX/RQtaswBZFMKgn+kOgacv07TFxXvvkwJAu15lJrq2ienh9c03QA1Jxd2VxOyAvpRmk4fK4I8hcW1l//0T/+0/eAHP1i1aVyfRNHLH96vejMBgLJnjnxUE7I6SwbSK+oMsJQIYr0DBdHvH/z/qIAC7s7zQxS11tjR5hWBLxBX3+lvIi61VnStZK5aH+2rI/KrlIMcNQKbVqTmSKsy77mPcgofiszK+QI0yWehbymZjoK5u9+e1h5qXcVHXYPG0fSKBg6PSqRDG5NeO3dzPN0uP1wl5dvPvt2eXFzkHVUOwGMQr3FZidRWcsoLcru6Xdt7rw55iratMWk+C7iq9DwiAuH1GOW6J5kA6QIKn3CqXaVVma6qu2NKI0jXaMfd1C1ub+JQgUdBF3FORLYEKCSVJBG9KMHwsp3hPNI19VyNN6VYAqog+8yHtO7Fk5IiFKeoeXPpTcgqPQs6wzEA3aIAWqdbUWEz+6RNLRt2eL7F/0sGUpJA61M27JIZiwEUsOdqefbMV2aMfi+AhTWxpBdPlhOhahoF7+yIlsjkRFQRsUWNUMl/0erSs0pWQBsYG60TzXTfaXBXeaBqUpL3FBhe0aBLRlXEt3Q/5CMOBI+9FmIadZlnomunIQ5dr4Y1Oj9VW23qceivwRBIcYssdvraajYYmYbhozlA/wvUqPFBM6G1fartjADFQWDj1zhm1cWriRLhq8dGLgew4byn8H8MefSwaN0JJCDVVtdPuennGcTtCF0bUGXkcg5xOE2aKqJc0bsGaNBfqnQOexVde1/fEz7eRnHXMzuCrezzNOhyxlK7OtYI0U59xmw0AjDWnkDHU3/l7MlwZI7TmM6tHVm29NbSAeEJS5/GiKyyCKazUfKh93uO2xS85IrfONLRKaEz9ezQPABeG7xT1+M5GCrei3KwmceUo4p1mfsinebXf/3Xtx/96EfpKl810Igs9/u1BoC7gCNVigN76bh/a0y1ThlTN6+kERayZa43/Ax6SxOyjmA2Xx2R897bEcUNbSG/F/25OeOEwia3Db9s/iSA4dPoOu6YtvzRrs/cE9scfa9lEdfanrId1zUr5/4sXmVZFEeknkWtbtYgWR8BVH7rt37LgPFf//VfOysHGcB6Up/5uGe9V0TFEQWfsfmM0R18lb+KowZ7if077k3va8DNtu16P3HeGk0agAv3or8yjiPts24BTLPe/PM6VqTpBOWR7z4fqzSUdILIjuAGnd8waYlx9L6W7UytfDcTiVMj/HeW19FeEiQle076ccDHyKEGk/dgOtktyVDBttD1BBNMaracOjQy49m6N41p7lftQeY06VufOdW9UnvBn8jaQFcL3pNxBRtKxiq8DZ45/556NPyKNc44cUoOwFI1GpdmMGYLFuLGr/1eztCU3dAUgD/2jIJVyHgIfyQwIaDnlGHwCdXWn9gen0/a8vt8AOPENU8Y2Unz3KDHmJf+yZ//L/cQDhunPUUhBkTDyMa7MCdrBaZAjygeJ26X7Q0ZniGHc94LDEmLbTOaakhiIFKhl48fr1qFUlAYG117V2RVSjbsBB2FtdkyRzBWyOnsKK3vr6oBhqAoNVpJ7n48FbMjoSNuKuSeTViocXnyUdbkxdY2+BllQJoJjnx9Fr+G7qFq7ezlrEK0FfO+vDaJcnD/paWkA8bu92F/YCH0ZYwNECPdhJNKEELMqnksVQw5nuJSGUdaXdIVMiYztTIyPRbTc7pX66GEOyMss59BvzHYj4QPHU5mgYCYhLxbYytx8fAIxK6wV+8r+2UDZyhDgMSKjKSO4GTApC5MhqfvASRQcPR8xswBjuezgVD2CQWGOR8Zvj63MVjMIJ6J6e3X2VEznURAZB1RxCi8TSHpRB5lnKSu7MPX9f6AC9nPqZzMtQ7In7HgBVnGenW7RAgRgce6qGafo6P0rkp1xQhHMAJUoCSsdQCIL1DTDYOGh3sqRVUYKDUqK8IEITbXeycoHied3GQ7CikjrFkTxil+LeA8a9BCFAEZkLYLoHvxCwDWedPZeSjtZQqyuQdTCdHnBqeUGu+Q+U/rwGFoTRCZZ+dwVrSB9qPOg9e8Uugn7+J8ck5MD5VmNAXV3AN4pJ4JOOLvK6UG/sc+e31MP4Akj11KAyXFnjhHEBFVtlfKI2M2R1KLJwmEY7zsGYC8lJGk46sUSCtLUyASgUkBdPgWEcwCNDWeRGLSgfzOneYoNRLwLWUrtE76G0CJvRC/4dxpnQU0Usf37ds0PIvCkmhlwGbN0cCMHQEBU2RQuSRHpZpw/qxYVdmDFO9OxDoKNQ4F5INKa0hRvL5KJPBcF6J+4RN2DFQ3PSItFTmM0qF6Mj7DTvG5TeR0Kah6r8Bf/a2flDAwbywSlRKo6478khS2gCAA/11DWmCmACjX2a3i2/EwBzzX+A26yom6xbGhSNUPl+8dXaqyAfpbfEYRvy4/UA6Qn331lTMCFHH97m06JSILKCshmtNekertZ5XTQkW0FcWtZ/I5NCBa0R6Fp3QKrt6h9aGDoToxSrcSL5XxEMXyanv67CLgozu272vBScdZaThVDyulb+IAgncJJNUZUfkFSpk48teR/3Gc4UyTUmpnUMlDOdZwSt1eX8eDfnfvZndxFMhhJv6V0gxO3yl6mI5a0eK15HE5aFJYPsXRifjTeOME6jrg1h8XiCK6SNmRgFRtGMO3pu4AnzMrKt5NPV/zrgJdAr7L09qNoXSvskvOzgN8GiSqaN8pZybPQG9CtlhHHGnX8Hze7TNlJ28r99aDR7ql+KXeb33BxkDSSVOPbR/ZNutghR91RJB1Lul35TxfPM7QSBkYWo9VP7ujLABZDPrtOroGUESfm+Ama9R6QMDX6ZTONW3UZ0pyyLejPrwy4BgOR9bxaMizz6n5FlVxyiM5P+E7/Mw9/v+KDivDvSJBmQc/naILWFc35wQFzAgdTtBuILTW/XCCW3sbxmFdt+o671MydXV0kz2oBK1NPc9jqDF6/ai9qjeuBlBJ+0PGL35cUbzhKxXBN0C4qdOHtjuwhGexr8x1gXTZjhXgkeVLAxARBvrnXHN4k23KkcqIDhs1zC0hdyC7A1Hq3ANwML4GDQsM9wbWfInA8+DV8TWRyOu8lK01aT1rkqCEqT9lrgU9F6DBZ9DlBGKCsUcf4ro5z/1nnKesm96DXe1UzAL7c36OjoUGiuZ+1vY8+GPSSQ2uIqn2mY7Yc21DRC/Ve37pl37JetwPf/jDVYsZnpk5iJ/ta+ixptgNrI0i1uZa8/nkDRN05DlzH9nDGWGXe6ozOmnrRPMXiJn7Ot112cvfAcxAb3q35CUZTjipliMQm3ykJC8+enLvKttzv3r+Ch6LLAU886qPBmqcLY3FHYerd4TWBb1S5+TqOoEIblgjfjP0aWWHsL5kYRDROLGIkig7MHLSsfCbZNWU41ElEYZjTvL9+9//vuf65u03zh5cMqio03L8rrM0AoYTVR0ezr7AO41RFNiPPRWdPqWPWNs+k7HDwcw4A+EWe1CWDLRZbxSdQyC9eK3sHz7rMwkI3nsLjcIj0NcVtAQPSAp5N9bT59p/bLN1/g71GSc/iP116tr7Wd+U0VLmHPX2M+eMe0fn//qP/929bhbymYsSnRWGl6jBjLYEfAEgHliho1Mh4gAnpcSuyyVcZLwobdVRT2bASd/woG2IxXDD8DUqXkwniq3uS/tuFRed3t0AMenuiiLTGxBQEwarsetQGJB0fTzmlqkS+caGUVtDxA6glpVKFASAhterahVOQC2MKenek1GayXph9+lfVs5qHh5DGd8tUPddtGigYQFX4J7nTi2YKQpSOqQI2IngUUgBAw12pmhrhlZKkJSxUmit6NbvejQHTfslL1XCFPZhuaylI4/Lu43nAKJEOIQmuuB7h1qrcU2as7DH+8OVwqkz0L3KNaz0NICXuZZzXwBIYMplXxSQ3UXOUTYzrwYYeS51DWcaATTBduhvmNJUChgDzMV0UlIG4JZajSiprNnc6hY62UX2GYaROcY7BdOEOfI3EYsN+KS2ZlIW8rZ571Hpw3iCkU0BsMY3xmahtbrnJkoiz/ebfOZtnCJAAEYr8srjX3zp0/pUR2MDhwAG2Vy/CRby/tAitTtOVrMXG6nl+UdIA+etCI16OPOGxli/Caas8zLWBhqBXs3QAf4r3UT7RZ2URYvUI6oyDSgqjvgdtYo0tylAoW2NCwePwW4U5MEfMiYJs06viR7UfAAegz/VIF5yfXbesIw7ntBl/ZWBp3dMhSByqJRj+PgAClgDQIyHhDIOiOPZ2UXuDKNg0rTpzdrT5mh9K2al+M8zPZXcpkFUxxKxR/pZ0Rat+Mf7Gg9nIojSKTZrkrXvTICONubccQ4nLVEzkrOneQswI2K65YMcfjgq2jGl7+Fl8/10KczJ3aqhkiKbkmJL6pZALnUJ5DnIu6Qzy5McI8EKTTnFzLlKkf/s88+3b7954yjaNBpLY7iMO5GSKt2gVBTxBoFoAnT1TzRoIFO1hO/vXHpDQKvWK2VaHrveqJ5jENCRvimzIZCQ6CxoxV79sR6k8aYeakBMzrl4jow86V4qE+Coee1l1WDVPmofMMb0M+UQwg8Vdan1oNaq5LLKPnzx5RceKw6opfQVUEEJiUcnZ6kRWxkGNs5dVkZRsVJC07ArEWfReATOajMpWaFnA4DrbAbI/bAAptl1MqCxarBG11QDPdZfn0m2z5rDeqU6WKqUgvW1qi+cUhupDw5wcnWTEhOSDQDJBstVGudG5Swol6FarjG2QyeqE/3WtWgNsNOFsmjHgISjqxOlYRC6ynWIbtU0L3pW9GWnoytyvyKck46fdLXwqQB6Ohtag0QzywERRyH8SeOKEySpfElTS/Sx/nMd4arxm1IN5yuaD3lp8Pwm7w897/mBaLijHhXFq8jZRPMnEjDRrY8qipZzvJyVZRu4U+6dutaeRld15EsiGGedyAmiWm/02SxHBI3bFMldUdW7rBZnFM0OwuJ5eYfpl4gQvzcG4nf9g0dzriSPqE2dOcbxfnxCjD4p69uWpi6laTqIIDwKRz080z8tHgJ8RaJVMxIZkq67tTdCcQRGdgEUxulmflKAqJ9dk6SvFWd9yh7WYep/4X3hNRVC4AwgBwsQdDDqhkfmpVGkUx5p20fJl1GSwSBCNRCbeiIySHIKGu11ipBIqQeiaNs2Wc1dFuAwIzjjSCdjBp2UKEubIx5TQEanJ1aUFY58gIt2oAU8wcEZx9Rs6pV3Tp2NuSTiL7aoG3uUTRi9iUyyBkrzjOySddsV/ZV1MA0s3SaG2ezijc4+ZTp8BDCudcYG6kWTxbUWn4luGz4E0EKjE6KFcw4atADY57zQhIfxUAt/6prot+hnE5QID9o3BYwOmlIE+o+9xn5a5aBG9G3uiU4Ef0V/n0ESrF/WLLZNg7fRYaM3Ea2d+Wuckr1kIfGcCXAbgLuNXCGwBh2KICvrhg4YSANJ05HxjHYS6Jkzg4j3+7yY74QuUjqj7psg+GKGXebD9Fk4AfrptMk4R/rMNkXV/Z1A/5mdB8kgYg9bhmUs6CvIH2gRnXzq85YLblAbPQPHqMsmrCCZTIbnhb6ybuxr84AqilAlKgwYjqyNOW/rPyUrrc+6nF4HkcRuTq38i2cXLtmGPKahrsZNarrnWU2IGQ+2A7zUju7KRMSOsW67mt0l8lCl7YzWjAaai27JKBx1QrFHpdeKpifWAp/KuaDu6/2usSzrSyacz/yunng5LAzYxvHDvq7yEfr4j/78f72no5AK2GfBxFwIz41xY0WflGUjTx2GPQ8Wm0zEB8yJ1EKJRDFHI7UCGCuaTYoQIEYUoqTXMlE6GEmBx8BX8xYDOEatqHGQCII902hmnrTWEA1GFDVUMhY8TB31lXqU8TJD1ACAYQ450EpxdldsRxckBcjEI+D0NPUQ+GehgqcbI7zCYsPSCmQc4cYobqRue0PrnnlQjsS8GP2KqBve4KFFmYFXODS1GNeAM6hdRKPm5/VYaegBKifDYFxLqaMeVynKk9FPQ5+ULsKr98BUp/rAECOwNMhWSrIOHc3HuoQ50zSia3ugcPJM0gKnEISuMGD9RpSr4Qn1gUy12GVssTZzHBzyxZRrjakVw7t7fzNe6j3xfsYDeGH6Gp3e/PzFsHvTj3QDY0MBcMTxJ4WCQxVTmeXvqezoM6K4UMRsDGD817mdY2AtW0DkXQ8pUUWSMQR0Dql3Qlqe63bF68K6TOZqRl65f5xvmOT86UePaFTGA/iJl4t5RFGOMaBD43T6Srs6Ajz8DfjM+AzsViFj9nieRd4194A5cHaWkhlEMUrAMJumsGIJAVU/5RktaFuQd82tNh7a+QENUYNl7m2eT/F+Ip2pR6bhYjo1rbE2x7nrPUfvMuOfzQUa9A8fxpEGzbO+WbcomUuJGYWX4VPQ1P6+fRfYuWeTh7GnR7riHDffAihrY2YqHzFGD2mKlAahpguOgIoAmfOFJ03FcvLs5gfNV6mbyLnirE7nzJFv9Rrtu0/OKIx5zqfhdnTMrHNWD4XOWg+JMuS/XSLiUx5iGq6IE5VdOP5jXSZf8PxWemfHFVSQWCKqBmBPpPKk27m2XDt5btYtBqpoF/nI3FJHSLxBZV8ETigasqL1PnZRdEf6jGhqRpsSEWVsDzAc3QYDmzOunzMSWdGSOB491uInNtwqmkGgmz3+pwJkb6z7iFbQy5i3rrEyLuDyNvUsFTkpGS6Qsk5+Iiyt7AvYTAMpzVn/Aipf2WlKNOnnn3/uWpjaFxkBRKa+ffNme/HyZRnxqZkpHi3A+fzJ2fbll1+6IdkbNeZTHdpnApuvKgr4qev1ak3Fy2+uVa/4teck4FhjEiCf2q6JblVNZ4FHmuPXX3+1vb+89Hq57vS1irWraPuN9dCzsyfb5dWVa0NrPHquQHA7dqrulNZIdYajSym6V02bUh4j/CouLRlAuubq8tKAsKI4tIbU8dU6eQ2vBJCfOGKVEgSixVlknnOhz/QsOfF1WvTfxVPVWI7hLd1Uc1ENcKdB0n31ruuj6XNFzigymFIn+iwlElJmRFE75i9VDsQNFMe5si3jho5d9mCWdzLYUdE2GsOz5y/8PtXGVbT08xfPXShf+6OxyO6YdccCSqdcAzXttEYaU5wXF97/6B7hG1OOTv2CM4t8UuZBGhVSxqYjVdA3dK0aD9L13jynItbtzKjox6kzTYDKgCsAl68NKNZ1MkftwJ0zd5+ODE9nbgaMK/p7GvGtJ1ZEZzVEsP1SoBBrAk8LaFqBK4PxymFgmbq6kQtoUb3BDmYhQyprS2RlMiTQd6ZOxPimPGlZV0ZzRe94nA5eSWS0xyK6pzHpAj/DTZmXyzIUg20Z1HbzBFZ4R2eTtB6d54WymAv6IUA0wSFTB5qyFpljOlpgdOsQU1eZc5jrc5SFS28bpb38TgNgnREx72NM2j+dktZ9utxEMg4bqET3iV5dUVPWu/cNoiiD0HPpbrvcy3fzPJp+V/kI6jo2cMh64CwF80i0ol0tK7IsZ6x7Kcx1nTKe9893854JTPYZCd1QVoXzd6Rf8xSvX0fDprFR+J+pyJhEAY52JnR35Kmn6Nnip9rL7EeX1WGslmel/ySCNvzCHcwrQOBIW2sMBc7Gkd2Rp/zOszir8MJps2WMkROmxzw8++Ks0/q8AFbrpsZQEgjGs9Mwp/cR/Q48QI+l18LSM4uPMS7zBmFB1Q+CswooqbFBQ6pnugJOhtOLjBoAcjseyjm9zkqBenIIv3r92jJavHACs8e10t/T0WKXUUVEop/7bJbOiw5sENIRq6nHqbljU2ETzkyqeW5NBxXo45+3DVqe/Os/+Z/uT91lNItOfSfqMumhMD4WUgu4QJWBmE/FUYtgQ7eIfhnh2nADUgF5BIKoMUKKs3aXW0U4ioo+3iZCwwRSRoMO1QIuLOzTohzmHsLIwVrC39cBzkQxwBvna8ob9amyHxBNAjqKdsDaKNTx8C4wsYpn63qYoAl9MftEI+ZAtnLiv4eRQ0HvEjVxXyn3vcBEM/Vhf1ug2uuROi4T4NMaq5GJG2FUNNhi/quoKAVPKxW7UvPY78mUVRA5B1/RggKBKTTUnhMNbipAdHRbDXRGDS0OiK6fRAvBsod7gRpWBlNGMJEW0gWn4xlEOPCsCeawkKadkSZggV6KxlzPyeh5/2SQ+j2ga6euUIsoKVbpfqUUMCvylcoL7XpvilPjSZ5GeCJJ1G08EQeS8h0xFaUYpgqDJ9ppAnDs7VxD5pG13dfQoGEK647iM5UblBrtI54i6Hwx65qb92x1We0U8Hl2p8BibDnP+9TkCdo9JPVrV2MAACAASURBVOj5jPU4znl+zrVE1jBuaGACQjg6EFJHMOr4XPZ4PmPSE7yHOTKWmXqTiIBOz+KZk0Y0DhRVwCDu2QFa7pimiN+AVAC/urYdLdkbQDXeFzpYI9xFseb9+z0Kz9in4FCP6MiP8o4Goo77dlwzvu/aKs37j/s3z1kM9VGonMiN5QWv+O2VfpeUFxpLPDTuB/d4pMQQiXBUKOc5OtIw882atyE16fohGl5zrSwB89ryZlqeHmqX8rzJ75q3Vt2yum/pAqtDZqdKMrfw9pYLk2fw7snXHwIoJ2+dNDnfAb9B0UGWMPaUFmkj5/ju5pMdjd00FRCAs20DtBp3sGdH+kxVqvybOol+d1Rn8XiAd13XPHw4/wo41/fWI4r3tWwctYn9tl5rOtHv+WZTDGukT1h3frJPnPnQXWeGsB7TWGCtUX655iFex7p8dGOW1E1ce7UKjve6s8523q7O1mVUlvG5ZI87Y9KVN2tJJK3ekYhB1SVzjvxy+kZO7dfThsGs12fQBH2wGpCsutu9RgCyut/7Kl2pdNhE7iYalhqCWiMbGnfbdv70STUMS1Qbyr2McYFkcvxibDly8UnVc5UjUA0xnj7182k6JnBXBnoMqKRRC8RNLV9F36jBXkBbnVUBYK5B5Xk+cjNEg3OXlx4PZWMuL68NtAmku7h47igdXatnfv3N1258pqZhKiUQcCoRh4o+1Z4kyjX1Wj9cqpldRYfVWZBuREYA5Qc0ZqXmKdK07Mrt+ubKtdV1v/ZZ83z1SqUIblN3WC+/v19AtIw0Ij613pQo0NwU7SrAXkCiaN91cDXuohuMUN0DfVNvl7NswPsy9WcDml4kSqyMcDutrB+lDI5EjsZNJGvO68flHAbAgd8SHe3Ioe3E4LbeGRAkhl743Uc3RhBdqwaxnpMSHOEBoiEBelInU+5I66+IbQGpaf5n+i8gUOtpPeC0nbWOeFz1/qKHQvvmF0JDF/8PSAQ/nPajmycNECoZZLEv0En4fsmoMoAAIfyTbBwyNQoICGskICZ15biPtbDGYccLtuN02pUbZTW1CLSMbZEx5n72QDRSyWnLIWMar+CRCc4oOiljqsYsieVg2GW/ZDz16Yiq6zVFlh55fkybrq161N1ZgyMQ2tKiAeEFVpBm6nUIEGteXnWe0ScN5iwnVI8VIFBjnuOJbMh/E7hwlFy9w7Q7an5OXTPP6khi1gI5d7w3WQkduW4gsGh93ptx7WmY70PXXUogf4eUANLRoQEVKWOCrh2dOUFXmU+DeMhLzhoprux3JH/0UnAE03c1Q+LMzf3U7wBf4fXBT/Y6cZ2FERjFPKa9Yeh1lNiaa9329T5bao5p6iILrym6mDSdM5vZNi+Zjt4uM8AYoG2v4aFDM9c0gLzHtaZ+N/X1HVC3sj/bAY8dZ5n+sZzO5o2dxcqe7vCEKmd2vzCWdlgfdTIwpqkzwyP3tls/g/01DVZwT1hjzi5MRwGArM2cN2NY+nAF1x11v+A95YT7wz/5i/vUk2rllPBxvdRA3pbw3DADQvTjAZgGAEoehKz7SYdZTUXEjKv2iQ3CMkL0+/W1aiM9cpOVpBylQ3SYVjrzuhtpefE1ZIqWG2AsISFFFEZiRlSCkPpnUhy8wZUKQQ0CagvKM3B3Fy8mm5IC8/EcJxc/kVEcAIXOXt8kJJvP+B5Adqd0H2qBwIQjeOK1ZIzUJON+1hxDw4pqeTSWol3Gc1LOo2Rh+LsbUxk/bWRWPbFRNHsyEdbTgKK6ufmVARKmoTr/5neh5ZaN7mLdBv1egDViCsM5CsJmPh1xwpqQNjiZ7lLKqmYA+7H3nAwBPQwphNueEe8jXTh8R0Pdhsx56EBj6DoUbcAwFwTlUmtGRyfu93qUxEL/4Z10r+KQc0ZgjvlZHoWqewlTw4A87l/Wv5vezP04rssUFAaqRr1Inmt6HSn/YWopL7BqRpVQzT72P+bR742KhiBkbRnHnDdrO88Ev08h0XQyC3BnDAgL1pf3TGWs61yGhhkD6zb3Zr4f2oJmdwrDwSM+Be1ugUaDCD5nbCjxKGvwDeal1Ex5m/S5z2U1ugmfj4HPfHj2GuM9qbLa8hg3i98dGoL1nuQpoYvw8XYGtFCD78wzclRI5ho3jewFsu6HBtc5I/3ENE6qVvMAxodhNHm5+RERGodIbdYJnjXXbRZDBmB8yKs55clcb/M4AxDdQTS8taOLj0o6ezz3hGdy/ifd7xVLgLZPAbJJ07p/ngOex9xYy3l25lnQdRoLEbfzPvYUXsHPSZvQhOkkeTtDHicK5SH5NGmJdZrrPdeFz1lH1/Fa6SDRheDTnC9T8ux6UgC+ahNNw2i+m2dMOkW+G5Qo5yVjy9mo3LmR+cA6Hff4uBcxwmLYT945z9WRl80xMg5d03pFd2Vm3bgOupmyF1rARICGLUfqfG31yHZaROfAiMQTP+mXfWBeeY+iDsKfLZ8FNK7mZzSfCN9j7eL+a9CZtYGvukTPwdnDPCf9eh39H05eJ8utjo/wWt9TqW52RGLYVQRj86J6DhFfZdBigOk6R5C6HmfAwrnPq2bzfaKHHp+S3iQ9I0Y0fHPqBl6N2qzFV+XgHM0zVM98D5Zr4qkJadBh1QfUFielnVqFKRdw7jXIM8K/Q+t5j3i2ImlUA1TjdHaAUvPdnPKRozIVSYqDX/oqGUjS4RUVirP0/FylAEJgRNfSYGkCZfpeUY0CUE9KP4EPqaSC6ETj6jq1SWFP7dDb7fHJ4+2bb79xxJHq6yo1//27S18j2anxpqlXdHAicbWH+o/0zoCoKV+k0gECXj2262vL8TSaEkh8ZkA4QEQ3I9QZymfJpoK/wCNnOhx8SO/T+DpqJiU4tB4CLAU8uvZqRZwZZDyrRoLqUF9AhiJ0OY9ad+gx54QmlrEvu56b5ItKOJw4bX6d69JTDGwBlo5oSdmr1FiGb3AGFYFLpJei66jJOHUvN2FHVy59wWnV1dgoY5be0zXdp0zZRRBVt2JHRcmuVMpiySnVUGUf4K3wRO9N2UpzbJO3WS8oB4jmR2mUvS6wLycEnef8th046eGoC7h5x0gdRe7PcXFWXRc28TBLFh9lQeR8AM+jjIm8MGS19nvSypIRo17kkdey51MGNo9tvqox8jzNGRkr3S/NaCaQJX04+gU2B+u07quJTjnBfiJ/08cpz9AZDa6QTs3wXWx5+B68Zsqzh2Qu84UuTFPDjkD2RgZKbjevRk5P+W++4DJI9ZD7jjqW82Cn99Q5PO4FOnYAsbb9mSs6PnScSPrQG88/yvbjGJMlGIzKpVRmU1Nq4Y7UYhxXmtXUseZ+Tt5oGSr94ZCirXHgVAE4ng5Wy66xLtaVCzeZdLzOvvvUuv7G0iuYKxgYewjAiP6F3sIc0FH0bOp+c261xqmNfbnsP2FO4nE+05VZyx4snOmQCbTG4lJX0lGru7X0jQqwOvk3f/oX94Qj29NYUXryZHmQdWgSLVWGWNVn1KJTP8SHwJ7PqntQdS/0bHdyFZmOFFunb0r43IZ4FbGoxhWan9Mx3J30ZnlOJczaYG7gT4qYFI5VtJRU5hHpA1NGuQxjvHddJo2L+jXUt9PAABsRLH53LTzPQTATqgvRQDAYTkdl3xFtlUINA0q35aw2BgVGDQ1RJqPeM/cCQszFRt25SlOYEaeuDKI1KvCU56C0m76qcHPCiRN1CSLtVIsKWqQAKyHHU2BA+BDhYp6lsB/nMscxa3hMYck89kZKR/SISedAFiJfL5lGbEDi7obM+kNbeDOWQbc6c33qTViMbhlpbbQ1oFudsn3oYsz5v6rXlO6a5T0Ww6rmONBYplAe8CrKTFc4roFOWMNVXwaPSHkaQh6VCvOoogZL2PgZo+bHFGbs5YzKnYKT8+SzW8bwVLimoFj0PrxluT8Kb3v99l7Kozdw0j+0lc9ifPIv9zXwB32gtHB9C8YGKda53cphUXRFdJCBBhX4rrM716zPU9WNLEZ6vEZjboOsQX7PZIBYa90KoHPaUKDWcron5VPryLls48yUMtaklYNFM+UdFO0Y+DlE8+hmC5y7fWSiFUmUgUorI5KglZame96nn7tohxUJtzeGmy/sU2keWsfJK3b0WTPnWYtPB+1LZEbJi3xUTaJGUXY70yrSwvMyuAe/iaIPvUz5ELnYKRpz/oSTeC5OOcqerueMVGfO7pRhNhJ2dbiGAjii5jtydF9PhuLPPW6Am4qzGPII4pmGyAQX4RGTbx33iPcATkza2817OHr6HFcHPBwwtVbwliWDHBUNCPUp3Xkdh6yd4500w9nj+ewvfAMFm3uO+x8ai6Ak6viohxzXBx40+fnko/N+1rv5aYAc5jN1DsYcUL+LprMWkyev+nqTDnEIDcVd642iPsd43P+1P0VLU95OWkaHYg0ih1uXwRBBSc5B2TsGeB7XLoY3QELTXJV0cSLIKNlhUJPQuHKEz/nMc/0JDZUT9ei0Yy/Zg3TY5Zx2Q4pJ56zn5GetzEdv9kkdkdE8c57Pfuc+4n3R3TIYqqTHMNp3Z7P2AUB66nRLLoxITso2ZI061H3K4ckH5+cGMk7oNNrRtaxPHNT5S/z3eGZbjmdO5tlVbsPfqRHgqpkZWyNKx0gfLHk/6cl8XOnjlR7tcT7OPTYqK/2Q6FmMdwxOnCkYomnqRK1X1XY/2VTySc+LMXleqdoN1DxVSvpdUsnfvXufd1faougOgCm2S0cFGq45UbTjBz9b4KAyYJi70/0ePXJk61dffeXADkAyAag/+clPAiQKMFV6OdlhJwJQr7YP79/73c+eP9v++Ysvii637cO7gLkCUjR/N/oSqOfotzs/U/frXoGbivbUP41RfyuAgfqyAjnfvX+/nZ89cdCK7Jyse0ZDFLSBxelErLqSGM+xaVXTvHWtUBNdUrvTamipvjPtIPc19huXw7JuXtkZvrT0IdswLh2QLs6inwlC5FiUE9f2eGWKVFbB1G8n39HvBnhNOyrZEZtjRVMeyhnZbhvRcMhePefsLOBz7KUGNMt/4/klTTK1X13SbGShaH1IW9V4kS0TyIIHcX51D5HAk6cLVGTO8FD0+umM3a9L14oEYNF7qHGIY0Vny1HsE5gu57kAfu3F7EifwJlyjJTa7PP+KJmJrbfmPjsdKzpOY000cmr4wTe0CQEmc3/kW9NAR5ni1KqIREKOU8h1u62SB8sWrowIO8MMKLb94yjJCsZwwFYFRbG/qQdcUc/LaVepz6XPqgQHDtUkG8fe3mEaLo2SyNHQag6Cx+Oa8KdV5mDWxO/O5NCkn1ln1yB/1SadNLu3V/ap/7HzUzKkSyN14EKa6127dnVoo0q8WPcuu0Pn6/y0Gh1WxunAZI5YDucuZUoobaA16DIHRUoGzilVgSwlOzR0G93sTk1cq8Eh+oP1HuNGAQE1F0Xzm9YrmGx18UYvKseeaFzjozakGnhZhA4ngJ65zlk1h1v0OaLL9zp8eX+LRxKR7wZ7TpW+3U7+xz/8Uzd5Efqol+T3CLrJAADLUKw4OAAx/l6DHCkcMEZtqE5sK1YU/s8BlcAzMx9FjZU28e5DBNeVIhtPHhXan3BcKxalEDE2HQZtAgR59ljegfZSRBlJ2goMX/eeOdUXFljeF9WIpL6j0ggq9SBKSzcuIFJhGgt60lQspzLVb2n0PMyreswdwvfz3H1NDpgCCuYUQN4XareVMUbnV6XHHZW8NhIqNr2UV8rZRbB0BIVTtasODAeCgxXmE2H6qWJN2lJHKmaf9oWTzcTMIzsychoyzdxKLRhRVtNAm8Y/TO+hiA3oQ/ei3EUo0jihGjcc6mdGwXzsekBJH4kigkCd6+y1qGi9h+hiMmwDNpZtlVqvSFrX9Pu0DiB0Bk2FQeevZXCMdvdzbBMMmUrA2rvytKEIcc73zD6F6eEFvDNKeNPtFGLs0TSWMRQcUj7SaHJfd3Sc63ScS85Yp6IdDY95Zvhu8rLdudBBqW6PrK3Au2m8rXFW+qmf9ag9ytPQIfWOZ8FnUxi5hTyKF8+e4+SMzzHDVzQu/15rx1w4n6xrnnvsKAroNDtVtlEz1zHv2NdOmnyPOUexmEBhpROOaKnJI5E1R5mSa/ZpKYwHWpjKKCDP4rdlhCM4J7BIR3SR6SdKAzbnKBjOuscADiDogtpVi3jydb9/RCJPmofPIIM4T5P/A6ZPfjafn987YjRKMqUqmsfPs7rouNLY9DeGQMvlAW4eHEHwSWDqSd/Tgz/3cp7RSZ8PGSBHWfYQb/MYPikw7wpPK2p43TeitnZ7N+TscU3Nt4qfrfnVXrqeD8o+NV61Bwamy1itQuNR5vfgFzKes3o821YgR5TiPNtH+oGOLUugX4IMqlQKGSlIJe/LiNg47g3neEaB8tlMU1x8cgC1i/8UzUx6mrxs0uPSGYpnTXnk+VVkUztf9rtlI291493XZJ56CXzT6z2iTf15KUZx9rZecuQHzC9RI0cAova5ml9NHj/lKhE+k4Ymv4zc7WhJ6OW4fvOeI903sNe1cb2WK6ugnl+8Y86TdWJf5vmGfxKFOGmTObJPpo+KxGAO1IB/qNkZfAW9yOtw0llAk7fk2ujuySalOUvO5pH/ey4VOQnQx3iPegYya521Kqsw9xM64OeUs6aNiupBJunelCY6cRrmAukcfdmGuq8rgFDHWMCE3iEwFXBHf08dBn50d69sKzkV1USoo2/b2O8GeZOmiIyc545zo/WHDqALXafxqz6papyGrlK/VM+ibijrTIRNQLg7R0EKYJS+oxT2zEW1Vq/SPOv6xnVJDYAW8Ko9Ucq+DFYBOz/96X/e/uqv/sp7rb9ZE8nyc9c/TeQTz3D6+rtEiWldb5R9Jju1ItMc+FL17qAd3aOapM+ePa8mV0npR3dazUXOzrYPV5e+Tqn40f9SU3U6Tomm1f2JmL3x/hpAdbBGASAF5KADJTo0c+RsEE2qmmwCg0nV1zxUNkB2dhqn5h6th8qPJXswYJbqjepz3ZtSAU+sw1++/7A9OT/fVGP3+fOXjo6FJpMlJf6poJw0nFKkb3o1VCMwN81SI63sYUotxBbV/ZQi0FoK6H716pWzD7OH1cXeTasEGmf8gPLrrGqvnF2Ys0O5C4Etup71gGZXmn9FJyaAaV+OKXReGlU9NyUM9LzU+UXXJOoPmtF+A/ZqvoqOVj3ZGQCDTXn6KGN0M5qzM9fbFc2aHs7CIxhbauDebddqDqP1ML/eyyd0GvQd6i2fnT7x+xMMcro9fXJmmiQwIM6LAFmJWqNc3I33P2vbtrrHX+W40pI2eyqsxpF2FSwjWqb5S+tpOY+OBj1EtC7ZM7JAAUDPhxP07uON50MGLfsR4LtrVLPngLtrXdQIrrIMbAeVM8IN0lQipKJo9SzxIl2DDuto/kpZ1zgIRlBPjVyXYIzHZ4+360s1nutAlulkcxTjCn5KtDv/pi7ncyu6+5jofI0Dvglwjd4If+W6yEZcjznr2iKXwCpgefJy2YpP3an8eleXP7I9+rTX+ExrljMTZ0RsyGSfKetYdBYHlv7TEjgS3g0ab7aTP/yz/+3+9FSe2+7Oq4doo1jsaQyxwSiLT8x89t13NPklrArw40AEuOk6NvHux3AgtFXvu71PsWp976LL5XliQzQOgC+IT01qUEj8/io83kpmUHZ3vVO9luqwo7m2oUeHtH1XJIx0H4wtAKzThQ91Cx5SCKdBBUGgpGnjmAdEN5XqKOtt3EyCQpHnsCKI9PdS+E5zSDzOavoBkU5liwO5V4o/TQ9CeE7FZBoO8wAgLKEF5jyVu8ncvXcewDp/qzU64+MZ7P/RmJmM9zhPnjHXi98RynPtlzFFt0TRnAChEJTHauF+rZpA8RalPlvobJ4B3qPI0d77THYq83qmU27yTUVKdeqZrmWfEXxLGdTNZQSzxj4vBYrvI6YoBt4KDMqO5z2iR3RflwWYHrJOQUzqTqeAH4Ef5jiBlDZqwxijuO/XRNdMI4O1QwFhjbO+UUpQcudZga7nWbMdWw0yUqu6GiDUHpA+vIJaKiVxRuryvOxBhMI87zFyel0WTVW9VFLSOCvHMwldsud9MmI4zH0ex8aXkXJFeQqe1fy6wUV4ZNLQuvRDzlBHYc0zPdMT4ctTgZPBtRSJOujar7l38zzP90Yx6Ug0BFtS9zvtZ56BCNl8l6PQICfjFlCMg8rr4cjEOs/r+opgHFFC5ita7wFSBLDpotVLES2l1Gs32BlCWz8TfbFPEe69HdFJ9SycLJMP8r55H7xgnkXJK0Xu7PiuI7kThcM98L65buzfipiFYY+Xcv80SueY+D18BYgyn85xeq1G1OaUMZNO+H1lkPLcw9iMH9Vnc12WrKtOp44iVz2ySlGccmO+1wO+SzOxaRAwP/hN+Fif+fk9DknziOEM0vXwsskDGP9xLTyundGBU4+0sz3tozST7vTQeka2xOjYyaRS0BmXefiYn59VCiY85rhurP88u0eZDj37mgIY2YvJR/hdDuVJq3OvGau3rKI7PuFr1aSG/ZqyKXs9mgUt50in9R3pd9I5417R0JMnzEygOhK9vxWVsepItqN10hw1RR+iM+bZY9iXv1njXt6CcMxZXy1R191xdHeG6w/W3nTv5iQj5XGWDpjncKTWyVn1EJ3Md5kmVmRMgbsWfLnK67ZkdyQgz0QX5Gx9cpaHwwu6PNICsorn6hnYQ9C0rpkNnYiShJ4mX9XzXZ/PumQcwjPaRenBqp1oA9KO2j2/dKJ9Ob9xapMxwNnTuNBBpn5EGibynwgv7uPMJJW/6Y7vNW4yu+b50pgNpC7nTCKDj4EBAYA6mALn4Tx3rpF5e+cmSrOenOYhUOvZ8+cGLARERY6qidKZATHm/eTiwh3qA6J2cMTNdcqyqCHEBIGdnq51rSYg2heDdVWaKzVco/c6gqjqdep9RLSRwqhnaCyaU1JgVdv0riI0nzhik87dIuPozcny++abb1xPU9cLRJyguOlcIGnZGgIC04g19oQyAMkw0pwXSCs7xGMJeAIIt+z3J09sZ+v5uk/A5u21mj1k/wWyaXyOAK0GODMSk1qvulfzFXCIo1x/CyBJNGocD5IbAqM/fFA0axrK+nxWI6XQJlpTaJ8oL9leAtw4a7e3ZD0lMGrKXewArQM6J1iDnidwz/HMoxGj9kZ2jtZVYKH2mwharYv+aS4Bprtvgc+Cms8KOCpZCY/Q+4nibWc5jUTUO4KyBelGHeCsMjSrqZLwD83bgJa7uFetUNeyvfTzNXYwjxloEJA1tlGCuVI2wY3Xik9Q75YmiAKEKbdAdDFBXNrHXn/Gm0jjrt3a5dhoiMXcjfVU7KDIYQKHmksC1dLQRf9N+uK8aS8miAvYhv6Qkn8na690Ht3ITSnUVWpBNKdIaJW9MB1WfUQBZsmG3bbrS0VVq+kcci0ZdhY3yPBHos+b1LuVLVD0jG4TPU9ZtglYiiwKCK3fmUtAW2Ra9njOUb8jo9AD+J55aexxaAhEDn0amHysDOLQbuRB9esooBQ5Ck+E918p8K+ydkXH2C2cb5wyKjuR+akERPqh3NwmOv/kj/5EXaRV3DeNR07PYwAiQDDuNVA+58CiCCxFQx6Ck4Rwe9PEpLQdRdy0/Y46k02aXYjiRY4KLCZzeS0PjiIOK3WsIhgo04bwYDzptJWxY5x6/KUoZsFvLCRUyNWRH4XGcj2LS8i9/mYN9N6kjmecUIQXugxXCyB5jKVIjZTYCIjqML0UsY6UIzUJpRABcFTMEfZTeToCmAha9geF04Z1RTFwQFDKuZaDgcI7FVj2H8LVvNfaHICtadDZ20r6jd5f3bU5ZIwPgmUsE6RiX6ZSuw55KYoT7JkGGbRsplLdeTmk7VmJsEonxmn4tjFpgSuv2xbmlBodURStZDtMPrUIpDjugC4aFI3o16PROI3JdKDu1OhWnAucH9GSeLOhmShK5el/oPOd14Mo21psU/Twoh1rIbr+W0VwzHPPvlDbZTcnMzKFXmZNjwbcNGIdOeRz3qUC2LdJd1pnvQO6Qylk7ZpeM8pJh9PAyDMbSJ0KNYJqrgc0r3HO88Za5D2ziHWkxU55D2WlILI8TAZVO9p3GjfMcxoNXsMCTI7nYJ6FySPMCx+p3liaMx3/zXVzmkj961D+9qwinPt84Pyogr4jam9GfHldSlDxviPfYZ/mmn0XveTeBnAYduqXDY9zpfyv1NE6r/DY3rs4vea55zmc69nVfe655WKBdH7u3SgFMvZ2Pm/tlaOhutnX5LVcP2kYuoRPwjdRPLj/u9Zt0v88e3NPjmvD3+ssCKw8INl+rwt9t4HPM+FJR56B7J+K1JRJie7dN7Thmct5NviVBoVBejzLiuyB/6z9LBCdefWZPjhXDlF50gusKxRoMuU0546zy9752UqpLxlxXAuPrQxF9nTyHvY99ymFUt7yyu8tn1LevQeSJj+KYpvmYz5j1cBk7e+hQ2bvexzA0I68/swz6XcBfSbNMfb5OXP+LnqYEb9NpwGgMDAZE/TPT71vnol5PudYJn2Zhpw103MDUJy8NUbwvjyD1pnohe+KNv6EV1YjwXmu1/rIaXmot5Yx7J09vncaN1NPqfINPBMQaco/zkCe02A/6wIfgQbnnumaafDAKx/ia0fePukduT2vOeqaMeFktLcTNO+bTfsCALNXc8yTj0Ibk7cf5zf3+7uex/2T98xUTwxweM1xDXguhmJ4VUdpMSY9Byf+5AWTplnzaXAqQIR3fNf6AyJxjiafgja8Xo86aGTu8wRwJn+yLfI40Vx9xkqX2OkUTUPLJjmUqzAYd3m7faju7didcgTKfoQmBGjSLCnvTdQXvJKMkxk5jFyQsezgE0WNVs3QW0WrlW0ELxOr5PzDJwAzYn9RTqqbMcUZH2BEhr+AnMsPl6sXASDgkeb1PGjIdoaixhTpdnm5vX79Oh3lT2WfpPalhysjeAAAIABJREFU5gBfFKig5+Hk1x4A7Gn/4I0Xz5470kprKiBTzxDoIPBF1+gdL1++NKnp/Y5EPD/3ums+AtCs51v0iC8HLHcjo9PNXer13tubltvuAbCAuTPrCHo/tprXWsDXZWqWwrc0B4E/r19/5gg6gSZv3703lgBgiRxiHgRFqc6pIksBWbWuAmw1Ns1RDaq0N8qSlPtCc9d3Akf1udac9bi4eLq9fftmnUk9S93otSZvBWo7KpGmU5W5Mjoeg01wNrQWWkvo2nVYfX3S0VWrVO8TaA749OWXXwYrOTtdWZwCtATiCFiEdgwmFbhG5KxK0BnofRrQ0MEw0lEVUfvk1NHiAuA8L5cwiMwVmI8dqXV5+/Zbg5QCnAG0AMN1xLMGiZx0347SCVVab8oO2RUap57BPupc6jPo+Po649Be6Vkq0yDaev3qleXke61/vUM1d9207Do1h1lPeKCihpFbnDkDzHW/ANCXL18tkN0p/x/DpzKXRDkb61Bqe3WMxwbV5wYlz0Q3761epb5zxqNnaM1fvHi+vXmjyOhnOVda34qsxSFBGYgnF2mqZv5UGcUB6zMWMSqCmma0NPLo6ioOLL1Lz85+pgM3P1VoRQ4UXUNPEuuFdx1t7r9Lt5Pe+/T8qR0cOqfaH52pl89fBKS3/yBBQnrml1/9zOfp5N/86f/uOIuzJ0J9hSgHiU1YZDwDCDQ91Is2CpIiUCygKpf9KNTdEVS1EutZELGBvypWjmnLQXQdxurAF09emK4/mwXUVy2NMr5Heq6eZbRdwnylXooRh3neqGiza3mkLkjqcFQUWi02h2UdmtUdtcBQ5iBF28Ai6RrFLO0FyeZa+bPnoz23HIQoqvtIRdYdwQggx3WfGpIJfY7wq4KblVZCjQeFBKMwcx2Exb0TFEGxQSBwjZWZqjMyFRuUF9ZrKrxL2I2i5ShJuwjRwzowf97p4uoLVMQrEENIc4JGUDZmGq+Nw2ruQ1YhyvxUptiXrIWA4bxTwB2h0noPxraj58rIA0w97hPK/lIW/cKk+hw7PNsY9L8YH/z7/1M6w0A7XXDRU60n3UtRLPFSsmfQSK9bp+0nwiHh0XujJUZt6CNeOK8dHstRLsCMzkpS6p5QNJ5xk+Lc42kk40jr+hvBAY0txdnEkQZRmXOeM8E5z2ELsAR9MW9oa9IDzyaaYl7bgN7apl0U4DRQszbTUGzjdQJFpmN3+0pJiOZfDaAtPjrAmCMNs1cT/Fj0N6JhvbcDdCE6bBohXnPRmAGWqsNSD0vjgCoS/AlYXSAqpSDomDhA5xm1fNxreA5p6wSqwXfmfJBHKBP6TsZG81nx6eGBrChDAFX2XvendkxHmvkZBnEqddtOo9ThXDSr6HZFiu8KhDddzHHU6V7navJl5gFtT4OOPYZ/Y/gxBtav37qPFExMbYOx89nzvazvNGTlJPP7KlVmDxiQftSybIJAGs/OsPoOOmF+U7cYK1hssevZeI8PjVB4l9dopC4e13VGQk0amOeccg9Zj4DCie4Kf5m0tqOzimbgsypIl3pPHuC+dMCUD5/I1CzKSuFGX2hgvAHG5k1pgnHUK+wMdY7pHpDsswNtdMd6xnZMFacmk7Whajo05V7mMaL0iy+zFhFxXVJgrVXt6Voq1zCutZaOVV2O7TQdDuSHaH/RE2UvaI7kzqR9DgpJrfUiamEfBdv7sriOf9mdz5K3qYnb8pJxzP1Ycqz69XgPCgB06ZByxs53TB7FfO9UUqZqsTEnnwsB4nLwU3t76RWdnXIcl+WhTe99OmFoNvucyKmUZtAYj/xu0vJRDzrStr6XAaOf08kLPzzygXneDDIKJBi1slmftUMjinnyzik/jnxvnmPGjyzUzxlwwfsEniCbkM0YopOX6nc7gO8CTM356D4c9+jE0Ej4vd+2dHjmyDOmnEd2wL9tP1Qku4GcHX/qwAzuA0zl/qMeM/dR3yGPmDt6N2OMfNpnHzRfp/nbneuf3VzfbN++fVN1BqO7WdbIuX96ZuALoH/aZnPsc13n/mZeFuK7s5vxtbN06troiHKC72RYNVsToDAjBNe+VKmn4148JHMX7yqd1PX/DcAlICeyRjyheNLCcOW03medoOtbPakI/10s7IhAR170/lajJ5pYjEYynHs917rgVnXjKuXdfQ3qnQSI6PlkCXKGeKfWzECpMluKb0qPZE8F3pjtlA0ve0vP/fAhkaCT3/NsQBevceWQRM/PWhpbkB23bZW2n5RXPVeg2eeffWa5KSAldnt4E9F04AoCbwDtiJTUdQLPfBYUVVq2m8BC1kM4hsCZPDvpps9fXPied28/bK8/e1lp+s/MX9UoSgATKfMCPS+vPmyfffbZAodFk0S9aiwCig1knSY7U6DP5eUHz0PPenrxzPzdc7hMpqj+aT6WGx/v8mzVNLy52S6ePTW/evL06fbFF184Bf7DpaI8ExAWh+u2PX/xfHuvCN7Sjy6ePQumVKXprKc9Ei4TgFFj4SwYHFV08NWVwamnT5WyH6xGa657BWa/e/8hJQ8U2Vl8X3vK+iZC9oNpSDVlp3xDLrGH6Ke6JmChAFSlmd9tX3/7zfbq1WfbN28EMJ8Z2NQzxXu++fbbtsnu7rfnz54XP0ppgtia4VWiSz33s89e9Xxdz76ds7pHNCkg1QFMp6cLsNca6RmsAaA166a91lrKESE6yPXZS5zDBlXP47DQ9arh62hZ8xeNRW8tsPXD1fZz3/uerxWQq6hX/U6WofAIBSU6Gro6let5ovFEyQbIdFT5H/3Z/3Fv0EV51PayplAmB9fMqWp7aBNAYI9KVZrfyUP+//H1rk2aZVlSXuS1qht+owx9YWYAA2wQGBoE/GMkIZiuysislC13f/bysyOammnLzIj3PWdf1tXX7Q+nSSaFXc6d3TCX0Xx0avtEoGhYifBFoHPZBhntvM3BKZMxk8PUv2FwmaSszzM1aezjCLOvGWKymYw8Yy4dsG9Seoc9EC5rSLjE1aDjhxMx8vTq9CehEfQHp1E7tRlQyOpFArsmPLah9eO7nZQ1nt5vaN4GCobGffYoev6E0Y7xyTTNURTpJXcUZqXWH0OpwJvbqHAfhu0xOe9U2cHpu/fM+LPS9v0RzZpMoyGXzRpZI77PA0WOEJCBMUqlnLo+d4SHHLg4ES1cTF8GGzq7cP49kUGcZZ25hp64VGtojp6M8YX8cwZiUIZcpaVrVPme592slT3eBswfr57qNv+RKu6pUiuIcLi8Zhsg3DPn3Hd2C1cpawmT0OjVM5M1wZOmqZSd5uXtPBAhBlic708AAmOTvWJQsL85PpVoRhHxc3gIo5aft2w4h3T9Re8AOAmIL7C37kVrL4eQ8xl5NEbamRxXQYAGWKBn/sQR0cCrzwzv2XJHfr/7rl6HadzLPbYT0rLi3NmVAdXbl1NZZe2dZQYgtk6TM0EkZzsVP4GJ7uUBePUSHoe2HK/aDBPfs1xNOaeAubeRD10gHzl/0Xz1MFk5oE88QJKWf30GpssnKCKAvvpkkkGis0j/Sw/YclYphgrTJVnf4bEMA1j+prSQYT9btsk6d1TaU871HnX3H55AKGeN/FvH7blHaLF5pB2aIxerdFd3X47DTaes3XrXckbrnQzGnpxbmXTwlT+7EwPVnLoHhNTwovfogz6/zTOrmzfTtO9m9fvbTGlorXm29R/3sM75sNIGN1oH93vUBiOVGvf+4Nk+V2SgnjF2h+yL/Y898p0O6nWZL5Mo+bzXvbS1esW8Q1XHef9VRtp37WduJTtrObIjTl3Tl75PaVCCfD4P23zw1AMYujLxfF4uRezPif5Uyu4MD+iW8wWEGRCt7ZLDn/OeXKXl61aezJ7QW+j+n5VJuM7rW6Cw71dnE92zMraywQMOoLO5N+gSGTtta6FFr5X/LY3ghKP3Dy+qb/AORQEcEgWUjm+9wmfafjhnVCDW0eGxReCTld3stTPgnwGMM3ju7OrZy7Ltg7YZ0InnyfrLcxr7LetWRxm8/pSEhKar5v9bv7fd3HKe/bYMaBmObjt8PIP0GMKWBwnYqwFVgAbwIO+Dh8dp6/PQcMyrZYF+nwNqmr7XznulA6mgCPAM7XBGbUNCny0LuK/2edj/4xxkl1h/A7hzp1t6uP35Bbj++KmegnM249jC9+5X/UMZTfO8efeAOSMD3px9EkE6ewk57ns0HUUimH8zYJFSf+ndOacMvsRfpf1R6935jM415yn/InIeTWIdv3rlQTuxmR60e+mG8avRpbeN37pjz1eC59CLeFD0Y91Mb7bH5/NOfJWVgRYkHbxovoFuVrZNwHpMLO7WIB68M2cFEPieXnBSzo/YaB5gKJ9/ziA9SudZTrrxsa7stP5+nEnkI/wHvfzjDCCKXTR+/D8ZQGzAxs9Oppr/KJUPiqG1+PvThtBybLLPpsQ9WK5k7rRg8xAe3/n8MXuasx1A2hQ475kS4wySlF09vohpe3hgwDJlF8ov9IDYAbnmHOa9s+4BHMlC5D4pMxaOUeiywFY3sTVwOvMu/vEvWs8ZmvvL9HRNqzv1F1Zo4mUyEgf0FYZi0Ofh184zpnzf/Ry/q8+hgwMfkt26vVN1DikV/jIlyidw73X9+ssv5ZOl3/XcVWj395S/m2Ttj6NTqag7iV3xv+dM5tzm55S9C+BOJuoQ7QBxM2R4fJlvr65Y8X4pOTYdUzYs4FPZyi6RBxwXrvQx3/ny9eX1e82ySEY+A3wlYzOtWgNnQjO0NJj3zXk4IOUkHmyWuz8lZ9ryfjCaATsBwud3BEQWX/n48nGCzpnIrdBdhihDUzzb//4oAHKmgytQMK0ZkrxH/9MP/+Lv/+tPTTD7PEmT4xh74Zslsn2aZlHaTPWmaaUzl4TRokWnD90xoOKkjDGIgYTD8u3Vqb4M9zCgniEIw8QxfEkxZ+J0K/vXNODn+WkEstklo+vSVBbFPgLbgOpRAzGB1mAfwJKMAQQuBgqCfo36ncIk4STnDAvXqUv+bAR/GfsNHvEeLhRiQrHzfk3VS6Slwb8V9G7GWXptAaaU+hDNgTlb8bWQ5q4xhugneLIaCtTrz6KImylEKxIWvuf+PBkPGAdttEvZx0Gd52LgiA5yzPN5zgnlZZrerM593yOuJ0E6Bukx3KO9BPSdcrSN7E9fkGN45p77zCy8DEpjCM/nMdKpWpWshgCqYTmK8DZkYXjoDh7jbthrG4K8/7k3v/a0KkgmAcIJmrCGIlNrnXjOGhCCfU5YoXnjzjaEN0THpRw6A6DlBmcG3bP//pPyGYA27gW5xFrLbjtgY9OYgh8pr23ggDtoB6Fp+/BFgBsNztLgI8u7+85YB/cCTfTZ9/N7jUR++dmcr3oFZYLuZtZuVvRxomuQThuQTWPadwIkbYAKl6vsPPWuSx9LyiWhAZ4HbXP+/HzPxEGKPg8ikwZHOTu/C75/ZB/ly31GrLt5j9JbrYFMgHxXn58JayHCm8a0DpXBV1llEdPyF0lZGJZbZi5+iiEEby6P1cOSFfmgS4abVaPyB7CcddGb7sMAlvILuu/rc1gJcoIzbnpoOlSStXjCqVaiS5tzj3ub77vUydkgojkCXFcA5j5nHoRTvjrM77vX1nTG7zqIc57Xyq+PuO75yNn0RsNYhVahhXaG3E8sfUxTndCfh76YIu4esQYDn8/JSQbgh+dVwsspB6T1cOoxAVMuOpl8ud+2ERRqqTNrOcFZiZtKL22QaAJ5HmB0dHMNd2o5wXNnr/CWqGIcWZ312lXbu3ZBkocDewGfrafm73NmVGCIXjPRvvUt2ap++cpdeK3P5JxzgZ2f0q+0u0nw3bbxWjag59ameD/rERDyKU/Dj2TbxwbotVk+uLezbZN9/ntDt+a76rs1ZxSQsjM1IpUs31uWJ8NcAdqSGbCMgkbJ8DJo6em36L3Wb+h7zqyDt23TPPgl/HgDgQ/wIndlmeKqFeQnANKdXcj6pF8rKxP7oPVv2wZN56ubyPx0r7j+jJ6jicyekixgs/bE+9jP/IkD2bIWPYnNOj0OvcetpIE+WkZaL13B4CQEtM0yz8KvwF87ujptA5qncsIP8LvtGZ/7TvSd7x7gUW1Dnj2oAQy5F/Y7z1RVUM5lzsYg4/YInAyfyW4yUOBssXkXZ8Xf984tw1qWuJJuq3Os130mOpsE4I+cpELEF3gyJ1t/z6/OHQ5fZUJ08zo01PStd5Q/fcvDY09Xb2zJGQY3RcKSF/qwdWp46M0TWlcFNMUbCvY7iedkPmZfWnOyFfssDx1U77n2yVre9nnqKD8Q0B2A+JOruJIcInoUWOXecwyvIYg0+8SHb7l7y3TR5pT8064p+mgArbmjAdfmO9DklD5/+WqQad419DWHoam4P5wpahvH/RDnP02MD9gJoMUzh5Y0XyJt3qYPaq8XumVYElllls0ORkypML4QANnog69fPr98ntYBk8yVfucOoE/5K4N+fgkQNW1arJOdODX0+l0JXJrmrkG79pGPTj8g7QauZu+TyIUM+XEyfqnocI9TtdSS3+OSYR/7Hy8TRKNvOeAw4KDeHXk15zKydHApQwRbwTDfm1Zm7+lb0flMWU+ZcGMI8/nRYfCIptGfVmFOThmaQk6766j/azp2EMTT1/XMoYf4eHxeIOMkVX0yGNm+sOSEZAT9lqciw20DJFOSlKYMx6GBBHV3Ovr2+Hai1A8NCjJgvJPLsZmG5kYXHaA02ZC2EyZb2Nmh8xkSQxhkqd66pwrD1YfbV7MS5CYArN85I197mfX8zd//l5/ONnTm4k81wHWavpnH5ojRVUfDdfkxhiHINhQ45DZ4GZjF5Z7fvVg5gGaTWdbGXAtvT0h2euwcJtGmBlicdvzJjPDBWYfZxMsPIayeWq3DTaYlU7R5l8fJT2Thl0NksyYx87iIyRyjLNoOuXPZISYMHp4570S5SRCqvMN/zn9MqNZ5Vz+QEU5Ef27hDhPoXdXfr4WEFdqCWkqGfZNRYiZAabag0dpO+vr2v9P07UN8O034HBjGSsAzDDD1sYqwY5234X//nH+3odQCRgoyQvk2fu69sD5/v4wfzI6Eg6Fp9SFI1MzC5umwz88E9E4WRSJDyhQ9AKiVBUb+k7YjpGI0NK2wv56Mbp40o9/GOcbM/Z7boOG7CFfOh8/1EBOeyZ9M0Wwnoc9T9CmRsRGlv7bO8/6gYf7cCnRojnOQEIzsaT44tPHEih+KEuOR80Np3CBT053eH9T6DKNSNmf6w02sp0t+wvvw0LkHydB3Br0U8MFeD+/kL20wocz6/tjH3h1uvRUYB8odN8jYTkW/H9moqYgp02kaYo3C42LZ8v2lk+gNNfDeCDOypP/03xeo11qrfLqzmj7UkJcFIfddLRPgpTbaPT4pNJaoIZOg33MGej82yp8lp7sP92NFBvX+OGd+1tkmGAHHIYs8nZ5af+0ZyEDtNcAP6zxGfPo7mhWBFLzvx/dLtrfOaLpjHRhAnN/0YHL2JyDSk3rn5zKgBw679M0t7xmwdJ8V67312dLgAhwth26gkf2QAeTnOZvNU1s3e7zL57if3dkCzPCJzjzBS7IykPF7jkt38ztN2CtjN4r0BCHuu285LPmS7Bibf9sWxZ8zsMzP0Y332bZc5u8KiE1DrRjVYwu6BNXZPCMPW39BS+gkzkl8IJn37OF4eGBkawVfj66Ncw+weu6tgoq6O9kWzqKez2hSZYJjyF/kJc9GB7Qtccs9dZUVbVT/z3eAJMnRHPJ7tM3dzn7RW3IYS781MKkzTdkeNPeePYac9HcT6JAgjo2WgAyN/blHaGGoox2E/j13d9tSbcfew6L63o6+TsCyZcjKYFcGtZy839uyDDo3QDL+ydqiWBh/TW41oLF6/Y8DyCNbGnzlO9yp9+R3ynG/pj8vX25GkHryOnnsOJfsl7ttmjQosG02qJxCVw/AyPpvv4h7tU2QIZYa3uU2HegV+LQBRe6+ZVzTrfZ8gv+bhQ4PP/UlWV3pV1aTYPX5AsX7fTyDvc5nx+YwiPDHy49XDywBTKKkEiBxnGOXpJqxGmy8799ywg64gR3b0fI5M/BDa8v/Wj4j649MjX6GdpHD0Gv7gHLWK5NNmZzTo53MqDj8La9aVnNPrOfIrFRm3Lbf6qpklp9El22fpDtJewOeN4DQ6ZVfdkHrHtbCO48vUoHg9r+gFcsyA+DIZz1rSp4FknjVvAu+mwQO0QGVawHqmobGVyerVHJC1SjPgZM+u9Fl1hfDY99f3UN4+PrbDN/JHU2AdkqDv3z9rOEVmpY9gF7KXQeY7eoDlc0rIGzZqrX9cPuD73+8BmAE5LYvPtQqvy6DTeHTQ2eaPD9YxY9T6Tk6WPMyUjUxAOPo5/HDyVQ134R3ghtMS6MjS1KtM/cw+nKy6gYnGVkx+ycb7vbv0AEGegOYyQ+y3OnzAGQVIFa2SdOlynKH65Ih1/IWWUWpufsdf7eOU1urt0P0bFPNfbra0Jl+E4Y1Px+5Fl9e6xpfYALEj/YaHwTO0mtfuuEAjQ5WoDeUPhLCPX5pWivBv57Abppv30vyug4EXSndW+a0LJHYBavDvB/0lul5eRsesl5xhq+xPQdQkIttJx07a+T9Tz9bdEakNS1ctPdaufdv3tK9TIn7dybUf3358K/+3X9Rfv30D5n+aFMrr/LgGL8GxLwohHErrc+fPNpcC7Ef7QvQJKAtp1rhaSJp42oPbiNw5xASDdIzE2FyD6OMzU5TfR/qltdw8VpbiGQEwfQT4MItCAOYJe20hSlEOZ+byT9c6jC6BGcGF0BMjz8v8OEophDkGlxOS/YDh65TdpioWzv2FpAjlLfsD6WK89cC2o/8qbJifw9DaSK5ccr1s+fwh+c7359gjeJox1j7kLEbgh+aqT5E7ylKG45O+9Z9vMlmXC48QuTKPOrn8neMCIRBM9Yd1ZByejPOfYY37CQmoj+QOMxJplvTjfds83ccWs5aoG5JjwcAX1ll86yJTPHf04DeCZ/KJB4hLs29vMP32sC/jfDjDKSklO9ImKfvJGn8TaueeljRo8r8bZzBRvlmqrQQhDf1nHM6YYHKDoP/3qNH5MfDkMsAgt3bSupe83uyx4KrPx+GvNoBcM83SOOztiEiGiG1QpP36J10nd2lYNow4754D/wGPbey4Z7NRw5a4HiLH8L33EE/C/khZZxSfxlambIGwAioOeBD0xVbaKe018bPdSfyiEfePrMEoS96NpEhyHPgk34WTjvnLOdzIszXBGw/O9ox9MhzmIL9yNS67uTmQQA97ce5EfrILXfbYGrZIzq8gPB65XEkB2C8nUnu78gv6dHVsVpHyNafeWYXHRlQGVsPXq5gUYMx3Lf51bpP+032XvMCz+u13/vdOyKg8Bx2xHnBx81L6AD28h793fqg5aGeqT6AzmzYeyMzKY7J1Z90n4kt1IBk3hDD+15bZ1qxN7/XTonlnJ0T8XD1DO393TzP+ZwsSqYl1yRu5EXfx9optsXY2/LSM9Co4Egy6FqOA4zYHnrbV/rcX+kYfz8Zve9M2hb56gze9nO1jCpnwdEh/0x9GTdTuHVW33/zc8us8/mUm79xCqrPoxyWa6DOX5MBLY/gz7EJxJ8p0cwFHA0Uy2GN6XfsHeyP3pvvNYBuzpFnn3fXIC6ddWWsHLlYvfma90R/GZhkeb49x9tZYW+2lSwhx+lfJ3QdNdbQNHjrbyUR0EtOyQ7prRwb4+Zv1nLLT54LT7B3+EFOdFrjKJBVwUOexXl0Fh57aJnfAOO859ZLbUfcAKNgwgpWInPn+G1LZMpsZ4QLBN9BJ8vjmz1z08r8m320bHmcZ2zyuT/UVtuSx5Y7QwxNU/aZ4iclkK8WCPgdAvHMzwpizF0efeIelfNsSqY9RMKZZnNH33/MRGoc7Y9KFKE0ccpGsedmHcjHuz85ulO0lwSM+TvZaA0INH/v2Q5drv6fd7XNCp3pPOPjeYp1+PQMKdoyfuRQ39+TbhtMwM9wkkr3vJRsmfPJ4BRotG3F5hNKxCkDpqy9+f/m0VsGsX/AK4O4z9Zftw2q9cSGObpdOsnB+8mwm3si0xfbfdbS2WYMxNpeiwH0FEQkAAdQ77ZX7jvnjNUBRSS3Ug7vTOSh45eXL58/HoBxvLlphTTgsEE5280CV2gd8zIDajz4RYPQfhp8ab4aPpZMVDn2Z4HqBmh+yg6Yv8+6flfvOwPngH+fp+JU6wv4mXM2ju0zm9e5wsf0+enzZGI625L1AkZ6IOj0Vnergc+nWm+DbNw1+2Q7kpkCozbwwz615xkmo0nWxpXatt+gyLOVndaZdhzqy1gT7efO6UUo6yWfmypBSpZ9D8lIThb5rcfgL2MqzwSFDk5LblegiCCmZf1ziOdm/21CEX29b9+O78863BpmswG11vSrnbM9MjqJWrcuek+/7H2ZBtr2F1g7ZzoVdgHs1wf7qJ+NPIV/T2JBBTJFQ+kPDW3TWmvo9+A+//rf/+ef9L4ZRHlSg1cIMAAhiat/vGiS0SxulYgneFmAmdAG5aYvnxTHKVWxQY3i0Z9Mp02nN4i/I1qREUkfdd8D/Tc9IcLUuoSAMiiiFvbzd9WIT+ajJaUyGT3h559m/U5JVVRGxpNLU7zXGWzwUePtfeHORiQypzObCzt9vVImENyCaTzzLEA1nVkMJhvIWw44qcegwm5mvMi9iPOUIC3420ChP5/hIOqh4GER3XfDwsEC55TEJOtJZuFlGEGkKIImShQJRpYMkiRQDeFpslIAYmck5QpTSmDj1UYSWawoaOjFzOhejq2A10m0oAB8QPgdcORC+dsA0rlU6bKeJIGdXmIRACOvJgtWo2MbkFLfhCqT0LCgxDXp74IlM38+BJ/vtoWQhHwcTZ87XeC3mX4bI21AmDdCW4nWcQar9LcHKIbjadj/zuCC40AwBCnZzGQQG235+TLRdkpMVqEa/BRPZ5+44HJLAAAgAElEQVQeCPUU0Jy19pvo+zFgVd4UcCAPZv/mE0dqoON2Utrw73PaoQ5WfP5OIkMFHPmxpq35cyZpebiADZSh9R+Z2q0eHBMtCmiNDBJNTo/GPKedGj5jsfQWFII2boPu8ID1+DHmeA7voh9pgwPshTuas5xIptoPKLvafKh3plyFDHa3ZZg9P3sG9nsxRGQs1J6bl/1jn4n3hhGyZQz+vIUF57B0td8lks6+dJcnaBFeJhAWY1/PywRoaITv8+87GDFT+Z6OE6t59nrD2Oz1uMQw+i8GZPcHbZqYTKE12J/DFs69P8BvA/ptyNKr5QY5Dm+8A1xEdJyG623Q6zl/OIgnOq2yKNOa7/DQXWwC6cgZtJKsCQAU09ZleCfDpOkTun3vTviZ1pOycrdZcb9h0RbmQgVG9O6s55YZDxpSpmAFDJLdQi88WkvIaIshR7+5E2iQXfRskYANgE4zD1hONh2IujKBmuf5fLcUEv6Bd+VUV3ZkyxTTs7qkWr+XPQLtkOX5GEKjsm7fbcswLU/BZ2dPydpLZlB/dnl25RvyYgx4rYNSekdaj73A56A72VBju3z5rEwRyZhqH8C/j+7QK81DqwvGPlkQ03aeCyfhjzm3uxUFa2ndy93CK/NnOyk8T9oi2dkKksfxNAiy7YUEFCgL1fwBDT/vf+XOeX5Apsmyll46juJGNPgs93bTRuuDG1xQlhgHng+ed6tlgvvvjkybvmWtM+dkkd8r15701PfLWc4z3stG7mfhJB25FpDV9wJdascn2Nb3eAer1rZMyVqyJtV6JdnY79HzfO8kX0y7Eqqc6Hn3TnIB/o76C07JWmTrreuOTEkPxtkrWSbRopal0d3tVLLX+XOdc8s07MK2ke+z0buO/b5gqXqhoQvk7BvAsY0Z3zGBRZ/LDnkhUE+Lp5a5AlzVe9/Bg++nhNP84IEfLy8zUETvT2BmsrvoyThVE+PbTOaOad0O89K0kKTDRO3IU/nRuqUTONoOE51GhynQgg6qIJ4+f+TUyAb/4wBSlWElEHnk/ekFu7422WKms/W7mxYbqNA7YqO2zLbeVQQiPGpABj7b+/d5A1zS/94+PBnj2+4Dvt5WStvWBB2+wM62sYoR5jNJivfIEmXLARSlasx34l6G+IJDB/NDg1IOahyAVfezfjUBcr1MfUHd2gOQf/S4wLYB8dLuZWhJJckDYk+/z/QUlIwDyE1AhxJRZdwGvMGexvfSMyaAoRZy+PUDdA64aGBxBvwMb8zU5vksAKN8wuFjzZpwGa5LpBMUlF2WQXyzL9GadduAjM5ed4LSyfIL5qEy36leHduJZK75/kdXrk7Gp0D52KZqqTIh5xkE82MGsdgvx6aZI56fS7fG7tV+Xz0cddb8+u039RY8Ng+ti2Y/ArDskw3Nto6cZ9Me6IEPpIR31iIA1QDUQxc+7KuUNru/62ZhwwNjCx37KglstjXxNTtIbF2F30SZ+NPu6BZ6/i7DMeE/YTWVVWneTWJCdAzgsCe6Wy13stf2Sn3aW8hr5ODc5QyzpNdIBwU6ycn8a0xn5IBtVWczzu+YmO172eFLH/7l3/9f6sEo4yo9+SgZ42c+bIsxHfag3KMwkv1G1tnHl0+evCmEdMvnVFYNQBNDqsEpjB0UbBtBrXgkzMMcp1TiJb0YRhhlfU8nqyIL9PFJtELGfMbUT/rzMbADRo5wHcDVyvfl5U+//tljyyPRuYwRao6cBPzRMJpkI+qH/gIH3xcwERGMSBM+GTfPPoAIoqMRE3Wj/M0l7E8g5BiP6Vt4mKYiAjLWo6DbEEEhyPkaRj/p/HYGRhD195RefyYVfj6lk9wfZ7uGIxPcdkdtoA8YgwBEuKzD8MxUQnm2Udp7YQ2t3FqYSKEkl8MKTOZ5jIBBfXdc+xCCGi0HPZWBKAOSbBCfJ0JJ6eQCrMN0JHkaazjlGl0icASKjA131lznwmDJvRdOUXxVkYb3gCc+O/Tr9T/Ld6UgUiKms8Ppwmh6p5eazj5OhXJzqhyFta6CsHSKjH44rce4yQCdNVq86nZ6oItVaAbDuG/2eWi5ABU9JzVuljeeDg4wDs/aGLPzZBBrzmsbtRt0iZGVd2OQkbGBPNNepvF7ADdvaHFqzol9rqOz99NAxTmLOKrrYK0jrc9c011xMvr8jqwoIPU+vz77MYaI/LUCxcDgu3pHZAx0xP59rlamknpnSvlTJuCY8GzLXfcPw2noM+29PM6a+ydjvMCEQ3c1kKTprc8W3j5KOvcuyntEOw0CtdE/Rhz7aCPiYfTIWH1Lx30f/vv2+ELJNM2Y7gH+Nhq9sth93bTGq08jPNS6WN9Lj0oZKihCfdigRjv0Yxj23eLPmWdcdstZtDzre26e4D5w/LRuxShXx/szycovPrvpm2dtUG6Bs4cjbCMo7Uw8lVfl3HlRO270yXsOrvL59103PSCblpYA7bf8pktSWDctXVq2ASo2Py4nRX6K9q3bsMF0fjrLDWLqd1XWR5YvdNE2VvMYZazYBuo7GVlvioVoHFk/z4vtwLNWf+6QP+7ZTr3bFbyn8/sZ6AaeBz03n2gNE0wuXdfy4EmDdgr4z++yA0B25fz9ecc5e8XN6st5SNNz8wE/T9vT807u7d7bfEDf0fk8B6E0HbSMvs+P+4BHn3yzPTFaHvLs2470Z+IAMcX1KtHqc1xZkCnn+SVruM9pfo59xHNuefFcJ2X7T5Cc59/y2PeYiboBKwnaG/za4Ajndp6lBb3tE3bz+8gTldVS7p6swkd7EysVVTdN5hP/UV0Gv+8dbxWR3hfZjr6n1+otN/vn2IaSEyrRvvp1KovXDmefg+S9wI5k2kW3hAPOmZw7TUud1qkCWZX0QAVRevFXptj0jRsAZ4A4l3hOaazLWKcf2ZROC4B9mR5w23NR04qptrsCbM1PlvkbxBFt1mBKaPW2oZgk3jwmGky/2PYxOX/2Dv+otF7BHGd2YgM3/Xcwas4WX/R+vgDn2udJvtBzXUoM7SLzmufdwmvKOTfIOVUyDDudKif1rZcsfrbJso5aI6FtiYeMFpHls6mQmh99J0MwCUUamiJA0DpyewabTpzAsHrFGOrn42eZBi2T5IvMGcd+nz3PXijvZSrynPNgHR8/WNYMLWkiti7ASRPDvG0H0Dt07oLg+rxvev7B/5I1DNxU0NK23G+/fxPQOIlQ83sydpXpKLDLtGG55wnUBBpsC3uP0gWjk34YPLWMMCg2vx7gUf0gTwms5ct8jmC96MBGnXh8aawnmQf4+2nwER0EGO6KWGMhDJuD3ugfmC58R3wBtNl2HbojSGDMgbW4z2T6RuYsaf/hYkr7bXPubU8YPM1MhLQ8mmA0dO9AOQk/Czo2n7IHJ44lCaNmPCBLfv36yyN5CF5uXam/S0Z7gO3cTydMHBv9VLsYYxhwUPeq9gHWU81j+nc3k66gRusrOLQTuyYL/Ps3pkSHc6iMUTVxZGNhER2kOkkYf/dv/tPP6TVgwrcwNoJvBYkx0xueyPFs5PX3b5oqzX9Dj58/LYrtJ7jr1RDYEB1A2USURHhB3hF85+KS4QGA1gZiKzQRkvjGCtBCe6MSCM0mmMlanH8rWvHijDjefxvnCPUZrT6oOOw7ac1nylQAOgmZ9FaczwnVzURdCcxMK+IdOMqH2E7jfDfUh8H6jNZwP8duGZCMnbsvGQTXxtPel9FnoncYLA2QIRDpLUKvLH3nx7cMldgyK+6U57Levt8FSYyuHMaYJrAFyHJ3GMFNg72Hfid/b0VL1Aoa8GdS4hMgzUJrHSzpxRoWY9xunYOnc+bU9olMSVGp/MmCTwAePRhmktSrp1UfozAKWIo+Tde9txbo7q/JmfpO1ngHRByeVe8lAEmAgwLmOAMMI+6a8/ROdCsHeIQn+882lGWoiO8spJ+R4gVDfX4WZ9z5URbpx3UUWZ91fedeQ989JdkApnxW2UykgpfyaKOA/XOvNE3WtaRRr41GHN7n0ImOcPf+JLeiGDC+ydRdDt7efW14wbt9R+/ycUoDW8HwHPGdDGwHH1Z+rDHYzjDv5H5ZY68LBa1eJ5pIuY4Ua+AMMLRxWHgu7xEdJqsHuu976c/x8/vcWk4EDo9St4GCsj/nn9KklUN+Yv+bdbbcehje7wHZUfjzLLKx7jWP3sOIRd7qudUI/717ZI/NW3yu76xpjzu/Aaq+06YtwE90LXd308AZUNbtDAL6mMYohdmsbPHVAZo2wvm4y5YNiRyfthvlJB39nyb1t1GFlN5zjMEdI7nl+K0f7/NrfrMc38nPyPX7vvrfBN4OHRRod8vKXYszQY+M7Gzqbk8R3UVpDvfd/NN7BRxuujl8SmsWpj8nG23vZ4TY+3zevO6JlSvjpUkq61FrnJ/JgfbTm860duyooq9b99oJmUb9RrAsk7Y8874bfufUflMI58BwvPlOG9n9ztZ3yhiobM6WtS0nvbudbE82Rb977dLnmtAboJlNh0dHPTLINvNStkWAm+HppPYfW4s7bXnW67j14uoHJn07SIKubh6ev7d9zrkD+j9klgCAp+2o37eLnHY7zVO845x1Ze/3OSErWw48giKhgQZs59nYmcdGi73oLOXiiHbmC2Tw3T3LAW/afMhg2RSmYdHti7PcBOuQ3VaD+LBN0GfYx7fenHcQ7LBMJwC0PGc/CADCJcnSyWRfBkDnLPBF5Min4kN9GuPQA3YwqfjoXHNcht59UL9RnXPasvR5wB9klpl2BgzzRN85E5XHBuSdNU9VCYDu2OFfv3jCrqvznAEGbcyf2OCtn6EXwJG+fw/0EeW5H+AnT03FkW66sAyjqs+DS91u6JkYwdkLrLtaTCAT+04BlRqcIFtw5Zvvtm06/V0Zoc6S69ZeEZrHXrllA/82jdHPzVVv0MnwBUCPn7fA+2N45SUosDME6MS/8d07YUd9Mb9vRv+UEZ9KuKGB+NPczaxRtKxAfuyN6BPWe+zJgEK09kCezfcBuOE99WHUc35q2MvXGTCU4bDsYTIKLe29myPjkxmqZxWwfUq5Yyt+/zH7+SFQdWK+r+mlOCQHXRpvmJZnM5159miMYZ49fRhlv+VeyJYnAGBwHHzEuubwvUOgehaJLMjYY4PIj/2uzxiboOef/b5PX6aUl+zIpOtGvlqmWa3zvVkrtK0u3QKxCXb77tw6wTYXn0W3GNhzSTd7Yc32uQOIj69NFeoHJ79NcOLwS6op4XW9Z/qa1zBHv4N2PiZiJ028bpA2QSL4bmTSV+Fqz7Ythw4tDt/8N2dAP1neM4k7PncquXxWVOaAKViHG5uD/tAN/SeyZe6f2R5Hroen5vvKaM0wpZb/LBo5BI3w89afH/7l3//nnwMqeuMQwWQpkrWz/cOIPo9jyYaVnZisDC1SxFI137r/zaKg3PcGGs6BUAKQ8hD63QyjzLuUCVZZfk4BXmKl1EDCO0NUmvB0uPmdiSyTntW02+sW8HjKIpxViDD9+sW9DKw413gE8AGJPkI+/QSgJaG8ioq4se2800lGjjAgsATKVln09+/f0oMBoMsEb6IbI/6jjBpK01d4b1ajCcAAGKAQe4HwD8BTvTMQjjq7GMw83w1fbRz1IJq3hnZnVyaNvRwIiJPzfyis/BLlwJoxkNtQvgWjo1qdanMSSn2PygLCYXDUR8JDpQH0UthsRgHmj8bfznA07WMQzh0Z5pNJJXArJWCKhFu4eCDMZpupp1kGCCnF+Sz7mcEGaIKD2sAI+5cAr3NrAKw/7zM1rGjDaJwTR0+J5DQ4BB/4PQ2yzV4nu+et0PRP2Geyi87HDAKddaeMX8ZYlfnZaG9apnzD2UV+BVm/gPM2lDWMIofBxHMZmHnzo/QvU60VJRUI7Uj6ycKTYSLGjSzadxqaDZcFgDJdxOhLOr7oKr1uoWVou2kZHsPovx0IMFhXRq3D1w6D5JB6iSYTuRy6Nq55P3e9tJPm7nIGQx+SOVvySZsKlVbWVHVJG0ClztqMgtaPTtQtU29LtjclobQwKFoGnLOLbCJq7/sIHRWgQIav7ubccdGWcPDwQ8ozmn9aDsEzGzPOXWRfNkx7KJTBeJNrAzHu09SG1Py9930r8vsZlk2b4SJaqkzp/rw50oG4Nq7gM0o59X2nxpMaaF4uoAtj2X2sWgC4lK0zeRw/2r5gradUgkVJStEp0VLL3c2maLCC9R1arLNtcKJp3tI/cuScm4Mg7jnoveydUHpl/XXrn/6saIQynsr+0B6Qy0WT0JRlsw1yqiJ81ssNfjYTCJNHHJBeOoFWMXwnDjqho5Z3rJFMTvfV83Vzd3I/REcx2kM3rMg2n+WlS8aeGfaUOzfvPgCjzpQs+al9Xj0Dn0CTq2mkO5j0Gp1xG7+cr8j4ALMLevNcdCN3y502Lfjv21aDXlfLR9tj3N+PE1SA0RuHNxfcAaAkMT9Kju71IGNvUIEzkb6OvdI2t+VyLrmyEKJI9cfNN8dWuPpqEyRWqXv6Sp5hEdBRtW84wN87pWDitROIcH+q/u+hA6s88alHO4i5GU/0MGdvYe59/AO8v1tyOItOlQ5XsOPW3R4fYP/JPU7NN4BRN23iLzFxVuW/r5P84FJZ+GZp2DbafE5ZTeEBPkdGDeu0c59+ZZkuL5pVWfbKGgeJI1eiGw2QE6CpVjKIh/Gf1PDt6UgjryzfKd/zmWhd6RnuAEGVsF7VMbJrVCabnnqUkGeo1pzlAH1/+cd/fJnJwPP5cfwn62yAIPlpCegr8yzAiCvwtsUK8s7+k0HWcxYEQRJ69wClablVGayxW+wXMvDAvqrOtSuCKvHgyNAEruDLt7beO8GdKq1WBmdVqli/RxYXAIxuM8+mvFMtGSxD4fmWT03vt30qXmWAy+FntyXQZ2tCNud5gIbIRusL86nNhdjdKstdUL99Et+zfWnZe/GntP6+gwSgmne0H03V/fzy219+dxuM9EBkOKdstFnT+LXyFaYEe0hm2mZ8MdD41WDO0JmnxrutFRl57os5QfgFtMTj6XFv28PZiwPO/f76XZjF0Pp8Z/5uvGR6NZKhpvQx81SAM4N1LyrhVvkq5dLhUc7dW2Jidug7ZzEgngElZ3Ye20b34f954JMplkCcYOBklM6fOyXbQKl93AU2f/31F/nDkodU2x0MwcEDl6A7I9ayepMjVs7Pue7AWcB677VwlOkrGZtrMq4HlFbmKkN/koFtKwpbGDvnqjYj6ed8doFa69isN300VemZsn1a4Fkvu3pHWekHdDa9yfosPpbnxuDYJOEoo1FM48+jIwgSqmpkPktLiLJj4QP0KjrDfA8AnFZLG4s9YDR2RgcR0S0tG8ZnFWA9JdKzaQ9k2SyuSfW2kJgy4a8nKtLCxjXaG+3CeXemX5VopIE5ziv9y9qIIUNMtBzgrIXCGnwG9VTBE3DNkXmn5Y/wV6QmUUEL90LrE7EbhkaInyEwNGktgx5jedYqUOLni3oGAMR1JIxDd9+L7cdiJZ0Is5oIu/ehlJT6GDzHw0MoItoAv44SOfImwQpKFQPgCO9oLP7N+nzWO8HLCmSbxKJQUHhkBEgJp5QW5WMjkBLnBcgwoDBU2qHA+JbQEKj6LG88Aq2UHLTWa+uodDMHhgPrnn8DCsz5HgciZ4oRMM8GGJ1JYOvobamzhdr2F1P2pvpw+j94pen5oagFgBP1R1DHaEv6/7x3IhEztVxnAfgR4cD5OMtyjdzOaOKMRavJXOBn8zkiHX2PjpikbNMHfs5KwrB6Q8ILo+zWANm+b2+BS5zwnra10U87Eg1cGGj3RG73dVjlSNYT+ZnPlgODIR96U4eCZ9/So5jkLJfxCPgzUVenrT4yMHXuDsM+HD0UGS3kdB7VH0mGcfX0kEIDB01v16YX+Hp+RtaclaDpBJ4XfQYwb2e4v8+98fxzLz2erKKL3dO0HVy+j6yD3gPbrTGaUoTD44AoD7BpM1soG3FwZzKRNisMkI2zRKHBr+soUQLBYCimAzoYRLa49jA9Y6o4U7RAxDw8f4DVC/SDppBp6IEbIGB9757Zg962D1Q7EeLJwuYesjYOYiv3lVNv+7eyBrJ1+GzTW/99HciVf722JzAkIfEAJS2bPFX31iPikx+bte3P2pgCTEQG95nCO/zs8FIcZM4HHSGaL0OqjR32egT2Su63P8pP2P/5QAw6/m3/fDNFWE/fmxxjWqdU6bz5k/J1P/F87zDZ3RYhQZKAcTb23atWtuqRCVeAlyz8AnWPndJ9dR5ZL+Ya8QkAXqZ49j6hR5bcPLDb2F6d79FUr2V01snOOUb2lqjyWXR7X55svOpxh8xq/aX9yK5f5xcMdsGZAJZXEKANau/T9hh7Rsb6c8/J6ti0fc+sYe2ip9zS8zJs6w0t1sZb53MuTz28tsfDJhHtbCsX/Y4BJ/TlfvT59HOav3n3QxbFoXf/KTvQsq+r3PTY3bWP+xyXVjztFF2IjLzlr3/vKibOWXZdHLqWE5zD98o6FG0UcHhnrnuv2yMY+dJ0ceiq5DXvGv0iW61AKZ+b5en8h706mUzzMzLdW5Y1D7XOopcw5+TBOIaQNZACZzayhjM665e9kuEC9vzWLizZwPdo+7PyeZ36pod57/H7ahCEzkI5mhtHbz1lGZmgY3r/zrPGhsUWmmyd8aWmIu1HgCjfwfY4nGcyjXbeydAIABJsjwGP7uovyY74sYd3M/jR7Zu8ZweA3L9ugF+AkUOjNcDhacfVfNoGC6t1D5mht2w9MqHbT1QUyv6KbVBspvl7y8O265RdTSA8AKl5ZvqWmj4H0Oop060LkK2H/uKjkugge3jWmvPrifDz3W/pWao1qgLiObDVtLH966CF+17aLoDmbxmrfZGs9PGj3g2taZ2d7SdUbqoc7bcMvXydvp4zvOSLZfYAjL98GYxksictR5wwtNVr87njt3+cCdHfU+05vUSNWwzI+e3bd/eFTE9W+bUB9GiLMhmSLjCN75Z1KYsx2Xan4jB2btuv9q92QCDJNG7ptAE7Eht0jmPzpcKPOxavCTgn63t4wrIaWcZwo/sOZk+nN6P4Y6r+SJ7y826dgEyAhkTb6u27tAu9S2amqmZ4XZVDE7QZYFpzHoxpnWQMd74JD1h+IA+OmhJWECxBvpSzCOEJ7TGyU/xQfZVVrfTTPsrcM/zbstFXuv44n7Gf5AFEBtOfwQbe1dWRLd8l42rSdNM6gyD9zM5KtV6iclLvT4vCltOizyT/4XPZdolN+3d//w/qwagDHVAxzvQQKwy6SHKMXk2Z+bLNLIM6b9lzAAgU7UHJK1srtwboRcSjh5egdL22BTVaaTlFw8DAKuKPKk0W8eVCbHz6M6OQ9F8y1W6nmvc2YAaQA9H86U9/kgCZRrAWllbovtj0u2JaYlICmBZkZlsHQinABRTOOzpr6SYoyte5aP68jVYEwSqOJ2Chcw3wJdQ8mY1i5EST7oErNsQ3okmzYZccP3vbAHpIMH/2d1o4SXml1YoD1zY33Jsr/06qchu27IfnHQFwGXb8/Bin6gMxdBSB5MY3W8KV1H4pmQyTsULectJl+hVO7FNZvzGoWrjY4HfQQVGHirCMcqNRMGVNKNOHA/PIhNqeH2MwNdgJD3SD1r7/iYxhFI3heQyO41IGCL+c5/usmyYB0L23jvqc9IVEpgz8YbwrEqOPVJl8fX/2r1KYmjqsKW9E1FMG1g6VaHec4RhHvi/cyLB9zp+97/kkQzo9aaHJNsT0/Oq9JCU1vUBkMPs/QG5o5TivhikjI2zAN3hzjMYCHJDB0OT02tB6KX8qQ5y7P5+9+t22YkZ5Y3xyBnoGmXPqN2ee5Iz1PcnU9Jat7DyffbJfy2BthYTjaf7YwRjeD1kWb7Nn3vC6QEzfbRuj8Dp3pDMNiChAu0C8OcUB7G+lzT00fdwypv/NufOz/p557Qlo33KZs+e9el6i309+epZxQ4tN/zb6PCyAEuz35OX9XD+rJvyGx/psvc8neMKeeZ5oj4wPeDmO4jxrbIx2etgDurbX9TBkTr5xaGMTNRMI3Rt50JvId+XLcz9xEC+gQbRGFmMGBTXfL33soIAObB1a/TCDk9KDKDLFe7dRDO/7eW+nCSK50EFqMVPVIpxVO408U3RQ0+P3THIW6ZfkQWILDPfZsY951jgffcc3zTftQo/n8z7Qx/ebfw79d/YSw3TSSkctB5Dk2Flla8nVieGOzLz5ijs8Mu/KrpnfN1DYTn2fKwN2OB/TVCphqte49qgszAU1+9y6/9UtO9iD3MvI0nfPLI5sr6/vorN+nraXLp0lHlvfTjDnkIy2DOGZDJCnnf1WrrU84P57PW2jOrvvGdD0nSUbtobmwSMjXA6NJjuOTLRbFsHrh45JxmndRDXSlSnbtON9YJ8u+HF/hr15HQwl8Bm3LD7yH6A7wa9jVyhAZtDDWZNUVq1j2npONPvict1jJ8denMtkEBXn0DR+5K2yj6zvyTLsmIrPfAcJcAfHWc3QqD4TvSeml8/PoDOtiDjTti30XA1xiX+UhIxxdQFcBTKqf96UPE4vOWTsBrtdSq00l3P+82yDDba7ADHE98qo2uFyb+UgbOh+mdA0NOfBhpvy0zTafNu2Y/+dLKun/svQkvgr9ztvn+icYwGFvLvvq9cjeUQQKeBGmbceRlnVdPMv0dnVLoDP3M+27+RsqpO5G/5oH/hkf8W29EwB064GsxJACNZgIHIB6LVtHQTAh1aQIb6/k23ce/LkNXz8+PL79JrTACdPcDYf2Eef/U/WG7ylyc3qLzrAvbPwJnNw9KPpytn+fF4g4AGurMCctejKkAlyjJn9/Y+Xl7/85bcMJbF9wH3Ps1SmTZm6MgDne9/VluvQb01tFx0NoJ/hWiRZ7f2s7dxyWnQiv3wTJAQuCTx/ysCHnq8J9mPj2Sd1DR8Zi/PuxlHOENPj00324iaOrJ2V5JJUbqBvdcfVlxV9jQfYkMMAACAASURBVI4lqQd+nzL05a/thQ5v8D0ClTqhbu+SZC/vwXaT8tNLP5+/R++PP6RbiA/bvuQ8G56YP7s3Prpk1n74PtnsvU4mOVuPTu/aHaqJzjS/PisB6JU+zzq0GuLwu63DcukGS6udBeeid2SIMHLYbRJjW/yLf/cPP9kAk79kgGXoy15WKxeXSM8Dv34yEmwHYZTq02D49PHLy/cfk5m1/enauSWCdZDnam7PuzlklAmb03N+rPLmUozjJDqoSdMWVnNo84z5+4yl7wuF8VrooyzbeLsjX208ATQ5I27LDfjOEisRoS+O4lHCmx6MN8O34bR/d59MnAuMqdu4b2f3yYBmNn42a+/eYPxu/ux3wBAmyo0cNCNyDziNreQEyn62YWCwxM4VwIuF0k5uOhkNBf6hzM7v8oIWFP33ZlI/ewHcNogGBG1wqOmvsz+998pgTFkb2YDQchspB6gV2GChZGEzNDARrdfjEPr723dC/HicL2cVz3+AoNzVUeBzrzEGbaRuo1qNj4/Cs7L8pIgK56CzZVrziXoQTV5AEGP13K3AaowIKz368DSPzM9Zp4WWM0GkxM60edOm6KQyAy3y3N9o5dIGFppP2hizollQVmsLqNBrUx4W0f6rPJszZK1t3FmmZHWAn2e64mYBYeyiaPvd3C/Cvvlk5fM6dE+H1wO10HPtxD14L1mY8Cpy5jgciTC3woSGW07oe8kKhm74zpEX7axXo/kDhiSzQv+e7FoGBKnE0yfFWSNHWEvLuvd+1msS71TWEhF15LyCav4CR+VS/ETab17GWJl9PkElB7owGnpdPW255WrrnIchM8tJ+ceDpyl9ufp9HSOlJjJDM4qkRydz3yegli4MrKnXA329z1OWYU2DLevGSKc8Q+/EWYyjrrK8yfadPVYPZuR06ymd9wisTOdkD8if27hrvuczaqBeTteRvQHr9LvIhNvIe8oR9r0BJ70/U5Tvz46CHoCRc7p5yQ47bTisU5onLYv9n8RKDdYBKF+9cJXcp23J8M78b5xyetGKt2ZwQwxD5LTeV9MLmy4ANuczLft6T6yd853fIc/EK6HDo//pn5R9wdcrnxx84u5aXuq9LwZhbpun76HX0nJUZxr6b3v0IS/DZ/MM9rF6x4CJbd7NSm7bTXJYeQ5PUAqZx1mSYYBMOs1NCvDQXcQrvvVB8yg0f4RZWhbd/HyfJedB8C9CMVl7dsb0HaZWVoYnUz51f+Fp2dvvDDnhLvW+lwTLLn3ea5gznqww6eVkKSuz5O55+GhDUdlPuYOWT23XiboelUvm7bXZkQ4+kab947Nkqu+Agq0H7zPnblputjw7351JsnEIjz6NjeSO9m8BLtbM+f6coFpKEFUOXP/J1n/9fkoRv88UXkpaP7y8vH7b3mLwovfqbDb4hUfKxhRAs+s6PBgma52NnPkjme3w1+G98iu0VtlXmVgddc35TDnpGF/fcWhzR+i476/fzkTmedZkM7KW8WEBfgGiCHJyL8iX9qOQi/Ozc2cA1Omh1nQA3fS9z1q+qXotMj5VH0/+M5e0XYfc58yAg7vPt96tEvqRW+7dxlqbJn1vDii33nGAsID8nClnZV7aASb3/lqO28cx/am9Wap8oGGSIwAYLdd3gEuf8ZthHwnezXc+Zxjr4A9Dz9YJmbic3viAy4d/JptMmVmflFE4ZPf6+kMDLmf/6tWXPuN+nvWwdKrT7YSTDPg3/xQ9pVzc7Z1kyJ2EiKOrFRBwz8XJahu5MYkmU+2gEt4MkZzP+10eqqt7lYydCdU/BGrKvs1QJelbWsuQCBEfjp7gq8sG0PqSZKttAUc2o0HWZNWPf/jIEK87jZxChw34yp3Jp9N5OcvtYR/FptF6kgVnOpr32leb+2J/wn4m2JIhw/7sZlm3vETvjmz48pmhUylHP71UN2Dida5vdTyB6Dzol5kY4n8F9uy7ArDNmk6VYEyXsbFkC1eQER+zZf98lwnUyHz2f2yPBIDMI9On08lCpue0cfvxh2gF3YS/MgEXB7Gz5shqbI7ev/8+euC7y+4vELLtD/O6aXHomLNysPfl5cM//zf/8ecQgPsJmhhcxx/CeDToHuDRPS1U4lTNci10R5D4eliwGC4Tk47yi8Scg8CxRLmcQxeh+uIB7tow8OfcQPdcWCL2NH11edJOHgJc9DCNTV9eh8YCnZ5HNFqnpFICIqmz9FzciyTSU70Ssql2Sg8hhHiPcaueZouYw6TtXM966H3l8hMbNO8ZjzDcUdpXuaUy+croJ7teu/grUfGbCG+jzWXfKMUYJMWk8/kWBErTVphlgUoJjjEaAnC3IWxmdlBtfq5G0zHCoa02pNoQQFC1UXQb2e3YYgSZ5jbywV1acbqsGeH6448x1MzsG/H2v8VX7I2yi2HcL7+8vI5CJDON8tLTs3AzP+fs1C8k5dkIHqJm3cOtBXMbiWRUNF1IIFfqteg82R1SZImSNb21wdVGdyDAzTJIdLhpqg1z+L0NOt1LmjBbKW8GYispDVCoid2A+kQwkRfHMiAiVVGnpgEUuOVNAM4oyZOVHEXE/iVgpxF1/u9BhydTwuVbDuD45KFNQJXm4+bdh1IObdi2qQhjIrSexez/WnGcHyYCeGRs+tZgELKWcz/r3x/6QNZ6EwuWNz25b802X+7SujY+H2tNxkWfa2eeup+V+xmKnwZAqUEYo0swFM5zf1qZtiLfDNhtHn7O+JF96zP2fh0JbhpFx7Wy7XvtQAUh7I5K6/sC2NPD9vvrKcmAbsW3yW5ZOoUXdir0RJwtdV/SXuAJuidx+tBF64uWDX7fTndHJrBXdC6R4Yf8VDR5nNYJ+tmoRj90S4d5lprku6bvlMg5A37BuO0g69skO5xnsu5gPJZXycq7DTd4gX3QExDQ7AbMDr/kL/fzHjzOZ2I39Hd9fs8hJ03ffu4jpdZ7RUjk7zP79vBXPt5GH7LDdGM90z0k5aSevCQ/6fBTHqz7So+lm85bLpzWAvke99Bn0naa7BhkXuSJ5HYCMm2H9d3mIKJ7TdttNM/v/W8Pm+WOW4ff9kmvVfbrMc7NPUcHMgAusv44huw5PZHgOdbl3knOHOUeO0DwljYC2sErlTrEWpGXNw3ecrQnTbMP245PWdC9t/t8eo99fz2YUHs6Tu46Kmf/RbfQvmhZtqqd0odeypT5+Z1lgh3aCToesKpKQPEDWDe2MetFf0veVVBj1q27vsrLDKzgkNmWNn9SnhfHGh6p0tF+vve6NLS0mUQCwIErI+a+Q707PSx9JiNHDaZybgoQG9a2rwLQG/uy9RE2KvKe1iSmTSbSemIz/fuaj5FVfb9Hx6Yqi7OfDKy+h6NjElTw3VryINs5Q7cvtN45QAptYSKr4lVq30x81bnPv1OOO+8YeqVH4h+alOt7lYwUGGNAhsDL/AndIYvnDLX++V6ySOd7tFJCxsDPDdJxBofWs2f3S6OMiSFwK+tbR8GLtsOffY1vGXm+l6ndrHnsr2c/ZGfuuYVYeszFzzN/xp++Mor7Tjkr08gmJQBgH3lyVbVAUwMudhsLD158ToMWD8b/EyCZHnayNaPX8I0bkFGWZMqJSXKi8hLa496DDaZvr/3nARPHHvvLb78LzJ61yaoXXU5FpMv5+27Wlowe//ny8uUzvT9juf38oUxDBi0y9V5678PLy7dvrwJmpp/gHId+3j2bZ3L1px3SOPsc+4rn6B6q3dgDL1DZcWxDeo1HerTNzx0fmyqBV/HOHx+0TssVy7Ox56icc6n1WCh/CDdSJvB8X7Me3N5inHamSK/9k66HzrZxUkG11bBPjT0YX+Ikyjgz2jhPZigIlH1bOvxJ7bz8DuFQyh5N8lcAyvHNp09/lI54Hl1j2hk5wEwA35F9YstrJ8cY+uL8KYPWOauqx1VFB6xUsCZ9tssGc+Q+QdXI1AGCRRcCFB20lHwh07v03dGh8YvV1qB6YK7eWlAVeaY7TuWIZP6EAFM2bXp5ZsnPswjMUIVp/vWzZVP+zb/9P3+a8diUiXf6ytk2SIS2BpDMeWC8zHcnO3GAFoCIVr78zEzsVOcW0O8ZOSJ4NcJccEVT1jSefaNxOE4HNT19hiw0JiqhoK/SfY0Qw0xz4cPUKA2EIOsZYmjFhZLSfkaYZyw4An72NlPLjjGTM0II/rXMR4wRfS8KhfKKoxjVhLemvb2DKN+G9dOQewJkAFRt4EgBn5Hmm90Ig6jRaDLI7CDsoIJBxS2crKwxqlHAVrYLPPPzNobOvVRkfBnZ32i6uo3+23i3EdXj5rd8uY2o3fOz9PX0DcrE5vs765Sm8XWcxTVSF5CwUR+wIpG8pSdnANPsmuFCm9T63AN00gYJNPeB0vwY+reRDW3rriVUfyiTpRXMPFfTyiKU59kYlW7ruFmvztiKM1s90OY7juQ5q2toF6Ogz9tGn99/74f7w4ikH4aoaIzEBDjasZRzcgDHKisqwwAlOt87Bkr1GuMs+pybjqBZ8+0OYuKcmg6hGZ45e3fP43Wmep+P+3lnGIsdhs36aJrUHI7q3fOewap1qBWCI7vC6wqAa8NTz67sG97F/fVaxQsRxidQUTRI75z77gGYlI1SpQDmjW23gMJ9T15wfl1iGmmRCZJ2Z6CN40zEOFgZu+XqQHiHFtJv9qGICyTmzm8+OjIikeb7DNFf53NKQ80kvavZvV1KG1r0g0XBu2dPGl5XLzrT6D7Pg4ticOLwpCQNvrCxOo7NGiANKkMjTXvNK/N7so5FI4/WIfT4cpb6g/aP+erTNEy2DtiuYbIu0isyLTna6bpl3srpZ4bfAJb0EW6eh9e503Mu+QG/Rw7i8JNpAj01mJKNnN6vZG79kR5kT91rMMRO0A6nOud+DUSBJ/zescs+H8eIPmx2ADaL7sHD9IQbm6b6Dj3lXA0luoz4/hz01s/Xz3KXMutq2Eef7UP+m2EP0CraTtCr5asz29IzSv7u6NENSm8/qOWBpin6NwFSQtO3HG6awkG6+aDtL+0/2aEd0OvntKy4ealpEHu5abTldP/8lkOyn0b2PAJqCzw0X7+3Z/gamkaGYjMr8zWyZ+yIt+/3QITVyXFQr6wp6Obe971PZLecrarKuM+yz/PYuI+eWpa8ZKojIwwhWATTj0prE02Jck5G7ZPv/D1snF4PNM4ZKMMIAKuyb6HLs5YqaXtk58Qw1NiQspuaD3nnrIPkEXjIdpQ7hdk+86QA7Glk0fzJOf91fpjjsAP7I7YHfIz8U6ADOR6H3nt0Nph8zx6E56rgI8OggZFlDuZ/SSZtOc4Fwrn9VXzZgGnczfGJktMwoM/QMn0ZxWvqwb1tV+Z8JvsHcO0kswSkI1v/lh2tP5p/uN/WI5ZTBmX8/3bk538DfMxAUHzRfg9/bz4RX0h2AuB4L/hlfBZQFD5q3nXPRZ9h+1nQle6uyvY5E+ikv6Pnk1wRG8W9ITewhr8owDHyxOvZ7HDJnqsKyfeZEvgkN+2EbIPzJAeJ1j/E7k7mNOfnXskuuR41MlmMszqBTinRNw1Jgb18+mrAh/0aIFt/7+svzrxTotZkOArU9pnOv+e+B5twIMRZb2qxUf5by5eZGM1QXe7LIGMmw8fGOlhGhtvqnQLgNoEHvsTPnO9Q3eD1TUDU4CAYz6y1/YTWodC2En3aDkU2KUNx7W9nun1/+TyZhZ11PtQfW4Tg9NytE2oYADnDbmzfTNbpnB1Dc3Q/qdBy27YMMBw/NwHvDuUyXV6y2h8OhpEhY+IZY0dzc6Lx4dNrEvy8V2da2euSmzO75JdfTEMRdpKp+f6Hz8+qLbdoMHZy892xG5KFSK9k6cPw0cN+UksOYzGSzdl/y4vU7Dz8eWjOcmcHXclanyTEqqDgs/M50Ulaecwevg8WKBnyczIY/8NPUjF1WOKDniiz089QnFP3Pj0YP378kgwPDLhE7JJRIYd6gMWkcoLyHoUVpd8bP5ub/lhBX2U0F0B1hCJNpMtJZuOKAGbTHekTUY7iIQI+PQpGpAfVbuNEQNyV+bfKezM05iDd/NP713n2JKMD3HkgSDvhrbz73RBZO0j8nsgOBt8804zSWSM70IUzeWaV9ECTHZDA+84U3YoE6z6rV+QtaM57egJoRx1+enBHC+dWuMtYzn78/moh5+EnXwzsBuh8CHi0Y/35BsQuwLGFt+73+j4MPc8QAyXq+WTQ/ZIUuLLBDGLi7PMJnoPjJQc8vGGeqp6cCshs2ZwNCyZQM/XO0VUE0hqX29/vlGRnEY89s7D0ibgNez6LAXrKMjJgASAcZTX0d6Z4Fq2bPtxrT1HOMohnpTK2k5yDorJQBAxgIpgnMfq/nfzHfSwP7fAb7v8Yuvn2vEcKh6zqAuvbQOrzQlCb93d9ZHfoDiejNpPo9j6yYkVBN1ji92BktxzJ50OT/ZxzR5SzhJ6RYz6Xneys5sPHsE8pTM6gneQD+lU5HuQhAyhBJt6/8m97yGr/p9wSYMgZFrd8O0aZiePc6jplKaehgXWyQFvW8Hc7bc9hGPs54LsF37Sv87wCTdIWADkA3R9DuQZavefM8k5+dwwCSv/St5a9nzO8wEC9N4MEnvul+bLPeZ2coeMJeGWyOTSRPoirT1IGdckCsptOCbNNXjsPVaI+62owYsVHHLm6I8m/lNo/sjhLxjopfKXu4Tvo/gxiWn7mzDCk+owbuEYn3jx4HOe04d6z8cJa5uPw2CmfgXXP7JyzlWvS9K5p94Y+uO+e+z1O78mmW2egee3QwzuBOvSNDdi8O7ZR31Ud+SNYp5YTyjJgsmNd1v3X6h353qc4gz1Tl1VKfoQ22uHuZ+AEn7sL0JiGN7FxpiJGT39kTA0tq37mylyjT+vRHqzl7rspsGOzJG9ePjIxz2+7xdMwt+1Gf7b3N4MUenjGuZuUag921PKl9dEBBq4sx7PfAE83Xygb4wpWNC32XdygXcvq5qf7jiPKT+DMvaQzvr6GrbWc7DUAzLWOuemCc7lp7ujFam/y/Iw1L5rGmFpKWxNg83CoCYbsgDWtNVUUKoVEPzLY49Gobu9tHT0Amg56bo9h1qisugrGtb0v2y+lcwS8lRF9BWTbVmn6GZlN1iB364m4TH6Nk19gT+trZOaslTvSORUPcbK2Q96RXQy3Kvtnnmf7zCXCXcJtnev1SUNHnEGnsS5sM5/AxYCAtgMGYPztN08GlkPMYJIXVxv9z//5P6XL5ve//vqrZAmlsz4v6zqdw/iPCkS/vnz79vvLn//8Z/shOQ8NMFLJJrT+tpftbcPJ/syE1QYNkZc6l58kbJgmsaOgjQYhWn80L7f/A63diR/m47LTCOo9hrw89bRBp/QkDSDU9KdzOyoIQG2DW/IHGFSW/nT06MNPUrl9+AvQTJlbAcIN0mViccA73ZunnT2C8PY7HHSa79CewzQ47aGc+TZ9dOZ89NwpVX79oX6IBMfT8EH30cEkdDR846nuPnECInPOs7Y5FlVFamiHAXPurPU0zzJdflCZqpOC0rdcNu8GYC3j/Xxk7AlQpvLm0+e1IdWnryp+yL5mDZtBSRKKB9xAL1Rh+vO0CaB6KqBsgDINABn8qfXWz+E5JhWnF31Y/dhp8pEdbO3hPt5gyoElB+MZziDhAfk4BCobP3w6w/84a+6PPSm7sloczN9l/9Z8CmyDkQn6fQC0tVkWzJs2DAqGzL39MB6wVYAAjqtrqEoF12FAkNfpnqLzn/z9AjKtO2S0nGAs32kdffRh2UbSecnqJLN/PjfP//xlsD0HKVa+OL3hUc1bFQEDsFI1I0AyZ/Thb/7tlEgHCZcf4ok+U0s/h9gZiIAWEuw/jaofguaB82esOYGLr6/qe3FAwRiBcwAbCfUXBiUdgpUgVbKNo600hndFrFNWQYV7kiNMDfqK0Ca7gIOesmwFI6rsBsSb8qkjrAN4dMRlzqUF+Ez+bQUhlFtZIE4NxgHkXJwNuFlMVhxh15RoNEjVQgjhQ0RUjXBTgtEG4S245nm6LxHWTiz0XpxlNudxK6H3jFyPTkpk7IAlC6AMICzRE6F0Z13xOxQTjjx/6vM/t2EzykGCujK4zn4TmXLGcJqvVuNi7gthwPvPHSbKKkeVXkc1rEM8UMxJ9ia0L6MuIAtnyTsfjkoGZGAoEKHks0cQpNyO88CgvLNiGBYg4XMMRzv4B8ycSBclOul/ItpKuWlnh+GMuJJjFRi0vQ5Qno+BVaXvmjR1TaxiX86w2egI9095l+/Z4GIbS/5clQkegxx5tYYtMqDpGENTAjTgYjsmnJXvxXtjDTcf6vkq49pGzu3Uzd5HqbAOaI0zgOb0DhpgT6T1AOBkS2z0uI3UNvQ7y2LP+FnuLoV9Shv2DHWnkbltpPb6JLcqkwy65bwwCE0rGMNLxf03FDg8s2DDAsasQ1HLyqDjLvoczplfA8BQ/JpUXxM7T+S2mm4fADFnz6RpaB++6XLdlkF7F8/suIdcOBlcRLCrR7GsmJTFxEiQnhQ9PAcAsSYihrP2lQ+bkYKsaKP/Z00Pt6za6besdaL7578afgH9NsDY9L5g52Y2w1vofOTGrukkajpqfGUvnjXp5Zb5djCevVebvpqf+XnTy/ns1cuXd50MI/pFUeah7JpnaWfzQVcDNA9yN9A09+fPGM1yKddTrvG9Wc8t75HDNtoNxB/e7SqBNOTG+bkzP9p2OTq4zleAR/FfVuylx3Z47xn3HVg+7aAH1qvCuMjw953eZx/vpgftNwHwzYPNqVLyV8FEIxRrm/DupuGbjjKm6EFvzmAYmbITjbkP5KHoc344xvk13bL5sfU6e5PhXlOKjw7M89qOYL0fP9Dr+MkXvOuWT2TGnv3GxoJOuD+mRfrVaeJeoNJkWOl3j2Cie0PrGcmU9327xLBpA7qYPqyALK2DBAbG/uizveU/59j6oe2GY8+F1tA50C77fsOjlKhVywyD75YD0Gw7rC13967e2i1nP8k04/7ZAzQ1z/DgkLBdzgOAsemBv7OPdWg3cxc5K4Dx2Fcu7WPA5JFNSbjw2nqo4/YclC1dEYvmp+ObVA/Oc0flG87nxicZf3OcZ/rHmW7iWBdgNedB1clUS9nP8/AJZLKnO9P7NGajI1oHWB7wyL0AXY3oLM+PmgZsmni2qeCenRX0bDkgyZLMbFembL90ZXSdrKrokICwJAcALty0fXw6Of3OEpJ/Vn0fyfz01OVtjwN/9p2wB/3sZSoWLTvUcy+tC3Q1ySrlu8gK2ZEpLedZzgKrSpMqnb5p52Ejpw8eiRSmef5nAoGWAXsHkHKmnQG8OevXb7+LJ/lM20TYM9LeVVU3AVnkIrLK8solpxq8knLbMR9JUnKSlFuywaMH0/jgTOF7zS1nju2SScIMseEOJkOFkuv+3mT8UV3KusXv8nlnzY5OnQrUlCljpwpo7Oy8ktutH0hQ8NknUHcCU64nEV8PfU9C02lHF3BLLIbPuFlzAxZbxriE2nTuYOac+8ijU4UACFnANS0TVlaYDslcBLc55ezKBP7wMqXRg/N8+fT1JJQoiSxBg1uvnDOtdKNZ89DWVKYCBuOrwg/oPP97BxkRBJgiamjfa8yQIZ2zAwlk/6MjJxtWSW8Zgnn7H2AR3UPa9PVOG5LYQujZW2cqSaYmnsNLzFjp5MMzzGV01/TwrqDq6pSAkglEf/jn//o//Rzm1bCRA858ePn8ZZ2QNoj4+0T2WQwMN/+WIKwG9XwGYrZCWQBESkIKfaOElnMGsVQqZ5GjvmgjGOfgMQ7aoICpAAVWQW+jXNZBaZNr+IkKGmYbA8u9PJzppFLIgDQi7ACxkccnfZ5nDQ8N00wvGTFX8NAjkDyCxqUSUWgoyHbCMD6eIEcUWvVU0nlOr4FEpETcyZoSiHFFmiSkC0Az0mDGb0NvmegJmBwDNTejTFOyZ0qYOVrcU4WfjrgNQJ/ilL9PuawYLiVdfSYPAz1TuE9UWQbGNIElekXEbJ2BZoAWLkLvs6F1tioj75SrLc3qXORw2LHv+/Gz3SSYSFsraQy294xjFG3vFRpoIxJBhEIVSlHT/yZD70RhFQ22FcTZYgBiUHR6f9/54a3YLu6Y4lJcnScT/gAJKFvOaPChvRZs7G/+3F5QXtcMiHHU7S1ABq8jZ7yXjWK1ce5nVyYfGX/Xn8JXM/AHudeyZGncZ0fmLD+nPLrP8kTUR0E/QNLn1FjWaD8+d3VeuM3xRVfTD8oH8yxlh68InkvBW570GcJ/UsqKKu6QIO768JyItpJFr4FdbQSbN90j6CjQdwbnHNrP70Rrop1dZ8scRVbTVJr7bl6R8xsj+z0eghfhEfNNoobJ+uW5vR+y5dVHJvLR57K6Qyqp+uMsPbJLR8nVTyYTM21A3gNRTFM25jb6CI+3U9f83/ttmaK8tcqCOY3fiVpVZiPPu9fe8pHP8EwBWtGJNy8emVnDQXiWwSD3/9sMHPMumQCzZ9P53XXRukLPkk6xoTxOHj0dTwamDIQMdhC446wSzpN7E1hyqgIZyEDIm2zpOIgJEvR59Zm3TXTLn/uMW4+ZV9xVkbO7fz80h43T99/0elo3JoMGB03rEi67WSOHOhMwWL6X93HW8eALSqEjd+j92+Bmy8vNns57FR03CIrDpLuuoRvijZqMeOjt0K2FET9H1trssJNyeiBVz094399zZjcc14BN31vbKbf+lVUI0H0qFOzIONgeZc/e4lT03R1aPHK+HfMqVy2wvXu76VmRRUmeiKw2TTtCDS1vgFD0cBy7q2VC9fbDXmjAV2eiqqadZLnOuQ3bw6OhE9Ey7S4q8Gi7CJ7M8J/S9fRt8tlzS7417qbpw3cHD63Tz5nvPgCX1oa99ZXoOHZ/39ODHtG3lIRXAPuWC+4BmNL9APVelz+5UNDTVjmkQXA+fNx0pBF8mjI9QNoOkoR3kacjJ93qgpJZv3xtRgOL0lOHO4yfIKNWvsYD1nk+rwAAIABJREFUwwaRv0Af1WdAWGtioEGyve4ztUx3Btr4g2TF0TqGfsq6l/Re8TMySI3M0pzmvNNZqE5AUTn1d/8M20ISQ46b2XWyncRPRlOU7OIz++TS0xNYza1U0Byav+UEthXyBz+Dyh0nzDxBgLbPVv8/A+z2jQLcX8MyljfSOkeAvmWSSq8HSBQfThmuLXgC063ze08jt9suWbvDMmj1uwddWvxkfSXvZYtW9r+rmcanTlukZHctnVWW3ZXgMABan8/41vT6vu9j+MyVgg6ONHA9/MPe5k9lU7KenO1kNU5PRich2YfxUNgvaZ8QftAkc/PL509fdRb9bOk96CY0axvcmMaxjzKhUTjBZO1hd7980JRospDZ//xp8GkyAaeyz2AVMtb3ZdnweWR3lJ/s2oBJbaO1nvTv1w87fQur1Y4yMGO3kn08QQLsAYDG0Zm2mK1Dbjlp2nXfypFDp7ooNngHWSW3lNhx2cvqxW4fl+C79iMi2Ao59LQCNFnX0BR6wmc2uIm1z8iAaU1g24UJzJYXE5ygJBoe7/6PJKMJq0qQSHL5tKmxDWi6RQds9eHDztsQk9Yq/2hkV/EH4DZ80DIP3bE6xFgJ77d/7rqX8TXNr+l9Gr6e5+45rM4fykJvC8NR8DU8DOb0t//2vyrO4uQtI+OTLTCLJoJuo8GZBDiqAIwQDYsAYGzh+xBe0bKKRH35fBTD6fuGQPowG0/E/KRrOoUTRhlOmLXNBF6ldYYAB3FGsVoCBgxRCnSU/OekRIumEi2UUI4zJAQ5TKP+jT80qcpg2EZYP0wUeVB9EN2HYDSqzcThucR1XumllR5+vtqHELWBR6aKGWi+LyIbQR1Q8QwRkFOEUb4gC4bFCijF1U50en5OxMzE6SnG/Mf7INJ2iObvznJdB020gLErenqWta4x5EyWzo45QojSinJcex8oPbJg70xZslg78+UBLNZdzB6OMVAg17v7vRQfgI7PwYpz/0cZ7EaB2cP8yX3SxBXHj+9v1tX7zmLznm0KKz5NaK0hIDLAYgkwCcvZDC7rFa/GgAZsZA3tSE8mUv9byuUqi4E2UK5e0kZxbrmgBWdYiPgjtDIGUf/He7mrfo7uDgNnfawFtxM1hO64VzI6fO7rzEqB18TlVSLT0wrKxsiwITtnPp9Tn9fpDRfF5z2s88e6D70p0mNjo2mQtVpZPst552coG+4J0Ea8Jtxgm3nvZ94rWY7MkaZbJ0TfGUAnE+8oizoT73M5yBT0QhuBy+dRSnJoFljhLJCzkqPF70fOhycxYvleG0lkdD3OBge6jCpHRDfjz1MWYyjX51rJ0xYCgAMj7XFficbOnlvB+zmjp5JlHOcQOcBn99zIGnmbRQE/8F4ZqwKN0lT5HVnZNH87M8L/QJSTwcaZ3nxKn8yPKRfnWfCS37Mlzc27TPjcn20vM5xk3TtZPQHJx7huGmrZ+XyvnUvWhBztZ/N5DOHeZ39P8iv4BvK39Vfv+68Zcu2c9bqWxz0lveX9g9+1m+X55im+s59f3cLnAKbuO7RM3pKbQ+OPFgB2Qvs9nsFQQE8A3Mea045GxniAMHjZxukADwsE+We2V7A/Tr6WMuNxhgh8b1YjPfFGPn1J4LfvcNaFzQJYz++n7I27hx753U0TTWPwvsqE4jgSmO5397OQ/eMMQktMdYWm5jN2jJ6yeewvplSrKb3eu20wWGvTBnKp1z3nPkMCDm3EQeNO+A530PcsGihbjmc0b/fwJWQf+lgBSErlKhMO2pp3k5XEM2/ewVdkLYAZgj5TwoaemM+0PO2fsy9oUnqisod5v891aNWZ/00rusNx7mKjPGyjZDYCH3JWhx6Exw6YsYBcr69p8dg6AazbNlCvtnOmDqrwb/So+dqBxJGh6qkf3dB6Ej7R2QQY5vxa/ymLq8BrnsV9N12ccvOSF30Wz3P++ULppgMXmfxbgbFDj+ATKRGXk98lf5N5pimm9inl2EvXJpCk1lhOxJhnHpsj+nrCBbMvgHYBjdNXVH3/d126swpiNy3/If9s7cI+w9bDnBvVgeL/+HI62/SOlE01A4+6XYwM6rfvGHnR/H/zu/+Nf/i0LWxPbMAD+r5BRu2h+vnR830+d/xHyXOD1kfup9TYeiEZaBoggq30bO9z68J5zsEnqnWLBzQ9133oO+2qCI4iZ0+LowTiPIgkfnpAoOHhGb4icDF2tDzm9C6XTCifZvnIILb37exOlWALOBzG95kM7UmfpJTUxovPzD0kIyMSGFICmLAA3+FktDIhHvmiZ6jXd3St2rb5e6LfCjK1XENmDk5BkFAgXFUgTgWM5SCBcstZ+nwytdgy2kP+aHNgJGAzHltWGFyLz3q1KjvrqiGHyDX1lk7ySiewre1vfee8msw3COl/wBcUBmk54CE6zqbU+uYO1HfQ0mpatQ0+NXc3+srXNaBchpJVlaDgEw17sz+39obBaoWyVLJvMA9dbRyh+i/20DOCsOkBiQyFlsy/xl/mP/dAX/AUnuP3Wn8yXY/MqF6OI5NpJQAPmwefAzO9xwQXZo0Z2KQbV9u0Hy8f/vm/+oefs4AhRk/ktfwap2tKmzuzsJ37BZbWcWqj6bH56kGmRYqm3HduBASKAoU7jEzapuyI0wTO30EAqT/Gjx8vv/32m/ppQGwIdg6vB7m0AjXwspGRGRvvyURRqFJqTot2KZSbzlJ5p5p5NbfGMX/2R0HotkGyF2UBIzRdaepkviU7K1kbLewlLCaKEsPN2T7OErERun0QlqgA/hJpmd4H1UCaMxLYUtFZBFcrGTFjMlARAChJPt+G64MeUnp6nleKEoaB2XT+AYpQGChlE/lOG+V53KsN+X7iMIHT4nWbaYDcn+Cs9KxEWwDkOqJ/6C6GDXTWNEVEAl5pgxdj1QrZQrCNzHZw+vt9jsfgOtk98FJ6avqfzgoMEE2p65MvTM+maU+N7qgIAB/r4/z7GZwh65s/T3PYocUqzeTsdAejgMcPjePJn30nN02MI/M85/T1UsYYWTsb3eIsrZjT16/Ko9mHAh0TOEHAM1EP4zVZT5oJcd27M1S3j42yrJMFqCS8nLD9aKe9H+UQg66NMP99m+tKfgjs97d4P0raiiXGojGzKn9y30crMveWuWneNGZHdqOk6ROl/PelT73fWLDfWY2y598AnjiMfVdtVHi9VuTckWWYKDHPdlCoZQn7V1Ale+G5kotqq/DMxoKH4Bn4/xxozk7XUxmuYaEHf0L/lukDQvkuz/conU8JJXR+7x1jfP687xN+BYxAofOeI8PeGwAkkHszl1Y2bTsL9nBosAwG1nLLu6Y7zu/o5opw8jnuAkBGeoIMh4o+3/LxcZaRIxh1rLfvU/ZH+rresoJ/972zrgfvJAP9Pl+AL3ii9XfrG9YT5nQg8wpAcea+j53w3Hq19YI+l4Conc2AtnDGh7SQ0fTGdSpb3s15d9Cu9wxd9L02r/Y9QH/SUwlC8Xved/jyArfPnVSfVSQHmWd9PxOguWWG1ppMSnR+nxtr8dFsgLbLmBRRP/lIzix3FhNZg8szfVecE2tsXuS9d4ZF83TzmKyKTIuXgxg95OeQUfPMLuFctaboDXQxvHXzTK/18EqmQcrOuwLYPREcW8TvRa5tn+5uY8Lemm6VMVQZd9gUeuc7fbuxO3vN8zPOpvmoZSy9heU+XoFrvs/dtW3V/fpWPgDilx69yjNXZjoRoPlGGRw4kuHT1klax9DZOLUva7O2fGo+bZ562C+nP9iQ0coYzgp6mLUANlruWi/KLyoAr226bl1yy0HdIQ7rCb5Z5qx+sR4DrF26ewZNnzS/fSmHH6Y0ufkFfw950Lqindw+r9++vb78j//xP17+yT/9p6lyMxA84Oj8T7xpw/gRfO/7Yo1zVpRDC0piGA09Lasqy22FNqrd8rX5hL8/9X4qHqps3XyxAU8BEvQsTMbcsduSaeYz8RqwHaCDptf7773W+fvok1C4RerVrxaZ2TaMaSm9Bcs+1rnm32Sd0Utv7T6GiZZ/dvkEsgGV+fVTYDnYwOsPD4x18GT8qeVhZMtURb28xM8pHwErfGx0ZfDK/0netHzPpXvWPOf5tDud1DD/HdwivsCDN9LuyhjH5mY7cxa9ZVfpIwhQEqrGr5lWddK9NollhTdfeK9Gz5ovOePD6wI8B5R3hrnkzvSazDyKM2hp8I9kAaN7usLt2DyyCbg/61g1Wku7N09f36y8m2+ntFv+S/osDhLj725PQbIC1WYuADmZvCSFtYxfHZYM+Xk/vIPeTb9F4zwGxlVt+uPH9klUZrUHQKGf8Fngq++vziakTcMA1apqxMcrWxC/STwR38f+DkHmTebyfb46wLruYtjSQyDbnms7G3n99LuXXnznng4tOUQ29Xf7f2SePzN+/WrOmT0f++lIbvvZXs/s7fvL9++/G2CUXEnkbnbtTCwf/hz0t2+/n+jOvAhmu5vjIpRuo2GIQ+mXKeX1AVF6tpk7NCsVEQ/wKMR2FRrGpRRaGP73339XSd2f/vznk+aJgMEBfxgFZBnFeRZan6ax8/zpnzbPH7DR1dPCsk/65xioZMxqn7OT6gvIO6fB5zxPa2bwSwwoxrzfTPfoMwf8c/V7JA51jAFGrqfs1HK9m+quI+/3uXx6/g4af+rt545qOl8bMG2AMuGYvSJIQL3n/FVWA/gRIlzDL1asYziP7Iiz9hhH7XRYuDk6y7PayADSWaGwCgAamGdMX4s28jpDDCefu8Eg4N/9cwT6bWwBQrTB9mTIneomoV/p58eYLgHFczAgJPjT26i/L2EXR+2A2wfQf4IobbTp7y+TEm7wZr4LbeiOH734SLF+9slaJ2AzC2bPAMTtMOgsXhZkOoYd0xVPVgcCa8FETdBN0+abz++zQ14YFVtaeM9plHkCuBhj+lZePn+DsVb6UaCSCT82AvbyUZHLvX8ymV0+hGN3AOCHMbfGJQETeoLpblReascP/rOjO1G4lIke2jF/dU9a+ODQYzKMW670VEcrF3r0bnb3ncnYspl9kyVwotvnTCzTD7BY6139vAYTtKO1A3BWv7UjR3saZgyW1gHw/E0nnIV+HqWPkuWckeU8T2UsBSaeZ9O37Mr64tybxnhvv1+8kNYZ/Jz9tWFxaDvAL44TsqjPjP36Z1vuSEuM+XnL7vt9knPhIPTAvfamq5tvyH6FHo7RWxPqWW8bdPNeSqLhdcu+yoq/BsW1LEaWvXfv2pND3LJdn45f65cLSK4svGNsm9OPjNEaT4ldQAilLi2Y1fr0oYsA8rvVQzKMoL2mg/4u9Ivj07qzaf4ov9LLnCn6BNnNfdwyAd13+F4G+2Ygr33ijIDWf2/vugALw1EnA3tpcadDH14qgL/3pLOFZsmevNoRvFl/BTyeuvpZbkw2PvtrvbYO1XM40ThszvTfoMLTbnlmFDnrcjKyxu3a1ib9nebztnf6nqHPPu/WG/BS70V9wKr8twEwg2U+6bZ9cLp4N22GmlfvO+N3bSMcO7IqIxw1iw3rdIdDS9Aq6z3vj90N2CJdM9lOnz2Nd3lmsxFbnnL+OJUrP1w+dvivsvpuucReZvkDdEhHf45jdwWW57ttx7lc2+2hOB+yrJChLW95F86myqcLlOb58+eUIwJYtByRNVPl1Ppdgh1L19YfTR+9bmSoz+IQio6vbTxkedtxAKEG4t+W8kNvbbsh3+dPJYdMllaqdxKxfPn+40W92GadqhhKybBoQq2kKGWfTDM7x+MfzO++fHEPWQGIyXbVEI+UeM+aD+3VBN352QYBtg/mrP3Iy0wBv3V867abb+ffNwB/eDH7aH3A+XBm6JyW9Xy+fVHW1PrN8mZB9g5yvNFfRd/dLkB0oHLMLVO2bfqpSvM3zMw75140xCTDdMYeXjvJbyfRRXzxaAvgNc+9D42IXgOEEXMXbWW68cpYV9sMFY8chu+Qu+a/slFzCMYI11+R7rPEFH2e+02Wm8tVbV+LzuRb2D93ADUtDmbVsX31jDf9PbcH7hko0n29k3lLyfZk0kMX46toX8r83Uy4U9GU8ld8b2X6MTcihzhy5cYewGjg3ZWjCwAC7qkXaLJwF0R7+gAGsn2GyHZkG7wx1YDYdgBok4Q2ckG0lgSitW/8LCoR8XUY1NIycs4MX2oARiWdpVqDqdvi8cI9Ds8PAK6sS9uGusq0Xem9zI/no/h6yM7Z09fPA2h6MBDyv/2uQ9s132QSY/jsjZuMz2rfcfvyIpuRYZILaXUhdXAlDenZ0xJx7i7r85o9HOvD3/wbZzBK+GiEtMsFeak3YMca46QFJU0g27CxsDI4187K/J1/kw6vg8zn95IXdBEQKSNjS4p0CHM433+8/Pf/778raqVnZ6rOw/kqoY6xhHA8wmIyJpKWOEJjFNIc0Pz3mlRYR+i8/km1n0yl7SMHQLulxoNmz38TdXmdg07quFKbA57N+2+wi6mox0BOSiliVxHFZOocIR9h1YYx0Y4lro2ANBBnAChZlFGMEDyGBYZDG3KcHZ/hbNu5FMQoTgpdFeiIomxnUzwXYcfe+vfNWEtHjiIA1tz9y1wAnz4bAXuJRNtQyMTUANotsGC2pu2n8h0FYKNR33sngwihuEJ2o50Pg+Ma1sO99Rp0L+pbsgOSTnn8M0HNQoUIm/ZJ/z0b63NmnY16v0cCO5llOKz3OaAwMDLZYyuB5n9oxspsDTt+jgGke8bADVBzhtHo388BCHy/38XamifaGJYRcGVWAEKKYitKr3LjY0D4/DryL4NYhlP64KAA/KCTCWc+sly8I09PJeCXjQygvGmCKFOe4kQdrwaeM188y+f0LsnOzXhoh7PPpfkulRyPXo4jy3BKjKNMVH37cCoj+soAtJKx8bQ843Uy3IJylbP3ivCaRnxWt2GMcdAlbvCyP+uzcDnolt0/ZeGuC7mi30M4ANL5kzW4s/GC9XpXeoKiRxXAyb4tl747EHU5bMia22C6+aGNiKG7Q9uP9b4tueVzZEnR+6iNpltX9n0huWcKY3/nPke+g34gI3af7TW3/FaftipBOueTcxqjnvPBJjHZbwuKE0QJIMuZtzP7eGedHXSBmEEW26DaoJzvApDRJ2KnKfTDsCa+U8GvQw9XNshNz+dC85eWxZzb7QAeeiwgm8+MbdLAEPx39Hc0MmXa7GXp5S7XzaRbSjZPporLnN+V37UpzuHYW7XPfid3hb2BDPZe32aQ93P5br+j+frwTGXZ9L6bTjjzfv/qg+olVZmQfdf9fQXEnCrzJiM7EdjoGp8lz8EGu/d1AxDotL5jgVGPoQ+TrbAXYjvffTrRJTff5wNVmmjb98M1cdh6xoGfpoObhm8aY5/Q8cP+OGVz7lGM3EQ+r+5K1qeyzBzQVo/PUwsWsDoVMW9pg550Dg6whnb4+rwtezZwqD3VILGlsdVbzdvsmdk48KukSrXn6O/cPDO+x0232J/z/NGJ8E/TDoFe0XH1GHaygSftso6bV0QrsV3ms21H9VoAb9fOccZg6y/2ozWrFZczqeZsB6TgXbev8b+SIS7J9LvmewMojM3v/v7mK5WWqwJsqr5MF/M50ZSSyWw3HNoJ0Dm/1wCNtEBZOezp1+huqr/ugLroJRmQshGjg7ijW+byb54777XJZz102ia8M7H76OEKNPO87k8nWovNxn4cyFvwfOUdXLdUeevUpbO0iBp6BohI32r5Sdr/lH0H5E/5ag9e8VsWyGR+Ab0f/WtndeIHjN5XtlkF9eljLJoebCAt0Sj/ne+XKLMv/wa4cen40MlkDndwgnuc/UwZPvSqz4gOp3eigcP5zF9+++3lo5KO0htTwWzbw6KxwVwEDSSQFmCbfqCmo/QurffNmZ7+o6kiYC1NW8hM3X2A0TD84e0jAzPjwvLgoAWHN087rWSvTjUPLU3Ef9MmKnJ4bKXDU0J61x/yGe6UZfk4DoGjfnLdzx7FhzcSmNHnA75//uXr3lN8e/Vijd2IDlOGMgkl2Se9DPus0AX+c+9r9jX+MckdHVBBB+msy6OYwxy7VnhX6Nh40Bb7uTpqS+o7IezHq1spmHaNibXeaHsHrE1ToQ8gXDMRUvV69JvOYNvSiK5ftyUfukE0LZm5Ps5gXHN3AnJDMNJFYyf/s7/9d9rr169fTgPX+VALUo+r/vny5YvLgX0BaRicEkucGKZTaUHqS8bnHcUdQTDZUU4/NfFxsZhuijSm9BcntJ3jIVI3OU46Jk58AC1HC53eOgbR7IcR4D4ohi4kS3IuPum5Ag/1dxPU9HdU7DnI/kxO2wExpswD9A0gkB4fKGFP0Hb67evrt5fP6W3JvuiHYGZDAW0/QwG96nk04NI68o6wfXk48TCRz9Np5fMfDpfKQZNZeaJvnE/1ddHaE83ju63425jGQLRjVnf9wSCQ6CUIuCdfWQAZ3BoD0oaG8kSjfAEVQNxJUwdsXOG+zZB1164GfBq6aWQ9WaYw0xoBztyzkNvItgR0BP18Zxr4+vcbgeYZB1yMcG9jykyOItkeVnxmfg/tNODKM4/xVj2yhq5R0PM5lxE6Mo9gbIMTgOPyrR8Amj4vwyxTrarcTWcthfTMtGS90Jrvyin4o2wQdop6iV/NA0/jxJHiAdnph9FGN06ynRgrcei+gRHk1fzsvftA0TYg1zJuFcrHlx/f7+nuz35kCdOdfRCIsb6wslygJQnzb7KePqtptCNnOTPKXgl0KNNxjFhHMpGZZ7piRcm8P98TAz4s76IUE4Bw1fMOK2o6CfbFkx65GTglgG/H+GRoAw3+MZbCa8ckDYojR2LxsZMN03TrdxlcnPdtf5dUlNQwB3SM5VHOwOZ4OZk2knhHO13i/OyhZYpjIjvkDFrZqPlmXUt2dfPsyiC/HbGlWcsbjIDbYEeZv2fIq8fU5eQb0IuhUnLIQbxnNt3QEbLrGA01hbMdWq1XCWi+tEjKc4dN5+euD13GwCi9RrSUP3/+4TW/fv+m8pKhWesnm5k4VDJ8hiZiYPPnZDXIQdbiVr6yr/4TWpcxlzPC6WKAifabMn2/LoZuQMO+D1VlpEfkezIHmmhd2fJ+nk00XDJ6ervlEOff9MY9Zazl/LJ+/kTmMEClZZCG81yTjzkD+kVhh8HXNz82z6x8fvZ4HjqD3v9XdMFZ7Zm1rZmm4QPipnSt92g+3gz7bs+CfYKOaV3fcq6N8NkvgUnkYsuJdjQ6KKvsspb3U4oXW6v10qzJ+nF43RUt61Ttz5omm16gv25s32e8e3kCwuzl3Oc4eXIU7eQbsLfzfJ6R88bm6L3//GFHw591uRqZMOi93sOtC3dwyDPYRrbkbbfg1AHE2dYYYOvTy4+f47zahoe/cThPULqCQjwb+aRGQiWv29Y6cjeA2nEuK6PTg0H8jF631iAHjSwz948VwBbbrG0F1mOaFvUe24V1tP7Yvdr32nWPTeSqB9sftoHn97R/AeTTnSdoefO6fvcIrBj82+qHBWGbh7h3wJdxiPGV7Pw6ExK6ftpG5gfZsWMbWozLb5z+fpZjLt2lX/l9n/Ltxt/rSrdkB8oeTPBVPbVVPgJQNOCwAVkyW7UvlYimnDV977SGBBVXZ9v2puJrvsv9yl69qndad3gPurFzbx0sO+X8NSx1+XKzvTlT7nLWpsqjZEaJRseePIOpnKk07DG6U5mdgD7Jrp4jGpuTmRvYGgzzGF0i/hHI4CGE89/0WT76LYPWPFgjWi3BY2gUeY2sal7u/sMnWKsggh/C+3/Iht6+mcdfKttYsiOZy8tPpmV8xVnD509fXr59+2aajy/o/RhUGjqZvzft22/CNtp2Jbr7z18N9r86uCy6Uymq3y3d+xkgLRmakzgxdqfaTVjG/vLlc9rxeAoz5+WWbQna6pGrA459XkFdMI/O9JzvA5CJf09/0030wT8msKIzCY6g5IecteWhgf2js5MM81hr8iPmM4DaAIDIBmgDwLPtptbTohkd7ZyZ7ZyPH+xj/iE9YVwBvAiMQT5VaAI8xHKMQIptEp8juS4d2F/bzb5ppsULnsmdUh4O+Z+f+zNaS6oxRUfRE9MCb5hv6HDsYrFn+lC+BoCdR6Kb5rt3v8SZj4INOHudBc79/v77by9/+tOvpvMaQDTnpEn1ydxGpoovNGTIMvrXr1+dFCB8zfqXgc6SRbmP+f08T6DzP/vbf//Tpc5sOKh1DFoyDU00pKZu1Ho2v8KRpp3zMy/M0ZuamlT13G2cECFC8apnWYQ6G+RPykYQCHxHuHCcaZyY7jNzXz7RdwMjGAM/X/7xt78IYNTky5+JhI1jl3R7UPgRUJMqK8HVuS8hplVGViTDUDJqsZxA60ehZRM4s+xpdB6gLREwE77BFgOQVlXqS1BAU+ybK4PIT57PzTCc73E4HUywUPO9kbXxBPF8l0w0I7IQJ0HTFs1A0zPPTOu+GaKRDCNopSIaSImuEXT3HpABm74aEjgCXtynsqNZGBwt+N8zkmE44xABYh5ZBT9PVprvKBG9AEYYDfP1BhfZy3k+pfcyUk0bMohPRO/ANFEQNt7bST1C65S+mveO0AvQtkIwQCUZoBmWoei/+h0y1MJlevyHIjpNsc+Uqy3BHR759DHGchQWDrneT8ZAECoMqwfgqSFSUgWrFB/Kz5m8bTDhLHC+4v1E2TvVG+XTiuI2Qtc5OgkbxuOS6WHHbx0WaOk2WHxPNcwoSkn02W0JQmNkiOB8e2KdL0DnxLS+Bg/KOTKtZdL8NTxkb9G8zx6hrnn3588Gxgmu2Ljb7KumA8SXGxAv2G8efjuVe55192OdFN52sHEKfBzrXHLPDzrMRLLHmvIP32ccuu4/eMqhtMqj3KcxukWwjchzn3JgKjvtmPh+EQ4Rhk7rHXQHdzf02kAO/HvAu0wI92UvyAm9tjHFux93WpkyXlzuOZmq5x6Ln2+6v8+S++93Y4S1HD0GItOdo4c4pEANAAAgAElEQVRtCK1ekP9wsjl/SF73GpoWWr71PtvBZ6Kj+OkdOgU8N+/YcOLs3KbHTj4tQFqetH5omX1kYOS8g2TqzCzZydTw+2xZH+AGdOFJob5vSgD5HTTEswD8mz/MJ8507oAIftr9WfiKwS7QFwbo/fl7La0r/Vl6am0Z+pMubY/0/aC/NlN25Xw7BLwLvoIOfR7PDNe/tu6WHWNPTbBNz00Wm3iyomms7bYTmsZ7HYeeOnAcntPZFb/p306C69RnD9ArmXloI3red+OAJb97Xwak1c3JyNvyZdPzZoe1DXHbIkOPPbytM4SO3Du69Snv6bdqC37leNME9i/32nt6b18cIuc0n5n3UDV0bOG05lidO1Ui6KJnH8AHHweI6DXafmBYjumTIGnT1C3nqUTiTAHtkCctYw7tVIY78o21LK9smxx4hHtpvXLu5x07lGfCi/SJn8oV1je2n+yPObd8gUovn4k9h7FFGLigDCXZmO5fN/fBO5ArnHfLVe4dUOqcUeydtqs4f31HFV3bg3T66hFMaH9o/u7EEvsTDQyOjTq/B4yX/RkAXdPelcXqP9WX8Zpej30v3RL+tG6M7o5tPO+gdFVBpgyGOD9PNtV5TunxcyeUl54hF+nFr3urSr2cPnYkffy4d2jPdnjZOVY+0pHsk/1pmGq3GUlm+HPgkf3L1g3ISJ6z9+9A9rl7OYDWzUf/aznIsvTAjExru+Cc2fcZpJFKoVQ6KOv6DDqx5Bz/hv20Tm+ZIylZ/rbPTJ84iUKS1cnwFo0NkHPsecOdBtANDB6+SZKVS2/J7LWtOufZAXlnuy2gbt8tmWiZ4Ct6UubiiwGc8Pwngqe5Y4YUrq3f5WvY2aYlqyaveTFt4zPzA7LmV2aD7ezgzzMoNesBdJr1yatTwG113kPnvkxFKBPMrUDxtXin7iRY0a1Djl9zTU+/bSkHowPenQQ5B8iP7ZZEB7V7yWfmz8GRwL8se03PzQPSUQHwtb8cPoEVZPZMr++qNe1xPpw2kk4Ui399+oYubqOkk+ha/Jj2nc6Mg9PibwPrJKFQHag9Xn72yui171RhpXaEC1KzH/h8vudgwuky6Qo7zRbws9CNOhPaGP3vf/cfdFREX1wTPyWnRoUpZ/MBk/GXKcZCsK0o/X2riwY+TExrQAKIkWZLWSGEdAyz07tg+yMd1DZA2lE+UiyzKWehHeCNzIsqZZjng6j7EN27bJQOkbLfvn0706BcZuoSatt0H19ef1jJiciVIu2MvPk50/9wiFFATAmUoI6Q+uVXp/PCLEar4+iGwNkzTPKewdw9F26Dh7vtMmKYZbPQ1lmWkn6saQSxoyVHcKeUxyV3ARTTnJSoA9mlI8i6NI+09t2z074loEm/7SbKSoe3UzN7/6ZsFwNy7SivAH1msvSkOSK5TKudZygLNNEgKeQ/DPidNHwmpGWqEwzaTomUyT0QY8AcBU9mGpWFihJso/yj5R4O+d4dWbbPchzOf9Y8QhH6V4PZYf4oRvivBTj0yjSzc6EBx94A5Ex2LmMVGbG9gUYxO/MGB/cYnAAiEeYI4lkzWSPwKevECeq1seebJtthPEqoUsbhO2h9Po9hOrz5+upsTf7X9CSBLh5fh+4YVHGEGyTwO2Z61xh1T/6Z/lvQumRTMiTbODzKfUqGANJKdvn36c0nGq1eLhW5bH7Q2X4ZgNGZDO3wErg5GR+nsXbS38tw1rSxTAp7715QfvozQQ8+10oKWYMB0d87dzRyBaCnAFtrlXXGoe/uSaOipzJ0d1rbM7IrGlA53RokrPfcyWShJ5O0FazuPEbBPIE99bk8QKHTC27bKNBPbL77bCK9DjPWy8iVfp7Ay8hen7fliUp01ONvA3+9JmQTPHDvCYPmvpPbeRQvVknsezKYIFLLnqb/deAW6F5jfrItZgicqwhse2y2kg3R3ZnW+4f7L8kZ3rhY6QZ1bbsyWtfJca8zP5Ps0COHY6DDV5xPgwbNV++d19GZMfQm8EbZSvPCDdidc6qScOnmBsi7kbgGE7iv0pEnsSV4D2t1ZpKzP+Y/nEafwfbjaRnL3tV3alq/ZEiZ5L6CJpvdz5773vkZZ3vLEq1bjuhzUBN7ObxSGd5N12NfNWiArG8a5d70vYBQDZi0PuJMxj58D9ydViXdTP04MWdj5kXJqgtg6fvpPegu5ETvf5S/ISPJOuSeG7Dqe2bfONMuNax2LqL7tVue9+Hg7mavFejxTskrtIqOb5pv2Yrc6UqaWX/r9vfsKNPGs+cw52F7NcP5qrd2v/ev/b0Bzr6/PlN9t4Zd6HN5IDzR98m75HhVyebadiXny/m7388Zjh1NdY1K66pfNzQgWp0sspNc4Oml5m2XApC5yXPbRjw8lqFRLY+VTVVgEb9rwIk9E2BQRk8BosdXalkT0InAsmRF6a/jQ0Y2+/y2ZyZ0snS7wIUyx5J5lhpVfWx+pN5g8RMtn1z5IdoVkPMcouA73NJ4ZRNJbCa7R/jsVoWsfxtbvwNyFSR2FlCq7EqOd9st+IVg2sqk5c0jl+On6LkJsikL6tV+wnnWqeRyAOwERGttGgNxhk9tNjmzCJT4UYDP3MX6TSlTjy/C3Y8cdem6/2t/4PbjDCQmUzEAuMrp1ZfQfPXjj9eX19+/vfzy9Zf4l5QpZ3JygF/RYjKxOL9r3qHleIS8bQzb7Cr1TezIdLDtMSb7k0QX2VUZWqm/Z66D+coZdsN/BrKemddu5+OMxVmGMxgHzHFiyJzDDMLVuqosVQB6MpVFx6pys02LzeiycbfGgscHLLQdsH7Yzcu8a6QG1aVdLaBgQHoZ+jZnz0lMiL9n2WNQVmeSrN5jU6TaEd9k7Qv7zStTvc678mZ+37axcKdUQXp/njVx5HFVVTW9rexa/2JsXFXUKKlnh7G2fhs5/CqcZP272aPpxLiQpIuC1JEzyXRE3zXvnanblYiRop2TNDZrPb4u09gB8rIR5C54D5nXbQf5zI3d+Jx9d39MFU3aDcx5IzPQh/psfA7NaTmt4ZJYssL43PeHf/Z3/16QpLMY/YlhnIkOTLnv0O4QlBc1DU+3d9sc5EwAM4HbKJFRVX2z7Ei5HHYWisHFZCCMUIwfFIdU5jXFymXLnkunSJUTiX2JymowkXCB7QhwmmLc1M4fJD1A4Tgpk5H47fX7EUoeVT9ZjAEvU4dvhWTh6wxIE6UjUI7iQAxWlrP/DLpRv0gHemYPEJouIgICoaAIqjL6qN1PScGXNKwuJPs2eNqYb+eiHYpoS0cvH0pjEW49J9JSzBkj8xgbAUMo1bOhv5OHoDt9PhGzuX8yIQ6Tp7m7IqoaWtGCZkE39umkuTihKl3xXWgrRJHB3GOgSjCXQWDQ3AaayJjoIo6ahDrRuJeXr19+Sf+PRLJCjzCf78rGw5agbdo4UUVrrkSWqoSknbI2IHGEOmK6xvgoI8AF95dpI2AE/dwNEdAE8CQIlaFQUYlDMz9XcD6F2vadwfA9xnEOUXR9sjI7vQPjeqcvHoVjxolCQyG63NpGisFaAGMJvRiDPmf3FuLM+JPzREjOk6eZMAqseaYdNE0kPtNHrbhHqE4ZuWTkcXjuvj07GVBKNpkmXs+Cj5SE6q6IhE4pGpkiUlIxUmPmsBeMtvPv9B10RtkCZ3pnBpfIYIpCZC02SBaU8vO8ThvNgHM/XCpb2YMoeGSsQOMBvwBSIiNw9NdgWOejzx5HU3I8Mk+/VwSQNKEKZlSE2EZhmmlHaZoWhm68H3hljgT5N2f/ObIZp2guw6NxYuV0Nkj6WkqPjaGbgSxeZ849RoACFJR5yYDcqdhai/qgLaDrI1+Zguw7YGpk1ul5d4ynbVki+q1MZ91NrhMdQ3CtjSzvw3wmOaOeQ9vn9eallb8Lhei7ZL/JYMHBLi4KeMRP+jl6R2iMXjxEgglaiZ+SNmk+3jJP6UeyLlJONQE/NYcvmrzf6SntCzIS88eGObfUoHuytm/e4ZwAj6H5Nu7ires1ZyLiUT4y1XMXMSazZ7IPujz3qVdtd7UxqPfL8LasRG7p5+l7RkaY+cO7Nd80ELIyTjZT7ioPPBnUDSo08Mo59M8sm2iR0pCa7c/b0W/5MX/nWcjA5+c3E+ipTzdTXfvVa0+N6kMWOlqeVg0dVPLFHeO86WlBvXZsPiuar4BrDbsRH1sLHaf7lLJG9lOGjIz1nrPmOK8NuuxZ7PtFD2MbVEmv6dTO37G/87yjF6PjbBSa0uBb0X00BTRMxtLtvHE+9BA7maqRdch9060z/Jv2jg6IvLv3qH8rGGpZd9NF+wCtb7SfBM76fPX3yoCFx0UNZMjBePlT602vePOVSUd/VOsA6MN78Ae8JsqBN4tv6d2tf5Dr2Iy8An2rqa3neT/dU15lmZbFXQ6qdYyOTSUUWXohx+ULgToTbPuegI+ztFruHZ1V9rLFmWXGyELsFWzLI6NiqItmju2SbEb5SD4PtwRau4ByTZ9fejTjK44ElS0cZzalgNhFcy4qyTyBjPF1E4Byg2u359K9LehANZKADLLBcLYn47L7gKqtEhU5tq7H95N+DsgmmjmVK7YZqcI5vFB0qPVUlnfTrHlgeV7yMfw6Pu3Nk3t/oTv57e497CDPZLxO9d4AefYnVMkkn2YBKzKe5n3uQR578WTGeWgqe4dWu8VL60ZsnRlyAshof32qIyyLXf03dDV2eHwdAXgBe+QHmvcO73KOscGH8XXH+b5kY2zXaaXFUSILlPWaNg1k/B1Zr/d0j3brBmdLCybVWubzp0ddwDH3brTg/fI5mEBkyvTaNvmtTWi68zPJWZxAgtYbP3Qlix+k/qHZJ2ILPOLsQbkvrg8xryKHPNvAFlTk2ZSkByvAF/I/zUNbSbZZkz4P06f8b4GL5U/krrBtFWBOdaZOQHohpb5DC/GZfDopD8oeh+9mtSQ4GWTdieZM0bbMHZlCFYA5Rj5okjgIAJzqqIcc9vAoyRXRY/UMV8Xi9mz0ztOeRP62e27e9gIyc+hfck+8u3piaNaYyfjzBAxtu7t1h5OY0MXzjM9vgmP2K5GH4ZQMjd2WgWsTp4/xyLCqKEV3KXHu5eXlm6Zqx2tKkppkx//2t//Hz88q/01PMCFfFmaQ1TRIJWUdpkVJzJ+OrG3JHP1S+gBBwPnebEBN2aOMjqFTEdI2WFv4TgQKpXU72whTMfTpU0A2RDXajjweMGjQ/FE8nwOW/rf/9v+IQNQL5MPHlz/9+ueX//v//e+nIfGcwaT9Tq27gBScyyp1nTBEn5WzBtwDUYpGSj5CJf+WAK9+Twjc+c63335/+fWXX7bcL2CA35FU+FwYwMKeqXtzkJ0AyNbGse4DZA5h0qXcpxmph+AcULQACoQ667YSHAaw0LYS+P8Je9MeTbIkOy8iMyIzq6qnhwR/DkFAArSAEEhtMyAocJEogJL4QRL1q4eASE5PT1XumYKdc55rxz2jqZypjoh3cb9+r+12zMyLxBk8kqt+6WAGxqYDA2044wwlGBWm4RkRZmvgbiCFYAPrJFMvcCHZzZO7upbrnaxD4OxzH7IF32MwfP06EP8tM/DexuGOsGtnq9/v9fYe9z6twWbUCsIYB5cgjWhMDqEdHIxM9lSBlrlwDQla/nxyoqGy8ENDb57fVLavSgnGwU9GdhU7UPPNYnXWRjzx2ZnjqxO1GWEE2Vg9KPxZVyMUnfywZD17g4GfabGPk0GNPGC/hygJWC6dWRldAjAqufUF2R8mpjIZFHTZ3YnhuTiTyY62zJrfL2vIQcPXc34nOyzTonp5tvGRfjvtsEEzLpny2o1yWAcAwxbj/4L8LBmj9acnCXtz5635jHj0B2c2aiz7LeMRlHAMj7PfBRfqvWT/tXeaJB61Pcqs9sTG9k661JpU/leZW3qNJHg5SnL5wFMk/T3fo41geAx6QeZBp8OL00/KVp+DjP1ZXTBNsZtfm7+PrChHrekT/XHoOAaa7ZgtAe+19bm2g2hDJnK50JE8Tz97r7Gf6Z60Qb72/c9eJKsrwzuykH24O6+UGV14E6RFHAnopp0Jnkc0WwkxaAijkEEYL/19EmHVAkb3cM19oZKXRrr0h97TzVeStx0oeQwSOcOhfH5BlT06wSY6vMbfjvOuoH7KbRQsuNDq8gc0fNf3yCHO9ciOsfdKRvC91TvQ2PYC6rM7cvqCsLzSZdNG20mHFouOeZ+9Qw7fdSKvNy3w7HfavZxDVb2wrmOjRW9brhSaJ882z0ry78jbnDG23jRnFw0nuXrunRZl6AiuM/3ApBdKn5kYKnBVe9v8Ae/dbQKcJM7Y/LgJG55bexc3dq4LMhQ5IC1bidFDo6e/5Mp6lqygeYIPklmj96fa5wUaEx3Faez7nLM/yexNzqoMOO1ukFtNMy3vmoYawch5/0m5l/5kyNiW0U1LzVPs2doMs7cLPGg7g8Ar8qKvr6oGenr9CQRz0638o6C93R7HaPf2xxx0dOWZXx+bvMsoc44JZVCpdpdnDkitTTK2Pr4GclXh7DPwzcJM9N1DOZKAa93h4EgCu+kRP4EmyUSQO+GDtvu73JVJwMikQZfN76CRHAZycOHL188nqdo6pNd5WsiUjSM+yV4qsRiZoDOpyqeVkTEPaJtUPNV0y+ebvuZegz63MNggzWkFRoI2aLeV2Vueuzb49kkGiY5N4WnPm0hR+ES61HMNOtHRtrv39fHhMYEQkhjovrbpeK55b2wmUOXK/8e/MrvbdlPA5VTszBk6eNrAg+YDaMlDMVzlhb7U3iax736Tvod7H9tvCfGdiiEFiWoQV8uMNVudnlY1Y1BitvF9OfQFv49OcMBs+kCub6wy3hNGzFp0E5dw4zNsr+atQnylgKhjDevPeeCsJvu2P8ql05sXfhNNx0Z3OyDafbW9Q3Btgkvmy47TSGemnzaIy7kNk8VFE0NWspevFRDn7CrpfmR3ArL9GXw/PbNMNCohABqs3mreXhu6lGsCwLavhp63XQBkMfQ/Q1CQIzYLc35Hpg6SPEjY9Ow2UOzZAfPHBFwPeCBl5lRRltwU/Z8WhbEbBUbbsn3tgdb7XT4MQw8PLVdiXPTHcOdTRbC95Vtn6Xo1u2NZY2jECTKD59KeZgB5Krv+/vD4z/+3f/vdgsxv0nORHlMSRhrzvtPDVmFnnHr6d3yf8qaTmdwgAIGcNkLpC0DIFeOcLLqnQAW6ecte8oAHBpoNaua107NTTK3s6EX3+PD+tw8KzsyBu1zy1cPHz5/cf3GGZnzxs81787mPA8d++84ZvGRah1AUVc5kMjk7B93H9Gsjq4R2TFmcHZ1tJIpRhQMkoo8h1cJAZ8O0syA4LwaR7p2+e/N+DTZppkIxCa0XwWdH7dq8+m7g3Z05ztPne52My7UQ+Iu8I+OTpsjJyJMhQgEhPNp4tiE0iE4blHp2ZRsWnn0EdxmiK2TXYGEPUI4rkLIhgr3beZh+GC5VWRQIwo7phbQ4JTPK+zbi1xDgvFhn/73C65qN5DMtUH19Oz1tuNgRSiA9E6l83auDpwxlmhSj/KePDdk3BdjrTDnHq9HjIMqhp5NF3YnGvXavwkhenn+eo2nDS11hT3JWHJNsZitBDF7RzZGk11+QC30m0HIbqs56RUnI0Ul/0G7yHoOHALL3NY5a0HHNJ71WSnO8umQJq3xgslNnGFU1CV+jbGkTmX0QITFSD63jj+Z5TLsZFpVAh43KdTKWvibOkZ6fMvCtnOff0wuZN3bbwSoPDGLN7ejqGpWVh584cvQEtDY/785709MEGhkG1q8z4RqH6s5j0Mw6M27mDHoL2XxIsQPLIA0LgQIPSC7NMxLYinMEf+zzgl5iWMS1XPj0wmqk1kEbGenXTofEwEHOFJ+rhHhLTjvAFJFwnUAYujAC+jYR/aCWHBz2fPKdvHoJ3lVPPfa60SDLEzbgDn0zUEYMtUb/yujqnykEqbPtx/DsQGuI0vqzewbukAvrHMo2zinahik01OHn7M/5TvEcNHt3BsfB9JTxW5TwZO2rDH5eq+duZ/PwxEmcBPWTmBOI8aXp3T+CE96SyBCCCXeZWU5vO4Mr04IoOM+zfQCtq7fvl4cDLm3fncu7nGzd0mfavB04atqkxAbgqaoCg/3W/TniGxpZTc3TZ3TuZ3SsBZ5p2xemsmTeGluPhGQHkwY5wQCEHpZxt6FwSpGpJPHadlX/8do3yfTITtqTtMxtOXf2kBYySXQsddN2wIR0kSPwTPWtomXSeY4bIKCv0fbRlawckLCuD8o2crI/h9bvROg49Hq+BCZByqxcGcRKDZO4yYC2qXmGuzyx7ZCkovaZfQkysRJNve9gTxcgtUH9pl8GR91lJOu57AFtNQBanMqipUP23F6EiRRLDPrS/gTYJnTWOLOx986ZJ7GB3p3XJwih6rW0ygI1dSpHqLbJPu+QP1Bc14FDs9YFBqTUk6FwVauKvEUmsCbbVltSax/uWirYf/O79iHoLttE8jiPvnOy2XzFOfaZvaRzAIk0T+M34T+oxLWCXg6arY17lwfNf9hHarN17HWXyaI9WidY1ttcVrMyISRdYeOWKSOr01stdNQVDgqGWrieqo5ZO4MkJctjV2g/uOYJlnn4kkK0VW0Cbx66jh3ivz20ZwJgUfNnKM2sxsHPnPG5QPoxpmpEsjq6mMGzLYvRF1d/Le7SsQs8/Vn2wemF17SbqpcMnzv9TQPomcuc4FI40LzngLWjDZa1ikVcEMuxBzLcdPTkxJtoWQINff+2rclA1E/wnjJ6EuBzL+I10sEjDoOIPTJHMnL8Ztsb/DNvYIMlGX72yMEjBTsvrdDm89GVQQti38G/2HVM0+Z8NFW69sU+iIddDm0QfFx/3PEC1jjXGV0rlCu+SZ7VsuYKBjGtGVRx5GZVwnk/bLMMXQ3IDKQwsYcj8+W3ZpK36I8A4SKprafXdn79nKEzlVw+dk906d1PcbUhrRnWq+V70dx7btGRkhNKdgTnqgexT9IDgaFlnwVoxtjWQ9ftM8hnjCJRdYHbIkpHhHfQOdM2h+lQs6/qIfkv/vf/5/scnoluouje7PlHBBwixXmdnwTLNACCyU4nKJbGn5Xpn+tL8CYjPI/WE43Y5D1UhMiP5YinJ8mBofsQrgpihN+jsmms9xBYyivnGb7M1LOvjw/v3398+MMf/vDw+9//3mHIwAb4rqZzPTw8fBgk4buf3Kw0UySlDCUX7azP5GkNiYnzPhO2rKBdFoyS0J4H9Sbifnpah7p6Xc19yea1w61z0dkbqvvzz788vH//Poy3Ds18bFF6G6XWJ6qnC2VtMlIzeAaUhw1194DiDFVeGMUm4i8EjNe2Weaz97PgLA0jAkVg2LrpbobPQAsue8aRzKCMGrYxa22nsFGgLVRYNwrI5f52GNRTKplzCccoaSsgw5VxAjow0gGqNu7sTLkcd75vWHOCNMkGzHroQeEzvg7JQJGOcGin5qCRvm+fHxnvTwu75lpS9hMoTcb1CLdqJ4ABpmBlpqCTjWH/7By8PqVWbUScwEUpJpFWSuIN2e5A4pYNtFN5QWyqLj0B75SsrCOwJXsIw7vz2n8TMFKmMxM1TQOUnLk80Hx5lSPzOdZoITOycjKBPdU6fcuSrb4bO/Qnke7pnpQTkPsShZ8J0BY7r2RwDB3OFPpZl4MhG7hlvT3tHPpzkshoQtFvSvqs2tNmYiPfJTe3vGROiKykFIoSKV4X/9pBWtk7aInth9bK0zJkaZYWAhiLL+kZeLYdRXhBQfIETFp/9LpkmHxjIlz1QjQBqIC0//k+dnXbIdTRV4+/fs+05jL+EyioZITO5Yt17MX4jvxGnjA8yZ/bpEn3qQH9SOCW6ckucR4Cs4zp3m2tF5GvuufQXIZy2VnZ/kUYanz3R8fIMoV/8Nvy0KL1ml6a3x3fvso8ZLNV0w6bkhM0i43Do7OI7hFvEEgvNM06Y8MD12AK8ozzAgkw95VtExTrj7RRaIcg+aGFdmg0vVnN343W979qq3GSMXkrqNyXAuqswfyzqHD4nfvzOfb4eiaU46e4KqWoIF+OzHoxgUDA7V7Ws+fvssWEPNJ326iHPHk979EXFXTt1+CRdqaP3mLSZbVraJrbz61NyGs6gRfoQzZU2Y93mXP/Hn8fmdSN5HMId9nhsyLRaAQC8sRyI04nQ+Fi05hOJ/Fku4dtvOuY5vGWlW7BMfJ47CnKqrBFcb6W9/VsCrpeA+JXmXptnwPPHplU/dygxeMYUrKqVgBBipdDgxw69BC+0D6Ms5ZSNGH5CbCc17z5P+icKvdnn/ozvIZ8Zm8n2IbjSWLsyPd6xuazl2Rd0yS01fK06el+jvy9Nta1rUnfb37HX5HsUb86BwKESFPfog3yDdLf9sEOZWpb87F0UNu5LY9WXq290fuhwErk31yD/ZzPMHDtyLHwEX7hvM4UduTy2CAAS/ieaCtnpeuWn+lruHpFPD56MvQiHlQLrE3CTTB20DdNt81PnFvTD+enqbrp7xx4iR3+RkHfklLoDAf1mMTsYJNllX1xrSfBleb9FFydgAu8iM3WPs+g4zmbPnPue2hTftC2H9GcgS4BjY82Z3lHWQNYwaYjWaA1q++f/V+jnrC5Qe6tj2B/0jaVNafBJSPPPn38KH+KAS/Q490ma5tQ+6xAyaLQOUs6Q2pgbdnn4r1HJ6EImBH3OFVrY5sXIIKBVG5XEGTsDCaqhCVnNLQ88uwpdrVKTJMrcQ9XBxihEfxFv2YZ7qrIGdzjvZvJ2gu1+Pbw5o2nBs8/DXISv7Nja6/K9hwdcfDr3nV4bP4aH3nmFUwf6fnc+OjEOGxPbq/cthvXHrG/tYOYXKasppNBh/bztl2DjT1rehay8PPD87SJm/VEhtHCj785X/e+nDYGk1AwP+l6DheepOjT8xvHqF5bxnLmxy5/ehYfKOnigfMZ5vP48OWTqzqnz6vpJsHq6o3qFiEl9WAAACAASURBVHqra4efldiqAaOm042b7JlXGw0tnDLqKTk3fxwUteIXO9V+npX4FXs6/uuA54aHTisWElUJnLbfO7raydC0y8oewMO0tHN72glkZwDxP/vX//d3O7LPhzAtlBcWO8REgAIoehtqvNaCuJleh3bGfm+5qAjhqRzeKit1g1EHf4CqtoPmh7dRi9K6B98UKM1hbQbCzhe90Tws45UQivMZhNKr19swfZ7lBHjEIMmqKoDoz2F4mECmJn6UdzIFx/mJMk+p4azBE3rdvxHm0n4mciwFg0+Q0tDJUj0/GVlK7wuJMkpPJnASx7sFRBsrTIiDCTmfNXBsoLujwToWKCi9l4DYoYn0dbJSnfWtMXRXbGRf3cOysuk1tMKvWwldBoCkz1gbY2LERqBlPwkWjgKXQAyTa+3pNdYC6VyTXpon9ySxtAqvSlUwMBZ5tIpT9FTTVQ0omGDglJJ8OoZE7ysGhVzCIIck2PRMexYIyi8HWbMIzYHX99nDg04eVFbEjYii9NeRRBAehRkD9Tgap+zW98SgsLE3fVljGORWGL6r2l4ur2Mv4cO7I8UzK2t/BcT1pW+IoT2P3mfOGmOLe/kZWT9Bugz+uZVHjsCVcTvZ0NOngrXtpNvdtyAj4ylqPekx0qVG7L/2FtTc9NTI0IBZqw0P9904vFgIIqMa3PyYoLsbdee7IGNkfOwkwuZVrRukxGRc07wY2czwBTvJY3CaT/of4Drk5Mgpn3PWl95EJBFIdl0uUsiZ4/Sl7yYGGOs+hokm1tkYaF6AxtRbaD6Tbsr7/X2Gc263PkPQIffyGiLv0qcJvpBs1U23TEPXPU5EIfOqfIUBa5J/oxN6MmM2R/c/PSB9/y7P7YAeslR70jI3QVb3WmJ4GchVG446mzKGbERl3Qmst1HZfNaGSsts0UMQVptACiKnevQgD+0QGmGk9Xdj9gpgcWb7jCsXeY89lR1T/AUtIQPom8wa+D7yrulAAZY4mdhH0pM3gz6S5Qd51XvDdbnOWXd46x5Ig9baVnqJf+BnnidkeUnONm2c38PVCdvZeRLP5yxuaDhozPT0ElJurmQHa2U6/OGVL8J0A/5zzMcpL5QtSKfLfsXubMTv9g12axD/u9qkRz4UL65uSOA/yareY2TMlb9A7rknE4gj3eMEWL0Hfn9b6+hZZnW33rdNwy+dsV5Dbke3uxctAVaqZ8Zu9RVWTtgB4x9liz6j9KkKaoVEjGyS2OIEMY9uluxdXe3XN5nn53awlQBH2/G8Br2zriPjCdgo4LiIZuxx65xry5PdB6NWj29SPcA5GtZ6ZFv1Mzs6pQIld7lnx3v3eCgO+mUd3ttqo5O/2ZvWayD4OGMnsR3O8vmkTcnps2XknqonpLsXraPnVhVAhh49VnsQgAe3XnBX3jBNax+8oCTVt/UVz4CzjtycezNIQDorG07vQu9tSmBHz6M7U7WwOmWGZn1Jhd068L2n0ACN7yep2/J5HtVtrqa82X39W+97fetToXckE+JfQh+iUxk2DhZuSW+CBg2EqZ7hTrQlSJT+c+igx1yLvYMeFKyjf/wPVleSjDV8su2ktgvu09WPnRAknpN712BT28zwJHvwkq0l6kiC+Qf78gzDip8X399DTaArBu34nM4k3pKNG8iiMsS0f5JfV7P0IudanrS94jO2ze5eoP5nOln5Sf9TDYM9Q2Ot+G0X0JPPwaFpNWWkcFCCj49CD7viZP1m027umZDYkZn4KYUOn9gAgxIlU8KX6KSlUyee7mcBf/t83RapAV3EQeY66GeGz8x3F8m4JdvwovWZvYkpIVfPdoKz6vsY8EEAc+OnIA/gK6pBlLjNTJDRF1sWjXxlOEwN5I3na53ie7evIT5nSE18Cz/TDgZuWYzs87q/C1jm6rwrkAFZQ/xKA4E/fz7BRl+zhtbKBDban/688xlNN6/WB0c35nMEyKmgcCsffIL7fAKjbZHLc30POh79EJBCDdKd6ow3z1sJdNkHtYWanq2mF+kj+l7+s3/9b4VgfH52hsSENYGzFeoIE938y5eHNzWtEOilsk6Vhb8cVpgSZ9QNhv1iG2X6O04XhI7BjJPIWprQz6SfKIEDMS3HwYa1HcpP6UMwGzzXmU0G+ce6GfU995/Pr4Hhg4A4PTXaBzIE8Pz0xk0/Z/Lx9FvMxKaLofLqMVkHN2Y/48VvPRqOkpyq4O4L9/2bovhgbcQEyqQEJRO0DUJA5a4RNKsMUKJXdMUdSjz9NmAMmK0VybxGgLGDQUw+s2C7ar9VkCuEjmOXlW5TZRIjCTSm2es+x7X014yyE4KhH5TGXTHCpK1gJMArir+T45zx2PL+7i2zZXUogEPbCsQStNr1ItxoEGukC85UHI6UWHQDb6/VSDGM8avT4bIKUBl3QcWwpLnMIBVAtZkhbZi8VnD82ldjgsHTr1UBqljNTQusAWO5jbR23B2EXCRvG06cK7QmBZ0myn1GKEy+2zB+lHqfLZ+Hp/QZsppt9GUBM32rnXic5DY+VGJyAs0ZRFNGI8+irGF6HrVAvzsap+3/rTz6oA/IvCUoIwWSQDj9vXr/+L2Vwcg1EOpycKtssA0B79cEHdWJ5xgOdNBmb2zERJinrQVnd4LOZ4/i4FYJAYHkNnTGogI92fvFZ/iOEQm+ZqP/7t9BliOfjJxI+c95/jEijdJuJEvTy0UGX85inWMy+PTmpDzqSivXsgfO4+xBsqsX1J2QSK/P8xL0O4Hj7h97EgaUkVyRAugu39clSy2z4DPJ0lQzzPNw1lfn3a/TjL3lMryCE897nRC0AW10Q+91X0evn7Q7/Z8SqEgPU5A5cuqCbkJ+KXgR2+AErVJGNAnO+deyC5nWvNQ6ELl+bIJC9R8ZFce7DXscRsp9ADZigN7lp/YFF+GGeBStVBJESNQKPrbs5XfLQyOhzQvrkEfNnEf2vd0aR/L3POPq1uMcrLY5Qai7Xdd6Ajo/NHcfIFWL6ee4y7P5+ySdK4jZ5/eDXu8yd03e3H89Ab1f7/MmUAcavp+zdTHyaO3VaVlzRfze96iDL76/E0MtT5eH7Aw0QrRpDZNrXnNyfRMPOEFMa1c1juKtCn+VTlv5YV72mji/3uf7OfV7F51ZG8vZQP/8fcotj36lIsr3Zz+gn6aDZK2OTY7DyD3gdeneoHg5t14P9xCSfGz79NE8r9+C5jwv9+Ms7/typ8f+XvNIO7UvySMfxrZemL9AqcgXS4SXNihejytq5KgenVxDJoOYG6eeoKjaK0S/Nt/u/iyNYM8QUMEs+MHOSeB8erkfnVwJLydphs6g/WrDUGUEChwJ6DY9Pp04HX8U7YpsWNvP+mzsvq3mMEEqwPitEmxHJ1jn6jvT164CCObt9EOTLdU85vekM1Wpsu13oNeL8Mkflgm2J0Bk8TmXhgIGsPGDDOmgvEWH792999t+wTaGH4QqIyET/YnsaJ8J/XkCMTfbGduAfuf0RgdxzLNcaF02yLXaTc+v3qM1VCZnPfcQkjB2S69P/KWhqzusqWmsK7PmfBxQMUiANd11vZCaNbF5rue8QSqx6HcaRKziyzkb9pefs+YvXz7J75pqUfhI95+hdOPXF+DjBOYLFNJ22ZEvCRY9ZXDV3o/ES4FPSPBEHY39DgLYess9PtEJLTuxBwe12e8f21UzOZZOtdYEzxRY+/TlDKAiwaChO6rQelLgkT3Ra4+eWSGbNcWPol1d0/0rHY9bdG7HIdrvHN3RczDgQyrtCKLP68SzxEqpQJKtmKS4xGv8Y1/XNDSTpYUoBLlIr1g9VWS2AMJX5DT9N9fOWoDQ8CY9ELGdofmhF8ePdrI7MRvtYwKMvQ+eIB5ZmDZD6FLbfY4tsBYjZS2/JM9uCU8FNg/duiXQVGwNfT/+0//1//puhhohPRvrEIqbjKY0rga5IFgg/H7QGXIBMczPa5NRL0zGxjGM7ZSz8BHyLlsdBFRBtMuZG0WvPiEJhsLITeBSBt3759SVWyjQC20+M/ebAwK96P5dlBimDFJp+vRckPDa4MMY6bv+JTqVSCuqS2Y6kHdKsAblVY4d+8geHcI+sPmvD0/PgUS/ftJZPb95E7hxSseSdTilh+pdEAhxEQzCZ89qHay5/0Bnj+GeUlCmYWEsst651pyXkaAuaTCayWkXKT41J31SScQiVTZrLiEvJJij4CczEqdK2aNCDEKDZ/1Md0oGxIZyZQyD0PrBIfyhWbTVXxuFGIRW4DY2+QeNHV4Iv7jMZILSadqaYA1GJ2gLaJizvhuSunf2zJPDrsFUV3SbnySAs8ZV4jN9zSiRu/HK+fxogO9AENZ16PuUKrvhbAvylwxsB1B/LE0E6dXP3Ya3FFqVdM/fu3cr4HhOjKzzd1Cix2GJEYEQZE0yRONs91p1/mdi3a7f37OiWANth8JcnYktt2YdbaCz5j1z90dE0G9P2lcP02Kh5SqC/zI5dfg7PUPvDtu371+k20aBn/MYpVEZWc7Y91HY6WT5USpywINmxwDhDDcQ5VPw/sw33BS8n31SjxgUlLzKWEn2ENr0vlFOs/19eT7R/dEN1t82MJNBu7Ud8PlEr4QuPTGynNY4CQQljyMWBKNKH0IbbQwYzVdy9IJwYuaf3WMbRFsmdDWAMwBn7jeG7+hmORx2dO6yQsZuoTtbxvnDplcQOdDtMZokm0J39GS6BU8nK2n5sq0J1FvwhoSEzilDuQcW3Cfy2rex5dI6vWS2S9i+IJf5fPO/guLqrWe0QaOcWQ+0ePgkCAWV0KhkaUvU4YVzj0wavdCzt/gg1c8z5XWQcvfnA53R6JCWx/BqjjDEs4YffGb9s4lOXm/ng9daHvd6Lg6nAotGEzRt+nydcNAzBsHa/MpnGsV817vs5ZGL2SeCPpz6yrlk1MO/Rx9N8PuUItm2UD/m9Lw++3dLojTfrt7ZgUzWuVtK2nR8Kfm+DUVa2SoGivNqZ7T5j+fDqXffSpCeIIZd6jlP3no2EuCUSpM8XL1xjOs09bf9N/bIlJT5LOxZfhm9kMSFrztnynTN9GgO3y3vgIJLP+ygGdXGJjq79WDzaOt4yzHrTn2mWB3eul/P9RXXPqV3G0S0MZ+hR/dBS67susvQc+sgAa9SZ5a4QxW63BU6Uli2hsC0TGv9xXP9eJ4VKM/5IJsgnMNDKZtsm8xJdDvm2M74MOhI9PEEGEkYUGbZul+2Taa7yz5l2MOhg1Bg2stgl3XAqfeP829/DFuhv8vzKrkd8AQBurOf8W8updUMKih+bbtvZDo+iNaVz3358i0+RQI6eubdv7Pfogk74wTPdO6P9muOzj/+KIhsAxE8S8Bnc+wokFJHF9KiLEGg8GeDIxy0df8z9o9ydiEQk+iFj0RrDPY5NoDfBdEnOVw6v/lizlNtgGpwY59r+w8+u5SeRoy07HWiD+Sy98wDWhyImuc64KNO0GufryAkBYjzn+MEQf5GZhOA0bNUQsf6antKWpNtCxZ0ktqUVUm/Dy5Vj0lOTQxhZLcrxwJYDSADOTzfOYGYoyfGr/Azud8kiR0/P3tm2vMK8e2af+Bzzkt8NECgVHWqqiq+F60uWl54XZsYGNDYBAXxgebxZVNkWvOZ2j6gm89fZdPzbDaHRsHFttZMgKErl7DD41qr9FlQnZmEPM+oM3NZim2Orw7wHfvsBBhtexzQ2auAn2KniCarD7P8dWYNhP8m0C8PYHgpyeXZG7diKJv21l/QOmp9kOE5fV57OS2QnLCyTvDwUhJ2d72HvJbsSCCSCdBu2mRf//TYPFVzQUbeZJ2uHx9ROlMJl6wlPWyJNaCD5icyjbMkiOjX2dtKvs+MBmw/fI7EwtDVtCSkjPzxn/zPCTA+TEbAwaH5j82Zhb15fj6NWNksBDCEoM3WtOl11mB+BNMsQpHy9PObaxyiPmiJbw9Pb2YyrpkXZm+lTUBH31cd/hpFd+MBIiXSqw1+eHj4OD3+xsj69FlTkQluSjFPvO4oDAc3CO6IIdTrClGepr4H22aJdJzlymQApRWjpTS1hbYVoRn/JeSdA3HTb9GMQFR7g5KU2iSwRfmRAr9b+4+ibAFFFgeiUw+qBAkd8fbZnoxKPDcRZwzEuXsHCRCaRnBZ80DMLTDbqTpC+dYr6WoouRRGDqGyRunn8c37rrL6J2h5m9624arARgUoUJhtRBzjWK04LBgRCuwdWZgTkK3zo3daG1k833y/n/sYNCl5ZfrWli/bCNd9jrG3TiUKhMw297ZhucZn85tp3BPi10msCWohzg5K2BnaTJuMnfQPlOtS0/V4xnFuuMb8nDVshpN93VYH7JH3J7D5cniPMZuhUrEB1B+RfWw6OojNOJ58Bh5jne0In/1UBiilV6qCTeYuPd3m+eljoYI2hqPI0XFgpx2KRZw5CEbT/hb8RuZtsgbDo7PUyDEMo5iOR5zgtLmXy7UNgRVqWlN0w2MC+rKa9lyWbxJgeHWF3fN+y7I2loRwnMRBUCNqy1/8TZKmv89zIYc3qzzy+OvDJLMkD9N/z/1VtqfMXb7Y8LPy77XhJNLwHdnLZ/QzpZQtG871x0A4PfaCNJ/WuucZR49tGWjrFaEb05+JZxECo/ouLY8GeRr91frwYhjdEAXsI/Kqz+rs3ws9opqu0HT3CZpn7+LMH6MzhqIlvgOmnZCc7yFv2Od2vpoPdVj0Xbyh+C6yRqSJA5XES5V18dneN2yVWxv94wy1flw6uSZMoNkL/9Y6kf1ci5/mz0HNbE8gjHFkdF975XNxuoZ6Wh75PtfyWp6vaaDlgXu0LTpxhcePQ7rk4I5M0sR12yj9bJdeYUmqXp61Aj1tcPe+sZa7Qc66JJZqqM/luZBnVelxv/bywLUEDaOcJAfPdng1CbqlN9ut6LDWH9AXqA2c60NLtW/3M73Lz96/3u/Wcb0HXO+iJ4JMlAxKVwGC5u4NfC1x5xroXrIaG8B2wJR/d3utbforfVB+RTBl+ejIDZtkkRo7jEDyLbC0nda6wISmF/QK03v5W/c45byLCkUWnREllTTZpzTy5C5nW5aPW0gwuOmh+f7Qnw/zIES0Rr9pcVfgiKX9neQJnyhIMWXNmXbaduZZu8qX4VdHZ1fubZDhTnvHXsuJvGSvu3xyke3QJbQ6AZTmEQI1Y/NIntS62TPpiY3iK9kze0/giEEYyGPOr/Va9wZWIBAnfvZLgQsjjiyBsVltH9A6i/LHT59dfn34t3rWE+hjsjVrEKhjjlMxrT1n9mV++jk2Wd58N3SKvdOvX21aAo0bvGtac+Bz+7at/rK8h3ahhavccrCrP3PezzCM5n/Rb2Qk6257/yUadhJgW5LhX2IHHP8lAVHRdiokVXU4QKM3M43XOk86UwpCYemt+Iu9xPMg80QjCfxNQKz9UpUqn1K+HaJJv8nPX82vVDKaxqblzeuHz1+2jFo+xHDfJP6fAIs4AEesRVN4z8BSuifi1ypKqrWQFMAH9566qmX6LjKHQHx0GyrndayccNzAsl97F52qM5vvJmgk2ns07yk+IF9xUbHQR/NGAzM4d/gCu+ZzJX/hCfu0CTDOVPGaO8B1WCe0LL5L4B2ZiJ3JdfXsaZ/G/ZEHyBzTqn1HfSb70fbDsYdvLdxAxBI3ObK1erCbJ3ZQjaof5CeaJuj33evqGJdp1zRHT1PLEGIyk2AwyOxu56rzZJDW8MCHDx/U23+TUVvhBGhlEjDueRqUruzEeAL0767hP+cc6TEZv+jxn/6rfxsEoyOu1nEEucaLtoM0ZdEoxXNQgSHD5DrM/DdEzGb7AZeJW/jQu8MbsxkFAm3KDkaJoZREYDKOXTrhzXilonwaq4s4br2hTDC+HgQxmz2O7wgGUEMd2eUQtszLTnb/o9m8Gpbm4E28Q6zOgCU24e8q6zKZRAcqYzsdodiOUytSXj/MI8G4ioDGvr73NQtwrhNl6/4P65BIWVZw6BhqZbBboW4JoYMnIOdsEK5Ts70LCCodw3hQdSNkggSCHmB4f071HM7iGKZ0+lJO78IRrC0wWpgh8KAnMo2i3/QwOEGqm0POc7fBAk1Df5wDyh/h5mD7KvWroQi8mIltOwiJQQeX85VjbvpBMOgXW6LqwUyR/MU4wU6VQLoKHMrjgPXIEanSjb6OivMqmwjvjIwY42wDPkt/owTbOV50WTJsoEAvz7QyY88tDmDkhkp502ekeyb94KDVYKRxvA/NZ3ogfx9D8JRR7BrWSLyiq6ELZwltvClTFySX+9M9qlEyCtx9V8YxZ2K0ZSkGjZuNX5GC0PEgOHs/lq8SrDm8WgjLGEU20EmtrhPhFhG7LyCn1kk1al0GaDKFTcPzuW59IL5NMOzwbB4AZ+fudOg7QR5J39AH8QSHtuzrImSTMevrwRc2IjyBzko66PugBGW0Kgi4JYo4dR6cAIrGMkV/ywLelh0tD9p4UUA5AUbWNmfsZNG1n5k510YwshPjpp1krt8Bu5ZLd9m0zsPSQg/QaePZ33XAXPuXno1G2uyOb1DxmhTiE0ZWXvsFQUdt5ODA4Yw5GuarXM4yN9RreV97cgvWta5o+piPufT32sduPsNgssNbhVz3WoMQDR3Ad/48/BmDsOgQGr8b2jwbBuvIRV0pcqzP7yU+8f2v59HXFNL/tNy4BmrUkyuB1e4fqdcqqTV77Gbr7qV4aJoevy+Uwuy6iQQtwTC8qYc4uSw9VK9zNSIKBPuF5oUIWseXM0DGc3Z8h2e88OIt6NkOQu9f9yU6QaNYdXdewo48az3tOnbfoeMOotPqx/TlcqjVh4vo9v1G5hQ16zx8KPSm0/plC7vcWesiYJZy9ys/XFH22DD7mb3h3a5E1iwfZHpkHLXlIw8OsD4sPdOy3Be5QonrnKRrMsn72GShFe6jnrInGABNeYsu23Yct8h52XuWUW7j4eeQvUbgNTdBH8g815nZ1j3JocgWgvnsEWtePvYFka/Qnc7ytCjwGkDJWg9fA73IUtFMHDpdK0hXfI3lA1egIT9t/XnvaenT8nauz2wc+KT9jvlq21fwiZJiVUKNnnB+Z3uGw+O6JiHjE5zz8BzvjW0iIXhrsJbPIIHR2DIgAhVoaD1aaPrVwW6JhU4gMX9kYhKrSgUm+QEK9aDS3OHaplRI2NffPmPWpdl3oda8I5YF1venf6TOwiWI47/udHEn4S5BjtAl7WdOIPeUJ3JPI5YW+WlkOfQ5coeEg6a81p63vFie3gqKqKu1ceOWIRe6TdLakEvH0P7xCxMAOZVsg4UruTGyRP5+oaQua5R97WCXkI/4m5I3oPhe6zMMU0SeK9CtXuUJ7lRrH6NMN/GBzLWtvIkMo7fSu057XhN3ATsIoOR+3OYn07lKosdnO6jFBI2yJ7alTVsKcB3+mwE7RlAjC8SbWdsQ6AQXVY0Uf3ojCorinmF82E4EYycqMXYcPkzry/ndg5ESoVHgZJMskp9V4n0ZFoeyymCZAZi8efP20LdoRYFg94uFp+aZAE0dvXwboIaMsVzZ1DBDWKEXy64J+j4VaGvAYK4qhYblG5yWMVsqLt6N3F0Z1yj4RVzqeWZgcOIjy9fWT91H1Peb1lP2z+Cb8auINfXsCtkO37/p2uyN+XlbChzdE+Si0cELLBGiUfJmEzXYKt2bWbPoA+ohTjY8OYONPVDJetW6cgZCO8bHfzqzkadpL6c9/if/y/8pi342WRmp7y4LtmCzcGpjTu9F+EMEBBVGqXqikctm71mSQ8Aqo91SKRhmXqP/xyCOrSxNDVxLr2UalNGERhd2wKgbaBIVtmNrtAlGDaXRH9UXYPuS7OYvQYlgE/CSoVKWjYQBTX0JwHEYxzjINDWtI2ygjHICaDEaR1B4P5OdUG+C7dXA8yijoH4JJiZH3jOdMM7E89Ozz+/bV0+Xgrg7UzpC6cmTsoQ0OahFP6AJdWHq2n8ZtxY8EP3sTTuyMzRIQx+mf8ArD8KZ/9QroP41ga5j5AAsPWWgLwthKxLRg545k42qP4D7xgDJn6yklX0HxfxsI1wXZj3ysmnnyMk0mcY3vmfRZy1HIFaGY43OJZZZA8aV0EspQRd9lcC2IF1aZW/bEGi+lPOYkrX+jEhWDo5Lpeg7cgzGGMMIFHgUo0TnMyUBcZItMhcB14YFyhyjErTePKPKzi5NrVdYHSEbWTOCTHRI+YN441oC2Ht7DONLA3nLl57AizEz62oIPspmjVMM38n6eUJbN1fvffdex0GIMnTyw3yp/RsjtAdowP7FR8fBwVA/e5Es40HoRCbdkBZzr+nt0vyEYjyZ9tv+S7kP2d2mGytQ/Ghj9M6f4ueUc5zpU9kh/m5nFlmLwvM6qwWD5EKC79NjKIoWGoYeWcsRHbESMEahV85GDlSMxu27cu01iE5BlpBkal3SvHQRXDj/UfTdJ/POo6NzTsnlQ02xK9026+2EiXk1iMigkPWZ9Kvp9703MZ4SYKI3sva/WivAaxcD5PTXGx3odhYq+0i/PgwG1ocsv8tTrxfnuryRbEjzTcufqywCIbcwqXYapzdq8yvnjHHU57/8fnV6oLHdww0IIBtsA7gH6T2AuLbL9hBr+a/9CfM1XbJfOO69VvQ6a0b3QgP36zdfqGwuyVl6VfN9zorrXOlqG5Kv7i3kcgI9I7s8L/S6j16zHxSenpI6nIZF8f4o+1sGsLazHxNQqns1KqGfr/mjaesY6hXIYr98rWtwTddJz8k7TZ99qcRL83fLGScXbR+dBHmhxbX3Kbeba4yM5Xzaprjo9cgB7tPnd7EFa7r4XBsaa5RC05D4P+E51tDXbhneck/DDS7R0HLAb4jhPh+u3TK36Z/z0ftlp6I/tF+yjxJ0qiFZonWwj5VAg26kB8ZGTlLFyfQd/iWdlMSwnrUCeuyl5bPbfrS8Ym8IIkk2pY/80NKxP0pu3Xm65dlcu3urXvS5fAW36TmJTXTI90XNcb3B6PXZYu+elIdmTAAAIABJREFUc771qMc2pad9P/ue+Q4jIHF6nkd2ju1ylf7VftPjzee8QxAcVPvmVirSk7aPoQfpqxNQtx3F87WMk8Oef9dndi9DULeHDoWIs9+EE6/nVdcFT02ec5zqOLfR2eqcXt/ca+2nGchJj/bwhdTgonfXjt/WLzzH4bma9sw+tBxy+XsFt24Be+zh1ptzFE5MLWLdgwn9736flwAELadZz9nr2+yEplt9L+174B0PglgbuX0D6E79fwst7ViAgy1zBiqRjuyej9G7U0nT2LTcT8+dSjedwfeZRgwIaluycJ7sk5OPAARWL839B9h02tYwqX02OlVMKu8+sQmXRiusHD/T5/50fOhzXgMdccZBdDcrV4IqsQ/5m6oIStu2OkOdZSFgp0nRPOd8FzDSzG/wmU+QaMp5ZxK12871Gc/vA5jgPKAT2tixR1rrlEaHmKBxkiyKudTAEGS64yY/6hP4WGeXc21eV7KJ5HZa180a8N0HnQddihaCYhw/dnokvn379oeYEfecPbkA2RI36H3BpnMCyrTTOqHlj/TZgwf4LO95o9quHHr0317JCYRG/nnmyIJROAvkGXuucvcL4KGStqnwA0DHM8F7xPYIJM5+TgyJBCIttqAT1nDWwsCxPIvk5F/+y3/zXYiaiJopLZ2AAP2WOrh1oJ2FVDPhjhAfZl0kAE7oBK9mgcp05hSdWWtjdbOtYvDpAxn04RFIFeEFJjrvKWgcFEqXa9tB2sDPCUKEGYapfvv1Vwmpjx8/Ql8ONJ7A2vaua2OohSuby6Y7wOpsqdFnyUiE+ZSlU1bSGYvHqWu/lUsIVVNwV8NjM+10vmvre0sEMw2OoNoQnXruPL2WAMFBNLBpgyu9P4eBVuNkApe3ph1T+ihw9k1onsDmIEQb+oeB6e9ZvSvt1FbEPYbqMTLa4ZhgWRqqzv2BjncPC9OMtx9HWsySUv8VgAsNlkJ8tb3+OliKQ9qBmIuDV72HDiHlF/atFe5h0CSsWrnyHs58C9sO9vtzQydRgD7AZFPXiGAICJbE/bmgZQtzB3YlzOo8ON92fP7k7wSbNHVkUZAX+nnBQbkH9bk/GeYOChxDLIhU9ggF3U49xukJGqmcOy0EFIgfI8ZKFGGtMvARxiB+HmyYzX8dZKHvnvuQLColodNNzigFvrIEBEoHeVq5z+sT5JEsyqRWI0XWuaJlgHgnmV/1Hzul2Rug4rlaoUjBTXAdZVRlrfRmms80zbXcEx3JkQ6Sc/q+1BovcluGJIJlOcRGX2Sk1Wqhr1IaX7IHJ697T+7VnKi5GNVVlvkSP0n+PqRk+kyAVn+QKPldz/KA5UorWb9nBL5/t4Fog8Ky7WK0ZFpp6xQ/x+gDP8ORL9rnZA1HN1ag+n6uwoMGoSj9QQlsCaV5/xKwqQAG760T1Gc1NsGWFUUrpMwsAaQgSe4y0MghV0dwPj77qMo8+6WCoZB4Mk6rNJa9NyLQk/Ic1DIPT2ZViSimVCcYj1xAlmh/CqE/YAPvqTwBJ2YKHcMZI3/Q2844Z5CM7ulnm/8IbBx6KefxojdPsNm9fkyA1yw5n+fcFwXkYj9N8isn4cjJdkCnjQg9CXP2d/l+0Eg5yDaY97PXQHnrC9bAOu+6YoPkDoqLJqpPIkkIDN52ZJrvJqaGnFFwJA6J7BIz0iFF+PH+rMjE5kU7reZB62YjPQcZoCty2WQc9b5sFNDhWykz1316VqHSpY+0jjf9knTiKeU8Nk/JYz6LjAC9yrRb86udPD/7j7LWZ+iSN2j+Lj/ufIt9d9F7FWCEl8VPE6CrUkU70uav0UtaY6Euet85E+91zOaS+6xLzjDBp+kHHJrBfmqHrWmvK5leokmucy+TppQP2+EuOycBDP3Jzqpm/Hea1xmm+8yRG7Mfke+HLuP3DG/3dPt5H5vaCJWarKzkq1sYYMep758dBe/pQUhFcke2LD9c++efNRZR+JlM/MgWaOOUsBcKnDOen9gRQ6nw8yDLoSGuqTOkx5iGqxjh2/ajZIB8yrXZGrbAeUr+F4KP34VoJ4gdAAU0rCF4E0TOfs9QivHZ7IPRHMLDciyLeIZFIxXG9hK4m2fU883CZw0llwd4Af2aRo0SR2fOe/ZvEwxUq9at9mibDf2tvZ0Kv9DL2A7oDCO06hrAujopgxysXoYt29dOmX6uDuLzD9lxp4HTG67bsoyMzERs2VZVFXPpESkDbwJ7bvn07t2783vrupZjX8RjSdRm74YWxT81uR2byPy8SbarLQQYaAJvg1hDLywIyM/t1iWSG6kQkR5QheXnTAdOr9GDALPs08CO55Svzp7kPBTP+P5d9wTpOLaJdGUSJqpKzNrXxlk9M36C5JD+1/7etL9TIjk2rWzr4lHtP70nkS/ZR/yXifEQe7D8uZbXX+MyV7S7aX6+7wDh8dPqELmPWkHo7G3bzbMKZXmrPEEfHnRk+il6kdOj2wCW4cOW7S2LzKNGf2KXjowT/SfedGz0JNbZW5Ig2Lh4OEPb+AGte5ELF3vNUlZyaPSnKuE0YNV6jz2R/Zv2UBNMRofOFy1HbacpkUNy4VQvXX3S1ecGeoi/hUg0Gpx/liF+qlmLZbtjLujDz5+dvHj8J//y33zXYeVDiNCncgjnvc6+U7/NDX1I07A119EDjUJ90veOYf/khfeG8jvX8me9iWTUWrFzCDDQaBkT2CobHrIzTQhoE8Hjw4f3DioynIReehPhnvvOfRBkLVTvhmob+6wZR3kIYv7TsAMO9/lZCmwMcjJ2h0HSYwLhzBraobGCevY+BgF5AnkVlNWZTCCF5r8pb3TyZgMV7LuYJdPS5l0bM+k9V+gzC7cfz5B94OfIDNZ1HMKcvQQdxn8atTaz2oCwk8BZ3AcceG8yBfXxlQTlTKCCLiy4roiLNpihQ4RGZ+zEWEJmJPp/Q9u2MzLPSHCT54SfoMM2fI9BWg5EC5sWMv3ZqzCrYNYE9mM4HH45WR8bQCpjJ6CNnEgGFyHMffs+LwUicP4kZKvk7kpTme0VtMZFSR9I/NVIjTxNeRI9sowYmO8j8IaeJ8DcCK1zHslMthA/KErR1BpAk8SAVvj+ZK9ROEJs3tCoPOPsM9P5rAYsU3T+CSDQx0SK/JLldhYWmuDeyEiU0pifHdBuPtVnKlgjHtFCEjxqB1klIVYQTbc8C8oKY1wGoTTFnk8bbMgqre0YwBlCE/kDDfGMR1ZXptx9Ul+7P0qyc2ToWpZwv90nD0SQBLshTbT2Mjbg9zZ2tZZBJchgCwr69r1W4Oi2s1/JaJ/9Sgka977LwfN6VDS6bF7XFMQ0SL98L5P3+sz5/U43cppK+bf8mO/IUY0uZw/vBhk67awhpSfzfQKzorl74kf0Ztq6yy2e22Q5hu1OxfNrizDV/TVw4vqP9cx0Rfh/1tCoZH1GyH2ZO27gHQQZ7QCaxqFNrmcraFEx3V+u5XLLjnMWcThbZvZeNt3ZWHNP6fsaxp0dJ9C9fxyU1Gdyoy+TCOC1m1POXjJN0fe3QYosa713eabp2yNZsX3ZjBS3sci1oX2xXPUM1QinCuKJNoN8lu7KZNCLjVHBc08Ov7aIaTpqOr3zFzqladK2kfX2BJX6O037/VycBe/rvSRsW5/bVycZ4efu75CgVwVKhtZR+jm6ijYoBHo0+G4QjJE9x6C/0CLnEzR/bLnec3icYDT9be97znck/5KgZgDg4bOcpWgtzhTngS2iZ05g/qJnk4DDmXQApelqHZSmwT1jly/3P3jJdHdNck9SsOn7/gxn3UMHJbe4fu8H59xIb8n3W9kydKN7CXX/ox1Mg/3et/7eIIJU8n1bE3+3/aqgO3o+rX36OfV7ISpNQ1/dggQb3zc/iYcj94KeQoceuyMoK/YM+loZ+mOf65Z/R08WAl9oxhnoMW2h0sakfYL5Drar9Fkm1+usyl7Eh+Me3rMFEhzacabxAnBgf6ffPshFn9Hrk0wfORipZ1n8OIGkDPIgeZeAZ+tD/45zvwFY7nl0tmzQ65R25JjbpFEiuvqOZ/Lnxife8vLjV4wvFJ+5z/fspQICo0NML8jFliPoUXQFtAW9qUrwlrShJdLc5wAERn9V1WP3jGu+lx7JIBGegz2dIrcFp4y+n6DcJvnvMkJkUjMTBjA0MQrtGb5r7AJQnO51Xe2CQAgmWQzPziCQVPPrWpLthVqzzptBmhPI3ISWZJN8LNrvjN/yZZGXiZXMfbZihIZxCw6wvr2WjQ/qz+W4Ps4h9/YxW7awptnPN89vVhaqttrr9T65xBramJ8gAiULR58XShX/HHohJiQ6qAQE+4jPhP1wl2PzdwfPoM3meVVq1OR5zm9+jk04a4AWpyR7ZI3uL32+LRdG5knHlS3D/be138iPGX5j1Dx8hR7kOXg+9XQtpDIVvLJ80wLEdqtLsmWXZ7YFdD/XpOXIqUgZGfU0Zcof3NO1gv2bLDCYp20cYj8j3+YcNfinqsPuOhh57P3KDJDxk4L0Jc7R57SyibkNBtII3fv5s4Evf/HP/80pkT4mwPQs0RANYOFXg/Mw3zkgl9oMwkGbRKQ1v6NsT5CgpoV2OYAjopRPuyTCB7GMiyJiWAxN5F9ygGAMUFBnat3Xb0ItmuhdxttKa6ZDoTS5P4oAYXYMlJR163PKUtJ01tkmiG6EgpERgtUls+hwrjIqEaDHeZp6eDWN/ewTz1lI8GqfDe2fK1BOSqQZ4nEQ3lF490q0AWIDCV26WUSmL7qfHCWsRufguHBGENcYyi6ZdhPe10JkRlAFxzHrHUU9WSo3ME7/hFsAx7Rj5tNESAUsjNycaz5NtiUl4z6XUmYTMEhweGhjzvegGllsJfZt/2yPHZ/nDh1C0N6NJ/4+wbzzrOn58CdQIdCBA+HOoFggLG3DV15ZaClw+FaqXqvd6TWy7aoZYREjx+oiTisC3FeSgKQHoQh34d5e12aloCeUPsoeXtCehKBOLy7tw7W0/y6ULbQGMTlG9zZr9h57nQi+c8+a7jzXU3+SIFYVEKzgGsaNnsehh3UKMy14vuukVKHVHF+LTEjfpsvk6IADSj56q7csiP4g7dz4+av859xjz+TIrHLwyRRJ6VSTdtFBBY+Ok5oekaan6z5ylu3Q2jEfeqgG8GWwQfNtfNJLsulSQdX0R2o0yJLkncaug2yazpxl3uEgY9S5l+rIGBAFNh7g1ZbRvAZPtQ6BrqCp5c1r4J7v8PztNPZr3Kuvc0RONcJnLTZK6Qu5iA4//8KjuEc/VxuPPMdL62xeEw/JEUvvqhiAAtaeksPrBL6YuGdv55dOMq6BuFULoNDc84VhOn4kY/DDz3HclSyIPIdOjU4lMcR0WXCuOMruM6XdwugHYZzhZEqEnal+0IifkR2mR6Dv7RI9dJ1kS5ASFpPWgUaTWkDHPD8yBeOzzz7cd7K9o6MV2AYpmSTMnuEO2ZLOPauNoUrrhLRBbCep6W+DP362ltXi/QzOuNPxfe1cn3YsnPsPvKCg9PLikQuCdpmamC65vGkd1s5GyyU5HGMDVtT3EiCRwyuusnOXcyGZkrqPBPHX8be+cqsVa9otf+z9bKet5Ql7CT8f5/rEx+LER/ChHx3X24T42HXneRJI4my8rk2c+2yTLDptYbYXp+nTfb0OgjEIX9FW7B1/xraTTdFtw8KZ8Rq8RfmvrwMy0UialU27tgMoEJ1tGSbO/l02WtcvokjoElU+3UpLVRrXvcOD5opesJyrKaMg2AvZ/pIsnUCr1qxS/w0U9bTUrPC084AecLwS09pEaFW1YOeJPCLbJCsEArih4WUTe29fasVjW8Z2DuasXlOLNJ+zJqVGl/gsN/Gmz1KdIrvPvsSsS/IwFzUa3zYxNtjdj2vb+M5DnPHKNfPq9Xk3kIIPJh2T/wPtCJ+JN7NfHcSwDfxj9YL9CA/bAwmH/vS6Xp1EtQMQJMpiK554XKojlHyd/TXwQsmESZKODxZdYf51Ut82bQbsxb+4yxH7YkFkncTSlqHfZVDvc9sHdDAyj27yo20D33t9+e7veAJxp11KeDB0poQNgeoZLJQeeHPNo8Mjs5C/LctFD9VSWT7grR0XPShncAd2MEGZTxnK+vbtG+llBczevBHfjm767bffjiya7xJsMp/Yh3x+fkqprmkMOX4Gz8YIefVkBKGTq9Wju+T1JS4hu9+Rbu/3tAULWjCorvk8+zQ+z9AP4JkNMO0woTlb9Ir24lTrIfNksWhALb5SB6VaxiIzPGPDFQwTUISf275nLejB+Xv28v3795ep0Ppu5Nn8oOJV38uQFu3F99LvSjJH3lUfcgXwqiKTYKBbOjhh58DhtIFwcBWboW0uaF16S+Xv1JIFwR0U8MdPnx7evnt7kn5r+1k/o2fhFbB2+BpK4Fx8txiDhTg+NsHExcaWTJBP9EjrLKETzesKtlc8jWcZ2hxbemTNVBYPkOrTVFJUTCxIs0v1ytsZ4iLgRnrqJwlw9J/0yLbQaDnD7zr7lNcjg21GuEXeILuF8MxeDPKY9nSehfL48Pjf/0//x/dBAMyCPSUIA+SbpjRBhFak7s2oMq0zHdJGwDDLQJYhUC9yFmA04HmwGNSzcY0Cev362VH5OB9CtoSQXnK0ZHyX4TkBpZ9+9v3P5BvBQ6+G5RzSbDyIxXZqP35+oSl/hA4ltgiJ2S+i0GukW4DbEevsrSecikBTWjjvHwGczAAOdfcrQVBIGGZ5esJMnG6mIostIq5+dAra3UoYxTzTcLYMnqEDHFP6GBBIg8AUNCKoRianECzteCq78gLKTQMCJng4U6DoHZUG4gTMhhbbudIe01txAqwpM2wh6f4pi0zT5K4Qfzsx7VRxnr3P2msJAjMnE7UxTi4GTzE6WUyMACOzunGs16OGvBWI5B4oeQW9GLKRISwILBCxTKHr9Vuwbg8byhEsQLccYh0iyvj99CiVVk7t0PH+n0TWVQCXoL72qpxhZXNuU/k4m72vDUZ4lOfC6Z+f7QQdAwe6ZDoaDYxjGKLs+vzhH+je152eY9fynTaWkDvQqowg9VqkybcDVfT+Qwn2mqEhlKfPbSfEX8/CpetNf3wfBeVpb0aB3R12KlfuSuTKGzbFeDbxX2UtQXNQDr77QVDOqEAbG1uq6TO9DrLpoDHP2Y6u9qLkdu/FoL+fU0LSPIscuMjDfKANKGjpfu69bvaplfzhmXJWR5Y7g1wlzZ0ICp3iVN3pHJ14vl/luOu4ug2EZFJ4Bz3R/NA03fT2UpCk+Rh9ffn+yOZhwGp+LXMyAYZT8ljIAQfoveFt1Lwka9lX3jvypBqKc056ltpjFY3UwIc+W/blBI6RRwokOYA4qLs73cDH8zrnTPlj85xolHLUoq02cjHydbaFFrnLTM4AmkBvwRvjyCKT+hnbFmqa7x5w1/21qtnXEvxK1YeDCwzBINjhYFbrkw7MsC54hmvTK+rI8SC7od3u84T9xt63MyVU1Sv3l276aV3kPlskPu3Ec80TgEm7ANCcMuLLdmnboc+DgFc/M7Jy5CDnTWB6vguftYw3UmGDBdd71Dnkmtcm7j/2IGW9Z8JqHBL6j7Lv5zwqUc5373perxff+jmWXiZu2zR6bG5V22yJlB3ALZu/AAHyOq/BC8gv6EjnNxNakafpDd966tBx0qmHjuKkzjqazkzeHlDQ9IOjNMFFJQODruvBSO6xQ9lxyzcS9tbJbQ8c3SF00dLlHRFqnlj6nus0v8Mz4sOgv48cmH52Z8gblVYO1l90Jf3bqwJJ4Y/vQcgFudx6jqTK6VGdUnT0RJ8d56LzC7DgrgsvsqAQNFzvvF8+ogcZOaiHTNe98mH4D/mk9+ILzh5Z/tsJh3aPXH1hkNfa1B40JYvlgGDGD/Dr4w/gk7J+JqsqeRBakR75wr39PZUxVrm2z2nozpUMs2bx9QRQ1C8/yDIp1B3o0Pp6vnPXK/O8yNKWqepXWFV5nDmBtKttCg/toDH7pB4w1fw433Np/lYgXPT1bViYz84xBv7hD8xakCN//OMfjy3x808/BXAxqDPHE9Dx/HwMghQZJH5SMMHoNuQCMxhUASW7yvJZ+/D0Zig5Lu72BGXqOXTBul2eO8AZB4jUjixB1uHbz18+aV8oX8dvme8/P8/ZPZ/p25Ybtps9OX2G01l+qGx6+p4LqZj9T4JyAq8kejrmAB9LvqdywoHUz/ZpM6iJ6yN7hIAeEytVUi3XkQmts+HB2de73an7ZNivaJ/k2lj3X79pLoTp0mXxE7g3Lzoe5R6AT0du07fZFUj5dwNYEBIiPnJ6HxYYx3z4dGY+tvwTu8WWMG9sH//xyo0EnGrdQVOufBmfHptPfBc067GFp+1gyq3dDs773DJKMj92mc4noBbRwrdBKU8ibJO4x36RebuB8O2RP3tovhSffDF/+RkB9CzwiAA/tqj086cZqOv4Hi0SZ7L5/D3nMwHPSagICDc6IGXgquj7/CUBRgUXmCItd8gLCtPupmdQB86nBMsQkQe6IPBmYUCQ2YRhHkaPz37MZ6c8mWvL+DgKwaPFUShtZK5x5w3tgB/KpIUlEGWI6POnzxKIBDf5jnsqfFH58uzS3IcyTD4DMSDEWAvw3CPcggCcQKAZcISDS4GcIXQDjJPNTmZ7/sZAmV6Ydop2WAXBPUo56NF2DEApsZouVJNB57YjuEBWOZs+xmV688QgAoXKvRGqywhWljC7otln4rCzRSP0njIG3fDvNRo9EXBpDcNK2bHL5xa9pGyEgh8LaZeQS1NRFB4yp5Us9NXvcU81ZY8Qp/eEhESC4G1Y87v6COViR3jEkGcdOGfeuzWUOFv1jTwZEALg2/fDQiA8kIyQ7l9G8r3P0lmf1mbDQPcLUsrnzXt2uP3XCtTmrTbieh+mDP0+oW1poyb/5RbD9wTf2sFC6MmoSqD50EL29wR1Eoxlv+HvfmZde9CxQT5IOSTjeMoIUha+KMstccJQazphD/h5gg+FeDmfjxL3Zzep0fuIw9pGr+i4smHay0I2HMMzzuQpQavvgJqeQT42uDbD5/V1sHSVohRaes5AEdADhgMO3NEB6TW1QeJ2uEmqOD+ceNRp6i5k9CQoFPFIJsyLOE4tvSWRe+YpK16f/zWAyrrgLWikFTe/r3I9MI2H1+prVCjuyvhhSEFv5qfRSxuIfUlHoWtYC4h+7dmRN9uzCeMXWjLKxX/1sIjWbxjj8Ew7z9y/AyTzGkYnZ8e+9J71fjYvmIx0aNvbMQMtbPjacDkGf6HT20ncMsjNRnT/Fj67aw+9njNa+kUmSp3GsAd5PO+p7Fi8ajTsQb/HyTlTXEV/OwHVvYoKbctGSJZfe5VhmCP7z0e7x1QF/UE+vrTnnBuBGM5ijf/q81X9rrQPVbJrx7zQ2hxd7Im5ruymM+U5q8413CyfxvbuqYQcOb9l8ray1pUMaB2iNYVuvMaYPglWi3Yjr01ai1xH/mhPDFe6VJmwN+z7Vf+dBW+mXwJp+Nd1ZcdGlPAFphOey1Axzkj2wLGrcPISsKbvKnjWWxnSn+Ixv+42E3YkvMtqd1Lym+9DG5IJ1TCf4RPs+z75NfHR8vQuB0keHDs7aGOCNq1vz3oSPLV9F+q4JFuvfNrrY2qnr+vvEujw9V3a2NOTeW7z85ZSnzVnUrTuU5ugIekE2KO7+nlA1MgO7CnGtFmYc1XVRPdDsyjEGW7dw617gI7OtZMk9BisoCJoQX/fiXfL9vzePBZnVc+ufIuDE8OzsxbOV446Qa30HUSfqMtgQSTbNrnTGjJdz1TDyOC9+Xl0SkAA4t97T77Tl3j9gabFI0upRLkl7twzuarCqsqiA4P4hDrnAqHMmi4BqCQAW4Yc2vhhIGH8k9IL4ysip9pm1z1EdFfbH5klxz2941ijK0KMnpprYkfSy5QgI6Kq9b30b+RQ2x5tt591ft7Aa5/zOeO0+RmDzLbfNcFwknenPN3cJgD5Kf++8u4MJBKNhB7cM9koUNDUfmYHlbC7HC/w3947AwvWL4681iANr9OBSwsVnclcV2Xu1iMEaAh8ff78KTZgqhTmuWWnYcuuToK3ZTfomTz8UfwfH5jgqcARkpFOIsx/s3fzk2AvtpvWmhLbcw8Q0BYH3uPZr+hU0XJkJQFMBlC1vas9jzE+9z6yU/IAfvDekLjyGdDzPfRYgyo5Hwbbyl4Jn51AaPUKtJxy9Yh5za0Cvnz+ZFSkho/kjKb8e1pgZZAkMmF9QT+Ph6n5BGSTXvq0Zt6HfN/oywwu1BIeH4TKhM/cb9FrQ461TBh61WfPlGhOyddu//DwZWSNhuCl9ZyQvUr6XFuH4H+gR/CbVJGnBFP6uYsGNoFwbJ5ULaw+9eftA7v3uegxQDbRwcweSHs3pk7fp08TlDTt7Zqnxcrw1AzL+fjhw8Mvv/wiBLG6eiI3Eyd5/Ed/+a++e6FGOa0QtCMR5O8l0iqGiZFIoAmGPcJhItffPU16uhvP+bWzzcGMjgPO7B5EBMhM4MNEOP8XxdG9fE4zbjsTGwC0sGmG0xpebWBy/j7CdYaAffuWw7DhdAzRckLJPPLsKEmEmpGKO2SG7B6ZMkpjHGB0fwUJoFcjUCOQdIlFLTE8RddQEx0jIifgQymoy41S8lL9oezUrXMioSODecqOQ2ga7vHpoFEnWMHegag0AzpYKqEhFKvLdDj3iepLmKdHH3uLYLNCnWh+emx+SVnyCOOCzHNmfA/EJ3ssQRDYvvtZrlnJedhZTUPsW5CKz7dCRmxYUb3ccwyamJ9MbEJRdABKAuphy3lWJDloQP8ShJwD+uv4WMD7W6LZEs5WVk+6/0wI01rlpFjJQpfLS7Pny9uDVCUDgfJbAX4BVx4H7eKQnebqu8b7HtDXy3RtemvnE4NHPVCrdwm83o47r/WZNF/yDOzlyjAHoUdASxJkQydz6OfFeLo6r6aN6/lzDkKLlIOMUiLLuAaznfzOItsECrf5AAAgAElEQVSA/LFvk0/G7yG7UHA8+9WQvQbZ8BO6uTi9yNgzaIG9abpHwUk5nGbPK3cxlJv2lWFXYHiDqcch10sry4Uay2v34UHa16B0R5HP+0r+PLp/r9C+hYqDNznz5mOeEVpsOXCeMTLXn0mJLYjLKH6dWSb5te7wvf28oGR4fq6/8moTPdAyn6U0UT1uU97Vz0ggrM+MvZ+1kfiCRvq5+zrIZPHFTDmsioAjr6vc4wQhbs4K+3meMckxnd0ZjmO7nuAY50KpWAcYer0bIDDPsf67LHWgoMuVbORDD61fNC+y0FvoK+mCW8P688zV64uAz1VHGOHb/Nj6AvmwzpB15DzHed6gXLhny7OVL6sp+nOt3zgPPnnfT1/LKCWvx3LlOAa3hBh0dNYe+YZtxHMgFycw1jbPOnw7mOk4MpGj9zU2/1p/DTrlOoDoTsvspQzvRiyW7rdtuv+gWa6ln3m+I69iSxHYw9C/81fLnl4be3s/j3UYksyroRMtL5a/MpyO4S+34X/ID9/nxx6AnEknoXiG2pLDY3qvS6rzoW/Te6ocCvTS4ZUkykmuNG935cKRd5cheDWA7pzbJo9x8PoMWtfPEjvI0TLO9ur23tTjBGHUZ9P+RJ/jKUtmT1JK7EBcAsCXtj62E499Mr1So0vEK6Br1Id5A8Pog4uMin1iPb9yjvOb64Fm1BDO8XOC5Fle81PCa8eXKLm5gaRFKfce8Ptdr4pGn6Zlk5OYzTucSctiyeZsevMHAULRxvdNSM8zsDZ8p4lujdxv/QktNM3ptfhqoNWmyoGkwCyD7xHY+6ZejFvxdGTqwvAT4PW1L7SfCb6SWgnEfZmhBjnz9usUAI5/1Pts/rfOm2fZ3m9zgFuCKZvo8InLT6G35ummw3md6pm7fdbVRC0bel+JC+uMNVF7B0vwuQgRF7OHX2SvZQjHUw1l82dp8bBVctDLuH1T1o/8QgYYxbktQzRjjpLSo8Mo84xNfIbNXAPtrM098JzUH38TcNQg0+d3o+i2cvNut8zz/e6XXx6+fP5onRoqp/XYvCY9dZBiXpd4Zu6d1j+Hz5J44Nm53/oR3dapenAKo2T/3yWr9rO+fVl7XMMsZ3KyAoZTSTdT0ZDaRjJzH0rRnbhe2//Yc+kFCT1Bb/McU7k66+C1sWufXxt0RvZu5IHjCNMP8Fv6xEJXGytBL+q+6auo/YzO874N426bMWZFCNQWpnBO8trne3yLOXvpR/mja/+j49ZGmn01uhh0rvih+inyLC1/297wWdr/PDapgCimwfF9X7/ZXqDy5asKgBgKPgcyCFlFgPA04jwCwUFanUeqOJDfgAyYLD6fab8AutQZVQJnvt8I1l/fv3/46e1PN3CGeRX5pPX+N//jv3BQ9xhtD0IBTUNQlygazoyx6pvutDIIlKj8MOlEn0cwql784+eHdz//JGSgFY2F0Ic0YtXDqT/C84E/W6GssiQ42Yal13vNZL56NYGDCdCRzfAUT993o7rI67kPPVcgkiHWT58+m1DTgwNlylpRZvMhBwQc4FHgSH0C1hmyxneEXZH2TAIT2krGyKCuBrpsxaH1pPmw9joRXk8AxIkzrFj7Mig82Pj7o/oUfp7R8mIuK3n1e1DJcfqByO7ydFNB8tNEX5F1ZehCnOpjkB4mITYS/mLEMXKybjOf17MTGD3EQUJJrUbSRy19CRBWFr5R5Nl3ovaayp0eFK3kbahsGTNn1M7cfMAC0kFbK8dV6LM/CFC+x+e8qyuANLk65cfQyn1q1ykhpDSlguptsNEknclQLUDi+6xTKmRxSoJh+tOn1Bky+mWyB8dQK2NzDU8Hm0FlKKunvd/eLepNdQbk7MAVKUqhZDvos+ghl9iO0tiMI8Ydzpt6a56G1AMztxGJ0ISOHBRJOTVpW7UJSMnZQS1tUGP2f4yhDlKuU8YQFg8x4dwta7bXE0ZNOyrsq4cSePoa57kGSBgygXXxQIL6F6MMBRjlZ6G9hpN5xQNIuI8NaBtylE5qf2Jkkb3ePquZyh7Z6o5Cm+Bpw/Q8W4QivDqSgeSH2zu4z+qWQWe62hhN9Ker7H7Y2AGgZBkDtEpQMn3QqiSJIG3zotd6RWP1+vf37VdGFtvPJsqPQw4CcgdtIFPIDCO7twcnTbAtb4Q0SMaz97TpjDVZTlx7WM17bbTirG15e/UCBRVFL7ET2N9AznGMqhcSvL6or3WO2Vt0fgct+j2hCsECBKm47yewHD17Xg/y0tc08sb0gp5eFKqvzx02AANfoaN17SoHFA+8UE4ow0bG4LafuD/bSVND6+lNeewfutj6oI/xZJ3goJp7SxptMT9xhqCyKA2jM4JK6b1m7fBvv9cGpMTxD8N5NvnTRqZ1dBJ+OupG5O4URNOdgwP385cxGmeuUT/ioaAOQAmYvtKnuhI3XkeV/UwlSPouab23nstGw6YVQ9bUgSXWiI05f2tSdMkqZOvRyR1YTuYdOkDW6bNZa197fm8egI/7zK48slNqtbbS+9wTh+UaMN8gaKMVcyhn7I0c9wRd3bd69J9t6IuNHDnRz6m1jN2Q6gBkQn9GJbVBZuIMaT/H3j+O8zqkOo9UePBq85j3K8neDOmTXRG78tp/WAQedkkpZvUIMyKNMkXTa+vE/r3lATyOwwhNqgJG/FhtYc6U+fQHDeLJyGaAPyTmE4wKP6BbNhAQOzcbI9+CMlAmyhbyXTuVoY4gfb2XTvy3XsbeohpGtnvQivDIkfnFjwf6VMFL886G4C/np5dvScOHdUAdZ13ZAX+s/DTvE3DqoJWf16Oo2LPuGwif6CyDama6LTJVNFrDR3uPDoIpuofgYvOr/b3tX2YbzWRou5LGutE5hUpmn6h4QAbJ5g2qTK+5Gj+Jt8eU4WbPK5jkJGGVUedIfI2xfbd3KQgqSixPULP6PjaQZu3voM8muPNsIILsMRD7ZVexT5JT8fUYyPN6vlvVhaqKyqCneX1667vkkx7HkfXYAEIAG0nFfZDXBITnuxNwmcAwPpgTfdvH3TNqMtWkE5vRC9ChixGYNWCjZK5JcEWlnuFJ0HrjN5NAHMukdT06TajqmCxM5Z1huEJoDipzUIg3W1s+UwJbptFIySAELce/PXz9ZKTm7D+zJ0Zu8r40RkA9Rw8GnSiaCe8yRdp2kp3k5kN9RSjvBPW+D6DKwCKmpLtS0A8i+RnQ1iu1QVig0qxDgXHpBL+upEdaG5xAuBBvPUvDaMDRMyQnv9ZsCJUiTxIliQy3J5gKlGmLkt68pw3Tyur5vPXX8LJjF9rbL18VBEVHD6CNf/AEOuT4AwpAuRWFYmAJoOrh1GsQn8IC3zRgG2DmTZi/0w5gYiJVqUap8dnz2M3jX8r2YsK5AqleabWy9hKgf4F3jDBEBlDpuQGsU3xkURq7wrEQgz9Mp+npnLkew+OzL8zC2CqTVBl4IUdn7ByDAtH8o7/4F/IDQKnJ8U72G4cPQa6NrOm8MO28NjDJ1zMR+NXTw/OThQSHNr0NmHI1QmQm4kzEe4KYb9++M0w2zvgIGLdZMszaD2inwYFGN8/FsD9RXB+DNnmuN2tH4Dgqv9DwWe/WqTey0v3yZn1SEt/dLw9C5ZnoiUXAiqAV+6M+jDEMVUKeaL4VA6jEbn5Khu2OpNpG15ZMt9KQ9Gk4QmiEQRmUQzudUUXQwIinp0GhLGCwQZXBfAz8saJzVklCrXp03Q1p79UOMsAAQmGwVwgpB6dA0fqMz+RFZdLsXLD2S1b07niPoIuRLMdJk3Q388czIGRkFFW/FtGNhKYdDgwiCTwx4zbjHYEwWQ4rBjtLvt6WqXJt7YlskA0iQPcgky5OThQEfUK+H6SX6WQEJb1BMZzW8PFZ6d5qqDyG3/aW0QTQkxn154Y355qc8+zDlOp3QIRppZf9ipNyd77gP4YtwEfHIE3mbfzadfRMMzKw6lw5I0eqLXUZPIBihgbZw8708n16x3JtXl9UmBMXr0YpxN7UZ6Lw2IvmK5IhUrAqtUovJPqO1DTtpn/O6q60MbDa+b07cnzXA54W0agzw2mXMtnsM9dDDjDxcvc2A6c0Kc9hQX92FKcD7jQu7wCtZbGdI55FP8XkorRCjzL8w/J8+JRzaiXf++wkzhXB9tJnkTEOfrAWo2zZU5615ZXkJxYVQbXqpyREQkqFWKt10vYutkW2gUvWx5pW/m3ZzDmHQoEik/Y9l/nwN8/Re4Ls0bNdklvXct6Wdz7LbmlA8O9aQq/vVC9BUDk8D3S4jvZ1cI95c4MUTcdkV/eZt6yZ15qH4dn5+fnTFUkDX7WjZL3ogRZ9/ivPnGhBLmk/QufILD7LvWc9lHH1/t3XaTvpKjt5JuwmaPDIycq6o4c5p0nQth0mLVJ9qJ0YdJIIo933s2PHPVpW6WgrILdyIdMy0WkJkqvheA1eahpovof2qbQ45X2gg17oy7z88SNNttw6OqSf/RaAbzpZfbgI9qZBzqnpGIeyz/ecww0J2vzd53inQ51n+rDd+bD3p8+Y/thmwQQb1Z/Njuc4UXKaMx32PEPOC/rrHrzYQVprSjhNa26hIDquflkXmhs99uggxVTXrCPjPnU4Khd+qv6U7I/WOfbIgxOC4oM4uMiylk/dT1zVOgw5qXNvG22uJ3sowQDaydCKgfX15F3tQbXf6HYSphfbBW0r6veyqeAlrSXBOH03vMu5i2ZSFk+Qza8tghveXJoaOzR96yZxfgnOWr5y3qZpAxqQI/Pa1QbutinRrXONGbo3wY6DYN3+vy2ThMi5JXoOv6T/3dAnfftWb7o0VnSFrB3E3VRiRf5Nr3/Wal7cqe1NQ21X0yrAEm8qMdb/vMsAdGfvccbtnD6K852XEvXmu6sfBg3bFx3k1veHL0mEPTLwVP5rgiHH15jnrB5pVcEl+f76Mf0NsYVtC4Akmj06ZcSnH/4AVhwsg25nY+3Xu2pH9JH9x49GDs53oOODbEqw3NVz2IFGnHNmbau2Hj3ggfDW2mVbJTbnYH4zXTCBl/MZeph1te2lPv7sow7f8r3lgCsiYgM8fJOs+fD+fQAZrtbhfooZfGKwi12MeY43TzMb4lP6BwaRJvre8usRAvSLZx9n/8+gmfCSql66Sq2Sagq4Zfp785n1S+i/UOvzrAC2pJPHD40dPra6wDCqhgwyOKCh+R7zL9pPYujorE9p4bSRm17I6MvhZ1CCnAeylLMR31ZCGP0hWgoga/ZlfM2h/bmeqtjka9lm2meL/XTsqGvcwT7Ga8ks8WsBzjrA2HJ3nl3IwfQvlW1daFtoSnyuoLTb+M3fz0+vHz59/G3LuQ+PTXDZcxPQD5OIkA05QcYE472O9Oa2c3ToWijNmdhciF3vxe6J8S3EYHaf2hebq6p1A8mDF/rDzz5ZPzp2QWm8z/zrw+vnbU83sQ5iC99lW3pfPGwtiT+GIJ7Y0FbjPf7jv/yX3z9++LhCH0TJ642eXw3Jqb32lCWIcH6fAOOb58eH56e34/qnfHan3GIUzWKn8SSCSYgA+hQ+PD789NNPD58+z6ESlXfWTH39nsagGiWLgXWdQIjyuRu7HVxkHTCxHedk5YJmGgSjGCfMxvUsvKzMQTPO50aJznuCBk8ZwefP6XG0vR4FjQZ2qMw6qL2gN5g8pilqquwIqsxlz0ajOAB6CTwooLC9GUaAw6RSCDVBjv2B+QggHOMjiBuft5E6RlDGWY/gkTNTUw/JdrfzeSbTZU/XUFq0LMxI4BRDAAXOWUFrdqAc2JzPMCma58XAwqMiuEJG2Gswnotr8l0J25NdWjQlAhR6WecJdOhOPwSqfEUrXMvsCZQThKJ3TBuI3gc3sZfRIqHDGWzDchQEa8OwtrAnIDPNgkfRODjKPz3XlK4mWEqvn+YhBJczj5RhW7ARaESBuOwsqBtlfIKiG4UjaPw2dT5Obcr4jyMentfzl/OgNWvtMy3RSNk2jLQGsi6ZlKssDUizIALJwkJnJCdszC5fEURbOZK9PL0xd/rtCVZUJqcDzZwNdAT9SG5Mw+DTg2xLajcA4tPiO+0YsyWd0VeGj4wbKKxA8tsxujrOSxTcF/5zID59XYMA0b7nK2dKa7KX+730p7kFzqAV+vrMeQxavoMcOBYkENhLDDeCVTZwaNUQRJXkpplYYU15b9vbtJ/78HGy7nJ65Og6kfPlZPGNGKJXGkZvDuaghzmnlnP6/eCRbNi7wfNOjSR4yN64F83Q26IbnFRbFKc/66dcGernPkGifMZZyO0Tc4zyENCpRijn2s9op5r3cVYZZAUt9s/WrW0kElfyOW+gWI2gG3EWPaNnGKf89IFaxxsUBBn6dvZ671s23s8GZCU86e9ZdiGnmteQFy0bWx/wOp+7O1srdQvdVy8eGRqZd7mPdO06y5dnWcF4CezjRPAMXP8/tY67zOnvvPT8XAt66s+vHMr5FkK913Td/6UF7+0gFkAs7fTYS1+3eqA7HV758MdA+/LNj2diBzyGNMSbn9itvZcXGr4E+JfWWQ+00TalZTaosjjJGvR5cy4izbrPtlAT6QGmMwhA7wwDCOqR66+c8TRi/f+xEQkeRm7RFkgmlxEuQqQ6ehZ54yqWU6mSwGU7bRvo3GoWyZgqAW8br+U0el5BuiD+er9AyxGcG0bW/U4/uEXcNe35fj7FfRr/3f7Dnsv2YoM+Tv73yLT9vnYwMtWVKptsWNoDCdIDQgIduiXrrO92qAylrn2ex/4NDR4aCCquaXeudxCd+TyDE5u2O3F4bBeqNF6sipjnTj/bamPga6a3OAMhsFETrFw5WMkuRm+XLQFL5rGkB1UyLnlhP2tQRARXWhYo3huwgYOf9O2zQpSuTGIFOnRQzkMaThBDvHYdNggaW8G9+Hrj7Cv+NW2cFAjaSotOErZcx65yHH7QxDa4RK+FvB4QiznVqCTJxlSMIGeQo/P9Qz/qReuADHuh0zllvaDbTIuLXvT9QU+hewmEtK1LwEQADPmhjhdM6TSBFe7JoJy2+S765IUkWAeyDio5dpNXnT7gCeLMvea8//Zvfz0Bk4lFDKDp559+eXh68xwUny3G2VXt7/cJ4rodlXsHGqk5bzGlVwEyqpoy1NMyKomT8K56Gx+Uov2x6UP4OcG2ea97UHay5fA/aGSXFZ1kYjcGOf5aEiMjewalaH0b3tJ5D9rOYB7Tpu2syQeDFDTdbSWiUfH2/hxIROYtOla0Vsnr+ZuEDTqfmIN7D997oGfCdSpZVaGVtmDwCZMQQOtOTAP/03QYzkicQrI/g3XfvHmr2IFoW0kBA9ZoTTRzKVjnsbulr74KyWg6GLRmQAbaS8dhJFOCKFW/T7WTe3iYydUCsSThPc9Bdap0jK6JD7h9hoc2Zn3itST6NQAWVKmFQvTW/OpY0AFgqZ3DDsURXUYUu2rRvtMlIRG0r9YVmsHucrWcIp0PjzMUmEQj4C/JFSosvj08/uf/8C++W1B8f/gyqABNMKqeeun5tMLDglhorgn8KfrswNe7d7/okOcac3MbB2G0DKEcYfPh44fjPLTgszM5MY81uCbrYLQIwbUwRKGveiJOG/dTIy+nZxBs6Y8y18JZNeFv/4sA5vX+PNf0G5m1UEpLw1kMlSPkJsCYVOQ8g2HfXxLEGlREehLGoFKgNA02H78nG0bwLAJdjK5pwoajO0C52YQRFCMcrfQzbU0ZnK/KuujZpv/M0xs9B0bZTP4DNXfidWXgHuNqBkYk+7FO6Vx/stwOIM81VZ6bCUaMcYc5UWgdxCMItgjSLT/DmCOIOvvbSFMZsmWo3TOMGKPuGeIoLYrKxhdKdnuc0G9DEzATNB+ZSXBNI+a/fDkIX2h9PnsCiSl3F4+YZ4+RatTl9HyYgTJ2mjczCAPvZGX65pCl1N5nr6VwRmnFIMRAgX83ODH33+x1BxWgfRp2rzG9KDGfg4MzKDmfKajMfc7T72km7H0yanimd0MDGKVtQB3jIcYQn20nyIOWNujGdazQFukLv0Fr7bjxGte9OxiSc5Md/eZ7aULYlCwTQUsi4AQb0kdy+pa2DJAhkTW95KjDe2Q5rZI30O4/tqG7z9POGKiS3htknOiISaoxqLlun7mUPcqpSgzdj26DVH1WRNvPvgaF+ZxJeZ31cn9Y6wScHDfyvk6jhbbnDNUKIn1pWDN753KlmqiXJsX6HGWcuR+ojrfv3jzMAC/KjpT1lSIew+Pr2UfL8pRPSHa6L4169zKU4pRyOiFBMmX3CsSoEdfm5wTeq4EzrivT3JeGMaiugUPO1Y25cbLc5mMdC9POj4G12dPRd9MKY/9xHvd7rzNHFnJ7EXN/7oOzYHnbvUu3yfU1SOL747xwrhg9/N2yjnuwcnHUaWtRmREMbAI+GGUJKtydbPFp9R1i38zvk833MxFIVcuR6okFnbdcmXUhd45ercEbfLaz5WuwdlnodRDGkTORO+whzbmNTFyEX58P7Rg4596HlntFGkdHHZ1A4JsypNuQhot8yIV4Vt0vydq53qVPaJAJ0MN8hzXhcPEsoksLRAXYRHNj2IP8uJVIo6ebQpCVK4uvTdVxbtohbnkOqgFb5X7Gvfa5Vp/b6lOvCDuZe8Ljvqb1iFEKOAlOoo7zepyBaKRxTpx93tJBZBMThO+6hfXZWTC9wXf0+BZPiJ92F2ddnYQ9OvsmWwbpLvsuyCb3Ad/eV9AWZ66Ex81+Qf4f3j/Tsf2KkLNCTbh3NXKhbX1ee2nNJ/h4k0k6qyTRVPbGgLVCFkGfYzsKvcOEVWXfHMwEfcVZt10ILUYiHrto/oZWTAexSYWMclmendG1DS98cxBhlBwHrnn4MsnBtI1Blhx7Oi2LtA6mVNsMcVnvCQ5aNq6tuWWS0MQ+R5JgGb5omXelK/i8EaLQI3Tg6+H4rh4ZP250HJ9rmvTePKh67ipfjLpGjjNwbeTouGXiOg0z3X655oWd/n76cRO4Df9pCnDxouRNkKM+htDH2DNJYMvPiL3R9mA/C70dFYqDLgP4oKWBPp/kqGg0VYcXG1pBtS2HRfexP/hL2G7LT9uChXJNfcfW4kkKwnNW9pYd6FPLGydJSGTo26dtlylvtprqmPfv32twBOvyek3ftBIi4GO7eJPHd712AuMPtPsyMncqJ/Fp/uyXnx/ev/+4/S8ZtDV2h7tECal1Sknn2cfvGwTcU+Sc+gfP7OmZPj0tyqb3Z/WBfTSScc5K8ygSDP6avogT+Jug1ezX0IN0yWMmEp8hTJSczrPMewZstLy5+ItJSM5nGKwLQn327d27n0WD38ZGT3BMAUX1VR8E+1b8dU/dtu8nriB9Hn901m1dYzkqOROagc5/aL0CWla2Wybbl12nSr8EJ5+f316RwwluKsAYtPDbn95pX7yutGC6VH2arokvHD4I8pHJ2oqPRB/yc85NLS+Q098iLwJkoPXf7BG2j+IjCRrDD3Mrg+xcEo88Fj8fdHDiOUE3vw1Ngf61veFra8+Fknx9ReBqCrcTKIc20lNy7jUBVmjjzbu3B9UpP5FWYwF/CE6UxIx53vE9t80KGCr+4fDL2zfPD4+JFTz+Z//wf/jem47RdVAq6pVEyarr2//s558FAR+GknAIzHQOaNBKE0SZng8YWEy+sW3kSVFzH9XCa7JTsgeJtlqIeFDKBIssZBiEMgbnulCsdzZzxsXbCA+SI0a/A1xbsmTRFki1FPX2G3OjVzPvhw8fdYAYafPaYZZ5jk8fT2bSws6Ij48fPwjl+f7DextFX78IgSkGzb3muUdQzN9z0O8/flJ/RiuIQkgleEfJsJRlgqU8O0oOxaw90DSsea5Zk591jko9E2pYAcYBQn0NIjId0w9hy9EwEGx4uSdCB1VgKowAnIr5G0ecrAOKDWOLttA25BKQi7GHEa/AZkGh0/3SSik0gjHEM7Xy4V53h1hKIQJdjBuFLkFwGyKDs3gMnUILYrQKBzXXyUTGIbjTS+LUqSUjGYWAwDs8mIXr77QQ0GCZgyIzCgGBfnfSN8BmGhctn6zFFUnahrAVJL2uQCqAoNryFoZVtHHUQc89M/f3MmLBPTokWINYghd3yJPLGjQROqWpXv+1L1obpOoLw7StkwlKs/Ry3tirCXDpmYnvMxE3csFyxE4NWTrkGYgPaKn3zmbW9l/DgQR5xWehfQZVOGvt0nztuGiCRrQp2T89X1PqnsFIKBo5S3HgcHI6yMp5cF7ne1FCJIv0fk2w11rJVsaP6WC25GuMTDXRDvK296WNW5VfK3CeEhsajVh6+xlisCpxl991PVpnhDf8TOsYI6st8zcTCc+uTADp6GA8DpWTLtehUcg8O3wOALCXTYN9th3g4XXJSQWProN+OA/T5jV4fWTMBd22Qzt4RveZ3X5FK0uC7qyEnN+zTmgjHTlOSWHL9XO9S2l1XI5cz/It6GJaJQWpxP63rHA/pe0fQ2IGx4xng890DuMYVmnd7nkMnhqk0fvKeUGH856dTpBjRoGcwolbv0CScZeSlQiGRoJIz176wKZ3Y4J1TTfImIOsLpQqgZlZ58lGF833PmpvJ2GZ6gcZ9oX4OYj+M5XW/MI9pKNrgq6z1il1ilNtx6gy3fbMQ8ubUGq9P+tiv7kfAcHmT50hfWdvZa98H6etdTq8z/pxaM7P0IufttsHbMCkbahDb2nv0HZS8zn2hJe9Afr5PnoFO0h8ExTF7PEktJEn854C9krUpoT7OFjYuCvDmnaQ66yFtZuvDaLo11gnATO+R2C9UWFCTkU/Iscs47efmdcOsir9rSkLLZrhWf3ZrRJBHpgOSJisTNZ+5zroQWge+771L3zCeeIjqDC9BqvZNv7TPX1ln8tR9g6dNgRBxYBAEz7mgtDz2q07cpaRlSfgmADeOcf0uW6dZX/DAa/5HD+195KVKdPO3yCXOrDq65uH5UR+dU95EvJ6pq9DlxuUHIccHj2J9myCh8uYg7DHOiDuWDT7UCAAACAASURBVCvPH92I/Dn2VBB42Tf0yXGSmeIdlCNN+Fdv+PvaKwX/7BPKrhwfMXbCtKOaf+MPDlIJGlHC8tDT0i18fZJo9DxNJcg4zCdoER+PaxLgEZ8lmAAaD1pAzsm2DVZ2qiNWP9P665Zw1r456AwNDh9MgHV8S12/gjHWW5ukaP66y4jVmX7Hl/F3lThLKb7J6HpNaATZfmyEx1QZgKiU7bo9isW76Uk3Z8v3oMm5Lv0YnwOQOUml7Jv5zbFM+wzdD31o0/sFKs1P50SzwQ9uAzUl11P94sTFDpGZ2RFel9GJszFjV408YFho7+WJSQhslQGr2c+JI5h/d3gRve6ZbPzrr38bG8z6W4H2yB3J1yQXThsJypZfTLx6AvlF7s/wHA0RWg2ohLoGb9ofE+Al8mI8KAXZhLyM/JnkB3It/KM+pNWv2NPr51B85vO399n7yVwM9NHxC6Lzsb1nLS5fRsa5rYj/OS7S9gR/I4eHlj59/mIkLz6GwD2WXi2XkcEEScWn6U258SP3WiSJ9i0DaugDbR2YgGX6qXrtSYIJYGfkuyqSksfTOdN/t/16nYnRsWZMt9rT9XS2KctPAJjWhnOPsSsUxxL9W8d5z9zH0bZ+WrvlPF0Wv8Fw4mRUmNEjGHRuzz+AD+KSRRdO647YVt/nHL8/PP6D/+q/1RRpBIYEkxq32jAmu0TTzVn8EA7/TYZlBPD8PQ8wGQgE8PzU32kmaUJN2bACDCMkX2kIjAyfb99P2euUbjZjzT0mIDkZKAJ/XnfVvSuLfu2FN+t688bDXzBu+aly69SgswfzeQdJTOQfP27GbAykYYC/83f+zsPf/u3fPnz49TdF3mePpm/jvPbXf/0ftBe//PKznvWv/uqvzl79/PPP2tsR4PTq+LPf/V5rmNJwB2edcVOXhwTMJutyiOPV64enZ0fqpXwSxVbkfJgpBi0BtPn56dOHjIO3AcS/41AGwYhA1F4kIGgH1AIKo5beFbr/42ZTWuHOe/esyv2+ZvLtaQJqiUzJIC9x5sUwZcSg6Pr5yWQgpaFpCY4YsSMsrn0w6AlnOmoB1hN1JeKqVA2n7+xJnDpldG7OPPuM0hcq9aBDdlrT3ZmCj7iHg6BuqmyDkR5jdkL6+ziPLdRn0h1nBCoTQWsjyQbncbQOpUTE1/6/jqHItFKvdZ11puN11usEtOY6CULxjF5/FFIF1rqfB9NgcTZNf9MPioDPFRnDtS1bHFx1Pz33pdT7MVpRYkOSNnrcG0f7qPOi7FzfuhiIpo2d4C7FE8XRZzjroDesvqP1J9ERiDkRz+3huWU4NPpdR+vqKHHmzRu95+3o7OtrbGP0ttEH7Z2m/5cp027ufZz+QpzOw6kPagUMkBtSgOWcmW4XKcjzLQ3bcOH1ppk1lq9OAzSyDgzfD61U+S1OrkKeGUiwzu2VpjAqDq8dvtlz5D3kCa2zBjvOMzSPoXOlDws9idxtZwzUkQ25BNArAo5Dg9MKC/c+9frQIXyOe/ETudei4OIUHmfaBo0NFs63S2j2/Dpw2fed4KpKTBLgsfG/jqvOFIsG5z266S6zNgC+jjN02vKY77FfLc/Zy4szmGA7QUXkJzZQ64k7jXfg0d9zz8TWO62T+Z173HVQ793oPvj20F1oE13143XsqOv19EtmP37cz/BXGtYbLSvqOXrnjh7DRmkalCyudhn9TPM79hdrtQ2RyZxKGKSRe/UKs6C+6u6b6lrZkd6q1qXbwoc96jOb31mrA4HuPeg1G11kvnKjfxJg6OIJ7KiULHYZ/EEPZ3Qnz9r3Fs0lkNI0dtrRxB45vByFIprJgC7bG1PauSXiyC+tO3txgiAJBrndycrou4xtm8I2aumoBKehQTtt1recPd9vWeU+0Ws/aC8ykIB+gDqP7kmVNcrWpd90/JdOkB2ac1Ri209Y+YoN77oPH+Gqc9Da/rz3fvvqcRbsFzqo94uz1M9b8ObwZ2So72GZ2rII/UcyrOVT032vYz5jW2zX6++RgHKAYoJAbTuiH44+GWhX/mHP9tpGLs51h28FxtBgRCOddt0JeFz6g00rnfh8SexyH/jMU3Inybf9ze2fElwxL04PwmmzNaini16bgNeT23txVsjkB5KHSaTQz84BX5fGNi3QEgCdYiCHk/jzc3j+ols13JAegUG/HTt3y+/bhJ599Po2gUMgd17bBNmi9DmLCRq5TdUM3XQLA4Yq8Rmfn4PR2g+hlLxjJEUWAbfDeRSUuU069954YCN+mPiy9Jt4Okly2y4zyGbbf5wg72v7wJqDoMGg0W2WvAdpfOSIqkiMAtQ6RlZju0vMzdo/Cyk44J93mtw7PQ+3ehE6QOYLGMfZh4iQrR1H8F7MWddAlsg696szTbx9NzEIV6DNT1Bsvt9UPH5VGTOVgfA0fYynhNtBTzsNd3llnnNVKXoIX0/qMcNDXAy6NtX0CJ29Nq349VnfnLvQvqKjoJbP4E/L0SmFvfOSeeBr+DT9/ydQXklP1kXprs7x9SuVEU+MRxWeqgI1bXb/cz/LVnKYxrxufDSjvi1v7jbXxa4pWfcqkd2j6yY5Mz0X068Rv01t86rXJzQ3z9Q6w4AYD1obOT/r/PTpo/pF3uUgwU9e34Et34Sk1bOpk6Dlh/b46wyvMepT+/RoeeP1R9YSgzktj66VT20PQiNt/9JOjj2beBx0JxknFG/Wh+2ggcLTUuDjw+Orzw+P/+C//u+EYGSjED4zAZqL6QFTzjGotTGMMAQ9xtsZmU9fPz/89O6n1Kl/f5iA2quUSw5KUQMpJrKffndzrwkijeKYqdITjPz48ZMm/tC3bd6b7w18+udfBjnp8jnWM+8puKapPQ50CuU1DVrfTDZrhNMEP43ci1l/IKrzbPRMnN8NIX4n9CFlJ+/e/fTwu9/98vDv//3/+/DX//E/PPzxb/6ogOLH9x8efv/732uHZ31/+MMfHn73u58f/vzP/1yC7NfffhXDzH9qlKl7fRTD/vzzLx4lHgdq/h4Hd4KtE1wdSP18RxB3ZRVePzxrAMcIUe/5cewjAC0oluFQiDgelDBDTChEZXLyPUy8I2iFML316khmSvQRoxCjmuu0UYUy574YJs5wXDN3x1dmUEYZkWKgQkfdHdWerEc50HyHYBi0IrREgkQ4DHcDDmZtJtS6M/zCwaFtFGxYNZpojbC8skHHabCaUmyf5bUxcTsA8CSKlz3m7OG7s78d4Aktk0XqMzgG9204yBlOkrJsGbD0Fpm9T2x61jF72nKD52za4pxbaKnkAmg3Uxx17WSoajoiRrx66kxm6la6Z+dlg+wEZPq+VoAW6kJMnT5VlEV7WA7DUgi83pXAUWIxcNbB2N41bRxqDcrYboZ0eWpL9sh2OdjALk56wb6P+6g6O+Wf5YSdbPHV6IdmoWnOpM8IWurn5JmO4RaZQHIHOuQ7pk8y4LqLleGZ/Jdp2JdhFIUsTCkW9+0BFDwDZ+5zbMduDdmV61tyuk6S1zeGktcbtKUW7vjVnU6P05ByAcmQTJCHP3kNHlBW8yj4TUb4OSyTfXZX9AJ7OY7zKGaRaKZZtgy9B8V0/8hI5EEHSdDdvsY6dF6PeW3XZMpgH+TYnLKkTThoT4+zsz1V0TM8C+fvNTixzWeO7JHRlGmN6SWEEcpnm9ZXPi8NXINxG6jT6wkUtw2zshiE0bU3n+MPP/KS0TobqDw6thAke1YYwNdgSe8N98D5ckDViRKCEnde3eCdkURNDzrHBJXOtSlvqT53F+NaN3BWX+ea3sS6epBByCtoY3k7QXc5jx658adooFsprNzYpzuyuRCGerYajOFhit5PtwsA7WcZTpnR7uvuY68LmZAdVICx+VoJEKZQJsGMfIYWf6Qn0/hFFypBnMBteqN1UBXZy3r907LT1yEYs4PpWDvP03QCH/f1rOoWBc/6+d5Fj9wSoi3fW4cg85CBqycm+daNGVaeQLesW/Kcsy4zaeX1JrNbnnlvEhhSHvSGREywGMpa29BBfGgYGdf70bYfr3eSjf3wT4UNVk5UT7Ohy7bLudcJ+iSwVRKmqn/uCTJXbmUesR+r2u+sLCPYoCc8Mvycm0qhV1Zbn4rzj7zhmVmv99nBChI1pi3/15+/0nBWlQTu7rUTTdIrB919TRq2bNIexnH+/m0DR3O9GQYzTsOi+iwL2XcFNmm/Mm213njoCuAFVVcEqUTgGlphDROIUo/CAFbmmbG15zP4vvBd61Hv+9pAOtWj+wkkVgWDyrc5a/PsTG2Gb7w2H/60/PoBKQrwQbamW3cwhNT7b6Qxg1N4xosuiE8pvk41Yusf3X1kfaZu95pWDokpMxn960n4+D4nln5NsJ4epT5Pehq+mlLi9JBufUwwn4BN+3/WYa4gNNpwziEDpBQ0dtuyCVALmTgJslSpSQ/TzidoN6FjJ+Ep2vL506d9ro3OGZvNVUe3llShMyGD6znnTD5/+SS+miSdbNMJFmlN7u836EJ0wdKPUZXuL+qWIQS1jhx+3b3pE2CWnxvdaWPXcnQCi4+DWPRPle1XBaWRg7bv56eCfhrWl9L36DUP0UMmMHF+9pM+7CR1EvwqG1xDJicQmETe8W8UL/dMi45xzHNgvxLA9+oq0KV+6cEKFyAIvR3Ld+2sBKN1TKcFWNY6ZzQxqxkA9GWqUA06mWsRKIS3Qb92UJd73uMf6CLOWLJFTGLAyVgPx16Qz+f1fB2AULWIAmns/oiRLWlrp6RngpE6fl3EAWESiBrmVhWoJymErxxgDdTzXRVz8IJ1vlHktj9fvXp+eJh5D68+W6Z9f354/Pv/5T/+LgKJoCIggUCyQeBgylxmarcZ8z0P4EnTb5K18UE7UDi9DSYwZqInAPjunYNt88YE6SZ4Ne9/+OBR6fO7+isoc71ZeVVkJ0L/66+/psbfga+DsoyimWeYNcyhHEGQjRyyn8j7oA0thGg83IMb5pkcYP2bv/mbhyGev/nDXwee/vbh88ePCoR6/a8f/t7f+3tax2+/fXj4u3/37yqI2AbTBB9/+undw+cvn6sBp/tNDlOD+hTTKNM06E6jpqZZ8Tc1VjUMu1F+bcwMsTZikGCjnpEMRs54ovIKqqRfwbvsVQcH6euIkXBhioK+m0kGTTNBUTPf7J0RERYI0FQrNzFpNa32c9HIGlNmDVWcHe1rmrIeZjecQBmHNrzP/kRpDhIU4wjmfJ7yfPV5svCc/Z7yfvXFMFZtEY8ZRQ8C0gaK+8J1eakc5VPiucEFmtU2bZzneph9mr4WO/W0lfxxnoJ66/52Zx9uZXgT/FcQPy0J7pk3BfrIkFSfGr10lMYOjlCRFAHf1zYIQM22A0ZQyEi/nWhID00+K2GX4LWEMIrwktlOALqcERl0yTTPUjGmcWLa+JYRUjyAMXhkzM0wQLDrWmm1gKOjZz+lpSllTTkxZzAo0e2Nuj0s24hFsdzXjuPbzg/yq/mwn+98dvr8aHAMcPo4/nELaHoPwlb8V2XEbci14QytEhhij69OxssT05t+L4583Vt7USg1gvSNAD3G1m2Cosg9TdTPetLeAMMDRauzizHDszs7fs3oIq/GIO1/8Cn34bz52ftiJ+r5BPD+/4IBOtsKVvW17jTNXszrPyRFim/u7zfP8YzIdJ19jLy+X/++e3ZFYS6CY5Ge0DVOUsv93bfRzTZ4eL/p3g7mtZz0vtcd/OB3Z3NdzttnBU2LDwkeVYLlpX3uc7gHWnC04Q+jBrZ3KLSDTrWd5Cyzv7OR+b3GtY2L1q+BWu7FqjVUj887n0Kj98Tj9F02P+T6tAJJcuvibMZGOPsRx5Xn333etUIb1z20Kc+ztfxauk0VxrQFOMG1DeRCw9AT9FA9y0+G3yG69AZXUJseapwLvfJirGfiK4EPEk/tFMh+OCWzyMvt38y+zedkV6a0b17nuWftLun32nSOp0H+Pai0iX70xZ0fOeO2IXr/2aOm/aN7skc4PJzJhe9o3zDBgpKNfT++33qxbcdjq5SDB+/i0FjmgHDZfdDrsidXvrW+a1lix2uHZs0a2iZu+fEjDe1eT/XQ2OgHzYYTWUnuY/eAyK9k392R9H1lPGwg8gSZzInkMaBb7d8EGy79vrVrkRkg6BZtKRlEmXWQSS1LDUTwAMq5p4ZVJLltm301HDTgEn/LKJBEq/ujrWfPFaJ0EK6DyI1o8nkYbdQB9qPPS8GqNUiCFVf6maEr6QcvG/Xz0QtcU/wXBPNTwBzzPLZD7QOePrZx5HUKsSnP+aV01Bgg+y7q/3pKhgmkcCYuQXci+NXDYC3mWacXtO5J8C8yYPwi6/r4NxI+RQupfIFWvQ/XHq+mb63OtJVhgfMs+HSttzh7EjmWR92bL8mhJEHh05Zt8PasmjkE3nPLWMfQHFzisxryGH8E28/nbqDAgI8+/Pb+gJjmWhMzmJ8//fK7Y9tcdaN9RPmTt0Rg6yX3rczaEuB0Sa+rkabUddCCLlUelFlK/JPoAyWNPPncIIUEa617jVRFzqB34SXtYSXKZqgmg61mmrXkcsqCWwarTVv5qpwnZ3J8lKD0Wt/f18AzzDUU01ARnOXu2AWKuUyQlL652tt8JlVZstGqF67QcxkoOd8fmhg02+g2T4Xe1nEtG1vvEHtYv8DgMHoT+rpr/81eSeKcuRBeO7JHqFla4938C+xceFoo0kG0Fv3Kzjo09WNf5WlxBzBu4DVzr6dn8zP6V8HhCuaJj2kukXjHmAIkAFqvzVpcev3w8PbV9wfF5yT9w0cjXCIf1aopFh1y7qAlhsI1rHL8fibUr905X2NytwB/CVhe7OPE2hwjcWWeEi7PT2r1p39B2c+vW/W7SaQ5G8mCv/9f/CMFGDH0R0hxMw7GyIrvQvZJqCXwN1HdEQrz+Vn0oB4HaTRDXH753SDyLAxGIIqQXzvyL2IJETwKxWADWkL55ugQwb8oZQ0JGIPbgka16GO8ffU1ZNgKafnt4Zff/U6BwLn/rHWIYIJBE1Sb1ye4N2sBCmtB9fXhw8f3QiH+u7/6d+5B+fgoI+TP/uzP9JyC8gZePFvyxz/+8eGX3/1eWY/53DDOXGs+NwpHA2OSiZq1//bbr4ooTzZiDJzf//7PXUojhTHlhY46T9JgDFf3JpsekJPFiCGlgGvSqiE4lVlfxlRYeN6dPATPfO3tm7fKV0hxBawxxkM7B9DICKZhLIxWCIms9OkRk/4vNranvH1L5/mul+xMKUFn95rcrAZMeO6XPihTCm8HxHtQtlJe3+DzGFas3zBqs6cF3jr3OBnz3kz3Ok5VglATaJ4gsWhRsQ0MjAy0yOAjmi972tM2quV6qzCGOb2Xp8l3ggRCNKm0qhF6Dtqq/DRo3TWOpDovqGMciKdXFoQE4u/8zdlhXKxSssGk12dC+vNk9DIMRnvg0nP9FsOHfW0Hh+t53436BA6psG6QO3yHv9kvyZsgpVcmuaHFGkL+jPYj9H/umyE5V6MpTm1oYYOipjj3RbN9f1fsZKmajuREnkEfi9LznkYmp6eKeQKnKvdLQMR9UZI/zALmb/PHZig5dz1zBWLaMYV33K4p9xNvtZNyDbC10mP/xCfSdlvminL3GS0a4dzzgmRcJ7AdQPuSWyrG2apUB0BnGJtSmqMI1X/Hz8U58P3lCZdn9es61NODy2VDMhyycF9/0IFu5cH9mp65PvzSz7z3WpRqG3kvnY9pbWmmZXXfV3RJicSZ+PifPkv0NXzJ2ncfmSa76Jc2aPkeRq2GLJDImDUkC+pBPw7eITPWsYRuWpYtIkkDdk6J0yb9jvz9/wh7015d0+y+6z7n7OEMVdXd7uq0nVhJJ0JJnBdECkSKDEEZTIggxoQp4cvwBr4HfADgCyCR10gJgiA5yFHsNm67x5q66kz7DBv9h991rfupsjitVp2z9/Pc9zWsef3XWi27aUzidJ+Xxvc07i9p0XsfvemQMzrT6IjNi9BUdEzuZt5dDODdmJzzBDkW/mB4x0bUTb0L30Az5/2Gp+y8GCGH80Zj+x0EgKewq04TfRuknDLWf3fSbaPQoS3tUwY4SJlJNwnAgCKgJAlnOwE4nK0ENNT/LQP64JUzPUcqOXmthFVLp/2Zyho/r20wuGvugTvizGMKRR6QoE7LnMgv6S7f00WZHWtbyCPblLsHIjyHgzR56CRz/I/h9AzdxvnOZ51o1UO+Ho4AU+6fs1t327P0HuiTeVF+piQp38uZpS2MP98kLBPaHRRoiTO0xjnbWW0wfN9reGSu3X9vaxjziS/En8p/i2Sm5DmfT5LwLFd38mImKeHjqW8nf1ovcqdGRu+qqikDeNek00tbYwYZp7wlYQEam8DfPov2TJMsG5NCPdWziEDT2SkxtGkS+1QVYPI7dCfiHcklbF3Trx3IDvjgbDssg97B0Lh7bBVZP+9snid3bfTZsjdSiE8QB9tjV1tslL2dyOT5lnxcd9MX6T6mrER26nP83b5HK2SEMsOvSHVZhwfqOXcJDOidCsauAIOGudVW0Psst4rOQoYjJ6NffRvLdtBnYmO+Ox7f3K5gc2RSW+I0SBU01xgKZGcaQ4VkTq2TBj6zhoBEsMPt671pX2dP7w16OfwYL84T4ik7bf9y/QYbVH4rPuwM7iJn8EVAt8YvjaxVAAGagSfM8w/SS9bn1GoKKgrdCoLhmQr2XYOA2+gun9lp0I987tfH48cZ4ILvQsxh6lbf0XUASyvZvGRxnFP/bgTvkcvTFmAgJejdqJT0A4R+MrAjgXZJI/RPgqiue4s+G/pIvq/+yPc/y9gGtH1fQx6NHsq6S92x7v/lyxdLJ3I3Oe8gYLEn6JGrfy+6qXyVbxlZWmR/kYZ5cPTzpc6k7FU8YtSifdbwyo7Z0hKqg30KviGYOs95+nbTTpr+Afp1/rcqwLIt+jTl9TpvB6fLw8iI6L/olK17dE6ZGs/P9D2hlgF/bd1OBZPidEGJIuvxm3shRrbSJ1Fl20teMmi4bbR8DuiwIvi9lqF0ts7avUNNr53FsWSl23i9i39d0JviDQI6OFl6RK8sO9Ay7JH9cgKrqXLLyy9tSdtE5T1oy4M26+NOm0vfF51mQG10qXmmtJnp9e3X2lY54lUhPLXmoDpTxv3gN3/rtwNYGpOP9DCCfUyPefbsmQNdzsLexfHSopl8pH87ANM+B97k1aPjww8/MAEriAaxBKaeTMZ0OHM0GRyzjOZ1WBCR3ivl+95CXj01dJi310EsylVU2bIEr/5QFmsFVw5SoFRIys8+/8wR508//XS9T0T385//3MHU5y++dKBJt6b9i2hjhD6wUNf/9R6CVgom3t296f/vnKXRvhXYFGJS+9e/2ZuzOFIQj59YINzdvXXw7u7tm+ON33N93D592qE5txlB/v798flnXzigqe8jdDIwpwpTgt+h9AqqgQ7gblfwwGPFFQhNSfZW+LvXkX4GOlLP1H7YB++wQbiGaaS0U99TYDUOXASzhOIqr7+6Or56/nxP16rBsYwGMoANTGVDUWqezH1kUNDr18mEieEIYGMQY0zsEp5kcpYCrnGec1EP0Zvec4Nm9FU5Tch9kNbBZIAon7zoJ8I7tOxFz287qXjZI1FiU3l4ilwF6Tz3yewIDPhwGur8nTN4opL/ZgsxTPK7mRFqiaH64Biqv3sw+dydiduBWQRSmunuPqwP2jRC77FAe5vnREApgL7LEH0+7UkxjT+/2z1Ig8qjUbuegxEwJ+36+S372QZzgrAxVHcZszMyHdpjeTQmUlPibAFMUDAiacku7hIBjrOZMGtkIspx9gqhX+ZWjtu5t3OhUqCua95pjDEZzC0vagmfDBxlYuG/eV9SRj7vMZyI31vWzz2N0k9oI9ddQ+4bmiMv2bEQHkxR3oYRSix72SVakyeUBQVGgW7Qvc+goNfbambTyJha59/ZKMuuUNbRZwmOLyRbHXNvneFLzdAi9zDmU6ayyz59ljVibPY7g6hS/wS0jYatLoMu6IMy6XHffYiLvlR2/osISSItgTDeyT7z340cm7pz02G16DcklWYARs9OJjclp+HnbRrxV57L/eTp5z/h7/Tb/NN+bydiDJfR53AMON8TjVZXWy73nHN+kftLpuRQWgKyA/OmMycd1YbkLMuQi5OHp5OCQ819cQ/7e7s3JOczDVx+Ng1ujLtLg3zy+pk3MlESPTDX7PW4f176n/rccPDbIH2u3WdvfTn4s+0GOHN4x2tYBcn789wR96vnb1pPMII2IbjY3PEl7SzdK0N2BMpBs3t/ven1jtIDU4pZj0rQOBu9j1YI817m3jiDuTbLuzowccAo6yuC9DQVOUHK7CG2KrTD2cg2JYDnsx/yw+9hCB88OHpSmk46uZT3UIblfRRlMwA8q6/etGk4E3TslI1fl9/tz7d0YQKEdsTK0xMAMN/jBLhso9Gvar5Le5glpbYJHTQSGECJz5wa9xxeS5BWz3GC/k2CStahlBmPCovJQ4tnehlCTOlnsufnNFPzR9s+QROpNHqy7Ab7EEVuwGOmlSYssVPn/SKrbUfL+bMuieOnd9KOiaolfdcybg2YiI2jf8vOJtBm2m7FEbZ0+qDmALVWPVv7fPbsA/s0gD5Wc/7y/wr2NSHt9d8fx9MnT/wc+RZaX4ABsZUVYFJy3RUr7q8coIZsS/rKTZ0/derL1698rqCT5p2axoWajIWzeMlTTmWnj9YoL168sM8z9R48d9/o5NK3dv717Pdeo75DME5/l1/y+MnjJTf1Hu2Zll34jZvXk/jKPuh9pgo+9XpMAt8DHuRzvn1jnaX3QHfQGD0qbfM1KMF+7PfafswE3qVX8at07kUlrYSfE3PVpfeq4oqftVFOOaEgfWNDCiiAja+74Gw8jPQuJaFat87L6HehtUqf0N6U/Vqn7kvP1v91R5LgLi+9uXEZ7DxP9CuISz2Lqjo96+YqQ1/199hkAYicgDIjrSLz0AAAIABJREFUOQHdTbmzeLI2E/6f9ujBLSSiBH5S/79XorcAnFyNVlBF9hmwj+ScquR43wzYGJVeG/CkZ+M+LDv1+csXy2bkHBY9UxbeBO7UsV5vUaGWGaafoI0lX3g/Z4BcePHq5XFzm9jLljEJ0F7aP8pL6SxEuyThiwZZMvpsryQxDtIZWaakiPgiflCSs9CrHhSfNn0okWsBNpXm3TIgeoXKD3RO/tu+rmvYacAu+MrmxaurDJpR2a4VTOSk91zQgROgiu8Avqgdu3ytq+vji1/+0nLB9Ngz8xDPhX5sIqF2eRJ2sf7RveY5rafoPwVzpw1L4BmajT1heG39lwH0Md1GXuaOGSpTf2cAkkynBcho79qvqn+jW987NqeYFraCQHeq2H3cGJXBQz62yM7rm8cr2eskkJPCgPoSv7q5zgAqvdiggd/8rf/0PuXLGVai3gQ6YF0WqL4EixR8eRx31EGFlMb6Wfq8nYBcMgMVohwfHLePH9sgJnuiv2uc+1TQS2BZMYDmaGS+AyAePpDge3a8vHvd7Gh6Fb57GwX45VfPj8e36XkIylJrvbm9sWBOJlDOvC780XH18KFLl7WuH/7wD44vvvj8ePnixfHyxVcmJgkDDA6t9YMPPrDgJTuiy9GfD55+dLy5u1sBOgJy+rwCi5988mky09dX/v5nn39uRSZB/L3vfd9ZStf5v397vHmrUuu743h0bWP5+3/21467N++Ox0+emg/ct5Ex8CViCXf9/82dEJr3x3vdYY3REGsM5u3A7cASwhBFjQBxHwCjLuPM6TkuiRV6cTWMDhoqQ0sEG1aEPeXS7h1Z43Iql/Y8rUEvE6CoMynH9v3EEDCpVREQ8KbZquG919erZN/rE3M/2srQRvGjTlx7EASrAogJCLev3bu7dlDNCSyId7M/MH0AXPQzuVkOlc8XVEGFGN9Z2fCCEWw4erp6MpOzjM/CdmQG/IxOT0dwXl1rFH2Mm1Tg5E6MACkqhfuaTsBUJJS1oIj275Lx4kyhh62ImxVu03GfRQNHrjwlu/RwO2e62yw0yA7LjMoWHK8gnGOMYVjrLHy/7p26m+JGQagOP0EFynNmI+rQjGIlnXY9kDAxWnaJIsZ7BHECRUFXBrEZR+LRQmzxbIYv2QCqwxPaqzK7QGaQWp+lNhmOEDo0yudhZC7P5PxzP5ksue6WwKkzqRsdSNNq+Jy2A/NZOPG5/5TnTOdu3XuTATjPVspC2dQB37Jkw+K5K75jo6KBummY8A5wgzMAkT2KruPAz6ms0Ow0otY6jNJhkmHohEQVz+f84NcE13oPY3BPnpmAJTLJJRgjo8d7/7Q1caYYC7OUb6InVrZatFBUND1SzMPKMBdFEE270f9/2rvhWYzM6cA6UdALmL+3Q9xAKU6VUQsNvGyM59Yj0/mSntUzkH3I7pgLu00BtEFCZRpayPCpk2wYU4bkQOxG5JufdWbmvfRL0ueRJ+t8RunMpFveAw/r3zOJg0GKAcbn84wE/QkIoyN3sGEPgpr8FeNOToEGde0pfqHNousdRAq6h+AK5dXILL0ngyxymch7/j7l9tlw3Z+FJyctfxOf8rPajWu6pQMXLdOKTEwiasmMGRQcjenhwziP6evjnz1M4EKPmc7bDCjI5MRJ3+Pqcgbsw2fTd5/k1DZyalTvntU43A7YroQsJYFp9eMqmSZhCSxuNE96RsVplgNLAJ3AeuS7giTIefaFLpznpvfQpgg+M227pKkVE60KUsBDyET93kGBJnTD37tPpZBg+hk05TNvT0TZsk9vH9tG0h/W6OqjhZpM/8GUjET3kTB0L85WMmmPtFHSWb549dx2L4HGKe+hVz1L+7i9iT3OZ3QOelb2nrVorUb2FdUbx3m3WoBX7tymKTrV/CE7tggo37Ft3N2jGRpC1q3gPcmllufJeeZ+8p04mToW7UPrEyCBvZ1sMgVi3wghlXZQ2heyEHogEIf8gWyRT/bT6OPdct7YNeDw9zewQS1HadFQB37p+hGszTlFsslPyho3mhobzd+toy5z1F0EG+T7Jjl+4kkFXsWjrRKwnVefGrm15Kgd5AQcFABO4PPcSiC0tgenZDp2qhvSGywtkPQ/Kj50J6tdzOi54J+Xz7PX+A+TFqIHSL7kFJELnKkn+raFy5SfBEyQT1NuOTFBi4KLHvtK3GcKc/e2UMtx5GeCk8/w3ti9+3tLDI5ez1mHDWyDbqzzsNmrg+WPMuBiyioHOBvIu3yn6bSDruhlyBnrDKAngv8528iSy4Ad74Qvph2IjsYGgZeiFzP4BRvHFYqWIXvS8/LVSvcBj6cSMmjA3eoKG4O18rusT07OHggEgMFrvb93dWdapSWGIn9Q8kDAImSB2NjxgLZVQRb6vw26LlRtfSH1HdSrQeuv+x5tYJhbMelDaxagSbaHf86QS2YUPBRQRICe2HckOZAlnkXx+rUH3+Kb6zm0hQs9RC5iT6NrCXiaHm1v72qjiWJGfmNj5d7pL5r+0fafGwjnXtxHvMAgfVfBNcVc0LdOKBD0G9UX5rMOlSUGpphUCiGC1sdm0fN9f60mzRAj+eg7Cen4xyghBx0rpnnv3sG0SXh/vH+bRK1txoFA1xkrAKjkz5MmWajg0/dpNeizUQVs9UPOKrJ/2YQDBTpjcPBuZLXiZqHBaVNf2oKcNTpTyQFoxHzxd/7j/8JaSRf09l2MExsoFrKUoT5cKDNFOBVM1OUkYNgJQ200Hr2TIIiymhL+GnoSpUomIP3WrAhqmLrhe2AbUQ7tU2HU3vHw+PCjbx1Xj27T68ZIqAeGZGqi9Ns39BZ664AgjpIY3WVAyvy5qD0NXrU2jaoPId0fX375SzOE9qbPyDDRReoPAUUIRvuR8aAApCDmd69e2/D54IOPjq++0nfiWOgMyQRqS5mAfX08+/AjX4CIXUz5V//qb5hZdJY/+tEfHZ9+/tnx5S9fHi/v3hwvXr48vv9n/9zxre/8ivcrxIwDLHZE2gOjUXdd/NXDB8dPf/ITOy7qE4mgtmMsxcX499UgNpF0jHAY2ESks6kmgqjIVICcXEaLnYRz34I0b92ZC9BRQOwhzKlgp9KSoSll6yyEmCN1ntlby5cxpGGc5ooWI+nZOF4EP2ZJP79fSu0+dI4wXIK4ymVlfhsl1e/p6ygHF4PWexLC1s7I2WlN0FOlR+mDkfLXZP6SHYxTgBBeAY5hxMhRwAHT2ej/UdBBnU5nE+GMUtbvOFMMjSQOtuNhY6pnf6Nsp6DPLYvXd3jftaaxOWOzg9Ceyuy+NbtpvXhYChQjTc/wOb/dSGVoRXe5eskUSTO/p3XKIEVObcPJp+61SSbdjeA4pf8OeLH+t8pSCvlTI+c6rSFsWOhO2rtIPCsF6yDgCHhzdtyXni1ZwWdC7/TfkmIWQjFnfHPz2GcaxHNK8fV79W7ECMLAcuJHzb1HVtPG0yqpzb4tb9cAmmKIei/ToZuGWFTPDshMw08DENQKwlN9iwCzMVjaJWiCEQidmf6K0ImPv8vYfb4t955GGoYiz3J5Tss9ZpkyZztlB/dgg76ZSO2RALUGb5EokrzlXfEJkxjheT6PTiSU7sAhnvdkg7NqagY+QJBN5we6pXfMRN9YZg35ijGpH80AWd4hHr+2jGVynGVXkY5ZPyVA4T3TmNuOPDoeNHg/DXSMNG2GoJWMRXTAKajzQC0jOi1chmBLh2bmGvmi/9r57hRN09tIvLg0tyhpetER4NO7p6PGWa5zvOhtRzWB36dExcNHlsc4LXpeEjmRN/ocOmM56MPxQnZmL+LdXfbrZzWQSQ9eaM9oQsuHoLUy9TRIf31PthJ71Lk/vnl83L2OXsOAm3eYOyGxQpn1RmGjS5fxWyOSMnv4ZBqV8/1LdrX0GD1OEAB7AD3I7zkf2T6UJwaZfX/c3myHKAiQOGQx+UJjbq1yf7+Sgrqr6RhPY3cG17CnFh1oKudNWtwg/10KXQfIjowrOva0TejzTZ30uVejQXq3SXgpuS6UnWR6ED7Qph1Rlxln7cgIPZ8zRjZaJoou2hhdPz/3SWv/JtnaHVZoW8soqI0M4L5Yx7STppPNOSFDprz0z65GBUCDW9hOy8YbPQ2RAakhyB/eTUIUNNqUyfgEyKhZ5m3ztTw3gwrYLHo+w6543+Tnq1YjcMbb1skd8mzKB6HhqT8XHY9SLs7RZ1znEvuZAGD8ndkGIHtBv2KzLbtx2EXTHoK/xtDslVhkX6YzB3uiT6NK084CZ86Irgt65szmvU5ZTrsZaIU9cn/YSNumjs3NcxXIlU5hr+wFfY6c5PPT/ozzm0Qd/Mf5JUO9Udb+bMtsSbAS1BXfh093qyb65kHzHozZoCeylLubNtAKcgy0OK2JbGO2Xx0ybNpSer4DLW4/EFTRdOxF6ww1xV41T9RXmgnl2PN6367w4U58V/fyG/quyqvc3R4SyV1Cy8gNaJ/9h5+kDwO48e/t4xSo4DLVoNPSqy/3Mr8/7T/LvRoz066bfMZaWJv0svxn2nEsejUW4Zw6gkbYH++msgXfaer0xbOtYjkeqJ0LlQxJxOj8sQu4Sz1Dvf+WPKyOxoaBvuO/vDMto2fhe0V4ll1sp/XeACfFF26fPO6ApUdp41H9aD/Sg5fSLgQa1TMjJxOIgnbizybRJNTY3Z3aKuzg+KaB3Z4G+ZWzDtp/JWA62I89bJpJgsb3r+rSog73Xs1xtnnMG0af551ThxPIm/Jpymvssjv6N3YYlFF0j+KXw0OW0Q4Aq93WA7egwwc92fetErIstZ2yK6kiE2KX6OxB8urZ+XyTXK1OtP3SVnWiBfmu/IFW1p21OkRrbP61MYk9JFG0+Pb++fHowTP7fe/v1eNR/P3GMzgi/3YAXjJQNvWLVymt1xqt+5gAPxrqrkntzgXulnDBO8bGJn6APGMPSVq3fY5bCiQwr70r1gVP679GsD95ss7QzxoF4ubXv/eP/iuLBi1WkPtMNhJq4JFLJPSgZAvJrtwfj29TboAySjY3/QF184rSQ8QffvjR8eTpM/dklBJwAMC9B7XJZHsz3ANB1n5fDlSo/O3q+PCj7xjB5x6LzhCnV8Hr15ku7Qix0Yi3yRI/f+EAm4atfPujbyUboMEmHg7CGHW9/+Hx1fMvj5/97KdmCGVepSiEbtQz2aP2qaAaga3nX315fOvb3zlevnx1fPLJJ8f3v/9nrHS//PIrn8FHH314PNF6e5ac78MHVwkqvHl1/Obf+pvHf//f/bfH1c3V8T/8j//T8S//7989/vm/+N+9ptev3h8v377xZO0PPvzo+PU//wOreBluCF+dd6aIhtBt8N0TLBURkg1QJFzEWgfRWkuBrZSwTmVE9mwbGynvIJgRhdshKyvYGTYTEYlmkkltMKYBGQvgMekNZYKimAb5MhApn2/PIAbCkKE/BZ3qwCB8LxXhFAT63XRigfLTVPzmVn1G93h7I2PGIILg2iTIE4iM0qsRdr+zFqyFERZm4DoqSwheNKNVVkR/PEXOCK4Yswg8hLMFTJGLPssaoFd1DjC6T4LSZTrpE0RgI+eOQdMgIT2a7vNuBxGacbeR5TROjBohgDFeFYCToMbhkhOmg5noVQ9/6jAnFPUUcCuYPMqMQfLoczIsJdBQuhLMCtTp3xnKFCNI69CaKVMjsEP/MGefHRSI8+69GFkadFTOmXvfw5NM5wR1FhT9PL1We6AsBuNF63z16qXXuFFhGw0oRXf35i77KnLFDubIvhFMwKB1kKGZKO1BAYsoggQtdnY2+yBwrt9JHuMY6EyT/IiBuw3HoEVQzgYnNSOI07CUsJFkzVSWxv27Mp724d4iDYJx55eGMIpT39XEuukELRk6eu/4cy3n9z2W/viZviOZLh2h+/zoW99aZ6TzToCxUyUfPnBCh+FgQcvsKfHhszh5NtCL7BBtpSQk5eoKKikBxdpFkzdXQet7vwR9Fegf94TCN3cqg120idZ5dS2jNI6ASnmsm9sLkUwyOgDeX0PWvKo289YwtZevHDgmYLCTE/wEeEZkOne8Hflcagbk5IaRE8tIGeU48IzlWodpIYOgQeRzbIxkpiX/0LtTjkEj3lWRSXkuUx6FhHpjG4U/yGnoxXdOD9u+k39bbg80nNbI3Yl/X7ukRgnDlM3EZkqAU/KEoK6+J7rINOs4TDg9afuwS7/mXrQnaEEylbKczdNCPCfBxPe4A+4BoxCHbO5/6kjOj+fwec54fh8DX7YbqD05lauZfgMt3JVtkzFxMEGmIPd5LrpjXVT/gt77JvmAfYD+8L8ZRtJeWiuAMNCV3mPLFtPz9DxFnQmVeqf4V/sAzZfnpZf0/DODiyAwZjB82jd5hmyAoOKnDcAz4Z/pvPE59qtnzr1f8tAlL0EnpgGhoMqzi3ZaXg+f+lzcc3fLX+5j7g0HetLO5X3ljFONlN/twWJZp3gr9IBDCy3PoMg8D/6OU48PQiLL6xpl1FP+eD2djIo877LOidnaBMijKWeSyNmB1nluyPz4GNsB5Q70e2zP8OGuHuC77h9JoK0Ouz/boVA4cPNMBJ6YvWWRH7mbtuep3oT20n91B47Yx0qic2e1530GDnASaCLhuvd5vsOgjJL0TUJdPtilTIY2aHPiO6pNOmmf8zRQpM40POxdDPVFGYrOUvbqwnV2QrCCErZBFARpKydkvPYQHssdGpmNzdHBDtDF3K/6tlG2uO9y68/JG3xfPwNFmd7mLccdiezcc1roGF02Bg8pyfFNvLHk30WgDnmUu87/qYbDvphDZ8yLTRbnLApUGevT+QYSce7hvNc1Jma3KgQdJFojsAMdcKbIQq2Bny1Z1wGM0KwQeAI9oTvZv2n2bQL1Kr/3s5wcPcvxPJ+JybF7bP8boCQ6CNXuxHnvbdkJaSmPLIpflMBM/DdVhgoM9cr9AZVAURDbspHqPxD3a7jQ1pOZMq7gTRGSTfhzZvIvKEkOYCW+AHfGXdhnKO1zdjnT7r9AobhA6kmaQUVJuidRtvo+eu86EaEE5a8meZv3MhV9oG0BCI2++YCbQpdzeGB1wmxfZdtZrE8P6j0jAnpasoWWRWPQUPYdf8/83CbvPpsTKjg9fFuh7CC8aNwtIoxUDAjIcrTBcA+Cpdd7ARUMKaQSSufsGNSNbO+iNR/IZwhi376Xk7LtX1x6kB8bWSVaCfKbhKj1Zte+hngq8Ndkpc/1fdHAKzGWILZ6gBLXsw/hxFoEQ/qWJnmB/Zt977J1zi3yMRLAcq//t90qevv7v/1f39sha1ZlZfoFmx0KaAkA9U90hj5C2OUB9w+Oa8NN35oJX756dXz0re8cf+kv/aVmg+9iSDTqeQjtJeTO8eD42S9+thTd49unp+ac17eP7SD++l/4C8fTZx/4sBS4kOGtw9Pv6JWmDT++vbYzqczIF59+cnz49FlRRUEq6n0qKdQhKvgoZ/J3f/d3l1Mt1IqY48c//rEb/SpQoKEu+tyf/Mmf+N/q76jz0rv1uW//ync8OVrno8Etn3/xhXsqCrXJeHghxHRnH3344fG97358/IO//x8c/80//e3j7t3b43/+X/7X43/7Z//s+OnPf3b84pNPji+++DIop6dPjpdCZ759e/zgBz84PvzWR8f7949c0iI5o2BlMngSoClnFqEqKPmLX/wigmA1Xt5ZSAzICNFEyhfSof2uzLANnEUg70nAoGZmNhcDcSoHKT+EGAFGI880xnyUlmK0kp1EOS8HoIExMbQFbftPKSMUIo/jkKbY7Q3a1LCFZ/uzoXQeaUI3GSYZ3T2jBLeuj0dC2hVObENjZKz9DDdf3v0rFLTSOghquCeUBNtVGC5OZfp2sm8LjBoKOIMRjmfhicBGsS6DKuPqWhqYb0400TQ6yFbE2GwwTUHDIvxER5cGkxtR09y4xrbf8fCRe3u6sWybtOm7yAx6cIYemMx9LqmMA77fieE1nUqfTRv9sney6BHqOW/oVvIHOkKB0v8w6OCN/llnU+GJkxgFl7PkfnL+Co6n9ECKxoH8i4ntBC44x6jn3CX3vJ2PBAa2Y1S12CwRtMQ0cRuho2RMe42xT3NkKf0gkVk7/IgDn2mSUdqSj7qvpVjbuoLvoqSRC+xB/CaZIuNFZ+ZAasuVvvjsczvlkrs8exrfNN13sF509/DhoSl6CqQbDfXmrfskwQt6ztV1hkL5DhpAcB+QlpKEnpfr4Lt78fK5eVioARBIyhoLubgdhyBAmBxvA3kg57gvtVZgPdP5mOcDT/nsXE5W/vXCE8RIMGv0IfXgrihleHYafdAnfIFzyllcabBZJ84tmi/NYnjYYKAfb3/HPVIivfiqhsyStyNQFMH1DQPCGtyCji8dVc4lZcQNyrexPoakjd8xjGk5ZU5+pUR+8s+kJ+6A90en7cERkr/wMPviLqcs/aZ73fKDZygYtFEllK+wR3hs8n4INzI+z0tyzw3NR5KJu+ada201EtedVXb7LNWQpEED9hY5Ff6/TEZ9UyADuuT90yGDzjhj6QfW5+8Nepp7jn7b5zRp+jIYhS259Nko0ZxyaD7D62pvYmhhJ/h2efnci2XnGMjA+aJr8vwgIdCN8Fv4NiiBuV7ZNfxu6hzOjedwtrIDaBvDc/RZgkDw+eX3lp4awW4cRnTWpdzAXpg8t/Zqszd7Wbx+KqklWaAATnrwkrD02saEWNOGleUZKc+7sOXgDc6Rr8EX3BW8xM+xTaD/y4Cs79Vy4tzH1Xq4aBbbR3XEoVNNzNw0GxTP/PO2bR4mDfp+RjCa9ih8L+VwQl3uQApONkEG2em5+11q7Ltzv2H6Dp4HLkEX2Anw0OTdKcOpaNK6sItMD+2TVSzxun/bT6PH2azcceJrlJZja0H36MjQrAIPBR5UL2itb16nj93k8Uve5J5jxm+0OMkecTzfCe0nyGJ9vYZebRr0Z0uXgCVmUJy10MtPnyXoMmWJyqLhVX6+7AKfiyl29Yb2P1sWu2yLymSVG08en7IEup/86r+3fzRBfuS6wQoDsYgcJIk/ZTe8iI839RS2HbLN5zL6devf3vcY2DZlnt6DX0Fvx6Uvygf799sunfIgYbzIImxqziPtxHa7IeSa/nuZWJhD507JFJIWnUgfPhOh7VJz36mHAW3EZFoBbTnhc5S8ub7K7AkNYDyhv88B98SHyg8Pj+ONqo/UBsxDZ4WOVDn048qMBLska+VvGTQ0ns154Fuq/HQNfGpvUuQDcm0mUbmTqVuWj169Qt9x5AY0Me/4kk4fXgSKY48EJCYE4rLVdPZriGlAKUuG6N5bGWddV3SzA5qyJQCLuOKr7fQKQrNtV/S27UboqNPboTMFnjVbAqCEEh1Mm09Lj4ChOPPYTrKdc+ecG75DEkLpTxmdGK80dhE/k423e6gL2IWeDg1io7UPY+mPIYeeUeHgttqsJGHtc2uyRs/aVW+7wti2rJI5TZjkDOrnG0SR32Vg8eHEip5t3Vy0vM++MTAAJfhY+p6HAjlukSoLVSJFx6idXxHCooHXb/w7Bxj/wW//k3st+uVzoffeG733wbNnrst3j8FCZ334RX9thZvItxymENWD4/mLV8ef/8EPjn/rL/9lB8iSCUgWiD5JMvrkFFs5txRb03qEztAzXr2+O54reFiFJbQgjiWOiA5H/Q1F1DdyVIWcfP7i+PyLz4+f/+Lnx3c++uj4zre/7eyZmhfrwm7dVDrGkr7/ySe/cFmynWMJtU6QNrONBv7uMfCtb8Wxfn1nxfLZZ5/53x9//LGDekaRvT8c/NS6KR1xU+J374xyfPNW5devjsfXt8e/+Te/f/z8F7/wz58+e3Z89sXnbZi5J5+K0BW0/e7H3z2+9a1vHw+NhLk/BLNWUE19LIHUuxTnQYbafPbpp94Lhl0CfO8OlbQq0o2gduChgRxPalPD2DZOBbpt43sML1noDjW8bR9NM87saWLLbWckpqBzFqF9IU5OnwN3c0puDYoKeBuMFVCJlgeGrj0kO58pTPyxkm6/QCMchiX5sD1z9KMt0CPjJHCvb9uolAxFsy426FaZebIpoEgtasR4Nkj19whUf8eBpnO5FgYjvYtQEBhBOBM4GgipIFhTsuSsBVNc2+dsGkQon+lYTeM5yrN9XRowXO9vUIfv8j3/vojVGGpVsIXd20noGqEVMs4YQJz5NDgxangm1n+U/xl5Af1CD9w1vUH32aXPUd4TbwIDXfeFIowBGAOAc8ZASyYnAWWUoz4zHUQ/ZwQhCCaTOseR0V3ddDBUGr/HeeG5dhyL+sH3iZJLX9MzLTQ8UwcZpYpzh7OWPZMMKk22xxIs8U1G+HQMZrDGJ8X0uZZ/JKOHg0TZ2P6vUUsDws/z0C0+z9HjZhrcOJN2OkAT1x5J4H4PA7qc/Cq5re+vHl5OzkTOeA2mjS0Y2DPvhz4ueRNkRr5J2eEOKNqJaCCJp09jvoR4oqftEGz0y1yPESc2wvZ6+c4MGlg/Xkz1xqmZTgLnisE673udf4M6U377d/0BBljI+Bxs2I7URu/BF+hwnjsdVpyx5ZQVZe1MbRv3833eCV9HZ4U+18+GoTgN5SnPkEusY34ud7+RJQQYp5yIwZt9OogwZIF1VDPPrHcnM6IToge/uVSffUcH7wme807M+/TsOVIyFaetKKIxQXB+b5dh57w4801h3OvWnmeZGWpADk9Hhr9zlt9EX5N+QeJCy5Pvk0QMEm6ufwYFJp8tXUmJdDVW2oq1dHsggfZdjnKiBpViQ+3+frxnrpN9+H7rfBEEjhx+FKdjBPO3LZMn7kDTTshd6l7k0NZNe3Lvpq3dAxP9GpskOg7ZC386MIadUhuL96bkPI6OniXbEoR3gpzhjaVTRwuDLZMyTTJ0UHqq3PYApgbY5BNgV0BtbkVQuefG+ZUFKQu8XoMpbQup1UeHw8DHmHl+7sXZA1zh5wQxfcZu85E/ScTHltaffddJps1EAAAgAElEQVQ7KG3boIGkSaM+A8vGoIQccPSgmj7dOtM9WU60vasnNsJwrT9w3dh/K6CWPrfQx5T3CmhEv+8zWMHK2j05+508DVIoAWTQSGkBkT8OsLQaQb9PMCqBTZd4khjs3UELO6A4k++5dSbIbjmRChl0qfda9o9si550WyESTKGynPWogpl8lFhG5OW6BnoU1o9lCMOyL0s7M9Frm6ZIVVcziL/zet9xAB+xPzP9O+ggbWIGi132DihhtXjYSp473fbDTtjpkUv2FghCsIfgnWXPiW63H4IsSJAgrS7iZ1eXt9RTD5BNcbUC5bkIn8cwSBxjqD8yZQO6IIHjVAciC9jX1BPTLyA4pLV6bUM56bl6Vs57DwbhWfDvqtlaJZwJvoRWzuAEnQFVgVRFJeGtirWBsqNt0MWU6TBa0GBJ6GSitqaFx15NkMo+hZJ3bscUwAZ0qnPS/9Mya7RGyUM32m8Ex6CD/7/zzPRk8U/6ebt9R5O/1lVNYq6q0p4HMmkl0dEVQ3dM/iBoPH3QS35y1WAF8XvxS2Mu2FgepjR8L1eplEeC/gxykPf6rFxVmMCxzjOVRqENzmYDXFpmXb486cb6iuLzVKR1sFOHMAV4lNpBrSFDnRQji7+ZUuPIIaMP64MCYtk+dK206kbRjOeFjH7ymQSfysltV6g0/PWqZLGMcawt1bzSraafe/kn9XurN5A3Cah2qruAJr1TgcBsw45+2ijwbZ8nqe+jsz+Zii+fs+wF9+d+dDz4u//R79zrsNQv8J2Y1Y2Mr47vfe/j4/bm5lAPKz10EUwHMGCoaSiJkSs3N8fz5y+OP/fnfv34G//Ov3u8vLvLVNVm6bQKMenTD565lFg9naKtosgoX1H2wD2aPEk6wld9FsN8x/HLX35u5aKAmCHuipSWmF48/+p4+eql4dDv794cHypQqgl0x70NIwUa9VkhXX7l2985fu/3fu94+fK5HdCvvvxywU2FSlPmR38UZdc50CuJQCdKQpBnei1pYq4HByjLUaXlC3z7zvt9oB44ZqQEAq9ub2wU0YvG6KCiPPV9ZT5t3Lx/f/zan/11D7R5+OjGWQGVdKp8XPu7eZzpb/oj5vnFz37qElEErdshlrIpE83hU8Kyp7fxHQUyye4tB7sKVcFhEGoRBkVClsCiS7dB1jjKMggv+yFg4JscFuojQSEbGDV2bDhWoO/PxcFhGuX1jSZ77x6FFugKpLbPoXoq6S50Thgz+i8T+1SaSd8R7d/Z2NF34tJ5SeZ6959EiP5pwb2cTR1g/6N84GavOKmdYF3mR6de/h5DWgFy9fTEED45PEMhT4dOdzAH8ahsnwygvvLuwUNnOWhYP40iuczzj85E9KLMU+4o3sQq71M7BBqMF82FwOeMnYFpYMZBxvZasgGwjNaUCuQOtnKwYrCxs1GiMwBIUBhHiOAsmcsEyKW8gw6yc7v2vtGmonNKFTmrGTiywetgfhwj7no6HW4s30ws2ca8T8NrkhWPgRVa4D2zBEruhc97IWFBe53LJjfSJT004GMQdBg0i64kugYNml5GYHYGdKYyvgy25HMbKXPp+EzamXwcibT/TEdpniXvYw3+nRRsz0NKXTqJ7B9ybNJ3ZLQcg7PBzl1Q2hfaHr29RssEzooVT3SeCBTDZytyoZlj/HCWl4EG6HY67fv5MVZI+MyfM1V4OlOcGTSas46B6ztxP/IY/cRupnxz/8JeCOtd5zEQ2EJVXspFPjdlDrrF8sU973b/MmQ/cgDk+DQe85nQ+AyecFb87BSAKW/PqdgOVpk+2+smB7XKxTgvzhI6zBlsOc35XtKw5bATluXH4/2q+pjG7gwKTd7CIdv6cNPo0h2VL+gZnRP7ht9YH+cjfoBm898GLQeq0sESjGf4aZU+xZgPjQbJTSIN+T7vZtIEe0Lnem+jRyJrjAxI4MWfrfEwy5q1P5vwJVruaZ4b+mrqwpxV7M3c2TnoR2Zez3ev2eWUREf7+UVQxSlvgM/nQABhB6GMmKj94rViCPW5U4/Oe52yYcpA88ZI1HCfvssxvClrDc3g8M9ECDJufp+EiM+2pZfYEy7RdI+wtG6Ysgm0FWeffaTXZGRbWlfAm9ELRbbZodwVA1p3+D2ld9D/QjTa6SGxXPoliD5kavR7bCzr5BWMnH2zGu+pI3iSpXUMDYxY6KbYFrQEkIqOPgkSkhLZS3vAeyVQ05eQ+D/pI0hI+6C5XNd/KRsmjzEgQJUltOk4y68OOSnCnt+hd+agA84qvfkScNTZiQ7SZmSUG1PmN5LvyCD3e5fMK/BAF778RwdZI6vU627xlZO7o49pnXL9zKAN2gcNm9j2U8EF8pU4l6VzOvTB61glvB1cKRkzStSRi0ZyNoEq+0nvcE9ZtziSnSkfTNVU6YuHPJu6ctsFdbLpxbr6K2evkXWJ/adlRqakW2bUfoBHQbHpO2fforZE6X3qAPGgq75Gy6frmyvfpW1D+aT1X5T4dn/p/kF/7/sBYXeV4Ui114Xss/gbA2jwS6yHGjRC3y+d0ACx5TzyEPry4MO3x41s8AbO0UsTrAAfTXswcifDRvUngcGAo/QHZKV8HwFkkDmuJlktr9I/UFNx/ewGud5WJy1xbzmTu1y2aBA/W4bdv0yg6Z180MOxBO7eskO8URR0oeO2uZwGr95VaW3aE0QOi2ctZ4t6JKgcvR/Zr/LXxCWSNFN7uBn0m/5cqvh2STdD87AX795kWBZ2hfx/9DN37VZ3Az0NHV2iU9FHtPjyWTbAR8AXPqalHjzG+6Oj2r4Lm0aB0tW6KEmYxL6U7N9oRMU/tCa12qLtFM+LDkvyAh4m8Rf7MbIUmsFOcssbDxYNQEn3Tz/83QOxs03aC9wy/UF8BPSsYm0ffKDWekkOk9h79jSVvZbdTYBl7Ts5SPUYCAQne4o2RP5FlkTnPpJe1rAh9ycXYjvAL/0hlpTYi84w/oLsGcWbFM8Sn+VeKLuvbV7iXsCF3/zbf+8+wwkeGREo/hDziRGePn1iB0xBO2XFuegXz58biaOo6WuVzqlnnPoUPnt2/LXf+GvHr3zve4eaafviDN3chjmTO830qXFI/zRvDiM5k57lCLuPj+CsDx8cf/iHf2h03vd/7VeLXLxO9rVR9C+//Pz40Y9+dLxWkLGR58ePbw9PsX7wwMhMD3FxP8ar44/+6A/9HBmTCk4qMMUflMrMrCeqH6WDcHM/Q/emk7kYRBhMh3ISbFgM/6gQ55SUCr7LQJFOQG2WLpOiVLp87QtVsPV73/ve8cGH3zqu1PvpKr0mCcomQxWjX+/65Re/bNAyJ8/wA+1VRKZJyiiwGLAx9hdCFeTeQvBlSI2EggSio/RtOG1kIZOnWpoWg4iSh2Tt3OzYzL5Hr5vgHylIHCVlocCQIZ1Rjdop0O0c26hQcCDZZhutNhj2FLb0WKiRWmMFhKOdJGf2JJSK3nCD/tDf6zVOPsJE6zKUvNJ7IXaKTkwkfzdbRskjZIzAWEi6Gr1yPtp8lu+abugTo36OzTBgLGNoktWzICbrWsaOss2yKYniv9xJAk8RNgqeLqN+ZbmZ2BilnMyjAukVakZybuc8v98ZwQSwlNFoiWQRczi1FtUNUJg+J6rE8vmilKjKde2twn4bfckmgXJBTk2Hk4xWfmfx3WjWvrusib6a9DvhLEFFJSuNw8ZdW1H0/Pj9DuyUCzs5zk2c370/3ry9W3LV5a048g4eRo440Cmnyj0mdx/A9JxLNjhOX84ghlLuNBm09P6avUsSWK4XKvm7+jluBYoc8/eLsEDpQocYBhja09En0zaDNGGl3fvMv6uBMZ2oGdBhorJ5jEBIDdwVxKuG4Vm+mxGACI8QlLbJ0fKHIEP1Pmh4B+j2FEOMImQlBm0pY+1pTfp2wDOlCFHS29m1Jizi1SiLTn+dwRKfE3Ku7QbQS9MwnI4GPDWDSzhs4vUETNLegHJaDFPuFaczZ1D0SINQy4g37xWtOnnY8pfJbOcpwO7v0u9hjIsGrQ8uApisH2eWQD2GHsYde+fznlS5+utKjreBd5OmW1bmhXHimj0GfVsndAVbB+ocRygl9QQncivL+VnBsSIdVnY/fBsabs/c9gDi3p0x7pRT8xx9bq9T4oOOIPO99tPFEIAzIpoyd5DDHPI38d8oiZ/6JSWGIBuDcNGdKctNOSW6ATm85ILLcFoezsTj/hs6Do3thEKcGTL0QeHmGTqK9n+r7MidJ/EaXhkByYFuJrtuOvcAhchUJiGvwXGU7xfNYf4wsKw9rn15GW5k+nP/JXoVlY5AsbYnsuXtQljHyc93SgvlF8tp975Ku5Yq7iQgGnBZiaj2O4pz135U9jEymXwFML0G0DY9Y1izstC9kkZPXfhJxtyuBEnZW3qr078wdl1s4EybjDyrDVZej3155Ymp0UUN0L5L4EkJ8iAkdg8s29Ft7WNkbO0IyX3sBfvV6Ma2i/B3KlPNNy6tLQ3JIWzARjb42ie81oBX7EV00+ih2H1v+RF9YVotelcXl6D4XOcuR5dOBqCAvcA6lk7VROUGsqxvFo01oUrCrmWrev8akuO73EPoeGZswNr35t9UGhklI4SLBoe5ZUnvdiaNHGgLXc19nexN+Q2JrNdGiI1sOnZQUf3DElRxz+PKGmg76Jp37UUs+xFEUsqQ9V0SGfp7gkNUY4CePaPnt72R6B02wUpUQfdug9QqoDEl2LZbjKMGFQWggeYThBJdy3dLWWvL4+sHUVllelFQ1+9Rf8Ym3BnOZ/Gwq5wkVxc8r0h1zt56XENY3WefYFbsE7XlMgJ1IFQpoUyAODSPHxv7oTauDygTaBMwTAIBmxE7DNtf02vlLzhIMXqRRl/lHpKs3IALJeX1bAeK32pYIT1eE0hHBmPL+bNNLiT5EPvVvSKNFE3SE9t+rbW+ILrY8YUmiUzjyO6ief39+o3y3SWPJM8A3ZifGoxR/MC2NsNfEraKb9SzRMZ4cCRAGMvEgl9avT+T0O7zTbsZ3bHkbJ+5sIRCM7rfvipFI2/T27h91ZmZcdF2iv3bZnYyzyijAkain00fDCm61+Cb18fTzo5YcPK2E1qtIEZ7nMiXkK3LZYtas19f/nKwrYlt6+3qQcuJYUjZV1o9muM7+oRbjrzlf2IIlp/lS52P9iF/isQgNv7bN6midQDY/UIjp9OXc6Maw68JWlJGvez+WBkpzx/DbB87SJmYkeIJ1uOaRSDQ1/XtQiYHHZwSZq1D+lRxKSP43+vz6dvPnb588WL5cUrOgdrEptK6Xt+9dpDU/cpN6+iu+ljSE7VjwlMgKSuuC2RBH2ldtL6KfE48BXsb+998I5DQgILortyvtCCfxNjjNz74G3/zN+/zcEX+M5VIL33+VXp12UDopFr1GnRW5E6RzzC6viuCunl860Es//Zf/+t+MIxjg6roditaCcoqQ118Rmwn0ObsUC9ecR813de69Ls/+OEPvehf+7Vfs7Gn7+litA69QH0Hf/T//lEyM4Xb6nIcJX746Li5vTlur286OerR8fnnnx9ffvXFcbxPjb/2RMRfhqv7Oy6nqOWMVsSJ2DqrKiemiBSt3VODHmVYjJ713e9+d2VMvM6EtBYsW0yhyTxi3hhhlA4kmxADOWepv3/88feOp0+fHW/e3R9Pnj11nzL335BQF4O8fWckqqdhH0cCie/fem9rYETHfWHMRfhveDYO03J4WxKRqHaGSBDQRAFtItzGVxS9eiNS/ggzhxiCChQR7qDDDMySZePZBFcsKMZQF/ZhYTfKWWwUNUtAOYUNqdiR/hPDqX0EajTrZz4TozjyOfcnsaAs/NkZoj2OHWUnIXMZjMExtGK3gNmTzC3AhGAtGkSIwdUUtiVJIC05a4xHG4jizzaB1RqCutPAkmRz7zRZTENPXJIgxZ79ECCfgRIEjYLkpsVDA4O+XEra6IUiapfgHc22HaTpgcmoQFgvRdds8uqjZxtU3pFQtzgrKmfVxNUt2LLi/CGgFSMuU3UfXUuxaU8xGLkLGwyrpD7UkaxlJiMTAJO8k6BWhihnsHuHctYYrdCnFL2NOhNSnBGTVBv4s17OaQbPlhyok5LGwXmWEzIMA1hRjjYlbkZbgWrtAwfl+vrcuJmJx/QtyfMyzVCJCjLhOH2U8ciYitOUQKWzdQrEu/1Ey4A1FOXqXMJr/hjyI0GCMBgy5PLf07mCn/3fNa1diIGiv5z82IgcnO35/NDD6OupX7ZPJ7Iaw5MMNudN7GX2miPAxn2zpxkEXHtuciVOeRHXLY3D2Ll7d7d64uZ7kntNebYtA+9A/0lHmrpGYmL2U2L/sQV20CvnWMuP6bXysROzcubSdl2bRS/Hi684iXbun4qDyX+1VhnbN4+VdEJWbocafska1UMzjhRnhkwETYYM5zNOFKmKwLUXBPZpIg0yn361QgckIYJc8/WPskYSD+EFEHrpZ4X+W7Kekkz3XG37DQzhUTZLcF98NnnA/2gzdJ4N/+Dw7Ls7t37gXBKciS5F5pl+hfh0GVqQVX7+aGXBni236pBkINDmLdtto2x803Yd9pbyOmHShu1qL2O+kwPURukziMEzWTOI8dxDAtu2EUmSdF/eE+dNMK93nqRabIiZwEgQiFhaW/S4jDdSN0nCJM4o4yQoayRDkSyhxSITm2DVeYbGafeQoKfWEedFQZAE3u2IVI+E5xJQATXOXaSZf5x6bGXun6C5gxSDz+3EOKYZ2R3jPfpNz1DQICiztKZ4rbY7Svi3TBA5hU6HPud7kcnTwYA/0RnW4Xa8g3zV/zM8Kkn2tOWpMeUqDpVRxyHyntoXO4Mc38charmWE92PlTSTLgMZm/t0Ir8VRFqzPuvzbqAm2lzIohACdh9nOPfEnhdtDl3yNbmzBpQlWYq82zJCNuXWt3Eo96CNs9wLjXj9b2LPoyM2/58HY+T7Se5wvwypsGws8prcKDaWba/SLvwMT0JzARVUVyMDipizjvF0dJLGu++ox2I0GGP59DZ2J3oUxExoM0NIPBjjXjwZ39A+Q2XOGUWdu4Zet/zX9xSYLp2t4V/nAVHT7nCAe9ghUyZd0oBFtOxn2QwNFcEPBk9UjzOlOvwee5OqnPB8ZA3v1XNNZ2UJZIBaeNG/LFIqdv+yQZxATk806/8xVFL8AdjF5cCrRLTVQpVh6Ap4V2+ZU3zh35P8X/0/z60Wlk5YU7F3ZYwTO7OPa/thamYBzzYwpO22uFtkELay9pv7fmh06raxwxNG4xaFOPXhtHuklxzcsP03+iiCACWW0JJj2U/oLQdtO9TQ+9W5FtCkOQ1K6KtN3PX1rYEVim3Qw1GViqo+bIR66SNkjOISCqpb7mlIiKsSXy8dYBKwjZj2PSnnj8xUkgEkpb4veSrefvYsPgoyJUNVEqDae2pwv4l7AvrQZRJCoUB0FtV+BOtsg48YAfaF78+lt0V1XvAb96vn6pmaQ+GAePelCiPd0KRD9N+67wk8GckeKg4s14vwZQ/0t5acUgWofYvqY+Iq0JZ5pLoGWQNsj88YGVifB/nF+eoudV/4KYpRqAUe54o/TkJJLQXkRxPoT3yt8Z/qM+SjKnLxDSynN5h4yUf90LQlBKvvMIImiaP9BezgRRezRZzmmHwtSHy2D4kXXLYDenL7eA2+m/etdeCXeQ+BlyWA/7f+vb97LyY38kXlzp3KKdQgi0fgaDLjr/zKbpgv+8cImpugaz786KPjB3/xLzooqGgGTriMsyBsBH0O/D5ZCRlzbUosgWghlQtxdNcIj/QT+uTTT82EmkYth0IRXGeTHj44vvjil8e//L/+z+PDD54dd69fZyqq+7G8Pb74/LM4yi29yAVFOHz11ZfH9fXD45mCdmrgWqJ20OY4zNCKdQRz0Mi3MxltBrrQN2FYTK0w9G7gPJ1HRa2cJbow9I2wcQZP55P16jO57Ex9/kgTsW9uj5ubx4eySQavuqF/Mjx67h/8/u8n6OIAW4Nog/hmwErvcLbL+x6IrRqychRkUCa63l59o3wJxSvHI0ZElAP9BnUOUYhBsITR5JBtBBGZ7Yi9/LGQaK+0KTznZxAIJyOjEO2cmwKiZbqWQ5opikDA6CWg7nzicGaNIDKKYpbx7b+jyKdxof0zgWoqVoJsOic1nZ2ONBO6Yygny6DPv7uLIMG45VxmIJo+MOegUd0pK+m7ld3kzBX8Th+lGEaUY4h2MHBwiH2XbWAbhbSV+MkB7l1txRUnzMbSRQ80MiPr3DrJN59LUJ1yBfry8V4buKBWmmXRdxRgN9rhPlkbyxoF8pUMGAaZsy6rnKFBsBJVnLrusXRACWeymlZzCYi375/kH8omXzk7DChG4OKcyRoUYNRKDcVAXLy/9OzpIKHR1NvGrRMoeyJzymASFJXsMzS+JR06zMj1GPvIpaCu6SvZs7NTkL0ZedPfO4irYEMVh8+6wak4xu0J6lKSoHsINC98kh0ggrsgRNPfyXe70CbJizl5Q0Z/lWnScuEcvEyT5vDUllEpVQC1aGREkcHQj98Laqw9lHAq1e4jrj3IaBArSfhoaSp/pSRNn1v9Y/C0HgTd4HJ2UD1kkz2wSuiO8Goc2V16YVnZrD9IwskD+jtnlGBIkepOfGFwNtjp3rAp2UgSr3Ju9O6Mk9RYXssiYng1j04wXNMJjfjM2Tij2hYnmQwd/kHes059DqMF44fG9JnS+D5Jvg7EiiO8kSl6m2SZAjzmoYVk20bVWkf1FM4bMgm5SdAgdBBaihyEfiIQ8n36akJz+V32GMNfA9wwDPMu1u0QUXVQaD19nxJ09eccPGricaHTNtoldxLnYzrM+XvugP8iexKZao/i6jAC+jjRkQMM4Ok5VM4kOFAklukVpEEQOd5r0Zfo48jsyBGqCHZyNoE3B9paFh0n4EhitKgBbcR9vppswhHxZ1d/y9JX+59d1zbUGSXQTRnrLqWlv1T0J714i5R0Q/8GbGu8Jdu/h6ExPC/yJXLWZ2dZSYBkyx56b6PLkbtGYrU/aPJyQTXkTkIr+rkCoyAJPJBwBfBEK3mnZXOT3zgoqzdVaTrIoDw3Rv8eqBAecu+YFcCHT5bcxUYrGmk6huYdkLKgx5tsnLYN+v/5V196WCI0EbpJ03neO+056MprcX1xkGZpwL8TV+HFnSBGnvu9JLgKsSG5yn1s3bAT3NMR5dmxC/c7e6ILuZnnxXbZf4q+nIPeil4lSEqfN30nMgk6yFNWZc2wSaOzinobCTzeq+fMQDVn6/+u5O/u9zgTMsgXO/EdZESbFgIVluedUGpnvT3lTA/3fe7qjR4eckKCCaO2sb4+LXYmDUMZ0VHpU42cLoNW9gcVmHvxvTlRV6SeA5vVg0Uv6zPp4VckT891yesYeBWfO0m6kPxFIwedSZ/J3U/Rdn8V1+QVbAhsxiD80qrBNlXRqgYmVB8wkVcHHL2aP/iRuas9lBCfTrIg/eK2LwttTD+KYDTIYGhwBRY5U2RTZT48lWT+RvvFLt8DJ0i0WlZ2MvFKFDoom56J2OZ5HlU79UXvj+PVy1fH7WP58rELdReyAyJHCErCd7XdW6ZKIgmfYfpjyCiSs1Q/QU/rrNa6IvPDGwSyGbYR1KeAWPg0atuGLS8EoxBp8nvRvyqrjk24y7YT8OwASQGt7MPQE3Pbktl5bAgjYJtkXEkQAUxs86sX30bjCkWnYCUAIexl5AWBS/2cxPjWBalwpOIGuxf5bvu31VToMmiJRHmeVeQ9/tMpUI1+jkznvih1j5+VXqc6v9hgoSH7IW0lh32IPIO29e/rBqFnYHPJD+ny+kvxeWKzJliYezFgrXud/Lj0aYEcji0Q5K4NmLtHriQIJxtfOj5Tm9NH2LxuvygxoMTB9ryAnbRuv8OCaPDZV5INkAdB9BIO95L7UuJ462DtLaXXiSmZd+51boBpCEzvnsTokO5uVegQk3rwm3/7t+5jfKtvyu3xxS9/6Z56BLd0ebcOIO5Gzd/+dgae6DBk5Gm6s4IWykj+me/9qsunJXAt0GlOX2bigJZQBK7dLII31p56J7SJNv/6tQNeT589Of74j3/s50ug/ut//XvHJ598msDmyNx8+6MPfUgffPjBcffm9fGvf+/3FmPK6MEYdJ+RQ6U/QXGamK8ykTnO++7DpfVboR2BVYvYF/z13XboEew4CPqvz6wZQF2kshzJXCmgmYvUHxSEDWfBUSvYFC2/UR/JB4+O29snx3e+8+3j7i69xoRa++QXPwuizUbznnaI8MhatkFmJiwBTkUEAy5GLPMhIBUUCaGCItnBVxhvCfT2x5uBsgQ3gg4RDZ2CVUzCVAlNjXiMqmnorLUMxBQCXnbYClKsIPDXB3NMITYZLeeUMg3OIFnNOG9pqL+zbs7ctvzcZXA1SgmeBG3yxkYQCIcY/YVIFuYM8/suei8WXqMhPUajBUodrf2zmCIZOBNhJbblfK08GnAiM63PYxCF3hpQ0h5OCMDtiBu2XtSHz7ClhGl02+bXNeCcxaiFhNMPHTrwZa2+e5ZO1E8U+jaaowyCGlCJyqKxIpGE8lDGEQPCvTfbEzVXlx6e+vs0uHD4M2UsjXqjZCQHMx1YyRf6TpChUim9slQ6cfpZovh0viuTxPpWfzPdjxTHYSdLsilOa86KNUPvKCcNv5LMkNJRoGj4nqfsfbRVDCH9sZJvqZfOZ+598Z5pPbImQYS2RfDQqvzM5RR9JnJQaJplvLccayGdq2StbOuwEtjYeqBywK1rY2Q6s1y9IYdGZxQ5S/+tPUkNeRPCJ3iWffAOIYRRwJxJSm836gH5p9+zRvgxhkam2LvVAwkYrzFK2rrKCObwNYaOA3FF5muyJsGxlcjrnjwVsyVAem9cmDO6mwTApTzAEIrhrrYTolcFMMN4ccIla98teU8PMc4lpb9xEgnCJbn0JORUBBY8ydmEp2v0xkI3fREg1RKms+uCAK8AACAASURBVJz2Hw16Fg2bxFN6hLoMqjrAhg0XM+R47q3O5bFbGswm81lznFn1UpJ9QlARPbH1RUphkUucG2eRvZ7lRxy8jYb0B1qWbdk7GsIjnzm7qYcx9H3nIyETvZNA4RxwR8Ir+qMGnxCCSkp5UmBoMHvdE2XZE/eN3OcMJI9IJtB6BN2zeMMstoNp8NJ03kimNWZWp2yvxQFDZFPbOkyeuHrw4Pjiyy/Mu9/+zndW6w3zQkv6sgcFeJVIfHekBU5QXNAS5xlHgzLANN23/TaEJ//mzLgv+MD/1bFar+/gw9TF4q2UQW4kOrTMGa/gm2uICAInWD1pUXtA1mEvmJ7rVC/5XV0hu3fK1bluaA1+mLR90oGi1160SxBHL95llzRREdsjzhFnYN3cAC+0he3Ev/PZPZkbH4B1EAhnzTj0II0s3xrAwr7jnqHRyVusbdJ6Phd6FIuArhtiZqNMiiJ2tWRtkcUvoxIkzm9slVV+Wn7me9wJZ+JyQAMVRFjhqcmj8+8EkROwm0HtjTzR+tezQdgO1DhJzkXbAxCxAy7nBOkKWpRfdPapSKpd1cFB1gG0IFjDRkJNoNCRbdKXPq/q0LOMLQU22AraatlzrcaZwRD6n1PxEBtx93+Osj4O9cqHvjjr8FYCjtitoN0tb4aMiP2kUsi2DZKdYnuagZAXE9pH64npf0WPbjs8Q5aKllVy5b0qz4Sai01o/Xl/rMDhHPyxaTf6EHuTM+W9kzf4nc+gOuLS/8oZblrWnTuhKl+4CcWJ8LX8Pg1Cyhvx4xloqDWCWI18Sy9/968cMjlx2tjqqgikBzvyg7shYeG7g6cbAJo+LHpM/03CKuXGGUSq5DmAiLbRofB/8VGHsIl2lfx1foVScJXb6nu7H55jCExati247bj4CkJ5J4ioP/jkrE/p4CRr9/dyl0lYC2EYXXV/3L26S1Vm/dUXL1T1maoB/kDH9sVW4CgZTmho8piSBfSsRH7l7BNUPsupBLuhoeUbGomr9gIJvOaOiqAGKFKe4n6mbbL4T+eKLSd907wtMQQjGiXH66Ng61se1s5cQbDVKuk8aAmZQaJj2rbQke37q9iJPsMmWfV3y4QF4Ng9FfVd7Fp0XO6FAKNiAgA/WjX04N4Vp0vfPExlYORSbPm0m4t9i16ZNhj9mJ2ofK1Bzanw4w+2AjqQtZH4mEmX9GgHEEcLhCT8FfifvZvXmkcP5AfqwSinU06Ko5dX6i+RwJe+8PJlSoU9vt1/HhxPntweV9d52du3ysTosw+OX/vV7x8ff/z91mKHmN0QtE1mGQLBgBBNgqMXzJMn6u8QpGMEx7v2uxAjB5nx9s2d1/Tsw4+OH//kxx4sozX/i3/+fzg4qi/q34q6fv/734/yfn/vsuo/+OHvHz/84R/42f5MS2HtDMmBVBn19bUvUvt//vKFUYIiEg2ZoeRQgj8BjjZarZEfIxEjI5n4XH4aQcMk1+13BkOKcIVqc980ZXcov27JK9FzrUvfefLkWUueHh3f/fjjZVgqwKq14Qhaufc7i/iqMBE9l0b2dFynUYyRq7XqnqaDPb/joSBSoB1ywfMtYIraoA+CFUrRUhg9+Xz+T0+pZZg0MOR9USK9Ji/hMEQxIpxwdmbGAkF6VrqlbPqONWi2hQLOBYiAfB5UFgIyTnzoS/ePYOUuYgzXMfYyg4wFhs7apqFopi3iQ8Qr0SQ6iUMZBMZe584Oz4CuA1cNUpMt1EKd0WomQ4GE5RyWpsUPbkBshRUangY2Ag5D5msG2UIERwniwE2Ddp9dUTkDMQrd+vOtk4V2F0q2SOsEa+kTde6HNBWHzopMXs6PkrsgEbgrgsabd6WMd2nQVrKUBNGLKlFdJtmK3hM0y1nbiABt1+FWGH1KcDD5GOeLQAYQM2jKxkKdWXpyGr04psfPAABo8gTtk1CCRqCfJJrg1RrUDfhw70YsFs0ZNGPgZh461YCBZLV+R88cZ+NcUthpinWU9RwHKhusJ3hihT8mevvfReQkeJVeRIn6JEibgN251QP09jU0YANh6VHSYTm9pziL+rlMViH6gyAHgZUs5EanW46BamtpbGRd+rxMA8DJqg5ZcV+gEVQCtRS9sEu+mby8MrlkJgeS143GF3IwMsJycwznAEGRsOroQdky2JR7jSFTBNzoX4PuKCo+8lvOwUY2T6QP9Lobp6cvpTmM0l9AKe1PFTDQ5kFk9DRy0QfLaC6awz+Plm0GHKclRinBiiVTmiCxI0OgbgwYE/1N2ZQA45QVlM+CbqIHZfWaA1GdaN19xmmrHWUEH1nyNGBPcIQ76PpLWxi9NEePXKFHdRrWCyHvcygSBwd9yrSpr9G708GcMiO6NkgiDPteXwIpBi9vh2OjDUBHVi8XdYr+oIdg1OyW1bLDhLDPOSTxoKTq1VUCuZZBDb2DkqaUet//eU1TZ2391ETcQMNNmyZWbpvEk8AsanQnVXeQUutl+Jd7JtkRCmo6pYCScdU1DZL6HO3kpzdUznW3Z8n+00swLXLOQ232WUbvRDe1D1+tqEt7btpjy+kb93cKzJiVErgAQgUNGu2rYJNbx4Rn57PrSZ5K86E1gsBaG4Hzab9AX9Ds2eZoYhtUVJ3zaZNkD1QTgXzaCXB9dgYnqaYqKKrBvvtMBR2OkoMoLcvGAYtdEjT5dNosY3ZDzd5taW4Gt+n7uI44wbAZbPmmwCOtqUBTISf13fhPMy3T1kSjPyQ6KTbsGe3mxFORz9nHfpboy37NKK1diNLqi+jO/bVazEl7lz43zwcIEN4O12XvUr+7PyE0MGnBe7ioGEFeIys8rbto7hWQaPVFbGI59Rt5l3enNRK8o8/Nu6WvO2shOGRbqvo+O+mfAiySZE0vWCpz9O8ELpSkzhBUzTpAp/os6xPRJ1NPdZnq6mvX6cmrfzDBp9jD8sfkg0MTK4hfEI9RaZXBIOWnv2pfiwRbq9e+dg9z36WXRWO+R1p+RU7sIHvsrDwvFY/0m4cHYl+JH4O41n05cNlqBw9mrM9owE8HecHnquYT3YaPNhLskqawhfPeJr39bhL5XeehxHv8ABCHCTwFfU4Ayq1JaHnUNjroDuvqt7EvsLnxAfRvJc2cJHTbgthx+ODEIaDJnG3iHBbZml3RygP7Gg1m5/7pqx3alM9klGOrSeWcEkw2748yaAdjVz/W7cslaJzqAfNa/VHzdStc9GZ8PhK5smuVYFn+fXtmcg622YoAj/2/K8e23ZykLDQ99UDoLK1TdFbYkFM2zsQN+jDEmD6PPvOR7KP4FxuO96G/ZpCf+0GmbP8pgT5iRemXmqpP6EX6a8kfyWghsmVXOM4W+26+GxpFtohG1DbFQJnKXOgd/rPNV1T9Kc5BO6zh61+Ckpbvm/KPHRMwMnsnd9xy8N//O3//PiWTD5sJTjmPyojFBHevX3aCTZpTIrxVf67vffXlcyNbFClVIO+v/JXfcINLIWzsvLuXSgwDEcJrH2gnm6lP4GNBh2MgBYmBMRkW0GcxNkH23b1568bAcig//+Lz41/9q//H/V3UI06ISfUA+Cu/8RvHT3/60+Pjjz820//whz90ubSGuZAh1kFlWtTdCiBCjK/uXhuJqc9ouo/6T+qz2rebeHqydJAXr16+sHBMLX7q5HUprJsLhMn0c0W9NblaqE+yUhibIpTbm8cJRjSQNJ/BPSjA+uLlK6NMmPY2DVEch5z3LOFIBibMBiIhSn4HfyIgdVa6Z30fhlxOWjNPyUY9ci+N6TTrBulVyHemg+i1trQG42A5jm3KuplOii6CH2f4fYVZhNKe5gWtgVrBSMNAnspr7gUh7L20LM2Kp70np2HmZ1JuS/l8ETl7UEhLPexAIDTUKzNMybmBTMjZNVtQBIyMDpqtOgBY9KTpwgooiJ9cZe4LGsZ4C8JqI30QTuK5x7dPPIEaQ0m/w/DnLtOKYAs2zoGeMMgE3g3dLoekdILxiBDiXiZtch/LaF7Bmyhdr2MaCg0qSVlCn5ztUj7bp/dnmHA56cAKSCieaTyv8iX6LG4+Wu9ok2wHc9yHNQbRygJ1/elhmp569KC1QdDgR2RGUJlTgflsh7BHVs09AsffNu0W8r7rNp6ewfWcedAQKF+iCBgxGEA6E3rNBaGXwGB6FMVQUqmoz1N88+7eMklZRcvbgSyCz0EE+kxaangZeI5STHNwgsRCzLNf6Jh7nEH1Sc/Ig61c1fcnz6ZkODS9e/clCUYcMw2eHSBsT6opZ2X8pvF2jJJlLF4NHj/xwGUWeN7BLkPYhss2PkBQxJhMKQeBK2SrHf8GZBz0gf5d1pZAer7bwUHN1M9zgg/dI7ZlcXqnztgJhQZ3p/zcRu/s4XWeTM5dIZtCY2qeHeqFrpE9tgKGU57tpOcdumLfxUZy5K5m8qWZYxCabXqOK7iQlf2Ozsc0btulEOyBatkGcxwSnDIH9WT3NADIPcX6J8Ae4156ZcmgY0wqHqht3hPHc6PvVqByyAZ6oyVDzmi3nOnUuznplEJOXcF5eU2xsxNkNTrg6wEueDl0kQTrNOC5TyEi4FVk1OlzA6WvdUoWwvPRITv4PQ1lktPsDb5DH5l2ZNM00uo9FRVyqfen3KdvpN0aAix14KDPtbcldFuyRgN5J012W5nQ6O7vaNuMAHuDfNBxhgXuwXVbDkS2akmpNCiqwTJ3OM8NwHEO9GoCTQFPKbhkXu757GqW6IUEYXZ57bKfumfsW1OaE1O7/QW0YT1IHz8FJgfyQjSsNUEL2ykLOoefz/udOk6JzykDFo317KbsWLKxDul07DO9NYhhbBjQqpz9pV3ShhBejnXNQM4ZKU7iatjd6Cevuci6TUez3UGc9im/QtsN142WCXwfOZLzKMKmdqmfM/qWcy4ku/ckUM49dDUT9LpfnYXuy45jq/fhufSfD5/OCizk3+U5AupYd7SGFQ2UVXUyduLWwek3nxmhCXIHXdmhjENOb51Pwr8QqOoV1nfiDdpzjOTZlF9TvkCPkYFn+9H03MEP6aUfX5i+jX5OkUnSgc+ePTP9uSf78A9CCEGJ6h5TxrjtYOuIyid/9sHQv/RhLvoXujR/DrRp9rR7xJn3xxmZ94sKw5886dgV4Gr1Rvlsy6DYHfRXR8ckwY+f1GEcReBF1qUiJJUyCZpKbzlJYPs5hoOCUZS/Lzk1kjLoy6WzVqukyE7WgG+jz61g7Oq5G8Rx9rTL8/GTHWC+j31kWaIYRZPnkXPp2Rk5l37nyC8AGNPfFR95nxpEezHEZSLb8fNZe/aazNDJpr6wXadNgK+EPth73MhqV6c0uY7cWfbJk8fuM/no6rbo0HAGtgfn78CiQCsNoCqRYxkiJKJ6y7/XvQZUo2otyRpkR3zhbYvBc/rvarlzEedIDrSB+hncHi2CJg+DMHUrO/frj+/h9Q8bYNoalmG0UFg6/dxXOffXIGmMRJ8DNltAkLE53euxFT3YEPAa96492Y9sAsBDa2tv0LM+tkrk8kyqQa+0JeKZDLycOhb9Ft1V+eqkxEaWbn814BpiHX7nf/I7//g+xCTnuWUbjx4dr1697NSnRIiTHY1i1LSjOBpB/Sko8ujh9fHs2VMLSU/ZUoCy/XNevurEG2dk5dQ9PF6+euXAlXqzEByDeQPpak+PorSMdmn2P4GE6+OXv/zy+PTTT46f//xnx8ff/e7x5v3744svvjyefaBn3vj5+qPM/i8++eT46U9/cnz55S9XRorgmXotMvp91d3r8tvAfTr1KtPW4SI4cUT077clEAyDS6OEi9PFIxSEiQcBZuJ6//744IMPPAkbJ3zrjp1N1DpVJq3ngHZyM/cyw0SVIUgiDBrcZcKhSgRq1BN4kTOTfbUTWYVtjJj01UBQQ1w22NaUrWTutR8an7J3mJXvv1lNaqsoWiYmjrUBayM3welpFDooMhQgjBADETjwzpjhGFwaq/MudgAmRksEUyZAF3sTW7zzGbwGECmrhxZGdkuDG8lg7VFaDVhJueo9NhjTNNqKrgjQ9ewGiZYDAuR8ZJfZnwMH9ODroWNMJCPVfqtCjhVNJcECPSpj5mlvD9IAOwohZcL80RlTisy5oxhnQBn6RxhvwRUDfCkpIBJtvh1/ZaPRUDCrRKzKPUaPLN020h0w8OW4r7LdWeY0M2obap7k+865s76JbgHp4Ltobz3owPT6VsZf7vFOcqqlC5SQ+HtjUAEBvpxH9szap7yYf/d9QgOgzgYv8H0CgzjP03iyvGomfDon8zOXQQH2OeXJMiI6BIJeM/MzyMqVuR5DLHhfHNQzSnY6j0uOdJqg6byKE+No0XAdPr6vfsInA7IlttCV9jADNjYYNp51lYBYcToLAyKYAAKAlR30okWFz7YO4TToLGtasuH34eQPBB+BlfyuAYqD8jTxyGzTsIPKoL+n4cQ5yxHDAMfZmbx4kuvtE8g5YtBhNCJzsrbNs+zH+zVPd9IeJYeVmeGDHWTb9BZkw7o/+vT1nMwjVrKxV3A88vmNFOK8lbQ02qe2aeRZdcSYkjr5b/IhzlWcogTstzwPakE2kOnolPX/+r3OO+HcHUzo4giykBk+82Bl00Cd6ffmK8meOUgnjLlep7PIIL/tfM57Pb2nziePcDuG2n4zMJzHh0jY97wz+opy7vgG+70z8UkAriWI1pOU9mQfU05NnrXcGOdOea9JxDS40aiT1nkmSUt66pq6qtv9Ozm8o+XEXEf0ecK5JILcw9E/p1fmtpdAfHAxS7f1XkjucM5UdMCzOL3I3akX/Kz2K6Q6xC1SaF0yBuqw99D0ecjD1tPnxMclvUjGQTf07rRMoJex76zIvwuUI3Jx3pUSs0vHDNpF34Hq8TvozfsNz+XejUQxbWxZgq4IbQUluuh08JWRa0xCF4m3N+jUDNyJxcqYyjn1d2zKXZKHfWabiKqQ0ePRAROCgU0Km9YdnMkU6K0n4/C5x+GoZIHGoRGvZ/WGze1uhz/VDCcds9qL5Pn+7MOe5epB1wq16mCGLUAPO5i6ezRP2fM1O9xBhrQiONnURUhBk/Qy5VkEd62Xq69mchddpe8jJzHZE1DbQZDwVspm9cdBgSLNdpngLkufNipgA/RG/JPY9K7i6zTeo4MvdcdXDwWIyc7QpYBN4H/J3gSvM/OYe/KMgSbROrA+6LWiwjhDSrKXbGpgZ/K4aag0Z/lhlGfQbXlObIZMiw0gZSYTI0vob7sDb/rO6g3bQOI3yS9sE/yvbS/utmzWc2NatWmaarDRH37psQaHp492qX9AHy950UMhsIo/zn7h9/jGYzBrwS2X+tY2tpGOJA/je+s5il9MeYo8slzoGXsoWWD+pyqLOKUZ6rnsFA2meRhkJbzlj3VSe2qAckfYS1OHsBb5ezdXNwaVKaibz5/R15Gp/Vn55K3AWh30k/Zn7ePc2AExinWGDli1bz765z4gkSAwQ4f0e8S2h0/WzIr3744nt09OdJ937CQN8th6pFPUCZRyVtM3gXcwb6bfQwIqclF2F5UV2z6JrUULr9yTnynf24A2UOMx0XifKngXWKD21uUQH31WgD7T1BqEo9jY2xOim1iaPvfNvkV0YoBHRbZ6jodAI+ehjIn1dRBpe34mATgGfn7Nhyri9x/9Z//43iVty/inSTwBpg2tRajLqX/85NZoPhlet5paqz4X1+rH+N5Bw1zEdQzxhw+O6xuhFOJ0S1AyjU5lteqPQYNNGVhkkxToePbB06ALC20XsvL5V581k/Hg+NEf/+T4yU9+cjx58tiO3JdffmWj5sMPPzo+ePaBL1cBu9///X9zfPrZp14zaDdf1m2YaSJPAo3V9K43Ri5+9dVXJgIa6OKEIaQRQBEOLR3qLyFuhOiMtCewp0lVCtKSSUnAcAulB16zSrIhRH6voTvKiik4utFqybBM4bYGwTgjGJitBbGCtpqIdXV13D55bIj3MppquIWh3zob4+c2sJGS+Zb0VCF3+NQyEifTIgj1X/efvL053glSO7L3GAPzs2HWNvd3SXVSpyijacwhMDHaIwhj/FlZzMxmlSqC9dJ4Xmg8ox5SCur1KVjQQBgBDuggz2hZUd+VAOJ58A30o3NgoE/2kXGv6X9x0d9o9bOjH8NGi+osdEbq8Zbswe7BZce3AcspaKABCwkJ3lXSv0tnl6Gqpawodxpoc9b7buToRqmg+LwmTzkPPZu2Rvadu0NpzHt33tKDiubwi6IkRhkR371UlqBpvQdnFjMESQhqghDTueP7ZIpWfzUZbBcBXd4JT2+kSpSMZelRhGmHKdhAqqERh4Tm8ecgBDyzeoKOkpoYNhslEgje2fmGFuGreS7cJwrT/WzbBsL6bPBHjK5NR7mbGMIkL5YixjGz0bcD0Uo2uW1Dy6BNc6NvF85ziWlNz1vJl4HOwsBnHDKox7XGDqlJKVv+OLg1Mp7wOHTnMhahDgaCapb7pQdQMqzIxdlPFGeV85yfw3BZBu9SwAkWrp/XCfbZNHiVwT/tBzQc7RjyMe4u7+pSDur3Ca7s6e6X+5/DxMhOs67JV+qDpOdjrKyz6NouDdApmwk+co4JCMahOe9hVyqEzjbqjWCC198+nXYmdUYuM6S9AmXSodMYiEF6XRpalNetM71AT8Lb4YM0bXePwq4LHXzW/UG1x/iMLNy/z562g5V73AgMPM3YEOTpoaPpKC0HYk35PPcFlCuq88bWAKG09H7tFCpLuC/ffUt5p1Ge3tAy/hmotCfnTnsBvYadiNMETfmZ0GUuuU5WUD2xn7ZjguyaNLmm2o7+Q1PGrWTKKG30c9sr+2xjhG5Y99UjTdrdQXut5eXrV65k4U4t3zulW30rZxuCFTQZCcJpV5Qyhogesru8Da0z5R2UeWyN7ewvJHOTvfDrtGf2fbSnowfsMbpp0+ikV5/lRbKA84XP5zvQAQS4oKWF+hh8ha6KjZA2L6fAx5C38CV0uP0Tpik3MFQ+f6sBPCPxiB4GKcQ6J63INmIv4Y2NgOOSzrSHTA3NGG0TkbT6Y0ZebHRH/p2nTRm0iKBYIxjeOn72mexQwkmXkzcv5Vd4eg9y+drvqzvcamGU1VpulR9nMpx+rK6jqI2QO94lzFOvtGZ+DX0BJR/EeQIurN92lXsGN7Fa+9Eys0jj8HPsEHTQvEsni4Rua/VY5NHWHVPmzXUSIFs2We2EJIl32w/kxZIrC9m0Eabt6r0CO77/0eqHZyi48WZMsQ3SrQPbOpBwt0uYieYN9KBfp+/V55WKQ2Qn8pN9pZ1lzg4/YfEswfn6NttWOSf9oNUT3a2SzuqCPoNnTx1l2bR6Cu9gd6ZRXyY3NpoRWzxybMtKrQf9e1mpsPRl+1g7KFkZ4b7xRYw6aLvanpyTmchS037Lh1dCo2eNbiPBhA+w7MW2/7I+rTw1CO7dG/shsePSjo0/+e6eHwDPT/nsfuirIrFIdwUb2wudJITRlO8ScVeQEt5BX0/5SqIIuYyvov+m/DvWyOS75OASLPXgsYIqeC6yTufv3uXXt4eG39B30razA+SpStTeaR0gvzj0mn6liW0oZvRq9TBHnur9QkHOViu0Sfsm3p/74Hyn/WrZ5r2eh0Fxbv59ZRO8i7yEf1RNe/c6w1KWvedzar/RniXvT6IrcSNKyC2rPLxx+x7ZYwLI0jiz8ha9g52IHtbPUzIdJKiSOFfVe77P+pDbvg+wK753fZIifPV90Om0jphnHf80VRFpV3UcD37rH/4j65ZLR0wLmQSuiCx/mNClrJUWfntzayTR7e2VA3IvX742ckcvUvmlpkzrYN4UOaB9EdR0zX/LJOJARBg9fpLm8vrZWyMg7u0MO2L86IFLi+9evzn+5Mc/P370R3/cablxgl69ujt+9Vd/1YHBzz771Af75VfPj8cdPqP+Sqv3hhrit+zW+y0qKYf/8Hj67Onx4vnLE9ICJx8Hc19IIucyPBgQoXNzcGs0QoVRFbAU8+jfRv6oWXszUDxbawpic5dgm6FqtciJh4j1GQK3QoeQmV3CvsJVawTNsAVisg4K9uKcTicLuLXkPD3fLGRn38IL4woDFzri3CKMd1Nq4LsYEUvA1/GnjGaVrwzHFiESwXYuBcO5C5J291WJIOhkruEQxsHa/Q/IcM/MFI5fnJagKyN/d2CRHjYpYxhIvVFCqXel1GH36mQoSYCTKHkhcCOAjSgtym4avhv+XGD8QHRgVC0nskp2Cegib7RHGela8zRQl6Ps3maBrrslwp2Gb2zBDtQ7dBmkc/rutZTcpSH5HUgbHA4L/U7N9XnpHpo1cfakU6ymkZfJcg00z16enajLuc5z4gyW8G3AEyMF+baMs5a+usB9OZ472xP5lG/lnAJTn8YVCncbbw0u9nvwBLSPglhoVsoVNVaqPL9kQ52CpTQvUJ+sGVmBPIUmF+qqijwCN8o1dD1KZthjM6dLCYM4bkYPFPQ0ZDjX5YCvQCS4YJ1jnDuRuD93EezcsiiGB3u53FP6xUUp0/eI88FA1u+SxNrBXWhiGxsJ5KYlQfrPTGfUBlGDONEb0R2cNYH0k/Plnie7hCDryRqQVf68ys1WYHGj0EJDGym4UJbLSD+j1jA63tJLbZwpRvuiESc3NsqXNg+L/0EdDvkBTZdlez67Afm+3c0jIMFwwuwgrUFm+4y5B3+zw1M4S+4cOiBhED2aYTHzPvc625utQjytDDYiBSPL7zRSVoPsghxJBrfIcw9ngl4JKsZ423Jil8EjA+CDuTbWnHe+P97cvU7PvdHvMTquvdRG3yadC7J/lphrDVrv3Zu0ZaBcftKi+dPvzKqgh+ie0FmQlbHJbGySXFzO+J44Pfdm+q2s4jt5d2gZnX1u7r+DAiBE6WOrtUWeD5T/QFX43ore3LRRfUXQsn0RjZJzq5X3x6OrtNNR1p6k2JSVyI0pu203Vk7Ou1769SJhisOSM3XKY9kE0xkmgUc7i5lgQCVY+AAAIABJREFUrsg4o7BHIsfruEDQ8WzksJ4n3iBRo3/j2JnvmzhSIrnC9ZRs5n6hIZ4LnyInkLEE2nNUoTV+hkMGomavsclVZPcI9u57CcHq3+hK/n2p75CXnvBr3XLmd5K4OZPQGIHuuc8THdhXyrAs99oFDjdRgR7cspNB7hPnKac7KMVaFw3VZtJ79bnlj1nIj/YbS/eVCJsI3D3ddsk7++duzIsgX2yH7UTBWUalRDrJgCRy7MP0jFzhYvqLBpq2DzptJ+TTF092JRO/Y+ukRYTlmm0/IbAYMjN6s9FrmD7+9Ru0XoKEJ9mz0ouQcexO+yl9Fmhr0PzYXgul02DmTHSiJ6BvoRKNeE+mK1ReWXmppy55hsow9+RrUJe5BHpehnRMeb97++8ediSrdrulJWsrabkLEprw++LR8hdBsO1L7STxlHGmTQK+RlSOgTrcT9HC6eco2x0U5LYlL+1jUHLygbHxs0ZsbapVduItnxNApn1nR5LYtlqJQgNRLKNst2RoXHisqMyLPtnokiA5z70jZ+son0tlOb4s9++7qw0qPSjZKrtY/p78893KZA8LFUho9exuwEnn5HYE1buKJZiWhVZU5eK12rRpQGx0vAYWYXNN3sC+DE0VRNQgrb6fwFAQmaZ5PbF25omWSYwnQnCqKPRPnORvMHwgH5EPsafbD7Elt7FDNLyLasP0TZT/N4PPekYmY8fni54K6CF73bQI6CW2T37O/5EVXmsrRjlf4jIkZP1vD9XKgE/dBQFhsW5K68MrbglIkrD252p95w21GvI0sDXBPMW03DpwgC9M39UJCswyHA0efTsq5S59l7Msj650DKlBXPYpEJ3bernqoKDUnqfktysV1UJlIBp5tuJA2BLoZi1/BVSLSXrwH/7D37nHSMCQQuBiqML0ejhR00ypDJw8EWaamr7zZ6zQ28/s2dOnRv/J4I2iUSQ0gkGEIcaZxg+CzMTewBAOiRj35ubxoaS6BPEnn3x+/OSnP/OTNH1Ha1ajcEXMV9TWk2BjoMYBTubRvQA6HVQ9w8JsIezXjUALjfnlV18dr+9eu/w7BnkEvg6YAKHXtxzGbzAiaxCCgjTxEyhrcExrhIhxdghAcLFWEmQw7g8PXcFA88rGtLsIDgnJKyM1TTCdQotDK1Gs96aBs3prRbkZaSSB0MDQNvIl5NOPYDn9lOW09Hs6Igg6aIw7V5+laRigdHAO+Z2FUg3EqeT1+1m2kLPcTsoUjEuorD6CyaJhmK+11YCCduca5n2ZQUcPMO6GksWlQKUgXQatbMie8rbOp6UvFhpae509BMZk1twjTtY5q4QASZZvN1GW8nXWqOiQeQ6s2Z1YGnDVAtwTph+0HHBgkR4WzdxTunOvKfLXziDxZ97Rysz4HeEZMuXQqvpI0PsJmoTmdaVWKqWB6cRpzSrjRsZc0hwBxrXPi9JF73k4PdOQmo6K77pBy5zzllvTcFyO/ghYzPXyd4Sx2ilc/tHvtmOZe1lOYOmd/eRu9p+tHDcSCrqYxsY2IvPd5aTRy7KoKqYpwhvcq1A0ZN5thFSpRqlvdOVMwpz3lfXl/M994pBjBM6m4uQs0FHL0Ke/iJEencpXwzSTAjeixMHqMWxoyV+Xq8XJNjrwIinAmTuoxJTvOgArQeN37lInkNPcd565QoJF2LX0aZT5XToyksCUo0jZK1lC8PXybs4UUV7t4BDk95Rpc5KnEzCVs058YDitXkrbiINmkHPzvOJwdgJynU8MfIz7ucf9d1C9O0nE3c3yM9BjIGhiCydIqHVbh1HGN8pPTHM+uN1bSci8yaNaC4bYaru4MrzbMREdeUCHeo8+flxk0pa78Ft4II41Rj50Cz1rXZ5O7/iiAguZjkyLmBjZDCIQYmAHxbfDt4cJTfkAn04ZgozVd2kHg+zIPYHeaZB+TG6/fy/0RI31FZSMAzVtxKnLCcJjmPscWmHFOUVvbb5rNnDxrlryhI9SbgTfws/eX1Eh/A7bxEiO9tE0DxzZN/unjY7+TSJ3Bxz06d0TF3sKmnFftDqq8NKc1Dl1is/dPHW2Db3OWZo7zvXEVyu4uxEG2KDmXfTrQGxf6jHQt5KL7NFn6ERh0DB+1hq2cU7YLvk85CPvWHbCRWLIDlidNOtshmiN6anqI+0EZytoQgskU882raBttpaG7WxbVWidOpzyC6bthM4QTwlFMu8F3aTgxgoSVUgaDV+0pX60EFXifZIJbd00dclZ5m+ErKsaRkCScz7JfA/xeLPbAhlFUlk++kMjR5Dr8LDWebIFOvGJu5u8Q4KX88H2Pj1TvFoa57nh78gkBx4ddNfZ5uB4nt8J8pGSdoJ8dd6NbBzfEY26P2NL8ixDWxplmn3fxOdAnyEbJr1P28p0R5D7hJIOH4CGu9Sn3ovQ76P1hOgEnrd9q9/Zpw0qDTsUGvBEXvmxDTpwxuzPMrgVbJd3h7wBYKFnazYAA1i5A/ud3fC2mTaq8ZsCpdNu9lfr+0zeYC/QDPMKpi2LbgYlKV5fz0j3opONjl2oqoiUZ27+AETx6Lq9oVu+zrnAq5wt9Bi6aO/HtqcgPzttFOxD7hl0wKV+FN8HdLT1KueLzskwud3OQz8X0t1thxYyf/C+ke/H8fj2qfUPsiR7AKSye4CjL1VVaBCX52RkFSRoout3D1gQxpax2G2jxyW0t8rvG+wKLYy2beVHh/4epi3QpG3k+DzbxfNCJDaRLt6YZ0TyFzvZz+ngEj4nENknn3yy5Ijvdk1jDr1YVyvG1Evx2sZwS9osnM8p3hK0SVKNM+FeM1egw1Tw5Wp3KIB7fZ04l2xNxXL4flqIbTAANIvdR+sw7C8np7KiBUiRrqQVFIOAYreKEfb6qRzFxon+mBIv+4RevKr3AHzo3Y6OTFXoCTg1EvW2B0dMwXeuVgxU0jW/YjnexLJsc0/zFh3+w//kP8eurILO5LqpbHH0ichyeHrJHPQA/H0Kan02BHy4FFmfUaCOCyJgSQZVEVUZCCoLDqO0nFpl2O63puxDDk+DBfR+GeQ//9kvVqkUU2KNeHP0NwIoQYdcKql7youfPHt6vHzxotl7HWAmeYqINFGawCCGi5gniolSzjSDl2DQ2iEoHDULseugOpeBuhTrcWhwjaC1BBkRbvpeiP/a52dGfB+Egv4OY5J9gMx0Psv5ZcKTpxHFedEfIv0ROGemSrYyg2omOg9GnEYJBgnN8PPeCL8IlQiGGYSZDEggCqMXxTYNr8tA5WKekzAPE/GcFeCyYbsn1M21I4TS22WjDWUYnA2qXZIsAQZS1M7mYGYECMJs3cfFoB0Ez7wv+Ab60B2IDlFYM1CTz4zMaWmJ72L86flypH3HzYzyPO+PBvxHA8w1UNWOHRQba5zOcQxJCZtzqdI0sPR507ubNScomunHZxRgziqo1kzMnpNps8953xiFPo+Ws3CnSxHepxRnOjTwLgo4dtVEmG5jSFA6vgs9zTuFvyb6cdIdZ+ZnKJvbPjo7QLD76eS5nZBZ3pw0lbMeZZA1NKaCn0bdVDVe59f63MU5yHc2z6SnXeRZpv+em0uj0CiXMs62/VYW2mEh7yYaDiV6Dh7NO7NsbimMaQWkQku6kKdMX+Zu4TfdrafY2xgh8XMeOqCrzp2OktmW3rA380RRzPA28i3nmmb7uX85FTvwtPoY9QKc1R1DevRjZ92Xo7jRmMjqyICWjNopSRktsh6DfRn/Lf/FOAkNRtdhBGDKxFXtLk4tMIKwsS/YwBO0tY0UGtIHgYmcIZDvfkEjmCvnZ9Fkg0dBxW3kwFzL5fvQD0zQzdntoDs8gcyEli73B89PubTD2tvg3HogLRGgcWXWvRb2VkvMd7gSX/Cugld3aXny4GH7GN2MYOHm4dB7g6r+S85VqEnojuEq6CEZ/Ax6wSkAJeLfjQDEPI/LM5q6lGdjBG79sY1Uzh1a+NNoCFqwddEEXtopDBRuZaF4fU1THa0VYs/knu2ASGc1yMEdYXOCHpiI++XoFAXnNRfhCA9hI6jnkafiNhG7KkOKvpe9FT564x2sAFMPIMZ2beXVt2472PoYzutybNrPjKDR1BOXunvqH3TmdIY5J3iF+8FJIYB1qT/QU6Aepw0zba44P+gpbM2ACpC7Zx7fOvPk4NDfzXSxyy+Ruaqa0R/6bYVelYycer/VXLUdLvmdc4RuoHnkyiVvzHOP/o2O0v9Tin7WuaxVTDvRotDXLm2PkEf282zuZvGif3GWpSRNTrqoC4VPkYObnvY6p9+1At7DWcxZHMfbBvnmwDBoiHNg3fo3MjSfOaMeQfQuBDHtLyo37Xi2pDBTbEG5pARxyh/zfvtFcv7LkR1BeH+n1UGz0kPfsWwbvePRq9DB1F1Th0wfJHieJED5nmXGsF0t60aK1915V0+0jWZ6qJTGCPJMG/pSRkMjs4fpvO+ULO7WBg5+4n+YnNIKwp9Bv18EfBe/EqC/sAM4h7nOSRM6++Wf3O/WajWEdnK2gS8PrPmGSjf5W9JdBE9TmLqnivserWvz88joVAlFLm7E2rTTKJVVaij3u4E863wv+kjCN8jrS16dPLxk9DpXnUcGHm6bNENotE50rZ7Jz+bZ4mfzDt93k+bcxZRt6MBLPl00lsraFfzf/s+ZjydNTj8iZ9YpyqPs2bTqZFhX079YRztpsxP52CJA1mVDgV43P7dKyfrUsQklKQNSUbs9xYTgexGB9pzYQdoCBCi1J1m7CmYM+cSHiS1xPgv0Fr1VkYmu3mySUu8XXc6qPJKPQXbuaN60iZAH9lXUS1JgFK257cXmOWODTD0zZd3kQ9MGdsPyr5QMpxw5Nj9+iv6bGR23x/G2BuuorNB7VHWsWBs06ViZesWO1gH2w416z7OhGSfyCB7LVypaWcE1fV4oU5WzO3H+27/z2/dXjx4fOgsFn+I4PTo0zGSW4vpirq+PN2/fHG/evF7OqT4/FRAGkIwzBOjTp0IHajJgmI4MMgrljXvRpWwVqaDSFQ2QcRR8NRIOdUtoAQ1+/OSpy1y4PPoOZcJp3idnWYY5ysafqdMNA4ZhU+Kcv2+mUVYCKLveD8xZl+G9j4AIgoL1MCXJPx+NmM1Mt7fr7N60v5FLm5g4+/Chy7xD+ENQlpmZAqRnOfjby149GhbKbgdRgo5ILzyV3tJrTnumbHoK2AiQbfDndzsLPwUd940Q1u+0RowUmGoanwhPvrMFy3ZwzsZkglXT+L5UABiKMO+ZOVLiQoAZIbSMbjKtBarp3fodAQ59HmPVjPz29aKruaZt0GSH+iyDhNgPAgH+0XvikOXzDtgr3jGm2aEEp6Oe9z604bie/f7+eOzJXnceymSBNQY8sD7u92t34jg22bXd1NmZH6Dc78P75sqBnJhC8/IcvP7R54vPrjvssyIkc7ahmxrSLRWG7kK3OTORNmVXK/ABcrE3Pu973pfjSqMH1DQ6lEDXvydEfvK5/s7dkWSZiQS/5yET8bL/ed68S44bf5+GCce7ePHCyVpGepXQCla1jwZ8F4NnI0VmEMoKXIp6IfgK/a+RJDh9wAjRD/AF9KifScYLCc4ZWCHV2PV+h9N2kgX6+XDQfZaPFJiRrH252ghYf1QXTERUFGbKayYPIctz1kXo1Iglm2p6oLeUaXk7B/CY9sh9IM9ItgFI8X7qcCgZJNnK9yZCQ2sJ7W7Dh89ZydMLWYZV5Zz11QpmIDH3fzlLJhcruCf6s54tbRqJ08w2AQJkhXW+EgE1UkgEwUMTucD6l2w14qa91ObSLLN2QNF0vcpgRh/RyrpL54zA/zTELuX5lPvwzealyO1p1Fl3CaWNkTYmbyIX8v3d80kDvmjYLTQBbUdMG3JyOd/joe0l6xE5pgMdOemId6+WAC0fZILgDHTq70atvkn/HOuJVg7kqOPshV/O6MazXM2n4Yepf5AdNPbefHkOBE89gY6OPBm9Exf3bELg98hoy43VHiWynaQA14EzgyzCJoUuuStKmfbedjnQtBl8pxeJBHqcLt6RHftmTh6PLep3DrqGviZt8Ws7Pi3RRz7686U3zhq5yGeWLHUTeiH0lnniR4O017OC/tzYdT0z7w3CBfk3Bp8vx2A5x0WE+blNKMFLOUuSEzvopkR6aDdladgu6OHWA5z02tRh+7ycPmlpaXZ3aXss+9O2eGzyJLlzE9OmuNTZU6axJ9YIT2C/nWygOlLzeTicrH3yVIJlY8jW6P9omk7rNVdskZDa8r1JoFOQZ98p9wuf+azV72wFe/e9Ba3J8IadyJ362TZSq0woosw7MthT69tyM4Mh2Jv+O/27h+q9OGgmQdKNsMydX8rd8PmljOZeTud4Qdv02Z3y5/y9ncjkHQ6sD6QoMshg9JYL2iYbiCafUUEbq8/YCGpG5oTKlfTAz3Q7nw5ziaN9rkxBb6PfkBX827c+AAr+5/BBSa47iNberptuFZS/y9mOwStTPhDonj4Zv0eOWpNQit6pzfhDty1b7jK7/O1PIgem3wa/2B5rgEiBIfjXCVOjiTNocOoQr6XDQunnre9d3dwcr16+ckUW9w+vslbocMXABlpaAaUgGDefTR7h7zxr6g8/t/2e98CyBFOQCfKz4k/A87t0HR03g4OsPa3Uzq2I3OuZtg5FikE3PAMa0HMYDOY7fPjAsxSg81O58EDpI0enbEOPugKFvpWjl6h+jyzAd9LP8CPi52haevSHZLftlbZlsH0s4JJ1/m4no/skgDdti6XLes4KSkPn4b9d4YUOWXYSNG2bb9uhnEcGsbVffvkPW4BydlfEPLrqNITDCFUj8y4rDiw/65828SE6MTq5ybP080y83GfeiqdFsxdIU+5//z6VOqH9TKCWnLWd73XmzEFjYzOZJgwiic+m888ZJ9lTp6yVO9fWMXedCyJifqM4IGXUjsVFZ3jIVCt51G9SALwVB2jJvQOM/+Sf/pf3r1+99URi9TTkAhTwUhR2DgjRZh3Yq9JJ0CKbzuCOJ34pEWDKRUKsezrSFAw98+V8itC0Qf1hWg5BRhEsBpUz4C5vpr+JUIpvIz+GM/nBB0FL6hku6z7ujTBMyWbW9ES9GR3EaN+tMdbbAq9w1h2gTE/ECO3Ut8NwVoQtwyGTjHEt4pwoUAx0mD2ZefVA2IZiEJqZ4B1iCU3wTBxJgle7T8Th8yGTFUGy+/35me0BcmlwQdTTQJzBCBTSNOamoEIBEByyYBioF4ROFM5GdfC8ZQif0Ikr4reyJdM5sIB5+MhBPDIgglvTw2IqXQWbF9poQI/9maZayDqwpiXQR6ntYmIFLB142zDkaUxBN7v3RtSFvs/ZExyZAgelgnJ/cxdlrBKaq0d7ClloEeTT7k2EQct9XZZQWjmMvpzQWMqTtvJEeMcoCsdOxx0j43Lt21kdPYRqnGJU2kDDgfAkwT0tfBrYeUeyhKabGt3wzjZe2th4IOlYVwBDKffeezqXU/G8KMiJbmxQcJQMYSSejLNvoI9511mL8m25jWl4ToNvOtFeRx1k3Tv3OenDPNOADoYoyGNomP3AX/P76/xGL7PwsYzpyDt/5mKiO1k0GwjuWbedDclvprV5nw4Ox6HR3+UcoU+4I63NwaX2mtmGW0obLwMW00ncPE6yiObwJCuS3Y3eUMYuPWdED8sxaCAMGUafXBw53pFAY8pbnwv57r6OCXKyFwcanSQozbYxfvrQJJi7ZACyrn1g117i0y/9svq0Bsy/dI/v2pFSSljjlOrP2zfSO0WSVeaE7oIUhde9biMDYjSCOOQspqMZcEEdUWc0VUqRP/qc3r14/JR8iKE1jbTJZ1PO+jkNZoPwnTQLXy3+duY9+/dgF9GSUA8DQUWmV4ugzyX7mzJ76jadkYOtJ96Ow2z928EFuhtk4Zb5N8fNzXXbtZzpXZ+3sdg2EaLL7DnIcM7PTdTbpUJ3KTsljtA+S+wC5NfUoe/u9Z2WOjVB46CCdDJ30z6ike7nEptveqaf3wDrPDfsIJ/DRTKOXpB8njPa/BIZ44RwJ+bqdwwKcx/rBt2RTRHnMnaLrKpNMenENFWnnXfrZ/xf71JZJlNT9XMb6u2PzbP03WnnMFyB38NTNUKXMyuZM3XEdIDDU2nZEoc101FnQIZesn7/QEqdnL1yHwFR9MqWiVmlnzv4b9HYCWVFUtk3cwITwHPQefToTGDjyH+9TyIJC+57VjLYVqid7bVvU8zrnt+dMp9nzfuedDX7hUeNZlAfPTHRe/o+PJMEavb0NdlUZxIfxudhWR7OmbrW99XJpXl+ArZuzdREPbJw6uRL/bwTF+mN7He0RQpBjiQIz4MB9TnoFX5Zeq40wL/nPmkB5bttsG7Tye5nFhrLZwj+c54gxyKnIu+nTFoyG/lTPTTpdekP7DbdRx3maTclQcHU1hQizX7I00+4vFe9w/w/pu9qKS5JHYnc0P1uwRSUanq/4jNP2bdkwujDPnkaPpo/m3dw/vu2XzYqOTrhfG95a3hy3/3UtTuBPDlmg1d8X01Un2QoNvMp3bLtEn1v2gd+f5MCoYEgVu17jXpO6CX6LoCGc5XfOTDNRPYVBB429KTlSR/oM/Os0XLb3lvvb6CctZr2tP4G+hKwa3uyISt4D7ou95EgM/YLcxXYV2THLqnnfqLDqCwE4NGe6KPvrNdRezxtTuQL1u6WjlyValkDa2Q9rG0GCZF/0KVjDN0755ozeLtAQ5fyEV5KZYdklOijcrStDUwXbfPjOMA490x43mXVk/4WnTtgneAW/ycWwtpXn0nbEvTWbf/y/4+uN2vSNDmvw7L2vXqZXmYGQ6wDcMFGyI7QjUjaCofDDvuKtCN0oRtfOULyPzNNSbQtQhBNBQmQIGGZogAQAIkBiAEG09N7115frY5zznMyz/d2TSMGtb1fvplPPvuqh7qf2TLbejj11sq6Fc+Uj8L8XuZB9R/tyVevt6jpe5ewlUMQLe3W19sphtUwCDWCEeaN0pvgA9I/8nferapwze8lL6U7uITd9v40ENvlR0UqIUNsG/T7Jk3orbgT80MHXXj+Sn5btu60oOrinmyBlgeqP+lBgIX/5Z//s2tkri1xiMtiOzg6aheXSFFVZsLm5lbb29vraarudYMXYmjLGjJWkAlXgvaMThBNHTxjM2CU3lp4WwEH4qNxPhQ5IQsPxJr8EkQUJteaOi0nbGXXOIo6+sjgBqxUXFxoMurBwUFbsOfVk9PKOQqjFbBElsHh4UG7dWu3Z7+Y+RnRXYYKQ3ptQ30dGZWhMTEcBHIewSkho0+TF4eRQG/4ykonfjMbKbNiomaaMGqPUSIORajWy4EEIESlrtqYWlJfyqUFllmfnp60ZRiULEeoUtfulBQiSdERs0e2Kd5pBVqEJQVchA0hrOg+CBF7t0KjO54KAQ0w4TmOj8mQqCByglH0tbheoIOaBBWOjRSSuo/qyWOnXGXizTE4OL2AwxFVJuMuVTHvNYU77jkzDzwkogvF2q8ZAM5hpy5poRi/YTmY3CizyYzJZPbek+/CDMKOFD8LGC4tjhR8O36dZevn8NV3QQbUG3BXA2D2IF1uM2QXL8K56Oi3mJmiSMAlpambqdOpWf2RrKxp6rQi5i7H8YRgwwBf7Zg2TqVCJME1smH9uZuUTCtMoCuvaaND50aExi4O8YYKz9CZx+ANz7828LzKEcb7FtWU2hO7I6qL9YgD3RAcBsngFeJd3VCJoSymLd1VNYp3I+iYNG34dsOgBKJ+XmYEzY578oBwgvZBARERl4JR4qqcZ8a7NNqMe967S0PrI3NKCnBkNHp3RE4OQPSkS6cghWRkncCpAoclFHjjuYZ1uMG7MiXdVMR4k7ht4T1vZIA/jSb+SYemTQrvFQWGfE6XQ3tNK+f+6khuOrvEDxUFPDlBv1/1ZcJnwEu3trcVnb9QqQxaeThLBHLCcLfiRp66BKNaTr/kJd7X4D/af05GFs1rkBiNnWpyl3TkdzGQWI7aTm/lNCbPj7KJQY/z08r1e2XAg7cji9t3kWeisgK87QMudJo0QtNJ498rS1C8bJTDyi3j8rE0aH3OfmdhaKcsybvlZ2qgWwlqOX2huEKBXxm9/rgGNz4mweYd6v3IEAVP9EAuwcbwYF/LpaW2ymmPxTvQ0/r8XKUkwbs9uZLr8mHRL6PG1UqiWquhG3R3athQ8VpWEo07hm/HdaQSRsmdfz+lLw5Jc21UOcvBh6bZEX5vrmNjyvc8HMZzfu2ub8AeYYZ39OZKnJriVzfwyjgh7VSjesstT7jscK/gMvQlw8brAsbO4Ej6saFm/uwz+vdT2KUxB3wmDPNf9ev2nSDDhg6DJkWeZuq1MmbdhsQGu+4V+l3dHwyNXvwzSjWF48X7a1AS77uG5kwDeMYfPGP9NGnGcmOKX67gIX/tQx2Gk3TekJVuSX5ZzmGVnekslpO9OocybrSJyYzH1KXsEKaxWWVsMr7FL60XDd4jOHUYUBcY5du6qhEAwrM+m+mSfCpKzySr1PPaiRek2xja0N9Z2on2Np/pnXSMzyfOwdD04AzjZ9J36lcO9imZIjLIJr3R8lyCaWViV2YRbatediyHhfl4x3NPla5MNdF9Zc2EQ8b41OlYC83RofVbPCNbY7QhurqSTal1xuAplsTaqRVlydC91R9tDE1JXMM61FdyeNr1Fe0ovz/xno4T93yrjP+Eh+hrvr0QPm+djQFH62fJ8+ccsKP02RVw0n/RjxKTt91LWgGuvHPYaXgHbK8Mdk7lM/WtqGZB8oIdBbjdxClc99RRhYAl9cCqrkD1lPBUz3ogEAcE1eTlxGvuuXSdzPIUYomPOKFijgdFpaMyaaudUrWRSVqnEw/txKplDnu9R/m4eYn5nfY9HFx4b78roqmSF2B3u6qBA4qYQVpVYmyt5kxWNlbhkTyx3vxN91aBtGoDYj6q7HrhPodpLsseMx91UM29jDlIFjqYq3G3XAOMAAAgAElEQVSqQsZZgSmr8H5X4XQ9IALAvsPOs2PCuGnecDGO8C5Lh7RDSoF1fmIuQxc4gIBsBjENEw/Vkb0GB2VlIpeT0i1+8F75WzQYhdt3n0ZWFXoo7iX9D9vb23P+DOFh9AplsNm9zgX7lN84hXRyJCQgsAAdUU5i/H5tDXreNbp/9EI+tjJiv/oa7jUSZ4ljaBN4fKLEBFQLw08DnqOWaJURCTlcgRNVz8EHIP0Gdgcqgy0zUX0x9GfpzeoRib2fk043NuAj0rBC4BX8MWfnMw4/tg6Lz+3sbHV/FM7sWSbmiWdns5rFss6/YU4JKm13tjfb6cmJ9FQmpay0hT/+o391DYPvdHbWnj1/3l68eNlOTk+IrB988AsaR1jkdHbRZmdi6keHe3Q84nOAmwU5CHlv/0jZLoy0qY/f6emsGpVuqkk4DbzLtrqyToOM0SJBip8Fw5nNxCgBNHwdRqKcZprQq15hnOrGSJSclBRu3IOMWQxoEQ7CC3zdOFjCGYFh/OJd6skjZTANUyj2ZuREaiZ5ScBZibFDg5+jwVw9eqJeBcNWbIwitRRwJEMJJxoQCecC4tGAq0lPFsrI2nTJ7soyMiTkwIPTRwqWHHIiUp2jZyBVpFD9LLRHK0HMrOolWKP5aFe+uwI2HIoQLJ6mpfNLSZxzdEW9PpizBXaHZxmEgIdLHa3EukcnsvbUk8p9eaKkXlKpKz1SDUeGzZxiWFzV6/suvCfCbpLFZSUvFejO5G6IuOT5TRtm5uyzE7hkeA0Y18CUag7ts6iXqJzrnl7lfnTa+5iMbbwFnpPhoz8Fm65qErnvhvuMhu7dICs/nZSA6sFkYetUmjqQ79AKnOCqM/SWB1VOZEcqYKBs2hFdyyzgqZD32jwnbKbC5xR4QzGG0JaypDR8bdRKPr43LQBOmtqnybPuxyUHoPpfWoHjMtQvxiRf32mHQUXjZIxkf6ERaPBkceIdDZiilRvgqUCNFGeXTQj/R6ZCChXvA1+ZcXehTHDe81zm2qDTVN5g8Ym31tTNyuI0PqN5iqKMw+FvPsl9BL7YqCc9aRNjOFXBkpG3SudJA5CRyd7zY9C890rlk9new3BwECINXCnl4tsyqlXCYVojcKI/ivGJX6vcnnhFZxcyAZVB6ee8tuAuvJDjfRhzgr0UEX1Wyhh5s8uGqmxXmY4yypKHJI3p/uczDqQUQtEVEhFOodD4d/0e/UwZwwKD+uTYELESKUVzlJebn3Eflekz77gZgRXTrYeuyMkvZ79p0mczzaeBkMp9p7Xao3Gg4z9hJnLJwIsNo1y3G0/l5CHt0wmgIJrhhbN2o6vuRA79ytgqHYK0qZr3TmvCsTFlkPCkrIBMHgE8Gu8OhoSjxdFtw8Dn5LpFa2CzCSOdK8sdzYdHhlkaw86sYMlqBCqKjHWW6jVmnDRe4O79u8ye9L3MZRS9Vmo4n3njM3gQA3O7IxNRcnc4E9JBYFqcw5UavmKe4pJO/dyvuDtutJ54ZK6X/MHnxu/s8EmjfY6PliM8adHZZd1BEfKRuEk+M1pnFEcpMFS2Mw1PTfTGH2TgqDKHkzhLLmIvWWZnuk8Df8oTTB9aoyaJTpxblNlR6mg9w7rUgGxlkMHBJIDOOaXAnFIH7PgnI0AZGZPswe6EipcY/h3OcX+EZmUz53P+OO+87t1BYtMA9gZ9xHSegUzyvUp+4NFKzlt3Gvwzzh3v6TzRGmvJZuPdnGyqzWLN4Qwe/NWZKz5/d9w6g40623D0Tu//pncZF+XUq+xDyj9l8jgDPPmB6TGD+6YTWrhBdJbJsk2q9284/9xz17KC6o/b6jCjR/KRAbZK6BAuDb5HB184NzMRJM+M75FRBBtD1RVjanHijPGbfOQG+yb1Ln2u+tFBntPBNnooC4/dA1sXLIfkcG5DFlmGyy5UpVG3Ry+HA8TygyW8MS3X9rGzkrwv4Uo518spR92kgnr4OxyCxnPa8db9FQYuu1L6hvUaOD6Ew9LNupCnbiJuRhkL21tNAuUQ7lPNBQv3fJXepLYA+N/h0WHDsFj8PhNCOu4528sDR0tvZqiSg90ko+1noD1fMCc/rTJ32El4isHaJTj4ZkRAtTMbw2RgozshCNPYUZmjnrhaa2Qteh6BbB7zFTwneWTH7Ohf6+A98aj3ElbLVjoNayiQvl/tuj2gbGc6hpHsHxzQqQRmilL61bXVcvZJX8Qe2S+aiSbwNyggs7KqgIL9GvgshsniHjGPAo4m0iRgurxEXZM+F7Rdu8CgXKnV2CeQV38TThtf1EJP+0gfh3mY5g9UkPZafiA6zMsQ26hWTFgbrfTMS9wLF+9DpiAdwdUz0DKY+yH8Je+BF0yEwrDh1bV2sL9fzjzbjXIeQ07BB3E6OybMkFyHtdbWVuhgE4xUWSI+bxGiLG8MOcaZlQD3Sslm1ToNZc5wSCooAKc4nMYKjqiKClmr5gFL3O/WFhx6p9wz7hv/UOEC39fx0VG7e/cuqzDgiMWas9OTmvOx3HZv7bbjo2NqKlifSUc8n2xOBBDW19e6MxT8Ab4e3xXuCUl8t2/foZ/q9OS4/Booq0bV7TUduwvf/ubXrx1dMRIAsWZnErA4GBD5+Yu9dnp61o6OTugRRZ+Evb3DdjqbtafPnrbD48NicEhBRtTpvB2fHhGIjt5buCKFdTY7b+urmtwMREDTSSIgI7mI+OqSbODbyQhmqwk7ckDiH4BLZ2Q5wHDJ6xsb7fjktO3vH7SVVWQOLnOvWDaz6sy0qZy367a1iQxA9Y+kYlTGFxx+dFKwjFORDE7G5uRKOzMqgnsJB+AqI01ktnUOZVnJMYkLRHYmMvpSYQZ/slGDUm7U8IPAQYggaDZ1X9bIe7wf8MFXlrJTqboU046G+3NGo7POQhlzn4ypwkHDvIwi/20+miqD1EwSk3HxGTMmCgI3eXf6bTV4taKXypG/p0CvDBZn4eVzPYOymK9L15wpxZ/D+YA9ZcNWn2s4Ht17FANJNCHUDinj39Qpij2652EqTd6nhO3r07dkIMpBQwZS5Zp4dmVZPTnxbjvBvAaHJKYiRmE5Mj9HlLWmo0NJLkc5o3bMrFnmgCRnBJQW350ZPAeNHET6lugI8b2TwRfD08TIoRANJSN6ElU2g4MEacBa4PhzjrRKcRSjtBNg4GAZwZVB6L+nY0KGaCln4VzKCX/eh+6Ht9WNdKxlx70NRvMHDzNxdgzXiWxG40Deu78feCAFCjAxDBxlnKPRUsihjCmC9Tpc+HyTM8vZh1LKhVPpRDaM0gg2fmvfUuZM2/M0Xr0jWRaQmSTCR92dAhMWwHluG2tW0v23ua/FA60cqFRORr+DNjaSzTeGIjL2BKVI9y8+aR4IOlBEffSV9N678diTPGuS7tTZQGNVGd/m11ImSoGik7pKk8LRnLydCnUFX+hQJ80rA6Gfj5HV4eib8kfLEss+4zsV5CVljqeTlXAO3pF0S7ykAVdO0RrA4bvy3vmZ6URmF0TbWVo4a3h436SpyuZnA/rK2rjJuO0O4+r3NgeXuvg5R1LxCdOSv7IXVhlRVmp9b/gK40BD0zBIrhTXcDTzmbWVdnp80gOoUqh1/8PYHxOGk7Y8RZvP9TYUo7yWSjGyFksxzzsx/0MQ0fyMeFbGl7Lhh4OOeFM8TwaysjB0dx5aMSZbpuHs4VumRd9J8nzK2jKC5nhbKef9jqKMyO/3ferqQBuZqTacTjx/lbKLaMtZHI5Y0Ud5pusulMWpQUmmAwZtSKMlR2IqvOFmGNvvUTHXicNRe0UGkdusWJbZwev1EqaWZVM5YB6css3PMNBVvGWOR5NWamADcLqSIMczCm57EJzvjTqLgwgT527Sp+nFsss/867KoeRggOTdgL/xKycRGx4KlKhCQnx6VL/c5Jx1X9TObyqo0/E42nL4jJbTqZfi/XZwu7+55b2yjmowQDnh0dSe4a8oD8/7Mb6m41ZtKOYzLg2D1HH8GfOK1BF9f3I01fC70j28Rncm9XJX0bUM3aKo6mts52vKXfKJepB6Yu+nLWFgeZMBGMNf9FBDKWAVZXuBGArn57AvOI80GE4673JlpzkLdMgSONxULgiD2tnbpg8Y4eDNsJs2t5SA4j6P0vMrIaLgZn1AQ1bksHH2HM/p7LuQ251/uu0M6KUC7xm4lEPMtsFiO0fWTyWvSG6MADSccKNUUY4bO+ttn+DMXX4Bpiau0nOwVyaI0AlXQYfCTeJDOaWgHxk/dJnqLXyTbCS6RtAJaVaUhaVddVxk5rcC7dBJTpj4A4dUOebKSS5dUT0fGczioXQLWFfORS3uXovWARl0rqGtTophNSEcvRsY2HpBhx4cNfg9fnd8fFTZZ+Ln4vOV6YxyXeyxVRbq4nJbYbYfKircD1GtLrAnVWyhL6QYKfwAcPa4DJUO9JoQ78Qn6N8MprUFZo3RNnJQ0HBlqxIlU6lf3RLtf7XqOmMv/JNjDAyD3jGqHNzHFeeXDJD+CP2E7emW5NQnnwDsrqt6kEElBQDoK1hQJQRz6y4v6Pug02g2433sbm+3s9lpOzk+oWxF5hvOt4yJyJdynsJfg/7pgO3pTPMvkNUHHQlJULhnDEWDcxH/9vf3NUSk7uRg75D7hs9le2tbfVqv0XpETkL4YGDPnBxhPUzSvuitsdhnugYGYz04q9bXkTSFzF8F5z1U1Taak67ML9VWBs7GZVY/zWZwqK6rbV5rbIuHc0sP1N+Bx6BpD/p1gGF5UVVycuyhwgQl6ArqQR6j7d6z5y9UZcM9Cu9xLtwLaASBC2RS4g6x/hEqgy8u2p07d3hnr1694n5wPiQuPHzwoFrpAGfOmeGI/7wPB2zx8zvvvNOHI8GxyTtfX6dPSYkkI8Fma3Orra2jWuyMDvrZySnxZm1dVTNO6MN9KWP2rG2sb5E28DPuG79TVvQGEw4tZ7o+VHNJgFN0PttXgCS/b//ZH10DmTIDDMxTTjZVXuCC6ZGnh/qibaxv1qREKV9ytKgJJgxVOA/x+9nZCS8WzH/v1T4BgGxCTJjBuPajw5N2eLjPHlbwxKK8Gu/B5R8eHJJx4OBAxo3NTZYNkxjpDIRAQfn1UpudnfKCV9aQ+XfF54FIx6dwhkpYwnECpymjDtUzxNlEVCSur+mxpXO1UlZ3d3eYfYnPCHCLbf/gUMxkBX2VVBJIBZTZVSMCrkb/KJWGkrXcFpfpqqypvcqWUIZS9QtbRM8DvVu9ka7a7du3ieA4j9OKlT6uc7NHQh8cI8UHwtuDCuAs29raJsxxVsDVzksbBoRjZV/IIKoSm3IuuXzRGZEyEKNnWfSzMINkggUFz+hJY2Pce7fRxDCYHUNRkmpDzoKLirGbsZbz12VH3YEDLJ4oEhb6NuyJ/HONc3M6kic+1e9ISVJo7AzDesAR3Ef2M2EGQo82iVgBb/ezcQaGDZBurJbVICVNZXkSMsp0tQI9lFJHpBvL5ZxWrywr9Y6y0UyhJW1qpG6zlEWl/BRelcUj+IqOxYTHIA8zcTMWT7PT72XQMeOm9uM7Ba7a6ZLKD5VNZ7aVImCF1wqj7019xqrhHDMHelhoOHdy0EDdvw0p7dF0Gb2tapp8dbXqRkY3CEoZGUbGyDrynVDZjyFXdgikE0KK9VAIrWhbyU242NHgvw2jeTicpIiPLLfRQ1NZ0HbKaSq6srlUdquAkZQ9Kc3o54iMlCwJz+xT0yyVXpICR6J1R4Gby3e8WIRiJUXCBoMaawM3lxtbfjOqX6l2ZQDReUIBPjI90zFnGGdmC42Y2lc6RHzv3ViaOPkdWZfBVwOKbIzjpphhLZqhg8STyEtm6L5sYMIJlKXdYyJ333/diBVI32k6HAAG97shL6uIv+FhhZ4Z3DXsRdmvxutFRjcp8IuAEEF0T7eeNSVB95ojpSrUafCkA7XjqvvclSOHGQlR5mVadma2+bHx2Iao+YjpxM9NgwKETTm853m1SJm8gmcfGao26Po7VW9KinDpeDoj5LyQcT8cmyrPJ24tLaqf70zBPWY0o8dMBSXo3q9M2qRhGwt4jj2Vqg0D9AvJzjGB0NmzhoP34gBaPut3wIk8ziWjsjvmK1OmTxx2XzH2fh+zs/29+9CZ5+JrdzLxnCqNt6NHtKszUAerrBnak3aK12Leu3UFsfwBa8q5TvcL1JVAAy47ZTZoOX2HIwPlhcHD2WMJg5+UCcHtlixQNmnhi6dW1kA+OxhT1piHOeNC8lzGOHt5lm5CDtvbb9QLepbVcLB0I5zaonuiyUFtmagKBPUeFKtRljfeBd3G/I37LD6qkkBl/ijzRud0ywROguRARgRLpQeXRZDX3M/jvwsH4/5j4GJhgnQgBkTEZfSzDH456cYrrMeQf5ZOkc426wBKNJJc0TIK4KhXb7WyiKChcXRKG3QBVB9HtbmpbCNpKFyXWVoscVTlQu9JbjlezqRST3qPO+tQplOVR8oG4dfSFYZDzxVJlbFTd0B7qpenV29Ytp+pvnTl8TYOw/iF7gC+TkccgUUOV1lklWFYQR7hqOTT8AWLjqSTi+dhCRnCcpDhXMo8qsSIqjKiY6b0RIoO0EKVK6vJP6a5qs/wMlpGReCDOOiSzRrU2XU3lEnCXkP2E0oEKyg2o1Npo10zmUKOErSw4qCFQi7gNXGAwyorw6gC9Xao4HOgcRjuzOqqfsDO1GKf3j6dVq0JABc55pXYgmwuOQ4A+xUNNyA/gCMVPAcwU9CeZbgI6uJc0LOIt8rgyooV4Wz1Y+NgtdHWhxlmq0owcG9F90lj0k2dgbdIXoeAQwU82aNXfIpBGNiITNKREwp75wC+KoUkHOBI84CwmnqrElBlr+FzbPlxfdWdO6Zut7vAcZyRuFoDcuDoEk2o2gh3wBJl2N0LC22DWVdqqYIsKzhlwObVZ3e1MhWRuDOjA0x2aun8dLCttPU1lHoqueLsXPY5YIR7p9+iZiDcun27Heyh2nKD9wWcgtMUMOIQ2VWVkQM2eA+cLiwDZSWPHGNwysGpAjxEKSgOhWwzODZx73gnM8gXZL+BvoGHgDWrEM/O261bt+X7gNNrVe8HXnk6L209OtHQuu2q3b51l/i5uaHZEKvIUlxe6lmswBs4lPA3+CzwPjiS8A6cFclf5hm4M+gxSGSCcwvVqTgPB3UsYc3S2T0gERmNcJoBR0p/kPxQYheHTZWcZaClfEWnZ2pNh6DB8+fPeXfIcMO9PH/+gveCM8GvQ3qnE/uMMDg+POLw4OfPnrVbt27RfEQWIZ1aG+tcF+/d3EDpriq/cE7Ql/wZ1+RDb9y9y7/DV6ThOYDlbp+JgWNgfZ2n+sBXNigTLqp9AYcLM0lshdl5O7u7fTbA0vKYAwKHMedscKo1AtanpEO8G1Ou4aRDhenJiSYqcz1Uo9KZL7nnvu1ydKp9EloHIjEOrQmBl3C0S27gTJLBbNm3Kuc6aEszOJw9KflAXwsqGzjsWIEpaSwjuOtkl+G70d+6Tlw9dKUfSTbb/pQkUsCB34dtJPvqqi38zXf+5DoXtIFDJaxCuwAgCGUY7SODKQ0mlWsoO8cOFClzqMm+pAMQSA4H5fExnIXoB7DUa9FxGfgs3iWDWI7Ojx4/ZuYVAInICjIRHzx8mymqf/7nf9E++OUjMv2z2UV7+XK/rayttTfeuMt03lcvD7geEeHysh0cHnYDC6mj2CdSTVFOeIcOvQt6m0GAchRICFs4rC6vti+8+/l2cHrSPvjwUSnFi+3Zs2fdGQU4rS6vMQpwAbgtXLXNzd12hZ5Hi/AGY+oP0k9dEqdSSfy8t7fffvt3/kn7vf/5fyIj+/3/4/fbz376M408Z7DqumGyF1gupygxGgilFApW9R6oZptW4gA7R/5svDjLhamv1dOj98ooJ42zZIx86WiSzivkdc8DKSxLjHQ40oC9ZfRUyvDILnCmCXEwe3CWQmGnC405MEH0WqisH/eJs+Jn47gb91Ga4TNgHeBUL+Eq60hZqOpjRoKpiK8MlSJYKlhjoA8dMxXB6c4gClcp6ngPiXwBfQ1HPy68x8q2BOh88/hUntNZJc44mV4Y5eiIePifeyh674MmM/sFPTBHOSfeZUPHPSqo2FXEkHvGM8WATOOEPx6rEkM7Y8m0y5lrwzWdDPgePTyVpj9K7ogLjLpXaLQOlcpGd36E2ZSG/uBVkbkghsb8fV37WD+dImTONZjBTsR0TpiZpkPQ26BzwpkSPYt1vv+Wz+rMQzHv+RIXG2hm1KaZbrjVC/PnNOAIq3I5Jqx0jnByoHFICR4oMXaAgxfhXvBZO8eorKyvtZPjY2XfVXTRcBD+jMxWvAvKAQI9gHQ6BN2v03fgz93krDGv4d96GZOyVYHnzlYxHLszoDI8PNVO94Z9VGZNtcxwVph7iXqdzkcuJfssJzParH2PstekN38eEXM6garUXU4GGTL+Hl/J11wCC7WICpz7Pb7u/DOOZ79KrCnluw4bTgM5o1TuYRxWBhQcrUui4cAr7q9Kvo3f3nfeiXEeX3tQo842lJqRldz5f59MOz/9N2nB7wky73Rr3MR6SVMpM7RfGYMecjXF0Skd9zJ6Z6eWE0Q0VboPjMrqN8ds1BpelHxA31cQxsgX2UHIjjN9G+emcDV9wFDtZYrdsTyc25ZFyccGTQ3ekrKFwYkoeTV9UQaW04UGc+2ZmbCpTDKrTmVLzvTn+9FHcE7pnDgWa/+mFeIMjLVVRce9b9ydy7WxLnXLBWcUST4I9nYUK/MAe+bvat9aZ8hZ8jXeR7X/qBAUDa4qrYLBgL9bj4ERa37KAGNNaPdgGDhFOl574AGMgoID9sOG6Jh2XzK3O9DSM1c4Q8dAte7wnXYdAyVoJVctn+i8Kp7ijAxnGLAFSOgJvk+3E5JTahgJpKUK1qaeoj5g4kMwcj3cCM54VftU1U+dh4b4ivuLSu+iA4kZWHKGaPjUGALHuyoHEJwCMJaBi84iZa9wJhmUDoXAfPEw0CN7T62tU0/rWY7lwMO+lXxQFSJLgpn1GDvSnb3kLDUFh6X7aYACspAulBm+cN1Wltd7VhRgSzjVsCLQGPpeM2PIvBbN8SG3yujEIAIYjnyGTgqVrckJAsfVIgMdkDPSHXG2Ve6Hjg4GUjRcE04NwA04gPMgwWNrc7udnB7RgQV8OTo6ZJaKzr3QDg4O2xv3ZJyrL7L6sgPv8NnDgyPaIqAJZJeRtq5Ej3DOwDGDOzs4REnmRtvf22MJHrNh1tbbq5evWC6HxJKRbYuSTPSll/yRAb7M7CXJkxEYlV67wKwplVRqYjoMeOocCMjXoE44pnZ3d9vh4VEP1p+eYagCnDJr3dgnraLkFIGN6suMZJKV5UVOLIaDACWFyMaS3Tlrb7xxr/3ilx/QScXsLQ55W6OjCk7Ip0+e0DnIElbqJsj6weA3JSNgr3AwAEbMajs56/3vWZK4hgEQs7bBfvro73xKp5b1adwl6Am2LmCE9eBoAC6QP7K1jLIn6XRA9QtpEVV3ajMGmCFxBQ7UF8+esl808BJruw8/1hP+ITEFDqhl4gjt5MtzwndzY51wkFMUDrbFtr2zTZmI+wK8775xl3eDzKflZTlUoeNg3sPa6kq7dfsWbW2UZ96+c5t0xTMRH+DEl148m50Qn+Aswe9os9MxKV3bewcs5PC9op8AOAQYMEPuQsk1gJv5qAdUWI/COxmwKWctaAF4aV0JPBd6MdsPVeUQHIksna6qQfsKrI9gr6pyXCZPVfB97GHoCyi1lfwDjwJuMYnFQcMKyGHPcDD594AfcAWJTJR91XuPuFK9nZm0NOn3TnkWMtH2af4OZ1A28aiAwO/Yiq4CZa4ecPm3z20ntGkF+3XWKmAhmtO64stKSgPvQHILHKY4A3w8wC3yGg5HEW+jTDg7o5Ma9Aaa8n26HRT+ziCm5z7gM7D9y6EL9m3eD8RyWbIHEg9bVYFD+pCiNZNk4xjsZ/nhz9nmlV/EQ4FL5yh65Xujb7F0d+l1yhxEghnuSrQgHWWR/KnbEHQYjkQpv1e4NeYS2Fbh16oQtr41t/fK7E4/irKGR6LL1A5N/Tx1uIW//vYfXzsqnYaHLwWEpH5ArxvAibRMja5JhUZeEwEuQumjEu5GRvX7WnaCUS+BwUXOTkEUZXhXdBRecRyMnnFGD7aUgbWIzMKDtr9/2F7tHbb33/+g/eKDD9vz53vtyZNnbWtrhwi9d3jAy7ITFN/TY77QmAqM9FpOaawIzsgiu2ZEgghFpXGhnUFJRJYavPBVkg2B4iwhefoX2sXZWfvMpz7Tvva1z7e2eNG+9a3vtf29w7ayttAuzxfa8QxEpJKtu7fvtl//9V9rX/zir7U//Df/mj0w771xt929+wazNTlgphgU3vVq/xWV+R7hrDRwNguFQVVMD9EB9rksZxEOrAakSk1W+us6YUoHA7JcKoNN1oX+r2c6MVOtogBllFI5iYg5BX8p1UyXr6mY2dNKDr3hvMNbGMFnJN8E5ObGo3GpR9zzPJwKaIeljCEbHUZ0G3EWLhYYZj5WuG008HPV6y6zXGzk9Gglh1ogvVyCAAYI4AwlwQaa6ajvIVrSmCHa0MB7bajZAawSWg0QsnHIyGEZGI464nMsuz876z1RO/Nk1FRM0qWjjoIjuxWOcDtAHKG1YaW7k0NODGf0TnHZNe+gFJnM9phzKJUDzecyE05nghmaccf+P/EZqBdoEKx+EkLJmFZVGTo2Jn3H5lF8DwQ78KuGI6USoOVGZqB7I+JFyNA2jhimvguvP/3q5yUElEFgfighPfpPei0zecPBTNswyq8WWuOOcYAx8MHvx1eXFjlDpZ+bbN1ZcMoy9CCBLIdL4eEyaWZBVUkwjanKcPdZ7PyZy8YCHy/hxTJSGm0xKRjROMJFYtHlawCh98xM7nD6p4A0fK0wit9JPpgOnQFF/CjHA0FQ2VJW3Onc6+WF8xPFh1Ko3j5wBCF9z2UAACAASURBVHhype9ufBYLDSch8SEcLInDPqP2UPyPAY9xA6abjn92ohSxDKUgBj4VHJSRUMZJ8c7+PPsiLXUnHHmxS5s5kGGU1uUZiV90rsxP0kv6G3SWWZfMue5KrpQfZ3qNjDHfm40D043x207NVJAH7AU3tzfoNIzsDGe6FWiTH4FeaKgbfyAPR3rSXKQWihoUbn0+Mru8fvXDNN+Dw1h97BRJ7rIoAmrp0KciVw6dxDt+zv9VJnlm9xmeWl/v8R4Mh6mSaPjrPeLznlY71zeUPaP1D3t19i17Olf/Kkbye7am+Odwlo4J48YNVjHQsaXpo+RrDHIXjS0syZio0qUBbWVw4udz9Gmu7HvSh1PRqk84jDtknNAAQf+pcvgkDrk3sAOONAqZyXXdZufKvKDBX5kchFlllskgXevOHWU0wGCckdetrq8zg0TOSwTkEEyHPGvaS0ykdUaT+zYp405nUu9zlGFt9jugk6EHOzGAqXQStmJRmRfuFDoHzoKWRFinTy5dWWK2jnqVSQ4yUHyp6iEO5lpdYxP38/NTZkjCIYD3opH9/sE+dWQFFYXfLBGrckpkYTCzByVXMJKXoNMouAj9wjobdBgb8TgD7lUDwWCkA6egq3hK6+jNtb6xxn1jbcsce6fBu6A/sIxtY5uwl4N0RoeeGt8DrsisEr/AN5Qn0PWZbafMfMostiq6autryvaBIxDnxj7RuB+9vNwjkJljG8guGe0wcI10BFTPLthGclorW477o6P8rO1so4rqlPcMBw7Wwz84J+0MVFAQGdfK7MJ/cDDt7G7ToeS+5uKFi6y6Un9YDNI445BLtKkCDGj8M6tRz6JKa2dnl07SZ08fV2BW5c3YG41Z2EHnM9opcOwhgwmwwLlePHvOz7z77rsNFWGAF3g1YIg1YHegFBp0jWwjyBI4FtRLrMphr67ooAQtAG/29/a7s9YOIAwsse7MoQYxGAZOWOvuuEvyloUFOrnAM51gAdxT5YeM+LOzUzqykPjiSgW8x/JFWaClm6CNDZ1jkgXQqw8OjxoSzi+QIccyViXNuMIDiYh4B51V5+fMWMJ/HLa6f9AzeK3PqBLpmrYunrt37347Ojrm3cF+tW6E8927e6dKU9fa7s5O29jcaG+/9VZ74403mKACx6VxBefe3tmhw5dyo6mCCrBYXtGAGjiD6KiDs6laFliHcwDXtql0Uziyj9rqCnC/eiti8Cv5nVuPDYeF5LrsH9k8dpjVUBwJrT4shdmi5ezB51QRWD0Oq71q7yHKrLJxb9Y7JFtHX1HbDkO/0QwF9QqUbm1nL/BB51TwwW3CsE0/KxntAZPiGQ4IWZZPv6ZdQS04EnJShmItwAlOd9AZ6Mh/T13G6/lvtK1cdTjXRqpa/7jtgoOK5fzymrmH/J15i8+TeiVhWPeHu3LrDPmdZDtK1qj6FElLhBVtNWXz0xdUmXfWGawbsQKqAl9pf3S6qU1Zv0n/gH+X+pJkmJNClEGLv9tJKCdsV+Mr838+GSbhkXCyjWI44udhy8+3X2Jv2MJzyF04QGnnoxQfjvoKrA+9TTqCYO+etCNwmP4P2vVVlp8OSfoICGeoCW4/ZRwfTsyp/e579+/t/Fz4T3+pDEb/Q6lVAgeXgSgI00cn0yBtjDGiWOW1LvEYDo2Rhi8CHmVNfm8a1uhFI4DVsAuXaNMoUHqmmjc3erDd8wGZFh9++LK99+Oftz/95rfb7u1dCol3PvEWy6b/4We/YEYjyqyFIEpl/vznv8CswWfPnlAQo2+iaEFM1goZfgciBqg+9ZlfoWA5ODhqu9s7bXV9s33/hz9oixURt8OLBsrCQnv7zTfbyspC2zvca2cYlLPU2u1dKDroC3ncHj580I5QS39x2Z5+9FFbuLpsn//8J9q//N/+V2ZiIl327Pyy/fLDR+273/1++8Hf/rh99OHztn1rl6Vcn/yVt9mYlRGWazDxWXu1t9f7KpyczOhUUYRD0QcIIwhIOMOgFG9sIOq0SCchEOuMPTiUhg2lGPCCgHd6LJU+pIYzilap+iihP1dZLqO1bEJbE6er11vv1VKNRHGHfWJgNepVuWSl/Fcijhsh4x7gCJWnvwzFmjSIbFFGlyq92Uju+8RXR7nwvYhUiqeFSMdp9iEcGVl4FnBF1qTL5xCdQVo7o0VIiT/HNKjLtrm13QDzew/uUxkgEwFeQRAiIk8cluMAzNcOxmRizNTqwkrNYEknTG2XuYt9OHWaZVgwIBBpZtr4cGjJSEMURKUUJ6fqr0BlvhzMiOqQLqoBM99QYQswNvABKtnocUOjeZSQuvE1tCjcy6z6jrLMrEoEGaioBrYuPbOjDb9n81gwVJelVgaNMw3d5HrqbEuHJZljlX1Y0PBuy3lho7AzefIiqQHiRSqJ9YAqOwyYeBzZefP8avTPy2waCr8Sqir/kgAaDqAxAd78djBtRWq5z8Lz4ViS8CCtomkwFQbxbDoves8glLIpEDDKpYZDh+vBoRSOKTlxJAvswDQ9WOAK3hL4hj1oTgGoKsGqgIT3bH5rQehBFMoiEi2zZMeKQJ2h9y5i8+xSzHvJsnwgLjf0nqnAeWhJOKyMa8gAsIHqSKdK3UZ5I+9jopRQuXemZ2X4MEDiIU+Eh7KgpaQXLfFilD1g3PUQKctTlu/BmVLN6ul6K5lsZxM+y8xhOvKqRK5gwYE4ZTzSMcY+n+BTMhThPJWzXxl4UpJV7mWlWlSgEmz/m3/PcFh6T/gs+h8Ll6Q4MiPEjhsmC2v6ee/rxKi67l2OGgW5sGc7dZjFmQ5L99QlTZR8rh5xBG/9n4NBKsXTPwVO5NCnilplddg7eDej4c4odS/MylCgQlZKbqfdcrSmExC8UpUEmoypXk/qA0oeOKEVDeXQP/MMO/tUcnNOupWRv0zDlA3T+SkF0YyLpnll49VwgVrbPIgTEvsb7Xe7bhf8QA03gFOvggQVRhpOUGRnVj9ulPK4MbzK9VVCR8W2tYbm6/gHZw2dR5AvV+fk7eBlztrC/tEPCKWwoEmXVwIe2AfWAX9DSRKdmFW1ABkM+Gk6qMuSFugcgyENvQcOMewNDjFk3qCfpu9PDkFN5KbjqLKR6FioxvTon8QeUjDizs7a7VtqVQPdkVkO1SQe66i38yXfAXi/fPGCTjfyvHZNB8/62ip1RQUA5exTf+1V0Wi7VtUMdJHqW61yTJXyYcQtKRdZB1cLdO4Blp4GChmHrCJNHFXTffXwWqpsrsN+F3AG4f2AOQDx4MF9OsBQWfTw3kM6iYC/axtwEK2346ODdvsuysoWmGG6sKSqI8Dq6dO9tr29227f3gV2aHhR9SujvKwhUEBM4ANoicMXqz3HxSUcRsvt/AzO3lU+T327el3BEbOyJLznuRZRnij9FW0+LKPIV4FzlbECeJPeQb/Fi0hPVdJvw4z64bUycuAYwplPT+GQW6OepgoeBY2Jg+RVklIMMi9VNhOzCkV0wAn0O1NZKPrJbVDO4j5wf7g3lAZLD4WzbK+XKVvnA02pvPeqbW5vEUfgwL3CndagH+xNWTvqlSf9T85OloxyT+e8n6UFBZ7JN0pmoGUUzoN/p7MT9gxzTzpNHoVsq2xPlnVKerAnNHqaHavMFftExiT0QWW4qr2OjVbsUROGF9rB4b6cWg6wVvUEZSOzYEsDqIoZvI/O/ZJ3DHj0Fj6jTRPv05+ZZGo5WFEMoOSdB9JV5i5ifszGPq/kBjnyaWd6SnENlmHiA/ulqgcju8V7GnTIePObeafECLDZQWDHJ/QPZPpRt6+MYNwV4AvdHPfNihdk31a24we/+CXxSZm1y2yHBX4HvL+9e4uZhHJYgmbXevIBeR2CQVXaP/SyiGSW00aZxq9X+6RTwo4cO/jw1QFBwQqB5DHMhHoje2VWBtuC+lBTB1rQ3AdkczoDW0NnoC/XgKvA49QxdcfKBqb+T1tF0mxUZo1seusIPr/0naJjeliUdNAdRNVz0d0juk2AjP2ipdSnpAeqbFVtiip43nUs6fKiy8kwJsahq11ZJAG4wsXVhc7sXl1XP0T4L2z3ms/5nNxPOe7Uiz/O6kA1J7TAieyWAXqG7WEi0m29tzuSYo/Ws2jrlLz1XSpoqEAkekqurtUUdKVht/PZGavahlMO+KA5Fmz/Rj14DFrExUKG2HHruxxOt3FG2zBT+820ajjhK/0L0b/Zd819zLVYc5WFnNCGi99vx6V1f95RDIY175jTJ8l+5EAnTlabQGTl0rdSvY2xNuiMvT9pgw3+Lvtx6LwMbMSEc1UROOlIZ1A7BwXY5LB1hUfZlxEE97v81bagbfBup3/vP/4Z0ex14KCfzci0MfDpcGQJg7zGEmZgtOPfqNW288aOQZVGGPhUJssgw/t7ll31k3MqrhmYI9UyLLUW+1ygsev5Rfvff///bj/5yU/bW2+/3Q6P5EyE4vbZz362vfvuF9q//5P/0I5npxTKQPDjo5P2qc98uj368BGdJ840osJcDb4hNKF8QSFDtAC9It9866F6TM7O2gKadCIaV9FOnwdff+1Xf7W9+fBBe/r4o7a+ttQ+eva8zc4hpDFJaI2Kw8nRi/bqxR6dPv/F177S/vv/9r9p7372c+y/cHJy1KCEIa0XWZjbW1vt+bMn7AN5fHTWPvXJTzL6x/4Wi0tM4ydRI2qGseeb6A8hxqB+EChJWKFT8cWrV+JtV1AMztvLl3uEF/a9f4CBPogiXrfDw1OWV1xfXzBln9OLoHienLfFhbXq0XTeXu09lxOmmvBiutXSErL7lEaMSDjuEVFDwAol8spqxbAaDOQ5EsxplKhRM/a7s7PNPVHxXlmjkxPExH4GZ2fsy4BnETF06Ysnn5OIrrRvOocrMxECi/0Mqk8PeyVUPwdEBNV8Ven6ABIEODJqgdfvvvvZ9qlP/Qqjvp/85DtkljBAgINQJKE4oPzho4+etH//x/9P+/73f1BNXfcqBV5OHhOkmJ0iNzCw8U73axSduDfTEg0iZnnQSNa4eToOGM26bIfHB8wQgONxj5Ow0J8DfT0kMAh7pFwTD7DeGQ0tRIo1mRnTuCiOe682cBxOvdo/pOJNxbh6UNJhTcX5kkoQe+WA0bHPEQILOg/wkhF3G9YUMKP/GfYBo4c0iEjvTKnhuG/xtMpUreb/VJIdpSnHlhioIsT6VxEcKBzsKaRouB18+NmZB54iR8OG64JeqkxwUSVPzA5gdq2m1kPI2VilgwLlntUTzkLFyjwHL7gPlwDc35OGv/BCw5pgSLvEYUSj7FRDSWE2vBYvxj1jAJScPVXK4Mm9pdSjNx8UVMABJUHMZvCwmohsAoI9Glb9sTxlVz17BUvJDeUTqXRLa0MZdOkosrzxGSgToGUrGzonaHhdDrnqt0N4r6yp7x0yo9mfBGVLaDquyBvujL2QigbAuzzchvuuibGQTy4nwDpqWeD2DrIK6TTB4A8qvtftEtkTpQixD1bdF/aNcjDIHTaJrtI5l6O5hy4y3OFQA14Dx6wsyDEDmSljT4528DwYzyiDUyNlZS+pXxP4jgS+7hM0hex1KfMw7hbb6ckZ+dDGJgJCaOehXi3qSXVKAxPlYW4MDiDyLDTEq09b8V68E0aM+BHu4JIyCIGjjbXNdr0AOSLnEQJP5GM11Ax37NIkl9jhPOD/kotYVxnIyiKqM6J0tDKEYEgYfzkgbqahNcSvkrGgCztk8DllPKhUihktyDqqsqA7d+62w0Pwd2SIiS/ASCf+zzDkZZn3zR7J7GEjwwu0hHdsbSGrBo5UrI9yHJTyyYHE+4SyuwDHh3qYgcdSzsLZfAVHIRBW2XzOpMHd2CmF/WDf7G13hZI7ZHqdsuQSz21tqERPRtl1u1BdZjmNF9vpMSYBot+WlHD3ZFWZnEqjIJPtYAd/29tHX6pNKqrQ5YCnLq2yc4IVDaWQSqcQzJCJtr//SmWAC0vMooMcXVtVJQoHztWQMuwB79je0jPKDFAmHGCIDyCwaUc9yqLAm7a3N9vJyYH6c11dU9bib+JJMErUCwp34sESd27fKqeAlGr8De+D3gbZg7tDiZ+y2HFnlrPgueBVZ1SHXMLJHmQeKIDPIBhJA01BWQUyL+WMYgkkMrNALwqo658cZgvNwzy0PvVW6B+XJ+3F8xft3v177cWLl+R10GOODo/4DLKKwGeQKYbyTOi4C9XeYXaq+97c2uwlX8piVDABPFXl7NfUW6UvIWNvqV3WlFechTIbPa8O99s1SnVLD3CgErjIk/Qp6s7iUykmeWO1jrGR7P7i7FtXwWxXNWEtl2LSgcK+V+gpOYZ1UeepQIJlaDFMZn9ZNhHfexsW9ROTXRBDfyLIFCZKGaojOCj+NPpoS+vwxNzIwK3erizhrOAwuUpkubiiRUMKVJZpGwa0LIeHYCNVxbqKDPLF5dfb4HgN6zCWzc7e6vutXn1+Pp0UqXOmAWzD20ah92UnklvY4B26rxHgMu0q67EGZkUgNR0Q/rvXf805VJ9LeHUYxd+swyUe+DmfNw12PJcOEb/X5506HiSba9JyTTk2bvjeUtfzftKJQJ0wMpLteDJMrecZPuM+XWX0ekaU9+l7wF2oak734j0zc7ocRLgXOHl9P6YnOZskShiIrvYtQscxkTsdNUOfta5WTsEgLOuEktllu0SrpJtg5Y97/8O5pHuYOnq8rt+V9zu921zbNPhxziPD12skzG7ah58zv8n9Tx1Kfta2gXEs6dQw8/nI38opyPWY/OFed6oozAQB47wcR+IhwAvYv5CHbm9gXPPdet+GFZ31NIMi67PaMLiK8fU7GL37yq9Yd6dMRAZaIwHE8FBPykXaoYYZZIWca0BQyQX7p8zD5mAUE+MJ3+onnLhmHEkeZ37k5/JuTJf5Hj9nH4/4j4JfsoHEhRPngjTmvk260p5urpJaXpR+i3+uTnSLN+xDOugCdYDRG3H0UDR/volmku8bLlOYGU/NX6d8Ng9lx61/Rzz8m7/6D0wHtKJm4is7WyArz2Uyfiw2kKAYeDkr6E0uB4KdiEZ+KQTibFjXRCUlXg4JX7SRCgo/fB6MkHFdNbJFT77llc32r/71v2nf+9vvtosL1OfLyMIl7N6+RaXxww8/bF/68m+2r/zm19of/l//Zzs42Ofez2cXbXv3Fg0MZbGNhuaLC+ijKOVAwJfBfO/evfaPfvNrhAsmAf3Hv/7/6FThZS9hihJKnmXkbKKPBfuMwLhe4s+g3OPjl+3una32pS99sX32M59pX/nyl9rtnd12djpTyjyjr5jmtdQ+fPwRi4bOz5CFiKalt1gKtLa6QWMEhoWjdIjWuKkwo43Lcnidnpy3H/7wR+3LX/4iDTBmmOD+yrmrviHqMwkFBiURODON2RmiXRIoyiJAdoJ6vSBbBeXqiMS73woMWUwUf/78GcvV6RS4WmrnM0WELy5xDkwOR58aGckwVLHXFy9eVHRahjaJanbG3i6g3yNMwWpL7cNHj9u9u3fpqP3lLz9o9+7d5Z1uspwEjl9lEgIWMCrgQISTWMr+Qnv85Gnb3tqh8b+xAQcmSlPUhFf9IqFQIyKE6DWMoNX2u7/7u+0rX/kKjb2DowM1oq6BG84eWd/YVtYrnJGLS+3w+LT9u298o333e9+nQYXeN3DwaTKwmgUvr6y18zMMPcIUNTAMGINqqM3SkxOVP6B8X7rtJQ2uJ0+etFu37xBHgevvfOITbW17o0+pQmkHDDT8d/fubRqryEDA9+yFgZ4ocI6zlF4RNjoXKosJqf/Kdl2g8YMmx3CC43kbQM6gAy7ACQ5nI4xyPH98dMxMRsDo8ePnbWdrh8YTaBprYDqcHZAwfBBtZbbHBgxbZEtq8paiunKYAOboobq7e5t3iawNZsmuKXNMjNc9U+T4otOoBj3AGYEGutecpKeEMTs/WLmKjBGUNKGU7eRY2U1lXFNAViakypnQrPeqbayt0ani7CX2qoHxvqIMQpWgidexWfQRMmqQKQHDTQ5kTZer5vlLVXYIh8uFjCUrx24Ozb42yF44Q/NgZQi3a2RYYPAUfrfGvofKekI6i4w6TWe9Js2i5Ai8ETwXcIbjgD2IVpYYRIFjAFknaAHgSBfoAnuCQa4pg8ja1bAq8PSzGTKdrxgMwbr7+3ttA+VhVXrFbJxytDpKrTYOcIIoo219DZPeMERJpQl0CFRvQsABPY1wRvMhGPh2aAMPAfuPHn9EBcmBApQE6TlkRQuH4AhSydwWz4ngzeHRkXqsVhYOJrSBb8AxDiUNWR7MlKmeNJ7Ud3GFbJLNdnF+1TY3Ntqrly80FKxaRCCzGvuCrDs6xtS3Ms6RWbCGu1dWIvACeICvyjJSFB//nE1/6/Y2+2cBfqJvPHPZtrdvt9MZDI4TygQ5CfHMTru1u0F600TATToyqChcoTRTjaUBOysIJ2jbwcioHMm4H/B1GsbXS8QJ4C34F3qVMmMPxnZN8YYyCzhBsQTsrq7KQeYILzJe6MxRdiEd3tXGYWt7k21LXj5/2eXRGE4GRUpBAJe9w8EFXsDAE/qVUVlFjx+1WWHfsPVVRsUFk/N2a/cWYX5yjD5gkEnn7eAAvX+A3yqfbAtnjPYDJ7AmZM8pev7MTpglAnpGGdvZ6RkrIBTxbSwRxJoo5WSPOjoTxavwDzJAZaAIjqop/cqqs2AqUMAhOsrY3cAkQfSArgF7b9y6panycCJtq/n5xdV129nabrd3d7k+7modCifKBtGIHPyFTebBG1ZIF/gKnPvVX/3VHiSGIw54ALlppzl0j62Nze5Uw12iWoIBGwY5VphZxszgiytNqixHI+lksbWXr172iYjWp8BzEAjDXYKXcHJmTXKlrlhDisxb3P8IZcoOBiIoycAV5fboY4y7sREl+hlBbSvSMiCkH8nYGQOa7Biw7mu6UJ9N47Iow39z1m4aIfj7cIDJ8BiGp7KjUO4JPgJdzFlK2Dto1Zmi4C3g18xgWloiDSPYODtDSfhS+/SnP9M+/PCX1MGUDa37y/dzGCMzQaTPTo0LO+acvd+dQOidFXqwHSXSD4XH1p0Ng1zbxkbej5w1MoANQ32VPFKppQyudEZ1505MxrZs9T2Mu5LzLvdr3EtDyHhi57fwAnczelPn8860tfPBhqhldMJc30s3sW3hnpx2NKWTzefV3MP5AX/aO+SXYGbfZLfX0jmnJyjXKU+qj1zacd7n3NkqaDJ16KRDIu8zv0/YpnGez6QjI51IhkXSUzoI/TnTkg38dMjYoUfbs/AD9KB+d8N5MfajAJ9tzKlxbFr184I5cFbZ1FOD3CXU/Q47jirXPPkC9shegVWlknARvrvaR29PWLFiL2zy01MEMcX/hq2KjOHzPv31rbfeYt9F/N2OdPE7rQ05bNgTHlX/me8ddDbv9PPvE7eU3SmHvXHHTjjtU1n0iRsOyhh3fJ+mm6mDzvD3ehp+pUqQpCk7qBKO5il5t3kH3kPyn6TrKc+Z3lHeT+7Ffo35vY97u8m5kw419rqlfarKtdTZ/FnzO+nH6t2Xd54+lundeV9L0c+P8J1UhpmfJZ/wmdN3k+eBHeYrN77i7wwCVq9I4wpbYfUs7DFd2+08DO8hS50BCj/RcK6ZHnzOvIuk33xueib/nOdKvJAsm8OkPgwl35u0lE/f9H2eK7+HE0T2M/R8teYTD5OjP2WZYYv17YPLPeB78z7LVe8lgwNzdM3ha+Kv/n3KZ8JRszoHP/rOn/0RS6TZMLWyT8xMfZFYZERPxhRa/U6Cj4vXRE1/Tglycig4QpleYrx3KA3auJQU9V5BFpHW0oFgMJFY0AB3dtyOTs7aD37wk/bNb32bKdSehIZnYKTce3CPvaPu3HmjffjLx217+1b78Xvv9RI/RH92dm8x2wupxc4UgHDnlJ5qlOzeMi9fvmQU+PbtW+3evQftyUdP1DcF0ybPZ21na7Oa02pyF4wHKIo729vtN37jC+3LX/r19uUvfrG9/fb9dklHW2sXM5TAiBlzsAIyUBau28n5cfvgg8ftm9/8S2Yi/qOvfbmtLC0ymg2joYYv03BSSUlNyqvIUTIzZNfB4QjDxpFkZhY2GHdyBgthlLIt5UZDZ9BERAJhRFWZBVLvMXGpR44yYniP1XgVzgxlV6B8Gg2xl9vGphrxQji6N46nLLFMDun07L8iRY/9nFiKJwWUo+63MFFK06OYecdR6accQMGm5pWGjK8wYNB7RD1rlKKNyeXMUqMyf0pjGQ4wRPulACxy+teDBw/Z8wAl7HA6OUpgw8S9RbE3R66BV6Cn9c3N9pOf/rT9wR/8Qfvo0SM6HZFKv76+1XZ3brftna326NFPmbGBsuq3Hn6iGtuutN3trfbpT3+aDrO77KeiM8F4hKN6a2ebDjzfFRu/rsjR66loFroU1tWTUyVdyvixMDJt4yt4ABW5ahUARR8wRnYSsnRYxlTlNuwzyYCAUqrhDOTUuKVlOiGQ6YEsMzgxsAdkQZnx0cHNCXAqZYIjAgY7S33YExV/Ay6p7wt6G6HZ82x2QSNeU+avmIUER5D6wly009Nz9qUBXnEK3MlJOz6ZtaMjNAiH4b/WVtGU/eqi7R+ilw8yL7E/Gc1wLoBmd2/d5VnUAwTlcUdtlc3ML9iPDWsD1iqZAZ7CwaeeVMqCWqRzE/tDljFwDPAFHAHPRZbca9gQBj4tr6wzOwqwgONwaemSg6LYT6FKspDpCocGHIhYA+84OoTTaJeO3JX1Rkc1syAqUKNuA5KAdArQubXMZ7DXLfAT4EK7ZBQR/YLefPiQ2TLb28gaUmABd7K7e4slesxSWkb2oXoU4Q7Fb+A00X3hd2/cu9NAbsAl0BscO+BFaJ7ObHU0+V9GZqum7aKXEO6F2UqMvqK1ADLt4IRX5vIiMzzlzAKPAK7BuQRe4CnsNgAUxMBdqa+Xs5OUeUgVu/fPQ8YacYBBDzirT+jsLmrmMQAAIABJREFUlJPWBh9KuRStZD+3FWQFnpVzWS0X2IAeJWQnyCxbIP4xO2xN+MKMwZret7qGhvlwJtUk7yoFw0Q+KJOa2lmZcou6BwawUD4EA4JlqHKQAOfUpkENxeGAAK1xcNpla6vryLgZ2T8oNURWOTMH4RhkP94aZMEyGji1VK4LWOAe0LcJcGf5b5WUMxBSw3ZUtodeQMrCkNMC9KP+TcB10LV5j5QiKJkoL0W212kvh7GTB1nMMpacNebSSE0zHDxMcMK7XZLU7w3O0+rbSl7IYXQaJMfy7TVN44PxqN6Bap2BezEfRPnZ2sYGg2C4X/BhDQMDLihLEA32cRcq71IG6ebWBjOxsR7gwN9tgGaU5Yjn2Weves3BsajqLMk2918Dz1FfqsV2Cp3BfV1ZfqWyWBsc7IfMMqNqpwFHN2Qce7zBeS1cZGI4+8GBL6p8ij3nakgFWxSA92CgBAII6DlcckgZfuptZiPOOgd5fVWn4O8uB01jUUrqCF77by6vHDqodA3/3YZnOo6s7EpuDwUY51BZoQJ27idpR5gzg8FnxC+t//DtDKQYV4fMVOkR7k0Z2mMwmo0s4HJmabNywvy4dGL61q4bSxgh/7lX6L3UuxS8XV1bl7HMYSjQc1Bei551m9RpcD/AS8iwly+f9+Ca5TF4Mf6DYQL9AQE8OJ2YUU8ntopY1KO0Aj293+foO9x19uonakMk7zP1Td+NnRY2SOwYskFneNmgV+WT7sF9Tf1Zr2knQga9cj/jDobVlw6vNHrTKWi9t5h9d9ZMnWX+DNeZKwsc7QnkNx0DhLw/O7Fs9zCDuJw+dqgZT2wAJoy6sbskuradxa/hdJJRqUxe04PpZgqrqVFpg9ZG9NQwtsNj3Nk4Z8LKn/edd5uwqnd8D3kGn9UwGTxhOP/zmTT08169JnkcSvtZFSDHXOKmYWy4+m6NYw684e8s7Qecy66wYT290ym8xCdHieFwYMjemjPgy2us0saRwZi4kLCRXY4qs8Me6PB94quC7sjqVz9M9sCsLF3TlWkxneDsxBDOfzsvbAcaTlM6znf7b967HX/GQ/89ecjg+coez/ua4svAz5EZZwdLwtTBJb8310kYJL4nXvk+86zGQZ93+oyfTV/HkBUjsHITvHJ/SasJT56TSTBlc0JPqUQoBiFYNThaCCStCsbVpmLiKO+fWSAC8B38XWRK5j68v7xT0ko5edNZjLVGT+ZRMevn7fj0nZgPOcGCeI+evOVI77wwWvrYuTjFyymN+b583ted0uNm8j1J2z4bdAQ560dLP/vL8iyJK7mO9zblz+ZhU7znz+WbUf9V6dO+U8FT/DIDIZkM6DVhU/kcWmO0e8j95h6N+5Zh/ip2kQGM6tf4rT/5QzoYrZz5JUxvKE8k/s4IRJU7QDDaKTEcTXhmREKceaE1pOCxN0IxWyjxvgALrQQmDLgZ+vldDQEGlGfzavS62d9rjz561v7yr/667b06aPt7r+gAkBPyihGbt956s+0fvGw//vv3GK3+vd/7Pe7761//ejuv4QIwsqF4mamAEYNho3cCS9WWVRaKzBn2z0GElQ2EMRVJg1N8kYsLV+3Vq32utbR03XZ2N9q//Bf/on31K19hydvBwQsareczwBLOMmRlIqtLESfsGXLl+3/7o/an3/zT9uzJk/ZPf+e/au/8yjttfRPT86oROuBfae1mXL5oGVn6JweTovTS5t0cW9FyI1WPBHIataL9qdAlgfKGy2ExJTh6xCtaC6eciQYGs5wwIxo+FHBF+dmrBeXz5R3H7+wMrU5+/VxWwuyB9/4uyqj1g2YcwrP5kgU4SUxcuH+WZsfZTUhS0EZUDD8DxpqUJuOa/XIwRe8AE8tVbiaDQaW/xyenDVHEra2NPk0OmVN/96MftXfe+URbYelxOWaXl2XEloCwU0qNbkVfSXNwYpmheWCP6TkF2MjU0G+7YA+FSQ6BS2WmVd8LP2dhybLyWDiVss47PCCjSjE7s6oBF2ba7NMCQcbUTClx+OdJeYYv8eDyikEDwJLZshvIbBQ/kBEo5w9LeKrdAvpfwimCvkpiuHC2qC8WsnvgnEHGGSawoxk1Su/g9ERf1LMT0SOy3YArMPTZJ7I7Z0cvDpSaImMTDgEpnMILwA7vUHnlSY8Ygcewz1LBGmsbl/HVae+KcF/LoDxBxqPuB/CAk0m9aHUbeBf3V7hn/MbXp0+ftrt37/I54CgdyJeXhCH2lbwDPwO+cIS4UbvpGF8dfbRBCuHqEgE4B42fic+Z0eJzpqBy9NrPdVwDLEvVNs4Y37GOHQWJz1ZMyKZ6w+PRm8S0Y8PH+/E76WQvYYtn3eMmlTTzHz9nOekBNVDwAEc45djXLobMmH+QZtljUxn7Se902UxovdOQsw/nsqHEE3xPaeiZ7m0Qmbf7zvWsjPGp0p88OpWllA1paLFHVskOrJdBjLwXvysVcO/HJXj5DuMrfueSQ8MDa3ifeDfL69fQWF5Odp6p+nOhtxXL5KviwMaf4U89p7LEUpH1GdUWZUZjjfpSlPXkxHbfpWnZe0l+bHgmbQBezlKzTFNbMjmZjOd5V+bZ/tu4j1H+qdJfGR3GWd+TM7TxeSvzQ2kUDM3jraT6HcZrwirkCNZJvaTTDgt4q+8Zm6nNhf57VpB5mtc3LSdeY4/K2BtZMpZ7hin2K74/6GsYSG5RIOPfONRxptZ15mTenfdnmCZuew9+xnC2ATXlf3gv94kAOjO8R6CS8pFOdGUwJ99RPyYZNl4b/Fx0o553eLfk5OjXiGoe4w9aORgPDVvuu4zKdNZyWAHeWLTkNZIOfWavlWsarsmHzJuStyacaXOUrDLfHvc3dCEHTX3vpgXTXfKSXP/j3ttpj3aPspDzX/ItBfdV/VFuvu44ki4gHPf32KNlTOpxhuvUoE0+RnxbnJ8W2uEZTmzhXLVSiAy4PFfe2/T3SWcJS+NK3r15g/HcsMYzqX8bBqblNOr9twHXkcxg2zBxy/w6adXBED8HmvrGN77BgNxv/9ZvsRJB8kOOgKlOQp7NSh4EmYfjz3AyjKZ8IB1nU3mW8nR8znY1Idt/nTJsZDzOOyB1F0P7pryqyoMXL1713usOPhmXfBfYHysraiJu3m3SFbrP52eNY3L+j77NKdcMdx9o+nPeldc2TFPWin/O9x70GZXdPGhq7Eu91I2f7iXnMwmfK6IT2VXpxMx79t7N143jfp/xP8/od/lvSVNJT1O8t65wE674rF5L7SGkE1v3GNWLo+0WWHj2iUyctZ7o3ojGgfyasithkfzVJfXJEwwnv4/8SgB5LRPdNJ+OV8upKZytT7i/pOWuZJWqcNyCyneW8L+JdlPH8X6Td01hP71P67aJN6kHJDwNl8Sjm+grfzc9h7iF+6OLb4DHwXZk3+KqRvN7fT7rb76LhMU8fQz6meJ/4o95r/HIP+fe8/MLf/ln//bajELe2HqRlfLI/0xiyIMQocuz7CyRBJCMpVESjWdNaJ5KakRzFhg/z0wRpOiWQEA2E0rn2mJ7tb/Xfvj3P27f/d4P296rQ74fU6ShTL799lv07L588YpOT/zNU618BjiIbCwboWm8M/LfGPGHcwL/LpEh01CyvNrOZjDu1UsM5Tn4h4bkz549IxN788377R//46+1//F/+O/am28+pIMJJaXIdEEmDbOa0Nx8CSUMB+3iTP0SkD334uWL9hd/8Z12eHTabu1utn/6X/8OJ/OxF0JFnjSpDI5alKEp3dyEYeNhROYvVV5VXn5lz0jxVAm7SrKEjBIcXsuIaKXWBJfCgLApx5eFnR3LHOaCHmHlWJ5jrD2Kpt51eIYlA1gwPO/O3hAfGWUOqbQlY09CME5zbTYIl6FkJjkEqnFrREkl5EaphQQRps6tUkBz0EJNElQWgBrdnxyhhPiivXz5griF4T3MEimBDsUfxi+cDyirQ9kcM4zKsSnCLOG6pAhEp5PKmMDPo1fpMAp5d2VgC981acoMxvCwY8WDEAwHPKcsIbwTe3g9gmgloa8Rzq2pQmEYDjhLMZoa1Ng33gn42VFvGsX75gMVylKj8VRZZC5DTqGYRpxQqvo9LiiLSnigptkst+PEPPf8UJas5qMoxcNTBqc8rRvL9Q5NpCzHUWXxumTQgniKu2OSsTIAJYSW+G6WDkClYNZYOQhWUQat3mo2LPPsVlTxN78zjZukQwsHOw6Mh3Se1H95r+YjKYi9Rp7LOGfY29BPAZz8JffvPft3WMvZLJIboyF4vtPvSsHue89yMysGo2fKcD56De1hOOGNTxaqidtWlIjXNSBJ2WJqtG/8x2dEW3Ki+5z+fpxT2ZLsAjLhQ7m/Kb2ZvpM/+66J8xLSfLf35P25PNQ8HH/3HU/vdxhRdmyPyXf4XPIG30/u1fvDPuaMx0mvJT9nRcl3kEYc+UUZ752v0FmLzEIZ/MqCVtBMcmapB4cQgPAeTV+OsieOY68ZoPFa0lFKZtad2iHi8+U9Sz4Jtr53wqbuBfzDd2Ejs9NcBWtSV0l+ZJpLmFsvg7xyeXjiUMrLlN8qg1EGreAx+pHZOSJ9DS4nZf8lz1bm0HAwJ02zvY11y6raAK15MN5r/L4yXzmhl/0mR/bDFI6+FwdP/V7LcuNO8g0860oVO3exDuh3ZDqqmbrfbTxKgyvxenrnKWOTrgx/VMZwkMgF2q4oo99N9qV/AWc1EdjyksPdCjaq7Bh6noNhvCP0zawJoyqTVhAoDfXkGcMYUk9m36udlsnDE3/8/fR8c7QS2SfJp3Od12ij6CplzxRvtccx9XOcbZRi5x2YB+Y63mfyZp9VZ6q2EnOly6QMTTuuFg/maV57qv8YB/M5v4fPUmF0phwC2wrocn/l+B00PIKLyU9s8/gdfuc0IOd1vNfkhQmHhNdUPvu+co3ELX82eVXefd73FA+0n/ly+qncy3Utt7ymHUiuXDJuG/+TZnOfxrXcp+VQ4nnqAfN4PuTNgMs8tUxpboonLqFO3Mi1bLsRP4qukBjjvVse+C6kX8hh75JU8zTST9n5yMpX9doYlJY7R6aUYWV4Wnbg99Y5/N6UC1O6lT4377C0jiV4lC4UFTl+t+F1Ew+avidp8aY9TP8+1VtuSs5I3EkYG7emvMVr5lfjcuK0/z6lOT7DITNXDPJ4CKD3cVGDZHQ5w3FtejX+9rNxwNUo3Z/SftJz6mLm732detCBSvGwUUafeJTnNK0mjQFHgZO2PYw71v0gu+acnCXHkibxveWzZOd8P9uEQ57L+3n9ToYtkDIoeUTyjsTPpGnDwXub3nPqtQn7m3A38dP8AclvqE4A7Jb7mRVEBb2n/m8YJA8y3hpfbgrW+W/W93LPU/zuMPnOt4aD0ZeNFyNLMX/2QbFozyyjYB8GvA2WzJrQRjH9sjLpJhzBU6bwTkf3yLAwJQ5OlerHIsMF5Xcq//nw8aP20eOnbe9g1t5//0OWQQLIn//85+ngefToEXslsbF9a+3Xf+PX2wcffMB3rK+q1xXOIccGSg0P2ZsIDj0qK9dXzDaE0wWlY5z8eL3U7ty+y6En9+/fJWN/cO8uy6BQNv2Zz3yafQ6hQSMtnz3HWI6C0iQMPVGGFfokIdPve9/7XvvoyZO2ubbZfv7+z5nViP56X/nyV9s7n3yHxguMVjAPThEsRxQZObK2uoNnNIxWqq7Smk1sc8rTIhQVlYPaqDIy5M9JtCJ4Oyz4dHfWpcMIdwlnACMONdzA7+5GiFpndwded5ygFxLwpLLYktA9eTmZLr5PAz4zBPxZMwFN5xvGNT4HWOIzLAcjY1tlRpFh7GwAnr0MKHyPzwzDXI2DXHqEtdBTDYNpsI7PBny2kgPlH4wAJduESRup1Wak7MVWQ2dsEMAhjnOhJxiZVTmYCOuaMOf34BzutWlFww58CxUzBxssUwXHcQUzlWSQeTdTYWyGZx6QTHwqNC1A8DWz2Gyke08+Iz5PI3zi2ExB5HN6j6mgOfo/9l+9J/ukuYoQIdP3WsLOdy1cUkZwF5rMVpdT2EqGz4HnmZ2CPp+b6Cuo0gXiV02BZuP8UuY8qdK8NY3hVNZQFmwcNc5bOBh/CKcqf/D58/7M1/23pPs0DnIPKVB9L/68n0uhZEGaNGqBb0XXCqYVh3TqG2/Nw3w2C0f/3mfx/oYSM9/3KI2L3tKjsoQzq2vwjtHgGr/LDCff7ZySwGxL4QGzF4vHGP/N/zsfrIwv/x1nt1PS6zJrqabDpfzNe0n66jReBmnK4aQDn3FkTQylzLiVTtmUBd5/3ovbRhjHfK8pr25SAs1bzMvnnHihPCa/1RCTednmny1fp0YOzolnkM3L3nTFj8GHPYnXe+Ygp5IDU3ljgzUNioFvI8hq2JgvgctPlTrtccgIO/FSKTZ82BuynnXppdZWqSsddNy3gg7JV32GvIupMph4LLxFIEfrSDaqrQb+RmW1ZJt5lRznGoBluk0Z0XH+cshsw9vvAFdMGjcMk16Shv1s3r3vxzqH70m6o5zLPo/hAnnsSeLmg+Zv5v8+r/E7eZDx2ufxuqmM+3d4xjwy5RPKpBP3k9dIniwy2I39u+yb2cKlA7G/bgQt0GpC/YXRg3Op62KmC9/3xxlr4hWjP7oNfeNVqvBTvDbMDcPkW5ZT+XnvO/UP8zR/NQ74/QO3alpsnd33PF1z3Mkon0/4G6+8h5SBuZb+Ppx69sEQBlUxTb26KgvMd+xEMf4Zj1KuG59N/wm3dLo/efIRAyToyTm9T8m1Ad3UzRK+PpOfTD5sOZF4nM9N+V2eYXrnyT9Tnifsc+18Zsih5PUq55/+DWugYso8xHiG9/hZ62X+m94FZ/sYNqh9edCedubPG899l8YZy2L1bh/Db5KnmpdNcfwmejBueIhj8o6E/ZTPILMNtixaPLm6Ku0P0xJ+5+SD1BFdGcD7r8xI81EOYarMQeNK6sUpbwCPdGR7D4bTFOcSFwyfxEHh6vzk58RrrzfF71w3+UbiesI215ze3ZDDSs4xnqYcne7dZ0g5mOfy99OzTnnjlFa5Xh9yqTrToXeptdl0v37HnH4tpt5fl/BL/mfYTXWefCZxwzBNm+AmHpHwMW0lz3NyTcoqrJP9RpMecn+5ju8rYZL3a7ownFP383Op8+adfxz+THmk3z2/F4F/BArmByvlvae+n/Iov0d2J2hNU+OVJCMYO7FBSSOv842BP3knqRsYB2xjpTy7iWbzvAvf+ebX6XIeFyAlCCm4yfDnCWIwHCM3D1vNdPHsXPkKev2VwWtm64Niyq/fk0YZjDX31sLvNVbdqf9V/tQWWSb9/i8+bL/44FF79OET9vHCZFRMScYEyfv3H7Ck6W/+839q66sqF9m5s9uePH6qARnsSYOLvmgPH95vZ6cH7fbuNpv+7+7ssjT6/oP77Z133mHPvHfe/gQdCspkU3+x4+PqpVaZWDm1C1mL6+uYlnzePnr8uP3kJz+h4/DJ0ycsqzw6OWkXZ2ft6HC/feHzn2uf+fSn253bd9i7EnCks6XynekM85j33jNxsCQrJ5yMSceu/sHBNmXsJuoUPIMZVkV1ldCk0pPMOomTiNZqkEuVKhsR4UTD52CQMDusnGMqEagyABhMJaBzb2l0eA0TfD8j+1bZOQRn9nzPk2TaCRcxJRkeVtbsRHSpKQwqGyAmdPdUQU8IOBNevHzOs92/f0/94moClg1evN9ZeogywlhwqYL3w7WvyvFa4+LNQNyw3fSB9Z2lAeemS2PzjpMpTpnV1IFn2gY8nM3hu3WfM6+dJfhDARnM0ecxI+44ULicinTiUjI+v9sMDQa6Fb1k6mZuVmoAEwsgYRYmkN6iAQ7Fy+fUMAE1IFuocgzA3vuxIYB1bSSYbznzjXvkgJZRPu8zp7A2Daey2++GpQw1VKgcG4azC9H9OdNECgkawBcqccVzc467KvOZKqXJx22QGd75Lu/b554qcKkwphJgnPAZb/pcKhTJ8xN/fd9WipKGU3k0L8H7KCcwcGg2E38umNrxNgwyDJdAVnNvo8XlE8esGLtBvOUccNHvyvv2/kCbLodPnMZnTMdTQ8rGCh3S5+cqh1xWpsFUMTctp6KTSmzSegp644f6nM1PZsznxBOlDxhupkOs4Wxe/g4NxCtzyPIdn0nlM2k5v0+lCbCGo8c80bD084ZP4kfite/GX6dBIGejJc+1spp46ug5zo79JD3YmT/NsMv7SIPOMMbfU7EnfUTvLfPDdDClg9R42e+1Sl9Nu6YlrzMUy9GupvOUyJw0blq2+52jefhQTBFs8R1YtzNsDD+/P50oN/GAdPalHAK/M54lHZrf3cRbk+cN/fX1qaPpeDc/swGTvC/3C53QbUKss2Bf6TSyvPAd24kxpcepMZZ/x/eQ4SlH8s6zNNq6CfY5MqSrRY88itQz7LDkvjjBc76VhmGZcPFZLEOSvyQf8/f5NeFmGkw5k/x6yhN91/hqGrDz4ibD1XSgPqtDKni/5itdd6iAO570upZJQ6aPCdZ+zveRfCa/T3zzu6cyymebwiJpBmuad+a+8BkEQN577732uc99bo43WsambM6z5D4+Tm76HrBW6hRaR31sc/9TWee2Qbnn6T3nO6YwmOKX8S9pJXFMn692W5MhP4aH+SzbCUUprO/d7yCdVlsH0z/+ljz4JvxP2epzJ94NWA/YfRx8rAN478Zb089Ux9HP0mrz3v15f07tbTA008OrtKspT7I8c3DV5c8+D1ta1YFSDhqGxpk5+z96kiatJA6KbuQIT5xIvpD0lHJUAX7ZAqmTmF/epJMm/Kd04TuY2iR5t1MeNJUzXS/MXoAF7yn9pLzI+53CwftMOEzhedPPCStPbqbbO6a+y1aQbaSgyLy89LsNS9NH7mn6O62vbDn/Szz2+xNXTKt4/zTQhd+lXmI44DnryLm++WnyqJv4s+Hv9ac8KfHjprvrdlvQU/K46b1NaT/1m3z3FMdu4jO5t6lNQB7ApDxVTMH+oJ7Cbnaq6AG8B60PwTnlY6YF88wpPkzhOpVFieM8x//75/+uu7GHwqeyXZdzJQGmcZSEjd+b6SQgpxtMwe11/YwzsayoZ6YkDVGUAxexaBL1dds/OG4np2ftg18+YgYidGgMgnj64nl7/uwFhz7gLOiPxky0JQwZ2aKDb3V5qe3ubLS3Ht5rn3r7YXvzwd22ubHOLEL2WVrE1M9jKoAAHLIG1zbW2/GJst4IbDYDr8EYlYKOM6LnGSJJf/uDv22/+MUHbXZ61p4/f85S6jt3blNQoAHvV7/6xbb36lV793OfZYN8ZFISRnQMjv5CZvKgZAhQIaGib0AcwBJRKMPeCIyfkdFmojJzyDuSkT/Kc1PYwTHz4MEDGlxJmCjJcemis/O6cIqSX8HJzmo5ANh+CWdEtOVaZ8Tbmds1xwyHYPSenHlqgcvyvyqD7ww2ejtpPRlImRlgIvbvkAWAZz1xD4LaxhrK3Gk4tYVenopnkSkLBzkchiZeG9hYH7/zz3YKAq/wz05Lv5+wXVqZez9+BxwyHdiBgnVxLzYGkiENY3b0oLuJseOzU4U+DQWsKX4ghwHOm2W3VnKmSvRUUUhB4vuBA8i8wkIjnzPT6sZlKSM27vxO7A31Ailg8FnzD/MntDg44zuXOX2ZfZNiGJKfJ05dj3I/8yXT2FAKy7FYrRvMdPG8GbOjxAlT36Pvy0MizJTnDNwaYJEGG3lQlZR4jeFogCEJJ9vVnOMsBZnpE1+xF6/h39t54vO4nNz3YbinIJ0aJ16LfKdKhJ1hY2eiceSmrxa2hrXP66+pWFrRNB777q18WUnxWS17vIZxDvuwse2MZmSH+Xk7GLxfw9x8t/Pc69ZQ7pjwSdxMHCdtRQbblG+b/lJpNM1NaSzhmO9O/DWOAcV9LpcVWo7oXMWPK1JvPiFFUDwU/xxosDwxTlkPSMdxKiFTfMReHJDJki3Tbiri0/OkrEi5pr2OgTb43r3osIYHLhlXLVuxd2dfeJ8+v3m5fw/c8zvSsZSZMr4X46FlgXEC8gTvBs7NKX8skRwOQgcbvL98Nz6fxp7Xtm6V95M4lrJ8SjfJJ8QTs+RK/NFn9x2Y1vHVLRGQZZU8JmHq8mv3rpzes+X94G+jl53P6Hcan823vCfzkORbhoFlGX72vRiWGhI3hrhAJ7DsRdaTcdtwN10mfH33Ppf3lHt0KTlkOfQC7zN1ZN+535H8Fmuxr3A5jnEm4DnaA6FHo0vV3AOrO2Aqo3fwEcgt0bXwXYEN9jXuRqgztGr43g3ldckfUw5M+VPCQnBGWyLpF1ObwOc2/xL8uCL3O9U/jNfGn3TKmBZu4iOW8clHfHfG4TxHysR0ECa9GZ6GhXE518P+MdwKugl0QssyfAZ8CvIE/QOnwabUGdJA9e/zHSkT8kxJc76ThI3hazn7Gl+4ob+j3+vPeG9T+jb8zHuTLryH1ON0n3NJV3MOKttMbB9VgcXUA1IeTXWWpC3jk9fwvngObyy6J/ocA9887Ad6qGhqKmeM61P8SllvuKUjRQ6canEVjiHjvGkHfbaxn5WVke05pcFRijpa6aRM8CTpvJeUt0nrqZP5vMmDk6YECzm58tmb8NW/GzgtOzZxx/uY0kDC0s/4jhLX0w7x+yzbfHav5XtMHDfuTGnMeJS0k++d6vXeY9JY3lnKsDmcLKfuFL9Tt+17rPLlm/jalCfe9HN+zvB+/Y7GsCvjY96Zz22cyfekvO62X7UX8xrYg23ppA2vk7qA9zZ9Vz7rNfIcxtcpr5zK9yk+TD/newq20dsZfBzvzTUTNsnLPg4f/QzmFUCnUSst2YyWb6Z7rJ2yNtfH32yXW8fqOqv7mtNxWTRsnlTBb/IR+KaQMOYejN7AxwExmcsUYdKISqJMokiBnADiBXMSo6I+U2cKC2qh0FamBJ5DDoCMIwxRWGt//9577cXLV+xnB+eSMoTHAAAgAElEQVQh+jSurMJhpKEG6MO0u7PTdna22t6LV+3sHMNGFts7n3jQPvnOvbZaQyLswLDH9fTkhA6J9Q2VVsHAYtNtOl+kDJkQ4HCDcoDp0j/5yU/b3//4vXZ4dEyFDxN1USqJkm0oRlD+To6POGDiv/zql5UVAgcWpsNhUmo5M42whCMUqorioRTJgkbGi0s/Rq8gIxD+DpglA3MpFeBjJCP8PZFyYYGTbN3QHvC3w21tZZWDbmzwe7CD13K5KBGW2qmUAmdkTgkoGXBmi02J0464EZmTczeVCe8piReQs6Pc8DQs5DhuLDdRdpGIUdmBNZESvytnsqMndoQL7+EsFaURN6sfCuHPzNsrDoGBQwu9kOjsrRJ33LnhBDjIYSGnaiqjhpGZqwUu9ur9Gl6OTKaAdbTQDGuqDOX7UvARd+g0H+XCxhcr1XYupzD0Hfs9KSzSyLbRNhXk5hVdca8ehMJpleEzOlPRTPOuIeRdDq/+id4zJr9asbHRiGiPAgSY3j7fT85wx7rGIQtrnO28nK+phFlQ+Qz4mxl8GuXmmYabeaWVvCmupsKWwtafN13kOl5rKgi9j6nTLo2BORoqvE6lJb/H+pnZlQLVa/q86VBPGHXhWBeUeGhY+DwYviXeW/04i+YYSKrSAAtGf1Z8ckRYFQ0X77SDi31uiwdgfdOgzwCeQB4cZSjKpJGMgkGIIJKDCPgdGlDb0Of7K/hh2Au3RhYsfgaMMlP4JgUpadj8IHEv17XzVHgw+iwnjJJGfSYrGrmWAnsKnlhWp2JlR5nv07hmGKaT1TDG75IejCPGbZ8/6dF/SzrxPSTOJQ/Cuj6zaYK6RZTQJu6moYH7sKM64Sz+qP1P/xkGntpsnHaZcco7069haodC7tfvSb0gaTzxwO9OQ8D7TmPEdJGKtvm+7yRpE5ne4sOTPmPFAyyT3OfLcn+6D5/B+ICfrU9N+VvKFvMMwzr1Un/vc6ZBOZV9oglF9YVv4v2muzR2pnA1PDLTy7BKndD79j0b1sY5O1CgF0J/NEyTRiwDjV/zQdLRY8q4iucQ0HEmv9fy59H3GTqx8EoZ9O7vrSmQGprmO/CeLPemd2/Y+F6MO4N/2zE0gsd4ZuiP0vk9lHl8XtlKvtPkkakv6Nwqbc3fG9Y4I/R/8zDvN/eduGQ45V2ZV1iPMAxSz/H3yQsNw8S91Henf8+fc5/GZ/89ZYdxLHle8sb83rxCv9MAuXF29Zn0UDPYLUl3yd+M/7mvm3hfwmS6Vq6RekfeYcJS6zuLcbTTAj1A3rJKKzIbjX+575v4403vS3wQ3g+5aT0n5RX1+Rjk5jWHDjWfTW6c9n0Y5/Oukq8NXQT6vmgT/8w/Bj8aA6tA46Bj0Y104HQWpCMGz1neaO+l50T/cu/tJlpIPpv3ap5heAwcGQ7G1Gun6+hd7sUYtf+BbMnz8978zqnOkLIFzpek4SFXR59a8yqv7efNw6dyLOkg9Va/d0oTU9rOz/u+/MyU7tI5Slwy/kcLKcPU9GA567sxfXhfN9HxTTLXvHCq+/g9U3mf+JMw9D7wNXE0n7dOmXqgn/XnvMekrdx36stTXL7p7KnzTGGSa011pLzf6Z0nD2RCVfbVrb7LlMfR7sQ45Hd+3D3l7/n9lTJ94eOwfuvgN/6eehfe4WcIs5o/QfyLqo0uu6qtG8+OoWPl5LHONCfHvv1n/5bx6TQYE6Gnxk9esoHrqH8icwe0p5ktVH8KTDaO6AuMdGQXEVHCOYN0RSrCUTqD0g8YbJsbm2idoV5KF5ftp//w83ZwcNR+9vMP2ub2vba7ud02Nlbb4vpG20Im4kLjcJbjw/12dLjX7t3ZbZ9460G7dWunLV5jovOSHIdFmCwPKKUFQD2/uGYWH+5taUW9AsGEdVFjMiOcne/99B/aD370d+3yaoGfuTg7Zdn26ckZFbvbt2612fExDdHf/ie/1W7fVoYahBim+gmGKlHoQ4MKw5H4P49wI6ZGhWgJggI9JGX0DiJXc1gpvypR1v2oj5MRgs8TaZZZ/u1/iXzGDTw7LcdKg8nPmQF4rSROM6kUBkMoezqfGI8dU5ieC8diKuPJMPR5n11vxZ2lQYTvgbNQomxsuXwx3084cXFNbPK0Jp/B+G9BjxYBJlZ8zFEE0JAcf8OZYEPGRJt3Y1gNoTCUCbwrM32chWQ6TePA60wZejoZUgHz8wmDvMfRUNo9v8awglRYnF1g+FgY+zxY03D3+la2iGtVhmrFa07RrEnoxm3DPvduoecyMsEWvTSV4QsYOSvNz/hn000aAl0JQlRmjk+MfkzGQQv9FJz+PPAhnXqpgFjw++92Cg2Huk6YguQmYZpOTDyb2X0JR+OJ18N77UBPQZQOYd+xBTdg6Wwl07KV2umdm8YN38RNG3OGeeJG4qLv3Eq+pp1r+rrxAO+388t3cHkBoTnagGTmnmHqMlrfg/drHPTPKRstqO24QibKVNGBHLOClPwyksJ6+ZLPZ5o0XAwDDv8ph6YiNy5Rnu9RlLzWfE88fAyuSnoxnSaP5IijPrht9KzlhNkacGV6Ng7hZ/DUHqgrOYP1FbSRcUSYwtlXdGn9wXzZyqOdd8Y7/x37Mi1ZqTEtTJXhVMy8bsI1FUnrQIl/vpM8Iz5jOs87S9zxHt1z9+HDhyF3GxU/4ByM48wGFc4uUcYhO94ZZMY741I6h42HxlXLXMM6z+09Th2jXs8wGLiAgKf6Nacx4n5nhiX0IdEV8H213b9/n2eUgjsGaBluqcekTjGVValTJs/oMrd0yaTPeX2Aq5eTwE4rO0hHn9U0lBKHkr/hGZyFOkUFBcxvfQY7WK1T4Ws64vG88d1ndYAD+i3wIel/OAnmZQ0CkeZ1HAJWbWlwbw6eDb4x+k/qDGjrg9Yq0AVHgMQ4C3w0reLZqSM8ac/6zry+aVkFOe+2RvOyizAsv815ZUWbXxtmXtM4Zlo3LmYrBPOXdBAbx5JPpfxMeZNyOWV5Pu/fmzamvCbhnXwjf58yP3HEuJ16g9+XOpLX9d+MK8bDKX0NHXJeRvjeprSXci/3lHtJ+jKPuenvSa/mmbkff4a82711awCkeZjvXM9qgEXqEMkvLANy34bx3LvKQZf34jXzfqb3ljLA70h7xjwB9m0Ouhj3PHpCGs6pZ3r9KW9UkHz0qO3Bm+iL6HWwL+tskD2o3INtCXlLPQUtTC6lD1vO4QyolGKV37KGWSl4Lx7Du5ggg+VIwjxhmHc/cESOxcThKR77nm9qfwBH6ZQejb/T+53yo7y7scbov2l8E5z1HttvSECRHj3aMqS8mepBvm/fY9Kvv09dYYrD+bnUyaZ4b9j7fV0+R2/F1I/m9buhDxuHUxcyH/JeTL9+p/UF360/63ckDNKZ1fGeSUdKplkBjlXfWsKyhvJ5TX/GP99k0+T9py2an01aneLtFK/yZ3x/k73qtadnTVLxnvN3iS/eR9LEdC83/S3vPvkx8auNKgPwIvdmxbpOQOL9TgL7WNN2p+8MfAxnx39nM9mvlntpD2pAoRN7FKwifL6DEukyBJLpGaGwEStffnkSjA9q5DZA551NijDSkKmGsVhDGx9Zi3POzMhaNJPD5+EMPDtHSQWyCRfaycmMSszq6nr78Y9/2l7sY1LeddvaWGUp8eXstG2ur7azy/O2tbnW3nn7Ydvd2aICT2XkGlkN6umAabIwkB599KgdHsIAmLU7d++2zc3tXgYLj62UW/RWXG8omUZJDXo6or8iJkC/eLlHJ+TyioD++PETKpk72+vt7bfebOsY+LK42B4+uE8DwsoyotgsJ4YzZBkCQIJA06JHHx0gnBUiIz/gicEgMkLlQNTAF6JfTeRSubCjYLmmlTiWYF+plt/MwszG+zSBpFOLjOxSws2M0MrOIJheENXXJ+KenRGWyQCN4DaajOQsK63GzFg3DSK9d0TKUwmQwISjARO5Ffk3c3TaMJkmslTZcF4wQLYSBLzx2bA3vPB+ELCZl79iLZQ+QRlYXV+rbCntaOoEHAxe7CGzl9JhZMLmOaiQiYj9zzRr3JgKX99jNgJO5p8M3d8PA13CwHefa+c9mK7tDMihAKnQJO6NA8j1aRhb6GMPVprcN8+8KAVbCmp9Vlmk2ouci+ZlhjHWSaaaCkDyuY6by8p4E40pYuwsmISJy73M/BM/LJyNQ2mk+nl8zdJcvH8qaIwPVobMg71GGjmG5VTgJR+xkpqC2GfKtVJozwleTqUXTBiI6ZmF82U9N8HYeGV65xolzPxu06Dv2QM6fN6ER+JvKj1YH/xG7TSEz1jPjoRU1rCGnQFT5QbPOygBRV7DFxAoKr4SmY5gwzjLyOpyNF48Ou/EvHOqZMhJAvx1JqboXp+VTDJ9pvNLf88S1/kSI+O+z20c8FpWUI2rvifD1DIh+alxInmLnzMP8tfkl4B18pdcJx3i/r1h5Xv3fVkmmi91/jLhLeZVPqvxOunTtJm6Ud6NedWUrrC2eQv27iFOXc6W/pNK2qBvZMnWrheuerkJ9jJV1n32PKO/97tMh74j352NzL53KPyVCWY8YLDucji34Bg3X8Iz416Fl3aA+h3iW8oIybuf3p35RuoAeTbrNNPf5fOmh6Qhn3k4YGQwu/ezYeN1zQ99fmX0wXnqwXbSb7xu8lqs4TJXn9d8O/maebH3js9BV/Dd+rP42U7EpJfBo3QWD3Rz76U0/nQeOTU1aEpZ23gWAwxTZvZM7oUFngP7wlrdyRBZq8ljpnzZMlb7hH47P/BuyGwNX5qjHehvC6/rSIM/yWEJ3UcBG+lBOA+wl9ls6Z0oms/7GnxTfNn34X28rrfqRowTKYeTT+bn/X3iLbEu2pz4b4m3uXef2Z+byn/j4RSGfrf5YMo/v/N1+TI4iN871S29D9NX8pz8TO4ndZL8vOHZYc9BAO6jLpnm5wcPRt/fkYGfMst78T0n3C1TEi5e23tNWKeMS/vCPCKfzfN1HQ93XHqQ8UPvswE+sm2n/Cdx0/AXvg9D3/du/j74geAHnuW2A3QyVusBZCNxUv3lJellZRUBR8EUz8CWhR0mnUS42vlnT74Zg2wSf6fwS76C5yTnnDk7b7eYt+X9jMDacKwmDX8c/g65JYxI3jLF/SmeGs65tu9XX6WDJ70a7/wZ48hrfC2SA8a9vg4Hr5d4kXT2cd/n2TQ8ciQZea2kjSkt5Lq5lr83XKe6D37Os6dM89+SRjrNRo9P137kWsmTDdOb+GTCOXEu9+TvrctOzzrFq4TNlEdbtqaMmNJBwjn12Zv4ffKp6b4+jr/ehAOv36cqraz7Yx/gBU6ksD6SQf/Oq8IfmHrZxbn8dQlnn5W5xmyrpKzjzle/8xffuMZYawPCwgObw7AMLICswdnZjM49Dh+qE04FkRHEh4Vi2QmlNjZFRhsLyNqTAaUsCyJYKbtzhnb0ObPytrGx2X7wgx+29/7u/Xa1stEury/bGSY1n1+yt+En3rrXtrc329bmRtvcXGfzZJd6waE4Oztrjx8/bSezWfuHn73ftra327uf+1y798YdRnacmo9p0+AzK8tLbXllnc7Ig4P99oMf/n178vQFm+vuvTpsi4vopbfUnjx91FZXVtsXvvBFvvvpsw/amw/vt93dW3VWRYkuLq800KY17g1lLGD0VuyS6SSxpNFGmEc03/dpI9x3Y6FhZBqEolIWllNXFBFCCM9ldpcR0gI6vyJDzEoqPudIQypG/j4dRSmcUtgMPBrlWIk/KIl3sGbeQLk508uCbnGZbfaJ3xhmhH2yH9LCKCOwQ9OMDmBh9K/KI30/7udlvLXBiP6aeJa9FpeN06Ok3swulQW8axgUoj2sI8E8puLiHXbkdoZdAmVqpGBNZ3xZIdEzYuuGm5W4ZIje26D4IbTzvTYo2Gg2JrDi92nEpiGSTlAypnKCzDmsouRlKtTxfuD2CGTIeU2HPTLWogegBZSjN8YDnHXaF9FnScPQZzU++iv3FAbDVFBZ2JpGksemo8B3ZHiZNg1/fO0O9huaSafg9LN+Zwo7/C4dUflMKkqJa37Gv8vsWfzO+yK9w1hDZLKCSVN4+R668JlMDxc+eqCPOiwkfdthAzi6pAefuckgTMMgDW7jkfFvTmEqRRgwm9IX+UBlcdkZad4K3uFMWCrG3dF6VTK0SoCrv+HgmQp6mGdYiTPf9777ICw6nZ0FKMekcGw0lTe/mjfs5qdAJl7ie8PP+OHfpbOFd1NZD4RZlOEYD/zOpA/BW/xbsFYvY+JlNEPHO+2ot0Fk+WaZk/u2MTe927z3lCVJS8Z1wyp5SxrjWRJ9k5KceJxyMNezPmUa9WeMt9PghOgXfTKkuPPnKzmueeZydNhlnDqXv/deUtbnXtOpbJ5keE6dKDZALbcRfLSeZh5pOIt3asCcaR06U/Kc5JF5D13nowEnPMHvTBvOmsPv4PDT1NbWhwn6Lo1nqd/gDKens966QPip1ilGZWTH4J+z4kz/6YDCee3kTUO267hFE+bjqdckT827sLzD8DeX4RvX8JXOw8o8Tn3QtGk+iEogONfQs88ywHSIZ93z2XfladRucWKdIgMteT/Yi9/vdfEelTcP3d3r51fA0iXbpq8pXH3PCPCiZNsDa8wDkERgGhh0KwNKND+CRb4bn8m4mPSRv/N5um4awyoMA+PTFH+T16UOmnIl1zBcci+pHxtPcmhC7it1iHzHnE4SgeDU50zj5knmE4nLU56ZvGyqF0z3MsVxn9vvncJBOmcN/YiKqykfm/LOPLfPMtXRco3k8z5Pnj3ha7yYfsafS709cTx5LtYY1WiZ8CA5mM+mvDF8Eh/8Xk9y9r58PtOR8FJ2j9oIKbB+zgGiR7Rj8W73r8sEIO9h99attrq2yqGkee98Z23Oe+MZKwA8lfe+H8t7HDnly010lnARHo1pzcarxKOUbYlXg35GUDv5WMrLXM+fk303MhuNV9rzJBgSC/vMxp8pTt0Eo5twNvea3yfcLRsdR0n5k/vgO6sK7yZ+NALPda4qs3YGnPVA8z7Cjr4BOKWjZJ3KyBi8Y3k/5QcJe308WzSMYVepR/rdecfzuq1s43xX2lYpAxPeeR+Gbcok06jXTRmROJa89Cbennc45dF5V2rRUg7xmgNgOd733aSjkJ56+znp1Wp3IXgSPtfC4YSLbXwkRE15jOUa3xWDRw0H8wPrfKmLI3sRKOB7yXte+KtvfV3hkaz7RsSEJbCVHl0ZUwKWpksJWGq4zKyyar5spoIpRegVSEZEo1hGjjeG35MJFo4hq4wbrR5VU0bAsvKaVsQoDJW9q3Y2O2s/+uEP2/vvv9/u3rrTdm/fppH62U9/si0vLHOi9BIdSovVB7AxeoNS4Z/9/Oft6Oi4PfroMXstPnzr7Xbv3j1mK7K0miWAZ3QksvRnabktLy223d1tZjUiY/E/f/e7LGk+PESkqBTZja22trbU1taX2sbaetvbP2hg3g/u36Vx9f8z9qZNnmXHed+tqq5ep3tmujEbBiQBESQASqBtSaQdjrBfmP5GdviNSVsR0vfhG4f3gEhTBGBjBwiCAggRwOxr711du+LJzN85z826NWYjBlX1/997ljyZTy4nT54obB1zP1t0CSyAhlF77ZqKbM+6TgOwc5Uiu9EV4RBonI8KzBBYgulwDGDcZKp0XNJgnUFKBTwVUNOR5CGwcYx93nrbgeDo6LiyEUWvXG/9026anAIZ0DHHZLZwEhwsABN3EhHg/t1g/PN5uRD9ISwYTuKTdFKLg+2Im9qfRrJqTx4lKO9aMCZqEZC9t7PcuH4jeOLRE9X3PIq5an7wro4fRVZkHcVNRTZ3AzPKX0fhQm5SCKajz01r1HScAcY1SCODHK2fO2zM3Z0C+CiDfvNZaCme0/EJtZrGPODNrt1pXoISd5AVeBU/gnxbijTxQk5zokfQQyUQ4kidak5YFoHCU2x1Uh+tHO2oVbqvWolpPEiG4W34A1B1w/q8gFnyS30JvSfjS5gSzs9ZOpcRhBRgFzjjLOp5PYdjl8bVsuhYPIYdu75uNHYF2ZWjZNcdJzfEXMm5osPIdbkmUAGuOj5MGQrETsUTazIDARiL9E8f8JEb7Cg89c9c4V1XvvCCG2mMjznTLjIBNoU8RFZ0FfZWll7UJ1F2wPqigQxsqMzFdDJT0vNfGEp1PJejdFzmQoYixhQBBDCEzFnVURVm6zgHATDkSQo73osAUGY9KxgpPFAAIDZoaizQ1ek7sKw2GNxwH/rUsnJ8LTAWdNwROutnzFPyLMauLJ/cVJi17jiu5HwGvfQTWoSsVVBQdIqNltLr9Akfd72U/D5xKi73qIuKQj+ZnHGDfchm3cZN5pXaIdjgGNg/Yy7Ot1sGJHKITTJ0WcJUFeifBprwPS/l4Lht1mWlFvTMuMn5umGLI62xOT7BY2C/5pq6SHwvcOHa1FnCRjxIYDZkuHgbXT9oQ1mIcgLdmGXOXaZ9DRnr7k5mIg9nAyO47MWOVxMvq8zL2Nmel2eBzcOuYUO5bgdNY3uWQYGWfnRXdNd/fmKCNcd+0OYfG3bwpXAi7aW0PZA1p4meVbtsSOGsg6NuX4AxWgdOFoQMnZ+NLCZK70Bvxun4+OGHH8amcm7sEz7OIOg1bpMv5xe6Rd+R+JXBP8YNtrhsaJ48M7I3q6Yx+nTaBOns+cV+vO/Yr/4IHGZ2ZNqsbgOARR6sR29JH4tO0AOeIwCeG/uJHayf+H/g49nZOPmSemh9kJPTQR6EAXvg9a5jWU+XDf+s6/auZ13v+HuO8Z0+6Ex/1+V18NhGFpm36/jS7TDGiZPpen7FT02uL6NPb39rrik36V5KvzvvhH7hJuHyE7jAk7FN22A6y11XOf74mDzIAF3AHae321VOB/8dzKYdXw9fJ8dzfR7yELzrJavWp9Fo07FhzSvojOyV/nwTJ+VhXm7jNCK4rw2MF27dWk6OM9ivscoPpt8r+1fjBJza0kYFpy3cx+PiF7etc/yeKZgxgSk/yHCO32nJM263XOSji20Td+jt5bwnjXoQ5bPlMX0oTsA5DZ0GLTm6TgdymoRbmefmOJg0eZO6kkmnLkdJk0z+2JIxbbT4HNPWiKdXwWt9Mvl9cKxt2OfpGQ8UOZY5rVgf/551jO+kt2unTgnGsUlkmY3O467z8Je6HcCBG8oM5OwyAxj8crnbwi/Wz9tWDAi6nNuh/1XcQM+UH7GFDc6/vY9BZeVoVU3Yqcnr24Hhs8xYt1Xpd2uOPtbL9Ah2iq9bXzvRUcls+gduxZhtcwoMZV7IgdrV++j08N3Ol0imc4wK3/7bf/m/nccDO7NmXBzpqVuX5dRzS7IG2cElwY0b5gh0KBNrfzgocupP6kIEjDVX8EwEYwQDCWMg/543cuH07UVtoLPl2tVr4url8DCPTmu213Vph0Vww4DU+OtCme//4EfLr/7hV2Gg/It/+UfL3Xv3InNRtFB7HH/Trc/K4HzxzgshwLfvvBDOx//xv39jOTpMQ/X69QQLAfPJiYJZe8vnP//68vZbby2379xZbr1wY9kXgO/tR4BEYzjRzcfL+XJylhmC2jXKW39mrRQYBUPYg0YwFwwfx3Qrw0Sf4aywZmprGtTBBqFMPDvRHTH97pmj4XSZAad2WR+YVEfX07Em6RnDQMZ8FdOv4BB9wdwEbzygE87suDE7RdWPygUNKtqvdjzrCCGAFs5v0MEVVBrjSRf1q7a0zscnRxHQUGaG2rx39+5yULWlwnnXvQ12CYw7OVqPDPBNpYGQYrADeKk0gpIrQ4z1Zb0jq7hu4JbMyhHFmIHfqTEHMBBUgQdoM3freIodCI6gwCPp2A8HP2czdkbWyncaE67cO6+yVoFnEXWk6HM61fCsy4JnP8YxvKiBmvwFkLL+GJ3dmGZtBq/kvkeUWNBn0W4dRfVn4RPmFJmSooHxcndWu7IG09xBgfI4TIDzWOvi6aG47FjBAH27VQ9HNlfOjbzcxDg9aRczZDGAsb7whxsH0NfHgLx3xUgQgvWAbshtylTWt2Ft3PHl5mbPqjk7mbXfwIiRGV1Z2zi2vk4r5V/GjuaC7tD3ao8jjcJP6QL0k35nnLFm5QSBP6yR2pAjnn/bESgpXGUfSf4rK1N9eiAWXnAZZzyMI/kqgwf5j/II+TeyrXanwk8sVHZ2tF0yzrq6A4es5VjmkWuObjM2zcXx0vmb4Azzc0duxbu2XsydZzV+XR6GDE9cnLV40TmijfOP8yHr3mWJd5mvO6bgN/KtfQ82JbKdxEb6RU7IOHN+h0ZO49w/qhvgK8DLppa+wdbweXDDsPgn8SGxHj5IZ299bJPvgm/rYgs9E5fHhc6YF/SwrmA7+OQGeWTX7uax9ZBbBQnqtAt6GpsNTGC9+7rzvGO7PgMPBp6VLs2Mwhms0rM6qaIxQTuOAsIrmgM47hjjeIoMMH+ec4cd3qJ0CkE0n1vXb2qHLGaNQXhCdryyhygB4/wJzTQW1V/sOKbPdRNsyJ5ljAwnYyczgfVPthlzI8s8ZUy2V27gJZ+nE63xPD86ysyDwIcZ+IA2Dx48iNM0jDmPJHtt77nBBB5gM3pQFhojJ4wTXps+RQbvc7wZkApMo6adZ/Di0NbJDbDddVjqrnnygzHSr/PAxNf1Zq6/47qbuXT9SP/uJ9Ef2MBP/9wxxB052kdunAcZs8+j457LJ21g99MWa+oy62vU6dXnDG752CaOa7MrdbhjcF4qua7zq358Q4B+wKYuO86LrA1Yzvi7zDrOoLe6XmR93C7jPccJ+ve1Zu2QN/871iuCSlIwVYTOBjhsbDuJtqtN9JaRGthvwebYNLeACTwILmp8UQtXF+LcuJn2Sl02ik0G3RWEFMZfv34j1sIvN5QccmEo9M7v056DD33ubhswHtYZfoB+XR66LvHvu35hzUiKYG2c/i5jnZdGJq1n5lWQb4uX5vuzDnufzzcAACAASURBVH2OSb4MN93PIF+X2z4X50HogVxB6y1eRjZctqBFxwfGDE38XccCl3e3SRwjeSbkOmpRzWxElwd4YQtfvU+3lxwnoUvw1jITIvr6b/EG650/pedmYkLQYned9c5YvX8fo+t8aOnjG+tznjrZ+cZlo/PC1rryPH1CP+yojjlgpa+d8/sWZktmtfGgtsJPsVOS8Ij7K9Cn+zD45mEfJPGiFEvQ4Ft/8b+eY5iFIb2XO8csuAYWmT8VAFGWWrUxikkr+DeIWTdxKvhCLQcYmYAUBqv3ASiqP8BqEOh8Wa7szdsej5URJ2ALoM1dfIxnN9Jc6US7Mk5PTpZ33nl3+eTT+8uXf+/Ly+0Xbi83bt4II4bFy1uSr0SQkuNvyk6RI/Duu+8tf/PTv1sODp4tu7tnkdGoefzu7/7+cnDweIC4Cv7rcpd7r7ySF6eEMyCD8WpklOQxkN3IionARjgweTwIJmEhu5KamWW5U57frx0gaAjNpyDk0WDRDVq54dSPwcT7Yry6wKSDlysHjAoP9DkvoVj8WOoWsDFmfw5a+G1nCM0MdGZxZY6Kx1jryBVH4rMGQdbbnEZwqYYCInnkCA0ZNGQiPXn8eHn08GEFgjNzUf80TwWLlV0a2YwK6NYRYV28Q+0CBxqN2xWhgwOyEY3vlqEdU9sdtx0zf2issU5llIa15sgt2GksU4zfYS1/Z2zgwZZBrWzl2K2y2qx6z49cOPjTLm0BlMy7g3rwky5yqaBjjjlvjU9sSH7fOq5FFo/TDsULbQFsDNGouFkBeVdSHZt4xo1SduBwSAnCrJ/xjDELQNlFV84HjM8VV2TumWPX8dkV6XDabbc7biuLDPHM+CQwmzTNtHvWAXqvlXPSaMWTxfPIo2Mt8gAdCAiCSXyvvz1LaNYXnMo55KjqGSad2cRSaHR9cyjzGHJdwYrLjDnnU+ECY9HzOBdqy7PDNBa+I8tOOgL9NR2czHDjJlTwS30S1HEsgN7InksnbcMTzIef6Ichg6UXkX8FGJmTz5n1ZF1cRqWn3EBBVzhf4BChA/r6Mj83fshgdB6At9Qe2UuisxvCbixDvxXO1PNuBDIu7I+glzkQYIPLU67TOsuE9+mXtXTdxxwjsNuyBhVgpLRGmMlVy473ydxU+3L+VFR+0CSM4pmVoXIb+g6e0+/YU2Cyb8boM47yq4SBbDXn7cSD9eYdtI55T3gYwU143OkfWxXNOXNbDIyEh33TS+0Q+J+8noEw5/lch7Q1mTe6BwyFBi6Papt1wdaKeWuT4fAobDDZY9OOyJnRZrdX3Lh3uXV+gL+H/VTBWV+bYcTv7i7Pnj5blCWt9sBLeCpsjAoguv5MrFBwISLgc0N/BGknbifP6pKymUkWjkWUtfDsl1nzDN5wu4D1cHxiLQhsMveV3Fu5k7TF5sZg9qNa40ts8rNWzpsKUpHZo7nA08rCyPXVRULTAdXahlwbLqT8zqNcPj7vi7k51rm94rpyJQN2qZU+Z606lvfPkT//HP6F9tAdOWLs6BP/2x1A1zG0D1+7TdH79jH7XFwndJo5Rk8+Tb8m+qrLXLwNdIjLL3Lk7bkOd9q4LvV2XRahnfMxPMtagmlOb59f/3xLH/kYwW/noZW+shuanfas41Z/rJevKTimM0Vk17MhlviSAV7Jx7NnB2U3p4+t01faCEHnCnd0QoMLd7QJoaQZJQtF4Ky2UN3WzxNwmQnHf6630Z2Tlhw/nhl86GznW6e9Bw0ntswTYGt5msfQOw/7+qxlcp6wpF+3I3jP5XRixwysTXlKn9DXsvMG/OF47r9fxjesvT/rfXk/XY7gdeaO/df1WZdx51vXx0OehLFW51sU4RK4eD7j6itft2PilqxtrYXj3JRB+YzzSP0W7YIudmx49j+TWjreO10d87f4yC9Wcfo59nQc9fbht7DB68Rdfl8jrT0FX3e3w+Cnrne2eNbXU7IsW5KLlmmTjUJkGblzvMS+Aw9ys7juWgm/bXfZ+etv/C/nAhaBSfyLBxJMIl24nNs4+KMjvTqeXLc55eTrVkgp77jePqOX2l1msDnImZklYmwpSpgHwyAMu6BY5JXF8Dg2N43NJY6CxbG5YnJNPHZmTnIXXMExBRf1L2vt5dE1zUdHgBVQJBjEMRw9Oxyv09Pl4cNHy7e//a0IEL788svL2WkGHJWp+M67v14+97l7y7OD58uDB49iFFev7S0vvvTSotTzdKpy/nHULNLVckwp5POYSNJAGXNJV+3aywDW9EV7udU7O3XUvDJTApjjdk/qBGZdrRlwUXbLXA8UNHP0AAeMpTXAEYlMrahZNIHTAZj1nPXT5q5OKJ3T8zDkVUS4C6cbOV0wERb6IqOggwxC4PNy51kGuDJLnx8exLF/nHh27+BTbkcVz5ycZtDg5ZfuLXdu31nOTk+W+/c/XR48eFjHPTKwLCWtDBEF3nWxRVzqEsci62KXdtukGw4+7jxGkm2m7GTwMeSkHGMcOOYG7UIu6ngSv0O7CPaWMY+sToWSRgkONsDjqftd6YmW4ZTYDg3rD8h5sMmDFl05TiXdasSd6+hkZn3CE+BFBEx13L4ypJkn3wOAzlfwtwcaBm+Xgy6M8H/0yxgH0JI5YZe80Lee8czhwVd225+DO6A9NxgyMws6Bj/UcdJYs8pYEtbpnzurwfvlPELzqTAzo9yVnSsn+IH6qaINzvZlxgZtuWPAuMEdDE43iDl645+tFXtl2ugysMr2oq/ApMpi6e+HgWOZgsJMN3Sd7gSnXRmDd/qMLEXooaxs9Lx4H/nTPB8/fjwMdI1JOiFwfmQvp6EJ7yFP3rc7N6wF+N/xEoxA/tyIjTbDea/NgqxJEPoPGXdae6A0MVb4owAHgeiJDayBywgbSR5AVjsEeDU2xwLwmQx3xgK++9jYxGANaQd8c1sheKEGRhuam8sS41YWR2BE3Co/j95N+syjK6wbskDmHHRj3Dzn/TnOp5xfvHxMz8wMxczM8/mplmyUZrmSR9dCdvbS7gij8EhO47P4Tsfdbty4vj51UNZp1BuuIKJuppbOQm7R6ayv65RkpPWRV18PL5LKRg18CU+zHvAKciDaebAPzGCTLMuGZC3GVZ9tnfVnD166w8o4tnghglDIS2WpdhuEte94E3rIsBm51E/qG5aSjBrMGhM00OeRtRpJTNMxf35wMOotutMX2UV1aiECrLGJr4sAVfJjloiBhqwpbWhOskciukbgNGyXwygddF712vQcgV5lTsILg54KPhSWIE/DDoxasnPzM50NTkPMYxK0GfSTrRO4k5h6pWwnYSoYnboo8Qgavvhi1jCHZzVmBU+ePXs6bnodOjB4n6OLyODF44SOa8kDeayXrG5OejhNmV/nT9f76ArXAV2nOu65XgA/s1xS0jB8gXxo0MB5xfVC1w0dwxm3Y1XXN47R0KiPd+gbO03COCppOjf9jcja9FoFJUxHTh24LosBdvhagdtgKcEyt4FYA6cN/DR0EvhY9OUdt5N8baBTt2mhjfMn/TpOdR9G7/nGmW/6OZ85DsFTMYcafxxXLbmi9IH6z89Ol+cHz6Mfsu/xgQ4O8rgkmwTa6Lp3717g1LDZom591tiN9mrDd146OTc0nLecp5TdJ5xIO2huuK/xNX1i2tjb266nmJmCa2yhWiR2lq9T8o0fTU75dn7Om6oTr7t806a37TdbzzlzZHpuonS9QhvOmy6HfL6m3boGJLzfMaPzJvuqruP9HX7vso+cdXzI03brGn+7Jdz0IfmmHn/IQoaW0p8Bw0yQ6Ts2X+2Yu8t6ZMZV6ZTAkwEu+ZTb0XNOKneWl+atj55nrdLAlCgvMDfeLluTMbe2kRpjb3aS2/kddzpPZn9ZYiVO4NYpPjBi6NE40TE3rujDbThfq47/K1rWH45DSp7S37SX/DwvMwUzHTtJylh2z2N9sUFyzrvLzt/+4K/PO2gFgFQdGCcUwK/P2EFnYRP8KzhZRxNoN46YKvhYShLw7/2uCFCOygi+RQCtgoy16yoDJYz92CHLzLVkokrZ5npxMgCqto+YXBx/NbLN9svQncaQxqVgnhhQgTn9J+IrSBUGUsz/cPn85z+/fPDB+2HYi0E/+fTh8u//7lfL4ycPlq//4VeX1157JQD62g1uEVbmYjp7c+ctDac8FphBABmOOKgwFw6wgxzF8yUgseiWbeDFurUuckZUNxDD2JnFFRXCEPPMXI5VRmXnBxmCCoihLDCiRTPqO9Kmry+OBONwZ82FRN9rzGQSOgi6EoMPPXigzzCYPZjIHDBY3QjUd6KXLgXSZTzncSxtWZ48fhQGeSr+3FkAsE5PMxC+r7ICcgbq1tDhgNTzGN0OHN53GtOZhUgwkUBxVxquFPRdBF/LYcYQ60rW5dcB2Y1mfyfHnwEvwNWNZ4G981HwTGXnOLixniPDpQJlrsAYzwgk1IYAc6F/sn3kUBMIwqiEj2NHVTWwLBCaGxUzMylroSaH+z8MJ46Icvs4z6RxlH85OPM364m8uvHvtOsKiLF74FNtxlG2589HaQph17hMxxzDwA3LiO3tdyXkuDKUexmO/i5z5KZ0r80zDBaOTVYGGoY04xnrbxcReZDG+xONnIbOe46bboyDA/BiYIBdvkPAS8+p3yFz3AgYScJpYNB/lLGoGoHdgaOWbGSpP8+bWFU7jXp4KoPhx1635HAYDQSF5WCZk8NY0oicF374e/AMP+HB2FijNnJheOcHzY3AYPYxa/6ykTP1Un7HemoMoqkHTJAbfTedloN5TLwCG67H1nyxF6cSYmMzNhGyD9qDHq6f3H6IdqvOpj7HQes4GWtVRhS/R83Vwi2ez5+zTh/jcF3G+7yDDnPezjnMS/SgU+rNLMQPT8K/tJvjVAHtDCrGpVanJ2G4o2PySFbaI2Clz8X1pfo7PTkafUJT6OiyNjbOqyZlJcisSrikrpxHc/137xf6wD++IeOy4frcdbQb/K7b4HtwAQzkc18f13fu6DM2x/KOOfB+6OWaL5s70E44zeZ0ZAVVje1o37LZWJs4TlQ1ifn+8cNHUfvb8QY6MgbGljKbMum4z/i6TZNrrTrRmSkY7VZNqziSrJrIUWs61zPpnMF45EU12tj0cdlD7+vnldoUZA7gqfP2pHna3FHPtY5jKlCYm56nA0O5UC/5/CiOk7/yyisj8MF66qe+lz0qeeg86NgZ9LOsGr3nGZjOc2vdTq3Nmfnr/UAL+Bedz7q5rK3kzbJIJ67vxFw1/+vXdfKpal/Lz1rVOJtZ/SmT0xHY0vM+XuwCaIidg24H79xGdIzk+YE5wVejleSf+jNoUkkptI+M8j70ogV+Oq22+l/j9gzE6D30HH1t4YLLfxn3IwM1yghwK3QNCB3Ievs4u18C9mzNyfHH+Uy/u90i+uDbOH45PjiW+nhYw7xF+iRurM+yXHmKC10uOxO+F4bpLgJObkXfdYxRmxtd92ETp+6bM+087vzlGNHxYa5nlnGCplOGpx2eba7rr445s8kWttU6ycl5HLl0LKONzoPQudPb8SX1ctUPb6cmmJs/3/GUvt0WcP6hb57b0hnZ5txozzF1Lrz4d9eFrM1cIwJPMzHEaaHfuYDT5dntdKetz8XloZ8qcgwdflrWHIhJYHfRBrqQGTqmd92QOZcz1uFr7rwx+D58+rVd7s/1OcFr4xmVeixspDTbuOeh7NGcV51CLN8OXQw+6Cfz6npo/D1q7s9NbsbBu/Gz4lDpW9cpzMqCBu9Sv6Tt4baG8ERrrs/kF0kHhSr46fe/GQHGDCSsBcIbI0vLHfIuIA4eMCOMEEb0qN2WxrsvQle81L0J40kZgfsJhqG7ztKZ5h+3e2ZgNLP5vvv97y8v3727vPrqq4uOqOZxNe2SZhAvA21Z30rJS3GZwG4dJzo7X3791lvL2795J1LE47boJ09jB/jR40fRjgwh1eXTzcn37z9cPvzwo+SH893ln339y8sf/qdfCcfiys7esrefgUV2RTN4mQojMt+qxpZeZ8Fx8qBxHhGZ2TUXjd2khl/agkDCCBguKBQXuOGw15FvnDsECqBgPLStW8ekmE50KUwpK2Vd6lgEgcEOnmqDvnEEu/Ohd9zoyYyetFzCuKqCpPtFuxhX3WbEBQQy8v14UwhGBLfykqBZywmDLAFDGaov3r4dyliKVgqZ8eRxj92RKbICksouYe0GWIbBfHHHuTvbISsVWHNF5yDt/fnnYUTZrluXRW+vK4NuLPhagwkoBAKe/K1gRmR42fEg1hd+iFvJBZR2hMl5wpUjfDAAVHwQmcjzyBogC49OOtZupAVVfC4OwAAkbblzzNi64+bBKVfLLovgHbeUe6CD9xk3MkCghvGt5TU3ZwiUJ2aldsKxZleWNUGZMUd9Lv7wjEfGj4zh5LriEO/7sWE38lhjgujBQ5WlI/p5kApd4IYLPAd91Dbt87t/50EEaEGAmbbiZ+3CQ9uu6Okj5JlstgrM055jD+vJ2DF2hR3cID/XLZ0ZzR1nFV2DIeBrHNkoZRxR34y+XT40hhkgzpVDN8OjHcvha/XHZmAe4c9yC/reg1zIF7yCMzOz4GeA0ccI7YeDWU47QUay1JwXfaxOa4wU3nX5GxdxtYskum5jnRwb4CONtW9ABR9XULTrKachNGcerIcHWRmLZ3Sic4fsVUFs6AZ/6miamJe1YRcfWeYSjawPeR4lPgh0T97IUizUb+ybFdSnps+QBQvGBk9ZHZ7Js3nM0WUJfQLmICeuk8AIdyShx9AfLZuh6yL6cXx2PHFdhvx2XgTr+viZHzyIbLqN47RC5tS+aOz4Q6Av1uT0dDmMy9/SViGrmLVE9rwfGfXCW9VrhFfcgPcgtDtS0NH1fdi5hfcX6JbFqAbWiq/YrFOQURaWxh/F+kdJldyIQxcgJ6739K5nHXtAynW60zqORZ+fL8pIjPrAOzvLg4cPw+bWMIWvuVGtjM8MsiHDbFDriHRe5pMZvvopGiqp4eNPPm6lW3LzGL5k/eGnYYfUZs9lOmTSemYodT3T7bct/nUaQVMwx+UDX4GMXrdjer/Jo5kcEXq0kjHSttRuwdqJVnZPXNK5CojMZAvn2cTWi9n4wQfFL9AWWXH5hM5uY7gu8HlBY/lYcfGg1dN3HbrF/5fJv9tH+Du9z05bty0cm3ztXPa6XeiY4jyxZROhY5w/XV7AVpc7p6+PTzLnOtBtBuGLAteSM53oosSYMtslS9rMSj6ULZPJLshdjiE3KXzjxPmEJB/67GuEju56wTfmaG/ywcXgIO3kM/2CJ7IIo/d4Yktu0EdOR3jNdZu/y7h9/E77Pnba9nbXY59ZaVv86LzvPOLtgmXgzKT9rLPfsYIax30dGFvnLffTXHd533oGGwZ9seWDuVxdxieu/y5buy6foTjKh/bxuuw7DS/q/NhCa1mtlZhiWZBrfl/zF/LJug2/JkJT81RQ57k4TVAJTpLd49MsBxOXKhYGxkVwtmnitPM5Og/yO7iIvdj5kax44QOXR7pNFWOxTXHHFMm87i65EicfZMceZQLCT777784d+LRryUAYgA8Iw4XPWMQE7LzRLo61UHOlHOHoIwIFdZSiIqDuILAw9E/b+3v7o1B1ZIm0XVIBofrXrb7vv/9BGOA3b90OQ0MLcluZaAEwWTQ7CB7jqNtiK3tBhtb773+4HEY2wJV4//nzo7gt+sbNW8vDJ0+W+/fvx21celY3VD988HA5Ps7d1lfu3l2++KUvLb/zpTcXZbXt7sihOw+ic0RRNJUBR9YVFxdkMCaDV+zY4qQioPmMjs9SgyiVAP84yIeCGqBXhqODAspH7wLsvN9Baii2VgQ0E9jSaJMA3P/0k+XWrRfiPxl+AJV+z1oes0ag5sbtq7TvhmjW+pxBuVJneWOV1Xtgrh4c0GeAnPMUjgHjEq+eKNhYGZIvvfRS7IxH3c3Do+XZ06cxD5xkzVaGsDJtJPwY8qdl/Oj27zjOZnUZCXqTzc0aeAB3OKnhfM6Uf46D8knU8rRMIOjmCqE7wN34gSe60vLPGWM6TVVE3hxB7y8CEAXoWztI9E8gKm+1bUeiKzMEJ80Dy7F+VSScNjBKE3NmdpVnlYwNiHKmXLkSZABnusGL8efPoUSHsFWQhyCqK5yumD2gyM6ej+fi75MP/LiAHASCAmEYVeYc63V2PmvhYji5YeVjZB6qSYsMMQ53hnrQr2+BxjsVpHHDy4Oxa/2SN0GbCK9q1jlfprJN50I/Y51UBsKOMZE1pLq8kRJkRyUc7+DZkJmaPHLnQUf6122L4XxZ8JHyEVKewhfqF0FXAoFyht1wgZ7IB7Kmz2NNa8NlBqFyN1HfE7Dcwm4yVbacNKc565r4m7RUqQ9h9omyr+24HbwQzmnN3bEBWnVjBWztwY9uZLnhw5q60QW/ir7UWVOf4Hlk8NrRZjdy4LkhD1xOYvXfhq4sQwk5Aluc/6ABc1a7es5xphuxjB+edfnTZ76hJpth8HLtVPO95F7rpf4y2+R66CKtWeiXyGDKGz9ZX2wJD/qj/7KuZDph4B20I9DumUasOXPPnfR5SczA88rABDMdy5xnoYPzD2NxOUdOHW8dT+FV6Ob2I/LnONfxGcfb8YB10fsEHrredOO928d6jzWSzagboQnMwx8EnVfz0lEobkU+O1seP3lSl8Fk777xxPvoSNbO9ZHbFNgGZLiOk4SSBTsyPGV8N+AzbY6dcRQ38T1Wd5yqGXpCgUi7MRTZGbrXBufBbkoB5NeSqdz8J2gh2w+9jp2srIi0i+ULYJPopu+8fM+D6vCifupzXVYj244MC9dz2NjwQPA9pTjsyC+87G0zPXhp2NuWsZq2epU0anWMu80gXpFOkUx33MgxVxaqlUI5Kf3oGIU8+ZgdM8H4TKHNuuXjiG1gxDrA6PN0u8L70eioFR0Z923eLk851sxS3f6Xx/Km3skTAp3nHSvQIY7jY57VCfrG2/E1c90E/V0fdJ3q7/o8XOf5Gvia6nOwCVntutHbdB0P/9KPt9vHnVifvDPXMTN9799/EH7rjevX5o33ZXdMuy/rzA88Odc6l52lbMW2gL4mKSvZNziNTZMJRvMY8pr2XPRUCDGydSfPqJ+OM50f+vq4bvJhs676zG0et4N9Hb2dLvtbthL8hi6e2LwOLNLW1jh9bv05xtb17fZ80w7IZKdZ8uwy2rkdwPgdtzQ38bGvhY+nt+v0Qtd2e27aHPNeAKe/r5fjCr+jB6OvOprtz3V6reUyX3AZY/3SfKrAdV6cnL4TdSbtuD7vjyB/nDKddew5Zn4R/xL7IgEqfLPd2CyTj+3yLh3Kpju2geiGzwq+qH3sYp+n48nAxUp2UNarPlNcSxsOJLUoY9P1pNMRPX1l7+qyf1U6OWkTGYwZccz6PzqCk0cJ6wx1OW0wVRcOmC4JWufd7SgiE+F2VgiqQKYDcRfCwbhRxDp34jCE9Z2AUYbJ3//yl8ujx0+Wjz/6eHnhzu3li1/8YhhmMiZULF3PwbDXYoczd/kVAOTMeNzwt5wvn3766fLRRx8td+68tDw7OFgODg+Xt95+Z/nVr3+z3L59Z3n65OlyeHi0fOmffGkhc+7pkyfL73/lK8trr71W0WkVDE+gylppu8tVZU0q+GqOThQWrxv9EE7tJMp5yOPSefQFJR7CAprbDnQwueo7KvpduzjnZ+xQKyMhj5kNsBHgb+RJR2DYjrB3ZejA6ePiOX0Pw/uYU8lMx8ZBj8+3AJLvQpHI2aXw/pkCtDMIziUTDnDhuFdWHc4AGbHwhr6PoupXrsQlPzeuXY/jSRJQ1bWi/prPBX7Nn3mJQwTcBbD7mbk0Au9mnOK4TCXKTkUanggnDm2p1VHjCcWn9915ZE0c8MnuUls46ARuoT008TV25YeMzwDb+vYulES0czqPjQ0gtiPV9EH73ci7cUs3r+d6emAxfq/gVcL6rDPj4IiyibkJs8YN5gVwcdQ/cSlwoC43gi+dB9UGwWTnd+YFWMMT7rz6M67ou7IE+NWGY6mvRUzlbN44HLSr9P3BXxzvNacFZy/a2s1ghvcRytDqcAXN7WgoY5DhoQAU85y0sAth7IiWB1B5Fp4G7z3wBL/6e4H3Jxw/o75PYkfHB62lPqeUBLqHrA3k1LPV4H0cqVh/ybHN33mJNrre0+fCBvAE/kkZywx4MtJR/PBVD26g42gDGdFzjB1MgK4esJDh77fVstbQjLUec9+t2sTFF2CJG3rOLxgs0MUNboJsrGvg6UluuvR+XUd0wwZ+dqMRGWEsrEXnKTYqfAMonZmUrZRJSthynHe6RFrDmFNlvbpRNrH6Yk3GsJNO1vZL6KnS12CL4wC04xnopPd0QkJ2CgFrtS1dIpqSKUebHkRV+5p7zj+Pl/NPAfJwJOqDtcE8M4LQBbQFD9KOzyE/y/X1zzumgYWul1zvd9lCDlzO2TBEj9vURhYAeJY4nGvejelcp8QteI/x+hrzvfM4tHGdi+5zXoEe8Cdj7vqZIK/rBPShfiqATAmQaRcIV9JxcOfB23DaCNPG5VcRONodf691zNyMgf67O7qtPo+K4Qx523H5YdXeYo2dHqnDs6SDY4DTGZnjPWwTH5vi2DqO7To4MhwXHb3LACPfIeShq6qkgto8PNalL7NMimjn6+J4w/zRyfCqjzscVZMl52fn9/7u5JPyj6iV12yktXzO2+HX8kcJqOixHNHT5aQuvuuy2vkP/eOyzTr0z/g7cIoibuVQ+1iR5ZV8VrAYurjNxzrnWI5Wt8+ONuoOAJ5F50WwvJ2EpX9k23Vgl3nWfMU7NnD/nr6dvx2nPgvbnJYdJx3jNFbHX6eh09XH2/Xn06fPlrt3X45gAJsaLpvgOf26vOm7d999d3nllXvDrwhbpU4N0o7bxGNN6tglc2DsXS5WwZ7i/T4Hl33Wb9J3XbrM8fkyDMy5p1mCcgAAIABJREFUsl2Rkss6QteU9VlrdY5/fTmLjw0aOl9dNm9/j2fwcXpg1HHO7d1pt3ExzqyH3On8jx2T82bXdbTh/Nb19pY97jzGunXfhrVyubkMc5zObiusMIZjxPXh1pidrh5o9PYZT++zyyKyMNa7TslxoazzdMy1MilpV3EYNnhpw21f5MT5KbChsia3xkefY1PaTxHWJvypyvxUicBoo7C8z9vXeW5FpCyoJrLGgg4Fj7Fh9TPrhec/tU1phZ0ffeffnssYzavuU4u6AolJSOFX9tnW4vN8HrNW8E7tJZGjGOio61LRX6t9Fun5sfoJAgQbMDDTuMsxKUtFu5syNh4+erR897vfWz746MPlD/7gny5vfP6NCBLJWFcNrJs3by03KriYBbJP4nO1pxugj2pH9CCOYRxHRqJ2DlUHUbukP/nbv1neevvt5f6n95eXX3o5iCaj/7XXXl++9MUvRSAyg4B5QU5cklO3+ikSKOePjBcENwtFzoxBX+QZXNmJsYgomWI8nWxlLGD4RdZmHGmaxXBdKBAIB9bxmR+ltdpjLpAuUO4M8TsGsCtMGI917IocgdD3CBQOVxiIVs9pMHzcIJ515xLIcidgy5BDWSNw+qnPCJ7zu44HiLY6mqNgsnbBtX7iW73jO+yMlWOG+jvHLCP4agRlNU+yTca4a62Zk493vU7rTCE3zPmdYz0OSIzLnSaNA/lRH4zJHV8HMGieynbWU2SOrsDZkXC+CN4qXHHeoT1+olj5W+0SjJZDpTGHcWSOCeNkDYdzVf05nQA1xqByAshc8GvVk9D3zqMOiC4vng0b4FnBal+3Duq835XXCriLJzAEcVwx+sCDVCx1sVI5Rr1d9QddB47UjnBcAsAFQVZnar2e68LZIY+jcL4c2v1YIzI8YkNIO3BVd1PthxFR2RpuuHkgrfMs84D33FlEfllPeFjvhPwVj24Zlsisvos+LYAbLGP4gsyEM24ZIB40Aqf1U8dXKVgddYxOT2MTgmeYo/iGS16ct9y44nM3Dty4SH7ZWa7uX6sskMSwxPG5o0s/4LBvqHQnglse4Qm9w43nzrce8PUxgx/rur4Z+PW+xvFep32r3+o6gHkhB4xFzzhvM5YIYtYNtLEu+1k/OeV60qY7IcgHWMJNsgPrLRvCeZB5g+/oNWQPXiaoBa5Bxy1e73itZ6V7RLsnT54sd+7cCbmSDaD+NEc2HNG9zMf/Hr9HdvDOcnKcGAjmYQcwv5DX0qOZcURdrQzy6zlf24n7bm+kw8M8oTu8yPvIusv1Wgeu69kiT5PvE8+68wUGuUwpg1B0xJ5Clzleug5k7NCPQDkBXngPXnC8cGz339U+Qfuum9j/2sI63eTox1jZ5JRtnhcvcUx51kudcpo3RM/rjqbd6PLgNhnr40EA5oEMwgd6No7x1xFj+GHarUlV1sRtAOiN/DkN/Xnez3e5aGEGYRivyxDr6jzg6xu4bTVXfbzodtroekXjRD9pk5sazt2GcBvWeRxaO/2j1ldt8LvN5XP3712+3MYac1RySJT6qLJRdVPzlBWOQLsf4dlsM6vGx+5j8HnsmQ8zsMSyF31T2OfU23bM0He78oLJUtSpt0pScd1Q28yDz6BNt62dx/t3rF1kHY0aaPU7tLPj2E5/56vPwq8tOno78JS34bpii1bxvnzHnTyxpr+VXfSb3/xmeX54GMk18n3l0+S/6U9lCZ0qL2U2lNqQPHzyycfL9evzngB5AuhVcLHTwWUl7Kh2wQ9zgN5OO951ncSc3BZOuVwn5nS+pB90Iv3kdC+WMLgMs/k8x5TJPYyp83H/bosX/DPHwjUWzKdCH1sdVreTOt5tjavzeR+T+w8+H1+fy+bl7/b19La2+mCsXVf758hrxwT/3NdnS246vaFl4JXtvPpa0J+P2+XE++z6Pe56riQPn1s/YRnxmXCecxDYBfBrl/uUpfRXduwSI+cP5MZ5fmJxpKZalv/0H7BTNQ6NiTsUpsys/eOgf2U0c2Kr23rRFnesmC+o5wJDvvet/+vcAQ9DDqZ2Zg5mqpv9+ByQyo5yZ1GO2rWr+6uj1jmJs5HqCaFhav3UcVX+pYFTJ0bPM9im48nvf/DR8g+//tXy4P7D5ctf/r2osahLVo5PjpZbN19YXnjhdmTvaKFu37oVCLW7k2BLWqkM0Lfffnv5xS9+sbz55pvLF77wheXuSy/GTu/Vq9eXw5Pj5cc//sny9NnT5Z988YvLG6+/MY6xydFVkDNqKurYUGU9eb0BaEEGowKje1dmIAmhXIG0HQXMAISiwHMXN9YjMgzzFiz9nXUZJzPR7wVmjOK2devTMrPRLncipmNCmxf4wI5pdACmf3dmBsNVYMIDAjjJCL/3SV2gaUzkhT4EA0QHjBDxlDsW8JLWK7LCzJHUDd9+VCiMxzruk7yZ5of6oU39RPEq87HftjoEdWTPzCyBAXhVz2TSc2aDrNcvj6pMEMwsBhSUO2EhWeUQ6if/ba2dy7oDVaxVTUCfhzPRjtOhsGk/nlPdy9occMPbwU+/E1BkPh5kgxYAtX5Cc4x8rVX8HoZhBscYP0YJGxzwI2UJRkZHjdPHyzi9PQdc8PAyZcP4mAM04D3aYqzgajgltW4YcfxErlljD3B6f+7Iqx+VfBBdY8e5gnKDfkavgT9Fy1CWFWCEl6ALF08pwOgBF9rQT2WWx/Mts2lguWVQbxkRiWWZ/cZ43ahyRb7CmnbzJPINrtIGMjOcC5NPjnWBVWCJG79kFekzZclQe1HvzAyyzBjW/Diux0UvHqihXecLpyVjdf3b5Tn5d30rbZdBd3px1ulTa+2bX/BuN1zcqOrGGHjTAy+05bpty0D2Pll3f9flLmTTsInx00fyatY4Zo19rbu8E+QBlzCiPOCQ8jRPEKDffS3Es7627jxAL3cUmJ/bPug8tcPt0NgqHgByfB86qHQwfZExG/2MUwysehq32GsYm+CsTkE4bzofdizTuwSl4F1pSx3f5j3mJQObo0QDd2zTBh5jDi7frJt+rgMNc06iL5tPGpOeI7vY2+z4rL9ZP3jF6e0OtmOo8y1jBztcj23JUq7h1F0u9wpgaTyyTf1dD5ZqTDdv3coag3aBWfJ/8WpLEECvuTxO/aaN2zz5kpeZzcxWx071Ff/Fbve6hp/bAq6/3dZinthsXUe6DKH7fe1ttVPPbJQ8cCyYz2egimAVOMM8XU+4vIdOq83pwbOlq+GpaY+uM0G9767rJqbnMUXnzy57rh8cP10vgYvKUuGf640ce65xlwXnhy16Oi93+Y9AFxvSdoGA08Z1BzT0AIbbis7vetb5g79Zd8bd6e/0mvxtJ7d8YSobNfNa1sFWxhpjqJrOrvvANfjU7cJO4y08YBjgmfPzFm932ngfaTPlZgM171PefVMyfb/ej7eruT569GCcPiCYDi3YjOw8M9a7ToM4v/e5bMnNZTb3ei3R7evanx0zfM2zrylj3o+Pw3Hb112nAbbwhLXewlLW2sfuGAY9tvp0Wen6sK9/53OXzf+/Z13f9PE6j1/2nX/ueLXF9877+r3jUhPH8Wdvy2nTccHn47qYz0NW7RIY1sB5xcfBnPDDmAP6n7UbOf4VVB+2kh2V9nl0fO1/9/WHX5kHz/sGHbZO/FSZkBZzGP1XJiW4RZs+xy0MdFxjfvJ9onzcsUqYtLjFTsYBLmw4KoMRImPECrhYDDnzXJ8dmTF1E5EG4EZmMJGCXWUM+lXbmRmWxngYdZEVmYbKcKIrc4NFjSPRUah4bzl4frT8zU9/uvzsZ/8+Lm75rS/89nL33t2sR7Sr3d3dMLq0+6/24gac3SUyGuMY7HIedRUPnx/EMRQFF9XOy3dfXvav7A8D6/GjZ8vPf/7L5ec//8XyX/9X/+Xy0kt3IvvJM+D8GKwiVAr65WJkLZlu+AVtLUvQFdRlyqk7l6JTFPy0yDTAojZwhASM+pdFrydIXmCuyEKaadcukPpdAqSgrDMMfcT3Ga1bKWd3pDpIOjC4geDOiBu34fwUMCSfZaFv5kyWgcYyg0sKXuclD2RmqE0dO5NQaHePo2ghUApMXqmjyid5+UtmDGTQ9op20Jd8P+hfwW+CCFk3iF32NHqP6mi7K6BOey/U7UDD7772gIDTjNPtbqy50hm0D65P0daxfup2Mn7WnJ3HbvC58c0lCIkJuQ44q4BhAI4FcbviY62Df8aReQWlcg0DmM5nFmVcOj9ups/vwScHZJwGV37gSgQY63IZAJHxokxcBl3BQNM03rJvNxLowwOnALU7UvHZzuQTMgLneMlOmzvMyTMJ2NAR+XDaq6as/maMGK3wEPgczn85j8hLjmvuWPn66P102ueRDJx45pttz+yHuHhiVR8rL+QKvj7TBT/HYz7Ju2k4qg10iY+hy0Y/4jZ5aH1sBJq5seXG0EqZGy/qcwwJipTns1kzmPGAJ5SZgFY44XqHYGnqIl3eYZtLsWbTsXFjAqzoQTuc+D5neNqx0425gZd2ezcZp/AIQZbu/EHHbozxXH4+L01Y4YAF8pFPn6fLajcS9VzIbWGrGyw+T9aDLG03Bp1Ojo1glsYUtZgrkDDkxAIX8ElvC/npBpjrPLCTQGgPerEuBPlcP3qQaxi0hZc870YidHA9I3mDD/x7XwOwCroRYPR50KY/S3A0ZKWyA1wHd7lbyVv58q4boP1l/Od6UWOFH9zOggfEy5w06HzFHLrNSvv+0+frY+2yMAxvK7Ogz8BKdJ1ji9OX95N+WRhdZXp00kaqW8/qgrk4lVCbmzplc/fu3eX6jRuFVwowZPap21OxIYdNXbWTnBdcvh1rt+RUOlo2NbgUa5x3skKSVVDIecD1Pb93+vrnXZ+77QNPu0yD2doI888dG922KfBN9CpjCh3qutX17bAF7HjZ6Kx0nM/Jv/O5dTo7j0YQlA3HAOnMnuz2CfPlXdZLQUa1wWVh2CxqY2L2rO3cgyS0s6U3XQYYj8uryzh0gOcZJ/zm39OXyxXjYM1YJy8P0Onof7sN0dcofJb6kDF3Wz3Wy3jDx59jyVOG/R808vW5jC5b/D/tobwA1el0GW85b1xGQ9Yh9aruBMh/ZPiNv8/Pl7//+7+PGvRsPnZfFhvH5Ww0aJvDLm/OJ/DA1rhdFhgz82bzZG17MI+NxRhzDMt3Jeu+blsynuOYCTmMgXV1ndj1qeOJr8fsc97iPOUsuGqWMGslxbb4zGW0B3ScjqwzPmOuCwHbvLjL2+p85jplez7bl9O4XINhXc8i133dXR67XPNsxw3oPmTfy8nZJoIHxbKcXPrHvraMa+Bm+aR9LOjXIaehsLdrMrp955hA346v8OTQe+0oNu9gy+6w+V6+omJrvYwJc3IMdv0PPeFtnncMLyEKnaQYGnYgNEWHKibGCcLo44f/3zcig1GNyXnMLKkMIIXKqzTNFCZ2ONc3unbmC4LVcVMG4hlnWT9xLwISM29qHnFSey/ceXF5evB8+cY3vrG8/fY7cTTqj//4j5fXX39jOTvVeBWQyDpD6u/evc8tN2/eiKCRiKx6MbqkQ98/evx4+eCDD5bXX3stgokKNMUC6qx4HD3ZXX71q18t7733btSk+PKXf3/5whfeXJ49y4tK8maczKLMUKKCqXtxc5ov1M6Ogk7z6nLNI7IKjMldoLdACwZzYNE7MFTQbW93ddsjbfo6yuhMZZhBXGcEhMWBPt4924m2c60z20H/AHYEmH4A2DjCbIEYveOGoRsLjAPmdWUEg4cxUdkQ+l4BRq2jB07UB0dr3bmHpqwL41CbsRNXhjfHZiJIrAKqUQtRN2Fr53I3jmWL5gpyKwtD9d7k+GagnACMLgnKlSLoSVAhaZzKT0GU/Dd341hfBz0AVJ/xnwMx9JZ8MufuMLE5AK2cn/gMmsTfZUxF/SK71AH66SioZIm+0/iYO+auVOMSJ4re1u2Ec8yia6ZTi9YBlBWonoExBUULYyxT2o1GV4I4I+pDbUCLoF0VRPc5w6PReWVsOKA7n36WUTcA2Y4MxzyLlhoHx9vS+c3anAQX3UnWe2DjPO65di5cXikR4EoLvuEnz7tsuYJEPl1GHUMmb4qmuVbuXOK85CbGuhAzdGNtJAFkq8LrvvnRHYlZEHwem5TsIWO9fuwwXEbh/xkMBvfGhWM1MefZ+L1OZ8X2WWRi1kYFdYUL5zUPshe5mEX8LqzQrb7Ud1wHDuTUVQZBqpzBp8iGGx2u7Lsx0p8fRpA5RDxDyZFhALkzbfUz4X8PajofQXf6GutqtcRYV5dTl01f4xWeSd9YRlLYDThXFTBxfcncAper3hrHpGkXe2MYPCBvZVETGO/OhesldBO4whigi2MNY3LjLd6vi4iog8u4yDLcCmoidzeu3wgb5mmUSqmjNREklm7On1F4e3d/dWyT8bqs+/p3XoBmTuPQn3FL/XrDI/B6HNXPTOnQQVUygbE778S65y7D0H/6YPIGGY8zw8Fp7W3yu4+V8bPWvhb+vOMj64BsoR+8rd5OH9MWHaF5X1e38frYeTZxPwOMOqUjnqG2qtrV0WnVQeJCH53a0T9hzrVrN8Ym0+b848g8Nt10qFy/hdxZ2RzG2eU56xgnZXlGYXpKUDh2dRrRlp5B7/Q18nVyjPb+Op9NmzQ35JyneRYbONqsjTXHUtoYerZuW3YeUVtu97qMXRZs6/g9dJVtZEQN5GYvb8kAazTs2/JDmOPJ2UnKWlzCkXXX9R82hXRQ1zMd81x2sVFcPhy7XQ90W8n5gPG5rdHlGrrQJlhDu1s6zMfKvJxnfH37GLAh8Mv+Mevk/TkdBs9YNlPXF/63y6j8gx7E87adf3OMs0yK8+Jl9OTzGYSaOBBSi/9am6vCnE8++WS5d+/e4HVOTblNgw7zuas8g+tyHzu823mpY66/v6ZhZmc7n3V86P05hl2GN+u1mOdo+zz0nMuD+oIuHdM7BnXZyHqQ65IgjA8/sfshTj9fa8bf17/zZ64TuD2fzrElXzn2Oi37Gm3h79ZaQ0Nwk2dcVrfkzsfR8ZI2WQvHB7UVPEpHrZQHemeMK5Ij5mmCLQxh4zTt9ww808+gsfxIiEtmdMVdmAt203q+eRqVz/SMTvCu2moliAiWaw4RD9J8A++zRr9OE7p/pLbBF/fBWBPnTddnWzwWz7ZSarJJ2IxwHZrPVq3uH3/nL89haHdaXUl0gHemiVthG4PiXEdw6CQDNMoI49ZELuaIxarFkZOmwJ8sGJH+hz/+8fKX/89fLffufm55/fXPL6+//vpy48a15fqN6+OWtbPTvLxB9SN0g+/5qS4EWQIkYY7dvQS+q1dV6y2zaBQo0k3A+vneBx8uP/jBT5d333lv+dzdO8t//l/8y+X4WDXh1llfEfTSwkp5VzBNbeHE5mJmIKYLF4rMBcZBrwMnTAzz+bOuhKNdBRurVgwBFP3NfwS82OWepaqTjQCvwYxx8cwMLvpcENJhmLSLJmK96xgWY+YnDomDugOpzyvWjkL6Z+fL6YlSctNYkjDpkpes9ZmFU4cRr8Bbpe6OwFLUAq16hPv7wYvDOVXw9/R8OTo+jWxF7dJrfHET9s0Xgo+ePH08AtIEVhTwiABDZB4oOy1vAHcl7AoQ593prQzIi8onAzlkTGXm8Hp3qwOh2vQA8KSp19FKHumKA6DyNXbZJvCl9kmLTt5MA1Y01jMht1EjVUf7e9D94vE25uQ0cgcEOWFd3bHFYNZa9KAi8xOC+EUbjEn9RTaI7dzpO6cN86Qt5NszAvT8UD71vo9R/UTW86jNmaUOaEvPUq9ujNmCyu7YuYJPesi5TxyDjrNO4syyBAtccTiOO89An7yRnhvqs0wDF2ZsteNGg/OljgGG/BUOTYXF1WvrY2WJEZldgTE3ZCPkbDpHeZQvS2mAtZ1evKt2pVfAQsfReHfhhsUcofMjbUt/YLUouKiMeP2Tc89YxZOqo4ecbwU0wUyMIzDe13E6yzlfD0C47LKJQGY8PBx1ai2Q6MbQcDSroZz/nLPTCKPBsccDzGqCjJKpo9KIRQe40w2mXOBrZZwzXgUvyGRm08Nq3JDBqgw1aIijQz1K1S1M/Z7Y6lkv0DP7K/mzrOTE8hxPL+eA3AZ21DvoQucbnA5fU+fFoMMlR/Kc93QLuWwbzXUEKOnXsKs7ThE8I+BXlnb83W7DdTsv9H8EXrZlQH1sOWjIh2NAClH9n2WxdkOWv6mb6d9PQ3VmVzgf9kBFl2n/vtuttIPegObOl9hDbqt1Pb2lt+ectjPSu65jLNgpab+fRW1X8fPBs2eroJ+yBtiI0zNxIuPmzag1LtsW+bw47ulcqpwP83M9D344HVYBjOANLiWbNdGwGzoOy+npeUWuH9E3/HT9O3XF5Mdun/T303mam7LO365fh86QjVgZV8zdeSEctzj5kadfdAO18xXtd7mgfdry+Tk943c2WE2PwUNbfEtb0HoGjUZccejDFaZazWR/t4/deZrnXKf34JCvfV8ztxWc/i7Hrs+in+IxNlB6EDATXpS4cvHSN+9/xbdFW3yLjhXOR31szM/nAl06regfHkfX++euJ6bOTD3lvhI62/uaY6jzWU3Hb81/2yaq3YEYjHh8bjjoI8mReF5Z09QCdr7D7h3lVSpYzzPOtx3zff6dv4dclm50/ZltZz3ErTY7Bm2taefHjkV9bHN9uChu+mH6rts2XR+43Dif+zgmL2aQb0v2L6MnvNrp6H9PGZ5lthyXoFPqDXzDtX5wPLsM65hftwc6JnQ6OF91vNnqS893G/pSnVsBXO/zImYrdjRrIvqawVOMY6zNkn6Kj7fjhrfTn3PMlq+VN6wvi7LPKdXk72B34mtyWd1O1cjG1madkE9fE/dTfU0cdzr/ug2xWl/TVcx7nOiqE8yCJm4nj/X68f/7F+fxcFkEOO4dTH2n5fQsDW2AuwuUDP0gzpI73TCTgnrqXLc77+ztLE+ePI2dfqkOHVl+/vxw+d73v7f85q23lk8/fbB87Wtfi9uZZXDpCLT60zE8pXrr96vX9sOJ1T15Gg9HZDRpXZXNbXYRtNlVTcg87qaA5LNnh8v3v/eT5Tdvv7ucnesyg93lK1/9/eVz916JYNHObtb6i37iZtB0VNkB90wxHAsHWm6IdkAaxnoplTQ0zsKZSKYuRzsy4vJY8DAWLNOjfwZDKKMSJmZ9kkGkxPKIixsKF4DeskZ8J14OlxxomJL+CATSpwIfBPycmdXnzDiRY77OcJxG9qwDNNtMOohnVJNSdRIfP3qU662jq+3CF3fSNU7mDK8CVCkgSRuConpWRZLJVNJlMDLkMd650TNvOEx6au31vNYLwFC/Goe+ow4g84cu3QhxUA16RLnSzMZypTl4yDLDxvpbHc/kkXmEVm1Am/VY8sanDrAdnNfGZoKsAzBK2wGJZ9wIoB1X8mANPOvKFiDzYIvzpvoDmyaf+bGg+T1BQv1EjpkDY+Dzz3IiXM4DB5YZnGA8K2U+Lq8RP6Ys+BowXw+a+pq7wUUGI/xz/dq1cIJi7pZh5POS85V8P4OpwlDmCEY5HkArZMgDKz3YxFr6eiuIM9Zsb384Bsg6a836EiwKhVs7ef6ZGyRgQ8pC1iN0uaJt7yuxa9YwjcCpMsEiYJs3AuccMWZLdvYUqMoAO7f8hh6yG+PRDyMb2GqZBRbUrc3Qo8tKzLmOQA69ak5Ex22NtR9t9ja7vJEx6sZQyEwF0+bcs/Cz5qfdVPVB7UE3QvQ8awOfQ2vfSAJz6BeeBMOUOa611j9tTkQfkXCl0w3TMNbcCMgzN9rWPNi45FIi8JeLOqazlRkg0d/R0cCwgQUW4HSZ6/R3fneDENn3MTp9XCemDHmNsOTh3CzYifnHUXsdzzf9SdvMibnyOXPp9ls3ItWXY5S+d1xl/o5Da925vmjN5bPjuc/bxxU3X9cNzzmeSY8Vfq6C/+tMk+22Oco4w1y+nuCU4x/0cHoyJ3jb7S7v13/nfT5zTO1rMPlyZofK5ogTMpFEOmWATXuV2+CI0u3bt8MuEv9rIyWSkiqjgjlmOF0EXIf8ou5i1W2ENuBq2qGV1RL4OjcUfQ6dFzsPxFqLm2vJOh39+b6OXa4c05wPJx+njnO+pU23L5GPwL86saF1gBeivThFUZcZVR2v1B/zwjccKbDN18pla+YHzRn2MbotNdat8N+xmTGoJdeBnXZuR+l97ArnRec96Eb7XT8xXvcdHNcus5Vc5hyffL4ud8tOnWwh8blOR8S466ii09vlEX7xMXa6eF+M7bPkc4uXGDu6zGnV6eAY5n4wfer51C2UjFn7y+4juO7202XIAm32NU6fl3rqJDjp4p8MMvIPGVA/sieVXPHyyy8Pv1efY/eFPVE1xB0je+BN37nd6NjvfO3P5fgvHiV2PPW187iEyx3j4jP6dh7o+Ou08/c/i1fAe19rfmd9HVucXqwp6+wYx7vMu+tD11Ndzpzv3Vbx+Tlvue+5wi4rG+S4NMeCX5E2eB9jH3uXNZcvXx/3XZzvtvDJdTn9E6uJNhVr2KhpMNd0KijGh0x5zGCLBzo/u4z2NY9LO+1SSdl5yJz7glEqo+JO8MrYuDZdSl+OgU5vXwv4yvlsjHVnJqWo4zz5ut7cdZ6Ya1abFRXsDLvFSgGOvn707X8bR6QpFAxh8uE0WGb2W04BZmIBIBSKDedUKZQqUv3qK6/m5Qx1EYBqzOj369euL2+99c7yt3/7s+Xjjz9e3nnv3eW3f+d3IrAocCMzQYuRv2ewIC/gqCyl07PIKsnFOxmZVg5IALic+1/+8pfLr3/91nL/k2fLzs7+srP3bHn1tVeX3/qtLyzXblyPgFAy9TSyuHKbI7meGaF5ALx9IRBuMoPG0UDbqZlBkbwJ0wEQ8PwswCCoiPC50GKEeDtkdwBQTicxtx9l93kRCb9MIUe/duOQCydp2KLr9etRDnpoAAAgAElEQVQ3IoDrysiBleALAVYcb/FABPLkiIYhrVsT/bhhpjCL5qyPCygC5waIAgYAGGPQT32u/2TAIyi8r+CiGxXzGPRlt1zO4BNg6AavrxfjzbWR4z2dAnjeaQVgwTNu4OTvc+cNGXUnX4aEAve8T0DBgbbznoOI9+sKAvr0AI8Dcjfq3WHuQMizXR48yOFKVrZ5bCq0m+C2DAqfK7+7MvG+1R7YNg2QrCdL0ASsypvgZ7H4Lm8rzOCSlTqiG3Ux203QwzCpW7twOJVNq2f9H7LqCk/fJz6H+hybQ7TbFRVzhYY+b8bOJovLFvzF5kjokHIOJs3KoS7+FB6gE06O87IX5gQeuWy4rObnKfs5xwwWZi2qvPhDLjY64MKanKYzKaddFyjEMWnVMZmnRENXsVPnfWucogV1TZFHBXrhh+m05xEDZIN2HEvUTtDUCjarHfE5QS61p7Hon8uDGxSOAziXbkQOHKosMz0Dr8RzMsosM57nfe49QO7BA/XP950H18HhPDoODbjVO2sgZeaC6EHpFp4lY9edPGhBdgX95NxUy9mzN9aZ4cg79WhFW99AdNxWO/Ckfw5fMY71+ieeIzfIp69T6qHMdA4deFyXKlkZFtfNXQ94225gp7RX4M4uVATrugOIPnS7AJx3HnO878/y92XGr2MVdkvSIu06x/KuHzkm5Ljl/fi4HM/dVmVtkFef15Y+9vmz5tO2y43noDMXX9hpga6DtnQr/ZNBJPnecgb8RAF0U/vaBIUfoq5uOXuhG6zOLpc9CO8y0OY3pVY91dyWHPWkBmZXlDAwtY7R9w1wdExf/+7Adixn/mBFX49hGxgv57wm9jv+uJ5xm8PtpcCJssNpH9lO7JIuqXq5NaHgoQqIy+7LCy/zH79FW4Y1whR4r9svrI3znNtB8J3bLc67yCr4fVFW5rFu2oBXnS7Ok2AHn/lauNy6zHubXba6nG7ZWKOPcqy5pMTHlc/MGpIdf6BF5x2X3bUsrDO7kGva7T+ZR18f/5u+4XfXfeijzpsE0/wostO2t5U0mYHB+WzaOls8AA3AFJdPeH2WP1NQ5nyR/ar/tIExbbq5ARSnuMq+xg7y9fLf4Y+0P6cedh+A7xLHqib7xoYB/MU8+yZ01y1dzzEWf451AkM7lkC/rXUB89we6mPoGDTsDaMH43T69LEzDv/csfQyWYXOfX26LtpaZ6cX9ElcXF/y0ek6x5gJZk4D5z9/z/vvNHQcuYgLF5FpRYvaJHI9w1xiXLrBvorf8bn/ZFy+SeA80ddX34HJ87k1dnW5drvCfQI+D57kAFg0SvWZ1DzwVNe13o9wI8o/VXJV0mMGE7Mc4sWNus4n+d6sS6/vjw+PonzUs2cHI24XNPzJd/4iXTBqLtZaOYE/S5lAwHACdvdGVtl777+/fOc7311evvNi1E7UUbMrexSZTWP63/31N+O2ZhWsVkDxa3/w1eWNN14fhjhZIvv7s7YhjhZCo+Di82cHERik/qEDKTXEzs5PlqdPD5a/+su/DiC+dv3K8lu//fnlC2/+djlqeRxQdRAiQCWnvYx9sjgciAA6N9CTTmTU+LG+edPhoGUdC+wLimNDkGyAg4ybKhYWCx5bqLNWGMWdATwAm/Gp3RHgtHRjmFltxhGwil5zjD0c1Dom5U7XAIm4PfI0jwvb0bZu9KAIco0mIKj/aYSnc5VjloFHplnu8GEgOg+4AGFA6DN3ZD0QxbqJXtyI5OAu454gLOvuN14nIFktk6q1qDZ02ZCMXmg6hT0n7EaMZxVxJM8NEs09Ffe87GOm0s/LOdQu8+X9Sc/tXSWNFSeXlehODUZDD6jRNoqBG3PBi64IWBP4kvG6ceHAz/pglHelynhZU9YO5yuzTPcjwMQzbgDzfjf2GTf9ubHohtGU98wKwbD1ebryGfIVF2QRCMtaUNFu/NTx8uO4uTvnPY8q6JnMhE0+QC5js+P0JDK/kKGVMrK6IM5XrizcqGO+bmSR7cFaiU+hm56DNzDIwCA9rw0hKRzW2+krzFMh4Gy3Aop2pBXZ1fdkZyLzrB8Y7+NFyZJ9Qs0UNyZYP8bVje78XtmNKbMai+atY4nQjrXQu2QvhpKt49NB742b8/Q5hihjBVPVl2hGMA3+108CjHpG34uu8IUHMMBHte24iKzTJ3OP58B9y351HqEt/4x+CKRONOdiprMRTPX3PNjaDSFkdBictSGZt2PmLit87hnX6tuD9TlHZTzCV3NDVDpTz0Jzt3Hi5uERJBJvZ1ZT57s81ZDfp+zPo5m0Sx/6ydjAAZefjnu5q52BHoxW/+kymjKdetKxt+vDcDrJBq2NiIvtZH/IhrfneD50fj27FTCh7a33HBcd3x2TPYsRfl3z7cXC8oNnav2gtbc7sWGWsHG9oH6hnbcH30ETMDOfWR+HZs79fXdAtpw43suTEHlLPf12mSEABC2xUcamt+zKqi+MLu06jba3eCznuRcZ5133QkPkwnV5lJKIS5/WtyN7G65Tc87azJi2kfOHYwoYkuHn+Q86O0a5jd51BbREZ+t7LlcBR/SMB/J9Pp0HnNe7LDvN0TGMtzuXZH2jR91O7PwHryA/CgYNuSUj07IWfY2cpi7rtLmFpfpMNOGkDmvR5+7y5fPzflwOOgY5hg8+iKB2YeGSwXD+sc7QjHl2W4c+Y63tMqbBU+1GcrcVXE62Aq+OYazxFv+tx7223X19O1+4Hlcbc0M3s/5dtyYd0h5NfsrTcB1vfP3WmEiQ4iw3EHZ2xgVTCjJi+3EqIMamAGPZGk7Prj+Yv8sr6+E/p/zPWvVOT/pwXPP1hyZOF353TO6812m5xaeMrc/T5f6znvksvQi9nG6OzchQp4W3OfCgXVTnPLwSIIsBuEx1/vCN4ryxPBNmmKvTH/nasqk7XpCh7+/4Gl22lo7HXdY7L1zoM4IK8zLHQY+dqcedd5wvOoY7DTo/uVzB38PeDRnNnl2PjvVWskn4RXm6J7YThOcnp+HvSf72lWRX9SC7H8SYJy1qY0abEq1uyZb+yoWdpQG2eJoTccwzaKHxlq/08cef5KkK+aw//d5f5RFp1bKrYxEQ3omKUu6DYsGDOersu6aUSkmXYqTCPj45jePNDx8+Wn70ox8vb731Vtzi/OabX4jsQR1/3b+aQQH1qwFS90VH1CZIZQ24WCBdm314VM8ty96uMj2uxC5jFFKtwugamxz401PVz8pIsjImBZw3bt2MHX4WO5xkGWgF4BFgq50a9anxIXRuELAjDNEB9yD+uZzESj3V0UHLeMrbiHNBPTOCeo9xGQk1yqpOD0xEJmA6Mnnzlfoj0t6DSIytCzK0JWAQlyqUFOhZHOqMWq9vOfOdObWjuRBcdIVyQQFFPaAMImY2agKXHMOoAak1MeOpg6srG32nvi4zZjBemD+7ha4c9LuybZUNgNHO+nqwkgNaKPvMmIkVCceT4JDvaGld3HlBkfCZxqdMQjm5CmRAv+S7BAiC5xif2f48Chz0CRGsS1KiHmUGyeM4Q93GzZxYUwDejS/1q/Z93owZR4bvHVw5ChXZZ5YuzXwYO32h/FzxdQXCd/QPEDuw6p0ZmE7jhKAcsqKgBPXb3IBAttVeBNhbrUoPEPSxsTkwFHRkVMzaiCiR3BRKznGZdLq4YgNrnccxcKktqbIK+h91L10Z6j3vJ9c+j7nlP/g0gyX6RzBRz0Bb8MjXK3C1auVzNLkbT44nI71/3IidAYIcT2agHB0dZx3PGFdm1uSOujBRmL2+LRsd4YE3sMcxDn7jO81HPJD1EhN3k8ezfbLWgz9qQwCnH0zlqK7eJbM9695p7LlBMwxFM8SQKdHS9Ybjmn537GYNoW8GcAmQgTmaQ+4Sw2MukxjjbmjmXDk2lZnnEfAWLeARC1Azn2HousDa746nQ46slILrzSEztaGFTA480u3ddVwjZROnKmu8aJgEHhPL0mBTcEa2g+sel1swV2NRQD/4JQK3KfvwVhh4dbSdsbouZJ1YS468cMpiykTVI40jl+4Azsx26BKXkNUGJbJKPyl3ZEqn/HotXOboTurEhPUFD27POO5P22VmPgVXbWxWEHiFzjzj/Xt7QyasPX/HZZVMnBx/9p/zm6dKHO9cR4C5juP0w7xXNusw9LVBffEiDOQTDIFPCe46nzHOrbHxmWO6t0k7Wu/3338/Tk9AEzBZz3OSg1rBZMyHgylc5WIdECGC4CkfrKXTs3+efV1ZBRh9TdG1yauTT2gnSk9EcIMLITNA5Poamu5WaZHgE9IRuU25XergY4jTUHZM2G0Chybe6XjrOiLsxrL14Wlw2Pneecx1PHNzfnM+c1vD7VPkLjYKq46126nwsdvN0HDgrOyeCgaFfJUz6nbzcGyNHxh/t6noi/YdUzotHFOd5swXftfcGAPt692tjRb4020h+I25dz6CTi5fvhYun902c9pq3G4D8R2fhXxZgNLHSrs9+J9tzExJr9+m77CvL+ubOdG3jwmbJec3/YMcV67ITORI4e9y4LzhfEqZKwU1dPTx+vWradcsS1z4yL+xJlVuJfqsy1NDLizppPMWGDD7JajB2Nd2tMuf9++f+xygHd9fpsMmFvo6WZ3ZuAMw74pgvrTt8gx94Qt+QnPnScbU30cesUsdp1aYU2XBOT2n+AD2wczEwz5a++vO8y5njJd1mdhgmdyhGzIW07Gq44O3PfB+lKTA9k++7Dp0C3cdY/qau+w73aNtynRQqsjkEX5JO6pCQyU8rFu3YbwvvsOP2xqX89/gz1H9dF26xLEz9BIxDRK32ibw1HtpD3s5o/TNMs1x2iwJDP3vwVtxwe30EcGvmPPwLvJkkU7t4SM5rutZ0ePTTz/NDZGffvevqix3hRfLUGeRRWjPUuqZcn2wwxCIJIY6irTsLj//xS+Xn/3s75anT59Fnbs/+qN/EQQBtNNQulq1EzNAgPJWRglAoLGgtIIxK7AZtyoK0Gr31hkXJ7HvuCuoc3pytrz33ntxc1aMxwwxF0aECodt7iZlzQpXfPleBvuCHtwmnPXWl929DFJi0Oh2QKWj6zO1pfcIAK0DJ3l8Lwto5D8HJUAO4Bq72rargTC7kocpPLDlRkYEMHfzAohw7OoYogtPzwpxQHAnJOgnhWjOtz/LfDXHMJbtn+bKGvIcY4ZmHhByhYBgQbNuCKmwsYx6OafwGrt1jD/aM0NDfeo7art5Bou3z67PliC6AoJfoH2u7SSAG2rzmbqhVmM5yazHNIrmUTPmjEwM8I+1XB/Fhk5d+SFzPgboQiBE68q6iOXhTQAMo8p5ywE8A+V7cQw+nKVy8MEB5oEhB73AkOSBeeM138MHBMw6b/ZMVZctjDvnn/5+0lyAN3eMGWsYkVVbCB51GWT+aoN5dYULTzOPVDx5SckEgrQooa3j8mWGxGwvL0vKMacB4Qa182M32F3+3Onwz5ETZcmqRAKBcd2amnVbd8bFXS6z8FL2OWuKggFkuNO+xt03D+BXNxicH93A5Ebs4Fu7GV7joO6Z8CH5famj0bluTveBMdWG0x/94bJD0FJtMGcPnkLX7Cd5zNcHHnCccjlN3l0fg3bd5jLofO5yhy53vnYHBVnnfbAw8THHS1CE/i4zJFkTtQW2uIGe7yWva2NSskfwjmCdnkeHQlfGCD0dF6Svnc+dfuhpMs3BEfSDb9aoDwVfVDv6nXfeKf1AraJZixieoS3GlhtWM0MlaZXOgtMy5WveFtvXG0xM53Od/bO13vADNHAs6s8zVl8/txen3TaPv8Oj0LzzlvNj5zXH445r/iz6jWdc3/YxZZsZqBUt2ZCCV3CORcegtbBlyDnZo2s7DL6lL6cJc3Ddpe/h75T7DBoTYNT4eT4v9zpZdAEQdrMwSb/LbtH4tdl0eHx0IaOdHaEcl06a5Gaa7DjJD//m2qu2+dS/F7FkZs11Wq/4QEeyyp/o+BA6Jm7nnHaKbKvA8nKkwJrBm24P2kaO82GXcXQDtHb7Rr9nQPbiOnad2fW/y0TnM8aQP9PmdwyiLfjEZYLvusyBhV0WRvYjur8CV6zZFsb63Pr6IUM+DnQN8xKvIjNuKziG+O9gMn25LFz2HPiITPGc6/OuqwYj2y/gg953mky+yABMD5j8Y9bfbZze91y/3PB2HnG5JoiQtElMcizEbvF5bOGh99/p7Njrsu6y6vY+NAf7hDMx5vLd0IesfYw6jplWELPkym257rus+bvnJucoO452nKK/Lb5zGm6953ok+8qNy66XtFGyvugwM7S3aOz8xXp1feV2zKBX28xlXRy7/LNRTlf4WZNzfu3ynf14iGhyS+fzjqXJC9xXkO/pnZl0dPFYPjixxWuZ5T5r+oI3l2EH9Js+HnXXZy1mXwtfG28z1kZ0brdLZxDu8hMcrIFjIDRwXQ4m8l2XR/iZ8WUGIrpPOsiOKtfLzkOJDKrblPMetr5OG1QwUTEaYg2DJpad2eWA9oM/7PIabOu4BYdMVwswhg8SAdv1CUmnvcYX9jKXvMSga5cdYsQAAjxmYAfmYnCALII5GPY8gw3KKPjBD3+8fPzJ/eXu3bvLl770pXAmCR5kUGE3anCRqUiWIKAH+MoZdUMMYcDhjIytqL91NeqjZCZcBgDdSVcmpdqWctaZcf185bVXw7DhmJIyGnJOyQQeuNBRWGqgMQbmT6BAQacILrRaWWIAXR6Ui5G3D1NfT1karnx6tlgAtjmXmQEkB7cyaNptVIzFwdyZykGYICxM6CARO+DLPHa8FSBxYA4AURzUaokFnUKWZ/0rlH44TlE0+DyO2OtZjBKcU+cvlDKCBp94oAg6Oi/joPma6XetpXjSs62gQ7RdOy8dOOFhnFOnrQszQfluLPgzzHf2YYZ3GEfzOC58QcbdMGDsQhjm6kCX65Z1GPQPh3+Mq5R6jkVB/hmsA+A1F0AUQ2TwfGUCIxu7V/JSITG8nsWZduc1alpWsJ1NBcmr+huBm5JB1hQ6e+CWz8ACgV/iWW5WQI+uCOArB3P41oP8POdBtJXSj/hXZm9o59eDfZ69CM/28XpmNN+53LphPY3BLOwf62r11ZBP5BvlmIb0vFE8dqLKsFUWXBqE6wtrwDA3EMmqgie6nDNuxgnWukypXwUc84jxfmQV6t8wXCIjN7M089958IlqBcMXklmM3R7Q9LVxDMnP59GrvJipO/pnYUxr3BrjvGCEIEMZWVVL2AM4KxkveULZQ5eOZfAEdHWZhX9R9Fpq5tMNBjdewRHWhoAU77jx7/15m258btHXi9ND7wyEKFiSl7ZAD7Wr+RHIwXmZGXp+0VkgzCrzCcxnTPCW1h9Mov5m8KXhxzDqCGBUUGHyfwZvwEPZLDrdAB6hQ+YapJPB98gBzv7AIKux5EFo8I91d57Jscqpyc2iXL95rAasjSPddUR7GtLrov25xvPmQ/jD+++GPQa1Yw/zh6emsT/tQsecTm94w0ss6DPfDOiboa6jOx+5nnX+9nXqY0VndUdh4nnSGp2mwJMwQO0cn+iUTAW7m0x3Petz12mEtG9TD6LTXN5cxrB79B6XV/GOeFxYpOd1w6ue1VGkmzdvLLdv34ksRY356OR4HK/27LGcm8oUZeYymMzYfNxuJ4ETWxi2Ze9AZ7WbgdksO+S6CBqzRhM75oaZ4zd2VoQhqk4UGOo6xYNSXYfCQ/DIsCHthIfLwvjeamsyty0bgPXtWCpHTFikeo/+Hs+5TQndkSXHBfrusujr4jigU1z6+/Q07W63H1xO+nihOzxCm/CH4y/P+EaO09B1CbLv8+0Y40kK8F2nmY/DeQT6+GfefmLlrDnqurLbCtCn87ePibXBPnI5dnsoS3StzyYyFj2HXnVauc70+XZauGx2/O180nnX5SP7mGPUmIQ1apNNtHfeeWu5e/debBDvqoTMKiAhFpsJMyteUSBlMFn6MTMfqu5lqAC/3uuY1ddwS65dNhznP4u3kz455zUOzWzq2GbWXAu7nfc5yaf3fR0YH3Lp69rlDj7xk6Mx31Dja7yAV6KvNjGXUccV5HN+FiNYHa13uenyyBwcE/iMsUM74YzT0fGWTfNpF3HiJkfmmNFxfQuPfD38+3F0N7IWOYmV3MfYtuS+Bxl9DE5b/Y4M0l5vt8uz44LLpNY4eMikw3mm85HLfrRZF7p1ntKFoysMrMC/r6V/H59XNeGpS9bH4ON5O5mn2Bb/ui4c/BG652zZ0SUvKwG1Y7hD0em23KqDyG4cm37srDtjA5Aygp8+ebY8ePhguRm3AF+twFEZXTt7kbE4hXTWS0oHJHeK2dXJINhJHDnOG3YFamkYKhiyxy5LfKY6MrnTpmfGJkEVb86jdzvL/v615er1a+NoWijl4xQACX4YiCqyb3X3ZPNPxzuPsWZwMMEGx0MApvepzRUCFg58CvrR8eHy8EFmzmWAQcGfVILheO1qfPvBTKKlalGKGXS0i38u6Bqv1wfEmQO4x25nD/xVYzgOMDfGcdRMO85gadAlz+KOIPEwrsQ7ET0VPyYwD0FRnbmjowjCRGDs/CyMXeppSdBOa1eaXX0PuqwEqZgP/iTD9kYFKTw4qfcIKul5N4b0txQpgQoHkAG8Dk5R8yqzm5CDNBYyYL1WVJUFFms6q7NG5qYJK2CGoz0BLfmav6n7RRCeuadAk0U1b0PkuDKyFbdcl9EJwGgs2klR0Ga0F85HHqvq9HegdpDiOd3wHTcZ11ESYYaC9gQY3YFTW345RmRgHB/HODBGR2bQed4YrrGS5QDd3Oi7AJx+W7sd+Wet+OltqB6sbilXwFtyRpuXATQyE+tU/N/fcbq5UannyEYZ/F38tcbk5DkcqAnqabyNjYy4lZ7LXKazFmUj6lbg5FFS5aOXkOmJZ2n0sWub+JkKZxoThY9R6oGyCLOOSd5Yn5hLUJn1wvHUHCLzu7KIhN8EGSbfM85Z14vMWHfc1bYbDm7c0G8aT5RRmLcbOq6kzqmssMJgjT8untmrAL8MyjpePTa29jO723Vg0LAd8+tBOmju/OIGE/R2jBfW6B9BIvB1xYdmtOWzs6YKgWTmPfHlonPvOsazf1mfqNVmuOebjQQVuiOmNn0DUe9TVoKNEs0NPCS4wPrCP+CHeGjWJT3KVajaks4HzJN2YtxLXdCxk7dYK3Nacq82pRPQm+oTPUGpBb3PWDTHnCdZhmkTJI5So3Ee+8/jtfp8HlfxQL7a9mx4Arm5QZAX/vA965h0JAt5XXtrrFEdYROaRH0fu6V46IQqFcHaIz/wF7pef2ProDf5DP5g7WjbjVG9Aw+7kd7xfPLarF3m8kKfbpyHjWK0QEbA1Mmz8zjh2lnXBifzE4/kpidjpn23k5w/9Tk2BzyYF9Ctae4Y72OUjCaP7ETmdNRdUoDx+fPQr9qo14mXjz76KE7e3Lnz4rjgThmM8JI2yW/E6Zjny62buswtM39Fd444cxkZeom5ddlJ/JxHrFynwXv6mRm4SavA5ZjHdGqZJ7zB8/S7smcLW8B34caualjJVjzJ9aGfrqec52jbM40Hvcsew/agpi5OsWP6lq3hNi62FrLC34M3N+pTQme3C6JcRaP1yh5o+O52T8xVl1pF6Yeqv2WBFNpxfhuKq9UpdAxgDs4Hrh80fnQEGOHB694WfzsmMA8PBPp79O2yDq53fXaB9hUIchu024FOB9YFe8BtRfgRGjrP8ln6B4nz+J45v5m1xHwo/TD8qI0azrGWlQnruN0xpH/n6+a6gvcYu8YlvBDeSAaURa1/r7/2+khIUFmz119/Netx1p0Lclcj+094fmUGJpKW4mPZS+tNa5cpjc83YMAFxrq1ydf1iNtMue55EWzOPTfYaM/XeCUD5zvLdV3yundlefDgQWSKP3n2NGMMu7vLzRs3I2km24zWcoYtmxHecLuo658uryd150BsJKptudeVlIFt4TwW5yPtJJ2vsY8n+5FNMG27kfFYCX0EHCcN56m5WQrp4qV4fd7ZR+ENFA+XKNch/cKinfRBZc1t4RE2vvsyvuZb73DyiktgsU329vBnpg8BZnQdkQuadpS+m7KxDoLSv8ua+x+sN/04Zk66TduDcXRcg5fQDeCE7Fb9S5pkkDIT6gjyxk5c+nEVf3CcnLKQCXmis2JnM5G2grOyaYsWkcUawem5Yd3HCz1iPrWxtvOjb+uSlzII4uc0el357UTmS9YpcoLJjnPFAvEFFFLa7EhoYHkz8G5k+ZCJxyUWeo9gJZmK4dxFwdp04I6Psp6j+sexEBjqmEeOVUeIkzjhFAvgccYU2DrLiwU0rriVWpRVILLmBNApWJjAl+Pk82C6OoKAsemA4iCAsKGgRFgPEKQDtRM1KVV/bFyqUmsxDNad3eXa1aurMXZhQ5kCnvGuFrhdd96B3Z+PNisgKOWh92OvSUGdOu6d66nArIJDGZSVApCRGhlIxTv7+7ljj5HtAuSGvwvqcOwrKETWH/SdQdtkXt85nDw2zrcPcOCoraQH5QVvaoy3dEsaxjC8Tc0DO94HoLuBkuudO3IuXDwTQh3FWk/ySDh16EYW1dxFu6h05+UuABa0y35nbSP6C23ealwlsGQNER3xCt5eko/DQT7LYFFkqBaosl7Oz/xOLTQUn4+NHb/u6BIsiKCQ+EIZTud5LE2OAv2Rkcnau+GRvJKKMuSolrobvDg7BMWgqyt1AiE4RGpDn33zm99c3n3vveVP/uRPlldffXUYEKIVpQsIiBPUZm5hdFWR/rEelv3gRhBgzyUZ9N8VEniBMhFmzSDVBHpXHqFUyrkO5zsMvwyUpszkpo0rTzeAhDXhDBePsnHCrnMel5i3pkJnHDKcMMY0sVVjyNVwnlk5E3a5Bes8jO4oUpz18uD9NAKyliJ8gGHA/FCC09iaRqE7gjGmptuEdzGv0AeVHbajLMbsk8y5GKs2fSxg4xiAs+gZGr5OrNME/mMAACAASURBVG/HAPRvzi0xxnnLcTXbmIGQ3OwiY+NiqYkt44f2CPwwntTN7SbmkMdsn+xTzU+BuFyDaZR54JG5poyn85UBlXVgnHfQEawjwTWVN9HGXN5c96wMoRnAQT/DX8xB7RBoODnO0wN5QUVu4iWwZOZCHj1J3BEvSE87/hNgnAbrlItunLo8bBm2rj/cQJ0GaWIUAWY9MzM3p1GMzqG/Pg7HBtl0vtZgOnpb3xEMdt7twTtk2nkK3kl6JW+6Q0+Ai3XtGAYNXI4dQzue+t/TIF+XCXHsASfgRzYs6HfYbTURp6MHyPU1PDGxZm5gEDR3jOUWWJ8zNKWUAbVE9TM24urEwbODgzh+r3fffvvt5d69zy0vvHB7OJzoIOb3uVdeWR49ehh6PzawvSacbRoRBHDbyHXnFp6GfjHs5Xlf56NjbQBMWwY9wfhW2W8cY6uGXCaSzqr9lF+eNV3b11M6gvrCcn7dxh/yWv2MYEAF4If9XKdt4BvXVaw1/EP5BMasNjQ32TskJzj/+do7bQtwMse++ncbx+2YYUfUSSn67rLk8ul0cp3JM/pJxj7rCRa7DX4ZvjnPgMFb44duW3rIZYr20AN8x/uXYY/jB+Nwv8kxmN+7bnX96wEEdLd/tsapGO2wa33d/fZV9dtt5cSdxMuBK5GupMw26vFP3drp4+vi/XYb6aJ+yFJoqkMvfaxTgPpd2KOMaY3z8PAgLn6Jm6V3dpb9soNYX/QFtB82up0A6+NjXT8Lz+HrvtZrGq9rKHq7vhkLvYY+Po2q9bFWx8eny5//+Z8vP/zhD+OkpfS91kP49c//s3++/OF/8vUIrCYtYzRO/pUN6nLA72FPGOaOz8tvy1t813wT9Kp6lvrJ99jFTrc+N/jUZcdp2Pty7BoYaRjoeOHfe78Rb4nNNC7BSxvR303sTPr1NtEpzCsuPCk6u009a5FPmoUv0gKXyL7r37wrwW3ltP/ou/sFc5ErgFoZRtKnsellZfkYd/yMGMoI6RYdcuMh5YCMSMrzlK9OIHZcGCyfVwloKie17eNP22MetQ59VRty04/KOBuXued76yA8beE/RFm82nCNNeAMGDVp5WuUb54xIC5CPF12fvitb5yP76wunoPrNKByUZRZR1CRxQDAREVufsT55n0CBjjO8bkFdzCOMtCQmW7s3hNszF2czOzjOF/2OY8UpXO1s9y4cS12HQSWGrcAUj+zzp4yKfYjOKZ/2rHI7IcsDIpQIEgYF8yNQAYCKyDGWCITB6buhgmBFIISGNsy+NWzFDxKPkB7d29VXNeF2xWFB6A0BwVU9Q/HwY2TDtYBRpVdCC0dvDTvR48eL48fPYzsjhdu3R63MKv9l156Kf7WGG7dyt0eeENtE9xAsCeQpNOsvzHyoT3PeN3PWGsrtuxzwniKguHcEFhBYXhEY9Ga66cyAfSTcTMG1r+DcdI6M6G8FhprAEg5oCuIreMDGpvGjVzR9mp3yXbDyCCEz9zpow0UHYaKG1DUY0RpuLFK5qDaJEjsDlXK5cwC8fnkkdL8F0HT2lXls6TNzFggAJVYoAxb8UJdqBCZdZWta44awXbaGcZA7dAEOLcbUZl7NxaHsVM7pf69xozxEfgS9DiLwIUC6TgoIVc1J42NwJPG5ZsrrAM4wBp78BznhXV1nO27t260IsPdGQELg79aEIjxZOWIGYQAn2LsFpDGQPT1TrnN46AYdG48MB4C/uCNK0Lm6HN2o9E/73iV7aPS3HFnV3pe0LVlFDmOU7POHeCcS6xUGiftwi19r4z2eTM1JTPqgpDSFZGJilyMjLYqC1CfiyadN9yggk+gHXqSo7yuR9Y6gGyJxNkuA459jqU4jLwD/3TD0/UKGAtvi15c0KNA39HR4Srwmjh8Gs5R1pg7i4yqvGVuf2QBZvBsXStQ44PXGBv0U71myaH6g4Zjo6kMWugHrqcxWMdeK1tan/nmwMSxxDnkzk8GOD8PMGzZDDzjOnRt5KbO82PD9EcQ1WWId13+0/nJyzbQeflHzhF6sn7IAm3BC7mJu7fI/gjbRDUJyZSszGdsuD5fb5vvXLbpM+SI7GBzshzjh/42/eEOiONSt2XgYfXjQavL1sdpC/9M53cGpOjfdTxtOg66zLi8ICdgca7JzDTl+/kzcVqXKyiIPvRL2VDSUS+//HLIjzIYZScog9H5AlqLN/ScgpTY4sw1xxsUjem4nRB2ip0+8bnzu6+xO37QZOjdCPSlfY7973LgWBWXt9TGNO3HzzwUM8aLvmAugTFWn1E2pmwMx1rWDBsz26+LFy2Ql3g1j4QxH346D06/KHUva8zY1X9cJLVmwrxMy49W0qc9pzaY07R/1huD9O/P+fq6vPvvk8+zw1yD3LwVr0BPMFc0yzrzaftOus4aXV02GTMlpgjGIO9ujzoPdDyBDo4/YDLBareHoSsbIpCU/rBHk/+Txq6D1/YVgZB1RrSewd5Z6+HK2g0bea569j1LfkBf8M5lRu1J/sBKdBj0jfENfJwBmgyoz43WLtNOh7V+nzV6NY70TTOJRwE39a+Tc/n56fL48eP4jnJUSc887pnrkKdX1BYYw8WETtuuz/ABkx8rGWN1idQMIHa9mBuVcxN1YJPVVbyA43WoLPlN/e1Gss9/99//D5GwJB5/fnCQSUbLeVx086d/+qfLK698bshMrJ+dCJq+IZcS1p0Q8olq8xzOyMxuz6yMQ70Di+ENkl+QU9eXU3ZnvUqHGv++61EOWscYKouNtnOCmRkHv0UwTP9zrORiKduYjwBj1Pm1NEaLpwzvsY74wifRbgV609ZOXztko2xzXZARQfa69DfmFMlUGTcZmcCVMZu0mCUKyCgm4YZLgNMO9nqCOUrHfvmtGSzUznmlFUW/4oH8TIkz/M0JBG3cHR8dl+6rU1CRWOOXbs5YV9DgdJZzCNusdIjWQhdiYuPkKbEs8ea6js3czPRPGzGS6q5fr9jSSSQF6GSWcEbxMU0g7mOIzeCq2Sn/9vgk4iTCJJ1AFe3Rc8p4Fl1UcjBxd2c5UlKG7oKIetXLsvPDb/7faWbIKYqbiJPp3TifymM6qW4kAOrHkYmQEdS84XGm5qIUgnct0wMlgbGdxhHHffIct+8Y59GIPOKRgJV9oChwFhLsluVKZNOR/ZEOw5Mnz5a33n47Lpz55MMPl//mT/7bcHbi9sk4Fs0ORQU/5BhW7TktsHaDCRJq/FqsvFFUzkoeEQEwsy0TlqKPg+1QIpH2kWDBkY2YR12KgsPVA5aufFcCaxdtOKB3g3GsWRlpbgQAWArK6WuBbxb4TKNKc4f2Si/uhkCCfd4GS7vUj8pjYlWr51wgnnRkPGRG8hlKN+ojVcH1rqgEGm54Rf+6YKAuz5GClEMs413PyWCPo3EVWIDGAXiWKh00qx0J6TIMZpQdxnMIaRmH+s6dvKE0qi83WqHzNJrnETKMJZxhN+6T9mmworzCABKNCqAxiAgs8n46Hbk+Yw3rpko39Fg3gk3sPNFOziMNjPw9lT0Bq7PzzEQevGnOwO5OOv2Aln7HCERBTgN64sn+teQTH/faOEyKwh9BV9V6jRs1k7Y8r+8OD49CjUErjhF7m+nkzB0i+oY+atMDtTgzGO3Qi00EyQFBD/px+eF5Nw5QJNBSc7xyRVmHqWw5khB/L8oUnbd9+djcqEbpw6vOX5HbGlnedUFAbd4kTs+MMQxulN+6jXn7fNKKotOJ76yTsJLAkesX6LvlUAn/GYcft4M3kM/UYXZ0z7M8uT22+AlsAYMVrMeQFi2E8/qHU6m5Bu7bhQYuz7VdO3Zr4W9oxrzAC7JE1X9m6F8PvmPDzY9aUq8PHb2e78Ud8dSL81Z7dIEHJuE3xwCcF+ZNf3pGdHf5Zu4+JpdT/x45pH3G4cFGly/4Xs+xPqyXy46d9xibOh6wTJtB6zrLjWBHpL0wL6Dw9ZHhpL/VFhuBzNP1qn/mcjdtqem06nvGBg5gUzmfIRPoA8YFP0GncHRUe80y8WkPuoKz2BrpSOZJEOpvxTNX9kJHOk+sZXudneDjZp19Xdwxp03nB9agt4NucT7k/al35uYXfA4NtnhyrveUh3x+lkDxNYW+Pm79ji2APvc1dBrMscwblvkMvUMd0TymlxdKhY1cddGePnu2vPnmm/Gdsom01rduZb1QX2/9rXcdp5220Cznt7vsFF9Tzgcc4afTwWnLOvm6OAZl8fqy54X9pE4UYeBpp63LCBkx9E+gxvtgjtNuzUvBGKfPBb5PmZnO0mq+7Yiy2vGNxGmjzfI7blOw/nPM63JBMb84PDVrAmIbOp+DdZethbfP2rps0iY8yPMuN9l24h0+GLrGcYbkDzAidd7ETvr1n12u5ewTtLxM9rv+4m8wzmlCG+h6eL7bDvCF29GJSTPoh65zfMpn0p7V79MOXQflkbuJv+6TroON8I7bDjHeCkhK3z97frCoVM/zZ88isaRfIqr+kO1Bg1aiaWIQvDeP9045yRWCLzQ22arYpXHKT9m/49KxtLeV2cjmJFn0vm6sg2Nb58t83ktArevf6t3gr1WZmZkRdpFPJrflOmU22O6VLMPl9g1P6nM9q6DI8cnp8skn95c/+7P/ablx6/py9Urqwtykubp88snHy5/96f+4vPbqK8MHIGiefBKzHf3muqyz2+cI53OTZ+axZ+Imzt/weJcz2kQH+XoGX1VJOAWCfBNy0i/ptNZzxd8RWs3jt+K3k9P0u9nIlU7iDghd3Rr2VNQl10algmry7XLzk/5cT8gufn54WOUcKnlAsSPJ287OcvPWreXJ48exSaOYS5w0qZhB8EU0rtiCjrGvTxAdR/97sY5Hh0eL7gMQDWTbRICwTvZlYDIDl9D79HhmNxJ70ntpD2me6QPK5s8TOxl4dQxJemcd+VgbBUUpfRD0SX+YUlIKUuo4s/RlJrekPcbGPPeISD6DhvLuKqtQ4z44eFo+bZ46kQ2rAGBd+BHBQ9aAdVRMRMliEc+Ko9R5ylgxrlzn42VPNqHKRZ2eRK1n8YMCyBoXF/VqHJpPxoIiwJenJkXTH3zr/zxPRTENaoDBlQB1Yfw7fieokuCcAQIyo1C87nxjEITQRwCqbrUbN+mdL4fPD6MuUh3UTWLVLbUotryYQ1kQCbgiPEZZZqUpKykLdPuudmY+HEdGnrLt7t27G+N25t+t41/KylBh2zhqe3KyHBweBOCkIO8uN2/eqnTbHIODKsqwG2dD0UtpWS2HZLikHcyKkbBltHpfME/2mbBD0Adwoi2UNcYM44n1CMdrOuMYLiuA2MgQ8blmuxn0ItVfv+NoYKy506n2VQ+TdURg4R+NjUwLD0Dp+6Gsldl6ld2IrO0l/sBoUMBSQkugTmIax76rNpIyP/h3Zb/q2RVN3MBR/Cxv8ZWRqFbq6OKgO2DDLuY8zswas3bQII26dDRR2t1oh4fhBQwpeIVAugd+fN3caWdd1RYZedRKBFQvMyCR3xVNCmAZk9YldqF01NDqYcV6nVCbRpcB6XY6yc26hg/r4GMOR7yO7WUJgFw/9Qnf6D0/roTjps89mOHGdzhwI+ipeqMnKpU6lG4qoPUFCsgO9I3NiVKkfAYt6Iufw9ixcgsYGo4VyAzGnMsYhioYvTKAC+/gE9arG+fwE3jjY4halwlyA9Oy4Pe63qHTffLhvJG3Gzw5pzL+zNlkbMiF/8RYS8d/ypLrIuZKsIa5QOtpVOctdhiD8I6Ab6T5L8ty58UXlvv370d/R88PV7yTPEWh6ulsgOUEvFx/YhgSAoF/4E/9XBlftWlGWx0r4Y0BWIXJrIHLptNpjKPJzOT/y+vXwWNuFMPzrkNcv4Az7sQwHh0d5PexsVOOkvDfca7rP/0dWcelK7koSv04bkU7taHgY4DW6Ab4NHHLbmcvArseZn5yTPgcedTf3XmkTecH5293ul3GobcHotF3rDv9akyOe2HM1vEXS+4YQZfgOzamuJE3Le+s12qbBy7jHixFn/s6gbPwhdPVbYktm8jtlP5e5/P8O21Hp2V+vi7jg6y4HnL6XZSli+vv2OaY61hPm8xtC9MJIPLdlJ/MQqY9OS5s3hLc0Weiv44oyvFN/tcm7zy6D8+w2eL8NGzL9HzHcWO9I1tazovzLnPWzx6cB0dYe/CLn2RM5oZ5OjeOHy5jnVdct0X2vMpgbNQ6S11AQkIeLYVvnF9cN+ZaZ2CMdUSndD6IcVXyBbRAvh1H+d15tvOF8wRz5z3Xfd4Wc1jbVDN4RR/02/kbmnebwmkDH3JSTOuv/ygBg2wRnPNNvGmb5TE7748AWM/WdRvEx9HHxJzwGzvGOJ3ATy4kcWwYfFgdwMtgV9KQbLLc8BS/wgvOI/zecdzbynFZ4Lg2aN3GkueQmcUHy6f3HyzPD4+WA10mdyR9siz/4R/+w/LWb369fPWrX1u+/vV/trz+xhsRJLkedwVkTUAxZgRRqMVXN7YHnc6WCMqoPEHwcGQc5g2zUaasEg/iGWUlVYAsfZllefzkyailKgw6eKaTf2cxZv3TJscHH3wYF6OCF/tRbkm10rO+/ssvyadWoowysOoywvOzTCCJoIueS9v/+rXrEcygbFr2lwknuZmagd4oT6bML2VI1i5QzLcuRiGOEPxeZU/ee/+D5Rc//8Xyla98dfm9L/9u0DGO3Z6dLt/69rejvMQ//YOvBb796Ic/Wv71v/43y6sKIi5n0b/a0pgfP364/Kv/+V8tb7z+RoxV85QvEnITZXP2w5dR4EexhbxIM9MkdcpC9egV09BHIRvhL83blNOeqRJwlTSV2WKcqiHpaGaqDt9JNaSPdUmd1jIv+1KZMmzMCHBFcOxKBb2WuP9h4Eea43VvRSYAaA0DTzICVxmtx5FopVNe4f/qNJpd6Jf6W7EW2SJVp70yyRXAGjZsHKnNS27FU5n1mvGbxGrhT15oppOl+pfzex7jeX5wFH531AGNC3s19vNxMibv39B9AFnaaGcvEwDA86PDPCGqPqPszc5ulHyTfs2gXm5QUcdT/cfny85yeHS4vPjinVjbZwfPop1nB8r65iRVlqMKfi6ddaJL4jhqXoE5kVUZhXFxW62xxhsJMBHUP4/L5TTmvZ0rcaruydPHFbjLGrvi5ajNfHi4XLuWm/ySZ2RStFRMhbJFmocugYu7DJbd+FzrCX7q+0y2ygt39Q/c11xYI8oTYhPoOdWHvrovfFKSy35uSuz+R8beNFbXLKvv2+eee4Z777nzvVXV1VUNdIMg4CFA2w0hwY3Ch8gykHxwpAjFyLGi2Fa+B74kloNDBisBImNbSIltZJuGTiyITYBuMDSTmHqiAUO7567u6pruPJw7nBP913//nv1/9nkL5UpV55z3fYa917zWXsNx2/rob/3CsQ3gMdBgdvbSubEA7X0XrQW6szWyJarJakWaHbR0oGGknGYAjSawVmS2ELRxGTs0rSSIUP2SakiKMwjsSGjjTt0XQw6j7NES5ER5ee30HeKEczTHzN5vKDhbIj6hUEmKmFhp0kIKwSqUMM6i/k4jKR2MlTHQ+yQiCJhGvMkRSSMhFRqKl/elUbjaQ5SR4ICxXkoHneJdZrsZvRu8OMUYEHouThZOgRw8XbcYHb1ZatFAfwCG5PhpMpagtrMwghmbBiRIAAvm9O0klVrvBg6kA7N3YMvE2krt7waAJ4X3DKqefcd6T50emVHZY6EnRy/ZmNB4BjAwCKFfBwlG1sL43sZxGk8YcAR/0pDCaEvDdDQzHj3a0iHFUEojFTgLDwqmMXFV94nXPvWpT7WDC+er19PgYRuQrKHoP6ZMW6j1TMbOcDrtqQLxXj7kZ/WTmo5vPY8MVRwp3pNwyaBp8kJmIEnhVWuF6vU66Il7oU3kWQaqi2f7ab5PqMZQozIV+vPSAeP3DKgkbJMmgGPiULRP/zlkCLIKGZKKN/E+OxP1Xb8ZeZOOE9fDF6yNABZ8nLIqjWuepYzT+pzYY8CZPSTs13Azr8kASV5PmCUc1g66cZufoadS7up38IwBlc4SziZwXTng1SfYJQW7e6fbJz/5SZ8Gbp1aBv7Qb3C5rx8wuKBk3RYC2cP+MIbznfA7eIB3E4d8Nuth7S8PzpLH+T3hVQZcb3rNiTvlHZ7OGoM0jIiFHH1A7z1CK5v0C/ieddjMP0UHkYWu71NuZYARmkBvABt9zuHACo9Ral283w3EpH1gB42k049+TTnDdcATwJAhbCeny/iAEfS4fibDzzgMpLRuZF4lr6f9kjyGjMif6OgMTDtL2CfK1u7uVS15S2sXngGNJW8lvBenJGwA1rqJ5jbRARmCDvTLfhslbknDSV+zLPBz1307uYb4cMo8+B74sK7kt/G+3pi+gi3O0AXuqUNS9xdfdLxDS4mrJUCmI+Wpt57X7QAj9wg3eq8ORbVGbGY92zhTBY9hkME/dGnSOkEVB2uUbeGKpYWGe9VH6kV4HP5KOZO8kroa/sw2DIr/Ssfl+oF96oDUlXXY3wPHukZyIg8juM+92l01xb/ELzSdfOzf1z17Z10kB33B3VR2mvKCfSSdITaNT68LOgG+8MsI0BW2wgYe2cdUmAxaGodssyxagBDB06TRWV7j8828AO6HTTAOzCl/Be/AmPeQ6YPcSz3Ge0z/taNFnydPILt0Rf6e16SeSbq1H+SqGP2Dv1N+gK9eCV+JKPyDFlJn8/zk61m2DPzEQFHnhvWe1gr0OZDxmc9+rn34Qx9u9x7crx7we/tn28GFS4uPIP/5Ix/5SLty5XJ75pnn2t7Obvv85z5XbajkTCkoo0OGkktVTaYMqdPVymW75LrtePHNzq4DD8aHfXLJAMkV059t+qRVXa+hJrKjd3cUXLtTARq97+y5s4U7Ha6p6ke8cu/u3XaoQKXet6dKPsnLYw9Z7SWe+3vu2b+rrEjx9Knt8j1u3bzVA3Otnl33Rs9BPb8GW3YWx4ZyQZmDJJJl8lXJ9NzZdQs0rVHB2xs3bnqPelYF9+xz6XP1HD975kw7evqkvf9972u//7GPVc9JwUrVeh6QeNxefe2V9n3f+73thRdfWFrACYb37z+omIDkleAlv0EHPq6SO2gXqk/0g0qWkgx1MoeDOILD/Xv3Cne6XkEk/bx9517Bs9ru9KGZd3VdtVBzFrDazKiKkHkSCiCLJtQu40tf+lLtTe/T+lIXCC4qiRVMRUcXLuidqhzcWQaKSeYoO979ONXGxQN1td7y0Z50+bRqo+U4T/FfD6wVffUS7IJNDKKzvLDuUuD84sWLFbtx9t3pduvWzcKthg7pM8HyyWO1wzmuxDDh69lnnik8Xrp0ub3++htFp4JtZSl281XJQwpGWv9b3uyc1uGcK1G1RtENMyQqsa0HH6v3YM/8Q+8uPnMf4kRptOhEeHYLMB/SlN7dNv/V4UefYVJy7Oi4cCza07OXgGwPMmL/KhCsnpbO5FXw2gFE/f5AGc67e5WleXh4v56j70myE+yqeru3Lnh0KBo0TSswrAMI/+tl3z2uVwcOYcNqH4KPMh61j8r4VWJW70u+pworVQE+vlt7PL19prVjHSScblv/5kO/cWxF4lNGEXAGqRA8qSj0WZ2W9+mUs+E/DBAbCjyXZ5VQ6JkCmppsYMr4sSI7PFRE2KccLlWyUCyiZKCGyp97jybdU4EKAe+UhM4DR8NP+1RFTGVDZGQ3FFHt7XviVHe6MnOMVNxUvql8rODgH687jWkM2lpHN1K4Zrm2T6pOQ2gYDf0EpBsLs6GAQuM9q7+rPMolkmnMDWN6ZBamcYXwpil24p7nZIAEOtF3VuwueU7jimdgrOi6DBYtjlcYRfRYxKiVYKCUklNKjLPqcdgNOZXi6p/u43u9S5lIUs71WZXyunQIg0Vp3WshfFxl6RgxRyo1XZWPj8a1rB+8Je+4vHRkBmOosN4xQGOcpmuNaXiKTisoGhOlB87GUAHHZtfTQzFuoS/4hMBYrbnDj4AL/Rx0ds9gE2gYGuN5dlhG7yFgUc+qCXJDMS04knfTgxnaBw4uAhnhnEFwPW9kRPQmyDHVM5UHeFSa/SyzMFhRlMAH3DkY4T2pxyMBuzyFh2b0kzXpp3pmqTeWMkFmY3bmo4X+ey8f5GXKUfgMWbF2RkavQL6vvU39q/Re5ANryp/AA7zmdzpZZtJsfk9JO7DLBsyLlR4BWWSD9zZKqpNvuC+NdmBG8DbLFrkXmVP06GHlxfuiKco8jcQo0ejtJvQpJTJkftGr8tq1ayUzPvvZzy7P29/dW/hwCQSY5ZbM7DI+etsB4IPMXfAXTbxTNsw0I7gtBuY00Q76AW5DZ/iTlDMFxy3TwSIze1BYU9+RJfA/9E1GSsp4cJJyAH6rz6asINax6Po4QConozs20DCypDJ2owSdfeIoQVPIZxtso69d8grXDJvEXJ3BzJSTM6+uneIRyEiehY+QYXVPN9BS5pgfHaD3nsFXTml0sIl1c23yVvI8epXvZxsEmLLexKH0IDSYaz9p54wsXXA/w3WWITN8oBOCGhkYNo/PQ4rWg9MGzY1MqdQ3GYRnwFDaHjNewXnKJ2gdfee/hx2WPI1srUzAnJo8Zeuz7wUvWxFg7NNXvbcRXNbfVBVgLwEvvWtv78wyWCnxnjhhv5YVHkglJ/Thw0O3zaignTM49C4d6IP3xCXvRz6kTuV9OM6sJQ9HkYkFo1PmH2CR8sGfOfgN7SzykX7Plm71f32nvZF8kDycvML7UrdmU/uk9Xq6nOAeeQKvqW90PfIleakOX6LH9uq7Xg1Q9NQPAockqRUuwUXeif3DuqERHH32ONufyO+kO+DJZwNWHHTYlhE8RQc+xGfy7ygXTLqA/rGl+DtttZS5wwca5YkuBRxrGDKCxBT/HL6Fq21S7vP94EHjB7wmb858ahxFMDn0E+ti3St8TjTMeowTBxSX63tyivxcTQt+3/t/Sy1rBwAAIABJREFUsd26facdHFxoZ86cbZevXGkql1Fmke5RUEdBoZdf/mJ76aUvtre/4x3tO7/ru2qg00c/+tHi1zP7+xW40nsV5KrMJZWBntpuDx7cL2qyrS+/xok0ruhzSytV7WGnXr92rYJs1e7jqTPKtA59r70raEVmlPam9WkNZGg9euTJ01qH2k6ptFsBHWfE+afW4kyrh5X5ePbsmbKVb9++W0GhO3c06HS/BiuqNcT5s+d6VrYzLxUQpGJEeyl/aHu7KejG36Ldu3fvFYzV+kwZcAqoFB623buO4LfgIBg+vK+2X872u3njRvuZn/mXTlQqnPlQh/Y0b3vb29r3/JW/0i5fuVqJFa+99nq7cetmu1VtKlo7evykYKAgm9qybZ/aaS+88EJlQ16+crmSWlQNqWvOnt0vHFc/veOjdvvu3fJPtVbRrnpBCv6XL18qGCqYWME+VV4eHpZtWkG23h+5gpe7OxWkq/kIBwftwYPDdvuWYHunAqDKtiO5poJ6e3vt6tWrFYB+eNjLbrdOVdCKNm1arwKNwolxiewbPIufotywgvWxe/WVDlUySc8uKv1W/GbJ58CzAqgOvCpQRlsa4VL0TEBQzyVoqOCoAtunthTYvl2PVBXpk0eP29OjxxW0qzeccpbw6a3tdvfunQreai87e3ulPw8fPSw8Vh9B8d2dezVFnOxe/S64iT7wwauKtdsEWqOHbj4peJ3ZP1PBRdFd+RGiid5rVy2WdL2y+wQv3We8eHDg7Tt36qDBWa4PdWPJEX1XtHpmv929e7uyDVVN5TZSTqAT3ISnylBWRd+jx25ZpOqao6OiB9GOaEL7qLZLO7r/ST2fADQxBtojSF7duXev8Kj+o3rfwbmDdvvO7ZIzst0fPXy4zDHZ2XUyUbXrqgzcrba7t9O2/vDDv35c2Wc1htrBRQcAHcwbjtFIzUWxi7mrXj6MLJRXCninRI/AJQpgcX6rB8w4cRJBpWGMMYEyOX06+iNJfvRUVwk6AVtA3Tp1ukpfzfSc3DhiLYLW8yuVtmt6/V3TsWJqdBpTQibBn6H0RxNgFD7KECeQtc8Ozqz4ar+CeFeOwA8Yue6dko2R6efmsd0BCAPOSk8Te91DxEHw4cjw/lSOKFPthRIpnJkVPsPhBfe532FMOJiYRg8Gq95BQHd+tv7G+ed61lHPjgAGz8Y50DMpV3WPrtFnC6X/5LGN7npOBIDrWT0TSSdsZfTWBOYOw26AKBDOP4zl2aEC/lYao79I4iCNQK9tOHLwQBrO0DGGXhqZhvk48ZUCdo8Ml69UgF6nlQq6d8FX9x+7twzrr+Aux4XdSU78sGboB/yUgOqT82aDVoHfhQaO7RhwP45Lrgk9xET4UuCUsdQ0bGdbZyChHIMOEH3O+8DPDGsMYmhCP22UOfic+0zHk+dC76wjyzJ5J88uOYmyoQS0v6tg1YNOtSaGXvX1II82rUclLkmHZYipV8lU4pkGesGyr2G5OU6rNsErZYACsMhFaLNwqWa/1Z5g6h87ORDwvGlv3beEnlQ1bS9OrI0bZz0stNiH/FQ2Sqc74E35IPuDl3Rqa+NXPQ7GyX2WUdWp/+mddvfe7cV4Fzy1bilk5OXs6Am/qbP0zvHccdBQQcO+74QjNDLzjnUetO5DLbKhuTblK7o59TBrTh0Aj5Q+1CFbz2xI2k1ZlXI+aW5NA72XXT/wgae4FxpGl6IbE0+L7limnscBUj8BZ43o43Jq+9AW1oPerGBlfxYtMoTH5M2UDfAHn6XeJsiT1ycv1X4jm6pypYq/1w4ve0TWyACWs3H+4MD9bcooH9lPGRxJ/k05Ouhy6FwHenxyz4CGvC6H5IEr5CI0r/eRAZxwTzplfQSAk8cNjhEsTN3FO6H9xEnq+6RlglIpF6GfhFNmMfLctG9mHHINsnLoPK8fuCSt5l6q/Cz0Jbo6eUh6EF2C/it8+MY4mLKO1vRn2vGAa/SOAgVrOEfpXOiT1BsndNs05GQElSyXi2/rcEYi04EK/YfeTRpIfQoswVvyjWCAbVS03Hu1L45qty1nm1B1cJaX68M1PXsOKL0ZjqA3B9IOyzmTLOD+Wqc2W7ayBjMMuq319H7GSTvs23J62A0zbyZtw0fYK/5uZFVSnZU2g/dkuTBgzWf+FpmX8F9kf7R+4HtoM21y1o0fhV3Dc9LOF79TQoecXdnp2b5osZ1t+wnmcnx1vQJTBKXBXfI3PD/bMayFNc778ntcGqx1UvGUcgceTvoFv3wHLQIDrpUfsEmPDHmkOIdbV5w9OGjv+b/+7/ZvP/GZdv369QrEnTt/0Pb3zrbr159pB+cvtDt377SXX365ferTnylHXr8LNiqV/oZv+Mb2nve8pw9HO+2f29vt4YOHlQUneaChJBxKOhPQGVhD/9oXoc+qcKDAC/9I2JGeFF/oGeVDPXVm5F61CvPh3JzoQWBZOiVtYR28i6fqAKMf7FWJZU2pvlev1hr29tVrenfJwNKaa9DVmf0KgOrfgzoE8URdZdwp0KRg1muvv9acqOQSbOElcVUBuG2Vgz+uZCLLI5WZ+kDa9PCkffrTn3ZSxTQwUd+r7+1zz76l/CgOrxc+7sFcV3Y+rj59kh2iOeCLfINm1WdT3Fwl6A8eLLEHl7s6q03Bqwc1ydsZmdpzBZC7DIb3FPeQjlLgVll02oOC1woinT13UIHjGnylGMYp41yBLPHT/fv3quRXQUtlyuqzJ0ePK1AlOFYgtoJa++3wsbPjBM9a55n9HrgOe0V+tXpUb2+3Bw8ftCePDtu5g3MO/PUqvr0q13fgVEHGpxWEqakyLoNfdMCpopsKQO7seohK9SmUTaLPt+t7rUnZjYKxYj9KCHrjjRsFD+2hAm49fiM6EgwUqFU2rQLk2puC0g6cO85jvvZhoD5TAFGl0NLHhUOtdVvBt/1288bttr/fW7EVfToILlqQ7aX3VFmy+ls/eNguXLxQz3z8+LDPBNB++sGJ/I/t7Xb/4f2lrFu4Ewzc19K2Aa3f/Hmfb9D3xmGXeHfZu+Ja2ndlOO5WYNEBUj9b+3TmplorOOOyaOGp+sC7DPvM/kHREYlcCjoK3vUMZWE+Ueaoh7rp3joM+tjv/spxGZ+9f4IW4d6H418FWeTk9Pp4Smc9CcnRShEMqaCpZLQwDFQtWimjZh5OM11rp2asKJ4yPCZn4uipgVvf0TMIY0cCovcMKiWrk9BTJk4RDimfVT79tDt+W+pTsVNZjhiDBB/zBHZxeKKJLvvzpCA7QBhRCN8UPhiTqay5x8pL2V7ujYlgtFlr9zkNlzRkBoZ6uQvZcvVnPymIXkpp3GKQzIa1ouQYHmkkOYOUMrpRIo1jPdbtvjgo5TT2gEk27mVaIfQm3C547hlBK5iIVqZyVdYLHkWHCG2Mx6QnZ9B1Z3gJVFSiT/1DCSzr6IYduCagGywSWSmjNDeNF60RYaDnY5wP43Y9fRk8p/GrZ9D/ACUDfdroWTtyKKBlYEk6HscjsxZDtt7ZDViMLGABDbNnXVsBlC5oab9sJyB6WZ62MSQ5QLYBAtHp8GOCePV+iF6OdnBcfIpx6XsGjDGO/U47gqyVZ2nNyXvsKQ3JTTyWPAwNYqzNvCTZNl+fhj73YdyVoovDhCFTRsPlVWBvchBmnkBmbuS3cHzzvgzQomDgE2DGPllvrhlDm3eimJEbyR8ZVIEv8l15LTI+HQaXUp6uk0kdfgy69xCswmWUs9mhWA/k2VUAVAow+Hw4CHKi+7T3Hiwki0i4VbP1vTplHYc7JDexj/l9wA5+sNPkycisF7gOBb+p8b/vg7fgHwa8JJ2lPMcYkYpey4nhzBJg1LNz4M4iqzvtoK+S/9Eh0PbM++AZWQGva/96LzYDf+sn6+dangF9p+PAfewTvgfeZXd0+aQTY/2Tc7fJEWdf6JCEaeI8+QF8F59WgKAPaYvsRZ5H+RbBA79v6MoVXQUz5N74ONeAjGctM36oADHZZi/g8ZK8FxgiG1I3IC/RPSmrtT/K7pRJsWk/psGR/eDKEvPckjnf7b7EJbTCM+egEuuCfoz/UVGC7oCmUwa+mdwc0DmZwZjPWeikhsnZ7rRcHAe60LAPg53FVmWATMmMg9+ke2Vc0PdMe5BDJZgJ557Cbpkw/2N/qVOAUcooZfYsa4uerOCce5R1Wg3oQ2fNugs4YAfDg6wP3NQB7jKUrpfrk1HdHcuUVWUrdZvP7/A6ki4z2y95ZHlnwFc+gYIQ0FTRufyfCYgFp6O1LZN0k7o5bYKUG8kvqcuGAzsOT/y9ac2lrONQImWg8dfLRkPODFy5TA6dxD5NPz6QnG2X1BmpyyowFhUZwB3+5wCNwBQw0XXgMH0I3o39Cy3qZ9IT++UZaVeljQ8+0u6Y7TNfI77pgxD7AVDyTdp+KXeSz1OXD5oe+OMz7vHe3IN8a3unffbzX2w/8iP/oF2+oinE6p/2uN27f6994QtfqMQS2TTXrl1vX/01X13+raonlDmmAOP1Z55p3/7t397e+973VhCR/qxKHsHnFk8RxBIMXKG3V9lpIm5lRylAYzu1VVlzDTbd3WsPle1XQzBPtd0+X0DBAw/IOKyD48JjT3BRialiBPKftV8FHRSo0r70TD2nBtWUvy3d2Nr+mbPt1p1b7fzBeSc79JYihS/1ypdddKz9SB88rf6STg5xCyW9vwbePH5UMFFw8vhYQRoH8aR/a9Kt1r2z2x6o32FvQaTAkYKVyq5StmLBbFcBIWfJ6R4H5Oyj6J/kq3X24BmCKcKtaF4ZkFUy+khZYXuVxEPvQO2L8mWLFumGEXxVxqECpqIryXllMOJLK8CErnDm56PCi55X7Xp2tyvTUPCHvy0PjyupSkridGX6HfbWEqoW2ak9K0CnwJ5wowDZ/fse2OOg5JnS4TvbLlv24eRRZdBpjSqNFfFIv7t/n4Nb8KGC2RWgqsEnvWqmBuIpEOi+mlWi2wcKu/zaWXwKnpFg49kJ7hcpnOmww8N+TQsld0rvkc3OzAcnA8EHFnZOfqgjHPmaNajGZe8eXnnUB/h6KErpg17+7DVoOKjL+StwpiD2zm4daC8ypJf0p64rnVXXPy16vX/vbo9bVPMAB4x39qqkGLvMqaNd56iiQ99UPxP7itj92sfhIZOjPeSmcjKOjioYrz0tsrn71OgH7FCtVfsrmuo2C3IUe6kOjE/3loJ9CEy9qPuirjAuae3Bv0euKJCfpbibApNbH/udX64ejJS6cQo9G9IZaECBiGA4yUApWOAY8fpZUcwueNhkKh2nO5+uaTW6vpiinI9eCinxWyeoPZVdZLjtLCgBBoOBdfjdfWjMExuuzmTrJdaCyCmlqaoPgfo4munTeMAAYS8LA0W01/DwSafWkXtCyQADAikoL35WU9zoKwZ8Er5FtN24gxDSiLEh1x3G7mTz3oJhj8Kn0ZmKHSVe7+xO38D9gDP216yYEYqzkaXrKFWid5d7LQ7Du+DbS0sy2CG46DscCQybNMwqRVcOZA+lFn477WGA5zP5vZyipxYuBW81DM7yZxn9PSib9xN4w3BeOZfRhw7BahqY++X4pMIGlYMGwH82cqAFaAUYAP90sljn2ONoyp7r1cmczVgH6HgGxjpp7nyefJzGHmsrOPXBS2lgaR0YjDPdpKE99jYMeQJD1RaiZ28hDE3DJyezpSOVTibGcrVB6EHPhB+/Q7vQJsYBOIYfKUNPucB+kjZZj55DgCDlQ9FgD7Isa+gDFmpqW8hQ1p30m8GZ2TjHwQPuubcZBhjr7JMAcDonsyOVDgtwQd4kDawN7RE0TVma+wT2VYbQh33RH8gnbFaki/OpfrzIvh5Yhu60H5wsyzUrv9O9rxewkSGLA8uead8huS5alJGt99Pwe1X+1EsbM6C6yOauv6ABPkcuFA/1acXwWZ6yJv/nADLelXQOLxNU4RpglTLAn7mhN72RZYQRXEw6Xvi8t7Xgb70PwxJ6gAbg+9yvT0ZHVjG4TvqBFuCNXHPSIENb+GkhrmbxI1jC+riPTK+k/wyi6Hu9F6MsdSLrSZ3M3tJRrtJnycLeR4/nQ5PYH4kTDigTHvBHGbZReZGyKI36BUeRDcw7spww9TYZ7YkjeILnpSxMGb5ev8MyrA2eX/YQgR0+41mCx8ABk+pHuWI69CmneAdyLffFs90nbj1YhPvm/eW+064aMsK9voYOGL2O0wYgu8x2zyiR1O8yL7wmt/2hHLoOlsP2yLUJx8rwIsDj/cguMh/RWgSaBg/AYy1vRqbV6vo4XIU+/ZxuVOE8VPWMIQIe4RlwKBmJruO6olPoYyodNz56I/7eG3QJmFZ5neGorBv42PzmddR3PTidGWzJm7McHHJyZMKvdH89mICtki7We57lAjQ1+0pJ/0n3rFlPxQlOe2itP6nSwg7y4Qty33Tm3uVdBPbe9LZr1wdstnGXnuVkp0amOTITmwxHtAI7u7tL1lTSlZ6JzEx7D3zNMkX3Yp9gt6TsSJnPXrWuPLxlfawj6Rn9OdseuhYaSbk8eHxUdiW+WKOuSxuTa1zxjp8awWJI6FiVeQqunW//4l/8TPuX/+pn2zPPXmt37z5oj3pwUHBzxd1xlfy+8cYbSwnzrZsqlT3TDs6da9/0Te9qv/4bv95eeeVLzuir2GU/rCk8OFDgoIH9IskcD+Fw4Ed98EzifThWVYQ4EKb7yu5XhVPvF+iAh1s3SCTUgJXed4/gk9bvYTMOiCsQ44w706sCIVqXK9LcH73apvUezLqngqH7HpJYvFQBdGeEV2mvEoG0/vLlDyvbT8+WXaeAGLYZQ7AUxKpkg2rzdNhxb3+sSq4rC2sMh9I7oQ8P0RkttCzXHIDT8xQMq5iDgky9t2XRB7ZpzYnoBxZ9ijPlp67ifNp2FDDV9T37jAC94aXMapfu1jyBKn23PlOsAjmNrEy5XbjoAdKCTyR6CM4ulT1v36NsC+Or2vz0/uPKJHWvZmdM6h799GG2g3OWw9ZDClIKrsqk1XqdwdaTRtTCrgeh9P5tlfAqG7bfo8CpaLl0RG9zlNUOw0+1ICa5pncC723zGK7iKdHKaJXvuOC0Aomnyi7DjyiZ0yu20151v+Vd++fdv6DdQAXOK/LoILh1t3WyVm99aB/F8kqDih9U9qJltHo/uhWM5fWYT5JBP61VgVw36HJFTFUS7/hw0X2r+0CePvW94kv9EI53VQD8oSdfO7NWpeiUl3daOH++7tMkb9EWuFVlnGIw1p8KMJPNbFoUnEZ7KdHr7tJixTTORO6nbev3fvuXqgejBbYCjSPNf3H2Q6GjGDcp0dnRL0BWBsEY4kF2mYTqlStX2v65s7VANSZlcZXGuSPCM1GzDpzschjlEBQA3EtL63EzUgc1FUTitLcEV5TpCEgVwVdZ344NozkIKCZY6vRiAvJCAEvjUAvSdF5QghgA/L3VAV/GNYZl7/nSq5x7lN+nJulULMquTy/mmTn9W6nBZPHgsAmWc6BNcMt/GPBprKOsHEgl8wBjx/fruxK8ff/6WY1FKzo+en4xzhzjGwcpjTsE5hIg6ZzIPmbjDqOOAGcJ2j5VmGaxGDTqqVFCLQKBNDm38T/KYtOZBQdm6BGIRBECr1ybhUcfltMDRRiFGDekdRdOo18k9/LexSCd+g1msCqNnzmwx74k2IEFBpGFrfnee+4GuxLMJwM0jS6M9JQDgxYHzer5pFmzr6HEnWJPkBdaTOMZmEP38OiA73o6NXA4UT76VEH8o5JD0B80VTy3lJ+6nEQns8l3rAN4EShhrewdIwENUvI0huLkfoA5dANt5Xvh2TSWwQN8k/SHoqRXSdIu3808ZANhBH4UMB7ZcaNEk/Xx/lwHsASHaZSnQ5Xf87sUZ8n2nj9SsAzHMeUDa1dWAPJG2efSAyh3TdCjrAce0c+dPlFQOGJ/KmPQfn1y72eim0xrw5grA1mNsZcDkpEFssjRLfdnYW2LrorAl3XscEosg0YGEsYieIUe2HPyuq/xQQXrX+h61WIkD+vGUIzixS5jOVCprKq+XmRU6glkbhqy4/R1OO0OOtrhQF4k7fxJjil0CwxmWQdNFF778I2UT0n3C5102Q2ckp5XinDK9E1HGbgQAE+dD21ipzBwXifX+k9OUBr+7I3TX2gi5R+/z3JaeNH7qhokZPgmmYW+IQtjxiWyC7pM+tQ7CB7n9/ye9s6sP5F1QyaPA4Z8R00SPRqHLXJGta9yVpcDhOG4J22AS2jSe/OzZNOlLuW+3AdyHNxhd0BLeW3KWfa9yLAK+DFtER2zznosx11ylsqcHmScn5Xr1Hfq8+WJlWOaI/vCPhu0NIYsApuUNeDC+7WDUjaBdOMy/MHTRpW5Z4dPvkAvTZaTE+0u6h09ayhhbSd0ZN+5j6/xf3oLu9ZOPA30oRf084DtqEhI/TF0Qe8FH2XbgwdHsDp5dYZJwiqv8+8jQ1StiyiRlv1MKwQwTbkzOEQ2zTIIvk6b3Db2aI+Te+UQI+XaoPlhY2P78VNwwBYY/DlKrFNv6/f09XItepdkjpxMMsl4P3YM9A0eh94aeaFp+yF3EvbwI+tKnZbPTfihL6GHlJ+sgb3M8oDn51rhffYHPbKm1AfQ+NBPvbouK92qkk6BjbPtx37sve2DH/5IO7232x6pRVPbbmfP7ba3vPBiTYk+f/FC2zo6an/4h3/QPvmJT1TWljLBzh+cq6Df29/+5e0Tn/jEkgmmZAEFhyqY4c0tlVeLjPXHkSHVKasHkHLvgqF6xBk3lrklBcLflHxVH0VoO/19yQI9Q3KlMvqq3FmBEtsfVFEUbHsPdsXyoX1ownSurLExaIKuI1pX0gVZqQpCaihNNncyLXhSMfCABiowrASGPiSL1jvogLNnzpUe0d/qFSk+Ujapsghpx7PwaGV2OfEBeizbSYMvFNjedcWKsi/L7ug9KaHpmS8quFfyUgFdr4FreKcOQRYZ2zP0tC4FU/fP9MzDmobuDDrxNkFOw8VZpRXA6/Y/eqEOSZ844FwB6eoZ637ZLvmlpHYcABWfVLxkHJhxyCc6Rc+Ba+wvbDlwD9+d3t53NujjR5U9a3uKgJ51ScrM9fMcOJZdr/8uXLrQsxUdbN/d22/3794tu0yl2EdHPvw+6pOxFRyvFlzqJ1htxjQsyeXP1V2pB87J1kW+E6CvSd49waay/tF91ZrMw5YUPPZhiAPvHNJol84A9Gd6jt4r2UtcRZ8Rc9EwIuCg6x1EtI5N34s1onOctXh6SebT9QzBRX8r41TPcNm950DonzJeBX/FWHyPJ627FFvxN/VvPVMHJZcvXW1bH/nNX+xDXmwYyOkmgLIoEg40p0ytFN42YIZTShmsr7HxQw250o8V0FDq7eEjNReWoTmGRXR5WdFo+kroM/rcVO+u7liSUVIOx+5+04h71ZDr7/v3DKQ60SgjRFM0XYvuE2BFbUdDYQlCrUVI4kQWxZ4OhgQZe0epQeRrI71PXKWnQM9WrHuAKZM5l8j2KHOF8GbjQwYgzoO+G8GIXibYn20lYR82Ay8ENwum3XBK55b3LUq6OdsuCdRCxZlqdSqv0/k+ycuC2nBEadNjCKGid5N1uijwqTx2NjKANT+BNfSqdzDldWYw1s4+ORVVD0IyJmsd/cRWqeZppGBMmc6tiHHAMHCspH1KSPailcKYmocQLsPtUD1F7CwiFBY6C0OF7BzdQyCcdSBw2JeDIx3ufR1S5CikNCQxXhFkpVS1b3qHdY2W9IewQrDxHfSPzMBBXRRxD/ABx1T6KP5FgfYBHAjchE01ge+lXeP64Wjk+0tOlKIdgR3zy+hdiGBmDZmpigFFT8+1ETSCsxhWlMfRb1a8V+W7WypZGMMdkndThrJOfiZ+4IU0qtNJQU6xf2CT/AYvWsk9rmAetFc820uD0/BPWQAegNXC21MWEzS48GUN7GK4wej3qe+llFCKtd8NEw3zvTIa4Tf4T20dRBfqpeJnyrl62IeEjeu5jywi4UfXEvyREtff0g3wIfyGgVbwiACeDUILXLJPdU0ahRjsuQ/LEBsC8A4ByrX8tV4F1nkQhmzBcEGOin6Sxnh+ylMfoNkghK51QIMsgPaAQzojXG9ZMKZPr/ls9ElOWZGyBqcSGiT4m+tM4ytpHxpEzrD3IW/MnwR2WD+ZUQljYJA8RIZWykJkH85HvjP5k76DHHzmfngG8nt8N3Q0cqd0bNcpvCvl7TpIwaC+ThVd5tn+GQeWPBs8sOd5L6mH4BuuTf4fMtGBK9PACCys4bL+nL0Yr5vLffOds55Ieuc9rJV1UAmz2LIdLov+7welM7/oeTicw74amfZDf43sS69nvf/M8BK/uayILEhP3iRIkXylvb7yyivt2WefXb6f6YI1spdZVi86bZUl2bOXKtNknX3lPfnQfdHnMbwE3ip+kVrrhxEJ26T1XI/2qKELKtPT4XNNho6McmCSMFjkUn9P2tj57NlOhrfSxsjrk1bmtQ+bgmEdDkRILyHHZnkBryQ987uehy8BPa3l+zgoRT8gq8DfvA/ku3WHD4qRFfatlNl1f/kce6f6zgXO046G/tl/rh/bMWVErpH3D33vpyCvsVv5DN2i+yiRTB5LGwaaB8boiDej+bShoKmUtTN9sm/dp3fNNlXyUNKoPq/AxNLWYz2ZvA6cK8Ali3K7/fz7fqn97M/9fNtWJp8y6Xb328VLl9v+2bPt/IWLVXZ67drVtruz3f7wD/6gphnfuPF6u3Be/Slt0yvgqEw5AkbzXqqcuXwJJ9kU3ski7zK5Avs9s9hDKOwXO9PRMgH4OxHE/qNxP8rMUxcWjauFSx/COg5cylovu7Iy4yrgogCWDy0IokAngy6eOrBVCqVna9XhkQ5qnAlea5a9euQ1+lDE/fnmBBpT4zj0WejVkcXlkBdbWTC8dvVau3r12qI79ZmCJipp1ztVYSA4VhYLB6DPAAAgAElEQVRgBYNGYEfVkRo0q7gDwcvKIF2yTHfKV358+Lh6cZY9WbzwqILGGjCSvESQ0aXDzoID9/qbwJJ0S+G/nuX2Vco+1LNED/KNaV9WdoWCl5V5NwavGgaCq3rQHjnmovV1v7ay+evznerTqH/yGQ8Ozrbtbdvhd+8pgHfWwXDhvNujJJwwWAwaokxX73b2q3GtQJruUaBag1xquEuXxfTTFs3pc9trPuYRPM6fv1AHI/pd+FBCGxl99Yw+jPb+XQ1cOqiAvntciofsx8s3UZsBwVHPP3zksvuyOXsFpP0HBwP1jpThCiqL7PT811750tKCQLgXnp0M5kAy9mZlBh4fVV9VZJLiBMo8LZtNQcQKVjt7V7il4layQTKgqh6KPp8us00q6Hn6tPteyibsveBVmq/gub7XXtQqQGsW/VY/y/4c9V9VAFt/K8PRa9BQoAeV2LW/d6Y9fHBYmZZ7+/vVkkC9RLd+51d/7jgDJFW221Oph/HYTcY4ZSviqH46Tom0s2SDpYi/Z2osCIny2NkBhVk4gUYRl/COARQ1uKJOFkagRbZTZTNWJsxWRXqVyVLnLwrSLHX3NrRtcJ9aRnnr3WJSEbkAqLUpup2OVQG1l1GlcVJBKFvAJaQ4kbUicllmKsgKNpA11k+PK7vM7UTrehTk4nRGb0mY5/EjC9rKfqPUt2fhpFJlrThyEozgiHfNhkQa1Qi5tdFeKmlJ360oP05qndAoqCPmHNPeUNoYJSgU3j3wbzpLQy0dHd2HgVEnCv3dBM00WQ3jC+EFPJY1dhp2OrcHNkGz0EcJ3x5g1P3ABOML2GE4zQ4Y+0Rhkg4NLdho8dNEpziR+VwmULH+oVBG0HY2eJ5KqTQFWTV9yidV7A3hjjGOEcHaMR5qbmZX7rp2Np7T2MUgS6Nu5vfFUVl6awHFdZlSwhajLg3DDHikgZ4OGrji/tp7lYSMnpDez8hYy3vKaOzZL7wbOgJHBLVQiuDFcD5dwU8cRveZ8WmkJsuVMu78nAb9Ohh1smwu95Ow2fQ7tAfeyKyE5xJ/FTRDpvYpkuABWtX1yI/5fZuMcfYomZowzPdy4MT3KfeWvQ4yWQxefzcyC+Fh4UAGnLMXdVjloGHuAW5T6QMwgo7cq/fe4hAVDdewFx+qEFy0Q2eZPsuE2eHS97pvdoRStoGT5BHJvzIYIwvIhvbQJWncQ4fKcsAJrpFI01RlOwjDkCxa3zCZnj0iU6GjklWrjOcRJMngDNd4jSMzfKadlM/63bgbrUwwinVKKn3M+8tQ6rDhvWXwyaHrewaes+5ANtX3oVfRGQkz8FS0GVnpaYyjU6DfhJV7/JoH4B/wzV6CxCODaZTjWbalHB89DDlESn5F7qR+Td4aPGhnuLRPDwomXb+Zs584TL1g2TfkavY/5B5gm+ul9L8+6+1SUrbrdyT3LNd4TvLy2Cul2+u+gfAsOi95Uc9Z2WrdFsvgOLyR787v6c2M3jSM3L8cXWmPsyhgVcKWtMxa5NBqon0eCoJD+AD4brKlii+23eBev2e/JZxW8Gi6dvCzej71DMeUa0edVsAlfOjAAYeqTN62jUPvbr1vd8cOLq1zGC6FjZJ2ROoL6BFYwz/Wvd38DlrO56Cf0y7O+9FBSdusR/WtZCynriudSH/o7mPke5LWU3duolndl7I27dW8Pn9POk25nDJBPWcVbDQNWA7nGtd86L/SDkmcQFtDzvvQK+XZvL6ZXxcfJLI1kY3I5Vk+zrwNXGdbnkQFPuddc4Y3tp6ey+GP9pSBLnRR4hDdOdvCazm+9t1q7V16KRjz6c98vv3d//UH286upiz3vv+nT9cU6TNnD6oH31vf+nwFZmR3/N5HP9J++QP/up07e6YCJOrLx3AR8Y1te1ovOPBHMgnTDpE56FLo4CgGWUBvxm2vYuyBVlpsyC/WGhL+J3yPwqv1nQ4ofGi7Vf38LM9IvJCusP+oAI5khJ5fmWOlw/W94wlejbLsRpknFR/QJBmVkjOqStE/DRTBf7NgGj3bjUvaEEVwv1ojGIcK9govSnBSf8fqJdmHpKiXniZ6K0tLlZTWoSqL3q4AlKsinTBSAVDBVVO59x0o1tqUnkfbGLf92Xb/Q1UnbJ+qoXvwq2RyDcjZ8lRk5LRoUeW3GtYietrbG4NMFJijWmdPfTb3fGCuz2tYh/pNyt7vMyTQmwpyav8a2ME8CJVI672XL12uoBc0QYZq8VGfgSEbWvDS2msgYpUsK4tVAfWdCnhVjKRXjSlGYPv4VNl4CrAqAKZ/ul/rrXhOxWQO2r379wu++o6ejCppriEvPWNbcNJ94ifoXvsjXqD96ZnK/hPd0Vezhsv05CLBuA4+9s9VBYFKiO1TuNqJOIHoRNdpz/fuuR8nsa16ZwURWzs4e3YJlur9Fy5dbPcfPHC/RNm+vR2AaMgHEse9r6j9EFVPVVm/fIqavO14lPW0EqTUisR2Mbgs++DUqXbm7NmImbgEnBiAezor49DxLj1TwUy1PKj+if2A2wkcPkTQM4VzBWI9MMowUSajdcKT2psCvG3rdNv67V/52QowLkZwRa99mpH9ptIhmIXLopCXVI7ei6hHUdKgK8boJc2pKERsPvlwYMoHzc588amKg4hyvFRLLslkx+BomWylzEUrKZczKCqtE4K7d24XAZ8/f7D0EygjQc/qzgoMqfWhqK0k/I89YLygrDHqS3lVUMpIr0ycym6xwUaiC/dRYjE7cGn8zEaB3gWDQ0y+34JVAXyMvjSeUZB1etF727F/3qd3pYJPY0TXYqRi2Oq9EnzABgdlSedZ9S2xEegSm15eGANtvD4roAX2WCzdsbURRnatS+GNf/dlc8n7qXXzVXCn8t+iaWdPyRnF8T96MrJREUL1nDjtdfo7152cKOnX9DSm/rtP/4yXxLE/G02t2SbKO+kLvHFNfrfA3ceLxn+ZNKPUBkcFgaj90WNueZ/KpXqGcWVg1fNGBDQN/SVw1oMs8LKexXfQFXvPtc/GPs/2AIsR6LXRPXpojetGuSfySD/dQ0YZBiOwUvRcEyrtLNWWIqCyrCvgRbUqtAVN57uQlbpfBxmsNch1DKGiofqW14WcBK8YvKkYkDMoxRlm0HvihXcjl1cOYDWzHIOT8j5dvxidMWBDz2O97D1lYK4/n+fTUZ3+jcMFnuP7bYBi+OMwwsfpxNW+47BhOPLribxLf6g+jTt7KOrk0//G0KmSj31QmAQKhomMDvqaLfDTgKJdNQa3wWia7if+3XiERpDVi3yfso3BferRlO+la6LZPcEQO31Vm7Fkgc6OXTkS1TdlTGdnvT3hcslM1Ok0dCLdlzSeOoF9YJiO/RuiiXevZ5RoJp37+e49J9jjpHLNcPAkk/WfG7rrHziHRpMGgSPZCkk7SdPwEesl4J57qP7OAIpJuZS2l16VjeHDispP64eo4G/Aup8adaozLzvQyD0z7NgjOgI6mPXvTDcneIU6shjiAL/5mc6QNG2T1WsHFdigL5Ddm2gVAxYaYj8copGpzOd+NlnkDheSfaJ7sFfI+6t3dlwkDSbMU9Ya9jm8hmnDdiowxuHpxBWw3gRzroPXtO/cu20RP3+Wu9JdNWygZ0ID3+p9xiC+sl+ZCu9n6ZlqkK5nyklSBkgNYugOFHpW78OZSV5LnPC7D/7lgO5VxsOsN4AxDfOhc2R82amQdR2YdfugG8Zp26xlvemq3PYuG5yQQA+pkfE1y6DELzCf+QZZLHrT7y5NI3A+npD4mXkq6dxwNH0adiPzV844dMrvduxM19islK6VPOntPkrmUdWScqHLEvyA1IG5rtJeERxcya2ozMAW4zkEN9C1M88gS1Oug8uUSdAL/JO2XuIeeZS206wHsHeSl7F3cs/s90+Sr7kufFfkF3vjPcm3yAR9tqqciPJ/9pVwZ//w1eCvXl2g4FQHcn1XB5ldtm5vtwsXLre/8Tf+6+J5tXbRQaiCSXLElcGoQMezzz3TDg58mCYH/1d+5VfaH/7h77cXX3hrla0+efS4PX5ih94DRnqyQU/uAb7sVz81xEXTfGsohzKPliFzmuzsQJT4U7RLb0Nda39r9HJ3kO243bp1s+Sa4U+wx73a9Kw7d+4WzzuDTc+xHNT1Wm+1P9NgmRpw0tr5C+cq0CO8MNFXZavl61YAUsE2tZJSgOywXb50pd2+c6t4QmtS9lf5+d3/q0PK4+N2597dCjKVzKnzj60qudXiqkT9eKvtn1UQS77DTmXzIVfPnjtXQSzBQYGog/Nna09PHj+q6bs3b77RTm05y+7SxYsOZD1y8k61E1C2Vx+ecfHCxcrm0vN0nWTw+QsXKoPN/S6ftouXLrYbb9womlEgz3a5BrDcL7ogQ06Bn+LXXv1XZeQ90K8PBQP1qVTsQXvX3qqs+emTduHi+VqbSr4F0+q92Fo7OO9y8GqlVvTh/oEKCGodZS9VjMXwJlFFcBXfuWLQczJ0vYKXjjPY1r944XztGdhqXcKRDwX0XmUnnlmqXEU3Wo+D6dYVwo9oh5iQsrax6xT8O3vmTK9Gxb60PUAimmhZ9KS9K4CpPannp+Ch5+oZog/RqQLWihUhy6U3PefDyQK2o/x8xz96sK8fJig4jCmpgKBK1E37zrD03mXjGv7oWWFV15cc7fpMvIpfrfJ8z28YfiSyvp6tg+gwP8c5puMDJBNgWwvG5TdExRjEVVGvXimGLtA+THuuyAMXo92BExjKDqyh0bLjTjuDEeGOEkIwa8FEO08GSXx1GmkenjGm80oBp2DWZnDWUgmgGPi5NuRGY2ALQ6Vy9j4AxVyevmyDTNOLfIKC0hcy1RhW+6jToX66UsK2ZzQKL2Iux1UGltjbPPwEohjGmR1PnQBkkALlmXBlj4IL758N3E3BqYRjwhwi1WcEP1gXn1WZaDnGI+CFguZZGAb8DeHpmazHgm84+DWqvk5VOkP3AJ6J19PuaH6PUIQp0mDH8SwCrf4SPcuo05eNAhO1wg4StGJUfV79FvuaZoMC+hx4Mn4L1+wFI2Ax5IzDdCwKVsW9fV190Ah4zUC8cKrMA9GjTjbIfsJY8b6j1Er76r2jkv5pxMzEdngCvMHsbtY7DGuv1cNrqqFyGE7APg04+FAKgj1XsL16J41sr3Qe+F17w2FPHtZ90CJryywMcD+EqyHJuvRMgunQcBqE4DlpduYxeusRvEOYskeeQfm6afDk9HPkAU4QhiWnrXk6Cgy4hj0dHa8nGqMcWXPiLwMHi/zpB0ApbzNQgjOBjGZvyEBK2WYjHmNllheL/H+TIQ0pi2YdMD/LChKn36U+KQORX/pJYChpvDKiu4OVgVhd40MPGwtuvOyg1MhoMP3TA5YDBNYoGcJ/N27cqAnD7I130s8VHEG7ZVT2htrAgL24/HhukzAyg/P6pFtoE74YMkOlTuugb8q2WrOriRajIZ0uXWtnykbxQp+9RAgHOA/+cL5mmk4DJfFkurWL5ZNMy2w3CB8tChaDJTIswaVKXWTQp4OX/Ds/p2DQ6WYOQmKYbbJtkr7hRfg7dQh0sukZwBcZBEzhWfDqQV42thPX+b6UfbnH5FddA1zyXdBlHv4M+jrZn5Pr8hDVdAvuhgw8oQPD3oPWkdWb1pE2hve+DgClbC8663RSsJkynWb9N2TsWC/6Dd0+ZEQPdnV9ZpzYIE4dMssu/p71a+qfpBFwjwxJnAGvNX7Xg4/0LE05RY4REKQnU+pvyTgyuME3MNLfOIIpJ1gD9EbgmwPP5AvaHalv9XIoHDpaz0BXQZfQFu8pHPWhEuPZPhBOWk7bIteQzwGmSVPAPu2ZxNXggxX7LXbNrC/JwNJzRdfluG1tlaMPPOGJ2R7XPRz+VZUSfawVmOgHJmXTTT4Ga0/6X+hwQy+tlAkpl/Q7E8e13rTZE47AL+Gk39GZBODSzmdf8EtCkzUAszwYS1zxvtQna6yMg5uUoWlL5drne5O/ZhpKuZs8ifzJQy/wm3yDPgYO0A0/kW25X08pdk81KedLV660v/M//I/t1dder4CJAtUKHO2d2a8sIwWgnnnmmQqCPPfs9TIeXn311fZTP/VT7d3f+q3tHe/48voM/5ke0qrIQF6QSVzyrx9qIUe1LwXUtB7JldL1TYGmfghbpcsuz0UnKsAh2l16r2pQhbKuqh3ZbmXPVQbetg9KxDOHmt7cbTbZVGqDJvlBBqTbktmHVEsblfLrb3xhmQXy18sHUcmnAjK7ygxzm64q/e3/dJ8+0zRe+LHsv9299sbNm+2HfuiHKpBYwf6trfY1X/vV7YJ6XTaVij5qT54+ai9/6eV2+/adwslrb7xevuH+7pkK0AErBUHlY77luWfb3/ybf71dvnypBnho/RW46Qd4WqPWrGAQcFcMRNdondClexkyWGar2iepFZxsTfGu4KXftT9lUeaBvLIWoVs9Qz441ZWmY9EIAaytWotoRL5gZer2A8+nvZ3do8fOjtQ7FMDShHAdAtmeelqDh4rmfLJakIeHK+OtlyGLnlyCzWAdZVR6KAjl2ax1yBPrEB8++2CNQ1AfWBrR9m/cD5i/ZffrerfzcGBxDp5pXzonVha/DqBs7vpwDhgWz/Z9iWcq0W2p1PUa/JxRQYTMs+weA9TquklHznKJ58wydJM+0drglVkubfLBUhZ3c255zWyzkECYNgFyd61DffQ7y1RkHS9Yy8J6qv2MD/7qzzvAGBPlUHAEBervmN6qTes7UnEXRV0Hd+o35h4DRqJOFx8XM+YiQXAiYBPQUZQwmY1HNah8VMJGjK9TIQdCfdLhwRmUkjqzS4SLE+ST4p4CujWGXaTBlEYPTo7WNwyd7tD1LEc+X4TS+fOrTMhZIcJkaXAWYuVIyimnLCui0unMwOQ8ByZI441nI8ySKDBGcfh4HjiajcY0ZoAT78SwrNPvnuUjgSCccIpfGYM9+l+M2RuLwwi6tgTgaTIFRu88yphr/T277t7du316WAS1Q/jByOkkJQMOmnUDYjPXmNSH0IUXVKKIcM1JgxhAeo/Wr34GyoaSsJXRoNMQBIUD7OuJ5eqbgJEJffHM2UCbjWyuQyAsOJqcp6RlhDD0yP4Wg78LYabKY1wNSeXeIzIEdA/TpBajkAm1EuSVqewWBtBZGm7wfgpPfVaGyuFhu337dj1fMGQd7BEjCLjrPngeRUXQIeE5+A180p6dExgrE/gjDW32yBr4G1mWRjS4JHie18Brie8M6Ohz3q+9JL9xTwbqvCefGgngUqq6n7XrW/aUTmCdsEVZKThORQNuWPP/X9qEzuAjTrGhRZyVhOkcFAPOTDRjTzYyGEamTAQPEYOPtP/clww8/ta96BTJatGZep3ppFhGJfLPvOpyBOAIj4AP9gBO4HN6weCkJ6+lU6vrBSeCNLwbIyqVd/UBk9HV+vS+aXhMHVL0oGsGYg3DUSqaOoz1I8dVqqHfCZymTgF++rk40j1gs8iO7mSzfvZTmX912DRkKDAcZZt2xmqiZhiBs/wBxksAcerPhtyfDaDZtkjZk3Dn89R3yKzkoZSjacvM+jyfndmMKdsX2dkXCc3lvbMBl0Zg6u41D49sduRJ0iL8Mt5jHZh7z70ZDmTdjb5vi17sB2XIiPG53+p7R6Zr4gReWBu3eYV1dOo6+wHkDY3D7txjyiF0nW1I8xGyIGVPyo6kI+CSsoR3pZxPHZX4OMEXW3a285/a9+h+rUvOpuwJySXoMnFNgJG1cw0/0Sl572zX6buZllQHAVSx9ZNfZrsDmZJOz0JTPSMVOFIePfPfGtPjrxnmMz0mjW3i+U1rWmy6/pocxsi6Cyb0mFz62Nn8TPk/y4nUl2teZLLmoNeqPaL6JJz3N6MzsnzZM7IOHKpkT7YnAwGAB8HDed/Id/aT/l5eO9sI85pTNiWP5e/IziwHn/GFHEQuQdez3bvYNYu/gXwZMM53A69Bgxy85BChnsBQmWkjKzl5Z15vyjneh4xb3ll2yXE7c/Zc+8jvfbT9w3/4o+25tzxfmT737qtP9OO2u79XWWfPPftsu3L5SnvmmeuVTSjZ9srLL7d3fuM3tIsXz9t/6n3SJSeqx14NV1D2roMmnnNgeweYay2LH73jICADe5AnPmxw9R+TdLHZHchziTY4IiPPwxrdW9Z6yzaTbLI7d27XFOLMttZzFAjXZ/iHiiPon5NVZP87vqDglf7TO51d6Wy2CiLuKAnBLdAcYLJdorWfOXPQXnnttfZ93/d95UMI1soGv3L1UnvXN7+rHZxTf75H9Y6XXnqpvXHzRgV5v/TKq+0zn/lcu3DhfJVJF18cHbdHhw/a8dHT9vzzz7X/7m/9t+1y5zMtSBZZVY51mxM9AMyo/FvZWsr+67Il7RvoLvU/OLC/4wCc+TXa0XWdnboOO8nx1S5zYrgP74WGeTf0Dk/PvJe6U7+zvqHXPSkb2ZKyguvTFpnl56wHUt+lXBz32V8jszBlrvdEUHT4h+yxnlGnZ76m/EXFAHo7odTj1gujHQel8WmjlW7qcxxSF2/aU9qpaxtxbR+lz5E2+Iy/WSZXklEcCM/2H/Jpk07QQZvXNHRVwjVxdtI+XAehtz70a79QKU8VCOiVkUlUdl2dwGUid/NNFIVr7XtDd8y9HvFNwCVS8/lymugDps9hhlQyAAdnDIPGTuYaIc5M1BRCr0knRSZs6v1tdDv4UB3wVmmqo8xilEukY1SCIoiNQIyeqfUJLpkdCYOkUYJBgJNUDiGNv6Px/qKk8pQqGnanIkQZp7MHLGc8JMEnvIFrGvGzkcR+MuC7GHGK3/fGpT1C6vHp6iOgoTqRyUEAWsEqr2H0B1sJpdaZPgfkRLamFCpVwrnfXHcGJpKxUoiyr8VoOPZJh1KD160CzCQu3V/3Y9Me5SQDb6dZqx/F2brWinb0Ayz8OZJcnOPy99Er1MbESGNmf8Sc09AqhXLaZaU2AkSPhu3Tp/QcGenVi1PSq/gre6RKmhyocZeBYbBhsKRSUUZKPQeajKFBulfGQMGo96EiW5BTIb0y95CODrzBaRMKGjxtEpCJTxk98BkZVcbtgH9NzlZfEGXLnHIvVvYJ/ehUqyaoRYPrNFgXnHSZNxTtcIYJ2KQhjjLT+6EN48p/I/jnQF0qrrVyUL8T97TBuGF63wwrYIi8rdPucNRnpyz3y+/pkGN0zgYA+1XfkOrHUuUbNoy5J3XB/Ezk0ZBXNGdWO4pRCplG2kl6Mh4wYiu7pJ+wc+rJBDVO0VNepJG+ybhCP3JAUk5p70ucwYM0VsAbRj/6LWECHSWOS5lXM3GX0FCWCp/mKe5a347BEjxXuCBLWafaNRyguRIAvsE4nuXMQg+UE5YcVK+hdZYl66I8w3gaJZLmfxuHGKQZLEm6QtZKTlVv026XMHUcOMHfuhf4ImdS7xkfI6CWOr4ndq6Cyyl3oDd4P2HNOxJ/eb2MN07mS/707KZF78QhZur3TUY5ewZOrGPAzU7jkHumffW70gGrsi0EI+QA+0nHPo3JAeN0bsYJvkuhydSt1bh8agmi8Bm6RdcOOwv6lbyojNzg1aL93gahQubVB8+liMAu+xZzLz/B7yZDG7ilk4VcSpjynnzGfE/iZOxtnUEJzsvu647moCHDS3woHlWwiObx6ECupc1L0m7yKr+nzsB5TZzn/UWrvdaKyh2cyKTV1NXgNwNU1qOya535Um5Hd1pmOkpbLflmfE55v/u6Dnpi6IRtb5di0xfe2am5TzK0k5f1PNP7sHfS/mWtC4x6FmLpaiq0wk6SPALuqwSN7uSnbi05W2XnHHJmL3uGogX/eK5v57HRoy7lJHbTIns7jWVgD/glb8Nf6Dg9J/2xxFnCBHwhO9J2mXkIGDoZZARqoa+UYwu/T1VyrC/lLL9Dn+yd/aV+RXeZJ0bPsrXNM6Z6z7I1dcgsS4zidY9n0aMHwak0+nR7z0/8ZPvN3/yd9txzz7f9M+fa51/6XCXkqFz20oWLVfX07HPPtuff8lwlW6j0cX9/t33VV769PZV/IPu8yhWPKxtt8Isro0zz1vfAQet0dU5YUjFADJzBL4nfGZazfoOXyHIebTlE08ft5s1bdYsyGFlrBdf6+7F3sVmBN/TqwSbuhU3bpNE/cyQHuHrDk99v3brd/tbf/u/bpz/92Xb58oU62FLywb0H9ypI+PVf/+9WQPHBg3vt1u1b7Ysvv9R2dvbamTPn2sc//sn22us3KkHk6tWr7bj627WaPHzv3t32tre92L73e/+b9rYXX6isQ/tMnkq9ZG11IBUcFXzs9krxe49X6Hd0x9AhxiGHsanDZh0FvyV+Ug54Cda/0Dw2FDic/97E40kLs+ziuaxhluPwez4X+ZR0dNLeGHEg4GQYjQPq9ONSv/H74kdVNrlhgC0/+3isv36KV5aKq5GYkNe45dLw0Yz3HoyLiqtFJkbAMm3GhFvKZGRfwhtZw099l8HdSj6IJMGF0yOoDGxmmZZ6wDhdz1MZsJd+8gHziLuR6OE35v7qvt/+wPuPHRUfp92axgRRyEJIhayH0HtP11TQpCZmuSxARl45asuo7j4ZdGoynMAr4fH0qIKBaRBjgOn9NEUVgC18xgRMHEIUu8pMcCqr8X1E1BdEqT68C2EAM5czJbAWJdiDrclMEO8MXBgYpbgiZBRAF6CJ/DLyutFRfV6iuXYhrQdFI1ayyjoYBtgoe0rFzzrSOE4lr7Xo7xGoMKPpvpMnFqP/EevWz6q/7xpN9CClQC8hKzz3k3z8xIN1kugzq4C1iOb0TNbBMx0o7j0Am/sdgA+unQMXi+F9nANcPD2x1tyzwEohlsEwyhAUIClaP3bGDXuhZBUDHgMtjRzzi/ewKNvel4z9a20E5hIm3EN2VCqYwm3vnZhOCDSKUE9jELgthxTVWmnmdQU0nO1B4JSgyazMUkhVb63eJ6OEeZTFrq9bN1+eBd1KIJK27SkAACAASURBVPYmphiRiVtwsAjVMF613rxnDuARRNG9GRBCJpwUvmuFnTSfijRlAmtNpyzXrPeSLTcroPxbz5+zUlhnnW4eOfuT9yzBmkLyWDd8nM9OJZ1ygbWnrCz+7sH1+XuU9yZHQ++DT5CJSZupcMFZyuukOQ689BwmZ6q0hsD6kIFuq8CeoGX9LSeegBqBbD0LgxaDBIXPvtm7aEc6CxwQrMGwSl6pa+gB22UWsEr5BDyTHoG9dAFr8mcjQDPzI/JHP9GH0KTu1b6rjKcHswkwJj7TEURecKaJAzAbFSua6iUeuWZkJjDS9RloASbIMXQ75bOsj8xp9OTKues9FZWpofIj9FjKh9nISvo3HQ5Hfhwwjd4zBEpnvZ0ywHtkEMXm02DgkDw3669cGzI8dXzeO+v+tDnYvxwnAuKuNHD/a+4l83b8bSMSXpzlRtoTXJP38vv46cEn6fD20oREUazH768M3Wq5YDtEeK0JiqX/HCye8YicZV35Avh4pouZplOWwZdp6KeeHZ8T9Br9zZEj0Cx0L7gMe8GyChi/9tprlU2ja4SzlFfuf+X3cDgo+wRnY7EJItMLGVbwzAnyqxIwZ1U6XjKiEqwbfuYZwIfvgR88Bo27ycyGwBkZNh2Qa3gP/gEmyAjeg6yAN3z43elEe+y6j7YAy4CSKXsTGifoSI9NHC47tYZH2l/AoRNf+T7QYTrUq3sITFTG3NDP7GHYe1OG7ppDVgEt+tInf2L/YJfqJ2W20B38u+BpyqpMmcb6Zrtk5iHLTH9qWepqtsQZMIImOWDIZ+W707afba28J+1r3sH3KxuiB5XzO6/PNIpe5l1vZi/lugzL3PvoO68BH+q3+E9+7J+23/qt327Xn32u+gyqr18NaTu1VZmK165eb295/tmaKq0y5Ze/+MX2Z//017UX3vpWB7U6TB1uHrSYMs4wdwLOKD8dPZrnPaU8S1svgz+L3zS90/wHrk8ePr36pVcqyHbunAd/gG9VOC16OCahy19AHnKIoqfbJhwHUsV3vXWV9JgChIcPH7e//f3f3373gx9se7tnlkpFxTG0xxs332jXr19r7373Xyi5cPPWzfaFL3y+9Mjzz7/Q7t25117+0qvt9p077Znnnm2f/vSnqg+3YP3g/v3qufjX/tp/0b7u67627RTO3B9bZdIp55IeTfejzJTv0Icz/SUf6hrkasrXvGcTL6QdkPydMgh9lD9nu2heY+qA+VnJz/PvA38DMsgS9PDYh4PFfv7op6g7N+nxXCN7Xd4vDgjTa7aP8t56dq+4S75KfM0yYMaldeqYtr7YQ4vmWCfu5HpZM/hnDaUPtYceiwNeGbOpQaYx14JZDDPNzPbgzPdJt3lt2nVD/45ZKfiXM71s/dr7f+bYh6g+HazgxjbTqY4qywEFnkSCEZDGha4jey+NKQjHRvlwTiGYEhRy+JT91VOl0znD4MU5NODXp98IwiEEe4+saubrxqXJHKe3PUUYpBqYPh1NItY9CLvaa52+1F2VTsv1SRTck0hJI3shqiXFupeppOGitPapaf/iSBxzcmXuWZzxMGyKESIDII22WaDIcIVYUzknjsERa0fwpZGuz4C/rnv6xEqa4QkpCO2MqxTcTjOZd1Ue3k8BgB9BCYLMWksGP9OIw2gyXn16WD0ouwJYGKpnVrz88st1UqV9E1zg2mSWFEy6VkaBS//3lpI+fa5AKNmdCCPWRHBI19HbDbhixwMvB0pGwDQNI+4xrtbGbtIZOMogTgqQwsdSajqCfey/hEbvMYEzksog35W0omlY3ZVYsmdmJyAVJ/hE4cCn0BoCLYMmXLtJIGaQTdfNWTrQePJn9liahTI8nvLPgeDRhHfIuD5IaOLF5KukJZ6d/ETwfcYVshXFAwwEJ/aIE1VynOygfiqacITfyymJAU9pYOT7kZNreTnKkmfDZJMiRkYmf2sP1WC6HzIAG+0HHVCfdZlX7ym6HMFW42tMxNU1ZM0lLfEO6Iggi3oSIbfofUPT8NQFGRCgdyP7LpnfDw7g8+Uwpsv1pKOipQgYojNccmT5rufQw3UOzCUNeI/r7J0MtiTPkikPDgpWUw9bZVQwkCKDjNpP8hJrmOmUHkw8G4e2dEIPDPGd1j47cqknkj/QERwSwI+mNYcvWJP2PGc/Q7s8H/sDeaG1cLg1yytkLns13i1/hyzy+8dAsAzarYNfPAd6X/ixfwEN5Ocpb9lLrnPeX+6T3wVrT2x8vDQyH/J+7cTN/A8vOGjtwUfoheSzXEfKi9wzw4aGjLdjnjo35XB+DkxI/pt1Qe57sZn6y/M5ix0WGx0623jUvwyAAytkU8IfnqKXH/IOutrkHMF7Qx+ONi16ngYEkLGj++k9Tf/jWluUy/GcmadqI5HVn/yf+PJ6elCkZygDQ3g19Q4wpEwx7RTTsCspdE8Gu+qdSmTosF/hQiVa/fOkf+wYrQOe1U8OP+Fn0Alu4KXUu4XnrW571uRUBwWrxK3rQ9Y8aIJM1DEYaebJ2geZtt2o43kru6K/wzrZg3hGcsW6tQH2/SznTuwnsv2kWwgOLwHSCrI4Q6oOViMJAJymTbSWdeuA2ywb9HfSgm3vdcuhMezJ/g6Hu0lP7BVaAadpC0Lb0G2uc/4s+T3lVcKOtQ882xYecibaI23aeP9s2Dem7sUvW/qgOySoqa3/5o/+uP3iv/6lduPmzXbn7l33FtRh6e5uBSGvX7/avvzLv6xdOK9pt4/a66+92r79P3x3U0sl/1Nm3IB5ylZgkPth7/PyZxlouIzZCdADcm8EjQ0TaHqG8+IPqyffw97uaM8VXOA75So40H3wtj4rm2qBX5caOZC0+xqq0npw/7D90A//vfZ7H/tYH66mHqruB42/KNq/e/dOe+6559o3f8s3VxuKL37xi1VCrcCj2lGoJ6MGxv5Hf/Evto9//OPtn//zf1btrvY1aOPwYfuyL/uy9j3f8z3theefr+nNKp/WuiU7tmkbM7WP8f5c4gysErbAZIYj8hQ8zTw/Xz/Tf+JojgEMnFraojehm4xp8Bk/k47yObm+TWtLOVF7Lrt1BAFzv6WjuoKAl96M/Vh7wrR0dK/K4/tFBpe5uG7ZMsuEtCPyu7Qpco8Jv014rFcuiY4nA86J44VGeqVNHsZiz8/2UQ55IcAIvDfh90+C5SxTZznhv20nuHLgpCyqa37h/3nvsZikDHKdBstx3rEC1amAMjRef+P1JQMNw1LXI4DT2NJnnKwmQacQF/BSMGGA6Tma+kwvP4gZBwrAmmlGNJvnSRjhkKl56Y0bN9vZswft7LmzTZV5EEYJm1M2kNfC2MIvHbI5eJWA1zQwnVbOhIXxZuPBsNR/S/ZO76VR6+6l52mMJjOnwZYEhXCu5welUKLNM2xIDMdL+8kAmK7DWcZoZd259jT0wCuwS+ZPw6DWUIEBGV12mDEOUlBlmVvtscMLuGpd6qXBFCtgtUmpLc+tDNeRcbl83tPWYRjtHUdU+xlBDaerQ7f6HPjrpxriEggC5gy8waAEtpzC6ScwZm92lsepH9kypbB6uU3ig8whYK6y3spG6rQG/fKTgECuHYWgvZVS7MZ1CmH/LiPVtMt/OER6J3jgs4JfPUsWcwpvE2jSne5lEAv7TIEO3OFZyyOXM6dcQB6lfKHvp57H9emcEKBg3cCad/D8GR5JbysYdh4HxqvAWDe80ylKBQEfzzw/GxLwWsqJ5EN9nwY7a8hreAcBtqJpUvq7DIHngXvuGYcB2oImUlEhJ/iO9y/Bti6L2AcyQXyo53MdP03XktfOLn5a5T8+L0MHgQvwRX+book+XS2NJQ5U9Jl+V4AR3lc5IkFa1l6GUF930kQ6tsVLPTDIuwjOAffUmQWfMOrASTqTCi6o8TvyI+mSNQ3eVKBu9BPW5+mIFf2EvhPfExBFFtbzY0CT/kaWzXiBHlPW1ZqCGOAr4ILsSprX/chWaG8xrjpfAVvgBZ8lPTs4NfR3lgetHPsYlpKZPMgn7RP6QKakzk9a5/vksdT5eW3qOz6f5QnPm3GbsiDp2J87qxLeTFmW7zGPOLtZDiSB1M08PKoSoKOkb1o+IEf1nbJzRDv0Wk0DuUrEpiy1apNQh9qjZQU0lfZh2phrmTSyvrgv8TXT0myj5L5ZA3ww8w2fJ35WPNP5WOv2wYj7g9W6un2WsnORjR1BOL/Gu+0xrk89q8uRkUVnqog4LadddqhpIfWD16gMm2gjFHp5tukGvZiX6tgmdL/eST819M2wqW1P63oyLT2wSTBx2xjkSdLCbMPNehC9jZ6AP7XPkZG4zoqEfmbdlbYR+FvptBrgWfVBdeiWfAiNDbyf7CW6vK9PC09dOttfdjZd7prrzHfOdsKmfbEe9BI40OfFnzq4Q8/Ub2NfbyZnttRvvOMLnWVidoBs5hdgk7ycOIb3Fv0cGfzJ85tkJDQPLJBHwDZlcPL0Sf14MoOcEmnk2FjnsHfBDfiDhmb7CNywLgW8Ul8v9NZbFqlFhbLrf/5972+//IFfr2vF6xpYt7d3ru3t77R3vOPt7dq16+3Klavt1q0b7dGjB+1b3vVNS+Cyus10uQps2fdM+6wfHCVtprzzOteZkelbkEE468HUsTN/I88+99nPtGeuX1sONLVGKhHAc322s1utdJYDfNFcb2MgvY7uqjZV2563cO7chfb9f+cH2oc+/NEKYmpGg7IbtZOaFdErKtGZCjI+//xb2rve9a4qU9c1Bwfn29tefFt7cPiwPXj4sL1x83b7zu/8zvaRj3y4/aN/9H+2t3/F22pt9x48aC+++GL7z7/7u9vzzz3bzuyrpYcn9aqMSPLDB7nFLTOoOisNnchh2yY5kLpw1kOzvkve36QT0eEzzbDARS9Ff8h8JjSWvAg/5FqGHhntAvTsle3Sg23w0Xw/a1HcoMa7RCwlW9vM+wSGvM/hhBFAZW3wfNpuKUOTn3Jts36aZd4so1MuQOO1tkjumXlSuiFlLPCmfzF7m+XdJrhvgmvuM+XovP/5eehKfc5B5Gi9MFp5rOj4V9/308ea0uRTg070MSRiNkJy4xDHDGSU/0IkPX2zMhswNBmOEmW3eXLBvTjN2hDNZzFUfEjngGABJyaRJmM4sOcTIo1hT4E5DIYxoIQsS4yblaHRS2j9PhMK7y/3KvbDHngfzFDP7RF0HIKCpZpr91Kl3D/GgoOnDvfXvqcR4xBIOueLsA8DP5lQAUA36e1lSP3UkQCF1lyO8lbPCooJyElwrFE/MfxSOLL3DL4U3Dru7GCvT1FYp4KLNP93D8NhLJBpg0FYpxLFGSO6XnHOfg8MNTNWKjhgTwAqGc9GiJWc/lNQkZH2SXPABmfa9GtnoBi099+CNtIhwuku2jjt8vEUxPS10rrIaMj1s44UkmSEJb1z+oDAgI8rKNlPShc4bR0t2Y4ED3F22CMKTDxWpYFLtOFkgAZ6SHpJATzTzuD5kQmEoF3R8zRVlsBNOuBpbK14O/qipAGWSmVed8q+lIfck7KGdSYNIjtY0yxvwdcs/NNh4bmznEE2ssb8HuVBgBHjmomB7DMdsDQcZ8UFHBM+4Kx4T8ZeL+Fe9rL0WXMGYj2TQFhMMIeuKDf135YVKYPYZ8GjGzQJT2BGgAR6o3m56Fj8nBlDrHUoeRmvh7VW8QkHWicNm+H0sn49g75diQvWRQBO1xF0SH0LzpKH0whI2NfBQZc1Sb/gST+TN07o3v5g9q81sk6eV/vpAX+MJv2NPNC97CP1Q9JKOp9paKXsWmRfBHkHLDzwJ/VKGpRphCUetF9lJZAZ6oF1LtmCLji4odxytnOAd/Imn7G+5JO8LuUCxi78ku9J/Oa+NvFfygpwBV0iCxaejL5x87PcTN5vznWW3Dpq5bxlpYrKluUI1M+iKw138xC93HPq3KLxmBad66xX98zqzHBjf8kTM+wtQYZ9gIxI/uR36CH/frPrkh6BVz1bujlsi55MvdLX8xrgJZd2+5+uwW4agXjrd4KMuk/fuVez9yjHmUxn4G04l69beKlsth78Q7bwd9KMbCb3YR94S/ma64SvdPjj3mce+AY/D9ngrB3+sfeEc8ITOOv5mS2t5+UBNc/jPfn8fHbSL+tPPQ2NL3DoMN30vKST5G/9nnqmdFg/IE6+gw4Wv6LzIOuZ5XSuAVt0lm2sKe3HDKazlt5ksvOjDu1ODlxy+NFDDyqPrZx69fz1P/gSfAHPFe92wTHrqLQdtFaCRDO/JW9voj0/3odnm2l4BMVnHG2249ZwkKzfZMfpWdgA7Dt/LjDqgdnxd10Va3VmtN6xt79fPu0P/uAPt0995nNtf/9M9Rk8vadBJWeqsuotzz1Xh4znz5+rfqy7O9vtz/yZr2tPH7s3oNclPzR7wq3ltvZ9586deibBRPYyy+hNfAku530nTpOG4eGBP1eXMLSKRAwOSBRoVaaN5JR9qp22t7/XPDGZ3opOuGB6sJ5denNru4a6/LMf/8n24+/58SUGIFmmScnJl1oX9kgdIj551J5/61srm5FhNW994YW2d0YDc1p77bWb7fadu+0vfcdfah/+yIfaT//UT7fr16+XjajD3698x5e3//Qv/+X23HPPtGuXLy40LQ817WiyojOQmzyTOmvmpTeTk8mDs10ALpA9abclDYPPTbw6r2N+x0m9O6o1khfyuvH70AdFw9PhI++e+R/NvtiDRfsqUx9tsJLnZ9jpPfK7N/2b15l7WHxBZX53Gyftq2otFsM4U84sNk8vvV4sk94iQ9WV+IApw+d9lH3dO3SwL+0FPTzzcfLq2gamtdLJoGtel3oFWptx7r+HbEv9uOjTD/76+46HsdAXvCVnwujkAWbuUcICgFPJHOnUpiupUgBKn+yKiWADBoaedXjoctLMGEmhhTGspuSpqBEaXrcVRCngGI4wM4/+xpBfEBT974aDQpDPiooyGRtmbrCfTEqZFMSxRqbJhD2VgOnwSWNbk0HTkYe4MEQwtJZMlq6zSE1dENszUETsIDidyHTCMHaA09MnLrNLgzPhPAhWVusgf4hO9wmPOVlc3xnmOLv9Zw/KYmikkzqUmYJ4HihE6XI6XoKXjS47mEqDl2NjhTtKWQhKs98VLqZTFXCVAhfDbnwHXYyelKxrfgdMr2dk0LVgVmseghYHn1TjRaCXVDFfpaLn+xTC4Bo+zeuhf5x/DHOyrHA84DlKpxc+ai7NSOOB9S/BiQpW59AknJUhN+gnaoE5AimsL+kJKkMxz0YMe0/5Bf7zOclbCfMU4sAz5RxGzCYlD11kcBV8w6/8nQIaniIwpe9mpws4z4on97/gKZRzGhabDAJgk84KsGPIz8wD/J0KNWX+jC/2THYcsPdeemZMNw6Bv+mUXnwjywp6zsmMQ26uM0z0jHLYe0+cWQ7zN1mHPBtcsSdNK8yg2KxUMRCS9ma5Ci2zPwUBeH/hpQdA1buYa2flDs3r/fAoz0tDBHjP60xd7eEKJw2BTXvgHfm8hUZCXtn5dBkc01aXQWVhJ+R7V0540G3KdXS5nluHizFlF5mRz+ydQFaVAsnLyeP6Hdpn7XqPdISMVPSMnv/48aOyT5himfo6+TmN3VlOrNd5MoMmeS35lRJ7+HW+bjbkoF1kieFpQ9KHxtm7qA/0CxuBd/Me6V1sAYLoBC0OH3lwWA0j6/0tBSPBTu9lAKD/tj3B8IHUh/p9oR+yf8lm7Egtnu74T/mTem2G+ZApDnbmfbwvbZylqmTKUAYWyYczb2iZcmJHKeqaz5JOEmezTC09GMFG8CiZKLgrsMA6Bi+qEsV2hXm9l/hG1m/SVOpIeAD+H7bUVjuuqo1uByrgGINSoDO3j7Bjhx2RbS7gZ/OGwZPBQtaCfahhFuUsKHPOseVROfFErSeetq1t29+FUx1Gx0Txel5kqrAm8Izc4HP2m3Yb15Zcqx7io1XSLFuT31Ku53XY+gQaZx42XEdV1VoX9gyonuixpp3e+qjfwMCMWd/n+xa69Ye9Mmddome8jyABzyv/Lw4b4OHEYcqp5JHkvbQbN8nn5EnKq+0XDJuT96T+8/uGHb3Ss1PPtpTVaSspaGU9+7jokEOyhPtsy7E31p02d9rkYz0F3UVP2WdRZZemLd9t//jH/ml75ZVXSxdpYohk65Url9q5g4P2luffUsHG/b399uD+vfbCW99Sw0qePlaArZBK94PlcGC2c5HfyLukl002HHjMn/DRTKtDXq0r5fJeJk1LTrzxxg3vs//DD5BtJl2ifoba94WLF5fDXnhWsQANM3z0+FEFJK9cudZ+4iff2/7xP/mnda2+1zPoje1hnIoROAiFfYFe0uCWg/MH7eu//s+2Bw8ftGvXr7Vz5/YF0bazu9e+9KVX2717D9p3/cf/SfuFX/iF9ou/+Ivt4sVLpe8kl7/iy19s3/3d/1n7ihdfqCQYTZxWn/3iyyWG0hOCkM1Lj2cGQQ7fDppDd/E3+Jz12Saehfc32SxcP/PvELzD10xeLl3cg3N/ks2T70z5S9bhJtqpz+jBGcOJhgxyQJ5n19pPVEWsA+zAoAYh9ZfO/DzTLfdskmfAK++ZeSxhm/vkc/YgXaZ2gInLnR4vSx5LWWv8rNvslK86xWyAWdIF+4LPN+mztfx986Dh2Ne6leAsLxYZ+lsf+FfHbGRBYM8skZI0UMYpVhI6CBuGm5pkjhOhQoZOw4uxx0Ta6kXQHJBSWPakwhh9b7LhOIKbYI2A4u/H6e8mAHuKV3eGtszUSTDs3/txL6tkcAUDOHHTGtIoRfAlwyYDphCln4DXbYaRUZXGTQbzdY1OfTDGdb3+dpaNy9qZFCtcZSYEREUG6CwUFqXSFwVsNxGhSxKHQ69no7AQ2qxR341SWJez4jAZzko9Ms7znTwT3KgEWfcSXDZq3LNhFpz67MnTJ3Wqx3cofD338NFhKSOVQvJ59dToTdJnIZ1GCsZ4Oiv0V8H4Nh5sHPN+8JEKI9c9n6T4/uGgJMMuBntkZsxGjP5OXADrNKK9FtM/a6dpfK4TflAWI7h7ejTKnNhHBT56UJHsgmWt0agex6DkQVmMI9gPL8/KDP6YhfhsSM80lM9BGQAb1jbje74n5QN0DbwWxdWnM2aAEb7ONc+GNftiMii0tsiDQHwatbw3lS5CPBXbpiDOjNtFifXM3pRHrAdYpZycFWXCrfAwaZlN8KZkIfGow4FsE2A+crkvPMX+B4+NgDff0Qoi1znDi/JXHN7M9pCcV386/ctAFPABbtnCo/RCOGapE2djPrN7ikY2BP0S3qnLZnmQOpv98u4T93XjLWU78iwrBPIdfJ975/vEHboL2PxJPJY0nnS21r9xiDFl3fPeDDr5/Q6uzHp3k7GLXB5BFveeRo+jHx49elg0kNmu8/6zB2MGwZNW598TV2kzAMf8HtkD3XA9a88DpVwbvXEST7MsmddlfCt7pw9S6Vn6zmYcJdNJw4IVh4q8HxyjEz0l3DZTyqG0V/KZdc0yAMN2nd7PXmd9utgxGys01tlzs5xPO3KRiVEWnLJnvKfXR3QdSq+7xOWQUZuDyguujIRlj0eSJavsQQdzlX0kmw+cWefpgNV9RkcQdAwhSV5O2koYwNvQWZVzx/RusiDT1tD71EPOh+3mOfpOg5us7ijL8Wj0bgU28GqtrfeAP0GvOQGzKnfGYQv4GPuULb121NH7XJOyqd6roGXZ4CNrs9YV7STgx1z3DNvCPTogKpqQJanHTCcO4JKNCu2AD2wN7VHwnjPqjQ9nirO+WSbPdlPuo2q9ygfrG41+cbYQ858rDzbJsdVlUdaXeij1WdrkPG+tq9YJLPldJoeMYPt62jP0mLQxryXhwNoU7LKsf7RKsEiexmbeJG/ymSkH1/xKkGnwTZVRd7r5449/ogJlMo4fPnL/aQ1nu3b9envm2WcqwHjt2rUyGRTE0pCRs8p4fKTJ0so4HYO4Ele5/9mm47tFHk1Z7ezrJK+9Sb+1aWiqn+tWS8hX0aWy/+7dvdvO9EMp0bh6UEqW3r93z9VhR0/b1WvXKpg3gpEdhhr26fTs9tu//bvtf/97f7/6Jh6cP18Bafk0ZQcrQN8zxGwLWFa5YtM6/3QlOh22q1evtBe+7MV29drVkrVVMde2Ksj4R3/8b9u5g/PtL3zrt7Wf+7mfa7/667/RDg7OVUxj5/RWu3b1avur3/NX24svvrWdO7dX+JBcKXu0hpn1ENcUIJrpZrEdI4MHHkCGJ03+STqd6xN3+YyZz2sCcdijm2y1HsteZM4muk+ZgAzSY7Hv+Wz2d3IvCjAn7w8Z4lhP0u0CjzYymt90z6Fb0XkJE/gm7eSZN9hz+p0848180eoaPx12WtaPbGv2X8lY/aWsY/FHm+XdGlbDXtbn6ROmH5s2QMrkhGU+O+2QhIH1ttsCrrTERt5vbet3fvX/rQAj/552ZYthB9DLIevZF0N5MdSDDDwFl4axf/zE6eYua7UBW0GUU6N3DOW+y+lCNTtuNZk6sx5nJZ1ENAyH0ZfFZSRGBuu1MAd9ZGhanTpQ4AbXqURmZwbDeRMDzGuSCscZzWce96DeptNxAqpk5TGynn0IhoKfYCqYZbZDCiMCH2QHcn9mL9VnNYCwTy7sU5hRBjwbgkTJzopfz0nHbX4HTgZGwghwifXGySnvlcAXHOwAeH1SMjmaPo0VF0VXtKSUFOXQeh+nYroeg07PllJTj6A6bZoMtRQYpGtWGnQv4ERhwtDpyOr3dAANq3V/AlU3sddkfNEhtJw/gX8GQ2bBePvunaJfBU1nQZHGHLgC5zbC7dhg9Ot3Ag873ZFgDTVtnqnmnXa0X2gZ/sBI5t18DjyXd5VsWDfS198E9GdjCdpLAchnlJK9mTAFpsi7gkGlPgwhDd9sUjKpQOi9WjiLUt05yM/e9BNepA+nPuOZ0BBycDbGkc/ADUUCHS3yu1oNcwtl8QAAIABJREFUrIMC4CYDMCkbZ5gmvQDLWWnn58v1oXGA8VqB9dK96LFK9gFrTHwnvgb9rZ0qYD8rvKRv1i6Y4fwCZ/3Uf3LisoQIPkm5nYp2MTSiJUbyXWXZ9Iy/7PXHod08lb3e019AdoNlf7QA6UEU1jSCZJFNGD0uh4EXLQpWZsEIyiV+WWPeDzzZN38nH/J78rxk3dPaxzhI413pgKcOKXoMm2TGba6PthpsKwNZyVvgW86D7ifAnPIKfZd6Wd/rUI8s0qH71vYD72fSbOripJukkVm25T6TJ32/jWt0BPyQupjnycZZZID9sMWmQWeBR3Cg61X+o5iOdUIebtopHrrN60kZgr5gr/CuYHn6tHVi6hfuxRZANqbsThmo72UX8FP3qyH/8p6euYwu13PAudrj8CzdBy2m3gYewDnh74OCUQY7DlANA/RyTbnuw6k0rKHk+zStecY58jsDqA56jWnSd++6/3TKeP1u/s8hTbWLRRfX+7sMSp2XNAiMNukAFbXMfC+YjazJ0WML+0zfY3fpOslVwcQ2nQ6cR7l2ypLUt6bXcYida2c90D94XeNSpfyWpvCBaXq0b0g7jb0vOOichnzl/dCa8ExFScrB1Ff8Dt+Mva7t3QwympZMt7JldCAuG1WfkxFsZ51kCZrrrw//N8uEnk3cWwi5VVUM2el2jD6t/mDi8D7AqurQunLKZ4ODIfuGHzlfl7y8SacuxN0rJrU8emljS4JL89B6YAY4Wny9yNofvL25fBq5z73pO806MJ+Vch1YpD5ElpnuffX2tspve7KNaPzJcWUzXXvmevuJn/jJ9oEP/GqVBx8d6XBlp5092G3PPHutXbp4tV2+fL38vjqQbUft29797nb/7j1npS7Rn5Olj8Am4Z76fsafZAr4W/MVU2N9h54x25QJh6QPktMtG560WzdvlkfFAQlwlpy4c/telerrwOPy5cvt0qXLHj6rg8AeoNd9v/ex328/8vf/QfXn1+Tpx48O28MHh0sA5OjoUQ3V0LUPHtyvKdYvvPBC+ZYvfeEL7d79+8uwMr33bW97W/uKd7y9XTx/sZ05c7YOIPQ+Db37zOc8afpb/4Nvaz/3vve3X/u1D7TzB/tt+/RWu3/vQfvqr/qq9p3f8R3tT33d17aDc2eXajq938G1k8EhxQHSBgKmW6eMw8JBl2OJB8Fq9mXW/DPuT5sCfKWsR/+kPJ3lxyx/kWnjcw7yKL9NOeBEgFz/Sdtm8CW6L+2A1JmbdIaBNQZvIfdnuzH3UYRRTLPOfOzJ86uKnxm2qauS3lnnDD9/blsAGz/ttwH7cdC12Ee9n6fhcbS0GJzxn3tNO4v8zdRx87Upx2wPiy5dnZDybOjTdZAXfbQJN1sf+o2frz1zAk+GUfZTQfHS5BeDaghmK0Up9er50hV562Wg9GmxYTKCKGXoP1VaeiewPrilSoE7c7PBFGgJrHUDfJ/o6oTkN3/zN9s73/nOppK3hYmjzNTPGL1mbHD4lD2ZYTEqYrLcbJgC+AysleHR+eykwlcJhJGXAYkU2CtmiDLryprobQS4PvGRymQ22g1LHL3uSMiKjEEeCHrhiv8yYJEKvKuZHqBRz4snFWDW3srRW7L6xrANwc59A2X0OzAFPAUnOXP12bZoxaWFlJPqd/Zk2hulAXrGk8f9pGxpIq0ImFepd8qYUxq80udF36INYKjgAnSeBpzeqWxKSsBmoQXtsq4ywEVHVd5iw8IZWr2HSE/ZRgikEkao6h1vFrBLwQRtLs/o8EZpYERrjQRSko8QLF7L+vQ/A1gOwHmAC7SMwQ5vETCBZuAJYJlryizdNHTmLBe+IzcuhV3KhcwuZn3QShr6eQ88w7q0XjvDpnvgxRpyH/VZN7Bq/6GB8rnASD9L9ilztzevzoMLDIaSGb25fDrKGNipqPOeFPC6hmAIsgx6ylLbBU597WThQd+zYZ1Kld+TXosPQk7NiinvmZXyJmXJs9MY0e84t/V5JySuSbm86Ky+Jv0NnYBb/tYzyRRJYwYepEk59FG0vaHsOOUHPKd9UyKNDEieR0aO/RohTCLOFhxpzHM9fJZyH9pBJoGLpIdaQxiqi/GAjoyszEU/x55Tb4E/3oeM0QAKy8FpgvLimIwBaaxt0LpL+XzgNwzQ2ZipvnE9oC4cSo7TOzHfyzU+RBw2SBpFwBTHFn58pAz4p8jI6B8UDpaf755AM3/kOzbZDnw/8wifz2tM2ZH0OmjCA874x+d6NyXM6Abkd8HqeKs9lgP4xJlzyVesO2k46WJl1J46VfrS/KVAgStAlkBcb2+Sh6PgZxVoiyxxZCkHBHlIA6+xF/i61kpGZM/e93pGeV7SyKJvugz2/qWLXYacumIT3cwyEpm4DNKK8q8FXmT1Z1VLZNDpuldf/VK7ePHicoibOkZZTrs7Ox22Pfcuyr2hgbQnUxcD97QFxsEFpWjmv9kmSdksuncQwAHGtNP0bngSO8y6zG/l2YvOqGqZk8FRbLWkzeQdZBgBsbQtFmaIYVxeAwMtXW1TfAHdxE3IJ9Zb9Bg8MtsmrAV9BZwlzwbP2TbkWnSU7E21KbANJr/EMk6yTfeKtwat9qSNKRt+wVc/eF/W14cormXDOM9Z9FAFGHsARP3sqvf4aPeUNjuf81nqImQotJIwn3HHmkkusN+4hs94zrCVZnk7v2vmAXiez9P+SJkHXma+B0YnfaF1/9LkqcErkf2jwJN6D8o2OTZ+f/RH/4/2iU99XHVghRQdzly8dL49++wL7eC8svlO1zTjo6dP2vWrV9uf/lNfW75NHbs6c2GpqGDdMz74PPl35qlBHxkW6RVo/cuZv2bbMXmOnrHA7MnjJ+2N118re47BYMD77v37S59r6d1nnnlLyT+qEC9fvtL+6I8/3v7n/+XvVlk5vpv2UHJGMYXKmpfs3moH586Ur3f1ypX28KGyG4/brdv32huv32h37t2twTriy8dPHrerV6+1d/75P1fGrEqnK+ax5eSUz3/upeqTeenypfa+97+v5jpIv7i0vrUXXnhr+/N/7hvbv//vfUv1zSxe73MaGB+cdk7yC7ArNAqDslF6fALbwu0mcjjMusJnpnNwms9O3kj8wMOpw+BP0WfqD/MwLU580OoSaK8+7Y2ZrobcMF35nnEYtPi0XQczIG5e95vJdq7L65P+lz1ziLJk7a7nBMywqVVqTd2sSnkPnIaMXw+1AwZPjkh96k+fEvYUhMa+XeyzxX7xoaPe68PcLSeauRl9nscvcrpobUVDQ4djZ8/wMn322EpvcYOdpu+sB0bFZtIWNLSCPQHGBWAV3KBXloV4KbpT2+0JTt3xUQmFxRE/OiqBcPfOnSVgpJdJiCBQlPEjRtY00Pqsp80WsZbSdfAijWcJC022rmnN/dQuGSGZYVGMPUh1ePi4UspBvtaqE/rhBI0oLUYz10LkM9PNRJcGz6xci6gkEGLathnTp6tLJiVZKeQoEOBcGbn0aXOPQdF4GXsdN3XKUuXmIzCVBoHWYhy6h2QJ8mM/S//y2mQcpiunoEql5b436zTfzADLEiRgqTIEKUQML00/5J0KLnqSmnr8jGxU0YeWDS2aCVQS7j3QexMh4EPyke2Re1x+Z+rX0h/SgRk/k95RDgLjzAxnZGTj8LwFxsrmqwhwP0XqSqGyHnq52UzDKZiSBuGHFNKVoSlDuJyvsU5fMzIjwe1sPOk64Mg1DDrwuweVr5RezwamZBCc8bNoqDd7h871nuRbeITP4d8RCNEBAaV069O9ZS19zynEcNbYK8KTvlBp+Oi7NGjg/XyGaHgOzqQjVvvoxnY5Cz0YA2zzoCEFuT7PoSAp3Hl/yph0fvN75M68JtZdBmefbs/zUA5pXBMkBYfQ5Uw7vsc0v6uG3NB2lN7KKZBcI3gs5Se+hXZrr9VqQdeMHrG8e5af8EHyin5HvtSaIlKN/Oc++BEYQbficX2XGbK6R0Yqh1UlHyMohnw0TA0d4KmfON7OPHQ4XJ+RRT9nVWVmzID9OIGFLnINOWx3E93wDmA0G3aJU8tPO625Nl1DZh/7moNZ0DoBRmSJ9vy0l3jy3Mr8imzV+V07O8NRZn3seTYQkRXOgBr9w+gRnTIF/KR+RialsQnNjGdnpvkI0GWwmmuTrzpFLKXWuRdnoY7sPdaR96ftMvNg7it/T9k8wwzYIcPcm0plgOqRfFhDWnS/M/Hce9n8pwEuyjQbAeF6Tx9mgu4nWEgmn3lsBO5SxilAILxTtsYzkpf5DJpdaKrzd9pnSftaG4cm0JzexWdVWtr9brLuyfgDlokH6IUAEKWsSU8z/rg/DwJCg3bHrNtc0cMUPKMzUt4h65Exb7zxWskn7O2CXQXB1HO22341OMI93erZ0+E29PJmciHfn7p9CYb1iazgDRwBM+kH09joN0uwUfSg60UDsvGGfhpZsH6ODxWsI+xs8XxkFjStn8hrcD/si5EqkrIug2LQEXsFDyX3IoMUm2JxfGMwS+mFaPFkvMuHccZv6iTsAGR/+hj0YkzbjNY1up6DLT1DsBOcsc2z/+Ba7jhYmu+ZZWxvcFgfJ31UXk93XOHNtD+gobTncr+pV/KdKTtnOTzDC7ykjZMyb+bblZ0RA1nStsk9EjRJ2YnOszyk0m0EVQmkDP4+meELLMF9ylJ9R8Z9xQ3kA295oEhZDVtb7cGDh+1/++EfrqQGdOz2zk67ePFK+bMKLiurT3bywwf32td9zVfXZGZn61UDKQ8fnaqmEscJu4T7vOaZnuDtxMOspxM2ybv+3Jm2dY9ssKdP240b6seohIwewFECyiNXf2j/DF/bP3u2Xbp4peTgF15+pf3AD/xP7aWXvliBx4ePHpTv4d7B8uEetuuXLrTz5861swdne7WfgrAFlba1tdMeHj5pt27daZ9/6aW2s7+3ZLuLv77iK9/RvuZr/p3yl88eHPQtiZ922oc++OH28U/+cfXDJNtYpKLYxtkz++3OnZvtr/9X/2X7xm94pxOW7E06GSYywma6QE4ZTCNwCKzRV9w38xXPTtxukvUpk+ZroYXEKXhLOkmegj+xH3JAQ16HHIEm1muzT7DpX603Egmgn9mW1L3Y6elLpG2VCSzspwLI+BGevNuOeym71+PqyHHgv64GqUvkj/eYAc9FXuqRtoFdzsB8DK4rO1zxmdr/qDwDdvOaZdtUEkxv7XEC76eyFeHJoTazvkMOOhHKeCCQ7Wtdfcy8D8NktLIQHtJewWZZ6OWDv/YzVSK9fdqTX3VzIU/RysrA6ifZvW+IUrz392VInGr3HzggpFR+Ga1CBP1C9FIZE7pfASMJBogjAwFMddZ1Ah5GioKKBOe02OHEjZTbYdx0UugAYardUCgacy9AjQlC+u60JMM0TW0o5JEFQMp4CuBU3Mm0abgsRCSjV6XNOKMyyCvGOqI5IIbnpmOHgzMUtxu1Y+gjnAqH3Rkwa5g5KmjWs0DmdSOw0omueyM7A0PR79kuwYsxhIBhbxlUTKHi09jt6oGh50lRYnSpeamneNkggmhzHSU0+pRpNQVPg7CYrE4YjgvOTjw4VYG+MsS7sQQjAE/oYzGU5u4zPaiW9Ko14VgR2QfndbLQMxRhXOACfNkT8EgBiIBN4VkC6GgE3ikBB+dpWCXtpUGYwaYU8OwrHegh+Bz4xcipvVZ/ridV0rHp/YI3z4TXLZhH4DMNOu8tG3QbtsAo38Hz2ONyUOCIh99bDpYNLF0HjMFzPjeVGUIaJZ7Kj4DWUlK5bceOf6wxnWLoGBzwXGgbIZ/GM89bWiqEwiyRHgOsoP3EN+vQtQTR8rOUlcBG7zJtDGPawRsHyuCL6hUU2R3VLiD69SRuhswdpTqPH7sHL4EHHSpIJo0QzpDvPCvxwz4ze7HWE8YBdJrryuBDZrWBX/Cgn/RehCY37W8o87G3wWfO1ANmCz57r0W9A7zo2c6UVduHk8GH5OkBz8wkIAMvS+XGCazlp9se8C91FHSYe/Q7vcaSWafMizM+VdJVdKUZbt02QH7IYVC25nLPlNGasNXvu7v7S/YhtAr8kgfTuIYWkFPwNCW6aXDNzmnihr2nDtjEjzP86BcKTw48O9uNda3tAPMTfJY0jrzk+tw364VO/S4HBAkK8r4ZRsgIMnOBPXJMspIgFDBIea/fpaOFW9l2NalbAUn1ND48jCBRl709KI/9hm7nveI/1sQwHTlgtHpBPplHXAIJTSDrsQFneci9wIl3AucFxzW8w7IMWwq5lnxourfhXBDvP+EbfYZ+Tx3q9Q4HRPzkQ0DtiXY9+r7yCqqvNWtJPjPbep36T3Z0lhJCp9XAngGH3Vb5//h612Ddt6ysb66919r3vc/e+9xP3w40TUM3dJsLIomJ5ef4IYbkm0m+mEqpUVGiGChUSFmWSiJKW14LUMqICXITNKKN3TQItrbQ3WgBRsBuBTyX7nPOvu91Sz1jjN+cz3+sd7O7T6213vd/mXPMMZ5xmWOMmcqzCr2b/Hf+dkzw33cGwSiXrYNYXMdAw5S9lH9oJl7R2kfvs+oXSRsXTmd3no+1jYy91U9768QurYGedf6NVkzHKSO+/o5Vbgd0fJv4UplgvMNxAJmDB4IvxROt+sDtAF2LjloYlXYsG1GOAdjDyFPyVvazc9uOuTjedBvL9QD87PjndOLZPI+x5jPSn2B9eYbLusuGr4v7CYwZmvJ+Pc8znT2T3K/13xeWpjOc40/52a37VvB3l55Fnlljx2qu72vR59P1KjiWNE3bcYs76iGvcafv81P/7J+PH/jBHwr7QLa2fGH1ANw/uDBu3XwqWkMoQ+705HDceevN8Z9/1W8aFxWki+dmJnr2o1aQnpYySY3ESH7fJko4/7nu6b7LJGz94vPt9HO+ZHMQvtBzlTX45ptvRJY7WBYbOxEwPKoNT5WRn4xnn3k+gnp/5a99+/ipf/rxOATm6FCbZeciWHl49GiM06Oxd3I0vujlt4+b1y6Pk5PDMeSvlnxmsEi+og7aOB4PHj4a//Yznw3MiY2BvdygeuHFF8Zv/MqvGo/jVGtVuFwcN67fGh/56EfGpz796TiEJnRuVKhIV14IzLp67fL43b/rfx5f9v4vG2n3pszQCi7on3vtkwfQ3eg16Ou1US7Dfv3WztiuzC58n37T5IVlszivd90JbqBjfaPXMQgd4Dzh83IbcMsbq6VJ8t6qqnMsAp84FG3idWtF0nHdcYyxua3ZcbTjPW0x3E4g+JY7BKulidsL/R3oAddB0Dbuk89twVaww+Uq6FnZiV0/xfXnrfWROVldTrE9AtcqgSvW/YTWhxz25tiR/LLVKenjs86+Jnv//GN/7zSCgnXKZyjoOsEx78iDNURMpRnre0pcFWCUo0h2CIGRyFxou+AsMD8jwwNj0voLMXiMOZ7jDKBFyiBPfLoBbMB7itppgrYyvmJnp3bq6bXYDXwEyI2knjUBECKsS+iWUXgmwh51WdWzIo413/Zu4xnO2BqbAwLfpbLWKZuZqaTdruwZkWmzHsnXPTzDjYpdSoLPXIgm2M1yZ3mWyynGuJDToOfjlC5ln3PGwedEaV2rbArFamRMyehc967ePjyfwJNoQk8zV/jwScy9AqHnZOxasBRhnE4WDnDweGZCetCwG0VOM9bXgTjoWxm5LmyAIgYpgMJPvbMH0AGW5MN1MEslo8+sT5cz1j0EfG9EqbYDXHeqdvGAO1VkHgTrVlBJ369dj20zXh8zfOd0mIZpNavFyIrxzj6IKysT+mTp4ZIF7mNuUVEQwHgaxhiBLOjh2WoEh934dwMX54rPwAfP3GROW4xYJTuu2F1+nD5dAbtsOwbwrs1nK5axWUI903kMzPSLfK7bedQBPHYi48QeduDKSe7GTp+jY/V0hisTIw2ttfPv2cc+TujjGTG8l3WP7+wwIaeRK3I9i9I8jDPxBMFjsvF1XV9/gpSsXdJsG0hKhbpL8Vb2Q2VBMydOJlZJ4fq3Verg3jKUVg8f8CR/bntSrjKa1fS9G/3oVjJVCBDKsAj6hL5MIyXvXU6RekuGPRAlMiurvPOaywY6H4NmOub7Or15OTlk6jAe5Nc325y3cNgdg92wdGzUfegLnuF87ONl3lsjyjNZtmWdPNv15i7d5JjSn82a8ixfs62RyobM2uSAVzzDhOexMaTn6vvUjynrnJQ7s+JLxzsNF44TsNmeeu9rg/wIfzMApb6OJ2HnSf6oTGAsjkX6HYeSufNs1yWONa5bcFywo6aRXycCL/nNAA08wLu4P+nGrv06uM35jrV14140xDFQWWPYP2pobocPhR0Z7VKy+oBxOK90DMR2kv3kpYCBX+fORSZNzLl6GaMbfbz+zG7TwCfIKH/DA6wLPdFoQc91YKjLlkqsGLewTv/BmwSXnQdyfGczWIKHRvZw746Uy7Dr2zAlaiMa+ubzORAy//JgtWODy13Gqdbm2rRfLHO+Y0muRQZZXcbdNnOcQL84T/G7fhKUZYxPWld36pweHeP8ObvsFP8+Ti2tzXrvwejPxNcD25HpPl54cMqlnXa+yybZZXtPe69XMjiDz99pabDt5cmBpfAvNHBM8PVhHT3ItuxP+Vq58YdN03HCbRZKC32t8vusiNE/Pe+p27fGd3z7d42f/uSnYlPn/qMMzl+9ei0y9vS7shmvXb0a2xQyR/6j3/CB2BSEz/ej6ks2gzbEkx9TVksPasxW7rlZ9xoLtIHve5DDyf7rrbvPlyxGlznhw+uvv55l0LahQ7BZAceHj5TROcbf+d4fGD/5kx8fzz33wjg6elwHZYhuR+Pw6GFkPutQ+ksXzo33vPudY5wcRfKUIF8b2/KZs/rteDx8/GicP3dpfOYz/37cf/CwsEZ9HtVK5OF4xzveNb7qP/vN42To/Al5QOfHT//0z4yf+7mfG5euKHh5PA6indLRuHr1SmD6tWuXx//ye3/PePe7352lrDOzTdGHkyxZtdYM3Q4Ah52eE2PaenW27/aH857rdGTV19exAPusj61jGhl3/mzsUda8z8PH7Jh3Ft+2lSr6fsN/Zb/wPN6HbPLers+exMNbHt1Slu96kDErHfPa2NSSXxNl0CsBIaznvW3bEJ+345DzfrzTgo2eJBT8UJUZmqcn5QQWWRvCCGZ7WT05BxXkls3CmKe9X5uIvt76fXuIZmJNfG6HJvu74v6f+akPz1OkYZQUbDlgZBOdC6ADaGQsbnqpnM+X8B/OHYEg7S5QNuYLzG41pQ59QkXjIlA6drOMYrXgmoznQYgMgq3TpV0ItAJybCEMxqUWlSCXO8a5a7iyOTGqMOzdgYI1IbyfQpknCaVxAzNFMa0ZMQg6IMDuJuOhvATnbk+Znnt7s6+QfvdsDt2XDtvKoNS7tbaUR3Xnxg17d7aCvpGGnsqbjCJdn8YgmaLMKUtuleEa/9Tw/+goHA3drwDjSZ2Gl4YUOxfWOD2CayvDind2cNXz6B2l8eT8ykne24vvWBMcWAfQmV1VTpYbFLxrOubW7wZAU6Aj0q2Vbej1jDZQXetBaUCVrF8PBG8CmOXQu9GlZ+kaPoOf/PCIng1Iz7VYJ+sjCEqmw34+Mpcp9VFAAUdU70C2XYGw/hrLCqxnb8/4+zSdqQTN7c4yNAhciCzpLSDqPnge2aB3J++in2eQukret075OhWYtUeGmRMKDJ7oytUDTV3R+iYA3zn/wDdgn8u40xFauLJDsYAHHcC7UnJDoWMR1+oaAmz+/MjAqL1/MCn6jlhGiitsrokx1a4Xz4Y/QyecX5mpnrXoRsEuOkDLrQGzPUUNmsU1lZmEs0CWDTzL2EMfFX7R/kD367rQRbYp4Q7RUvIrsA69OYBq0s3KO/2gL7DZ19iNylyj1e4g555ZpfA0Y3IHeoMXrcG94xd41fkqx73aEnCPr5E/Z/HE2r2ca2E6TXo2dpsLMzX/2ZJhL8v/+K7Lh48B3e487foXfpt4XKXUnKicRvOqqs/hnD2REPnqtojLpvN9xw3/DsxbPLIyfztvO467PZG0WaVlzjc51nWQHWPv2Fyh75x8VDjIqMxnzsBBbLAtevAM57H8bAWE3eF33USmVecdt63i3cpUq4PCwGGNQU5i/tP32/6dHd/gw41NVQavxiQHcNrUlhXR14371cJFPLPsDA4yIDs/D8ChX3dwUVWNCD/RgRv946ezzrlty1J9Xf137DeVEqo0Ev0FP2rcZHo5Fjov+BrCd8gdm2/YwF0HQd8MMGrDdrW9wJ4iWOd2pMoVtfGNXLJZCZ/oJ1lLlMc53zPmoIVYJdo2ZQaf/4POS0dEbm9cgg4GV2iZ0oOiPMP1OBm0Ic+x3ivojIzrHY6jEYuTU2V4B3+gX3iH227QkWv5uUsGfe6dZ3bJhl/vepR1nu+sjT/WG3yY75DT2TJifb2gibJtP/vZz473vve98Wre2fnKscNx3vHTaYV8+nrD48hy92N4p9ssCoA43Zw+0rv4SXMN6rARXwvXV/NZ1SvS56L35ibisllch+MvJ49npVL43pEQtTf+6l/79vHqa6+Ot+7oEJMLM8Coagsd/vO2t70UOPXG5z43nnvm9viSL3nvOHz8cNI8go+28Rl26L5thFYpbl8j/9v5FzruwirXl9BgF7+hn51O+l1JJp/73OfmIZW0m9F3OhTm3PkL4/u+7/vHR3/sY+Pq1RvVA716VY+9cXT4aBwePa6eu7KVTseli+fGl37pF43DR4/H+XPZpiFO3A5/8DDODHj46Dh693/+zTfGnbt3o//cyen58ejRg8hmfNvb3zm+/IPvH9eu3Yi+mG+8+eb41Kc+Nd54440Y8/7BflRtKINRmPHC88+Nr/1f/0D0x0yfocqdK9Ak3RYHS9Y/6IbsBk+wZvTUr8SoTO3v2WOLg33dHPORj44deqfrbZcn5BD/3+3LLtcu20/iA8fMjgW7+I12BP077s1/bAvUAAAgAElEQVToTv7rdo/zrM/Zxx3jrOJ1njl5sqoH1t9k/qb9tnBm2ULMz386/mSq08osZL3dT3S7Hts2erRHO8FszxS6JYuUN3GvNc8VYAx8rrZpCiSip6HpxHprY+R6N6+rg14swBv9Ny1oCf39uRPHf/on/+FpCn2Wv0pIclcmI8YCyOk8nWQT1VluZn0F0ok+Nx4+ejguX7pcDc/VHFVGRk5f2UX6VUqIrBEIB4ESgHMhvdzWmQCDAeaHqZngXJwqma4uadW3LhcMZcluNVH75eQoKJfGjQIuyY75b9dCAZz+U+PAmUoDo3rS1enScrxOI1pcTBsNmZP2lCUqCAega40UKFMQRaCmTBONO8vttGucgaFY3OoFhlBhDGRpVe6gs86RTVnN6Wmsf7qXY0oaZ4BPTJWNRZUZp1TcfE7u1mcQGeEjGyHGHg7zaQA6BmI6/Uo/VxaLHM1t2SlzTnrq/SvDxwFloxxblkqCQd6vNSP4pvGwprHeZDnUTvkEsdqFZr0JFMGrgMMUrBJmZGcarpQrxqnFGYBEuDOjBM93OeK5XunUQNNwshXotvR6zZHgV/JN9i/RtTLqgz+qB5iuI+jIGGNdIrCYjlQvxXK5iHFEqbqXz64GwLpWTZU52GHxnGcPcUKmBRpphNwcfqcvNEDR5U/PXl4qJzKVyZgrWrGJQanexjHY0azdlQHOwS7lCa+geFivpOkqYVuB15UR4TzeFakby26E8Hw38lAKbiD4+oJpzMnv7UbJLmXthgg8zU83HNYBUrku+d6crzt1cQJ3CZG4IJzcMsW6sQvegmOO+cwHeZyORH2gv0NfPXo8dxUz+z5PjdamGSdHh7FYh71MmbCNBMf9zMLOneuUj7VZxbpjQKAPNK+5du2UdHhx41Rn8kzw+HpGTkw4j2HI3LsByD3wp/OIxgKmQVfml9dloB/Z92vcadiuxbaPDt/1cTqPEtD1oBXvAh95DpnHc43t5Pau43gHQY3j48NNVQaOHZlWfX47DaXGC76+/O5Os9OJ57u857q53cVK5k/2YYRlWUFSgeZ54M02QAVGiT7wgssOfDDfEr7KqrhwunON48T87ETZNstBWvbSaknBhqzjZee3eHYFeWNslJLhkhUmx3VpWGTWZZ3CurWr0gbSv9RBq0xXulamheMzc/Hx+Twcr3xVkOF8d9oUufZpu2AvzfWmqNT0i74ji8gNc8bnuA+2amy/+Iu/OF566aUNk7A+4FZsZFhQx79HDuFV4R/jZb5sxHQ9En8Hr56PlZfdSHUEfMVzCQql/NJvVxvg+9UjLRMF+jsYn3D4+vXr8T3PcgzNsvJ1imrOMX0PdE0GQa1MrJwhxohsgseOkUuuKwBfFEeXhz3ZDgggWOg45DIEjjIn5NLf71jq+tp1b9fbHVt9flzrmOR8H78r9a1s8+Dt6azjAzqds7QfW5WcfWx+fiIHZDZuNjDrsAi3Ibq9gZ7iOb5WrMHW5thuEjnOJXZmYDgrvhIbpnyWY+q6EZrGuCIjKa6eZa7dLpu4mb9kVnK0BcpSZPyqlPsVnI+51D3ZEkK+wcL0gwuXxq+98sr489/2obF/4cL4/JtvhV/89NNPjytXLo+rV66MF158cTzzzNMhi6++8mvjfV/yJeOZp2+NR48UZMxAe/T/C9zM1Q/dZ8EJ6O9rwhzhp8XLlJ8nPd1WQ18Hj4R8ay6FjzGK09gsChypnvpk9+k9sgGViCJ7TXpZn4XcjDyYTK3ZvuM7v2P8wr/+hbF/cDEy40XbTCrZG8cKGBZ/Rc8+beQETjwYH/zg+1SXGWXR0bNZ2Yh7SkhRotRRns1wMsYrr74+Hj1WJuRxnK+uDRW9+8WXXhi/6at+83j8+Gh88mc+Of7Vz/38uP307bTvFXasqsiDg3Pj5Xe9c/zBP/g142pkOJ6E72XhBivhr/2+Yq/s07iSj/z3s+uwMuScl3fZzou3QzLiHSEXkRRAGGStJ7Ll1aEuE+hMdGEfW7edHAe73ILrXLN+Lt7qmBfvq1hEv2+N3TIIW2sp+FQyk5mGyxNJvzo/etK8Soqqj/xZne/r4fMNGpZtzSulR0LHEbeo7MdYM2IFdbG3h3JbhfVAfsOMKuPR8dJ5Axxw+6OvE7KkzbWYUyUKOF3cv+d+xsO67f3Tj/7QKUoAgym/XKfn6UHRb/FQjmD2jlHa9TLU10mOnNC3FDwBkjRL5VzC6GQXuBJEWfPsCeDNSOBzn5gz3JxgBI9kcNqR21VSyUJ1w9Adq1CcYgEpjWIEERHnZaM4lL2mIKoZx66QpvIs5RUBFGV3RUCwUjIrQq7nRrYHpXw4OGoifbAy+mCSFcBIA4yFdsOFdcUghnEq4rrpn+fjzlMUyQbNwFV+vxRiNiXOQ33iv1ImgKxofXySjp7vTMrYduejG4G5zusAIAc2AAp6B32LTss4JVsThZWGEju0PE8lRgihB7ayh6N6kibbRnChAnYB1tbPib+zUfnK/MLpY0weOCc7LwFoZQLrWasNQHJ2rF9loGisBBZZK9YahYABS68mytSgVwJEBXhsRyLWqgKVek93Dt1QYv5THvfSafZ/Pr7Yza0sCF2jMel7Apv+bIJSXOOAlvJcRm+9zA14Xbt/4SAC3xkIX4doBE+WQ6pbJ5huDi1ZmyxOC+bppUFuJPM7ss4cUGyOV9DZsQzccsXqMsE9XfG6goCPua87GX5vx0w38F1BEjjjeniC6+E1VzC8Xz+hQx/nxpmywbhT5kaNKziwxmk+yz6Lf7VBw4aYgolqoq53ssF1qU6Pd5rB07pO8t+dCq6VM6zyHv2t0j8y9p3evgZMT3iPPDuNNvOI9y6CuF4EQ8GuxT8L951mTidd6zoB/cXznTcSB1eZqK8tz3D+Qf58Ts5DvvZgrMthN4J8HWItLGPbjSP0QNXzhfPg9E0HLg8iIQknHb+1qQUN3Xjra9NlpctolzOe6Ty70VVxIERm28fcCabZi7qOo2c0POnPdhxBLlkzp73/7niDnPq8tjbStpqgvxv9luNYawCfdrng2bGWlUzp9He7LJ5Ze/fbtV3ZxPAP9my8L/pknb2m86XjkOuZjoeun1I3qr2JNhtWhQtY37Ew6X62T6vPx9cVGdM7X3nllVlCOAMSJ5w0vB8btb8eNruOYn4dB7ou7/Kn5ysTIu2xtE8mn8WJuKv38S7MdP8CHoOeZFJixzqdwYqocKngNmut6zpfbdb2dNtnzjEGmiA3vMflPMvAlm0IXvY1dv2x0WnmC3Q7wWWLMfiYXA6x6VzGwXKfr8u7j6njNDzH886X/cd78t7MTs8xZfAs1qcydnc93zHT3wEvgQX8BN94Lzzpc1r4vg3SsRaOs9Bk6YcMNvv7d+mZjoNCG7lkW0xb5YAZhMhNZP3b2Mgk1BRvdj7zca81jty6eFbmZJyOq9evj7////7I+PGf+CcR3Lpz5070Xzx/sD8uXroUwcXnnnt+PPfcs+P8ub3xmV/+5fGBL3//uH3rqeqlnCWbAcWBgWkf5OZAJoYkv6Rv4zrdZX9tWK1n9LVnHvm8qNGcLMe10HLKa1Tz0U9fQcbD8R/+wyvjyqUr0+6KNYiA7bnxbR/60Hjl1VfHA/XxjwBRBnW14bFXvUmR4UAKVWGOc+Ppp6+P973vC8fnPv9q+G5J4+QLZS9W2DPiGwrqKtCpjFH1fdTcZTO+/e3vHO//si8fX/3VXz3+1t/67vF3f/iHx7PPPhPjFO2lZw4u7I93f+HL42t+/++LjWtiBml4bFFl8kQld6XcpKxt/Zx14+JpsupXZmyXO9cja21WUofLgOPMFlNWxQWyDL4wxifZH7tkDBnnHsfwNH8i1LYphfaxcV9sIsYhZ1vaPOn5HZudV3km5c9ncNJ6vcdWVlTkZbUPMkLlgq/dfEc9EJtd1+KjeNsx6K7vdY4EtotkF4xB1zne+Xrkq1a/T67DN0PufO34zHWTYygZkGB/Xzvuy2dKF5Pok2uz9/Ef++FTmPHgIE8a1LpJaPUwZZ0pI4lTzXKx0tiHoHKyFFC6pka0Oq25dhX0AhzTUBgVyneF4UwGQXiuK2oWPg6NiACFekWtXn1+rStZiKtslQwUrF0CnF5K6RCijdILbbA3To6USn0YadFKT/dF6grOFYp/B9OJmcVEfBfAXkabgikCOJ3AHdmC588HTRe998b+QQbcAGwCMDSEpqQu55Mg1Gk5AWAGkNZpSnn96iMDneREh4La12mUavyeRrU+i4zFauTOeLrA6cRDHPIs61kNh51xc2z5nwMMJ+ehCD0QDC0dCOPeqD7Yj8w/7nMgQmi7kTqfp/nZbqOUSbBElHLlKPXsoG+UkaxytmmslaFBeeRGOdfhGTo5bfJqBcTg+aRBvtfHHjvQOwIG/lmMtbI/9Zz9/dyV07tQxiGbxU+ewei0d+XG54yX+5P2CuhtHXeXq3n64TRo0kmZTk+MQyUR2Usx3nVy9qRz+LkroAnGur+wKDJ+K6DoCpHxiw6htGp32wG2z9F5uvMMz3AF5vzlDgyOGdi7y/lyXu44EjQnu0m8Ubq2K3x4CExkrfipz7szyN/dqXHno/MGz0cRubHquA4f+fcefMQE8udPJ7aVaMUcKPW0QLGEnjWF5ttNjSwrZDMsnm89s/S3rwul1z3I6kEyMuyc3t2BxCCZ2fN1sQccHRs4MMGVfw/suiEXuRrVf8V1YLRuoIyATbJclJk5SpkBtHZ9kVk7GaR3DNKmjDtg0MB5oTto+ls4yPoTlN3OO5nZs19YE2QCuXJbAtrnGDObP/nbv1nPdQx0enUjCpr4U3SNtyJxrPY1gfd5xlk9t0p8tBkSbURiw0Unay4cRV7BsQ1mmgy47dHl+kky5ZjR8cPXnOdhAzqG+LNd3juGwT9L5tOp4P6UkUQ2/Z9DwhbeJ6XBImRQf6tsTY6d7DOwPK2IpZM3utcqHpxuu2wB+Mz1YM4tNzD55+NxngJn/RAYp5NjbT53a4+pRFqZfdAcGWKD0ls9pLO2PQm8r4/eIVtWNh0l1i6rzs/O96pCOlINp2Vbub7r/M4zwU6tS7QNUsDjJIOUVBfkvfSwUnB4nYipVjoG/zEk12n8nbyRC9M3ELjG7Rcfexw6Y8+Fz8IhjEBIZoVNHRp8FU+dB/fkX7vL95LTt6XbG5xmE7kI7rZel2XGtkW2/Itn7sIhl1llejktXK70u8v+W2+9FZVnL7700mwJ4DR3ful4sov3ur/Gu8WTG36rjSXG8+thlds2zF08QKWW2zroYv1k4yrljhNjlRCxrdTZ6tAKS83Ei5VJuS1fzNk4nzH3xJLtJnlcV2MWBl66cnV813d91/jUp382r1Vlkg5EibLci+Oll942nn/+hfHsM7cjcPG5114d73//+8bpsaqVMpgWshd4Ssb8CoouOp09FMl5ANlURp7G6L4XNnLaxrn50GVz4fvyWVgP1h4d//nXPxdzE9YcHyq78GTcuHFz/Nk/9+fGL/7yv53t2eIg2GYTRksx/U/B1KqMevz43njphdvjpZeeDd9ibxxEMgeYEqf4nlRB+bmD8fprr45//6v/YVy6fC0qCWNce2N86Ze+f3zd131dbPR88zd/8/j4xz8+bt28mbpI7XUu7I/3vveLxtf+wT8Q8YKpg+qAJsdXbBuPOzIX50fvttVpipy4Te3ric5CLrbyuvTuFgP9sJJt0NlxBX8tn7k2bnnXrtgNMsd6J78kL7psdvxyzEKWZoSg1t/1t2Njx1f+djyNJDKzjyf+VHDRba0NOFUbvl16E+x2vwDbd+PvWLIBstptOH3eYwfTz22B/JjfOc4aWQFl5xXoznsCA2Mz9uz1jnlu+/C7+8xTD3rg9yc/8sOnGmw2Xy5AUopw9LRTdlE6A4BNgIl2DCK4UX1Rqqffhf0MCLB49A8ESMk2T0Di2PYMnnhAa7OIenaU9J6LRtbRA3BOIBUkBHNluUvoklGDneMeBNkdCO7DyAzGixOnz2aydAXL+2GqrlgRlAh0kqZcO6waiz6/e/fubHau54QjfDEN2HSqspxY6/Xmm2/WgTvptHESajKqTuFbTiGA0AVaSiyZhMAZJzlnmrquBwzVO1H//MCEWO/q8Si+oAyZe3EERWMyGCPdVyem7ef45q7TPEhmnS4MDSUAlPxK4QAizMcZfWsIULqwSrgQ5OSzirS3EjjPzoR2CU55V7y3DDQa5nP4TdAkWg3kSYhqMuzKFJ7Vs6K0PAR7uxszUybNOEnQKucZcK7tx6TDOvkZGYr3lyFDhg8lRtAdpYSxRWZCV4iMm5/pNKR2Wd9lybQDOGBLsJzv4vOTJYuxLpFp1DLeAsjFZxl8dKXRARB+Zf6RwVIn0rsTF3mU1hgfJYJML4NoW0a41m7bT80B3GnPXPjMnQZ9hpy4895xw3GmO6L9vT5u7nsSvcA9Xy99hix5UM7fi3HJTxSmY6djsgdW3Xln7ARNYhxN0eszslvgU+jmQTECigrMQANlL+a16yRY/S0cSYc8Wwgg3+lckq3STrVTuwu1p2i86fzg8wQzJx+Wngo6lkGVJROUR61S8nCxa9fey6+7rnM+UTA9q6FUDkWJ0tqAYxzOE+gj1laYHGUj2jUt2XAeybFWUFJENbze9VwyrOEnf58/F/7M+WAXrKyhLotumPIcL6HmPdvnrpJ9x/xdsgY9dt3PGrMWLpvQeJPN0vSK21Ksvdsqeq7ewYEofXwuAx2r/O9d83Je9PF7IMExyXnGn7eCffTEWz123bHw37mf8Z/FJA5XSR4GBo7rF8cNNoRZZ8of9Tn9jHU9lQI65TNpk1nvfjBU11XgMc92GvgYch60L1gVJVOeW1Q711gBi9UY3vWEfg9HNhzjCuQbFirwojGlzqx+z6enESQUv104OIi5p77JcuFuF8/7bXOaQ1fgwamnqhRtBQviiWG3KqAqW2/xwXJMdvGJnum65PGheqVJHnNzcdpusy+AMCBxHHk5Oj7cbJTPcWWkM4OJNQzGgE002waVPbtLZueeNj3TalM5/JTKspq0qX7Sjv3Rv7Z6cCel+Lf8jBhX6TjWEPsYvkH+00dKW8jXxn0Vl+HOSy5fzsOsRTqUK+Pd5bNvpMFHHlSK8eag55wczxizy5HPw7GV5wf/2+Zexx+3w53P/B2Or/mODDBCK9fRfl9onpKrqL6qjR5f40i8qV72+fkqpRQPw8dqXxXfR5ntNnnNx8d8wKbEE8l22vK6VuXRKgf+lm/5P8b9+w/i5ONos6TA/IUL49lnn4uy6Zff9Y6Q/9h4ODqKfowP7t9NfVoVW1FVVbigd3oAzGWCten4rfiAfIllv7u+XlVm0DUiBFG5lvRc7JK42XUpa6856NAXYZNiDEqI0Cnaf+pP/+nxmc9+dly4cDFoEHQIWq/M1tQNWaauTUb1XtScL+yfH0/dvDReevHpyuoU9jwe5/Zl1x2OOFpgCD/zIJxXXntjvPHGvXFYgdpHjx/HKd6/83f+T+MLXn55vPXmW+O7//bfHq+9+mrMS7KvjMkPfODLx+//fb+ndFjKV9JxxSo2GFkb2+hFrl3ys2R0lz7tWNYxo9sL6DCXz44Ped6E1my7MU1Gc4n8tJuxdXm2Y9YZvVKY5msPBrptwLz8WSlTq/VF3NcCzD6XbmM6RsLD8ZmyYO2wSH9ntIWzACi8vdZC6562i+Mx+s515MSeij1li7xtpQd2AHZJ2NAUt5TvgL0j3a+YD33jl8pJGyBGHnp2vQeMdhs1+BeNVZU0sbltuqfj9dRu5vuDKfjSQY9Pf+Kjs0RaXyhzTgdxQKDs95ROGD335PyEIRQBrFUqHQMtxXh0SKNu26Gv3oO6RsS5cuXKTL93sHVFlcKrfoM6Qn4rCqSou+DBpICVM30q1+wx5RlD+tzLPXxB0mDbliS7UZq/Z4CIsiA37JyRGdPGMJjGS05Ou4QPHzwIhlWvjW7c0G9RWY5eOhrziRLbrOvPPmcY1rnLTnZp0ijHXAdCJ0jOPoyrnNyF34GR/mMxv3Lg4RkHtcxCOx4PHj4IOnKYCgCC0O2isQceY41LqSCE+mwXuAECU3gtG3LuoOPkt4DGVI5qBHx4mL3aav03Cln3mWLTfYB7vJcTw0vBwKMO8G5MqdeB7oPeEYS2AEQvISJAjTAje9EPsw4kSpnKACM04x0Y9s6LG4Nr08w25Y75kzURIHY2WXG+awJ6lbhnL810HqPRcQVExC9ndnUsO3MZJ9VjyoLC3dCEHxy4yfTcGnQE1s/uLvs6AqwY124Egxt9TblnV5BpwyMGZ45hiVMZqGW9nKdlMIp+05g4tzcOanOHeSOD/A3ecY8H8uId9i7wreMwjj1jDR4qJ1FoEkEuYWs1Evf7XdkzJ3CSeaLk+dux3JEfnkUd6O9pWNaFBByVMQ1O0MdEz40d8tqN5/uVPekHTazyqsDV4tU+Rl8zlxXmCi2QQ+YzZbw+cPyBPnK2fU2c3ybWxkbPytTSGnBPN2KQg/i+skB9XNkG5ewJ8WD21G+1ORDrURsN8IYbWK4Dna/PGmvb7Jsu27toDo6xQce7dt3LHF3XdL7ydXG8cHyH5nzv80Pmd41j4iHN2wvYuhPgY3JbpMu0X9dlteNAv9YdEXRH15s+LmjvDvJ2PrlRyD0db1zWGWuW7OVTNoEsjJLqdbeuX32hGauvuzCAbDjkX997BUisS528ypjga18zx96OXVududUj2L/IHs+BVn6vzyvWuTIpnNboEjnZ2nzG/tP1mi/4Jls6+nJHYCwzlbjX56X3Qxv4d+KfORTJPxlEnXxek+B61wM8t8udY5XbNy5P0N8x0umF3DpN/R6XEZdx5u9j2vWu4INokVP9kQsXoVvXzdhcyFA8M2ItK9DKNVQQse6U4vG3Y9HGZqmNJ2TKecJlG3ljro4Dvx6uML4Qv9aDumOiP4dxz7ESaDQnfBem6vpfb+PFx+9+kutDx2NfR9b8LF3SOPXP9Tunmjv/KpDk8uiJLNErLdNi45qOi2xcgP1TP4Y9XwcqVvuAzn+MYYPt1esycUenkh+Mn//5Xxg/+IM/FJucCjSqKkvZ2tqIUsb2Cy89P1584YX47M3Pf37cvPnUeO6558Zp9L1f/ZGzV/5xlElzGOV2vMv301jdv+KQVXxH1nnyYI7Wl38GI5Nv1gE7zs/TJq0+u/LRH9y/N157/fVx5crV6JP44NHj8Tf+xt+IVhFqKLmRvTobIIL3lbSA/aFTxLLNlaruHox3v/uFcfXi+bG/l22vojWHMpf3TsflyzfG3bcej8+98da4c/fheOvO/eonmW2xHh8ejnvyz+8/CL/w2rVr48rlS4HDubGlpKxH4xv+tz8yPviBD0SMY22YVtus6oTmwellj61Yia8JPNPlueNetw/AZMdgx4e+fl22wT/0n2NyHFZTraZ0H36945Hf53rQZdqxGQzYyJdxkzYAXBfrq47NG+arP3zDBLr6czKD9QmHh1liAM+G93zsHCLU9R9zTbor2pdnV4hXNgetgivCjNq41FiDj2NjI+MDrCkVDPfv3RtPXb8xq7EYI3SZlZYz0z6vcDrQdmTqBPk4FTDt9PX1dX7oemj+/bP/4mOnEkDtzBw9PtyAbBIlgVUTpfeel90qq7Arxm6QYRiwe5c9/VZvJ57nAqKgIlmOngqNsKSxcrbZLEGMbDBNPX+dSixGOjrOQyjMGCC46ERH6FGKjM3fz7xzvprPlkm7wOoZpLr2xUGpYnAQUFID2iPtokRmTja2JSPHjf0YS6XsMtYz2TlSGJXN1Q0b1oM5dcUHHRQATSDIWhQO9EDJQzefO6f3kVGAEe7A53QGjJjHNOgqqBc7/JVls96XJQvz9LsyLDLTdhWtuGJzMIL+ep7Two3wDm7BX5xGJd6ysiQ9W2vYA6AIN+AN3Wi2vcuAAUxmyXD1BXVaL14/awDFXkbsYpwE//vaE8RlPKyD3klmmWcHcUhKZrNmvwfWmrkEjSv4gJECP3ONZ6UtBWunmEZ53JKnDA7lSVrsSMd7KfIs9t+lpFCqBDGd9hvMaY6/8zCyBMi7nPg7eTa87rTR724YdX5yTEB5Osa4knbedQeR5++aV1eMXRl2hd2NBeaGfETvGztVdl4fMrdK9FhfD9L23ntBm5atofXy+cT7m8Ogz1aLi0VfPuOdBBo0Rv0e/2lzDKe8lRGjH2KNrDcnuox1dQzrGyLOI87vvqZg2+QTC/Su9VilyR0fuK/z1cE+p65uyx6cpzFgkI8pb7WL6TxIKTOf+b0xh+pFx/j4nnF5Vj/zh58du3YZLYzZDU94kXvRrV1GXA4ovxN2eSCwy53Lc894cYcfrHQZh9d32UC8p8um8wn40q9lvn7vk8bNM5iHO4Sd9s436/qtU86a8lw3RBetsirFMSUy9KsVTA8OgIVuV/GedchgVTiU4+n46Xy85H/ExoHWyCsp9A635/rfTvMYT+iVVSXhNKMMCNq73eJr1NcUGXPechyI71uA0WVb3+uUVTmy6/Ci43Bi9Zl4GvsgT3nc7sd7MMXXHJrvCnQkvevkygr2Mn42a8A/0Ry8XskJa8OjO7ngKHTcpZPdnoB+PBsbxjHBscdl0mXGr3f9prIy3ud6EJ7Djom/a675XfWlK0vEMS3HnDMs03U29IeOLhe8a9q7LVNSzwGP0GPQz3HZ577lXb96yXjQrdKS0K8a13qXZf/GxuY2EBJ0sw175Mnnw3i7fe04CU1YY8be8b/j21marxLBbF+wgl7Cil/5lV+J4Bs8meNf6+94gF/Q+RVey5CaggYLY/rarsTcbCnVsQB/iHlyqGX0divGuXjpyvhHP/qj46Mf+bHIalTPewUZhXfPPv/cuHrtShwCpdOLVbnx2muvjne84+3juWeeDmBJmU9bSckhEfiqQy313ksHCpBt22mxVl3Glu+++rdnkLX6opvJQfy5FH8AACAASURBVGYXc84szVUSG/RVteRhHgYLnTWmO/fujc+/8fnIQtQ66sCbu/fuBg0D8wMv4ziWOATG+Z7qyVhZVV2c7oUfffHC3nj+mRvj7S89Mx4+uD/O7Z8bd+4+GkdH++O1198cn3/zzfHo8RgXDs5HxaTGJHyNyill9JUuuXhwYRwePqp2Tjo4Z4z9A9HvZPzxP/qN4wte/sI4VCgzo6svvR+otIl/ZJby4qkVAHJ96vjma8J6uHS7rna9tGRlbQa63s912h7Cte5fG3ys05Rry8Qk+22Ox+xnly3X4Vy7C591HbLa/RuPx4CBnWb+nl02jutZXwfnJ/w/MPHMPMYKnoMZ8HzQM5JxVr9gLTebgGfW3TLxz9gI1p7A5wUdXM+Crcix64Jt7ECAvnhw6r8dp8y7LnXdRXKd686oLPjkT/3jzHSv5tPuhIoAaryKslFwIQMLWa7KP+5RMIwTilDIDhhRSllR55VpFEOKR22IVPXUEfStcpfOQCy6EwsGcmLqukg1tRpzDwYhdAQFUPAYjx6Y0LMy7rHK2xiX7vMMDTcU3MnuAR5XkD6XdJ7z5N7DY52kleXRMmoIXnngw5nfDY5QghwjViWCvtsGg3uwKWZYPUj0c2UkZPq04JDddMp3nPkwNrVbqLJFpdfHaV8VqF6Zzet0aHdcGJMDZfCOGonaTpgbzhJixuqAtQtwOuhwDfSXwHjAYK1RGlv9/v6+XLvcPSSDgndgjDO3ANAqiXDD0fkCvga8JBed18/OYVu6xvPgP43j+DDHCL8gg7rGnWnozGdpFEneVyAJRXR8tBSCnxLvBh1GAvTmJ1gS4WJrf4BDo3ESrIF+C0vWpsJWprcl9/5dB/Bu8HbeYZ2dNk5XeNj7SvFMV466p8trVxiOGTyjK+WuWBz3XIYxYlkjxuIKmnm4QtqlZMF05tqVrcsCJYu6hnd3Y2LihllIjMVlIMZS1/jnyBrBjOjxZfjlQX7GDD8l5rvizzdIIqb8czpkvdtp6cYddHDFG88y+eJv6IGeBBP0dxjHdfpdPn9tkPiz3ZBx7NWz4zT3AllVJPTv+XvKW2F9x13mR/AisIp2IRaQz35nmXGbu9nq25xljcy56zmnjcbh+hf6QDuXf38ecgHruHw478Kz0LtjBnRg/lzPmLnPxzXpW2X2ztc+b7DVsWRr4CX+erDKA5smFpvsme2c4dpVtscY1lh6ydM2U9rfAx36u/WsXZhBdsrCglWWyD0EDhgPz3Y7rmMDZVpBoSeUm4PFLksax7T7yrbkvZQSuz7ydd6PY6dz/M6jUbZY1S9ZKZCb71nKt0q3HOdiq4XTTa2ci3e7Xg/eKgLAf46tCjDSa9HXXr8rezFktJzu/X3ZSen4spbOu4wR+XZ+Xeu7AmOBR+dVDZEbF45DzIH7pJ99I931nK+9/971Gxjja+AyiUy5nugYwN9uI3Z+5j3pYK0AR/BSnbjrayAZdfujr8P824JW+ixoEKfX2mEpFpRzHIaerJsHFbuMuv5hXfo1T7JhHB9dH4ln1+FmKXbgvj8rMnLqn6dWdLlx7HXcc9nqmMB48CO67XAGlyJAnAcIuuyACawBc06+yfGnT3cS+RmOCWEfx0Fnq+crfMd4mCvjZ36shf4+H8kyGdDxw6/8XZvfhypUcsMVTFCA7eKly+M7vuOvj1/51V+LA0nu3Lk3rl2/Pq5cuxoBxlu3bo1nn302yiYfPLw3Hj98OH7Tb/yK7Hmqear12THViTpMQv0Ik+cVMLt08eJmAxy/d/HYyowO3owFXCsB30Jj3afNogyYrn+O6fhICsYhA0fquS7f4uQ0srbv3rsfJz1/27d9KLIZRUMFFgPrImNR9k7GI1iH6Scp8UD9FU+OoqXLo4cn4+D8yXj5bbfH9Us3xpsPHo9ffe31cbx3PB4/OhoH5y9Etpg2HPTOeG60hJM+0Bom7qslBX1o9bl0xqVLF+O07m/8hq8fX/ye90Q1YsgNLWuKVjnG7BHr8sv4XRftsiO4Dhnxypwpj7Y54TbR7AFch43swopsYbsOWwH/duntWPPCi/696wjHGsbPem9lcrsh3mnSx7LeuewNcCWv3fZ5ZL5OY6enjwW5Z43czmAc8NneWP1Ou48Vbb8qXoJfnZUBq8pgyppwiZObsd8Lgxiz+13MZxfmQhv9jPiX/XNZhX9y3NmhIe5tPRn7+jrmeTyMaqag6yd/6kfjuAAenrvHeVqgAkmUW8JwFy5cmo4/QB5ErixHgNKVuvpFRJ+6qgWXYOFMrMVdjBCLV42T+T6Y1U7wBcCdiA4uuQu9SkMxetyw0nt02Io+43ALGKw7VDFXKaInpMzC1K4IYQQFadcplqusl6yOzsgwrxvkHMwhDuCUIY0psrlqR9HnrzR4MnWC7sVcMDINsLXOnqHmjhZZAJ7hCU9QVsE7MQSq8j945P6De+Py1St5cFCtBeOAPzq4uAHDuLLcfp2wHPMpo8cFSzuFITi2M0ffCNbHBUv34tzwPeOap9GSwRS9R1PBeF1wB6SgS/Rz4dmZEh3Pr9YC0cdtv55XLgDKMviaQHw1BlJQWaURaQzkzrI7BhPsrO9SKvfkbV9TgsIaDyX2ul+OAyWj+EFuRK2MMyn3Vb4b745+cavhsis0vYd7u0LJXdRtACKuqXnG5q3tfiGTPn8935U0Y15lCys4gzyCs10BOu89EVfqZt7TjQHHJfARJybuiWD/wiVXtm5M+JxYX6erK1qw2cfvBivP9aAohp3LA04ebQH0t2+YuAGnd7GeHqxBjjxYwvzduWD8rvA51MJpypwY29kAY47Red3HHPxepdB6rnBU+BAHVqlBe2TeYQCvXeT5PjtdE/7pwSlfF3gzZIpeTC0wAt5P46D6HjoOx5hqVxhah7NShjRrk89g93HhGbRmHjHGMhxZt6WP1441mKinagwakzu4bBA6r+nag4OLG1l1vHVaMu4nyR7yMw23TJWfGIJMJc1z1xj6uwG1S5b5LNpG1MnNciJo5h9YUjSS0wC27HoWtIPvmC9Y53rJeZ22G2xAMPaJtTUJ1grZ7vaF40PKSxqHa47WI7b8QA8ITN4rfMXW6BjCe6ecWob/XIsWnN4+W2u09IXLu/++1jBtlV6y5NjoY3J+dcx2+zOzdlbLHn2XspQZki4jjMMxi3fM9gh22JHeqdYQcb3J/LQDbVOk07yv7YZn5polf4tv1JdMBwzgpLh+1jgIdHq2cJ62uc3Oc9l0mi0c21T7xlpobh7kh4buA4CjVFxkpVIG1JAT9A0/sRuhMWsBdjJWfc+8GLPbkNg7u3iKdz0paJ96zQ7IslPnJ39Uht/Sq6tP6FzXsl0WDuUBgZkNv3pEokeZK3gMjfCNHAs7nmz0pumJjgud51gvx0rGw2cEh8MGrgODHBeWrKb/EWtl/OrzQ5ezZmDqLvtjl83j4+9j5m/XL13vdVr7XJddVD1N64HoW3RQ15eOP07PPkeXEX2nTYAVkEuZhD7QNJ+xNoLCGo5eeKo+Oxivfe5z42/+X989Xnvt9fHocfZ41+FPFy5dHE/dvBnl0spkvH792njzzc8PVTK89z1fNEsrlR3T5yVfRAOTnRRjtA2ZNYe0MVz2vJTT9Y7TIfkjW7zwObil73RCNLJPFqNiDuo7qWzBK5evjn/zS780vvM7/3rgnxgyDmipmEOUt9YhNnkidW3HVu8mXZeZhNnLEb2rVnCqCsRW9F6/HliOjZv97Acb7+FAk2jzlD62bHpdp6U7On403v7Si+N//+ZvikBv8GYErrPP3S797J8FbxVfZBgy//ncHPdch7hNpXtcPzjm5xNVfZchebdPIm4SlaHbagTnCcciPuf54KXrFecHxy1/x8KU5fN1vdznt5WZdpJfSteUJfiv098xx+V6J9aUHHIiu9MhcCDOCBBPZ7YwXUYiYF0HIMnHxtZK2UoMCFtb9kg72FaHxoJHnY4+FzDK1zmu18GzluQAzaM/aVWIqZerYhvJwwS/l18OLdyndOzyccXv0+U+HXv/7KM/XJvD2cAZhu0KjYarvqPE4gTBqqTRnRaYLYxF2/nEuMtFX4DGu4NYdfALE1mBsSWkDuAQIReDwEo6nrnrkT1rcACXU7kWmLHrOzI058IVEOZOVHSSq4WvE3gis0qBxAowWWCEHaScwzqwBeXizMxirTLomkshZ5a65knaGq/mpr89SyfeV0GMNApzl45rMFyYpxsBq7RI88lsxcyaXCVD0ceD3TU/wTJaD+b6iNbqB8Kx7gFEyoqLMu80ulIoq79nzWsCTe0uZn/LpYjhAz7TMziR2+moDJ7uVDBmdz78OdSzOB+EcGb9RzWYXYrWBd+DCQB7F/oIUEQpRQqvgzFGnQPtVlHn+jE2V9LeSDN6CRUtOYyHeYsXMnuDRvqnsVviRsMa88re8PcK8PwfZbIYWrofR8QBkLVQtquXV6E05rURDF/BK2ScOaAofMwu+31NKI9B3qFbfw73dVlkfNPRKLD2YJ3Lgn4nQOf8hlLpCpn3uZHs89E4oZ1fs3BiOY+uLF0ZwFPdMHBl5LgNHvicfUxcC+70cfm7g+ftpDjeyVietC67jCPWKJ+XBh/Oq68Ba6N30QBZMqHs+3v37kW/LBlRes6Fyj5asrZ6F/Z1YC7gqL5PXVWtN6xMxI0hN+j5HDnzdexZehuDapZwr1NM0/xMOkBP+AsnFZptrrHDE3gHgUQF3OIZdsIfmRRgZZfJzFJevZt8LPpd7yY4AC+73HeboxuDia1psPmzu+HktN1lAC3+z37D2DKuA+CnYztUwo1lHzfXwifoVeSNebh8OG5sZF+6cJ56nWX5IdmV3e6yjWwwbpdj3pmbxATMs9WA/3MsYLyur3StB3+4/9x+ltK5/pr4Uqfax5grqMW4d72vY1hm5acz2v95AJTvkX/HN6oFwK457ur7jZMpe9Y3CnwtkfPOo/pc93jwS2PRO4Uz2HlsyMYckml3OmysG+/zeUzaVNm05qqTfMOmqv6L0zmuDEkO+cvSx3y1MmvIiOj6CH4F75ds+UnJq/+T60IyIvQZTju6iu+wocEA36gAQ1xOXcd32RaN/D0uc67TnW9c7ni2Yzo8HrwSGworO9v5puu3pJcuX4dpyU7NDHpr8xJ2ev43D8TE7q0MNcYOv8LT0Bo+YAzOI6wX34H5G71hgQaXK5dHt/+x41xnB99HYCeTT3LM6yCSGHu9B/oyH57nWMhnYAjjmnJlWIX+ivVLZtlsKHXehQd5lt+/MBQPOAPA89nNEQcP+cn9rFl+TjB+9UjTMNnId5mJ/Mo2fscA1x+TT8PPzMNqwhc6tzf+zS/+8vi//5+/Mx4+OoxMRgUXL1w4GLdu3Y6g1vPPPzfe+c53RZDxzp03x+nJ8Xjh+eeUwrjxifyk+chMTmti4tuaQx1QVe2gHDdc97jMLvmkAmObHcy6RXbXSdq4oictmCL54VQnZl8Yf+Ev/sXxyU/+bMwtNp+sX31mh1kw7CSzb7c4kIGf4A1rt+H0Rh7gH7czwPj4LOSX1ljrAKZoS6GKz8PHYav8lt/yX4w//If+8Hhw/375uEo0yYCesi/dhu56udMXvUOpvdsj4AGy5Hjqcu18xjVxj9aUwwHrQB7thYQG7qcKM4Cq3+QAFObS9baPrc/R8TteVXEE1wHIXcZwDoNHpP+8Ksrfsctu8PdCj/7ZhlnK348DkbxsPWi07JKsNSjfax72qnn4KdyJk8QwXPewIax3kNyWGfMZW9qkBrcB7rKlnqTfJFus92Y+e7npF2ung8xqrvhjnZa79MIuXRs21bnCasH1P/vY3zt1A5MHA8x6yMWL6lmUgTEm4ka0PleQxxnaBTTJxWmxOr1z7WhgaJxhTgN7BSHdqUOY3Oh2oYEhkyk5dTYPltG/7KmQjpQH5hh/GE2V2ZLG0VEYIAiBO2sYeQk+qQjinsgo2CpDxi2GIz0aMNF3boAhdAG80YQ2aR/Bnr3cedHfmiNZEzhycQKo7RixFjhqKln2QJ2eQXbYNNaqFHWXYaNUe7LyYszFoJFpV0CAIR6OZdpiOx2HZYBk6TN/Y3S78Z3rpcOGVgZY0HjDK1sDLwV+7X47AMfz5qmxKS7uEIluDp7Oo91hc6POZWQ5bdmvUM+YfFaHdbgsscbQgWchJ26IJm9SerF2K3SN+G8Zq6s/BP2bNC43nGjqqnv0nw4RUuN4/RO/uMGbY9yL09cCE6qdgeRLzgU9zgha0EBbylkHUeifZ1IuHtABIeKXFdz09UJWugO4cOls7xLmI8XkmNSNRugO7m3A2ALcfO4OCHIo3sfhcrzq6+TzcJx13oBHWH/Wi/e7g8ZcuL+PHSyBlsEfpVzAHHh9vre0B3hAsCGMigo+uaHNmrr8OiYjR6wV3/FcxpPyvLLPXZnmvUvxewDd8dKdI8dX6IQxLYzcv5AnvPOPEhjoTtDP1xv95aXY0I/ggj8THvQ168GRfvjVGk8ZCLYBA03AAsdKxzDX5Rs9ZSVwPCPeV3SIdQULaZweO9vphOi5qUvOlst2vIS/CDCy/owZfuNzx18+83mkjb9OVoQH/dqOp3NxS0+QwahsMJUxyanxcSWfGK7Wfa4zkz+ywiONsjzszfXAdtwrE03PD50tp90OdEImUtYz432zoXZuRCEOvONyDp87bzhWRJDLNuvklrkO2/CBEcyvSTtu2x5kynimTxYbpSOdJ5Y69XcHiINnYtNWzuFqvdPX1MfitpLzNgFG3ko5K9e7HnUZE624BtvKMdzlmSzXwLoKGBH40DMvVMBRv/PMXqLkOMg4OtYhS8xbfEr5Wp+XnJPL1VtUutmf2dfW6Ygsbz9bJY2x4WAYgGzxE3oydufJeaptZTAy545FegZ83vWy/tb12BVdx8F/Lmtd3n2dncbTLt7P/tQ+N7cxXL/K9u5yh+7ZtaZxmF2sWmYw8o6tVOTnYJnrZN6lz3D+HKvcTtD92N2+Lrve6d/DS11Hwxvb9Vp5VckzEd6pLDvyrVJHhA8Ug122P3oy1q3wAjnDdiADlrXXPaEfK1Oy0w56uH2nz7Bz4O1MglnJCt1/7PLnMnFWh2QmHfccnxxugiSsQ7fX1LaAns4+bre/4L0kHYeI5riV9PHUzdvj+//u3x0/9rF/Eok79x8+GDeu35yHvty6fTP7Lz73bATU7t55czz/7NPj2aefGY8fPZi6LtZVp8JX2S82cATC7ODFpFNlYVkA3XXd1AMWI8jPVoARGm50dvRUVzl0ZiVi00XF4XFmbf7yL39mfMM3fuN48cWXQkcIB2XPq/1Wt9cdD9y2jvZcwhLb8N6FWW5LYc9rLaPy4EAnUi/bA3875eN0XKhWYNqcVEn2b/tt/9X4Pb/rd0c/zPBbK3Pe8cNlc+KPlcg6/zjmdhx2+jveuR7ApuXaWO/ix/nZTECzKqv4tTZTxt5QY6xJ58gYXb4tPA0u9bnuwsgut12+XU55ruu0jm/9nZvvKwuxj8/plHMrXMP305kCscmyMC6JsPzo4yO1HchsaJ4PhuzS/7qGzcnQgRXYRT46XTq/+t+uozY0tgzGGNNYvTcnXSvrdxffoG/1neOS20NrzY02bG7/xIe//9QfgvHKxAGa7aIlARU40E8Gqnsou/TBqv8fhtj+vgzIJCwD84AjRJuGW4EUp1WjhHzMnLJJWZPmoGCHnAc3FNwIwXHks25sZ0ry6rPowqmdPP5OkE4Q3dCoAmrZKzEbDcN0zszsys4SaOsjQfmWR8szI2cdfqBxQEvo6Tvs3qtP3/u8XYFzmA/zQuFNJq5Bp7OsiHcCJiAr8NUpW+oTdPPmzYhi+7pOJU8Pr+OVwce7MKAweBw0WXd9xvzgARwCDgPyOeh6d1p9DcIIqAAjIMR7eAZ/e2TfBdtBwJ+BQAIWBFK2z1fpUQq87/bzLgxNnwP3A1jaNHewRB5jncyA41nQjkxVPQfnXxtUBHp0nRwE+tqtHWG9MMFmAmFg6uonwhiWg0QZ48qkdWXpvKEAowLkW+NueyJm5wv4oP90mXWZgx/cgWMdO6g7zrji6/zy5ptvBr2UGbPBCssuZh31PfPrAZVdCrg7hIzDHYLAHvPmGV9XVrP03wLTuhY+QPa8ITGGpPO9l3C6/IKBzrtOe3iVsUMreN7n6muRfL/KHPVMdA3KFUcI2QN/CDqAE867uXu4P3kZ+vu4cH6ZG7jXHWX4sssj4+PZ+lt0ln7SHFTiJIMZOYw1qx6MGgcy6Tzn9PM17k6T6+E05FeGMUaav4PT6rqxsfT89pTJjq1OI8c619suR7tkyvkFmrp8QocNP5ZR12Ul17paZ5StQsAiysL2M5gCvjkW6Xf69XUedgxCrt1x6vRD5mWXEFCRbo6+1RaY476UHxmduekW19SJl/P+4o0YS+6yTRuEJvfiqd4jsOOn68uOXUE/YdhBBlbQOzkf9RfMoIbzo8tLrPtp2onYYksH5+550K/6VOXYVikh/ORyifxBK9YMHuX50Jx1eZKe0HN6UBH84pkK4GUGV/7zd3Sc0vy1yaZr9Bxwirl0HQNewdfMNWgWG3gZqEnbK6tkxEduM+gzrbNvVDhfdV3IWJZcJp/xOTQL7NJmc23IE+haa7iyT1wfdXvaZQPaZn/ug5CxjiPOo9DFAxronC5n0NLn59jh4554GglPKyPeeS7HlcFB558eXHHccPxH1zh+uO53mvs40RnwH/y5Sx58rcAiMA296jR0HeF8wfq5HvV1YXx8xph4hq+x854HRuFtl+cMQlY2WDno4g3NlU088Ymy2bBxnNc6b/N30qqyTWsBYszlmzF+l2fWo8u0Y7zLJ9c5BnXe5xrRIfyvVgbp9Iav3R6KzaAwfSgNHlEe/X3f/wPjF/71L2arkHMKwl6IgJzsCflgzz779Hj+uefGgwf3xsnx4fjy979vqFnV8YkSZiqrOlpsVbLN/vagmu4jx+n0ltXVZSC7CKwNqCfRoetJXz+dOaCsTK17BBvla57fHz/0Q39//Og//kjYSY8eHUabG8rsFy9laSpryPtTllYmV/ZYXFmO+t79M8fhLINOfyT65NcZApo7VWeJOXla9cmJTpTej9L0e/fujq//+j8yvvIrv3IcP7YWHZUJ6H6s86zjx8Qoi7M4v06FVL+43DlWuK70ZzrOzvFYEK3LwS4d0bE2Ygnqk7mjr3fHdac12O0Y5vPxz30+vx498ryGbautoLVlIPb784DSyNVeMR1t7Va5cqd52tVrgxLM1nXRgq/sNOYSOrSS2Lw1X2Ja0q5jUtdrbtO4bvHfg4/KNw86K7PQbM0N7SPpbRuj8nX177AZ1lqe3UieePixf/i9kcGYRmHuljBpV6iuoE5rxwMBwzFyR2izaBE5TQHP3ao0ZgBREdYN1HhvZEuk05zlwNnLzhl+7cgnA1HrrlJlshJophpMpQyDOrxiHcJAuV2WGgscmDeGEE63vp+gVQZXGNynChAtI0n3KW2d6zNFdgGc01Lj0FgZLwZiKFZ2yKPEOftt5Jy3IC46ch/gBGhSKo1wslvI2BCGvE+7xUeV0ruyyB4+VOZnClCembYEFmdC43/w4P64ffvWuHDxQqztDIJVQBaGhU/CwT1eQS0cB2dsN7TgHwwcvkMpa666l/ciCA7YKEV+eto5zwleqpR9N9CYqwux86M+d1kABDzAkU5CKhunvcvLhsdVumNZIKmIVO0gfvXMqzIOKB+NnX96P6SChA48Xw6JH9ATPSYr+O8Nz3GSwhGI7AiCHjiCK5MJOUamU3Evucl3rwbCKCGCHZHVY/0/csyrj+NcayvJgR92BVeYK/Nn3Z3G8BEy4sAbWBA4VNnbxvvw1507d4K2og9GWZQJVisAN8r0DrAo4S3XkHcyFjfCHBvPzHGTfbc9xAHDdXO/9RR03mbuEzfaYQ4Ly+owjuJfd3wmjlsGotMWI87py7q7UQjeutGXtE65cf7g+WQ90AaD01bRbfCNOxVLzy35YE2ZC5s37GazRxcybAEd6Oey7YaI8yGfh/xjkFc2G/JAj1zvh8rcXW86jkNXN3DcyI8xtJO64ZE5T2sG7UZFDxrlHPLUSPrjgpv6LMumF297AGfKehGiY2jHKX+O05Tf3dHhWfCIO37+nTfZ5nPXEx0DMPAct30sXY79mc6zkUVTRp4+h19YBzfeRN/IeLEsR8e/yIyKNVUP7FU+GL10rOzJN/qc91yPMT/kaeGMMpEyZ0Fjy/FWVk3on92OBPIDXZCPs3KS7QroH5l0W3JRX0z7kI3a7pQjB3pvOkppCzg+JTuuXXZsIeauZ4DfBGjneleLFF9XeIs1cT5GntxGSVpUxYWCsxHsPz8eP3oc2V772jyuHki5NrUxlwwUc7l//26UCrpN6nZEt1FclroOXOtPptHi6Li2sqbph+m4i6xDM5cFn7Ov+y4Zcf7g+d1G1Zp6Jjm4xLO3cn02S1bPc9x3nGR9w/YN/ZL95/PZbrOnHcC9OOMdf3nerrExTrcBHcPWWLZZMh0f+/h9/u7UI8PQCz6Bzk5HaI6t5/ewRoybbFLm7nzh9jo06vjcbVF4FJx0vaprwUvXG9jZPhfHM3A0A16LOwkwIvPOt34/NpOvp2Mnc+94Ca06XzM3ebWOO4zfMaTbeK6LFHCLd547N157/fPje77n+8Yrr74+TlXlt59B2CtXr41r16+Np27cGE/fvhnl0/Lrrl2+OP7T//iD49GDB+Pw6HH2c1dbLwUZI5iSyRiMDyzJuEAGRdBH0MVtDbBb9j4y5/R1Ww/s5DN+6vPov3g6IkNRB8Vpbq+88tr4M9/yLRFsVK87fX9Ym3OKDxwdZ/VQ/tMGbh4wl2ufJdL6XkkX2WMwDwz1dUr/NkusyWjmmdjFu2wTNimjj11UZ45xoHQ0ZbNfPDf+6Dd+4/iCd70cAdOgaekhni26dXp1m8dlCOaTWgAAIABJREFUaBdOdBly2fY16vzu6zDtnx3BJsdxohnIsb87n58BPHjbccjfv8vG6t93+fb18veeHcPWt/J38cxla5/NOJy0sIB6XxMwJHTh0faAUfBD73Ddw/x0CNv5/e2mnj+f8YILvOuJ13g5N75xlL+XDITpsTagXafEWGl1V1jp74eXmFPSZgXzd2EkbWH2fvwf/cCpAIRmvSqHXCCJwC6lq+84gRliuRHfwTGAPnpeZVAslfcCWRcymDiM0whCLgBwANYzAwTjhnVaoK7x9HoYCHDIceZ4+OcGGUIM0AqUXZG4QUl69p233hpP334mAozatSYzLPsppXIjoKZ38rucW4xQAoxkSyC4EeTSc861XeJKzdf3PMNPRkyGSHrT1wmQgd44qXJNcAYSjVOZqAwaPshMtpM40St2jeIEKvXKy+a50ImsVwID0DMEMHYzUqD0U2Ashlc2ZDCoAB+DtpyYJVyrfERj0b+Z5WgBqS6UoVA4Ia7KLDrw4ogxV4Be82WHnQAhtINevoPWFa2DK/d5SSdKvI8HI47swfIvM2PQEricF6eBdy6DXCGjRUNoFbDfdi9wPJezdsrmyZQPHGApjWwGnf9aMlmuYaV8cw1zy+D52lCg/0QA3shdXWQjOLACxYkHa1PBjWeMV1c4bujCe04n1ihoaUFvN1zhuY1SnP3vtr1CeI74RHOQ/G9BeNsYO7DQDhtgTbqihH6sFz9jnC2oBc8zT9ahG65Bp1r/hXMrANRpR9sBaN7HghMQc6rMHuahv+Etv68raK5nPChiMHfiUmUhR0mq2jPMvknZ+1COoTKpAmeKvvBU0Of8clAls5JDyviTXvk976ddBPoIGYr3WjDY8YZ5Oi3muubW/ibTOK9L/aZ73QlGbhZvr8wpD7qC4R5sccztGBGtMPazPQbrjcxCc2UqsabMz2UbGWLc6xrmkoZH3rOy7zyA9iR+D1xpm1G+BoyR8fCcXdjrvMjadNnwgHdkvyuAYD2F3Zbxte7vn6BomW0u22dpVUHGKgvW954ZuILU52eG37Qh9mpXPaqSliET4zNDERlBd7mecVmHNrw/W64oq7d2/qXlK4tNtJHz6HgELfQ++NHXxdcPuwa8xallbB2DnBeQBekL3T8zrdsJ7x54YGyuj+CxzjO71otrgw+ir+QWLycOPeHETZ9vjmFvsDlPIEc08/6NytCBH5LO2aInfj89HQ9agNGdPNbAMYC5M1anycLmVl1TbWegiWM47+uYn5iRwWd0qOsxnuHY5jwJ9uonNjk4teQr7dOu85lv15sdA1Ku1uEsyIaPbT6jyvvZ1Mp3KvCd2Nn1vGOLzwsech7E6fTgt3/vfAUWw6/QHzzqsua0nzJj9gtrim5l7q4THC8d2/rnrkOwE5a9uBx8xoHcggkL584efsGzHWvcxgGbXa/sHl/q9w3dKvjD8xjH1MEVjHIeh25sgDumuz5wPthgimXAJk2zZ6djngdk815akRAYyGCB8FjVgxcuXhn//BP/YvzYj/34ePDoKDP7dFDLwYU47OX69avjxlM3xrPPPhMy8/jh/fHyO9423vel7x1v3XkztjoiKzuyRlOXOJ4oc0//zXnksG2zZ/3uMrGwJu/t+J5/Z6sTMkx5b+J6VujJFgnfWGconN8fn/jEz4w/+61/brykUunTLJXOnoorA1FYqX9aU1qhhd1QbctynJlMReYGbcaQqTiQvP7lZysZJPVwji9lqBJvqgotzhSIA33Ec2rtcDg++MEPxMnSiq1EUladJr5sp62sON46ljjuTX4MPtFY1uZHlwPHAdaDDVa/dsppOxjEsaljL3LANbn2WZnHGCddrRe7Yy60XDKVwW6fY/61Toh33Ot463K3a37YFfop302twLgu+DCaUK7DA2POFVV1ud/Yqqcr6cv1EfGgScOq7NTfjrmuT3ze0Nt5IniYQ3ObP9h5ZCWjlXxbeXt/z6RjBcicP5dELF6FKHFfujibzZzgtY9/+IcyEapWNMouapcd5eYMFoSw0wo3yrYy66LchdNxZyYDTkeeVntGWCqVU0T3HR4UiIMvDJl4l/1Z9C9O2i1lKsbBmY9sxWD8LQFwgjFo+nwlKIeH2unZZh+ikML+O8nsKl2jIO3Dhw9mM2oZ6joJCyWSSjEd4Rngswj348cP43OcXe/VuIAh9UEwqN5bQhtN662nU+zQVIQcY8Jp28trCACHYKnZ7iM1q00hE33JVj2IkrL8TP8IsugdGvfM4CpHHCMq1jSAfZ3cuAysFbiaRodF0hGEaRRZ+rULuTvaWg+NxQMkLqyAAOUKi+bpwBE8ZE7Q3wFVtMHxg4cIEDoPQyd951m/jFdj8bG7MHMvP93oDsVph++ojI11DTiuEzKVgcp8k09XkGbNZwUXARY37tYapF7eZFBYi4DulLsRyjz5SRYxc3J6yJBLGUn5ccOVtQB7HEswVJAv+BeZQ3HlWmSAnkCDKzrAlmerLYqvHXQnaLwNWG2zMNmx9OAUGY6s9S6jwGXLDVHHI7JLch1zZwmDCDxzWpDzussJ3fBaBS/OKJkW1HDdwDp5oMGVP+sFL214t7JM3OlA3qfBoJP7TpJ3kVHor0xc1mCtdTkudaCL083l2GnB78JujQ/emPJpGaPOh/odTHSaOG5wDfRRa4+lS1bGOPd4sCTpmE2kk46sdWYPx7jtYA5wkbHMDZl26jrrG7jwhOBe8l6MKnqvnnX86RO1dDzGuwfxkE09iXmDF25HOM3O2Al2avRGXis3bWMbtMM14EXHTRE1ssdqk0NhRqcJvOf6txut/k4wdzeGp3PjvLdL/kUb1g8dOfVV6XvHA5cTaLt47Fz6juEk5QFa+jM3iVVBkDvsctbEI7KbMvs3HVVVTFScK3otn6gDU9kvc0NRdoinCcUmUQbjmas7rsi901H8zEaqY47roC3dMtgDRvIda+x8pc8c4x3bnReS1zLDhUzHzRhjgNuVBWN5H/o1K00UUMzKG3cg4JGOddgsgcPST8fZ2D54QZs2589HBqNnR8KX8IB+Ynu4vDn/MGenXfBCOc1RPlnThK7QgfnBZx1HJ1YXTjrGO5+CrY4PLutuN3RbGVvLZcDtLZ7D924/UI4bdBNmli5xGc7yPg6KBNNW4NTHnuV06z+XZ8eRjTNaF1H+6zR0OenBs24ndVqjv5X1deXK1U2LIsaiNlLOFz5G19VOQ3jM78tyQfpvL5nYXLMjuMSaIA/wlfNX/8zXkTe5c+73Jk1SVzE3D+TyWcigHQ7imOP4FM+ujK6Ui+xbh9zH2lUAqo8jaBEDIkBF5s/y/3iO6zxok3NdgbCsHNN/57I92f75ceHipfE93/O949Of+lehWx4fn4yjsRe20PUbN8bVK5fHC88+G39fuXplPLh3Z/wnv+HLx1PXdcJxtkxRgC7ai9UhnctO2nTdsQzBVXHDWN12d6zrPOp4Dua4rIedUrKpbE39LX7W8y9eujL+5nf/7fEP/sGPjBs3ngrqyOenuoR15h3wosYTLR4sGOi2gJ5DIoP0IVmMjB0/ko1TrndZpxdzXFsbGQooqvxcSUj/3X/71eMPfM3vHffv3S//Kzdkup7KxKD0rbud4WN2msHzVAE4nrhehMd0b54Qv62A23xvdkYeIprXbnmTaqIMUPMurnE5chu723TQcc1vJTc5FnAgsI+T3zu9nAe7PeE6zZ/v9Pa1DX/1KDXik/ymhYBJE9ZVvVldNvQd+qu/A3o5tkArvvP3ZFBvW7W2/l5JZvOeuOFshj80nDZMe+7SHSsDkmsnbrV4zaSVAoxzwmHkpaHhoOkviIWrQYpwBNc6gUMBVDmIGwgZYDobYEwozV6GvgAQ9qxTk5lOR0cZCIuFqOBJZgTqAApzvkqYcNogDH8TfCOwNA3FMMRXBp3uc6NJKagChXznUR2IsbK1BGoshitfGIGeOoAjAbrVk3Exio89ninDJprHyi1KJ5MMTgwuBZ1geL1T1xJUgQZu1GTj+iyvTccje1lmY93q8VO01KmG9NBRuS2G85OyCNKYy/ITxrQCldsG+RHkrEMzJgBVdhvGWgc8F2z/zo1/eAXDFiFlXR2MEO7kvW3fJV2fwLHKdx3kdikD1pixsUairRupu4y0ADlzPP35U4noBGnr1eHgBG0wjj2wgRHlSkuuJLt89CBhrVhn+Of8OQVyt2U90HMZKytQyKFCnHqJoxPYkkAwyxtcATMHaNEVqRvxbizrvpz3MgyZ/zIeyiGsMrlOxxV80TNyLWhrwKnR4Bx8wHtVwhhZ0VEuXkanOd+M1cfflR1r47wcdJtZqWygrFKXzsuhHK3EGIzTh+r1xjucj3cZzczLlW1X4ozTsc+NAZdh1y+ORb4GcZBU4McKTjEOHUik9eAgHxxwN67CZS7ccgMIXQNP65mJwStzdrMWptBdr/X1wkjw4O5UxmFEZm/ALutOb43JFbkHm/x9aw7VKsQ2EFjTeb0ZP5u1sQPJuFbfr8DMyh5K1bMyV32XNHm5+NwyvuC1pVfT0HKeQw66Ebvotqt9wu7eMT5v5wM3enl/bNLJ9qlm1x1Xuhx1w9kNRWRnl+HXbaSO+S53Lh/M38cxdWJrZcB7nYay19jxRm/l2leVQ/UEndnvCjQVVk1MEm5UAFo7/vBGbORW1qfPZ/KQnrPj1PK4J02YWSWiezzw/CRdHPxlJ4mmvbJ6WfompzuZHXPQceCYr09f08AiBRaqLYnLafCaFV/nRk/iCNUf0+AO+ycPnnNe0XKg35eMVAAgTvxJPn/48P4Ts53dFvf1Z359fZxmKS/0+lyH16Bz+QmtAxeifzSbzFly6Pq6ywA0dVsX/ct3ut8Db/CZnsUGn8bgc3IMcblwPew4rABA8FbLqJk4EQmrmQiAbQIfYdtmS6K0u93W4RnQyde4yybjdjyBT/rGk+sBXYPt2PWz2xJkkC++di7NT112nf/dxuo0dex3bPX7d2EoY+2Y7+vEs7nf7+njYPyJE+lXuG8Gn+ySaz3f20dxn9NkM67M98ugT5UA+7Udm5HhXLfVyz/4sHRwdhfJllNbW4VwDsHSDIYyn6PDrExLPjiIkuI/839+a/Djg4cPx/GpKpl0svTFKJW++dSNaKug3oyXLh+M+3ffGr/1v/zNY1+2VB1O42siKzzoU/8cNzbjtP7iyArX+r3wGPp28Vy2LkgyJPa4LGgT7PEjHfaS/eQla1evXht/+S//1fHhD394PHXrVshp9Gs8ys1gdMhO3Kq4BmNzHMG/Cz8hAkrHUe2h8YEd4DMHZU5M0cEzR3lQajV2i3GFb3w+D5dVYs7/+D/89+Orf/tvj1ZiqgbLuSbOhK+lWMMyU4M3tLZkJ7qN2mUBmsKHT8KFzt+p1/Y2J2+z9md4OuyFLWbke/KQF+TFZQk9xNjhD9aHtXe8gBcZR+e5fu8T5bsFaTvNoJE+hw+Zw5nx1EYS73Y8pm/iVt9t2764HeK62XWC41fHSN7bNyV36b6g6agYGxu/ER/b9pBmnZzOcz0sYOhjdH+l88l8Tt0ba/3xH/3h030FoaLRdu60quSsM1cYiZWK7CCyi6EpiXbm4fcMIGbG3xkFUJFyfz5OFlFgf2aU8p5k+QiLJiNJuxoECt1J4lluUO4MXFrW4SpdytIvMkHCWC3DlqwxnSKkzw8urFN3046kBCV77jA2jBdfKI2NdyCUegKl5YCwxh3GWa1bBggyi0b/ydnWPZwYncKVwU7oHnSIcvRUJmEUBU1zB+GwekPGrk6tV5wofF6Gbp7gpZ0xN2wZn9ZLzyeYGQI5e2IsR3EZ1ec2TcvdwCCowBicBi4kAZY1P+ehDlSeXpy0raC6lRDDF64U4T0FX/O964Add/6ncq7MYP0gQKW1IZjNPOZnduAMPM08MPgwXOHhWHd6NdlO+pyz+qdg0FQAHjrGGhXqymTBAQO0eAf0QQa5br4jUtfzSe5gANZghI+Zg1ymAi9aAfoLfxInWFuXlYUpT97tCz4+PAwlf/nypU0mCwqHefGOHMPKWFi8m4asrif1neDiGcVZJ2YHn8TuXjoFyBnzc1mEH1zxdUXj7/FnBK6e4wTu7YmYvo7c02XJlbTL3hZvFw50ReyKByyecmClr13J4zT6WvL+yB6ucpTFk7kuyIx+xyH1Z/MM6DvnraDZfgbAeCfOmtOAIEVitW0u+EVlGHfnBDlwPcOabvk3S558vdvjp0whV+tdOBxrQ07Pdueda9EzvpaMQ8FZb9fBmJf8rTLurQ5OJ8TOvTgj+/CY8wHrqJ9uuPv676KBf8984rRx6S/apZRx7ieBp9Y729oAvbSL9r5GYILze+dheM2z+l3nPGk+u+R8a7ie3bTpz3U7rf/edSHYEc5qeArbg+nQUwIrAsusl4Iy8Z/pvcg6nDolK09YJ+5znRxrHsH7ajVQthsb1uBfYsk6TMj5WFmL0AhauE1GAEjfTbyNcq1tIDp1WAUNOdyknKTsM3a2fYRvIDkP5LPgtJRn6QUFYhVIPDzMg9QoIVqb2KP6naf9oc853EDP0EEB2JisLQfGZCngmhM2RZc1jYoNCPjUdZA7O/A4Mt3tgCWvqhTa6vqjCsj19c+UiZVNxvfg8uRJ0/HwAWuovx1LXV87xsAn3A+fcC/XYkO5vvdgN3To8tk3+JOeKofMTfw+d7DYv9vi/zrp2LHVeQte8QCp06JjEevNGvf1dRx124LnOGbwDPiGtcpnUP66stl26Ti3FX19HOd4NzzuP1l7/AnsDB97/o4eXXLrsuA8P/Vglf/6d+AePMB3E8Mja3MdJLLouTK4nM9UKturVfLZaX/EpsU89MUPYSg8sfMJyCyu/Yb01Y9Ox8GFy+OX/t1nx3d+518fly9dGQ8ePYrWU8LaK9evjRvXro9rCjDeuDGeunkjgl0KWX7lV/yGsIsLjbMXY8jaKmuOMVYgvm8IQhM2dJ1mGx1aF9LCI64z28nXW3jB5kvKz4gSaQUbM5te5ygcjG/91j8/PvnJT43rN65X26DzMRe9lzYvuXbQNOUT3aIMUEGTxs57XH8peSBa5Whj28avQzvAU8mmrtn468eZaZ6HKWbwTvR+/OjhuHH92vimP/7Hxpe89z3j3r171a5BQcX8D17P2HFlkVe7CtftjjPLjl3l6JO/p7+9ylqRUZc/x5M8yKf6liogVbavYj+xNmavTj1cCwpO5OYMNvMKIG/HtUuGktB9rv6Z2xXgN/LW+a/bQ043zdH1HM9Yz89s5cDD4639qM+gGfgGbpzBtSq1jp6EZEDaZuSZ+YYeWW0JJu7E4FcQtwhcsYvt4ZcKLu781wKMuy9KbKeGgwSslJt1B3qlYzZXTJ3xiY/9g9KMWXK7lGoZBVF2K65aJz8HsFXfq1xk7S5mCjImMS9OIyFPUaaBsn83lXxkcyyDaZch3QnCNQIICXGcmlsBBRS23oUDyWfrgJdVBz8bM9Ifog6mwBjJ4JgO6FjBSzd8RBMFNmE8gQzMCk397zCCNLZweJPuGJn6qd2ntFlytxvG1UfR56FAf3//wjzhD+PdAwqZlbCCP+44oDDyWSt7AAdOPwW0jC3W7dwYd+/cGZevXB0XL2RGo8qp5u5e66OlZ88gXcx3P9YIwdQMWZezzu1yvpmvgso+H39O8GU7QCWUSikqdgyzB8bWgQB8JghV7ykOtYH31jjKQNj0jcyyGz+UBaXGPDU+sj3DSRAYV9B98vdJNhj34Ld+Zy3ckHMFl07Zdocp5llN9Gkan2OS4l279AEIdjq6KwOMTow7jN45jsieXb2JCLiHsq+Aqp6HYtZ99E4Rk29xZ635ckLOAjrjA+gcL/x3nH4FxJXB+KSM6274w/MqlXV5Uqm0DBmNjcDMfF/GJWcj7BnY2cuMC1d4MTdKFkv2oVecVlfOoyssnxfj28y7dtndkHfjzw1uV9QL87c9dVhvlAXK0DHEMZlnstb+XH1GMNGVOcYZesCNBAXPs+F28mrIVmU5ebCWTQrPsEXe9BODQPfkQUXZv1eYJT7EOYdurLfGpM0EGay+4cB7cLigj9Pdv+P3CGhUg3EP1i9ZowQKZ8X7GWa/H+gjmvjauo7rdH+S3tR10N+DrNM4qI02x2UOlpIuTH7KzYXk7eWYQIv+7l00cjzz+bmxsmi4soqijUK1J3FHtuvdyDOybKUuRy4Xju+u33l+NyBFNwIJPmeXdQ+IsNbIlt/DOMCKfu3UTdZ3x3l2ORsrG0QZLQp0xcEvWIhV+cAhMs6/nFiM3nKZjnU6lQNHgEk6ShuiysBfh/d1OfL5IIuJjZkBl6XElQVorRmy39dqIyAMF79ymFZfE1+bvnYZDE07yIMIfT07L4JbroudL9eapOxCY2UL6dkK4JNd5W1p0jmlJ7UCBUfRX/bhI2WEpmyJtvAWeHZ4+KhwVPp26RVwLnRs2ao5lqzsWfxfWVHyHa232IYHom/4dlMvA4pnS+q6TRvYHoRYhxnBD2nfl36sd+eBEJqnrKCtzdP1UvJRbBdMP8XlzHVa113YMPzk2smbNa54Zx7JPjc2GUfYOHUiPdUdsclhfSG7DeuBw44D8BF2DnjMWvJe8Ur4OGpfZWWKjJ2f0MJtDdfdu/QA7+Bet4P8ufBPp7djp8sF9km3DxiPy5l/xvP5nnV0XkAXIP/89HvXNSvzHt0yeb34FLqH7ETobW0+yhZLn0J6bmXYpS29TpmdPFK+heRZ/zKAlZsB8f/CtziKYPp36q++7Aw2blKW0leSz8DBVTGjykA/DpmSXXswPvyjHxkf/kcfiUNeHqrveRyMejBeesfbA/Ou3bg+bt28NZ65fXvcvfvWeObWlfHBL/uycf/evfBto8WWHQYZGLSfGBS4HeNRBU75+ZXN7baY5oedH/RWGXBVnbAmYa9JzOLASA4uTU5JuUxswz/J4PHJOIo+9Hr+wTg6OR1/4k/8yfGZz3wmN63KBlEMQNcEXgpHC7OEM/Og1PK9OSNT4/GNqa39Uwl61eOQTR1hQcozmJ/YGLQQLpfNQXHxpYsH497dO+P2zevjL/yFD40rly9HlqTok3bm0oWccVHuROC36x82d0hOo6+s2w9dLl02XDf6dbtk2THVZVA8Of36yijfYolkqWJHHJAm3J4b+zoIR3GPQNrNgVrwQceTjMFkjMdxKCjfNni492xlQQU/U3HP+1yPkZATVQPVcxT9C/7usiGha8e8/rn/HTJufb87hjnNsTWWnNihLf4Mywh2Ovm4Jj6WPE96EQgtW9F5om+sSA/v4pnASnrOfuLHf+Q0FElFa4NpOIiDEK8i/aHc0kGCKDha+unGrU8kHZdVbkYACBBiotlPJwmGESrieKBQz0UZu6KdRKyxwSy6VvdjUHIvDmUsGK6mBTd5zzKMMrtLJSFkMboRrcBPCFz1cWL8EbW2nlHOTMzTFXHQcwa/MruFAI3TRPTEudRJWnq/5iQlxOfMNe9bTWlh7jROaXabKwaziGY4ntACA0fp3RlYyUbwub5y1DPr1Z1z1padp3BCoqR7ZSewxigxBKobY6wxdFigvMAmnRbKZ0IMU2nBB+eURZDlibljvRc7gIzTDR3WivfyHaDqhiNjZk01R9YVhYsRBJ3dIUYWAmgmUGYwDPrrOcibA283nJELlM4E/UDhVArMTZ9gvAYNTHC3QYVtr0dJDadYY1yIHtqVu3btWvAhn+uRPXghBQoOQA8HQjdm8/t1yrzTY9LbAtb+LviBtUOn8E5otwuw5WBpTAQkkQ31XFLLAC+LdmXjPDTnFgbrahqs9/r8GSc8RcCs03E3mG8zSTxg4RjAHJ3e8Kg7/Y7d4ZtaJk/nHdbMDX3Hkf69K0t3Xvo9Lhte2ilH1I0Y6IZsUHrvuB079OfORUa3Ai2aw5Qr8MGy6Zw+yR/bwEdfX/Cg4/ySQw+6YUCvTAV/n9N+zTN5x+XR8dOxgLHtwpqJxYXRjrdu8GzxLjGU9/lYof3aPMyROI+yDm406RrfUJoOfk3EeaTLlfNwjF89hq2HGt8jW+E4aL3n4WKr1y9jnesZJzYTHFl9bWZ2RzvZ3jGqO8FOT+bbaeD2kt/v+g2sY3NW5hgHZbKevv5OOz4Hw6ZDEIyZNhxzmDQQr1d6zCrh3WYUJGYokzGDRTmP3HX3dhOsXdf1vqaMN+ZPe4wauBvd2HH6qmfL6HnoRWTQMdvH4QEZp5/bLbzL5cD5jrLyDU62TGY9W2MQ5iQGrwOkGE/K6Oo1pdNcI4P0eNnSy65IOwZbUHpWz/cNFeYQ9I4g1LYX1HTO4knb01OZ37I3lowuPZ7r7bTYzmW7CY7z7vqI9XHa5TpUxmg7QIJ3+fpkkGXbsoi1BPfclujrpO8I2opWbqf4fbtwqGMtPBrvj5Mhsve86wTnY+SZz5A/9DRY0WUaGjoOux7sY+3Y4LjMGrid1LFp8d3a0PJ3P2kePg7e43qedXwSTm3lbLX7YD5ux+26lnm4/UBmIyeD+33wAsFw7EHekzbxDKfFsuTGfGYMuQ/QG/yfnGQiisaCXEU8owJKjGPalVVqunRH4vPDR4/C18r/yn+pYBpZ03qH+hVev3FzfOhDf3H8yq+9Oi5evBSZjAqW3NYhL+fOjdvPPD1uPXVzvPD88+PWrZvjV//9Z8YXv/sLx3NP3xxHR8r+y6pxBTvxmeHRXMfKRgtwWd4Ca9z5NNYjSn8rmaF8sSwLX5mK6KKFFZnRvQJYq/Q9Emwi4WZ/3H/wcHz9N3zDeOutOxFjiGBuZSyG/xqwkgEctwmD9tWH2HUgchh2QB0IG9mn/F0t5FynoC+y7Vtq6kgQqASEDKidjMsXL44LB/vj8aP74zd+xVeMr/mar1n4HYddzlhXBnHnidir7x9jRZ5dbjd2KckzidZnbLLQT4rzzH7e2+xH502XpS47/v6lyzObGPuy+355aFYGxbEtsXliXissynbyAAAgAElEQVRRb270uFy7/bDFydJNLTtw8ebK/mNO3I+9OPnXgordTnI87/rCeclpuGR62VIu946RT/KLGCsYFc9sSVLTxm9nY7iu0DXIltPP9eRGr/kZIjuCjovq+RuJRpVsOfY+8RM/chpEjMBDOvKheNXkPgaakfUcZDp4CZhZ+qG/l5CRWLmc3iTYSlWGsJSgTUVUp0bnIFeAxokAcc4QpnYpYAae6cDivfa6skQYEFIYkMVMZSJlcRyBWIJvNJh1IUL4USoEcFA0eoeycnLHZIzDx7k7CaALt12oncFjdyZOUc3AngKaHPKA49yZw40v6DoZMdLNU1HEOitwFCdfKUMhHa5NRmqUY5+LzMVNGm+kAWdgj2CZnjkDu8U7eq9ntzFWBNwNG9awg6iXqZARhWC748oOYxccBN8F2UFrvredMlwbJ0MBJjeeWG+e5+CPI4cxggJzwJm8HPap7ZzaQRa6hpJcOfSRBdpKuxlT0H1/bQJovBMU6wRSdwwcMF2+3MhywyFO7T1OI11junzl0sxMzpPfl+MKLYLnK7BJOZwHsDEk3MAj28TBH2xinNCR+fj79J1nT1JGm7xCgGednun0Y+67HBDZC4ePddLqaoOAYw2uOH8gy3xGKRaYyRw6Brks9bGBF8hxyu/K6nAeh7Z8xrUT63ZsgkyeLvlXBnDHOFeuPsdupLtyc5nmHcuIzKCz8EGfsWnD89RYnQ0Dxq711X9gLQdV6B49i0xTtXFQ4JtTvumLCz8tw3b1Fpy4WcaSz4N1diPBcRbZ7LjSSx/8vWADc9vSjYymVfrA9z4Wl9/OM65X4QWXG9bDfzrPuKzlmqwyL4xFnLm+5q53XEYdM8Eh+KqPzceMXo/764A//6zTv2cwzjEoYF0AHIELC6Y7vbTDXhPebKI5jSeOmwG3S4dhL230hG2cOk+tOWeWaGLmKsXsxjt0ZyzYath32BbxbhnRKt+LzI51qIzjBdjrARO3kY6OsqwXOdJP/a33EriBBuAlPM9J7fo7nhGHwK1yfLfhnFZyJNH38EqWDW/HAQ1Yx9CLnsVZF0y9VFmhrI8cWP65/gM//SfjWHbwspM17+zXl7QBm8JWiWyb41n6tOvZrLe+Yz2UyRmyrmdUpgz6I9aiYOJJejFs++oB6TLImjFfMqbSr0BSVhaW85vblApqsMkKv8DLvnbn9larJNe5rt8Jrq/1XD3tnM9dH+2SA57JOJ1vHXOfhIn+fL8euqv1kfCP+SXFSidXMGbpxhLAOq3VacScfAOSz/zZzg9+v9sEjkkdg512yJfLjP8OPXeNk3u7DnUbCJnqNHR+R4/xGbKE3YZfAQ34uXh19ShEl7htu3RS2qIZZBbu5UxjjMHj2uR3G39tNmHnxM/ZdbWC3WVn56nLq1za7TLVpfjGnq8VdmnSePnA6kMveVWCj/Bx4upJ+W0VmJIsndOmw8kYf/JP/qlx8eKVCMA9ePho3Lh1c1y+cm1cvHRp3Lr51Hjm6dtx4EuU/54ejy973xePixekJVVVY9lhEcjLXnJbDN5WUoR+KZ/decllibXvvISPmHRJm5rkiMmjEfTc9tdUAoCCqJ/5zL8bf+yPfdN46+69cevWrXGoSsrylyLLWC2isI1VaUn/VatiS9srA4SBi+0QTOztLk8a+2zPU0G7nEdeuVqPya7dHxeEu0fSVcfjd/yO3zH+m9/+X0fPzKDfzBBfMZQnyfJGdiuzUpm3kRRhgtvx2ddgypvpPbdX+xqAny5vyM0Wr3Od8sDdiiHMJKu1wY7eRTc6tknnxdwDJjOjvI/9DFZx8nXctD34ZOn0XBg2mPT5/D2Se1YCm/tyG51VNgo4Bc2wFybPSz8XngQvNNuG0nxOLIeG+a7dG+GjDujqNjK+g6/H1A/W27TzA9fn2FZbGH/OxHz6o6aQxIYHVWVslLrdR5B971/85IdPKdMVgIlJBVRu6JJJysQ2RpI1e1cQToLEoJaxmqDpEwLkUQIp4LRIrX6ABQY4kE6gyZAWXHRAo1dNCm/22nFnDAYRkRSk8+wt/UGwKk5ZDG8KpbK+i+azke4ddRPau4xTNp0BEoC0o20nCZa5pmdHqvVMb01llfNcSi4yI3GkCvxyreR4qozwfDSkjbssyryM/Bwf4J873EmPPE6+UsrrZF29H2MIQ0HPpbQ3Rd+FIEEglJyVRKM8tIsV4WnrXYBAdaBwIHGjxcHd73EQdoPCFV2scZQ50Hg1Vn/Sw/nSjaEZIK2syGTgKh+ysjuu6wZgjL/WbZPCXRPI/iu1ZhX8g/bwOg4YJ6VFiWcpc3cIYn6xu09VFPwj1i2AriUjSAvA7qIn6673eyZl9J8MRZZ8Ck844E4ejJ4dKouXXBSmRGPp1WwWnuhOAWWX3XBlvfncZR7ccQeAuXGQzlKQ2VMEPuSebpQGZkQz9yyX5cCbxXdqqH0Q5Q7pIK8eFshcZNBWu4EIMNagMqCmnqZZ1kaQRPdJnnlHlxU3xp1PohzADAa/zue3uaeAGSUl/lrGePKNvpOOcFmD7rvWB+fAA/4YFHOOTfAJBqMX1P+VUoXMXBxD/YzEy1H6UkYkh2FFyX207UjjRO++e/du/P7sM8+MW7dvz3mJewl4MIzOT/A/O+aOP91I9nXq34FDKdfrVHSe57QGh7aysDKH9H3q1OyN4yU06LmgWTLhXDvGAG2nHjBDzNfWeajLheQ4v6dJ+dkeXGABPNWDOB3zn/S3yzbXiKfVjoVTG2OdQl8nHolX8iCz1aJEhiMOqq9PnCpZWORGZBjGlYVADyfK88E9smmF4VkyTLbL6vOkZXDbAp5ynvC1YP29/x+6GVkm8OC6pq/XpGdl0kn/5jpWULj0gXhFmQz6J/zKrI91Iq7eha7wgAc8kb2IaUGTawBd0nBP3eY4tOXFOkCv7A3hYIxF5YKV/RPYE5+vnorIN2ua7+IghVW243IJL3XsTDpue1HmGM9Flrpo60HT5L8Morqt4DzvvMp1yMBGX1VFDOXIrr9kn7AJt9HXR8eRQS+9SxlmZGCp3K6a7eudvgGGHLIWaXMuV7TTaWJfyJMql+iXVQ54E9iJV+W0++m8rPeun6OcQsdCx6ElD+uFKa6rHYMHcDqmcv+0R4iUtPG7fvUAuy5zXHBcdtsJG4bHZgnjCsTOec5ALbRfmUPBS3GQRTrImeGVmVfwRZd5+K/rZfDA590xouP6Lh3mZOJZvBPaun3o7+B7bFV4ivf2tdrqvKVTfH23QYg0dJfc7w6Ah++RdZjxD0c6xiO+npl0VUxZGXyd9qyD/CU/YXzai3bolM+RcFFmhmdgGX9a3wUuRDuk3NDIkt4sRWYTINr0KFu/WiAlLcu+rwBjJD7s7Y1LV66Mn/+F/y8yGV988aVx996DcXR6Oi5fvjquVnWRSqRv37419i9eHAd7Y1y5eH586fveGz7u+WoRFpgR8bkcD3ZvlP+2YOIu/QM/sWbL7k7clN7JAwrzNOVoH1M9MbFjeQ8/5QMdHa6NdAVeFUj99Kd/dvzxb/qm8dRTt+KZsg+QpzgRvrCa/okrOx/ZynUA1w+q/Dl1Bb0EU3f63OHZ3CyTj3mUST+HbHZ5xefxuFAbTcLTZ55+evyRP/yHxnve855x5+7djE9Usk/2Y5wuewWcVb6eH85aM3zLyp0OPZjwODGj6yLsAA6OYXOYe9KOyX9r89VbUiTDyQZH56Hn8XHFh3qO1ku6jYSO9AfwjzKzdf9Avk8mXGn9g+bWWzgQsgZCSzl4K+eaZ4PMz8qfmbbWnM8KOiZmZDsA3Tv5hRhB8XfwbtjTK+M/7KNqO5JZp7WZUNVeQd/s7ZIDX0a6+U/bvqAx42oxVDmcm/VLnst9yJTLTJUFZ/KQGdasWjHE4lSrkjpbY2HssndSx2X18Fr1ZQPGuEZWiWitiDMkvwiv8q6MgWQiCgeGhl31L3/mJ08nY1awYxkiefcE1zLGGWgCQy4WAATBexAEhZNKYaW/5wRnG9VYTE02CHk+Dd/8PY3Pg/00+iiDIWbvRoJ+pzROE1YTZoSGd2EA6xTnw6PHk0h6tgc/dR2OMiUprkA4xTV3nbKxBqVD+lvMS5Q+Tw5N8NN/OZZlZADCZI1iSEvBxI6wGcIaME559JRU75Aq82bBF7hnQ1vW0cF/BQgyI5Xn+hz1HO83l0y2PeFUWXPKrJOiJMBAAIyTrAG7bviEYt2Rfotx4cbHRnmb88K1zG2XQ5TvX2C5BPTsgQPdWFq0VBlZzt/HjMy4IeWgx1p2IMRJyhKbrVzwd183/xv57IYetO4GOAY0TocHiDwbzOkM/V22fR7Oz1wTcr1XWSC1ixh9wGq3hOfj8O16hht5us7nwnuYh793YU3tTJuRzjNx2sgwBq/Y0YJOuSqr7Ik19wzM/AxDjE2G5VhrbMIj9eN6/PhhnOYHz2scsqtwUqB1AHWd5Or0d3oxRsYURlUEtdcJv26Uu5wxTxR+Nxqd1v58+pdO+rBzVAzHWGPjZQYHch2YE0FB5kwwAQznp4/RsSOyyY8z81vvIBtlrsnp3njw4GE44spc/IIv+IKljAsHPejF3MF3p3GMJQyFRVN4F7rAb/yNfDpNkdPUdyvQ6LRl3vB0OiKrXGka5qWHec+dO3ciO1P/5Q56YZMd6oSedXnvvLEL8/QZ+i917ra38NJjK4t2GndV0ooeYAzQzzG6y+/Cn8wGyzmtQ5aSl32/Hg7JgzMcO6GHr9uUqZLcaBFjhiRzoAxtyc62OTk8Gt4YfWxj43CdWO9y12ns8u76BB3qn/FM1hieIhDIe8Bm58uJDaVjWHt4FL6ARi6TvEffsdnkgU6e4Ti1cJmStrUhyfgC08uOSbokbzn2INuCV2XgzMCjOVORZVO20dGRssvTVoTvfN2dF+BHObdgLTTUOMh4xvFk/uHoVjai24RuK/Lss2uQAQrxKHKVujIdLquM22SHQhcFEqVHFGBkXodHj+KABj1P4wn+V1sjVTuIFnbgzVyrkJ91KA/Y43zLOvnPzifTzuBQArPluk3mGB50OdlmPiEbu3B1F84sm2wdkKDrsItdHpY8nw2sQtuJm0+wRxfCbLM4XaaDVtmFoDzjtAt26owW8Ox6Hv3m97qORC55P2u7sHN7gCF07Rs+PLPTC951/PLPGK/rET7zZ7o+cH3nOnEjCyQ/mL/pNMaW4F2si7+76xN05QzMlV5bdldWCWAf6pnYE2CDghHyF/UPWfc1I8CiaosMrJCMUIe5cOCDZawrcEi7nZnlbVVsGg991r0HKP2jFz0ziUOnKWc/xo+On/3ZfxmZfY+PcqPo0uWrYQ+pTFrtG24/fXvcuHF1vPXG58bbXnxhvPzyu6IP48Jf6cTcsEzcT90XfKkNdU9aCSzJTVRfK8dbWmuw7q436AcL1jgWsHaPHj0ejx4+Dj817FYFpCJx4fz42I//k/GX/tJfGc8991xsnsgXlu+tzT/19+18i4/vPITOkivmsqL5srG7kXXvh6qsWKumiYSQCLaw0ZsVXzduXB+XLl4Ye6cn4+V3vXN87dd+7UzSgBdF8xhXqAT6XS70cf2ePJvzc9vO5Y873R51mV1nPOxlZUNtzjoewMsH+wfj4aMHkT2v+RJAzChQRMgzGFZBcgXxxBNRkRQb41k1qfv21Uvz8HHoPGWjSo8rWQN8UrLWzEasYDQNC2YGYBx0pI3Rc3kS9qwg4aCayjBOcuamoWRbyXAXLswkBI3x4YMHYQNGwJgyY9nTEXw+Hud0eNuBsv/Tvrtw8VKW6++fG4eHj/9/wt485tftqu/b7zyf8fp6tqnnYDAkDCkVdCIFmqIKVKS2SkmqpKmqRP2jqlpVbdSqlUqqqipEVGpJKqWhMREUYjMFHGFjwAbbYIPBQDwAjhNP9/ree+45552n6rvW/jz7+6z3OTfn6up939/vGfZee63vWnvtNUwBXrpfARKK4sRvouu1/onNRMyO8iDyn4mvL1XPmn4FPWCLuu2qWaqjbz17ZT3nurWxGQ5tOXyl68/VzXxzMzJj055Qk5rLdnp+0s7OFA2tnhykyGdgnfBBz1KH9gcvvNC2t7ZDm+twUXOVvRHycnEZkc+ivT6Lw3bVWNVB/flVOzjYj2dvbGw2ZbdEkMzHP/qBa5R3NSj81D8BNR1QQ2GMGoOu7GEQZ1AWRZt1AGzJoFAEynTSrtp+vWmHnh/PLR1r9Xl0mLJahwCS5hPj6l7YMOR65B/zOTw8iueyOUMYUXh67rSJIJTeajpQU3Ao7VFfjrQmgTnPiQW/EuCncUf6OOPCYM3vu3vDrM58T68N1sOB3SADpKA978XoCCGMF2fRbkVhAk7QUIwEc+o7D2MejoVwpU5pTXIw4nSsRpCfwMfa9w6E0Bgl5KDHeN1QgIfgHzYQvvY5GSL2cnz+zw2ILNKcwOxGlyujwcMJWBk91CukTycP40TAeY91EWhFd27rrM2YNPZQ3iu9zmfnLZ8Ta+qbGWhcZWhSklNzjKFckXPol7w4ZAfD3KMf3PCDLr4ZYx5jQznC2ddWN1JRd6MlgC1Si5/Q5aob9sydn6yzb1h83I4z7syAr1G8GBPgGga8b2i5dq6AR02U0eRiRLDw/nTwj4ZKbuiTvisjLZyKilqcuqxLOY7Ucg5t/H7oDEY73rKO8ATfeaSoGyXO37zDDX+nhxuRuo+mK26suHzpepwA+pyDIIw0V7TgMeMRjYbzZNC3vivq4Eqhd2cEMsd66zlyMErJvv71r2+379zOzYM105ki03p3b8bFgWPSNKMaWNOYp6UQOQ8iWz5W1oON/+B/akmOqHr03GzDEpuc7GY4GbyGZ7oWTAC/fO0Cq+2UtfJT5QnWo+Kp4zT126C986VjH7iEQ8p5xHHH+a7yUU0VqeNLWc+agPwDK6uBzXucV9CNzqcVE4e84Vgdzb0cX3T6rpP7ybEue6VHebp+9g1NlUPHMbc5XEYd33yt1zfWM+J3nosxK7fCu7GLnCbgtz5j8wwW+vsdFxm/445jdKV5pNz2TYDrDd2T0Y95OHl4dBSbhr29vdg8RmTXajr84HmcftPC98NV2ahbW5vxsdtCPnfH0LQHlq9l4x9RqH2jyL3YETL2I0Olp126HDt2QiOlcjutkdtYk4jUVi5gGBoxB42bzXCshzUfzLW6aGdnpxkscX0dG7lHjx6GkyEOssIxuxUbK92f8pgbN4+UZV1dHushEnbaZBP0w5cqwz5m5xHkZdL/kXFh9U4tMop1dXnhWl/Lqhf9+npdtSuW5uy87nK7JMP+GXNDhn1cS+Nd+t5tXZ73JLzwa2/Yv/3h9RrkgXVlrFxX3+V4XNejzt3l2e+r+syf4+vpuKzNNhHy6Bmuddt16GXiBJOtHbfAAcdKXw/keHIi2uEddIWH00GiqKe57ZeRUD0CMrpM54EB40BepA9ifFNEcB5sBM4ow60fwLMuOebMvnNbZ9Ibs3RQNRdZib3w+sZmOz4+az/+Ez/RvvilLwe+PT46bjs7u213dy9qUd++favdvXuv7R/sRhbN4eOH7c1vekN7zate1S7kRA2HTOKQfqbzZkRNxdji/7FHrXhX7QvoPtkJ/VAOPHR5BEdzrklTXZcBAf1QWY6dCODZavsHt9u73vWu9s4f+/G2u7sfOBdNMWM7mHuszGJSCSk5vFTzdl6/H17RXizW/jKdJOzNHRt0rWx2rZ/GtLmxOTV5ZX7a84kPdBikAAPpr4jmu7xqJ8eH7Vu+5ZvaX/9rfz0wMHVNL0/X05xiDKbPk36jpiK6Ohx63V6NhqY9Q0dro+yrsKnlONvcShsh6pBnh+wMMEgH4ObWVjs6Os5ozJ5qLjv64cOH4dS6jIj71na2N8MhGHLaD0/k2AqarG1M2VqSl+Oj46ChaKLSHts7W5l9FD6G1s5OT9vtWwq4SJmSkypLZ660O3fuhE6UU09zeCxfjfpGBM3P43o5PEUVMsQ0T70g7DjxybUciRvhEIugs54dpka1Wgf5ZsAR2fuqbxxlCSLCNv0kZ6dnYYucn52EHfD48LCpHJgceSpDEE7R1dYOHz8Of4refXF+PpV7wiYM3r1SJOtmODOD72XDrrR2enbRNsKhdxmHrqdqDqfIQZ6nGs10d1Z5MmV4xKH4Sjs/FV9neTtlH2uNNb+D/f32uc//83br1i0VZwie15xEFyIz9XzVed3fuxXP1OcXclheXrUzOSujyela7KcObu/H+/QulckTTuxsb7etzY22quZ/FxdxCHxychrYEm7mT3z0g9nkpcfkynvthkQaC0oLSQYKZRQRQemcSOHNgqHR+dS6NbrSSfAYzQ0cTAAYwENORgx9N8BcOaEsw3nVu4ECYNRF0HN1PwVNx+ZPYbUZ/aImH8xX93NqxZhc8RHtBNjrPgFDP66M4Yn4OGrcOYOyEdi4EU4qhYxrMQDKnloePCvBmmjHnqqiv7vzRmPBaaFrAT6UJO8Xh1EbIseqjXqCOOMlylIgxOaWZw6jN2tI6vgh3r2umkCjhgHKJk7TiUro/EPasBsPXqPJDSDozxphqFfjCWWGc3RSFj3ly3kRWsAPehb86EZFrkE6FXmv5hLXR7RFrvdEW+ZnBh7PJmVfSsadmThetIHKkPLcLLuTHllwvmH+0NnnpPs54dHvOG2qXLvR5YY+TiH4WT/92gDQ3iWP7yajpzuk9bz1tYw2ZoxB4wjrn0f3+bvdWEYGl4xZngvPzt4xOwQZUaG6BtzQ/QC/r3+l40SDhfQqaDIMJ9JgKXZ7NdXO5Bopcik1HC+KwnIHPN1euR76wqsxfsuzxviBbu6MldKFTshR3TS6MYuRHTRFYPpG3e9zQ9JlCF6bnCNdGck4rXRFbuBtNz5zTYcx6zwOvl6cZydv/RMG807JkCIXRWcZQW9645vjRDawvqdASAbD+LTGHY5FNItBXiaD2FKPmauvk8sLn7ucOh/PHffC4Yxs1+cyhDJqQYbOane0dGPYaq8ScTz0WvK61wWqRj7YwliRPecvl0HwCNkh6ulJ8za2mWGqz52197E5vcbYxkEE18LvGtdIcx/NveAJrnf8AaMqzzE2eNyfUefp9HOeQU5j89kN3MC73onQn+N45/gF3Z0WrIvLXKUbfArdeA7NtGIbYB3B0XW+VvyOHHE9P338zHvpoKnS2N8V9mJvMDL0eDrJxP+KxF3byA23TsFlLx4+Ppwcizu72TwMB6jPN/RyON8upygIxsI4fSyhn3oTNZ22oyNdXvV9yGFP/YEWRC9qPuh114OU4+D5ajLEu2VvfeUrX2lPPfVU29jsdftUV7LX5k7aZmaQxkQ0LrpGTgoiKGNsvf5kdqhP+/qLX/xi2r19c3z7zp3pOWFX9I2syznrC30r37mOhFd6GbiJjaCd0zDWfNaZNhtEOPbqAb42jmfOo5UHwSQ+BxN8HNAEvQjv8lzkaknOK2a91DVVXqrccG+lq//t6+H2FJ+7Deb4jS5yjKj01XfQAFr7mKHHEo35zNfRDzr8XsewqpeYE9e4nf8k2sI/fi3Pyc71I+Iun5Hyw17Ix1ZtlTpu51V0AAcZg29GZ/explmaqOqN4MP+kiwxM/YSsVbSEx1jnNcGz2fTIA6cGd+wR1TiSumqKmGTThjtwRXBt7290774pWfaj/zI32737j3VXnwo58dV29ndbZtbefhw6+B2O7h90O7cuR3pj4ePXmxf946vbfs7u3rK5GSMEmN9JtAbuYqx9o7PjBv+4if4q3tn9rp1pV/iJ90fWXUdL+T4k57Qnl00EC6ruU04ViOSarW9//0fbO/8sR9rB7dut3V1wL5qUedQNrecTJUnF+0FlSbuzXgios/qNTpu+L10ja48FdFn7Tqj4vo+Mw8ez9q/8W9+W/urf+U/nRpmKldGDrQ8hMsnwRdy8uAgFA3Ths1SHfo9D8mUuXkez5AOEu2Ojg/bw4cvthcevNhOTs7aCy88COeeHGnPPfd8e+GFF+J3OZr0v+akruJyqoUrvO8hpEuIXJODWg6r/G4laPv8V77S7ty5Gw7uiHhbXw89Lhv2+Oiw3bt7N+xaOa/k/BIf4ggVPTQH6f/9g/12cnTcTk5PwsEoQjz//PPxLILAtre24h1xz+PHcaCY5QNSB8oZ+MKDF+JgTSb/o8PDdv/+vXSirqWzUY69vb3ddnF2Hrzz6NHjtre72/Zv32qHjx5PgRFpY28E/19cZdbU/sFBe/7BCzE+0T+zZeW4uwxnajiUT07j/dey61dalCd4/rnn4t4tRU4+fBR1VeXEk1Pu/FxO4LXorB1rGGWzUo4fP37Utna2op6qIofVgVyhpurwHlmxPZpYXdZXI3thJRoKRRSt1ZyUQzTkJuo+yz7YDNmNvgr98FHro0jh6HKuKNMNjec0HI1kwQaWtdbU8Hd3Z7c9evgweE50Pzk5jswJPSOyLH7/t9LBuL6ZXaowMDVwjBwUNhv+GtkBkIR3tHjYqwBn5MioZQADA1i8K0FlGB5TLY2MG84UkKhpkN5x3SdmyOiZDNvEEIfxEqDTSxvGX+S0p2BqwcQUGGqTQdfTFBkf85Hwi/hTCK9ZQoBCPKMbVxTjhlaAjdNHJwQetZiKZJ7uc5OeScsAzuhml/PGUTop7giVHB2TUfIYw+7YwuBzQySbAKVCp9iwvvf1c2MQx1m8p2+4/HuUpBtYbvBUw88VA2uhn3FdFCNWulWPnutZMNQtSYNk1P1L9M5rcTLxLDdO3RGIgRHOnR5d4BtF6IwCxghCZlz5+n2ukGJto0NiOhlZV57pz/L3+e+6j3HjRGFudb3cwcYGC+eiG8jVcHVDwemnccyK9kaNJZ2qDmcAtRWRzTp2N1C5BhrBM2581+f4dyjoCVPMAcx7/X3DcE2DMek+76IbPGMbJvgCjIH++jltCDq/BP2tAYIfnsCLbsDEM82xqWvc8VyNmcW59MMjcOEpK+4AACAASURBVB2eclmc3tl/4TnMqcqi09PH4Dzjz5gwqBtMdZMFnbgn/x5dBGcycpFlJmS46ASt8oh4XielqtUjhfeqV71q2ljFmvSuyPmufLJoA15qbKOkxYigdxlgbcUkHlXsvAd2+npW/EveISV0fDvheT/c49Q66N4v03tlQFADFdnW/MGOiPyypkts0lgnnTbnOMFG6lolz8PbzqfIRG6WkoBLWO20qPIHnvnYXI4nrLWC2vqMMaGrWCfXQfzuz3bd7eviPArNKt/68xij6yLeE1kUOelIM/J1r3RyHIPvnF7gK3SrcujOEscExj45+C0inOcv4QdryP0VG3g/6wL9l2TfP/Pn8v6IKOm9WbkWBx+2SIwx5DCNZP2ToS07LdJ+19ZCxt0ZKprytzYebOhS789T6QddR/1F1wfuiOHwAv1IjTQ5RcX+OCDgCT1HRrb+yUmaAfw9+6Y7eYnUFiVoahXv7E1fImLJ6lB5WRdFXegd2iRpY6dxxWYyonOyid4f/dEfxXf6X7RQZArfhcPS6pY7j0EDtxOQi8rPgSEdTyu/VJybfR8NTxLFqh1UMZa/XTYmbOuHS449FWdwbFR9VfXREo7Vd1c8d1oxD+hWx1v/9vGMOXtNraRYnRvyt0Q351/HJ7CGZzEPt+2dHr7OvCebCc3/VV2CBpnr8LncOX5Dg8mGt+wwlyVoh+1b9b2+dzzld+frutfw9ea73BuSap91hqE33+nnOFjvB37sM3PFJieSxilb+uLybDpAjkymOOTMrAiweKxX2huue+GprNOaaxDjiv05NSi1D8o6anE4EY65y3b33v32kY98uP3Mz/2jtrG9H44CCa0iutQQRQewtxTJeOdO299XtHiWf/rGb/jT2e06UiCvm2oS5r6zRzKWDtpJzxxL0H2y8xRppvmPBkiU8Qp+LI47500yTFzXQAtsptOz03ZxIaRMO0penju377Vf+ZVfa//nj/xf7dat24FRikjT+EVvDyBy3olxr6a9xCGL7ol0157aqvUMPtS4e8S47qs2dcWbxCxKYKje4Gqktn7bt31d+4++/6+0y4uttrubDpzVFZU7axFlqsgy0Ui67uT4NJw2jx4/CkfcM88+G4dvh0fH7fDRYXv0+Kg9+5Vnw1mmA3b9LwejjvQUwXZ0dBLRqyE/vaaexqm1kR9Dv29uKPhJfo2+x43xKAsmfTbQDvtNTmnZ4XqeeCvqAqsOZWRn4XQXM+ggTl3KVUYtg058XdPpvJaHeecKskoenfatVroAJ9lVr3MZc5hK4mS2XDZv0tptTTbqZH8Er9KkBHkadSLjoC9Ke43atxnYpWjZdEZqDJONlhIZ9eFFb+nbCES77kES4WO67LShme8IuiFzI/bR52pctBW6XAFnomHarqp/mL45cDCaDYdTONOwcy2zbr/bJFqXdPQmDmXN7PVw2sqZKydj8PDKSkSvsteQ7aL3i4+ynItothbrrANTOXlDhnsUaspu1lOV3SYnZKzfJ37zA+FgDHiMIqMjxZFFgRlQOHSXc+UQoNgNDlfOOMRwXvK3Aziqy5VkRjGmQ0vMRqpX3kdq8bz2Cs/Jhip5WsJ7JnAQA/Y6iPLc1pRHZ0Tmy3wENJG6LO+xHJsLkVKTAuxpuhhEbjy5URE1IrrDFXreAKipQHvOUBtDjUOMN39ur9umUOaXCvXHIavaEhZdRCRVMHV4XqmRk2H6bOjmhs+I4nPFSGQl859vUnskbOn2BO0AMDeyeKdvrhByTo+iMLIErdc446Se58IL8In4w51FvC/Gap3gnCeyVtLYXPtauaEGiKKwMFZ4Fu9C9i6v0lnixpLLEWOGR3xz5QaT7nEDjRNDNtn8jXJdMtyYk35WJyvjYKwYX3p+REz0uouMg07aKPhcv7SU6npACzeK6zVOI7CE+brx6d85v/q4AeOPfexj7cGDB+2bv/mbQxm7TFVDc7LyepMR5sGJue5FjmIenWA8c5KtqCfbu2ia8wSehj9mstYdm+4kYHzxs78L3mP9fM0cj7jXNw8D4+eHETPZXqhRxX0Y6Y7pztOJX5luqmdi9FVHC8Yk0cPwuOqNEDU0ORhbYpOUW6Q3dL3BBnsY8F1uKfzeB5mylA59IobcyIROYUj2WsDU1JQh6HoC2Zn43+r0uB5Nh8jofAn/+AYDfnadSRMxGZ1KHeE+l+cJYzoWIHtJh5GS6LKN7PEc+ISf/j1Yxpr4d77ujoc8x3W8yyvvrbLM9cyh4g1jcdxjPdw+wTgbkcMjigqbIpxBC6UlHI+QS/i3ymmdE/NyPQEfOC1Y416Kr6eCZZ0r5iZ+9rEwz5l+sjRTx05fC7C6fu9jHPpm4HXybB5+Mc6BF7kB9jk5rXieErh0KCxHIY79XJu06yIjpDsNcBARUYwzDl3madJ6L5GFXJfYmZujpblRDxw+cawFp/QzsYUmMqkTcTb4Qa7fD59WvJX8xka/OJDYHGicEcUOwZIaY/xRW+wiakfdu3dvynqIjdF6OmQ/97nPxQZV/2hUo8MWjTtsuLAdR1kB1sz1XuVb57WpV+nKSkaFRHpfYvqEPTb+tDE40B9NeKCN6+pBl3HwEeOie7qqUHWbtdoJPGdGuuKAcnl1mahYxdiGHFDWIj+p/ISc8vkSv7FRzyi7eaO7+ZizmRm4ipy6HnWaoXOr7uaZjM0xstKetcce9Ht9Tad59Yy32D+UTAB4Rz+rPqv8UXWcywXX+joPnKwuzxzx0vPq2vraQFvXM3SqR4Z1eIS8U40j4zWu287uXsjczq7SX+UY2o8URMnjc88/177whS9NMvLa17623bl9O+yUSEds1xEBRHOmSYYUGa0U3rXVJieaZPbxo8exD5YDRnUHFbUl549wM2qrycERNQfTWSNjUPbF+spq+8mf/IftU3/y2Yj4Ozs7kQHW9vYP2u3btwMnFM14sL/X9nZ3wjlw79ZBe/3rXxe18iTfYWPIISqnUT8U1d58Z2e7qcSY8FUYoDTK+D0OVtLRoUi03d3ttrmZUWcciMqBoSi54ThJesp2U6SlatrpUCnX5TrqwkU92Tjg1wFLdl8+Pj7tJYd6rdO11XZyfNbe+c53tl/91Q9EpB11+dI5PBxH2ATpQElfgf5FNp4dYGB7wI9hB/ZAJ76b7u26AV7MdP/heNZ1rPMb3/D69p3f8efb1dVqOzw+DKfP8dFJ+/KXnwm6C+NPVO5HkWtXV+1g/yDGKZ6RnRvBVBEdKSdRC6dP1s7Ljtgpe9oPpiMQHcOYZT9H1/CoGZsdsbWOsi0zdTh9KIlDorui21J3ZXT8cO7nXiazZ5QyrLXWPbo36xNetr3d/Ujd13Onxo3KQA2HY0aiMgb9FA1UM1TzdCeayqeId8IpHmXaNM6kg6Ivxf6SERonkXnKMzT+ne2ddtFLMl2vpCNZdFF0oZ4dOBiZuxchI2QY6bySupPiZemlSP3eToebdPDF1XnMIyMuM+iNfcXA9Mvk/1VlrqYDUk5AOf3lSNY/RQ2enuma1HmHR4ft1sFBHL5KP9DJOXhqY7U999xzIcvgZeKXoiC32lGkXIsumSGi58r3JLnU+qRzWKn7x+1gby/kS7KZdlp2BI9SCZKvk5OpaWuk/eug9fw8MGpvfzcabUrfKzJ25eMf+uVrN2LjgNFOF91oSqN6GJzV2RMqc4r8GcXQXQgxUlGKM4M5SRDvJxLSN2pDGYyad5wupFLL7k0j5VCGzbiW+1d6dORI+x4GQz0VR+FihEZ0ZO/2FNFY0VNhhOlzfQpRGqLTe/tnIVyCvt5AJgCrO3mdHpOSnzYNo7HIlH4T7cLzSjbF+T6AYR6hA6jGLeGtH2N3g0ZKVQVbBTyaiwRkGNpDuUc36x5OzkYgQnP7nPQ7hq3zyzQ3oxP35CZv1CTUtTgj3ADCAIgwdtEvEG8AeDzPCtb6O53H9bt7/d1Q8ZoXvI/aWtUwd+PSN2/OH27sTAb96nDqk/6U9TryX8rdvKmOP591qxskXVNlL8F8ON5dMYID8KWACD5jbtAAI59xhNyt0eFaumJeK2Q4M4asuZHMPHkPc+FzN4B9HZEXNxqdjyci9l/0HWsNL7FBIioGflvCwakjXe9yymbXN4jB57NGTiMawXkLwwMnURzQTF3kb3awZDOr8fpmYpKD7ozgO3fagQ3IEXR1+rAewW8ml3Vj4ngGraArDmzGwDORMfiAOesnPD/RwTaqya+j9q/qjYwIoNz85/iyu7LLl8YEboUs9Mj3Se7sBD35p0eCWyfueP8U2TB0i9NcvyMnrK/T1Xm36lPol/Rig1Q3s73brsbR3fOT0WoRrmyCJmf3VCw/RwMOIec41Jj3MKp1bY7B5dB/93WtuOMy6fRgzPx02Xaeqrjqz+A7MHGig5VmYX6Om+Ixv8exlfG6Dq76wa/39aw8q+vccet84I5Fnwd0AI+wkXQNabqpE4dDGvqjU3n2sFNSf/KPufH9Eh8O52Ev1E5XYHsO+MTzeD5ZI3Ve0DFwskd5RvROZJ7IWXaedY/OzsKQl4Gt79nYwLN6Dka6aCKDWKfrNarCr/N3QzvXHa67nFd8juCl4y38pWcxBvSz6/ohT6SoZyS/IlDilH9tfdSr1Sahp6HJwUhaXr5r1DqXrSPaKA1a0dleDkjv0wZQG1PREmx07Nf7tVEXps3svd7IwPHI+Sdo2dew0rBihGNwQi6lZoads6TnnSedxo7XjgVOX8cct418bBWTfZyud3Ud+tznipxWLPVrHNtCZuOg+qbjNccYT4zbHf+C/y/m3dB1TcVVn4/Pxa+tuu5JttES1leMdXozZuYrngT3HCuRO8Ze12MJr3DA+Doyp8p7ToObdFx2Qvp19R7sgOBa2Yo6/Oh2hZwMqut8qWivre22vrHVvvzlZ9unP/2Z9slPf6Y988wzkd6oNFTxfNoEirDKOn77e3txKBCOBzkdokt9RkKnjZNNLrY2dtrxyXFgxOnpyZRim7RTFNhaOAyEH4qGk1MgyoD1klXCxNh7yqEWKZHX7fj8rB2fKvVUDqL1trq+0ba31tvtO3fbxtZWjGtvdy+7O19ctocvPmj/9LN/3DY21sLpchnlWjbC4aDItVibwJCV7ijcjiguOmznYVMe8KQDQ2mg6TgZJadyLwI+Tb0FFJ11IWeoHGtp/2X5i6vEtr2DoKdwVPirqL6VSH1NZ2fq5PVwTukZOHlEP40hxtwjviuewPNggPYE6XzRvl97h3S4xj6TzMFiL84xNA8JQzbIMuzlzi7OLwOn9b0iycQvOghSJWWixuI7pdQePg6Hq54TTn2tba+BqzXR3+z1MrhKe/BsOCU+0bzjcOvsZAoUCsf4zk5EN2rdd/f2gi/1XNUT1FjE//Il6L1yIpEqnaVIMuVWKdD6W/TO8gSrQV9dK2eZaLq9vdEOD497OSOyCjK9O5xZ62thB9y9cz+uC1zoB2RypkaAWHd2ZvmU60gnVtSgZEZp4GpSEhGcx4dRA1CHAXI+yhH++PFhzE2yrHEqTVupyZvdPxBpwXu7UwRu1A9caXl4sLMVdFOTpMDlthY88ejRi21rq0d/bm7G+BVNeev27c5z53FAsLuzF3SSs137FEVzan5ymstpJ6dh2l4rUdNRzs/gVWVp9ZRlNWba3d2JzyLwLqJGk240AN7ZynqSZ/F82UvqzJ3dsqNhi5y4XbdpJ4GO29/bj6hJrYWclo+PD9vu9k42Ler7M3w4yU+Zwi/ay01EJKVkVDU1w1F5Ijlbbyu/++H3jxqMHa3DeTBFMmbBXVJNciM3TopSiYbzeVKSGMNu6EvJZmr1KITuihDlZPXaLRw0zqGnUxE3tucKYqQz6t0wKb9juE8b6RjPOGHwUwyMNQlHnBatdUclHQcjBHbUW8zFy5MKjH7AC+XPBoLxB1Ot5CbAxxjGjmlOnpdh9Rn1lMolN9eAoivzZNixOWdD7GORQUv3rulE+3p1qmEmgMHJlMrSinL3NBscC258AXSMm1OJ4Ktu2PrGLE9DRsMDngl9U+nPjTCMD0Lu2ZDoZwrOatva1GZlbmTE/Hsa8gT8peuubzjd8JqczwsntnUDU43QaW166DRKqD6f8deNK/PwTXA1yJGnaohisOE4dJnxjacbb9AGfkGWcVAzP4Etm6qQN6sfwtrUqCE3whmr80+dV4220HuISBa4MT/GEfJgm+NqPPs8fWPh7/UNNLKp58ADKnysOiI6uWOTy8GGrsfRhlOe59V1dGOkGu3Qxmkk+vomwSNo3DhyJwWbZDfG9T3j5XPf5MiIga7ILOOrmzGnr8vbhGGdbg9ffBRpKzqjqpjsY6w8gWxLoZ7GKfnoFBoGV683Bq5nmYw0NMN53FNAnJeT7qOLajhAuuNdxpGckbVeLmkgnISCZ3M9l3jDWMBA3u3yVjds0LVeC02HA2jgcBb17mlTPV1S445IsMmBOmpg+ljZ3Pkmz9fFjW/nTdfbfg0Y5/qoPsPf7w43dGLFG+etKsc8y/nabQ/4Flxg3DzH6bpks9Qx+ft9fR0fXM55L3jnm2zm6T+RAelLP6TzZ/Jef7+vn2M/tgjjc4zV77EJ7c5zf27ae6Oecl0DX1PmlmufB7zO/9CQLttxbxudyMUDHDAQ3cIzna7YacyBTSm85pjo2A1tKq+A5fBOnk+OEgGDD7N+4jQPi0jWvYw96ZdOIa6Ftm5ngF3wPjpZ92BrkUQ8HNVEjaatJ8P/2WeejTRHPTsiuqMMSa5n6KadnQm/okbTWuJ5PDOiANfC9uMf6z/pddOfyAk0DP3Ws0Vcd8ywP1IlaWQ4T5X161wXO674u+o1rpfQWX6NMJEDPmGgojZcp6Cbl7CL9VuSaa6HNxx3nA6zz8M5PLrKj+9k0I5MjqpToQW6r9p9LvPIZ8UnX7elsbqcca1jt68BdPZ3VXo4tjs9NDdSi3F6w2+O91U/+9pWm4Cxgwd1TcbfWbueeY1xjTIseja6Iuc3SifEuqxkAMJ536Cvrm21P/jDT7b/9+//WEQN7u7vt+2tvayR1++NfVVvpEm676ZKkF1dZKM8Oc6uL6MGnBx44VCSsyacEOngBp9lY0ZEWHFkxVh7E5PIrtPecApISGcaGWrrW5uR2SXZ0LWRubW22nZ299udu3J67kTdwr29g6jL9uDFB+3jH/941OjbP9hrl4r2CofDRkRBytkkx46cPXLCKfNH13KwkXXpMtpJjgs5Ajc3tYdMxxG9GsLm6gEe4bxcW29Nqco6HI49p5x6OeZI71bK8sV5NJLQ/lT/hEUREdr7C+jQKhxl3X0f7+7pvFnagvJY2cxCdJaDReuAHYg8RCfjqIOZGULRGVj7SwtocjwD64ftTh3deSd5RWEqyk50i718D+bQ/XJS5QFQ7vU31tU05LStrimNWmuY3Xs1NvkA5ARS91/RRjpA6763L8fhUUSvhV5Qbe+T7AZMxObtO7fCOZz3rYczWmul+sBR/3A1G9Toe0XG7cipvr4eka/5jIt25+7ttqFafm2lnZ2LLy6CjvRx0BzFA7peGTeaj5xuNIskAAl5JmL25OQo1k868dGjw6iPKHkKm+q6xd9yCspZJ+ef3imeUZp32AZXeaC8tbXTzk6TV2Xusy/qaYidn5MGcW2vka+f0htyrMspqTXPaL/cW+h5UW9QzYPCCbkdUcfiER2e6t2595NNlMEPulY4ItlgX6D1E33kpgjePhdvJ70kW7pH75Q+zwzazPzQv+PDo5i3/DgZyZr3Zy3Ok3gXgUrikWPxw5aiKpW5KfzpTsZQNjgfk3/imT3TVzKZe6Ip9zDeH3aObo2aoBpfOt9zHOmAXvn4R94fXaQdgAd4zzezqdQyPSb+Zfm7G84/iAchXDliHKQCzQ07jrJgHhlqMVc79ezNY1AaRLDoeg8/zWYzCVg4IOiaDHDc2NRJaei9Pb9dhAWUk8lqKtXcgegGvX7XPQhl3bSg3IigYj4oEuYfSi3LOWXXq945OvPiM/0b8PFNUNI7laWf0KDcUaQYrhgIrJOcNSocG46HXgciAG6KEqLJTN+w9sLGbHAxMIaAjPoVbJ5gepwCMOpwog6jC0cB/AaQY7Cksysdz6yrhFwn9OGgW8ki7aQJMT7oEEakwqn7psgNNAyXG0ZlP7lj7XJjNY+c4j1TBFkPVxdvkvuksTNnZELPYhNQDS83oPQ+pxfy6ht2xu0/NR6P1MRI9bnAG9UxAn2Zk+ga474atU7jGks/ZW14ltPUN4HO977GvkHziAIpEnFJppmMw44wNrqTKBR1bwjAuiKrLm8ah2+uEpdyPfncN5hawjOdBh8fBuiLt1CKrAN09bX0DSr09qjHoE2nJQoSo5c6r75OTkvnB7/GecadFLrXMaBuHtIyGyla4FYn9lR+wcfAif9kvEU6d2KYPlMaj4wUGdQTb/fI3Tqe+XNHdLGUJqkTugb6sT5Zr1I64Tyjs7vj8Un8l7xm+G5RfvAVz4ZHKx2hDXNyXecyXHGuzlHXuiO9yq9jk68rDv/gga7wmfd8E5ZrkbxJhFrqF5fFinf+Lt+EVqysdFiSdcfpOv8Zj5X0UX+2G/N1rD4+MLh+5pji7/SxuS3k2ODv5vk8w3W9j8vXoM4RWYH/oUnFo/k6jqhS9AVRBfpbxis4xxiRdce0Jbo4nbmW4un5M68YPDF0H89jrFwDhoWuVYpbyNu8MYPzmNOofg6vM2/RnI140p/o+GG3sq5+j88BPqbZnmPhkIu5Hexj1JjCTkzTaHagif3Cxor10D2hR/uD0EGs09AjGUXBc11PavOoTo7aSIdev1TXyvXY4CuSStdmREk2oknDfzM38Ly5Z/eMtR6NQFweGPdNDOqH872LJ9F6QUPrAFNlttod0POl5KvqVpcVx01dF/TttTv1t2x6x+Uhn6T65/5H/xhbnbP/XbFriVZc4zLOMxxvK49DYzAAvYBMExmEM561Q878eVX/8GxoWedYsb7qBceHihV+LQ5c1hMnaZUPx+JpDXvNUhxnT8KGugb87XySNEwdnzKWUUIdxWYBE0/SZ5Gx0q7b2UU2R9jY2Gk/+VM/137ztz4WjsWNbZWtkNOjb9aiDlmmXCZDdfu478sU5ad/EY3Vg1bkOImSV1EvVk6jcQCT889nRr07OTB7Q5Og6xT0QRq36g1eRodcOZeUwhxdbhVwoYNWpR9fXbYXHz+K79c2tsKxePfuUzEf1elTp19FCsp+f9/7frk7P/q+WA651RaOl80IcEncpfaer3VEUspx1SMHwxmjyDb1LsgF60lnsn0yRVpOnuuWThwdhAi3VKM3ywro+pRvOeVw3GaviOyMqxI6YT9fZkOOjPDO2pLQkBqOHAiRQjsFQljtapff8BOQ1RFBDKMZLYcIGhf8nz6IdAZFXcGNTB1WcxGtqZxS0dG5ZyTpM0V6KkLz5OSwbW6JXqptuNmdVkqtVwkgZYutR11GOVkVeSfncazzWu7XdVb2spc91Z562f1wKumd0hfqKi3n3P1792JQ+BYi2tGCFxSJlvvSxEQ5j+i9wR5SuilkrDuesr68nOc9c0KyHLKXtSvRZYmxqavZi4lG/nsySA++mqKB05FMV/XEnOyKjYykzI8DrdgThE6ggW4v0RTO6JRFObDjbRZ04TZg8lOm2o8np+8p/DHh1c+xwreZxpw9FZb2fuAN+ObYzHOScXJderWXjmM5Csdxx9Z4Funr3Tk+7Iiu67SukqGo7Uot17Q3sKPcpnVd4mOfbFMdpFnPcz0jygP89q+/N1Kk2UgB9NSvS6HmBHBsOlXPYRK2sjFzhw2KyB2LyVjZDS83Q/L05obRI3L0nFjElbUWHXL632zoEf5hSGek5czYnzzJo36QGxMoaCcgTgqYzI3OadNvtcTy3gzrxkgkKi94pOeOYyxMjqAo5ofDNrsp5sLI6zVqL0FDGYj63x0XObYUKgxajZFOhHG6HU64kXbHhhvDVs8nhUyhtPm9lORmsAxFwgEBlAhRDqkYxz+Nw50nGEcCPr6TgcQ1ALszLrSiXo0LKY6yVB6jphj3o9zPz0azFN4npS7a4ODzjZE7D3yT5g1iom5nqc/hIOG8P/GN6oDYPwcG5zvksBrk8CiGLLIKQMOvvjGFD5MX0mHmDv9qPEI7f7bLF7/jzJockFe5KZl4Sc7UkNXEDAx2pu9AWuep6yf86REUuh5Zis2D1cKCb1OBJzah3H2jwPy5ZhrrZBTOlmfabPja8A5hj+p8aM46HQKToAc/Z/LfNy+sOw5/oswcj+BzNtPMg899HdhMVRrPZzMcAqw5WFw3TaztkoNjUiT94EeGw7QJsrIY0Mk3SDLustObTgSlqDMimWvcAcLYeR+bcYxDHV7AQ/BdlVs9gyhDMMvfMa2DaiVZdBJ00fO1RqSiu4NSz6sRq8gf9yNzjIPxOd7C+1X/VJwYdB8GxSSXGotOI+WsUOc4T52fnMjpUHTZcNoy/yXM8TFWLOAZ8K7GXTGlPrPeoyiP7IC5OjVG8fn6s50u/rnjN/i4hLVuE9R3+N9VdqoRV5+9NC7480lryfgrXiM7FSvn75gX+0eG8ydN11If53rk587n4KHLn67nWYzDsYbvXQ/790tr5fg5bBat+WiUVennmwznF9eBusd1AnoTucu/M/rDn4EMuG4YfJFGu9Nm8H/M/sZGAfxNnTMcVE4/2VFrvVGf2wZcwzvc3sgN0nie8xNYI0dyloRosanWhkIOCNlEqid8//79iDThue3a0s6js+m8HAe6Gh0JjV03EdkVn1Fa5yUOA5ij0xs+4rmVb3i/Y66PCb6GbtitrjdYRz5jjVlb5+E6HpcDxy/WwNei2gcVO6qunsvqKN0EnXwNuLbKKu9fstOc3q5/l7CdeVb5Q16gv8sQtK/2lNPe38s7Jh7sF1a6Bp0i+rdv0ImuyAdEdE7OrafK2XOqvehrzXsp3aTb3PbRbAHMJQAAIABJREFUe8Eb1iofnc39AnMik28lGmhKyP7Jpz7bfvTv/ni7/7KXtYum6CalAMsPQPBF36z3PhlKYSaCLA/lld6qCFsFCchXmGnGYdfKUaZU072s66hnR8DK5laPSlIU21p0bY2ILouWdh7S79iPO9E04rydqfmGuvWq4YOi2VSD7fw80rRX1zfb7v5ee/rlr2j37z8VuCHH4MnxSfvsZ/9p+/3f/72AI6XC6pBYf7z44Lm2o9TPaP6QTjUiqMLBFbU5M1ow9VLWh8w0arL2lP2kNcgSN1oLBbho3rpfc59qQMYJkPapquG3HmmkR8dHUUcu69cpqmyrp1WLphz2rLYHD14I+wKfA2PSgTU2L9gWTlErgZZ7+nRkOa6nPalam5wsZTou65mBQIo8PG87vfGH9guKetveVtRZ+j2051fqK3tWNeaR81ZroCYc+k41LBXpuLu93Q4O9iPCUPUYFa0n2iuTSg5rSq/lgVffC0VEXUalKbowx9SdsN3hHvNTxoJ4UU4hZOC6R+TLadgDa6LmYSnL4/bTk74DR7CBwRfoj/wNfZNy5PgTsaRd7ziGh90nR5no3/ecQ69QVmZeKq+O0zFs2JQ0Nxq1uYdNkAe9jhu8ewlTnUau81wPklEGxi/ZBjHXPse5PrPAv277OS1Ch3ZfidsaPhbsGbJFfL/iumVOqxGIg57OuaZPauVjH/ylkJyczLwLFt5MT6fIEwROFC7FvROhUUAQaIngMIwrdl9sefi1UcJA5FlTNJha0l9mN2jaGogQEQWp9Ot+upOOa06uRoFuwA1HRBbQznxyrk/PdK2LMmoq+jxxVPlmYQB/vl//9L3XywkB67UgQ7GqMUucigi4lK/T6zZ0Yc46cYrIy86E+W90QQ5lKJp0Z4ZAJkLhw/jtTNmjehL8U7lurGUr+ZPT4zjdEB1zM9CbdijfXyG/5jFHYbsBNYChK5CeQj0F1XZHr07GJEgCTAq6Y4DmHKi9OIruwtyE8Z73MHfoyU/WJXlsFAPX30Q64MxMnhld0x3IcgxZwxIgQ9gEZFPRyycUEJdi5R/CzByd/zwqz5UX74TOvNuNzvg9lEJGQzAv3itlK9pnOsTFlCIVciRlSyOfvvnhPhQjJ4BOU+YSMtmjz8LJo05jvYM86gnekEGUHcjnqeoOUq4shvExFALgDKA68NKkx+nnY17aXEz81AfhGz/fSCC3vpEQPkU6RU8dgGejeG6P9GW8vl6Od37CKbmCN/iZhwLzLsrwquOM3o2zH+XE3Fyh8W7/zGVuaW3C3i0nuTzbjQPk1Z/hcqx71DHPFfOkH+IwaLzHecKxBSwTC6nOCbhBSpDuy0OZ7LgG/ubaJ07ijMwNyTiJxPEID0yCWxwuvn7Oa/CG6IAMoveI8oVv67N98+jOTafVjDete7mexcm7xoBRLzPC1xta1DVmjbh2OjDo+qPOF1ng84pXzC2NjLQl5FDOdUwsD/4LXTfOgSe9oe96itNU6y3SI54QSevENDn29UD+nJ6Vx3yeLrcLj5995Ne6kcba870bi/A0+OSyXDe+Lsd1g15lvK4tf/tP/e5y62NhYlUPM68J4yzSH7o5f3p0PPwy+C/tAv2f0S5KC1PXylEr0nUwMs3c874sf4LMOs+lo2A0lWBczgOO4+iFOU6mY6/KRm46M+qGw8bk8zGnyg/xvWG7j5W1YP0HH0QohEWgZto2c0DmoYVsKemheF7fXCniRTQCDzJdq7Wzi4zgqHOr/Olyrmdr3oiry1EkhJdOznWOld4VY50HXe9W/tV3jt96TtVBVV5ZmyqbvrlyOao4oOe77YzM+nsm7Or1UZ2XwAHnb3faMXfkYwlfGRNONA7bcl3m6ec+zzk+dCd0lx14R+91e85l/cUXX2wvf/nLp3eMOSd/wkNPwtcnjcXHVWmFPek8yhoubXRDd/YoWfgFe92xV8+jMQX62PHSMWfYMrn2MZaurxRocX292j75qT9pf+fv/L32ile9NvZE2m/K8ajv0xbTxjOz+jQepbfSdPTw6HHb391VTFE8W6nHwgjVOVRkoWggG1I16eSMUqaMxhd10LqNr0wQfaYIZuah/bBqQypVNFMu5cTay62XaqTFfpaakLmamuuDBy+mLl5dCYeWnIeqw/ea17yuvfKVL49nPfeVF9qHP/Th9ujRg4iSlsNM9965dStqHhKVeHWh+q8nU31XHI5ymirqDhqoFt7TT78sm9Oo8/DOdjoUV1aiLp6cYbfv3AtaaA8q+qr8mOilupdyIsn+VlpulEFay7TbZ559Jg6vVZd2fWOzfeITvxeppnt7t2LucpZKZmQ/ZvmkbGRKvd+MUFODF0V5XrZj2fjb20l37V+o4d1jYNPGyRT1jDrNvX5GGKdzMXlLDWoUaX4ezkKN4d7d2+3tb397e+rpl0WtO+2Ftd4vf9nTgdu7+7vxTjkCFeV4enyajrXrtG05ZEcHxXpGw9oRiY0MVD3ncl4xzWXS92TIv+M/suxjAK+W7BPwsD7LcVdrINuA+o4TXnbHouuIqmuqzPu+fWBr6neXf8dd6BFNkuxf1Rk+d6dJxVSfm+tCx8eKla4P/DvXna47oInTHkzDoVh1oI/L72PKc3tzZBLP1+5m2TqnmWz+GMdvfuAfX+fCKpz4rO3upDf99CxrOkQYZd/sVidJN8d6aG2eKjuTs3icEqEAfAIsCoTCaBl1Hkdx86oMeL4cHBkyPQojDyMkT8dgCpxRvI+TnlQOvZaV1eTQfdrQRkrKlk6Sbo6HZzvT54aTphfuOBudr/NQJIt1TMKtkFjVWowi4HL45Um83qtx6H+UX+TFexMZ62786NHD2bx9I019p1gXKadufCo8e209U4q5PhwgUaC21/+Rw7LX1mHtUGCMjQY9GrNOgLhOcxEd9WzqOABQzIn1wEE8GTNjT9rkYGRzzaaG9cQQzb/lIExDKg1lUvKHAQ4/oIAH/87reWJ8xM+LPK2Dn3P9MxzaDcqhZOa1dhz0/Xci2/QMObJENyn9qjjge65XBIMME5e/qNfR04jVwUv/oC2dnzKkOZ0AFXSrEalxYujmmslJIx5XbY0sgozximGWxXjtNHVnZ5IfIg+gka8b8+I75AucAhQ15tiY93ewE4JVQm7WdSp61iu/zJ1mgDZrAC9Cb36ODWDOBT6P+3p9Ib2LzZ7jQFUyHEgg056WECke3bBl7l5j0jd0rlDBRX4iE1XpMF9f76G4xgGTj78qM30Hn1XZ8/sw6l/96leHQXh8dDxLAQ6lF2Ix7yrqSip1UkblZPHoLK4NfrmDPvCqn44zv6THSMeAZlEUOU5kMzofrEMGqiEFfmlsXAuvDx2XeKBrc1yjlAZr6vqpGhmsXaX9tM7mXOQz+MFxKGSlOBmXjBjGDY9U3ljCA8bmvOc8hpyOe9M4IT0l5q816s4Zfwdr5rLIZ/qp6ItJvjteTTpzIYrqSYbaEpYy7mpUu1z5ZtzxB/3rc6l2iv/NWsArS2vjeMM6VSz0teD3agjXNXQeq4apY57zBnqgztOdJXqu4790AvVNKwbNeKjHhUCDWGdznDhP6j7XFTnGXpPJSpSwkRGf0REJ+cgoltw8oKf93YOv52lW6AWXTXcIkzlScV+bQm/WUt/l8uJ86WujCCjooDFLl4HBX/jCFyINGttQcKpNs8ajmlHarMecVtI5m/NIO5l3Qy+fDzjn700MJLKyy3WpFe5r7bKLLNb1rHLhNPBncd+E3x1jWUd/V10r+NZlhHVwnNfv8Aa0gEf8vfBhxRF4t9oMyIbLoubjutzHxu/8ZCyJo3nozThZw0o36OH6Zq578umemcMcwUBkZtgHdWRzW8rXwq+sfMCYoQFjJzpJf0dtwn5QyP2OxbF+10lDdLPLjOOIyyTvrDhf7+WZer4y5xTRcyVPY9RSW2v/7X/337f7918e0Y0ZbLPaLsIBlXUdo/FCXh5165RK+7Kn7rXdna32bd/6re2r/9Rbw/S5OFeE3mnb2t5sZyenmeKr/VXfb2mcsiU4cD4/PY1IZWWUScbVDIPDBGVrya5/fHQYU5bdoxTaPOgjuj0bC/2zf/bP2y++5z2xx5AzMxo+yLG1u5vNXvb2muw27dGuL68jAvDP/tlvaBtynPWoLdXSfvzo4VQaQu+Wzad5yz4+PDqa7ZW1P8madGm/qXZcRFP2jtoqNyRbWk38rlevwtGp8WkN9GzNL7r29mwl1fvLGqaZAit++cpXngsH4e1bt6Pu3qc//emoWfipT3+q/dRP/sP27d/+59qHP/yR9vzzD3oDGNWV47B5NXwdEayxuZ6ZIdeZFh8ZFkoBVe3D6HStJmWRgxpOUK3T6Zmcuqr5L4duNizTv/OzTIlW/bu3/am3ta963evaV3/1V4eT9d7dO4HR0SxmJRvPyCalrJvLTsVW1x3VZoLnK765XVGxuEo39yIL4B7jcNnjM8dVfzffV4xx2Zzj82iMo8/ViNbnxDzQafpuKklggVD+fMaTh0ZZdiCjVvN3xs483bastPdrl7CuflZtpyetK+9xzHWaOk6x/s4HvDf2KOYv8WvrOvvcmDN0HTb0wNoMOkw5cL3ov+eYe/biB9/70+LpOClQmDGbNi1pbvp7/RLSTeSs646b/H5EGunafPhI8QgG6UZdZTpnKlfAEBWFIBDX/yg9olKGASRHyYjcCOdHdOVLoOffcKQqtTb/UaMBhxbptzjZdI2nbRNJxP2urAjlZy6qAZjKMFPuXFgXmanTijWQU0z/u4HFBpfTTDdUIqRYyk4t7HuTFykwCZCATP+C2eUk6FFlUor6IB2aahyjiDNtwHvavBm4QQudtPUUgoD3qGOYtJcjUvN1Y4baCBgIOkGSohAAu/GUdM/TOadNOLV6nUXoRw1OBzk3lHV/Aslwik583VMJ3XisYBLv75G5bpQ4UKiDFesiJalnrK9lXQaMXOYHPy8Bzcwgvu6Ojx4ygIEhB6ErB8mCTrf0LzrU9XniBM428bne4m9on/KaofyATozpiromfvKW10BH593J+WypvxgxMf9eN9SjKtkc6jqtX8pD8o+e5xhxM+1pNOCAPxgD8ok8Bq2tOzA8D39gfDreBO/eiM7J8Hj9j2HPWFnH7HSeKao4SKn3CX2h/bTRwSkK7SxSrhrGOFqD9r2gN5HEFS/dEHfF65sRvyd/H13pGe+Mjv2PaROwQFdkx5VubBKUYtyLFFMPNtcmT77gq6UNDM8CEyKlyHCYsdZoZNYx6GWRQNPcSs0xiuzjGL6x6SmGTfIwUZHzFEPnR+YEzyuynH++uYc3HPOQszmu941HN67BR+5n3m6A6BSWSMElw8Tn6jrMx8KYq95mzf3nwNA0+udYlwZJ/B/RHfnPnwut8sssHZIV68mN89p/I53X+d5lrspftSmcJozNeRGaVN3gBh/YMi1u+cXvZa7YMMhofV59n28enN4urxXLfBj1edzna7604YYm/h5o5nRyHnQ+pPZZOjFSDzNOsNg4ISJ+lIY4PZuC7t15OPSE9G46zjh80IFjZHa0bFCnzWrgXjxv1DQTzeV4iwL1/aAwHaOjiQrzzfEOY9r1l37X8znk1FjAOOgd1+fDYjnqOvsaVV50ucv7qJOUm3O9Q9inpgpEdCY+ZsYKUWaysTSOSX/Z5ktPXVuxQ/mo6z0yNnxMYJsfXMWcekOL+F1pW0U/BC2m5MLhkNLn8Bw/HRcrbZz2fOe2BbzqzsTK0441rIXzuOM317rNDp9jc7rMVfzWGNFv2BAux459FVuX+KJix4SlnbfcNnRMQs7GnqU7ZPpLHKN9PtghkXLZyx8tYdlcVtKOc9vjBi71SLUqD75uMbfeuARaOMbrmT5f/nb7A/pW7GMN67X+PN4VNkxgQ8apKbtLSKZOsn/jb/wP0UFaTjnth+KgIwJcMlAnauR320HprXdvH7Tv//7/sN3a223n5yftVE0dwuYULuYsp3kQxd9lKfhGONQjv0MlRgOu6wi0oMyYsC8OGPp+k1YG2flYWUzpXNRPZTf9xm98qH3iDz4RAQaPHx9F9of2EnIqCjde9apXtqdf9rJ2sKdOzGftuee/3L7uHV8TnXtjvPrf6pSPvU6mqmrQ2oOmM2d0j6/2qOtZ6ABNIkqw70OnNdVn00FHro3znOar/dHG+kbsYTUn/f/5L3wxIiPVMOS/+q//m6hpKDrIiXgWjV42wrkXtstKRjZmB2XKPHWMC1xXxGWmpOr3qDUXEat631pbX1WU4VGkmz/9snvtHe94R3vTG9/Y3vyWt0TGmWh3cpRNe/RPe3PHIs+EcayCfxPj5yVN3Dao/O087diDDVh1uNueyCBYUr/Tsx1r0TXo8Wqz6HlLthW4mmNNuvTk8/y91Mp3jEZv+bNnMmW2x79ID7ud6HN37KjPcPrWcfoz/LpwbkYw2dQ5ZQokc9zzdy2tsevpmV4pDkYwd0lvOb5yXdUpQzbHg1+KllP9zA/9ys9ey8uvlumxoQsjbKOdKxz6MutBCEgx6NhI8xNG0ss4UXZnAQszFHQ62qKuRWzQezRUNyhhkjTu6DydJB9CmMUoIZaI4c4cfc4YQjB6yKvSgIm207MEzqdKDe6NTDAaiU5z5YWAVQWncQ0F2U+be6FihA/h0bVplEaMX08lS8O7GrAZWTNPB/I5uVL2sTEvIgoYQ9Q/68A0GR4qRBzGqk5RMhKMcSC08c4eBcgJjv6eNoQ9ogmhSMOKWlAjCjAVdkYe5vr0Qr/dEcAaTu/vJ2/MEz6LRg8XZ1H7AmUixR7rEnVY0wBxIGR9HfR4ris8ncCJJ6K2XhSkHzw28bE+s2K4eg5Kno1H0rxTpIMbtA+h7I5EAKMKagXncIxrjn2jRqHvm1GUo+g+dAzl23pHpx6FgN8EHtGanByfxcZMys2dsWxo4CNpR+ECzweckl9SUUIH5gHopjz3LnZRXDb5jeuRJYxzB7uU716jpxtfyL+D7OQQ7Rs8+C3G22uSpTzm+sAvjD/TytMwYvwO+HKixzN7ZFbyXSp8aKf7fIPhGMnvYILjlubBSZw2wMO52yNRppOj0eHVx+/jhJY+h+Rh8TXeG+6YFwyuslMNcJcLd+SzXjw1UnuU0hP1cOKuKUUBLPdDBj7TOIkKCidrHDDMneXOdzio4QcdDmB0Oi/LmPR3RF21iHAcm2vm4FG0ugejLxx3FLHuE3V8d+OJcSmCz/UGv0/jtUMV5IfxQ4vEzzROwSl1+mPs0NyNED67iAOHeSkTHw86Q7KuiOk6Ptc7jHlwztzZB33BNOpZUW4lNxvWbTe3byGbU3Hw4pDhWeitl3r3Sxm2Y0xD9v0zXw//vNoXVc6guY+LdeSn01+/V2eN66Fprc3h5uNxPHHdUfVInS9y63hZdRx6sT530n/9MIv73A6oPJiyNCqKuNygE3QNuvI6NpTjkK3OR2NQVogc5zoYPXx8NNmP2hQrA+PLzz4T3VyVWra/uxe2LI1v9H7ZD7NMFDuIzA3/iIrK+cz5tcqXl2dx+jL2iEaR7PaD3ZDXLgxV/se6JE4mbfNwGpzlfeKXR48eBZ5lE750hjpe6HPN1bGENYpnawvXi/jHOlCLq9tkYDPYt+QUp9mC22lgYCbojBTvJX50/oumkdGMoWOC4aLjDjaDy4EyZeh6WTEKGXT95Pin5zBHZA8bstpoeobooOud95GPpY1ZqgvqzuFEz1rgFTOW3uc8h9xU+6u+d+k5Of8efNHLJLl95GNxHIVuY77zmusp42N+FV9ErwnfVFeQ2vtdJzH2yTYiI8Xss8SJEUnjGLzEVxW/XU8yPtcn+sz3DYMWvXZ9dwYqbfaDv/Gb7Wd//h9FKm5r4gNFbK+0i16iSvag9syrslevL9r3fM+fb3/m69/ejh49ynJCIdtphkVD0YiCHA547Q8ji60H5kSq8OVVOK20N3EedV2RGJEda6fSVCFTafH5gaO6vr77p3+2vfDCg/bw4WO1oAmHx/buXtvb34soREUxKuV4e3OrHR0+blcXF+2tb3lTO7+gAUg/VIh1GgcpVT+5LLmtNdmZGU82BUKwLsj54D9s1xEQACZFoEzCtS2dykhlKrQCaHSApZTpX/+ND7Uf+qEfjo7ZCkJSlKp8izW6u8qm9sm8QBkVa+tqqJLNVU6PH8X+SWP+und8bXvb297avumbvjGaqSgSU2nNanAo7J/2gn3dAx16NC5zdpsCm8rtcnBzya5zOSdVtfJ81a2Ow27PQnvkQ+PCiTjpuFICq9pp1UZ1fBDf+EFcni3PM+rAc5fpJRuG90Av6Mo6VjsNvVCx0vduTqcoX9ezXMGjGYAbXtX1Qz/485LOo76nP9Pn6s9y3fYketToRR/j0rOW7Ff/zPkOPqh74xt06L1FVj7ywfdEoPHZRToNUKA4TvQZ0Xy+ID5RUgblc64ni3oeQJlM0YvmEtHQ02IqwyM4MCuThHl8wervCAiCoDFkPUJFkkjBZrqIvteJN2HmbAgZr5+MwHQoOU5Z9C7eo7bpGK8jCjFTNFmw2DhzcrGmVLpUJC5EGGg+Hlf4OIZ0D0YgBh51FwEMhC4duVLQWTg4uiurfo/qhPT0Wl2rcQfNMTY78LlxGQxjBZMBRdYwTsrM6QLzZS01pfikkTUM57xeyhMHC7X8eDapQXoHRhE0RYG5keVKDWNwMnwtQhCBgV7weNC7R9uwNvCZK9BQHBcXkVZAXcNctx52bXUxgncjrWuk2Tvf83yXF1cuHkmLfEAvAHesQWpaB13moXvDaRmd1qgv5ZHIOb6JJ3s6zTSW7kSEDuNnOmXh5yUlSXi1A5IDGMYocoUcpfyNiDvGxzsqcIIBui7GozSX/tKqnBLYRx3aYfDO66AmZtA0R5Gfc0PbDaIKuK7AUdpcw31u4PbV65GRI8ITx1eu86iDwVqBA9DDHXgpdzgrx6lyVVozpdpLQrj8w6cub853LkNK31cqfdasGaeX7lBh3q4w9ZnmGg7u7lhG9h1v9Byam8jIJJpa5JFhrg1wjLfjjc8V2dBP1y+sj8s9n2WUfta1yu/lfMxyBBhzzs+OFc4DbsS57LridmxCX8VPpUAKvzezBEE1CGPtO3MlP8SbZxHjVZ8id+msGBFnjhnIv/P2k3Bnzv9Z5H3QJb8dG9Zx9ZJs8q3Psxo4FQ+4x9fQbQf/3ue1hCeMFR6ofOo8xXN9PMhLpZs/p8og12ZaWXWM57c+Hx93HcN8LeaRD/W7usaOq/Va+Nk3/j5X/R6HqZ0Zl+bLZ/GMXueKda4blbRJLyO9LaJ3zi6aNspyIEr/Htw6aM8+91yUZdE1YYNcXUe2xrTevYYX7+UdyvrIaMCRLpXjmKeS5sHvqKs9dMU4VGVtUurSyeb4GPjVnWdejxQ6Rjf4noqXKXejfqKvueY9Nnt0K037SP+8Vp/jBHLntaaeJE/cB/3meDZqXVcZoqsu8/byLVUOJls/cHVee9v5OrIyIupjfsCNreC85DLgmLKEYe5c9LUbuhRH+TwsxLGx6hWXz+CRHsnFHFx3+lh934N8LeG7Y9KM3yzqnrn6nOVgdEz0OWArwD+8n59zjJqXEahrWnHD9YRjI2Pn2S6XyOYShjMmxxSXDX+OrnU7qI7NdaHbAjT+CBmw2pO7u7fbo6Oj9qnP/FF754/9eLtz537IYUS89eu0jqq/qDv39zbbX/vP/pNo4nIdkKSAmIw5jLmFh3YeQKOP4AVsUx+b74HSlifLQ/IzIqY17mi4GM7O0Y1Zsv/c8y+0X/iF90T/gaPj41jCzc2dSNFWgxHVBrx9+1bUBlTptLOzk7a9tdle99pXZ1S1ZeFkk555pHquR+JnXUts16ix3O167td9vqfI9Z+nyfq7lmy34LHAadV2zm7eEbWtLL2Nrfbud/1M+6l3vbvduXd3qsWo67Q/1kG03h+2Zxx+5lpk6vJV4Or5+Wk7Oz9tr3jFy4NGb/qXvqq9+c1vbm99y1va3du34/vIxIpu2F3nkpnRdbd0mePpwOV5Q5I6P2R/bnfMa28n7W+W+nA5vbkmI+DC8R7egv98fXwsS9gquXN72OU9bYU8gbRE08WSXS9lh/Ddkg5zbIVeFU8dPyuOuW7RXDxgwa/18fF81zs+DsfVCQsj1T+vCpL0ADt/R/3d5WXCSAvUq3N50rMqbbHh5npj+BPclqm8MONJTem3PvRLUYMxwXQwmBw6MmAwUtgQBoF7yiqMMxWY74VTCcmnpiGpeMKJvKenSFzlSfR8E5xkgDFrhE9OiNOedJjBWAgCp7wQinRMTnj1DJiAjkt6hjMP18B8/I1BN4x+OccyKk//UyeCvzlVCiXVu//QCTdAay1rd9VIHmjgzppKC48soU4HjgA23giIOyJl9Cs8PE7S1vPd4ai6nqdMOjggCPG8DsA+p7lCHwCJk1T0GM0aUhHJOQcddfqDbRQGeOnaGOu1mhGtoZq7MtPnRDs5/xIhok14pET1U1SEBoO38oqei5M15txj4R28XLkDsDigo+tbr9UZY+xt4AFnPx2BR3zc1dkMjaG/xqHfWU/fpLNBgabMuxp33D9taLoScAON92TkRU9vNGepp6cCMg4uDua833nc+ZT36qdoW+tpIKs4GB34eA/y6evEdzmXHknTmUwnkHFS1g9V8pqsobOkOCbZK12sWZ/5u0Z9CujooO2KelIwls4ffNNSLvW/nkHqtTDZcQDeSfmbR3xn9E1XWpa+xrqDMc6H/h185Er2SUpzLv/psI1rOzF5B/Kln9Amas+UdC8pWQxn3q+fbmyFEd8PRwKn+8sYN3g+pRHa6XGds+73gxun66S8bcysocs/v3MvfKRrlzY4zvf+vsC/Lucz3O11TqFdPYjw90FP11+JeW7K5R2OKW5M+nc8h2v9uUsGSn2/G5l8B3b5tZUOvGcmlAslDSpfzgwdTw21lFXHCr//SRv6JfqxUhROAAAgAElEQVRWR4HjkfOY3+uYXtea6xjD1JGz67lKhzrvOqfKx04Xv5c14KfzvONt5W2/zw8N4JPUw8lz/kznn4nHu4MR2dIz0JfoRcGvUt7UOVO6e31tM37qoHhXKYg9CydrYI2Dg0kX9ywSlWrZ39+beD/o3CPovLY1h3Bpn4woG1/nyr+VJ1yOqi50XQAvgF9DZ6i7bEbNyy5Cd+q6KUWyH5Ko/hcHyLJDfCzgxuBL73ybOh6ZdN71NUbWPZK78nnUWDWnrj+3ypbzWzpA0pm+/E/bfZonDCcjesExxvWt6wzHqsqPFWuc732cPh//fNAm+cT1FQ7GfEeeXLvuX5qvvmfP4PwGP1U+cfkDY1zOpnf3wz5si/j8SnXMsmY8GiI6/4b8DucR4xw8kTYT9E7n+7y7asWUOlfnCWgIbVwfuX1bcchx079jDSptfK2g8xhXHow4X1P+SvuPtdWNpv4y+/u32v/3U+9uv/M7v9cUfR1+5NXMcJH9IxtzY1ORxg/aN/zpd7Tv+/e+px0+fpQBN4qq65lg0zpPWVs4CHV4OQ7t3RaAZm4bwXO511GKsNx+6XC8usxa//mf5ncdjrFPfvIz7Wd/7ufDCam6iWtrm217Z6dt6f/N7Qj6uHVrv92/d7ftbG+166vL9qY3flXb2VZT1ZExNdnTfQ7MSawOrYcd31ODe6AFvF39ADdlK1Y2lgkZdPva+ShoNR0Eyb/YU80j02gjDqZ+8If+VvvQRz7c7ty5Gw3HlG2jhiqnF+fd70EGYQtncTbUVIfnW+2rXv/a9rrXvTbqKb7trW9t6ystIhX1L3SWRfTiM8hxZ4AJfAl/6zvsVfQA83SHP7zt2FXtrydhifP8k+wWxw2ns+Opf87vblcwRvATm6TaKjnOeQ12DuRwKb8UdryUrZIO+rmt6+OBV6quqWOc674MWhjlX4bTzddgSX/V50qThWO1ZIRw3ZhbRvXr75SP5B/ozlr7+rAWSzb3Em/oM7fr67P977wOuuLEHrZdXGtkX/ntD7/vWumXAQi9RgapiCnEoy5OnN72dvE+IIBB9R1Et4ySyalMIB3GG87Aads5SxNwhe6g48wgj7crXYH6TJH3aMVhkNKVOB2Z+ayMRNLfiqjTXEhHnhMza2RkU4FUmgIYomIitfTkOObrThE38vW7AC0B16LCQgCyw67+1Ug05g/YVEZ0GhDpk4otHROkq2p+ABdRgJNh0ZtgsEaqGcm/CRTCsWdOrX4BzmLSqj3CKWnvDQ/S2JJzRLibqc0X8beKDJ+dnYYDhRDzYPgOuPCZ6pjJAMVIBggRxAD13rAEftC1rrSIOtLY5/TuqTx9bukWyTTSeF9vCoHDQ3QknbgKLOsE/SL9oTg+MOI1ThQzUZ9u4EFT5jEp034SRxf1apQtGfFs1jRe+MEVAcYJ9HT5Vo1JHLS6R3yG80t/zxVojxgswKnrJpywVH3AzRXVUEjDeZ/Xjeg77gNEUdQT3a0AeBRlXu9dQONMciif4P2IjEhqEmFJPakbWx2LvEYG3Yh12Ueu6nrMgF+YgCKcnIx5COMGBw7G4JmOY57Gy2bD+XFpg+K8Uh25hOuznr6R5Xfkzo1GV6goQlJmgsfMucC6uRIE96fx9oYeOPyytAJd8kY0l2/6o0alpVwxPqKi0W98Di/WcVRjjfV0g85pAA8gS3WzxOfwtxtbvklgXTEw3HmIbOJI0TMUoQWOw0++Dr75DM7uJ5v5/tE4wvnlpYzOOg/mg6Hvf/u1/O5YNjAyU45uGF89beSmsTUOrnzc0IfP6hpWfHSsWTIG3Vj23/2++q4qA+gpH5vP80mGM9cjg5UP6nt8HIzPD6mW9BPX1e/886V5Vx4ea55P4tAOg1h4nQ6K8Saem/MYByCSX6VOilfVEAD7AYwbOlBpSr3mc8f1aOammlm9oZyeHVEmF1laJORVdbxVZuS6taOjw3b79p3ogkpJgMDqXkdLcsbhZ6Yq33QsLsm507PyVcybLs7WzKby8ZKchX65vsyox6gTFpSfMnA4REXmZU8F/6jetLJUKGRf6l9N9k237/RU9L7zEHw77PCR9j6bc8d6sNhtiCWZgkZz3Mk6vcv/0sHoY3PZRg/rJ1krege2QcUqZBRsquP1fUfFWOTSsealZCYBGF2YgRHQdS4TfXXNzmBdHH9c/6JTGJPbl+m07U6ZkLe0idlXUKs763bPnbdJuyxrJP6LqLMeDc/6jK7qwzavNGENXOeGfWWdyOOxfcMt/oEDfJ7Ihq+Fvws74kmY7ZjrWKzr/eB/RMuNnTLTjr2B9pxxOL3WLq9X2v/0P/7Npm7I0RC1jUMR3R2Rijpsvbxo3/u9/05721vfFE3vlD6dZb6sJl3QgL3H4AMO8yd+7I49nNRk1aQtMqIIIx1eyc8BtelgjH+9jrQ+lyPyPe/5x+2Tn/p0YO7R0UmkfitVWt2PZSPuHxyEk1G21NHho3bn9l77tm/55qgnOdmy3elHrX94VcEoOGSCP3vzzXAsmV2IbA5czTJoZF8EhpdGd25L8T08HM+TM2gWVSkaZBkn7eFPTk/aD/wvf7N96cvPtKeffrq9+lWvafv7B+3Biw/aiw8etD/+k89GiY2DA9larT0+fNxe+fQr2jd+459p3/Vd39l2d7bb2elJZJRMEek9iKjKLPNwWQev3XZHLuF1/V3tMmgLXrkjbWTWzBG06iM9U3pOsk2tXrfDeYePo+KP286ut570uV/D7xZw3Z3GFqkKf5Tu2D42n6XrgoFPw+dSsWIJJxIXhuPQMWes3XDyxfcR5TrGPePTOGxRKQGV6Oo43P1klDxbwvWM8MWZnlmykvOxd0+bpOqQSoNqQz9J50y+hemdQz857+TznerzdHZXD6ppuvLbH3pffBaGYD89jEn0k8LTs5N4mgYQreGti7ILA0oEpY2gh1LpdduYfG6QxyC1ICJgtJBfXZ26sXrqghvqAidOaDDE3Qhi0+fGBUIqwCSNOFTc1UV2TraOt1E3ptfeifoV0RGMNK8MOZ8aPPQaPtXgcGWnukEAKONUkdkpkrMrGQefMHi7g4zf60JDQZpm8DcOiDjhV9OW1dV2dqZOrFe9Xk83mGVQRBphb+5h3aH1LD9d8Wc7sMe6oPA6nyQtRtSCRyJhZOAU1ZpHV7Gtrclw1O+c3DH3bPyRdQjV3Rzj2DfpPmaMBn0m+pBOyCYo+HNVKctyIObsgkdCwEaKMMasaE+kpObj6UfDcZ3OeN98sEHCiHXHXAXKuM9CnDGYSVt0ZeNGJDJANOYwHucdz+FBZNTBCCXH+FzpkR7CuvM+1sYVoOZbw8idhsxpgH0aVENZ5iEA8uNKyQ1U3u2OL3cyIitpTGRo+7TGnU+9nENdC5e1JZAGYxg372ZczA+azeZUUrwYVxw4dGZ0LNA4ZdzhcAtD7+hoopHG50rN4X9JGTNGZIJoX9FJKc3x7tjL5nPRD0s0Yp3gTTZ3OadM1fNOquC4GzPQKNa6p0NTVkJjI2I45zXmOtUg7WUd9Gxv2AKuQQ/SEX2Dghw5dlTDlTGDx9ChGihgjm9UeS586OtUN0RsioNmVq6E98PrjgfOm75JQtadF5D7/CwNhYpXLnfM02nE83ivP98xw/nX73F5JkWT1PKUGQwnHMppzUAPeJfnLBnfzqd1jfw7ZNyvcUyrnzOPgV1j9vUz7nWMdZr5uystXXfV8VSeean3ulxNG8FS1xEcqz99zZyfGc/A1xGthN4BT3hGjfh3bI7fowvoqEcHv8H3gUu97t3gq9S1oVvWMpJZG251E1WEkZ6rNOqwAc91EHwSh4LChwcPHjTVL1VaNYey6fzLMZB6nBg2mqY477mucZo4z1TbtOqRakc5z7CuVaZIS8yGEhcxl/v37/cD7LSjqTmp1PDtrdQbwTc9Yh+9Bx4EDYW7fVPj+h3dgrwNfhxpmAknvaGLbQZZfzCG+S7hic8zIq0WMglyKzdq0zmtq57Sd2SiVDuW+6Rq4W05oD1TY8qW6J3KWbulgxLo6HYf18PDTj/0uO+RXP88CdOYz6TPusOFMgrg/4y+2kP0AAewT9fpHuz0KB/T9TzrO6Pt9UV2uI3Ik8RjxyGyFXzO0ARZr7ZZWNly7FltUsd0+H/Ie69BvJAC7pjuGO26CX3o/Ow2nuP0kGdzMMLXUTMxm5Wpwcvm1k779Gf+pP3oj74z95HbO9mQr2/+13rW3s7uVltbvWz/5X/xn7dzNd7szVxyjHJLjsi8JT0z1iPTdFkvRSKO7/LQZvDX+qif38ef4+rNOnvJrL39/fYP/sFPtC988Uvt+nq1nfbUXYI+9FMHmipBIadja2ft6afutLe9+Y3t8kLBN9n8TpiU9WUH5bML98rUHMb1//g9xz3mPeq5s7bVvnX+rLziuEO/gLHWPWVaDXu2t9tn/viP2//8Az/QXvOa17S/9P1/sb3hDW+ISM7Nrc32h//kD9sP/u9/K/TG5uZ6RC1+53f8ufb173hH6A1kgqg715k+zxzryLoDE5y3NT/fy0wYZbWzXf/M5miM7nTx8UAjsD1128geBQddN7v8VHq77mJt3N7g+byXdXQ7bokX8j2J/9O1JevE5dZ/r/R3nHJMdD08ZD0davNn5OHizXXNA6InrccSfkO/uvaUSch3g60cPoz9u8YAvrMPruvr9Kxz9HX1Nalr4Gtef3d+rc93zOL34IuP/fp7r0XE6Ex7cR7pJ/mgPD44Pc/osjDypFxG05t4DowZ9/SNaRgC1l3ahSWvzyEQKYlw4cDR4Kmr5YrJhQAi61qdRKuoN44hnBikxvFclF7WtMkTt43Y0I/UYARwAHjWSdB7Li5Fn42MeOpNHpaMCuoO4XQcjgyBW56eYIxP9AsHZoJMGPu9ZpZf50A6MWp0rDoNw1rkH0ZVGtfOFMxfz6SZicaStM4addGJmG5adsrqkQSsO8+DSWfvK/U4fB01PxwHcjDqn2jFO1T7AzvCjfQAxB5F60IyM047T0JHQCbHnPU0GH8yYZ6UpRNtNKMgjN1prvn5mmK08A4M6coTscnpKdp18zQJeD/ViDotRHZcj2jDiNroxe3jZKBLcW4c+r/emCQ+64Wd4/lEYtoJdXV0OEDEnLthVEFUfwN0rnSYIzSqygbauGGaoHczKolroI07itwQZt2D7zrf+nhZn6p0uWaGXUbPPPUkhUmaeD5G8CU2ZqGAMv/aVuIGTk+A3I1zPWN+gJLRmci7Kzt95unu+h3jxnkBPiQtxXm/GmjInBvc0QuvgzN8H2sxlbbIaWVEd2Ii68qEmVMaS9l8KSNGR3QEa+h4t2mbIE5WwQh4KvBanRsjjT67wUbUZT+11984HV2RE/HkOBF43iO+uZY5eGmQST6txIXzU5UBNy7gM7DIDQN4HL7wgwfHCpwzyJee6RHIGh/zqsYb6+8y43Luc/PUaec9rnG8ZV5+HTR02b0hBPZB6Li+wSGaJ+U88XjiZUvbrGN3/uY710FL72e90EfO73znmP8ketV1XhpLpZ3Ti3E6XV2fuA6Z4VwnjjtrkGFk0Y3/JQx0O8rnr/E6Ji6N18dIw4hKZ+Y01ng57ZXnY1pX7OE5la8TS0ZdRb1H6dGyZc4vsqHS9tbutAGQI07RJ6cnp9EldWNzvV2qKUivp0tNRT9ATF7IpmROX+d9xxjk0HGu6jp4zg+j/RnQy9cHnIY3ry36X89/4YXnolYaYwRr4t1RCicPt9m8alM9HYhG99OVXlusl0dSvbSuAzgYZFzwbPJjr/NaGmTBq+hIpwF6nPk73zge9qr/XRelw8J5wOWUZ1QbEF5256JjUzxDDQYsgowxu/xPKWnl4PdJPO94Ma3ZzLmTG1lwHdzH/q06yjEaulW+gjaO81yjZoVbWztT1he8IB1CBoMyfxzPuDfWfU323jjky5JpaXEmRt10OCIjT9KNS3aX6zD4DKyZcIIIYIsS8+9cZzCGJf3lvMZYnI8GzecNp4asql5sNqNQHN6tW3fa3/6//5/2mT/6k+gyrWYiyNC6ZCygRLUGL9vXfs1b27/73d/dTo+PVcBhYqOe9Dhjq4oDaSuP3rrQzPdITrtYH+0rexZV7Als/YIPFdW9ut6+9KVn2i++5z0RwXimhq9hn6pJ1HaTA1LlJPb29tvBwV5EZR4fPm5f8/a3tqefuqdwjFk0VaxbL0/BGjqdXb6WdC4Y6msCf0583Q9gl2wx9w34swIjiQzreyTh4+98/OPt3e96V3vLW97Svu/7vq89fqw96XXb291r7/2l97Vf+MVfaLt72+07/q1vb1/7NV/ddnZ243/nc+c3SqB5gyscwVUmKka4rtf860HWki6Exq6bbmBd33e4nfIkHF2ymxyHfMxLNhmRpz4en5fzhD+3vmOibzCtfBMDa+oYKw44nZmzj8c/Q1dUHtP1NH7L6+cNy5A1xu1/L+mHHBO2UC9P0n0O40Ct+976A5iXy0K17/xddd4+tiWa1Tn4ei7xELK7NPcJa+E17ct/98Pvv549qG+YdToTkwslnJsa7TRDSPvmmJNlmGdFdR+yX1VcN1LwEhhdIB3kMX5YYMAIJVyNtlz4BH+NSxvSjNZLx52exymdrnVnUyrGjNKJhYpUad03IqdQnqGMdQLTuygTacWGiM5wLLgclRMtegQi88xNoQrFji69wbTWDTuuDUdvpqAiiHMlqZTlNAblZND/U2RXj55T1+D41zsyegSZ7tPfvhnXpfGMrvKGIh10Hsrsqp2dpoPBjaMoZmtOBOUFwIy+WeLZ7jzQPOlWLDr5SS2OYGgQocZdCtwYcyPYlYobjfp8cois9G6Rl6NmwCTM0VLMQrWp29cjPREuoiFdcINnesQABiF8zTpFWjTRYSpB0B076jgHfeBv5jIZGzIWuuN4Juxr6qo9j/6bDM5woM/TIuFLVxY8LwB3PfkPOWFczM+NRDce3KBn3dnQsBZ6vqcwzek3/uL9blg7uMbYV9SJb77Z9PfiDHVsmYyBXicJGkxyZFGsIUbaUE2paaNOLXI6njfvBghPBl3NsYhyG7iWzkWcc25Y+pq4Ap4w22rQQrn4zooER3mB3rCABkNplCqyMxuUsL6ukIL+3SCd1s5ScHStY+v6ajZcmbC9jeLjyB5r6jjARtijff2EmOfpGUpp1FiU1pEHRT3CvBucYBvyFRjay1BUZe0ywHfwl/+Ed5yH4DHm4Ru0quQdz+EV1xPgrz5z5wP0hXZEdXqEMPN8km5Fh8e6llN01iL1TEadO6a63nXemvjdjFZ0pv98KYMG2uf7Us+Id7SMbug5Las+nGSgv4hrXd84Pzufs97wHDoSvAPD0ReOcW7kV56qa+90c/mtcu1yUbEZvmBe4ErgNC2YTYZ5tst0letKF95fddmT1jrnOWoBOX3gIRz47lCCPr4p1kZMdlZda9dvHBYPOqWuQzb4GRvmHsms93rGgqJrjk9OInooo/2l3+b1TjUuMlw8stbH5vR1Gle+wD6G1uiiSmP0Ae/g+R7RzDXwZRxoXV1FBOP+fm52/YA+1q07xfQ79nDSUQ6Sy8jecNxgXEprFJ2rjobXcx6KHO2ZLyWqDF3huhqMc36qssHzHUu5ZrLbuq1abTzHAp7j+5Mqb0HPlof54KnrjLrGVVdUOaeuostkxQbm4jYpz2F+bse6TIJ9rKXPB5oiUzwr3r+6EvXm2H+FfXYtnlf6vCJ9s/6i857zq5hIDsZpLqqb3xuHpXMx3WzZICPlsY7Nx16xmeuRO8dI7vP5YF8ujRcZ8bVyO9oPlbgfGld9nGs18I3550+cAOmw0nUPj07bD//w/9HW1rfbSuz1lD4tp6IMscSk7c2Ndnj4oP3Vv/yX26te8fJ2cX48MC/zmHva9IhmXFrndBLmmuWcusO/RGBBP+Tpokc7Mnf2savr69FR+Tc/+tH23ve+L+an0lWxh1tbywZa+7farYP9kJWD27dyndtle9ub3tDu3bndi0qN9NKgU7eZK619TXx+rAW4QWQu/QUcTyr2g8MVQ+Gn+RgyMj0wbGUlbMnt7a12enrSvvCFL7TNze2IetfaSXY+//nPty9++Qvtla98RXvq/v2Yu8am8aLb3G5DDoOFJmfz4CX2Q877jm+umzVPMgLQceCIz7XqHscJ5AK6Q3Pe7zYffO74Bm2rveH2VF1j12nIo/+sNoGPHzybdH2vPdxWhkPesdHX3nWH21SVZtXG4lrXI3VO/k6nqWN2HgIMDT/XI1mCa6b3ok793NeQ78n99xiX5HyOrYzB51bn5fp2yP08QxB+9Dk96dkur2OWQ3+ETISDKt+x8vEPvT9jb6Q0urPLmQvj1kFhIlDvrsVgPPViAPbNummDMfXejAx0omsj5JudFKysJ+EKLBjrEsDPxgJaKyJ8XKF7JMgEVFeX4ZxIL/XIaRdhwrHYI3dcqcFMbuTrPdDJldh0Uhw1r9LYxSk3TdgcjJyouzKbLWh047qcNTNAoHiX3jE5bHsXLz1D32e470gjzM9yfRxEMAImQe/rrM/DoXCZGxv9n8+gRmNGv+K8PLs4j8K37uBEANyg0GdswjFqGQ/XR2TLFPk6UmodUHRPBaq6TpxaQyOlBIRit4Lydf4O5KybNsPpCCWdJzfnGidKoTp29U7Vl9I6ozRYG83T56K6gaqfM3Vnu7puG9EQaBQHdxDX77FZ7tGHfBcC39PxeQfzYd1cscfxQA9PX1Laeq5vDv0ZvBPZRwE7PztGVJwZxlunsjkPeQb8Aa34vI5jZmT3jbivK3zCxjZxRTVielHqXhsu+CQ6wfUNXK+nIWePvqMWZ7y/O/Z9AxE80EsPKMqYU00wEDzjpysEX0MHc8e1+J3SOv2LNHtTOVWD3pXmGEM6l9wAoJlAPLLztCthnuvP39BBjZzc3cGeNVPTSQ1OOI87nbx5gfhYUYQcOiQfZemMbN4wUntD/jrmK41H79L9yHf83ccDPsAzc+xIo931CzxSec0NjZCX7rx9UuH+agxNsmqRxdQiBDNYe3dKuAzAA27A8L0bB9BY31UDFTqSLu33Qyv4sRoWzgvoP6en63OeW+nvWO38zbueJNuOG3XML/W346XzAHPhvRqX8w9yAi3gEcc7v3dJVn1NHH99TVgr6Ml1LmO+Dqxp/cxpUPlkic7Mz7/zZ1Q5GPpwHOz4vdhAoQciKyIb6DlP1IyISp+qg+e8S4OPtDsGHw/ndK7RaDCQl3kanjfiACel20YnY+ezyv++hs5XzLHqH597xWC+c5zRNe5gZA0mu6G7OU5P00nhWK9rwUA9Ww0KFGkf2R9RH3ue9hV83Q8hhfVaP3dWwWfwybQ2sitKzSbX/bzHN9/YY8iS6xyfg76vfM883easvO86ReOtDinekXMZmF95fGlNfUzxXg7yZwIvOquZFo3xclPJ85FtlznHO3hgyNjQy9BsiZd4hvMWspGHbjq8WZsaAAUf9CYYS7I+Cm3xftmssv0zojeX/Wb0IvNi/r7evh763Z0M0MX1Cr8H7bCPSZfsb680Yd241+nptHF88XuStuK9gStc6/yZ2BbthTWTdufu7fa+X/5A+/lfeE/b3d/vlFmNNOqIkpUNFBW5TtvLX36v/cXv/wttDUyK+gQ4GOcR/M7fLjM5l5ud632MrteCDiu5Vxvyo3q0RzHjU9Xi29lv7373z7Q/+IPfb7v7e+3o5Lytrm9E/XI5De7ffyoOAQ9u7bVbtw6aDpTXV6/bO7727W1rg3q72SFb31FzdqDuvBmE4xAY7rYCUbYE0vh3LjP6XcuQMjZvmDoTzXKQXnlTz6f+bmQMnZ9HDUalt8v2fPbZZ4P3OUTn8Ar+0DXwfY5Je4KUEjqSV/uE8UEL8LPSpuJq1T+OzZWWlW7wu8uq6yDnm7qvctxCxy3pszH+kb0wx3R0UPK74x24MuF9l/9KE6cddHds9O+rHDHHJRqMNRr45o1VfK2gNbI531OYp7F2We9RmWOMmdnrOF7tOF/HJR3gc6rzY81dbnSNeFpjvnv37pTZAD74O+ADX4Mn8bLL3MpHP/x+9Q6edfsE7CFabBo7ZMZnuSoz2U1my27UbhiwAEtAH0ITebmjS20I/YpOp2kI00/IusKeG/ctounY6OM8UkTixXlPz7MNZ5zcKkpkfYSZw2BVMXt0Es1ROJEXYd15BCGm0+VYTaWZjk53HlnDAvpCohjCgReda4aDIGmX0aRuNGRdwlELQEYiDkPfWMpolCOEEyHG6ye3ek4W5PVahHOGh0lV40jjdGeg7qexjNbo4cOHbWMrU+uJZIUH9JOo0wp+uhfg5mduRtIz7kq2gsqMsa3jo3TdJFhXOpEddISvdS9Gta6VQQYN9Z0cG1LGjx8/DsWhGk7eJKMCPA4Dfa5xy7mk2pE80xUJwIvCC5lR+oQ7C3XSHs7wkc7vRtK0IZZS69FrDjIOpLmBTsMH59f0/VysJ4XJe/VO3oWxAs+wlvpea6b1o9QB8wWowAUHqZzPSEthU6lrJge0un12BwD8OMlwj6hi3tCacboSmxRnKSScfJL2nsuQvzMcadZoIO6xBGnHv6okuA/edYcr4+Qe55GqMHxsk1JS5+VZ7ap0frtSqIYZtMs1TOf1kjHD565cwUBkUuuuzyYjK2rl5oaWnzgWkFXeJRmBb4QNOpgYPJOHIhic8KJwOZz8Pe1F6TzUJ2QcsdG2yAqNhQ10xX7/uypSN1Dgu3Tj9o6GPWJomnupdcezqbM54XyJPBvGf27kHFeQO4+crkaX3+Nr5rzPNatx8DAOLJxX4VPW1nG38jdz5v6ln9zPuvvzqhHr71zC+LoWjvsV8xwjHAO5pxpJS3aKG30+D7cZ3LB0mVp6p9MgozYT090pxDx8/rzP7Qw+cwOwro/T2sfvvLrEH3WtHI+W+AY60XgvcTFtRbAchw/dj+vaOS6gI3QvpQ/GelQDJJAAACAASURBVA6aYWMMp3DaRHW80MidbOgzHWhwD2MAQypt0NOVp123OW0Z89JnTuOwTaPeZNYtIz2L8d5Y174h1tg3Nzemhokz7FO9vW7voovd4QefTbzVa6bhYHHHsMtS6J+eXpy2P5VCRvqs09vlzfmxyneMJ8zzrI/t9PHfkRnHAsehwYsjq4ANsa8H1w1MnO8NwEFovySPPmY9b9LxV0qVzUM2zWUJm1znVB0LP+qnHzQ5vrjc+1grlg8MkyypJNKIXo1n9EwN/xx6oy+VMTBvIrLcCMDfDb3Ecy6PVYb03ik4Ig505wfpyGnFVsehice6U4d3O42cDx3rfcz1wA3ZwOaa1kOO5F4aTPffunWv/a//2w+2Fx48aGr6okjRK9mzPRZS41BT6MPDF9u3/iv/cvvuf/u72osvPshkKTmhY3AjeMLxxW19xuN8zFyy7Nh4RuJJZrQpFRqbnHulcxSteH51GV2jlR7899/5znZ4dNyuVI/x7KJt9AacSgvOQ96tqMe4v7sXDU62ttba13/d2zOzKt2zuTckM8ui0yv2uEyLho6hrLXb8frMaVH3E0t44TrGZcltJccRsmeQJ8Gn6y3XD6KHriOTkHvQXYkNGYwTsN7/VT085HOUKXI7ynm56jbXT9AHurgdN+fxHAif1f3Z0vhc9nwNKiY6fwb2LdTldXq7DDv+BD/gb2KfZovJMxzXfa0r3jKuJTrU8SyNz7HD5whdKu75ulDfefqsly7Le0ZatL93RkeBBIEk3ffma+BrOevi7N59Iw66Bj4V/6JT9R02hK+Nr3+l802658Haysc+8muxS3KGwpFF97wlQcdghHlQGAyYCEQUkn8/EaO33L6cUvi6cEU0Yc9R78YG7/MFCMV3gTE2GnNwDUq5hlgvGSc48BBexsgzYFb95BQZB51fG4suaF0bp8WZhpOb7Ngka1Oh5ipKy7bi5lpk3U/kzlXvnJoAexn1UHgX6TAab25KM/pKyoVN9iQQZgiygZ2MipUET82LTW9NzXEmCy9770LKu4fgDjaLMaxlrUfWAwWCwsChUIFLf2NUY3R4BKMLNPxXwYS/8znp/pkA+4rUggGyilKbamaEIxoHd8qGHB5KRyIS9tWvfnU4bXNuw4gFqF0hkNRdQQuAqMZDyEoP14xzUm1AqX0atSjSiA3e7A5FRUWqALxOG0lxcgUKPWo6kIyg2b+eduxrhuNoGDHDqV0VFPKja/WueF8HuaqU4h03HJojGthpSc3QwClz7vn7K+BOxocdCLgin098FC4PJxhd/rpxMHg8I0GgZxoOl7MDF1c0vjFwAHec0e+Ob057H2PMvSsmvTOUhBUUxwjKe9KxWHmA59XIDp8fOOA6AX72scFLVdlm3lXWTPF5YQhUPgp86VG9or3WeiqgrShWw1LVEMPBRi3ISUZW0hEBxlU6QivfKKQiHV1Rh0EE1ubO2R2l4GGVX+dF5l2NDzn16vxR9u74oPwGawA+1+fxvW+AWePBY/ODGdZrrPk4qWVu8CpYrOf7JnEJg5HXSe/Y4ddLfXaDf8rmUvei77TmdM112XD97J+DAc6/jgFu/FZscDq5HDl9l8bg+tLnvYQ3vKMadI5l4K/LDzYBNeSoSeib6To3p7Ovvc+z8gQ8xMaQQ7iKB8wZvhhpXWrylzoGu4IUZLcJwUnHLAzdCWeUxdA3rXX8yM5wMo6MFMbEc3wTiA0C5oGLzHdpzfSZb2xdRnmXPuOZPGsJ9+byNqIYOIiRbYF9oed5lEy86/o67BJ1OsU5oc9Hmvd1W1+bNwwMR0ekcc5TMWMs/aAJWZas1c1n4IDi97rjwJ0YjoHMbXIqWK0/3g1NqszAd5XOrAfrXWnvzwHn/TPXzXwO/j5pHZ0nXZ59rlm2KL/V9WBllX/S0iseOk5VfIGX9Ll4gPTMak/wbubjmOW4kPuRjD5mzv6Tz8GYSCa3fQrPRY7AXudvnuFzqXzkGIKOZ46OXfEMuoFbXXnHM8d/52sOOFyOp31AOcAbY85D5ooFjH8mxz076OLqvK2ubbZnnnm+/d2/96NtfWOrtZX1tM9pTBf7Gr1FASSX7T/497+3fdXrXh8NqNZ6Y9Go1dhNctdHS7LqPOS2iNdqdH5fXduIdGetm+itYAm9W7bkefd+6fPPfe7z7d0//dNtZ+egPXz0qCm1enN7M5q83rp1u21tb7Tbt2+1ne3dtrm51S4uTturX/FUe+Mb39iu5YTuchB7NmvKx3t9LVy23FGkccOzjhH1XudBx3Xnv8onyH3FBcckMpTigCWai+Y/9At1uvW9MBmsQae5IxXZuroetTl5F3OGDtWOAQf1bsfC4KKpjvWw9f25lVb+Dqcvz8oMnpuHOozBcQhaL8ngnK4Z6LVkPy19VvECB6OeUde3zs9xa8w1swrrP5eLGV50h9/kf5rGnmUInBZLusQx1eeCg9FpM30fm+Bx4OP8SX15f1bFBR+T0zp4yXwTPk8OURxDlubDPcnDPUX4JjXDRpnzVPpEVj76kV+7DgG2egmpuFpE+jkYw/wID39L2NSsQwW0PWLJBbYKPGBdFRdGpTNw1g8ZUWhLwBqLohPD3g1Nz/GIAITThXTJiNSmGBDhPYxFYJzPJ1V7pBdrrlNEYaQdZ0pfdJCWYulAhCLVMzFAMQiuLs5izHpPGpU9msiixnS/rvGU4sk46KmYDm4BYGWDrPdNUYXqhqYO4paiy3ydVtS4xOHnRmMFkNxc90imDHedIqngGcAKhyUbSJ2Snpxm9JLeIYWod7rTQI5XaJOgT5TWKDas96xvjGhavQ+jHR4JpdDLVaKgeQ+1nFAARLEm0K9F0WONi7poCBdRroB/jEMpA73TrYOqC/Q0vwyJmuqrRHdNi96N5/V0M12qcbpsYZj52vlm1Xme+U9jUh3HheLJrJk/R+/0aDRouiRf0EYYM2GCndQ6HQZ/0LUd5ZmOJoyUqoiHkhzRK87Hc+fNOB3XuFkz+JjNfjXq4p19k8SYvVYlSnA+HwHzcG5PxkYcGsyjK9gwuNJ2AyN4L/K6ujPUIlUTT0cnVniiRj6Aabyb8STfeNqgHbf2m1h/l2GPYr68lHE5IocSB/J/f49jPp9zagxuy+E46JAOML2LJgXQxY1PcE7vS3zLsVS+DR6101sMcnQS6wjW8zc8BFYtGTiJDzcj5BkDxkPSMHHSnSKsm+pmuiwi1y7rS2uZ1yVGcT/P92jZihPQ3XV7vb7aFXP9Dr7OSz3IqJZOjbosdgrt/LBktLk+4nd3Ksztg3l6P8+u43UnFmNBVp2nHaPd1uB3l0/f4Pgz/kX3+WbVcUb6BCe7PlekPPzn8xkY02vddONvbkT26FqvjdwfwljhRx+vrw3fL9lKjl+OeY7FCkdTUzzHCebIGmALVLoyRnc+MB7HDb+O78Ec9HB1qIELyIbjITJcecP5Avnh3a73/N3VcVrlGPuCtEzRRg0LZf9xmMk9wgs1t/Kx6ruHL77YDvb3J5tJ9qlsSO4X/dIuD+pkVEh3gumTG07V/n3WqaRsxDgwx6aUbeI8wLo7LsG7rhsnOWlpIzqGu4w9SQ6hr/MPGDLXvak3cPah35feV9eWcfCusQY3I4zi3aF753o+eU/ZDhGiNuoYqi1Gt4WWcKce/rmzEgx0ewu6w+vIEfOtfy/hsMuV642KD0syWrEOnve5MRYyWxgz/O98kgF9NxtDuX6ufON45vpXh4qZojpsmyW+mstUUCim5df6+ydej1ppEawYmVH3n3q6/fhP/FT72O/8bjQCyci2jXZ+cRHRrOuyTTbX2vrKSrt1sNv+47/0F6LGZcaOZA1DIv98HlNE59RcT9kHJOCO0hA5jxER5XjjGDXRoyktWIE6aTtq7fZvHbRf+8BvtN/5+Cci0OLhIzU9Uc3O7baxmU5KlaNR4xP9rpTo5575cvvX/7V/td2/dzc6S+vgQ++OUk+R2ZhrMJtT98gv2Tmug5iDj995bmnPAl+5foYH9Tz2sawxB2foOf2d+/CxVybSFPsv5tcPv7Vmuf9Pu1mO19A5vQwB74ZvAjN6qTEy1fwa1z2OifyODMP3lTfB7arnn4QF/j71UploNW8KHq+va3PT5hjZN+Bvvabiis/LMTzexb7HmkXW+32e+azu4LJms0v62/EMHcL8nMd0r7Bce6w5TZOnof+SHklaDppEzXHJgjVsyufTgXaOPdVmYG2RB/arkjMvtZRkGMEDPN91ds5/NDV12kPjoW/TyTjjlcCj9FX55/nc67byq7/8i9eqCyeFJyIIQHwgpNVCdBwlrnhxrJHuAxMCWEsLq884mYdgvglzI6IqziWCI7g47VjwOB1aW49aChGqbBsd3sE9kerfT+s0X8an9+FczI0ryi8Xx2mh9G4BxvrGZtvdFfiuhXNxdS2juTC0pXjkmJVyEbNl1FQWGI+xX8l484Lj4xQRxw6nJ25IaCwYljlfbfBkHOaJ9czRovd2B5WvkYMQxg5g6oo6ntWdmig2ABeBUTTdDadWNR6uc8wa+9n5SdBF94uf+J/366ccjH5arHczr/g+6qPkyQXGDhsKF6BwGl6vhPIXX+DA0jj0Pw5EeEmfMT+NK3lOUYTdqdCbIMGLa9EoReww0t2RCWTM1yPWUY4VO62S8zTnYB0+xahq8nN+lkq8N7FwRcRaE8kwbbAsvDrkSqesVmPTN2IOtG6U//+EvemTr9tV37e7T4+nz3DvPfdezSBkBLIYLAilmAgqCQhjDMYpu3AKEyybuCp2XsUv4v/CdlVSeZEQAk7MIHCBy0iYQRLYQsKSMALZIggRS0ISGu+559wz9dyp71r7s/f3Wf00HNVVd/9+z7OHtdf6rmGvvTY0RC4JUFelT6YZQBWKPS4TmoYbIOmg7UaBYwKFyj0IQtsetGL9GH91ElwpIyue2ekK1Nvn8wHKqW7j/9ccEVeaawoUQwW+GusXBnbPXO1GWdJh9hf8TEDRLnQBe8GEJf1mIMbXJMsqzKAYTjcYDWYhS+6Qqh9udvagmAxLp4ljSlXGek5tkrUY7Y8aSNMoZV3dSHXc0py2ugM+695cvggj3u+KlZ1DvUv/LpP56LIOVlWk8FPF0GqI8ZzTAqzIOUkPpKHPBRNrgR0fz1VGNwXM0ZX0CcY5X7juhAed1nqWNSc4gdMWshz8txFOinA3HYqUC4IUYwPFjubRr+NWjKsX9QZfmAP8xPwrrzsuOXZhOF7lgC/kNOouZxXTSvtoP2wpNkryeEs6T72Wb58f8lUxGfzH5uD7SieCux5UdYxk7rS3hjVOg3y3ZKun622Bj5nFzXkc5y+157ZhlT3W0+2zGFffuIryOb08CfwBb4Vu6Jf0gQfMCd7hb2+/9sWYnFcYt/eJPqv4yLrBM05X5zueox0P/KB79UzVja7bWB9kK+s/pkObGVR5+kPv+Dh97NQG009hrmRHQUgZ/dBWY0v9xuUGWXyQsTifcBRdgRnses1DztUl3NImvrDabBN4oOpQ19msWeqBfkmbbZxVXlZbBACyrENuPiWOR4+BGH4Rm2MGsuK8UvHP19ZtRJczLrCEDrSHg7fkxaxr6fxU5dexwfHC26l0zLW4fPkIY/Lxjo3ocov1GiZVWdbfbvOtYWHln+W6zuPTC77Je/niXxzDD1ZMfRE+SpMtkAkPl/Ss3rFzpkMnydbobeqdqiewNxb41U9/wK/Qf6nDaXX92GpgRKZIxibamfTGxUbb3tlr//uP/l/t7r37eVmDbLlerz2CzRenbW9ntz15/Lh9+7f95+07v+O/ag9fuh91pqOWoHiZWpNxxN5rF85spyknc6OadYtb3s3xh/egT9J3pNymzutluc4uztru3kH72bf/i3b3xXvtpQcPW17gqlMpLbIYr0eQ8SBKR+3s7sRN0mfHR+0t/8W3ZsZ07ILnNTkE2B3L0CvIHfbGmh6r8uh6wOWDtsDfNTl2XKg+zfQjKb9xEr6o8MWzFINn4i6CvOyUgO7JSZbZmL6dbuHOI9SD/pQg65OI78qkOY3gGFWxo+oib8Ln7VgFNvhn9ff4m/qxZVy13TV9mJ9N+++qcSemL0/CTdnLjoNXe/kj11EV63xcs42ZzFKxrdLK+Sb99blejsvzvRnYz/iP/HzZyMtTY45fs/5zL5VB3KhvEwybUrLe8d1xi/iF08ETADIMm/eGcLkb2FZtOMaVZVASAyof1LXOvwlG1qAl91AYhTi99Fu/8asXESwJ4M8H9b/TEwW8UsmoZseWikfkSCJIgFLlZpsQLIGo1QALAO7OiTMFIOiBgOooYVTwrJQJxzUgCO+rDww5HWWNQKku0+g3VJIBVxVm3D7bbz8TA5yc5BHleE9TvTbrwTH+BKE8yuKOdgQJNvuNrKp5eF0ZbttR8FlZTjsyAK0OidLTNTftXKmdzEo8zhRcGZoKMF5ksW2cEZwQAp9hVPbgUnXGYldkGO15WyxzmBFvrfTMLsrj7LnMZ+dp3LKGrrQBvgCAjSxojYHA7wjttTB2lzUr4QnWLHitK1UFGLVeXBSjdsLo7dlISY+8bRk+gAZu6Enhs5bOgygYV1L6PfhFcQ1LO/fMtmEgt/Ood6T+ySJFqTBP1gyaQS8cJ1fyvAtv5sV8/dIZpR3349xyHtqm74LPennMxdeXdYv52qUYruzyvVnzsiqDCjwAFv0QcHLArsEfpyf8WPuBPvCbKy7nNQ8GOSCyzgQ0Qxa7XMQauEHeg9uVTwHrms1IsI1xyPGi/aViSgONo0eOZ65o4EVwTbRj3FthYPbdq/PcDIhx9jIRzrOufFyBOqZCFx2NyWdyjPwDvyo2w5/VwHE+G/wa9ghZVDl2AgLBs/2fr2mVQSnHo+O81IWSCjoyxD/wYE1HBFZZ7UfWMfiwG3bMxzchZgBSNwXmsev79+8vsn4yqD+PuxGMdn6vxg0yX2nlc+YZ1leGiZwrAgn57Kwh7Lzufc81mLRKGc1gEjR3mfT39bvzpsuEz8N5zfWgyyvZolwYx1rFzZXCLcmGrSl9xbH14jTTt9O2YtwajrscBLKZ3INdFf+8j9D6HAWx2g16hk09OHrIpmVh+Li93bxtNf8h9z7+aUvlM6lLU/bZ0PJ1qrhDW0P/KIul40is14U5OFZSgTwXl3PH4hzN1aUWKoZCY+cXbaxqhd1+8PHyO3rQ+QtarOkFxy6nKXSmv8pLziNr8jP4susJXxveRadho8JrLmf0i/5Yw0HW0dtlDakJif2Tc4zwfWy+oN81PtmSOMCyf69H/bfEZPEtm7S5LvO4H1jJfNhk04Y4eorAXlSFDl2kKOUyUy/GH5cwLjPFsHfcVkMGnAfG9z2jscqK45jjkq9t5ZuKBdje3jb85WOqemrxfA+GVT0Ez+RPZSmk3ZzCjOAvawo6Pzi+e1uMD1qhH5AH51+XRdpzWjkeVdrAS/Cxj4HfB4D1XxiD09CfwTaEnlFzdUt+47TbmRfzcLx2Oaz4lHQIa3DgJWtY2wCTHENiTFlwOk8KWd1pbCa9x4YHjrjTkP6o/zzHe9G2dvbaJz756fYT//dPtltPPRVyq8teNLbM4LzWZOup792dzfbf/sDfaM/oubOzvN5UpWXKxk+OP3rtfpn88eWNtOAu9NSYfOPdeS71WWoA/GOJ8dHxSfh+W9d22sOHT9ovvvOX2oNHj9qDR4/bad/0vnXrVgQWD27caPqdCy91VFpHMr/jv/z2Hjs4a9f399vh4ydxqyylopz/Kt86X1VZ9fEn/T34OmvTw8f+U7/7xjmy5H243DAuvSNMzdI783QOPrlorazUuQmWgab0AeUr5j0Eek646sFEeNX7TV6fJZic5wamdJx12XTcgjd9buhIfYZv5DLqWOMy5NhQZZ3vWDP1ke/OW4qxMbz9LrSjJqXjGfONDD/LIo65b8xTTWAH7foYso2UjTUbUM+ubZhM+s4Av48bGnv7l3ky3lhkOaJL3Qby2FHF40orx8KK1cwv7lExfLhEb+OZHPNyjsyjrjF0zrmzkT6fvqyD5sZStPWRD733IkA26vBlMIvAjwbPBBASgaWcIQXZBJRJtIziz6Bcr/jcg1fqiIF4wMCNfbVfjcaqgNxBdCDK4Ny8eZRxO3gBovQZ84oI+TxWzY5tAHVEXNkpPA/DSutH7TNvW0HEKJzclUaCTWZNKiOFzM5RM8wy+BQs0wUg2q0OEOpgJANRmSAAmQcaqUEFSEKnMaaRPcTaZACN59QWxqToqEt8vBaeApzRdrlSXe8TDFEmAsfwWFulhcNLiwDIRiprFLb4QQa01kxjySLlO4vjCLvb+bfakfHswp1AsDwODT+4ke/HVjjKDD0nkC0DoAiwlAo08sB21GPbWmYULAKbvoOlrMge5EAk48jGMh5waW4jqHU2dxXDGTCAjXW7IrPBQW8BEB1YHExcxpHTpOVU2JJ1vvOgIuuePJsZt4B60jcD8Z7R5ADGmuHEDN7qR4fnmi9rBTm/wyMZpFD28FQqCiyCGYzfjdlQYnZ7OO160N6DV/peGRsal2c8TnzL3SzHtcwkSbPi9ERHiNPITKcut5tQPAQTQna0Ux8B/wRs8Cpq+lhtu2qcozzhY19/1czSP9rTn2Cuyw2KxI9253spd7kzPo8eu6GjdoLm5SgFyrsGNYOmpxlYBA+Cvv12e9Zv7Nbp/EbsIM+M3jDyZLwZrbSpw7vsLOoZ6jDC41obYQP955EfGXi5ztAFmYSurBk44jI39enMEvI1g/5kBeHgszapI6cpCj/Rl/9ERug/+0mD1td0+X0PYpfSC4wRnEeWfc0qDrseDlmM/6YzkTozx5KymiOpY3Msm4bevKTI6Qx9Hcd4Z8hK2ZX1+ft70Nzfl6V25pvUdgGY04gssAic9tqw0MNlIsYUN4kuA7pOy3w+a4GCyfCYYybjZQ44xLQVdCar9Hx5ydxy3lqPXse12yPYZiG7fcPa6YIBW/nQ2wWPYpzRkHRgljhZe48+K06vyZWvId97f3Ut9TdYDjZUWroz3jmTfP7IpsIe433G62vjsg1v6zO9S2DacZexu92wlP1ZA1rPYq/pGdlKT548jmPUzE+Xz0VbcTFKZkfpH3Y89qf0MDcaxwmPkfeVM0enxaWOK0dUawaDr7tOqrCR5zQGL50ul+VPAZ9lxhr0xjbwQLvLVg3Ou3w6FlQ+qHiR2DQvOVzyfdfD/Qir8+HEqpTdyH6x48/gHHxTMcvxon5XedvpWnXAWrv1+aVdkvplgXtlYep3a9gPn1d8pm3eGY7o5tIerPjFmrGOQbdsbIzXZTESXCwQUfWyr6vryjoXxoEcMp+Uics3ryMfgxc38SPFy63t37jVfupnfrZ99P/9WLt561bUONSFMDG/i8wyzhtOz9qzd55qf+9H/k47fPg463s3Bf/I4JrBinRZ7ShlXy+nFXjh6+E23trnib152iozGU/jxmndI/DJT32qveOd/7ptb+23R48fRz1d3SGgkgx7uzvt6TvPtL2D/ba3k7WvP/mpT8Tx77/7tre1f/2Lvxi3037Lt/xn7cnh48CeuF1aWCN/3y7fc5nOTfZpozhbVruG+SBHrgddNt1mgIYei4BPsF+rjKsEnDai8RfSN89EF/2nDXH8RHx1byOwWrzEhS+9pinzBntTTrh/ol+SZqWlKr5V/KNP53XXfUMOTZ4i0N7LLlEz1OXtz8Iht0858aMj8snEM2nJfS3FSvBHGKuvV13zoLOdbFniXRosvO9zB3+TT/I/57U1PUAGKc8xbl/P2gb+QtJq3iGid1yXgk/uT4z596PpMhSdJmMcFquC78AJ9xcq9k6cJ0g4AxA+jypL+V7aIujxy/NeXuIz5I9LoX/7fb8WAUZXwOGI9Uw+MnpgUgXMJFzawZDAkbWTp4e4iSKNZJh/TYlo8G6kuTHm4O+AqHZkrIoxFbjR5TABnv2YK84v7xPQY35upEyg6MG0XrCahd/Z1pXzyRwYOQlCOhIynX61HdmBsROUmW0wrWpvuMJzYNPvou3x8VEEGhQA5DhrMk0egUzmnPUxaqDUwYMaagRW4viJMgi68eTGDmDowUXa8gCLC3J1CrXLpbkSmCV7CyYcik0KbHMGZfTOOA55kmvoARtndPXJsR34CWcU0HAaVOFC4aJMCGLAfwCAxkQ6uwx2XeBSjY1c2wQzeIL1JnAJ38cRUR0gt1t1aS9+jqOFM1Dqzg6/K42c49vQ0+fImgTPt2U9RuYWx/bjbrflsZUcOxms0eo4Ui66ZaCcQGMa4A6MlxV/GkCMM9dl1nuqCt3XXGNhXScgpsGjdsAk1hr6Q1N4aGQr9yCc8yzvIof6jnpgYIQMn1Cy3cFClnEU491+MzrjVd9+C5cbC3HE4iKDWPQBf3PMPoyPnnGJrJKtTGDN8dIxJsZ3MR1hvuvXGsUuqrKhI0hsxZbpZyr1qXxcuVWl6gomDFHLWGQNWb9hzBijuKyitJQ5jlzmOxmQCUzd7hcFGa4G3Xu2MbTUZ2xgyJDHEGWN4GMFwOBrl0e+J/gLj0AfN7Kcf6aCn7vb3m7tA1K4zq19OP4tZcF2hm0tXW6y/TRQ3bjydRu4UGpFVuOBvl0H+xorgCR6dqDMAC/BuL4Dzdycp/KVyxsko78elEzeTv6dfLqsi0W7GLlOL+bj43fM8s/rs3l6bxbeRv4jtG5Z0ARx9L7qUhEoQw6HUw9Pl9uNacvpNN7pPO/8wO8uv/Cj/9TWqdaGS49Y83wms2WhHTwPPic/5THFS4eqL9UgSofXdVcEWdhwNtsSeXcZYL3UBhvF0sPombVnXaYcT1jDil/wLDSrtNPYc0NxO/5jTKylNkCilM2of7bc5FnDZsdoxsXm3Np6ZgbwDB7wrMbGjdtsoihjcWtrbp7pWex0ZYlFYfeuc9jYnfqFEgyXA3pgKOsEHbFh0pacyQKuG2JLvtRvrjJ1FR/nXd1BWAAAIABJREFUeigAP0/TuJ2hcTm/Iitr8ut47Pild+Ym1My0z6B+Bhax4XxeC7zIK3CuDMrluDLA5HilNVSAQvgw9HPHTX/Ox+t8zfwdn52HfYyOf96Xr6nW0+VrTV7WcLL2D974s6zTtBuXWdvyaZLm83gk/iEYgu52ua1r4jiY+udybTBsJz3LfH0Oa3N0bJ+0nLIGreCVobu7Qx3ykZk27fDopP0v/+v/1vYPbvTPcoxjPc8VoLpojx7eb9//V7+3fd0b/3y+HFn9bEqBNTHJVf5xWrjtvYaTYBjvzM3DXjN/JJFsxJFvBYLe//4PtI9//D+1x4dH7eGjh3FScXdnN7ITn37mmbZ/46A98/TT7fnnn2/vfe+/bV/43GfbG77ma9uTx4/aRz/6H9o/+kf/c3v++Wfbg5fuxymG8I1UtqFvIjNO9E+VCedp9yEcB1x/8nxtx/Go8rLLh2O39yEbHgzhebWTpzvt5l3ZQeY/jDWJknhpL6FbmM9yzHbJbbEBXA58DvBl1ZfQ1rHS+X5gRE9qEH+o0I3T3PmId91G8UzSiNHYSRUPMPoY43Rob4zP18bo37HxWWV40W5cgJoNVx2cn86d4yk3y2PRrqd87pXGzk8E+JyPsr95CnYNLx0Hydh0P114sPDxTW8s6bCsWeu8nz7+MmPRMWNNBzmPcErZeQn9hF2h76aPpIB156Hf+9CvXwC+YUTH7Z95w/FykMuC+QgIR7uC4QSLud0U0fxxSUk3dgBW9cfO8KxnODOm6HcYZKGwJziziDKCj49ViBrn+DxvZ+6BEb0/Ll6xwtZ6nzk7YDl4zFuZJW5pjIUzIUOon7lXJhtMDKFRivmz3+zc6+Gw08YFKIwBYZUhmzWs2EnNHRJfzAAAq0Oi4GTuOmU9G2icO9oCsjSY3eF28FgEgXsgMrLuIitjOqm8r7GIphH021A9nKyzlUA76/TUHWPvE+MIPnDnkLlqvTneQ+APBs8srjT0ErBz/huj7ojXkpoOKfSGr/S+xq4gUNQS2dkpRySnITrHr1ormYFWnbdoN2oKTb7gvUsGkR1P1DOqhcmOTkpQzk3BQTcI4TeMMm4MH8EcA3cFdcPW6UiuPpCNXKvpGFZZryCOA+iO1poTmGubxy8IbuOAqo/EjaUxWI0DB3if15oCijzJrlEc7JzfKoACnji0/O2300bmVd9l1HNsVqgv1j3G03kIwxTjSQaGsh3Dee9Zj84L4ARjDx44nTuijMlpI6NszCVL3IwgiAcP3ShKndpvcitHYpHpIVc9DX4q52Wtp8xETd4ewXNlwvRSEswp6ELgqU8Ema9KWmMQ7rHhkHyXCQvB6z2zJgLHcaMfmSYdBzmJ1h3IGeyYQUbHaK2J+MQzuud8p45zvgOfqoyxdmDWxK7E7CEfLpOR6ZZy4MXcnT7Ou84H7oD5mjG/SdsZPHL+AW8Z59KIWDp9bjDgLEb73TgWVqEXebY6Z7rYJTOLl3g4+50Xv2R7y6Co6+lRJqDXuYHXwEH0kGNynZ/TbMnzy9IT+V4PFvQsT3QG7xFIDYzom1N+HCrXOEsexJ4kWzx2HM+Nyzoel6VcV9kF8dSladFO8mNxTnq90bSZpi70QACGL/wDLk68Va1eq99qNd2mUdlrlSbzjg1mDxbQvq8ZfRAMUK1rLqCDTz2wV2UDuZlyn+MIR6eX8llba79lWfbYyUkGEN0BT9soT5K4c0DbzAf580CYB1h8zI4VcczTNgp8nE5X/S58dF2fcp22ovpSAAseVU317a2tKLkz7fTUHU4n5qU5ur3GONyx0bsKvmJrrjn6Cdoz28xtxoo5Pm9wQ/0mzZc3C7hdubb+blu5rTE/T96t2LDQV/1IHTp/yHnVY3K/+2d1TlOe0+53JxyhrXaV4zvzRz541nnP3/dxOM47rjiP5ue5aezzhKbo3ooxa/oN+tR5wUfwnYNVtBO2em5e+Oa7+FvzXvpgyxqWs69M/vO5ubxAlzW/grkOO6rbRLxTbVpo77qfd+Hv2ASnnFQPMApT9vb224d/7z+2X/qlX2nXtne635jUDR/w/KxtXhNvnrZ2ftL+9g//rXbnzlPt/DjLGMTN5AH3M6hdbY46D+dbjV3zcb+7Kg+XPezP3d29dvPm7Xb/pQf9sqiz9o53/nK7f/9he/joUdoA21ttd3u33bp9O+IFBwc3YtPj03/86faqV72y/Zt/8+vta77m9e0zf/zH7bVf9dr2l7/7u6J0wytf8Yr26PGj2ED2Ot2sy5of4/zpMuGyAwb7Z25bO58GRe1UhdMEXIM3+Q7/R/qJTMapH/vliz2XdqOfNON75hRtyCcwf2BtjOCS+g69O+z2aZOsrbvTqeJKlde17z04Xenpc13iRZ5qyqQAIhxXl4MY7QRzL/3AuQ55UeE8pdh/F307hkRPJPyMPW75Y8uAnK8ffUe2pnCoYPsa/aq8TMxn3vmEb1SxNhXrnYaO0WQIxgZbtrbQMa6nHNPqCTPWTG3Dx8t1nnha5+XP+ThdrxBnq7I66NpPlkZspq/Jxu/8u3flUvYir2owgEbFlCNVOY2PVEpyBs/a48cPY/di//qNbkhmTQvVi5Nt4Bki6igClxFZZoK5a5jGwEwHj/K2VjdJBFcNH/GvK5DTU41Dl6TkBS6+ACwcSjSBJI8isgAYoDzrBiMLwzg0F5Qfygbjkb9hOm+fRUBo3fh05lLARoamsngyuCvjWIFR1eqYt7BmhmMaN+yeuUKOeW5krUXGQ+afj0vrw/zd4Kw7X25shyD3IILmhaOq90Mh92LNZ6dzd04g7NmvMDAKjXfr0cZK42Rwu31MfXaDHyOF+Y3AYee54BmOeVvmiK87NBSttM7KDtDNnde2UtRdAThwuMIKAzjiOLMWnT/rQOO0zxvu+vFj1ezIwjJtq2edqu8RAL6YdSfVXl5Qk/yhZ0JmtUYKtI7LfeZt3vAjz7uRxHcOxr5OyJAbLB58czlw4HJFCQjleudT8KnL/JriXPCvg6fVP8PYdPm/CkTdOfJnoE3gQXfM9ftZv2VdbY8sub4THd9HeYmZ1ax2uKxJ7Tst3aiGbjwDrsTztgPH59AGbBMWK4gxj7PP1PekGUfUE2O5hAUaxZr0ebiSmPiktvN2RA0oPu+7g7dvZ+0d1S1kXDgXFUug8fK4YDrH4PrJWdb8FeZnHcZZf471Tz5ZBn7cEIIHnNfjApusLjwC9ZIzMl19PRxHoIfrHVfa8ILjAMa82hfJIrBc6lAK0weu9KMp3obzv88NowG5WZMzxpzH9Gcdn/oOvOq4xLuOeaxX6ALt0lsWKTzvNHenFZ4Pmer4ncbRrOsr2vimCsaTyzKXAIzv0toeOsz7JKDkY6oYsMbnToeUkzRwWXt3EJBVHOiBCVrXLn5uHwQG9rbo22ntv9e1d90IVqD74XHGRnaZ49+WyqLEfJIK6FzGp2xtHXfjqD61pWV/KOivrD4yqSde56kKaOw8Cu8wbucl5qafniVMu65n2XxGVzJ33sU2Ye76vm4ugcuMgfbVhjYUX3rppbAdddMrwc2qF1J/pT1WZaXOv2Ig9HbdlaswN9J9LX190JsaMzYUtWnhP/rL26ZP2t27d8fNqLu6HM8uI9TYtYFKH8jExDbZbcsLwBg3x341Fk7ZON0du0IviTfs5tTY+CpHjwcv9AsCp0zOEwsTy+YmhPsVvh6OAXPcaWTkd0lzsjnhiYUe7PrR203/ZGaNp0+b7VY79rJs65bQ3Bx2Gjn+TJlKPHNbrmKE82/ty3Fj6u6cr8a5tMMv10XO91Omna+RB8dB14EVB9xnQKZ83JovQayUKapQrWfTwq9znaY5D+2YO2MEM2Jjq5zY8E0sp5m/6ydV0u69HOR0vvFyR9HmhsqwZHkIlZq6fv1W+z9+9MfbC3fvx8WfUUpAPsypavKlTbWjzYDjo/b6r/7K9t/8te9rx4ePx1pkCa/lLcxVv1UauK0Ar6I/4YXBe+O23Xn6KI6Ed2UmXXh2vtFefPF+e8+7fyPqMgo7N/vJktu3b4e+lK7Rmv/BH/xB0wmwJ4eP2ld8xWva2clpu3v3y+3OM8+0zY2L9g//4f/UN0oyvODr4PYvdMfW1Xhd5zqvujy4rvATUo552D+ue6oedjlwHhD9pBdv3rxpmcyqi5s1F4Wjbq8jI2A54wg+s4Ccy47TRIwEP/k604djC78zdscyn898p4ezuh+F/6uMTOlFfHjopZOU8JHX/5x4PkygsSG3kBXLWqakDGsAnvp8Kp87L4DhLue+hr4GPoaKlQOc+y/BP+V4PpgS7USpvPQn4udwuZani+AZdBP47v7EoJvddN2jyYOHHJsc86oecV52/YQ8sPFcdZ5jbKUF3zlf0Q+ZmdAm+SJPR/g4Nz743l+5EGOJEGSKpfBmGr0CeQSq5Ggey/m7thEMCNECMHWEpLt/ISxb1+LZNPpVg2ce1Z2TUn2NLAAfwRbFVzY34xKNKJQctx8reKIjiEdDWWocGZi8aNs7W8PBjwxAqxOYSs4uS7Caa3XhRnDKDBGcKHeEZTTIedNn1TnNo9PzhjuEsSpZwJHMKPpGkfhuHrTPRUvj2JUGRgRt6gh57DD1DNT8PBc9BDZuEkxhSCGUEXXZgObClwSX0NahRKAFxl6ufT/i3DIYq3e4ZAfgdEYWTylIGAImAA2HJRW55sPRUbWTTnvP3OrHJpMvT4PHXOkMgNF7p1kjoxpm1XDTGAg2jHblFG/N43GMHRqzXgAvYOZtxw52v5FUnzPO4KmecVsVAoDjRiI8NoMzZLMs6+kFf1iNLzIU9TltMAYHtgoewVtxLDH5Y+7oTiPQQRN+cAUGXRwfvE+/aIRnHJgq6EF3Ph9GLjVtymUOes4VdgXKRft2ZMENFY5JM78J1JdhGIMOeQd03RGDByZAL+ux8fl4rgttVST0UQ0i+HyuZwYXg5f6BpKO0Ps6sY7IMnO8pLx6HZWQ9fPTCGpKVzBv3lM71WnmGccsbjgVfcgaJujgRgXY57SHt2gX+VX7ngGac5pH/JEpeEfZkOCMO6j8ztpFIN8KhGO0Ov5XjJMuU0F0X/PLDiJHoTo2rwTc4XtwENqSfYlMubGZ8jRvBa984nTglslqyK0FcUOJdOPZZd752R3Rq/g2joKG/k7njf98ro6DcZ+zZVjFBRcl+9vx2WUbOawY5/jkwXBsIBJwnb8TU+Yx1txoSN26pt9dnvndjcuKIuCgrxftuq3igd1lG7NOrtraVb2oXkuPovHwkWRX/2RLyC6T48vGSfTZi+errwcPHiw2SzwQAc76mCV3yMjaWJ328J3jrs8JXkX+wT63x9BvOHDOR+nE5XFF3nV5hlci8NRrg+GATyxXkCo3aGjb9ZGPlwC3z7HyHsEunzPPuxwzd2iovxnbkq/T5hwbPf14HtmzBGu5NM/rm1FSyGUVuZy0j5mP4By2aV0n/o62MnIwHHDG63Kdrc7gm8ut293wmN6N49+22ex8B9a6XUomrtfQw9bzdjVnx30FEZE9MCBs5l6D0b+rGAFPK6aqjWLX15XPoQe0Awuxz/15ty2cVi4j9M2zKYvSyfMSTMomVXstxzCPD1Z8cr0xbcL5FPSHNj4Glxt4fTHHjcu1L11uJk4sMxd9/XP4vQ6bZSY5jeMEWpdj+LPyEOMDc+BdnlsECAjKD2zIU2Py02QDKJioUltf+tK99pM/9XY5ZZk11e0pHRcP3I1dtLO48OWt3/lft69/4xsiiBX5Pd1+Y20qLZ1OlbbQ7Sp/Jfg+jmlnK9N+ypuv9S+xtrWd3f32sY/9UXv3u3+97WzvtJcePRq6WxmP2AYPHz5oh08O2+lJlgRKHXnR/t6P/N3I1lSgcS/0z6zdBq/A125PMQbojw/jeFPXyG1hfx5ZXWBVZXT4o39e7Wp9jI+rTZvgh17GxfW021SelJD+bGbu0Y7+ruMMvu18krWMc5Gqrrhsu3VJLtl5jg0Tk2aAUWOXPfCxj32sfeITn4gxfsM3fH17zWtevQgCT+zJUkbgAmPL7f9ZK9S/dz0QG+8eWLMTY5fatI0CcCPkoG8iuM5nfOO0qCVGOVY6hjoWxueeEdn5AL+hYva4iL2fUoUOrKkwwPnC9YG35XLNJW58xpyvwmTnZ9dN/nziWW44uR72MbgdAH38+UmzPFFcZTDla8Zc4vnf/cCvXwhYAKFp1ObuXxpXGTA6Pk5Da2dHgbtZ8yqJmoLjCv6iA7BntkRB9O58eV8MfjpweYmIxnByetoOj44GM8eV4HFMNXfa9U9tMQf97XX74gKWcgYdZ40xSNgR8sEcuoreFiSMHAXwejFOPccOf767rEHJArCI1UBeGspZ3xFHm6CdO9n6TGuAIUq7Ma6eZeoM7jvzKMzBrBFYy+BvKF6UcwcHBy71q+d0iQtHi6CR2tP7+zpivLvXjo7SIdf39DV3cSMxedwU6wox+us35+L4ByBF8fB5aznrpvWSo8RxqnAmOl8lH0ygrXOD15gD441AXBw7msXvoauvFTwDv6UiXdZaUJvwzuTzftlBP/Lv4+B3N3RZPzdiWXMPioy12szsEIKLjAkecuOP/uCXYUD14KKDTf4+j3y6o8M8vR2AUZ/5Dj5Bmex7WRMCnq7t0D5Gh+bGkXx3Yib4zZqW9L0A8i6UrnCRUzd6HYT1fcpAbiz4mNxoged9LMyHPqrC9ffduOWYIWuGcgbncAThMYLI2XcG5OkrRCEs62WdDscnnvVNEx+74wG/Q183wpiD0wDZqTLpxr3aXGY4XowAYFWIas9rWoIB0AT+E2Yh28yFdYyggl185U6mrxW6kbZdv/m4oF/yQFZDRZ9Uw5O/UxdOHVMxBJmoNK28WY2eXBdMPWazxOSkhzbJuHzFL+2ZBgTYJvdaR3tcPn1+vpbwNHwSWNXLCbB2WjPtkNOGz7HyJbxU5408kj0+Z7o8au30r/KI/MCjeQw1t0pd1ueYZOOknZOXX81ghLfl+o91BbMXstkDMW4jVKPOccnnuJSffjFHHK2bdYvVp058qP1Rd7nrZjmxKqGi20Bd7mUXxMbvxUU4ugTlsu+Z1QMmo5OhrQfa1oKMbres2UbVLmD9XT6cD6E1NhPPx9xlv/ZMMtFR2Tf6XLwHb48xWPAKnODoE38j/+4QOjZWvPG5Jv2WZSdYQ2SddYCmLhfYWkusT3A/fPIkTy/ESY2059yh0qUScvbnu+LhmfHOs5d5L+1wjhfLCUUuoHOVLz53HeA8Dz/rmhno5RjGPLEX+A7aC7tdlsB73yjWs/CeAj7JI/JRJg3I3JXv4rLutgFjCV8oNsUvZ8vSf67l3DR3PeLPVBsAXna/g3ehlb4jM7gGjJzeFR8ILHOignmmjpi1Lcea9Jrv1daZdhybznl5He+JLpoj/lvVSczfbedAE6tVp9uTXa75nXcndmsTZFleAL5N/s86cM6n9DWyq3t5JeddZNFxlfdcroeM6HRHl7m0NXod5ki6SPlTnO769RvtF9/xy+033/f+due5Z2OOCq6rZFHYLnGk8KJd27xoJ8fH7b//kbe1GzcO8gh1Dz4mPqSs829JYys30k/U6Dn579LzjgfMRZ8RYHR91ctgD/zQXGRT7u3vt3e8453ts5/9bPihGbCdiUDCViUCCWvUdhyB3mjt7t0X2j/9p/+knRwfjQ25iuW+xswPXom2eiawr7Pjbn3f7dn6HT6708T50Pt1HQG99axOHIq2qquqyxt1WgW7x+1hdBLHqvUu2IVtiR4dC3vRgzfa0LRLfeBLtcE77nO47K/JEfjJu14+Tm2DMWCndD+Zio7ffgqllPHOjWOLIVRsgp6OgawD89Ot7pf1ZvpgMY44rZm6y2kx5MI2rhxT1njEaTbkqQfXL+EANVAXVWrSN67275h3j4HVvrEx6ZNLYlwXRAa2Bfortq/jQOWC5XF1aJ0nnJZlkZiD48oc37L+q29aV92dR9t727/1G79MvDYCTuokg1xJNAmSGG8G7PK6dleYQ/lEksPymHMwhWoRcSOzjqqN25mJyHtkPnc1CWKkAsjdIIhzdHw4MvDUPsaZxoQQQSwdGVZgLMC0M6ieUc0aPe/1fhB8wC/61oZsB7dQoHEkO49cABaAiNdkjLH2LDCl1cb5ejJAzjKIJYctA7iZwZeAox2lXuesM+dUrLk75osOMOq40zgW142oBavlio+dZacZhhgJzhO4E3Sgu2h1eJhZD05neIGsV76bRmDr65d16TBEFBxWdqraZx3y5kbdmMxw0zhUMEDj1xQIII45hCLNTBe9SMaBBwBdmQByC2AP3sk1in+d3wAxV0DQlTb1tyvAeaRfSjYvDZGjw7rRb/x9saxPRj8AVNY5S8fejX/m5iATvDEKradB6jv2/r4rZwfHS/13mhL8rqBbQc/BpiqRGTCdddkqqLnBN/nKyyvkRRLBC9Y5fOqKCaXJXBnPaJes3u6M0bePyY0GlJkbrvq9GrJOgxoIroDNmOAlp38Y+XYc1A2cuQ7UegN3u9NAmn+ebe5HnBWsz4zj0xNlIubNo1ymQjYWOmBNgVXF74rT19sNHMcTcDFLQyTuBS8re3lbdRYpSZEBRuiB0cZP6O48rfn4sZjUB8ssknA+ei3LkEO7hMlrZVL3Br3hBh36yddZn4FHcby2GyNxa/hZ1gkeFWq6cZSZpfNiprq+9Ok8UpW582eVFzbClnI4jyXVgFflf+ajucm5zpIO85/LlRtG1cSJm6V7cNKxF9ys8gNvu0ygU3DiRMvA3MDQDtkWVAEPkvdF43n8j/IsjJl5zI2TzOxfmxNGuNs/+X7qdHfUpjG33EwB2/npMuW47DbG0gbICbvsDWe/00UZumS6KsBIfVk5FVlHaj/sBfSWHOUX795tO7u77anbt2IeebN61iie/c2+4Q82RTH6nW6OdxGk6fpfn4fOLzUI1SZj4mRNxfSKmchAyvvMigtHUiV7trZHZrXsjeBncwjRE8OOEyaEE3etbflx3xCoeYEh/VVHmPGACdhVyQ9z3dx+cF6E1lV3OOYNbO7GvNZUpTyoR53ZtunMau2Fi9vbufHExYxL2+FycAf+El9jS6jmucur46Pztf9ebYbk8dbO4w6nfjxYdJ7pIMOWywvqwKxAzAXvI+cul+LHdJI55THrIeIMciQcGmTwMJuX7MeaZrGuzDaKgMI8quprlDjd7e/inFadWPVZxcpqx7g9hN4i0wz+qTaUt4HfhozO8eQGFGsMD5NswN8+PrBNY2IzcOqAPB6avkuuF89DK8YrfswxK0A5/bKshnSZD13HDxyyyxMSH+aGqp4Z9nrfaqt4Gc9QS9Nsa9eBrt+qnRPyGrZ5ZulN/ZIcGgHGTjyxxLWtnfZjP/7P2ov37kegTmb1ycDCPM4trNHGzute+xXte/7yd0UJsO0ogdP5MtqbwZecU+ftdFXHxvIMrs9NwWr/51wT08gMVkKHThiELuzYlyWwctNte3u3vf3tP9vu33+pPTk8ao+fPOlrvhnlpfTYtZ7Zn0He1l588W77B//gf2hvfvO3hI5Z+F2dRvA22Akmg+f+vZ9Umfyc1EYW/SQhz5DUAO/SDrzOersO1ruuU5CtLGM2T3eeHudFha4TtQYvvvhilKe4c+dO4LDa1ufCawVkddTa2+8rnPLTbdOcF6c5MxmMcVUedXll3o4hbpOkzkkecD29tOtmlqPjDMEpvRvlpAav5wmTjIXH+ZOszaiEEmF9JC7OGoN1vDG+wKX5TYzNSm34CZY6bspCRXZj3Mie8QZ8N9fVOcRZOgnaRJ5Y9D+zRlPp9DEtNjemPqK9hZWMrV9OkrLRyDu+eeD2zYyVzcSZ0c9Kpnal7dL2n9g67GNbAPSyZyf6+iQGZuIYMSq31f3Zkd36od96T9wirfpxPSbcg3F5mYceVOAxDZS8MMQXZtno+q4Su6YIVxq+GEB5IYQGqs8RHo7+0j6MdNbO+o1/WXsRAlaCJUD1nZTuUDozkbEYfNOFHgD2RZGBE6c+7CKJ7d15e7Le1w6GAjvciqVnfR704Uo7jJY4mn7aFJiMdk6Pg+Y4yT42NwzccURwAqQi+NgDVtdmoI3j6WJijWs6a0WI+02GvqZghwzzMAzCwp51JjzAexHHklOhAbSXnNg+BhwYzct3PYNXzrN9/w+QwEB2xYIxo74wqh0M/XZrxqZ+UmnlBSs4C9AzbMt+oc3iduYIcAooZwFlVxDxfhwDtJtPBXDmmivzcigjVSjzG3IlwD2tetBuM3eKGZvz0yKIet6d6KiDOoOLKGd3WOB1VyZrYJHH9jO7rH5flRVtuSFKUHEqguXt8Yyftlgf/4mC4TNoQZvwq6/DmkHInN0A98sLrgp00G/NsKP/+p7LP/Lhim1gWecRX1cMLDB24G0PYsNX8L/mPEpY9GyAuL1+1NDpBdiGk5Yt1jEnjeeza47GAhf7xkPwYq9LwlidvkuDvTv2ynyQrKp+2NlZP6qpui/7gTE6YqNgI7js7a45WRNzZqZNNSh8vmAJR1fqOga/dxxTf6w7a+j8521VY8cNPFf87F7KMaGMA/zK+ks3qD8vF+G6EHkB86CLy4K3OfFzWRMMPqNfZBy+RWd6WwMHemzPDaLK547bjslg2DDqui5nLUVjsm7URgY4dsJoVTBsd1e/T+MX2judoz9KBIz6PxO3L8lYfwYdKSPQdSXjR7flHHqMs9eGddmvtgs4Ar0qftGuX5qmZ6ezuDRmBzaMi48ye1mDUqCQ+UlfaR5czqb27tx5Npx7MhRVN0t8/txzz9llItKnaW85Huf4Z/ZSfGf1pKpucfzEqaMGEzre9ZvbmY5D8KjrLOff6ii6I6rvtMl33OtYQ2v1i60pp8/bjrG1jTgpoX9uyxDAkIOYAYbq+Cdv5pjmJiI8BP8z77VgovMndCJIm7Q4zY2Znq0HZiS/LDNq0BMb1MwGAAAgAElEQVTM1XW1yw5r53ipvtye8zlAB8d85ua4Sn+xYRZBk8uF7GODVAHyuDwxWhkltJ2n9K6vde0vsVAB8nmZCDIEjiUunQavg+/uiMfixSb3rHvuWOWyp99D53bbG0zmGcbnf/tnjgfQ2u0hxxHH2qRh1q2c6zmdc/SHxuO2C2s5+8gLfFyWwG0fs+sG5wGXDbWd9J88Qz/IL7zM56GrgyeWWbf0vbQh7GSG37DbN+rR+44VwS+9MaefPoq2x2WR+ZDrQni4+m5Tzy2DEBkcwf+L1pQ+EgHGP/z4H7V/8fP/st166qlYt5OeXDF4kstczk/aX3rrW9vXvP516R+Kpv3GFwJnzCOuVu0lzYZeNj1GBhrfIUfMMXl3nszh80nHfpqhlwdR7UgFF3/yp3667V8/iEDZ48dPIlFEQfpjnaBSBuOZskhVSmenvfTgfrtz5+n2Q3/rB9vX/Lmvbk8OD0cZDscex2SXaeSdGsFDh/Q1Tf6Ytqtjkd4l/qB4gP6hUyo+VQzzQF7FG+h0fHyYtW/7RafQEpn71Kc+Ffbtq1/96vbss8+OuobYN8iL8zp9Oc8pEQV+Ze31d4w5DoVevmG8M3O+178PfJEPm7ckjZOnbt8hA2AK/FV9hjVscKzKdnowdHMr9g6C5uZnuB6o+Mg43KbkGaeBj7PqV58L6+tjdB4Yz/akmroZ6GO96vfwZ/upoMX69fITYLaUC+PhuZS5mVUYazWimsuSWo7PrjNcnnzu/A4PccrN8XKNzrSX9J4b744j0ALaL2jzwfe/O45ICyYj2yp2ZWTcn4ZzE7tS/UbEEPpSP47JVeaYytqPjvZMr2gzI6GkK0cq/5Z2tjhaJgDOXYHpgGcxak3AHRGEA2eAI0FOVAdUwKsKg/4WYAK6QfDYocoaPkMx9h06tanxsWM6j3cXp/5iGoFqm7GnE7fR9vZ229HxURTH1fFzAmJpuM7ddvWXu7L5OUHFuAgnF2cYgjBSNQT0N5lB0A06qD/qWIbhqvogXflEO3GjVd5qhRMwDLd+wxO0hcngAxS5gpOuwPV70C0Uczq/zlMEjdzAzd3CZQZHOBB9LRgD73BUUp9HNqqtn/rSTpTGSzCMMcQ4I7tqfcdl7P71upZBz0x9WmQbDkEXP/XgrAcYCXYCmqLV2XnWE/XPEGqCCQ6YBGYHz3c5UfYuIOGAUx2JqwwQOZhODxSiy5M+c+OctqdSng4Fz/rY3TCqjkT00x2cGSjlMp15LKQqaldASce+W1sCbQD16LcLg8+HeWRGjy7A6ke7+g1vg66dv+LCK7stFjnDGauYWWnhz/vaOV4RmBVNfENiYFts4PQ6NyHL/bKTzlPQBx7ztpP/uHxrWfyd5/z4vishZI7nvH2O6lBmQVjDrjI4QLtkX3mAVs94LV89i1PtRhlOtCt41hf68LfPg3XEIA2c5iKrbqBhQDr9pgE8j+Uxf/pzHMZg811Lp6HLFvjnWOCYMNbbcHNpFMyjJL7GOde5TezzcZxwPK5j5O88XdADzeb8O274uwOjuh5TvVzx6ix9ILL3I2ZRc3He3O7ZInPuafzMdpcbXMOI1ObaSr3WbGfmZrqhlTqfGn5JwaRV7v67cVgxtNIu30sjLWU+s+4dq9xw5HfW3nmgOiHggZwostaFVXLmtrZ3c3Ow73ir3d3d/XB8qANFAGrW6pM+PQndSIBxGdzP+WPLyPk77w6z62pqLYkWkjkw0HnRg+PhjsdtimnjVTl1w5Y21vQP/SDL+onTN7EgbdPEUAVgMzskM1Fn/VbRjnerY6HgY8ro0sHFLsJmBGcq1gfW9owU6MbYva/J2/P0TOgolSbqwTplEOkonq9XOtOZgagNHLDKeQF94/ag8zK85bzpOjvGFmkrE0+QOS+JFIEcy0C8rCPypJPrEKfBtCeW/TBuzVX8q40IjY9grGM/dgK4KsyJCxZLZqRjiWrlpf0w/5E8QmaO6xrH74qldU2hU9XzPIfMIyOuR/r+SQwqs1LTTs2xKGEjs/er3VHbBn/mkfEZsPT+mAtyjI1U55t+2PKyz9qOr33YmOG7zKxHx0TnRbcnNI9cx8i/W6yP033YcrPTgePRttlxrrMcv6euGagzcJsxeUZkyIpuepP/FmWettr1gxvt7W//ufaJT3+6Xbu2087iApXz8AmU3SXdtH1NpSy22872VvuBv/HX297udjvvteSVGZguYWaFkf275Mu5CZXrPm89r7zIujl+gkXZZvq+MT8lhpxK36Wv+dHf//323t98f9ToFQmPjo/DLj45TTmRbjlQ2ayd7ba9sx0BRh2R/qEf+sH2smefi6PUKXM9g3ljM+bvuMS4NA/sXH1PzAAsE/+4XgCGUqaoSb20dS4xi2V/pjwtb+5GrhwjwW4da4/kok1d1ppJWaKjaKB4wt27L8bR9+eee769/BUvb9tb2xFQpxZ1bdN9j+TxzKbWGAiOZjL9vDBMjJE+dPrnA4p71QaO8gdN4s4LkDjXy3HIZYzvSNZyua1YVuUln+VCuBxbVEFYCTBehQ+0yTgcJ51XKl5c9Zyvu8/ZcZJnxjp0GsZpVuxHjgCbzqs60dvHXvQxX7nxuDiC3SUxNhGwiZd1FOuaVKzydZp0ys0pp6/bJox9uS4zUxva1L4urdcH/u2vXiiwdf161kNiAFGrohdYzzRs7XJ0xdN1bTXiJkFnoIgOh+IToXpbwcjtbAQW9TfBFgmpAowYmalI0rDXP3e8XEBlJHKzNOMRMMaO0cnJiBpTi0P906++J7MRB5dLXTDQA1R60Xk3gDUmN4CgowcTBTYYCqmEN0KRCDTUNwHSAI7NnKvmQD/5M4OM6isCCx3w6W8yRu48AUr6PGsukuI6sz+mcZR1IGVQqdYkhp7TF2b2DFMASQ4r46iGQIxdxs9WrxVlR9aD1r0uodMQhqetuRM1b1fG+B1KvtfIw7BnPB6UCzAeqepHsUvIESAExgEL31Nr78p4CUoXsfMeN0mbcmLt1F7KVGZMVseDdatOWDXinH/gOTc+pbTCKOjB5qThUoE4KDif+prxu5xMB55qSFfAdgOFcU2Heh43gHZOH28r1tpqeQKS4kt248AW5Mb5xeVxOa9505Wvte+KOs0dnNdAtSpZDJPFs31iGp/z65D3vhOPIaXxQkf/jBvCvU+M7LwtWfvZ80hAYK5uNRy73BkA1+duQDEmV1QD2xQTtxtG55quG2xghsvPpEX2y6YRc3Slmw5iGrHME6cwg40zAw8ZhifhKQzP6rDDL+AZY3SeTpzM7EmNM8ZoGZ/wmL73talYBS29r6ED+/GNlPl5I7LzPzzrit4NT5+rv+f4ib4berBnZU75T/3gxtiawVBlXH/HjZydBXz9vP86H+ev5ME8IgkfOAb6+keGbuitedlGlNaI4vN9cy2Omy+PyMI/i/n1SzCqvqzBXl9Pfx+ZBaexQ5yX13Bo6tC5KeL0gJ8St/LmUOyritfILrYSfeffmYmE8xN2ws7e0Fv6XPaejFvZI+J1BaW8JqbeF+8/fvyoB1/m5WtaA7AS2waZhr+hLeMkAxA7C/mHb6Apl+SRuebrh11WZdrl0HWzj80DmDwPxhI4VPCN99HN4Ejwe5cdDxR6hiT6nUCmBySpX+iyAQbrJ5m66odjdK6D3KZKDCMDvRddOL9ou3vbcRxP89DRO3BM7yrLRuMhQxzbFh1ZsYw5VD3otHPZDn4Tjo3yLMusLsdAMHhpO/XN4l47C7wnUF7lAHms8i2Hfmcna2uiG9wecb2iOYoOCsrqPQJivOdYFP10X8hxnawi5M2xeg0z/Xufg+NAxUzm6DoKGiI/yR9ssMxLJjW/LJ2QGceO9dXWU5tpXy9LMPl4nJb+vvPF1Km5pm7jOKaHzRE4NzE955j+Dpl6zBU6rNE17fJMUnCsBH8cl9KGiDShUceNDEZksvbBO7OdWb6JZwePdt+Cz2Mu53m55ua1nfb48Kj9nz/+ExEEP9XlOyqX1RMUZMHp9nfVYjw+Omzf+PVf3/7SW7+zPXr0IMsbaKM47Lx5waPzB7+jm9xuB+/QVxkEYxN5RjSYa67BzP477cFS2V/C4u2dnfYrv/Zr7YMf+FAmrEQShi4BzMDVjVs32/XruaHxDd/wje3mzRvtpfsvtj/6wz9o/+Pf//uRwahnFSjV7dKBuT2ri0QRTpiIlsJIzyR3281tWbe74QVkrfoulaeQp8pz7l/5mAj2qTTF0ZPDcUnu+UXajcKV05Pz9uUvfzlwRhdxvf71r2+vetWr4ln176cV1LYnyaBzMpElbWd0UYy9n1gD76aNsTxJGpd/ui8lmyuC3kubamLbMtEHvnc/wfsc9BcOEbRiw0nlaRZlLqTA5qbYVdhX9Ytj3uThZbaf40tde19b2oYfqg1c+cD5we3/OvaK/0sbc8rs6L8n6/mR5CqzazqDOITj/1qtzKp3wajk++m/uU5b8wfmPLK+PPaB04lxXmrrd973nmCJYKKtDD55IWR3mGsjEiARR2ATEdoIjM3aL2oXg3Asfj/+yndiWg0Yo1O/KxAWx8f6ZRsJej0C3rP6JoNPYdAc2MVk8iGUcaw1b4ELYrUU7F4oYOyaiHjKooxd1x7JZPzJjLP46hT0uVuAILrxIDBWLQ1qZei7uKCgr4Q+11hUp4G+Jp1rIKAUEwVgekouC5+0zWMiwbBWb0QI4GMZY9VLvX5MMmAGKvgeoYYfAGee0RpR2LgqeWUNSpGmwbGZSih27rUzlfUcFwGZXpBez7vzSV84ADhRqvWhf9R3HAGoHrBGfYazpSAftVcuLkIJSNayuL/ffDgzBeLzvnuh37kExgUsgjB9jhRZh0dc6DQGdi0rAPhzrkyQT/1M+cg58N9woC5mlq24HbpGNobVQaUfAId2yKqM/oIXMrtCmc3j2VjcqcDgA2iBY8WxXX3PLeAVgB3gg/3sdnPqnvJ51iCZ83YFlHzVbxofcjWzTp1Xs49e19WOKPs8PNjoCgU6uXw7f1YlBh5Qm0zvcVRJ33lQ29fY28GIGbw+jvZPY9ozGJM/l7uSlBzgu6ilZzIQmUineSFC8GbH7cCTyErSMcJ5XLQq2TWl5NjPrdGsJRmMGFDQk3nI+MKYSYNubnxBJ8bvOgl+d8VeMZl2nReTR2ewzWmo98lMcAMVJc+zLsuJkRnYTzrkT8bi+AidqmFM+/C58x7zEx0Zu/NklUnHteT/3Hyq8ljHtWZ4uSwtDLFwwpdHeH1Mjjmq49ZPoYzMIYLYvhbQzIN42As+NuY31yRpr6OjvksbgYue7SW5WmbhUo+INVtmU9AfDobG4Q6sy6/zAjSawaVlgNxxfNJrBvU9cAntmafrTTBQNoraBIdDV27tDF2gd8E3Np6U6RRBxl4GRyUKdKJCP6U3pAv29vfCLovMk75BgSMbczDc1Vigj45qR32xrdwYkjMGLbPOoXRW6pPhpI+2MotQmETJgspT0M91p2NElaM1p6LKZQ3m+Nq6A0DWmL7XfPPEz2baFMKAPig+Z/1oQ8XsA1/G5SxLB9Jtrqoro+meEap2FTz8sR/7sfb888+3p556qr3xjW+MR5J/chNdbQhbaavaQ+gaxxy3SbXGcbSu/6NNxybkl2f0Pid8Bj4r4GL1o6AHfBFyapn5jvFVnqjhBy87zSafz/psaovAJfo4/Zjc7KF2VNXrVbf7mNBr9TPw1PVx5S3HsTWd5rxXf1/D6yznVGpWr2wiuf6nnYq9c50zQ9Jp4DpybVy0SeZnnKDo2Es7HiggQwta1QCjj3HKemaB+XeuR9fskoE9XR6q3l2jy1W0oszXEAgC7VZ3TXgctlsE3jbb9YOb7X3v/3ftV3/t3e3Grdud47ptMC78umg7uszw6En7a9//V9trXv3KwN2o0Rh3AnA7c2ajVb5b6OWuC+o8nXfylFKuL7iddMqAr//THLSJvXVtp71w9177+V/4l+3+S/fa0XHaIsrKVPD01u2n4ij4wcH1uAhFJ6mE8/defKHdvnHQvuut3xl9Ba/GEfacU/joPaNbY3B5Rl8zl2rzh67o77qeqLaCz8d1KjgG5jnOZfA9ec35Fn0aG28nJ21/by/GIB8/8PS8tUePHrcvfvGLsbGnWoyvfOUr47g0MgT+I0euB6PPDS7vmpc0Dr2XqeMRgIzEqn4785DJHv9gnswpwsDlFme3W9b0rMs5zzqN3DZc6AhO9nUb2L9LHZIbOLRZsWViydwk8fnUuS0Y1v5wfK3jn5iSuqnivX+/kIeVy3Gh04IeIafxzaXhVTn7s+bjGOa0dDr5/PJQZdbG9DX0Oa3Zsr4eFQOX7UxbGV0e5ULEmb/93nddcBuvGhkGqAJ5C2cVoidD8+zGVhrM7nBlsCkDVByl3Yqd9ZzijIRngVkul8FgRdFN4zqzjlKws8YFQSaY0UHEjXJvk34JZjqQBDEjgDiNnzTAdiIAFTtxUbA/DWQ3FKbxNzPT6DezYHTBRw+g9GPhI0PSjhIwHhgcBxxw09FvKdTcFcwjP9SzEX24hnw6Mz0IoZ2KloHcqwTFj/YmM6XgV7B14cn1TMeA/zAOw7A8u4jUedbGDVtAFCBjzXifnXzJY9wkbcEZgoEysN2IVD8Cdm6IHAZT1ImbPAMPwlNkFPpOVS3wqnoi0CLHmnPOm9IITKbDhHIhmJRrM48JhxLogXjo6XTW72GUWD1LAIDgIt+xi67LMUjhruuvvlxBkgVGH/CbG8KZ6TYzNnEsHGiqsYwsVvD2HRre1/g9qEtbBBDAHtpCdtl5mcHT5THpamwBeAOII7g9g7MylhxcMbLUDvIyANpr/hiOQT83oHXcf66pHQ005cVYPVDgfOA84Dzr6wvPumxdpWBjfaOm7HRqkatxo5yyaLZ3RpbtyYkuder1SntWYV13x3+w0R37PB4wgx6uH6C9xsEOtV+8JV714520gzLVex6MhKZuJIADrI/L5Z9mLCCHZOY49tEmOJalPbYWmWM+xuR7c871+0UPvJSA8BJjc4TMa8ljM1PIedCNcjdGpmx0o7QYHE47XxeXKXbD13isGj7oaPhFbWbd4Zy7/BccUOSeZwl25HHZiZ0R9I6j6xdR30ntqV3qNzudIqglHRk2XWbwT119ud6XG5XQ2WWNNWd9oHm+t7wUxufstPLxDUwaR5cnPZgPQWRvwx0SPp/jnHOEzzd7Ri58oSO0+u727af6UWAd5zuNwCH0RK40N9/USqcwg0auwxlTtTHcLuM9tUGQx7/PrM0MhmU2R2bD+PEu5/OrZIK1c9pUjK46me/ZGIMXyCoBY3xd3cHle3QgOA5d3D5yHlQbysYFI8Fm+kd/+VyrzRS6anMzLlDQuiiTUVkyU5fNG0Izqy0d1bQj58aKZ6aC35xUGbhjGVpuCzjWuR0FhgYWbMwaaG4jMB/Xwz42zzxcyqAybWcJF/QUtpVv5sV6cwFS34wkEDBt4pDsEaRgw9VxYQ0j4CXXOVfpFbcDaYv5u1512jo/e9as2wqu01nTYSN2/QHNa78Vn/S++1C+IVXf9Tkjyz7epR5uESgLfu1rQI1h+McxNegRmVtzjV2mFfSsdXjXxlN1FTLK526ruM3NfKpvO3WwXxyWgQMSg+baKN+w+0gXSdftnd32//zzn273HzxoOiGny17Qf8kLFxFM3Lq20fZ3d9rb3vaD7cnjh+lr9A0k1hK89VptfIed5XY+c0keSX5PfbY82TP5fJ54Q89F7dfNrfbFL365/eI73tmOT4/bg4dPMgbQL0G9cft2Ozg4CNtNGx5KoAk//+y83X3hS+3vvO1vt4cP7g0+2OjJLVGzsvuTMd/+n9s9lBbhO3gHvgff9Dd+j/OV2zO0i+9TbS14BZo6L/i7F8rEvbgYpwLAFk7mKXtRx8mlexVkfPnLX95u3crL1FgfxsA8NGY7sGOJUFauQacGE9ziX2LILBcQbVhZmFkqah53rTaJ62RsHZ8/z7t8VGxxOoou8p/RkU7DGI+Vp1nDJsfcRbtFsBlPxeu6hq6rHLPcHqt9Qocl/sxkDKcTusbnsvCt+waEfw9/ug6ofbqeGXjZfas6XvjK19LIPPwJ1oLxXUVrX/Oq27KN9H3gg8FTH//IBy8AGx4gq0sNTQcqd0qqIeVgHfX6OmBRUBwQcEMGpmfyEJXaCggn4OmT02779nbuFPsCuGLB+IUQKEsnogvV+F3wrWytOLaWwUZ9p/50e7T+ccyZi1mWyjSDqhjSTr8wDHqUXvTVPDgeV48EMm6nbe4gtggwamzDkB8ZncvLQorsjXEl7VOJwYQO3soyCCdO44255A2Z1WjIXWndKJ7ZbVkbchaa1cZi3uw8HTnngQpSLtwoBoxMfUfqeAQ9+06eZjGN4hT2EQzpuzPRVq8lqe+p2aYx82zcW9UDgENwrT5B0KGn78+C2gr2plLR93EDdd8iSP49GjWqvDhq8Gzf6UTekBEHAze2HVSDL7sVo2fgHcDHle4AC2WtdqWTmY3Jy/reZSX7p/C1ZCF3F11uHIDcmaT/yif5/LytkH7XHC53TGpGjNpBETvQkvVGgKcaD0G7TnQ3MvS71knHGapyrArWlUfMptyClmOb87ykLOKWPstWsXpk9O1r7I4DOBdj7Y4hY9d3CqaDp7RxlWwNI+piOpWa/yIg1QUxEMKyHGkbGV7QpMi4Y0/wsWXq6G/JYPyLchkpNMj8yDAO40rH2JZYP+ZgNx/65oTrhaqsfZ3doIQXnXccj8AGeJD1cfoQeNF3wj3KU2Sf82KRqqgr78FblY9drl0/zMB7yocHPeCXiWme7TBrAFa+4b0cQ2Ygj3+x2zwvCfLxusEEfzAel113DPVcBAI28jK5HEtmplAfELqrLTaeIgMxbsUlM/RavCP+OTlV/VoFHbdy86eDCboZmjN21h88VL9yiBj72Ggou9VL+ciap/rnx2jhzTU5dyxcO6LtgfBq+IFR/GRuHHFkDQnW8z00VBAK/Zo8OzdaGBd8nuPIOrbIFPppriu32E9WcZyEn9c+WwbEcxz6L47l2akCcML5f/CPbX7gVLp+dDq5rehYRfs5bzl+GUx1/nPsJViHIw8Wy4nUewTnvG9fc+9PvxPc8LX2/p2GtOPjl12puav/zAhpkZWq2phpo6T8uA0PLaojDpa4LmMsMb6OA5Uv4RnsQsZHcJHj4vC2y0XVN+AStEx6Jvb4+4xHfWIPVLuGtrYjAJInCTyYnuNM+6dmci50gTmH8LLbC+5k+Xx87XjP9VPVA76ubre4De0ZtBV7Xb9VeXHeqXIJ76O/PEhZ+bjyctVtLmd8h/537Mk1W2biOb6oZBMn2BgD88Medn15FR/R5prs+Br673q22uK8D9Zmf3kyYBxX6PZTnrpR5m/qBv3UMf4vffHL7Z//5NvbRfhYKmMTHJq1KLsPuaWNnJPD9uZv+ab2pr/wde38IrME47KMnqyDXeA2o6/D+ZlOp8wEkMlXmUSif5dthnlBFBv6KXO6/fio7e/r0qtMIPnH//iftOde9lx7+Pgoatiq/FnYDNvb7cbBzXb9YL/t712PIKNqMeq+gSePHraveu1Xtm/8uj8fp/diTpmqMmjtNpbztj5HH7k+yBO5mdAEXuv7OFpupxY0D9qGt10n+drXMazZkzG2fjRY7cWx6J6lr7/ZuBfWPHr0qN29ezfwWZepveENb4jMc/gJPQLeRdu9XqHzN89HVn8vjYDvWeU52W4mwDiueCASfPTvK13c9mcMVSdN2ZixgChHUDJhJ6bKI511qMEM0UiZr2vYu5zD9FPq5/5uxcBKT1/bNdwCB3x+8CU6Z+B6n2vFlDqGSnPH7IUM9wQEno/v4r/Lvqj3Aa/X+cQ6RnmCadsw1qrPl/wwy63V5/S3+17Juxtt4z999Lcv9Ecy99w9SIcpSnQu0kVzl5ldjwxG0VmAaGQkzmOvOI4sEBPBIeNz/1sEdKMfYmNAqI1LO6tW04+FwLhnJ9I/XwqIVmoayBrz9nbWSMAwU3YNY8cw0XOpfJJ+mrxq1ukfga/8mTt3AJ/AMBwYgXEHEIJdACj1DAdtcQB6ENQNsyi8W45FuIGott0ggxEIirH+CAh0g14OtKwN/bsTG+2IHgq2tXS0K8PThxtU1XnWd4DsANOeMaGc823thI2gxRJgeNd5RgFGon9elyyeGUfv55HBXFdLxx41j7IZFBMOsMao2inbvcQACmastx23l1KgPqLed3BaAE5cbtBrE3V5AFjimALHv+2n3oeWDiruGAQ/9aBOVRIpcznvuebsSqR8qCA6mweeDZH07sFIy/RDZpjnDPZzLCQVkQfZw2ntrKOjuY4RrC9jhJeZI3+z/hTA5282MSrfOi1csdKfgz8ySWaj8zh4qAzG8ZwdKQw5D4DP4G7WWp1HmmhL86gY6QayfifbRu+QFebHSOhfR2o4AuOGe5VFVybwD+vnCpmx+WdOHzd2pS+0ewmeuwGmAKIyb8HYXMMcxch87/UYWR9kxPkbvgebeBYnps6Tvxmz6xpo5g5yP4Q1dvwdAxzHHHvq2jteQ7f6099hfryHXDvN9TvBAmTEg/6sHTSD5/1zxxzoMmm7GVhOkIf+6It3fUwuC06buunn9GUdkGHaSwNdx7FmaQR4C/3mY658QP8qnO+BTudzHy9841jiRtOafKh+VtBBtzx25l3yf89076cHHItTbjNzJB3oeYy+6g6X/cvrlGNw7MP5dfuLdVPb4OBiU6fjPmPU82k75CmE6dRPvvPN2+T/LM2SY6QYuZcemVk/vl7Myds7tR1xaDUwrWe2ELBAPrCj4GGnictG6Jh+ygY7rpaacNlyvgN7NSbxNWPm+LzbWikjiXEKQOqYnGivn2pTThS2JTZjZnHO7Ajk1uUkeDsZdrAl/Wo8si1kc+qSBZcrgqAum9o0H6dCLKkAeWCDNDZaLOMxD8YvL/jtL1gAACAASURBVD+pttzEiDxhoX40Z/VZ5+NBTg/Ms+bJI3PDM5k+dWeW2lmeMgl69NtX1bbsM2xdtX9VAJ8SN/TLHJABHw/EB1P9nYot3o7rA2/DZVRtXZV8cBWGxZ0hY40u1/dFHty2qG3lhhIlqWagHBmtc4aWa/qr2hH4beBZ6v5ZosTl22200An9Vu85jjx15psjSwxMzHLZxW6sc15bt7ouyIN/Xi9KA9MGXoaQ6gRZnqLK9W1xVPpd73lP+8AH/n27fvNWloEIpz8vWtWFLjnli3Z6fNi+//v+SnvFy58fdRO3CCxtzmPEgb+qud2PTevk3KT/rMvrGzDYLBqXNuQcz5T973ydZYp0mYmCfOftwYOH7ad/5u3x9+PHh+3k9DSSP07lQ6hsw54uedmNTeKnnrrV9q9fbzdu3mh7O7vt3osvtr/45m9pr3nFKzPgf34aG4Onx8ftxsH1pqx7QZvwQkE54VmctNxVOTb52ccd+y565daeXGKntSJZZjPjEfAb8q82nAfBIudX7MeJg7Ms0ZpsKynn9Pgk6i0KZ/VPOA+Wfe5zn2svvPBC+8xnPhOByK/92q9tb3nLW8az6GV4NGk9j+tiFw0cyi2RPpQZ4MmL0Ze1VJGZq2w1bPqr5uq0Yu5OM3C/2pxVrmK0nT9jjJsZO2E9wEh8Y7elnBcrLRRxUDuu42OTMDIkc8QVt2nPZcBxgXXweAj84RhwKcBolxXV9gbf9HsR1ubktPB+zvumYa7tLAnmtHCMrp87DQj48gzri16gxFPVgZWOvt7Qy2Vt46O/85vTQumLgPGlxrh8hIHo51ROCZjTSM6/CTA60yHYGfBP4y6UgQS91wCjTlwwbhTFvXwrJ8oTxVsJ4E6jCwKEZxyuiFJ55c2FcZx081rb3dtvW9s7seMLAwkUBLoCkkmD3AnCgVL/OlaYimQasdBP78UurmVg6juOCkBLBwJnaslL7lzOLEY56dy0m8olb5FzwcnxZfaiG2Ksn48PhxvhdiHHGOeZsQ5xlOms13CTortcKHYa0Jl5By/5OFmXtT4J3ClzJS4HUBZlD0rETVvd3nZeTRDbDF4SjbkJuDqOOFqMZQSPzLHCINV6qEZV1uqMXmM9tsO5mhfduGwoqCj+ikqglhnm49DnHrCHf91ByCvCepHqMfcMZq3JBIA9lEG5fRuA8Bo7yiqLsXYHD9Cmdh4y7so644uWGWf1oRz0KXGAArxKIc01RDmkow5fsE7+2QBvz3qx48DD6LMMLFc6tO3z8vE52Htf88o2u2WsZ24mT6YTFkGR7hjzN+vjbTttAHR3xpwvHOPO48b7eZwUwNdRG3ZSHfyrDNCXBylR/ig9/dT31YnmXXiYYAnvqV+MVxR26IcecE08mMdx9F0NOgf9eqAG7KiZ8tBjKsq0LvzYta+5O0fwlCtdDDg21apCXtJ7aeA4v+k9H7tjlK+xj811gPOJf8565rzdAF4apmAIfFRxih3RcOo6ESnyDub7O8yNz6C7ftKXy4g78/ocvMU5VF/sqOJIpoOZ+pjnaBu5hIfBAdZjZMj0IvLQrBqZla5r64uj67ZGzF94vZ16LETcahh7uxVD0Od51CtWf2QHOj15zulPuwubYByxxtlI34ubkMEadATzcH0G5vgaL3GIDbd06L3syxyzeDzpMf51FYktGHUHxWGxzyUtMwOXCyzT5RQ9mxVZxzbyNQSroQsZcj4f50PHWe3iR3ZFx0y3ZaJeZHd8wFFoTh9+OYsHI3MsfqvtxGVlZihrRT+VDXT79u1269bNwMawL3uWOj/JbHXey7npyHEaPIzLAy0eJAM3Cb46PfSuBxXC/uiXAmDjhd3YN8ywO6Fvpgf7huQyEw05jPGHEbQRGwbOI+Ciy/KcfzrK08FNGyvqCPd+CezOsWUGNJlOebtqbg5rzQius645lpnl5Y6zy7HzZ+XBii+Oh471rNWgX38QGaLdim8uw+AneJ/4kMEgAl6JkzMD17EEfeNrsNQ1MxDrQRbG7L6T2ko8yP8clxyrUv8tj26y6VmxkvFdon2sYfo34iHqb8L3V8m5+q56o/a51KPLGuPwoq/pnOdyTs4H8FHah/J1z4Nvz1WDVEru2nb70R/98fbk6Ljt7O2F+og7DbSpGiWYtLkWh6Lbc88+3f7K93xPfD70RR8QujRgVQkQvc6ygviqgXt4eNyO+yWikYG4t9cOj47a1tZ2JMRI74as94tv9HfYT92Xkc0aNt+JMtk32sc+/vFe3/ii/fvf+Z3AsUOV3dBlmdvbESjVXDZ18m9rK8Zw4+bNOBJ8586zbX93Ny4Rfene3Xawt9f2rm1niZN21ja3tyJZQ6iSOJtj27++35N2sqTa0eFhZEMqK1BYp3rBX/VVr21f/ee+qj168GAslS6QIREC/gXXXNbg6Yr5S7nIZqvsDtnUvE8zA1+BReG8MF1j1BppPRR81H86Lv3o8aP2Fa95Tfvq13/1ODGRdhWbjpfrZDt/JfJyGzAZg3azdKfC4EMrteO8fPXvM8sVPCLppSduBk9orjdv3Uw9SsHx0mi1u5yuuRFpL2DP2EfL56eOwa+4/+K9CETr6Lk2sNCRlLzL9yNXsvvfPW3AfEXsrIpbrG/FeDDb8RA6DXqV025rGFVxxTft0H3+3tK2ycQe15GMt+Inz1T7fHWsQZ7lhYR+qq3yzJo+jHb/w29ngFGCJcEVc6eQKV6QlsYIPui2JxkgcVPtPKI8ldfWooCyEzv7wKBOkJhHojZCEMfRuX6bnsCJenYoLxkN+jwcRmVU9YzBKvg4mA4itIHC4R2cExnHqhW5tSNg22q7u3n8UM+rT4JTpHVfRG3FNHZk6J2enQxwmEo3b+FNIe/HrfuOCjTE+dUzBHSdOTCAg4anefyO78MgTJUzAjDVSKnGabBOCURgbE0jtWfhdgGcTJmANgwlGTIdHIaSDudGt7p1EyguAMh33HCsjhvrIloznth5lvI5Owsg0+dzp/s8bm4etOq71fqb5xiT2tB/ZB1Wo4GgOLQJY6CnJqstN2K0RlIaXMwDLdzQdZCC7xBK5ubAD58xrroronfrpQ7DsOjrqcLLvtY+R/rSLd5ucCUt59rAq8IBap2CD4w75zuD5wNseoARejhwJdAn33mmiAewkIexBqbMk/4zsM8c/Cf9sf4hmz3z15WAaOHOKrLguAB+gA20OR2dGUhG8XAZSDUyJQfMs2asOi84SLvD4UqGdVzu1F2+2IW15zmfc33X6eW4o36hE8/wvQfwoHvy0rxghj7ZGGBO/A3d4QkZvMwPzHWj0PkCnpRMILtOJ94je92PzjhtnVdxwCPoGHyTxqQbHq68oeMMlp3MmkJ2aYUbIoyLdUd2HBddDipPeK0/2vW1YT6OP37D3ODVHqyPd9NqXGBHvj/r+VV+BMuZD3QhkMT6DGyQ/Pdkp9jA6Efi1ox957nQO+fzAhDRGhkE43Eg9DkOMTpE/V/z4jPlRnDG57LPXNxocywd+Gl0C8dedTh7TV7WwecC7ed6TQPe+Qq5qNhT9Th/ux5BT7MD7evmsu1Y6f0wDtezjme0P/vM4035ec9O7IfvghciqDBvtkWPRvtRFzN1vdtmbNYqezYccdWZ6naYBwq8LfiQrG5k0uXb1zpoMULyMygez/fxMy/kn7YcU10fELjSnKJ2dw/eIRNysGU3SA/qOKH+qU6Zsl3Ozk7GsV3mBe9Af4JkzCMDtPMIp2wbbW5TyxaeBQPhW7fdWW8/dRE1xy1zHLlKmmkzW/oz7Vqns9uU8B04Dp1SPrXySxuWdtgIc30Ln2+prFDfuHadNfC/ZSYj/yJE3ZMXREvazvbSkXfb2uWp4l3VQy6L6KU17K2y6TI4sbEX4bfj11XXzXYygDB5AtzmltKZ0YQu9n5c/7jt4Zgz6NcDltWBrnJUaeF/U/NtYKZl3Lre8j6hUbW1oC88BW6s2dGu52jP8Ze+HU8cExkP2MhY3CdI+i1rjzH3yQvp9xHoiNt7I6CnY8Q77Q8+9kftV9/17gjCnZxSgqJffBWDOG86Kn12dty+6Zv+QvvWv/jm9IP6hZKsp/+ULD85PG7ve9/727Xt7Qh0PXj4MGo/zhJP2iCbtbG5iDBoenIaQUddxiZMEab+yZ98pt178V57/rnn2sc//vF282ZuikiOdnZ3MqAY9naeYAvcVtLFzk70v7W92/b299tTz9xpT91+OoKc8vm/8IXPt196xzvb7esHbePaRjs6O4lgZdDx7LTtH+y3k+Oj9vjJk7a3uxt9KZFDG1zHvT747du32vHR4/bW7/jO9jf/5g/0I+T9NJfZGR4sBxudd6qurHzjcucyMNZa/m1cipibG5rf1vYM1ouOCixq/fRTgUZ9Jr3w6le/OjabwH58vWVyxqzFHZwhndhPDFTbwHnd5+hYUHGBNvK+8o5JPYPS8c9tAD4f8QFlmHsZiTjdkZnmnsnmtJxjnzX8kLc4fs5YeruOJdiPJ0d5BF26j0vVyMR2nJnyOUu6OSbH93bCL7vsG/c+gf5Mpbu3hf3ofOTPV90D/tR6qPDlpXGOgHFuONK22ytVTwy6981w9zuW/D6tI+9/TWeNtbJ1Gv1+5EPvHWTThzMYkgo4HowabvNyFTfwNRkdrfZFr6CniTMR/Y4jl/3ljqIDM8oVZwKBdaUQ7wqDemYMjrv6YSdaz0tYWGiMqKiDsbsTtHInVw6QUrpDGMoRVI5/Bpj0ne8QcgtCiTFkfAE4FKPVM1l3MQOXYnzNOYC3Z/Jpx1UB2KnIspA9ynQ4uWHEz0wxBDu+HwV75642xroHv1j8NYYkcKDjNQoA++7yUkHnjWH0Gevfi3h7cBc6qn/AAIblb+bszin8hFJgdz+c5W5DeWAW3oj+NnWh0NyFpA34YK5P0knfrwX0GF8Yo303WPQUkOkfmQzMV8FpBTyHAa/1jDp/OjIwjUj6dOB3PiIY4sIMD5F6j3Efa2i3R9O3K9Cgd8whRX0GcGeR9+rMwBsVgJLOdptZz4gMWVXB9ThC3o9ZB09kAFr1W8T3NcsyjbRpNMMbbvB68X/kwcG2GsAB1J14jB9aOsDD23zmcuEK0Gm6pqCXcmHBdz/a3sGXtlzpOUDXtujP+cOfYZxTOV3OCHJFF5jYy1qA9fC+08HbHQaUbRJUZzKxdGbQ8Q58y9+1RAFrkBnc8wY3te83nlYaqT02cZAXeAdagM9qC/wjC3eMv6xL6hoZiUl55wNfC1fcvh7I9pKXpn5kjFcFbhMD0wlHb9JWZBT0QbCmzhf+O/iQdFscUhjtDpwKW2LWWaxysWYIuRzlkJRVPWnmuDHX5TySr52ml+igQviRjTPrGXtf0AJ94vMES3R7dNSpMkPX23BZQRbW5JrPnNaRhFUKzweNL/LQyaCpZZZlfa65BlfJuPfn+ovfHcugqeu9NV7Nd5flGni34t3Qi9STjTLUPfUr5CQDw45dYy49+wUdw4kKBVyVt+9zgE8Zb3XyycIKWYw6Uxnkz2AlwaGZFY6ernp8zI9z7H9GBgcYU+mC7ZXjnbUZZQuwIYytKn4GT+WcZ/DwoqnI/+te97pwPCN75dGjcNKpiQh9XO9h8xB884255CdhYAYqZZOeHB9HP7q5leORUc+tZ30jH8g3sqd5swEWmNlrUut3jk5XPbrQS+HoZrDRdSXjdtkC32QriZ5u8/Ecegl8dxwWL/vfju3ev+sH0XHy7DKoXzGi4sRVMum2G+OpMnsVprjuQOZcniuGuF5Lp5lTSukHXFgd6Toul1Vwz9vne9YCnljqAGpMJ5aszbfqA5+PnsdG1u8p78LEWXutYlzFNzCCdnwOPmd43Oc9+5xHxsEeftZN0EpH0cM3pT1o6Hju43bdNuQljyBFAE6+68GNW+2nfvrt7YtfeqFdCKeFlqp1q7I2HVO3JVdRC7m173rrd7Snnr7ZNvpmTtQUlW3f/Yss03Xajo5P24//xD9rGyov0jdyTs5O29npWdva2QlcjY3U09M4wox/e6LboOUjXLvWjo+Omv7W3JVVePhEZR2y/dS/eZovDyL6haCbWXNS2Zg7Kh21F/bM3sH1duv27fbMs8+3l7/sFe3o6DCy+j75yU+2j3zkI+3OnWciuCj+1qm8kOeNjXZ9fy8uu1EWo8Ym3/Spp2/302vngXdbG619z3d/d8SGFJCFX9DJUarnWt8QiQT6LOfFP2TjKlvcZdb53+UnAmG9thMbGienWRc3jpufZ13pKA9xcR7Zf/pdAUf1+/TTt9trX/vaWDP9/eRJ+pnXrx8sN066z7ek+fR3I0uvT2zgS7/kasipBfzC/OsvVF8o55d2W9+JHpfzuR3lMhBN2Yb1xNhlZj9+6MI2Sk5cQOdVWOC0Rz8hc7H+CuL37FwvEQUe5M9+dJrLyzpv+HzgJdcF8b2VUZvnfvIp90kdi/Q5Jzn/NJ6aeJjJfvy9oPM4uTJLS/FctTeFH3wWNqy5BB6H8VhJ+h85Fz3jmPtn2bBjvDODUUdo501SMlBk0OEwuVBd61UP1EmU6BxBthnMk1EjQNN3cQPvRh7TY5D6KSNrZyd3HAk6zgDn5DGMnwEaneIyYlXvYTiLPVgxlGPcVjkpidHhRomKNExBEbD2mjW2qG40wSBdhrLmYrkZFnooQHd4+CRAhZtQc2wJgHKg3Xg4O51puyyoLyTgd5WDRCYhShNljBPlTIJAYgS6gE4jV8rDbj9eFFzPHSoyE4MZz3SLVhpzZBLoff0uMGF3xkHdDYLqeLgxocsohgPU15R1ZuxTqWThZBd0HFKM1uDdHozW77TF5xjdagO6RdaeaoV0PkYYYw4b19re3vUezM4jZNo9FxupNsnytm9qsUje5lFGB7AMMOQnAEA4GOnGLuYGf7qMAiZ691jHIOxIPTyXazvLHLixjRzCS5MPrMA6CptacHHj9/J4CQ5EgurylnbGi3w7r8OzpM/DG5QSQBYmr86LiDKxaGIRfAM/qD93RtYMROjntK1GtIO+y7HzN7zJ91VZMi9XSAA6co6C0ruunOB3ZMjlI5XDzBxi7C4zZLaAAXV+rlj5jv7dOGAN1nhZtJYR5bTyfuhbGy9uwOtzOee0rZ/wCXSBR3HunW4eMHe9QZZ89Gu1UqALjkTcYNuzphyLHQ9Zl6qXXCHDhy6b1Vl3Q8Pbdx4kcAEWaJyai/O5+uA55yf4Al4bRrSs8S4nPoZqXClrifHTP33Rv/N/NYKqMcJ6CQ7yqG0q2zAjMP57hlSVb+9vSzWh7CQF86ryDKZPi2K5CYD8sG4uv06XkCmzC2TXANIVL1hjaF/p4+3WcdW/HZfhuTVdWOm8pN2sW1xl0THJcT+ChcYfzBF6uu52mgXv9U2elI3lDaWulx3jmJsHpkIPh5WbeA4G+EaF86TjuuPmoE2/4Mppg/yu8Y/TG52EXeLY7n1BC9rT8zoSreyhvb39wBXpsaeffjrmxCawyydtYBeDT24PQFeOugsPFLzc3duNGmVyIk770UjmS7af68SqJ9KunhfDsN6Mj/VBFhk/Y6Vt+qx8OWRlI2u1YxtioxD4gDewIfK9afvoc+bjm2RsIjEu2iGbzteedQPPHKfne8tj30471sPfcxyp+h5eq7pVbfoar2FYthUj7uyRwe6s497PtRt4sF4u75xM8Xn72Hnd9ZbP1+eT7yWuVMyvdHF/I+UoA4yOG4zJ+ZE5gDWu1102HTPh1yrjjH3NwXdMq+vL8+ojeT8d+kqXutaMGfmM8UbtmCzFpQQN2T33X3rQfupn3t5Oz9V+KTHR+9RRaV2W9/KXPde+93u/pz15/CjHcaaa9JvtbFywmdmDSlb5V+98Z9u/ruOis4754yeHMW7JiLKnc8x5glA89MILd9vR0ZP26NHjtn0tL0xhrY5PVDN+M5J2FBQTtuzu6tKok8AzBcwiMHl8nP7G9lY7Pjlte/sHbWNzu924dSsuZrt1+6n2spe9MoKPN27cijjBhz/84aCtshXVnpJvNDb93Nvdbtvd11C8QbSQ7tVRcl3icuN6+l3f8HVf33a2t5pudBat4pRk31zhAifsIrdBq34l455TV1UWXH9VbOPCF/Dk+OQwaC36HB8ejWAiOkS4Jd3w0ksvxeadTk0+88ydccHJpiKnLX1oxjxwcSN5Bb3k9q9YLBJbYvMzpcP1d5W7Kr9L+0R2gNrKsisk3LjMOW4stnAs2QM7MuinexRIAipjpO7kJdraHFz2Hafd7or3e617PZM6+Dz8Cn0Hj7q9UfGNtV7DZ+chAsshLz3pxmnC79OvnRu1jKWu0RwLmZ2z7BzfseZ13I7JfsnhWDPBUK+F6f36nObnU+eCeWtr42Pg943f++BvxCUvQ8lkPmpE2MO4047H9namqfaaJ1mbId4YWSQhuBvXmo4xKOgWFVJ6CvnIHOxRfO0wIIAoSwxDai4wEf105bQEiB7rtt2TFMcclysnN44U/NROTNaW2egp3TOzZyy4OfQAVRa45YblvI3HjXLmlcZNBpBgUowp/T2P9aWCxnBWkC7t+vRkhpFmx45id6AHdqGtM3BVttwaPRzL/gCOszOYfwYIshYhHDGoLOZOjSftmuu/L37hyxFMeM1rXhPGs97XMWKCQuPoUwfFNYUMbZQxKN6L4vexVuvGiJ6vjgEKIesUzV11zQNFCo24nS6Ox8ctpsnp4g3KBTg9By9u5fGudG6UNZnlAQhgRvZpB9eou9Jlx0En5zTLBrjQJm0mT/p7UXS9X/SC8Q19mLscBHgx1zQNecaI8ePGML/jsC0Vaz9WPGq8zMD+oE8/ysaYfD4YhjlOMkESOOfazoAYzsaaEecYwI17a8qTcbnScWW8VKK+yvN3gHoAphULgT7IjI+V313m3EBwoK5gHd/1IQxnve8IQkeUIkFCb6+uH8rR5+sOuhsm7vj4nKEDmOBtVdqQmaBxUPNqbQy5jssLONQWBpm+57jD0E/FyAC7oIv+Fk08eOq0WY4/a0A6D0ZWdK/XIvmLjPRwBFK5h75YFIyZhhtzrA47616dSua0MAbKMbnAN83pLHe7lTGg405yDnzO6CCKY+s9Lo/Y3tKtjy0Mq9DN4cxuxrGsLHWgo8W6cblnEkcN1oTCPM6Yu5+iadR12slC69AefVk/c8wav7NT3Hep4+bJ7nQ5HVxuRLcRTA76z4wJ9GPiWer0Bf1jkFw2spTxy3i7rI87dYRlpduN6VWG14yvtF/mBiqymWPsrNY7gk+qnobOfO5YV/EJbHR54Xewl40r+BH5lfMLVuaQpg0ygxr5TR3DYhzl8o/gD9vxJzAU9mWvxQ0uows8OMD44IGk6XkY8jrKu0a3urbOq/MSmtBEQ/7/NEx2WfX+Kp2XtE47TzaH18DVM5qvMlMkS3PuycN51DrrcmMXcloCmnkG2PzsIhxYOe5nsfF93o4Oj8YmhNpSm9hjPtZh85qIBJ21ll33wLvY6qwRm02ud1zS4EnXE/wePHi+vKzKn3d7NOmWp1M0BnSDB34pY+S6OMcyj9/RPj6C6+U1zOJ7vqt/63PWCdun9r8ms94e88SmdCyFzlMm00fI/5RdlH/PbJ0+Y8s6wVbxcXkfa/N2OfexIuv4gG4n+js+ZzBc3yf9k9cZj+POGo5C3zU7DDtDui+CVD14ho3k2MT4HGNp03k2Tuh2bMKmz9M3ywv5Ku/438wjP+tHDi2zK+yLdtG2d/faRz/6++1X3vXudnAjj8mmD5iBzM24CLDbHhcX7Vu/9c3tjW98Qzs5Pm0XsRGg+wo4PZL1+L/05Rfa7/7eR9rGZl6W8qY3vanb/llGRJjkp6FSf0rPbbSd7Z3IhtaxZH2uo7z6KdtBR1F1dPrRo4ftN3/zve30JC+Tor7pzlaeDMx7AbLmuC6lbJvbbf/gILIQb9683W7evNXuPPdcOzo+iUCrTi3cOrgeWXvybSITsW8+HFy/3gOFyTPKuMw6ldqw2QucUyLPZz7z6XZw/SD8uBsH++2bv+lNMeYMaaS+dX9nyUuXs+YmtnMeCpmbNyTD++4LxHtaW2WJnueFXmBU2MNHxyOGoGfzboCj8KHVjhJVdOu241vwXveDtRbB2236tuBOIJ3V8QWbnLfXfq/yUJ9RXDHuS+nB6tA/nmmoExx2hBk5c9mC9ks8y7UhCrqGrRVTsNf1E1zwn9CAdRg4v6FLd57EyYGhuwjoczFzuUPB9Y/PD0xJ/ZUh1Rh7t6GwrXgOXlrDSubseo/nHUOr/nFMr+s1xlcuaXacd6xyufAx+3pcZd/7834zeXz+4Q+8+8IN/CCMKeMw+KTIejZMMGwPqrjDFI6LbrbpWSEKuGS0O7MUTk4T/CGi7y7u7+5lCjGCs5FGeQJtpnGjLCCExpWAn8Z//C7ntB8ZkYDLGeMfTKZgqW6i0j92lnxcjAGjCcadx0rn1d7xncKZGxl05EZotfH48cNFbTCYAZpxXJqUdo1HoK8ai/v7uSOjZ/WcZw3pswwezTp41BrAwNNY565bBrAwqn3Ncq5kj2TGDkDDUSDolzvEebtyjE0AF7dFb7SHDx61+/fujxv9BIwcraFOIQY2gu3ODU5FAoZu1s107GDQnsLsgu5BAj5nnUK59aBBpEiPm9vSwPTgQ/LSPL5IEEGZMWeWdaH3Rv3DuPFOhcpVLy5T3vOf0voTZGvA2YUURUCb+k7Ps/vvIFLBibnq8+Oj5O0wtPcygBA8JnVqt7C7EnXjV59jzGJcAMzQV7VBtLNGAXHamjySQdDh+PXBez+06UYev2OgSsFwvBZlghymIp01slyRVoB1MHaeAhgdtHkX2vPucPa6BR+GQs+gCV5yBdJrvkEP50HmwXfDcY4jRpRg0C1nyxvUfM3d2dbn8V8NqFvAw5WMO+PwFjLntHHF4spn4uu8xMsVoStKcGOuXWKJxiD58P7INNH7Cg5sb2XGuBtFWpHAUQAAIABJREFUvq4aO1ji44OvcK4ZLw4G/SeG9HpflimfvLyM8EjGFZRTG2BprGmvWwr/QEfHsJC7sFETl10Z+7q4fLvB4nN2OfN5xlzDsEtZ13ihm37nhm4FC0kO0Rg1HwUGX/aylw38AztUGFttKGCpTSFoHevTg6rO3/AhWKrvyFB3XnK8TrmZdHHjC+ctQz3Loub0hc6YuDENfF8Dbxf8CHqfZya+44PzkvOfMkHiWK/t+kML1gV+pz3NFdzQZ6eqNd0vyVI2mTITJsamzoy1jAL7yyPMGQhZHnmRDVTx02lTcY/51DkzbvFKOuPbo46wbDpst6TdzJiouDAxalmL1/kZLAjbZKOX2tFSSNfpkgYLDDouVx6Cri4HLkMR/Or+HzznbdQ1dzrGbZZxiUC/HcH0l05MxCmIcQCG0jTpqCYWqwTKPHbpetTrQWlcHNPVfNJuzX/IJ6dZtC4E/JkztmAG9rm8ZKIKtq1+Khig+mbnOg4Z/51F325/kh3kuoaxOA5BO38uPuvH6zwY5nYG78ED4Ii3h10WarbXuk0+EH0Ss/L5Kbe0gzwushbPclNJzp54DJ6adF6WTADfp86aSRY+34opFcuZE7qfd7Gh1uQW/uSUj/Nz8hAb3cveNG+weCEDCXLx/8g4NjA85C35+rhtVGm2NtesDrUMsNAeaxrj6DISBRIs0Om2QLYzyzkxdnipjtll2bFGnzv9oRFZXwuZNxo5z3pfrA9+Z9wCXY4I5vPzQg7ZEurHsx0lywoayY5OHzN91PlPfsZp+NPyS3/u536hHR6dxvFlMtCYV+ikuAx0O2oKf//3fV/b3snP4gKmlj5EznWzff7zX2gf/t3fa/vXD9qffO7z7fOf/3x0qzrXChAqQKeSRg8e3I+gX59Ou3njRrv7wpcDQ4SNgSf7++3hYx3X3Wj37t2PPqJe4OlZHJ1WQI9SDWpH8xaepc/Ufc+t7Qh2KrCooKBsDY3t1q3bMQe984XP/0n7whe+0D732c+GTSFfXhnZ13f3YrzKfsysybTRRGtlBSYmXTQFImVPKlj5zd/8pvbDP/zfRaC03wAQOt11w1z/XMvL/D/rxldZ8L/BTLeJh92vRKfTs/bii3fb7t6syxv64DwTXjQm0UTvyB6j9Jd8Z9GZkzycgpQNGBvzuuegxwk0HmQemxh5wUaseO5yW78b9mubWOpYgUwNLOn3H7gOhEYuz1OGFZRYZgHr+TV/hL58HlX+9Qz44f06XkKf4Q/FjeuzpF0+yx2qiXG061hRMTPh93LmInjs44HHwEq39R3/fHOE910vVVur8uewhTr+Vn51/cd3dUy137X+6xzVRuq+tHE2fveD7wnKDKL1un88CPDkLkBXBtST6xc36F2MnHDmuvNIrUC+I5CndiiIHc5cNzr1HExGZl7uSPYr6nuasAdkMO413lOrfxiMKucwAgQ9mBg3Cm8EmKPonOmcgMrwoMDnVJzsEmW9RMaBk8RtdVE7J4ImaShl4emZDTCNq3l8Oxg9MmVyh1bGE8aNG85xQ1jPXgTQAFtoxrsADUzMeFwQ/Wa3pfLnmGkvlttrgyEgqrGhXapw/nqB+0ePHw9jVp+TMefZWPAQvOCBkAla3ckKo2kKeqxx1PxIxYqQTACjGHw6ce58+tr6kQWECD4CkFxZsF76jsxTfRYO/ZkygjLtmmBwDao4GKAQWANorvZ8vA4IjH0Ev1R39KTfqqzjAlt51Cj/zcwiwJ7+Gb8DCQAxFIplDC8BJtumLmsC8zRoY4xjc6EHCtITG7UfWSecLFeA0H0qIO1UppOr8caOZTcDFlhktc5qQGQoPyhju1PQHbzhJ/zJ3MUrkjl3BljDKGg9at/0ossYkD1NyNtLGi8DKdqUQAbq+g+8JaOx07IqV/Ahb1TPTQLmp7+RNWQGGYa2Tid4zY0Cp5UbUy4XrowlD3pHcpC1Nyf2YTxBb+1Ge3BmzZjQZ2TwVLlwDFhkEJf6uIwbOctacbke4CIYwLOsiwod+MVaGgNGypCbUZc3gy7IldPWZcznwXpUA86NpsQ86bLccJOsyZDOGyPz9lDWWnRQZuCTx3k0HV17586dwCwPOKCLhV8yaOHztfVfrnE6U3qfnXb4C/mARnqGC9AmTmXgeuqozMrWu37iQTzEjrNjtTuzTj/HjzGH87nR6EY47Q18tNpz47u0g815SzoPe6fseM/+M5C0vbvbFKzKeeqYUeozOUlf/NIX4ufuzl6/UbkjeMcQ+I/jXfCU8xY8AnZAFwIcetaxgL9zHdI+Gceg7WSJ7BCN04M4Pm8cX7f9qMUFDVInZO2woWdiAPNUh+Mv6+h2CA6A6zDWRq2kszVLYkCHVUzrtIij7f1f8Gxk6enywrTZrDzReA6sHGvQA+bRjwrb20alnyrhPX2GXYb9AtZBA8dWBdqcx+TEp4M56yVWXaXn79+7l8GD85RNNnbVdtja5+fRjuRcz2tcFVuRG8cr1zk9Kj7WtMqR8ylzcrkc8+7H1aERfXggMc4j2TF9eBI5xvamphzlUby/xPxZagY/Y/BR15nwkf/kd2jta1bHDa+6zFV+hLc1BgIltY/lDeQzoNelaPCk40C1CZJmeUEntpXPC52xaMw2cmccbFliygO+bod7OxwRdFr5GBh3Vq2dmWNOP73rtrHeAQ/BJOYTn5vviD2EHmI9GA96KrwL0rnNv40Nh24XUHMW+ZFcorOWx7zTH1BATrp0BIMWGdrLEkLyIfOo9Hm7fnDQ/vAP/7/287/wr9qtp59K24TM4TP5HWnfh2ycn7Wv/IpXtW/7trf0m8Jn/cOc42b74z/+dPvgh367Zyunr8Txa9FL7eUm02ZsPkZVyJ6gEDTRjeuRXagkmtzMxN/VaQqVfYpTfRctbqjmlIPeFZ6obdFiZG5ftDgxIV/l4OBGe+r2rfbMM0+3555/Wbu2tR1HsvW8sv2ODzPjD7mPEjuxJpnpdk0JIKqp2OtUK7Hj5sHNSHLZv74XOPvar/zK9u1veUuvkZsb+eEVmr52jKC2b/IUtU2Tq91mcbvIeb7K37Aze4BR9s/9+/eCN9hcO1W9y27vYJPpu3v37gUuE2DUT+f54D/FF+J0XtaqpH9k0uXF9QQyVrHLdTa/py6c5U1cB0OHYYfZBatVHyB33kfQu8eaqm7w5yuGMBent+sYtx18rcAC5o1P5PSSr0KgfG2dHSsuzbHL8tp7fObzYjwVo9xWy9OVFaHzb+YPv+L3u04LuhRjxteg+ok+lmX7afOCq/S/1vbCTogA4wd+PTMYY8Fz4CI+GVtLpugqzmpu5LGqzeHEIFj+E2NV7R6eHMdgdR4eRe+KZFc7ED2bUT8FLlnsP4MbriRYOBwZAowuCGmkTYVBMA6nEgDJHYQ0yjzQOZl3BmH9ua0ORpoDWZk4zNlHpqjzmZQJRrHewejMI69pBAEYAuoRPOg7NhofWZpuvIie0EE/p3Myj1m7Uca8Ubb+08GK3XZ36ILuFAOXgX4qsNetY5mtxPHLMTcvDB1B3nnkDOWvVHJnan1On4MHe0ai80cVWpjfaQOoeHsALc7ACDJY8DbGYEeoCC7Cdzju2nDGoMigSi+8bkEm5zfmxjwcbGjbAZHnoU8Ie78UiNqOk0+nQYoiq0KvsbjM8bcDYTW8HNQAG2TF33PnwNeAZxTYQRbgLcaCEerGhfqobWKgxhit/qmP0Q15fx+nSu+SNQJ9mY8rWMmrO4QYWe7QuwKPMXSUh05gKj8xUKH7eN+0ib+L0nBnG1xw5Uw9OPVDAABaVnmA1s5nNWgzAmw9e521cH5K2eKYIRtHuQHDbj4BN2SAsUhveODWHQM3hJz/lbzNnCqNJIe+YaFxRoBYG009WMJasq5yxvMY0awjBV4wz5MIHuYcoRFzmXLXb8LtmyLKu0WBs74uv/5e/dyNhPx9BizBS9b9/yfs3WJ93677rrn2Xrd9v5xjx45TExITUiVKUUpRHwLNpbwgKE2pEC+0SMADEkgoqVqpL6gvRQUkwkNFgSdoAQmaaysldhyftImb+JbEjmO7Dq1PbDexY5/bPvu6Lnuh7/jOz5zf31z/fbKT47XW//+7zDnmGN9xmWOOoYw787rmOrNheXfR8bnHLlrrv3Io4ohzdt4r2paunRiW81YgU4H1dNIx1vKZog8bTJU1fq5sS48PejBG5BO+qHk02xT6LrviQjdkfTV8wIYcszIYk98vGYc9UJX6Z7PW3VCDL+DNHEPidq1Nz/KqrLM2G/Ywd3BI92EHFL2Usduz+3DqsKVy7v5OWVs6TrvVldCRea7jHDgpvRzlSrb6cRvYwME5PZ0nTeZRWx/hwwaybbfV5zV2nZQTXXrNpdTd6cSxVqmncs1qzXsh+wx0Jh1WGap39WBx0rHkqT9vGtDeBFqfMejDEXC3YfVlfb1TJ3rdrrZnT33KQXNMRzExJ/UJ44PP0pZOLNngcGXEnpVd7SDHUecP27SMXc/kmDQ8CybyN/yROgNa1HN8XnPYEIw3baldcpr4UPPouMT7wVSyqC3bnbx9UzntKIKL8AuYtNo9xhlnOOYcwQpsBdYDeqddkvRbMWYrN5cbR6Q9sdpdPAtcX3lzyGoEwFasgSdSb0FrMJbnsqbmLeuF/C95PrF6XTv4mevTliWjmGugK+s06Fcnqyw/0GVdkxULNjwbtt/Kqxu7qA8y5a1k/uKivfbaa5WhpyDOxPfpL+Lkow+UmYOflxmMrBPHtNkc4Ch7roeODOvvollFxK+0U23EXj1ov/rRj7ZPf+az7eatW4aW3tSz7M4KMnrzVv2u1FH6e7/nX21PKyDnxJSCoitX2uc+/4X20Y/+WmVPKnh1//79+g7ZsPw5WYO1s9/iuaNXkRl8O11f8+fkTAR+h01yZptE98jWyNNrYM+de3fbS/futxu3btYY94+OCidVw/+1b36j9KDjEKolax4xDbb6knI8+3ViUjaHArAX7eWXXmo/8AM/YDunDPLn5cut/D0+6PKFLDCXlKldNkTeDw9cwnXJmnR1z8jUaZGi+6nr+eMPrL6jcFDXig6KT4wYQt8YqsZaqjPZk5F4P0en0xbO+SR+5fixRZBH2dPMOWV41XG5CUkcY31u0t1jmc1ad+EZY2Dc4Bj+F7r0Re9B3ljz4veojajvV7s1bWZ8jLRRkZXEq6FPegbjLn7Iua88BL+lz4vPMmuBzg3UscabJjouNbXh5d5sCN2U9yUt4YX8nuekfbFrXm6k6OD21EHbett7v/WxX75Qggn1FbnYnVst2HYQfTS0mNBHzbfHdqrZigNb7NYColULrxskFWBQIdYCKLIY5o42ATuiyQTZfD012pw550CaQLIf8/VZixEk7EnPHTBdh07/CMRR8Fh/uw6Cg58WplkDIxU4gmbiP1cVhAKJStc+OWkHBwY6C4CO/80OjlWsvOpleBeMjJteCaiD+qw5qbGqiG5lXaqzlHavK6NKbqVtW81B7ycziGzJVLDpcKShgNJchZTaigihiVGcUBkYdCSWo1lB6cp19lF6lAmgY6Pd3dHqeT0TDYHyrWThzOzMDcAX/3i3Bp5CyScA8b3n5eykdGo1g1SorCuOjLNvt0dpCkxqZ8N8LWMkdydTmSSfJDDn8ekBNs+9dlpb16Nx0DVBzPVXtt0ZeUftTPejeJ6Xg76W35l1qgmZN7Y70Unf1cFPYEk+ImOx6prEUfBcA+iRgAmI4UjQaRRw3Rr4vdxBHFlIUB4dXDsh67tufEBb+B0FC10xmuAD5j12FHtGFhhhrOs1UTHwl92j7fq7qdQWIyZO7nLYoE2tW59Ark0aOLUufQOEHeRV8acDlmPjPRPf5nErFC30GevUMyHTKXKGiHY2p9M6jwR7pxs8LLk6vxj1gVBiGfTkXclz8EUqZpxHGU+Mp7Kjej1aG1/e3Ngo2r4e8ABGlOZKAKz4oWeZJ+2HwdUdausNH5vUu7mW99lpMw/IsHH5hKk3cz4rDq/f0XCNmDPXs44EHyZP+6io8bkWaYwPuS269kAk9yee6bNy7guTtkHNSVNnh2MYp3EL7yWPgUfeHOydf3v5iWGcdZma8hFHZXo94pp//f/MXk+eTtn3744mufbf5fq9YEDhe/AI76lHLNvHVaqhB45z7WseFoxBpsTNWbcIi2RmUpSpLRzvQXw2sdBv8C36tOSll50RDhNkSZ5Pg4/PkSniYeYRB/ixHSyLdjhlfw05i+y3/YOjcnbAJdkiVdjeaeUlUxr7G2+81m2pXmNY9RJ7OZZ6dXfwtUGtZ+nom22FWfIm+WOsV5c7rVkGuRMn4YvkD4zqsUnYwTaPV1+WT3dGn7LXMwq6w1qxkTzVE4sAvWuj5VQlflz/mGc549E3rPPMz/QdtVQ1x3QacR4s1x6LaP/22w96+ZNZh3nMrdtjkns1cQQHsPUYN7icNg2ZrlUNYui5Xn6CJIVoipfrkI4On9tOc+M66GKbecoHNvtcG9MrnyeapN5jTuZjy8iokdUflLwNvTMAljoo7YbCi26vJs1w8PyMjkCRHZf4vf6+6pGU5Zwn7+WzxJgc+2qTJr39btucBBiRneT/HAP04Tm5YTft0Y6x3X6usfZuxCuO1rgpQRO0Wu3IdQxgAGsHrleSS/cBU/fAF8iXsd0v9EaasWZk2XU9MW1wNhVnNp3uRQaxqef6zWzRySMuwcCY615LvUlQ3YyV4X/e9q4etLcfPmof/NCH2tMnz8omUZMUy4dPMBRNdUJBnZTvXGv/9p/9oeqiTAks2Vs3b95sn/nt324f+9jHy1fUi/6lb/92l5/Cji0zJRvZ+TSE5EU6s8asTsfnLk+m8QnHhGfJX/JHRVfrIWXVXakyX8iecOKN19+oQHLxbd/oVffsO3fvtLt3b7d79+/XcWll5Em/v/76N+totDIUtTFQKrxOC81guEpA6HMFFEdNXW2eHAg/Wnv/+9/f/vU/+adqHMbd7ca/aAGvwGcKxFLuJTF4teeTL1MG1+vqbwKXPY4ifFb9Sh3n1vcKqCo5R+OsupePH7cj1ZXsfMbJEgUaV9td65P8zJixkUhYyvtWWV7tSvDtydPHtUmFzDHn9NXAg9zwr8+i5AVZilybGAO9ch1sD1lGNDbeh5/HePI0QM6pnl8C5kxe2ybTLhM/znjRPN2FvPIzn4ku7OWIR/C9Ih8ZL4iNEt6JbIznDTe8B9E6QdBpBJGxV0wjX7TBsX6fdQGZjr6wTskMQgTeRVIBNAcjsb1yfXLNcj5T/jsudThnkznlY++zn/xH1eSFFwyF0Y+3pDLN3Q8mTHCm7ut1E/WdrlUgRkLL84uIqkXR070FSKoHoe83xteZQTGNnAxaJqH5XTvm1MrQmBXIKhVXFuRFOz07HanrBdDdEd01dxPTOzk8HwXO32XQqPZir2ekeTIHO64KlLjmAv8NR94bU/WPLA09t4z682Utem0NB1NtSKUiFvexBnqejhwybo4T5/cYE8wnnzeCfnF0sNZcT+QEbucedrZgQo/fmSKDJ/oONcw5BLUreAwlfuKgKz8Bx6noXLUmZtYjBsEEJis43pudhjU+Z3pYEQqw81rokYqijgB1sCjjtNdapBYGwUZ22slYzHmkwDJvAZuKMc8d0GmsKJDMcXUbMA7kpOGMYaex1u+9uytraJNuZqzOYx7TKJ/GETAw58quEM8D4PU3c2S9EwD5DFoyZmg6eC4yKRinfs46lh47R6M3QNUDJhm4fJECgt8SdxIz9A7+AyzTQAfb6h5TdPDDMG6zZMToNuysr1rv2BHd8FZMCqWSipbgawYqCQAwX40BmuW40xlJ2sHLq/JgnoyPgCuGXMqG1r9o34/F8y6USilS1QatGmIOyCcv8ixdNzObZ52/NDJ4Nso2xy+er1q15+fVzECGK0ocLJ0KcO788V6elQ6mv1Nzl23wamBk11m7djyHvsxmXxVA2db4TeMYejOWdbxep21jEmSSezPQkPxVPF/F4+0Ig4W8Az2DEZjZQoPvy8Hf3Rm0uoYqiDmKwrPRZ/yFR9c5Dj1RosTG5fwJ7zGGlX/H2DrmYZdA/5Ql1/ZxtmSNqY83n8n4GRd4oL83fKcM0R4oAEPGXJYaPXyeji08k7gxZac7+3XE1g76GjQDy5L3KqjeT1uAy6vhv+LZxJgyvUddUgWayCSn9pvGIDlOfc1nN27eGuUCqsA+R4WrbIf1v/5T0f1NqYBqZjYDvcknRVfd1zNwNVcwL/n2Qg5Dr9mG7OSa7OIZ9DABcY7zJ39OJ3SbladO8nKYWS/dM7D4SmtnJyc17sTRVRapp3ZwoKPwqsc5s6pzDIx91Qn6m7UnsyFttks69vy8vf3gzQpKwkvYPoXhHeMqwNjltbYkonlV8hwYXvzVN1q2elVF7g14sl/4btgkPXDOOuV6goley1YBhdTTiZmsd65F/i5cSoyc9v0ss4N8JvZD9/IZqN29Y5NQ34ue6QewVl5/O3rGo22mds5z4Fg4e9CY8ScGbGl0uRFF2tvIVN6TtsWKrZTVSD2fa5+8xRihwS4dnTqfU1ppZ0FrP9dNEFNn5Lzz2rQN4I9aBy/oJuCMXsQmUAad6ogrg09HdOV/kmACnbDnE0OhA3Z43sNxVvhpynxPGohmWf6OpqjbmnOyl8QGJdfynVUia/+wffZzv9Ne+eV/VB2gqxZuJ0YF1OQHnum48UE7O33a/ti3vaf92R/54fbksWv56b8vfelL7TOf+UzVMzy65s2gD3zgA30Ta5vAwnoiX7q2ApEkEDgUPX2W7riC88q2J7uxGpqD5eXb+zRXZbQ/P60szaLn1SvVWVqB0Jfu36ssvZdeermaXh0fXauNqH/+6pfcZOb583ak5J+T03a1HxmFT/arHr7njFweaCPn6pUKMH7/93//yBqvjaV+ne5/9uzpOBEJr+lo8le/+tX23d/93UMn/lEYnXSDZza40BNUUvbOzk/qGPTLL79sfdn1HklK+IfwunQWdXPRB0PXsdEto69vzNQ4yk7vYabhn8yybYwbuQa3kQGtAY16k8/TVk0ZXTGHe1JXpQ5I/b1em7iTNN2lGxhD+qyUYOHe1S4A7/CXt7jkv8Acrq35dUFcYyf13dVpJ2Cb5nM3/kYlKDhJI+0F1iLHvWJS6rzkzaRz8drMJxqlUbDzeH7a0EmjFffX7/yueouDt2S79QtT5+x9+mMfuUjF7AYuKhi7XzucCAs3rRP233ujoYqvm7uaVnoGFk0QhVggoY60EXRgYhy14AjdmMiO7CEEQ8FKJ/iYsgT7rl7RDr2OwbnA7fVrN6rr1ZMnj2t3hutFg1ROMBjNPMoA2b/arlZRXTtveqePA82GGzJA04hlvoMx+hirqDrZZr3eTgZxKjLe68asBgoLzudkSRK3HobjiH5vz89PxrSDA8Otjk/Vd5DRV3WUtkAOH5BJUMy6590tS6iNTRQznyOcrA/8hZKA7oAshh8OKIrNCnBrcAEMXMuzdI+UHfQSP5CFiNHOtTiXGg8BWj0XxwJjRNcxlhVEuUafZ5acjH49U5my56MumIIb7mpuWdlmwEF3lKqd+1lzBXo64GilUOuv7AR2iUcxeWdQeOeSDMq5Tsj4VlnMHXsAkLXi3ckLVYw6goTQdVUuALfGzZF6ZIWgiOkxHTiUNEC5AuGLOvwmiMPjqfDTIBifi393BBfIPEneSqD2JoyK/28bS8zg/VRgqwI0ThPSdDbtUHBO3+rZ2cYbcBJ5B8P4mXMc/BPBEtYvg7bc805Kzoa9/yexRvJI8I8agaxVbnZwD8GtXUqTIM0Wy7b171L5Jy4k5sDLYBFyrb8JdNauaeGxs83RA8ivavbW8aQlo43GZDIQ4V30kfkWA2JmKOfzU86QjzSYdhlIKUes6XqvnkGTtMLZaFIDRvoaG5ysObROw8infWcWfsq+5pJH3DMQUjLRG94oSKM6SdBm6h+/aeqxqYOTd1lnxrcaRgMHelYY/Al2MufEgaQD487rkm/opAtdoN0uuoOh4ANj4HPekZ/rqCjPZIzwcDr03FMZD2cnI4uUcSVeJl0ZS6d226sTBaa7y8+Y7hkkARPJ8lXAoHTlWbf3FOBXHb+yFVVwfjavsWPpcimDHnW0b5sVmXoz59ANuSC3MwnHKYp+kgX8yrVKOwLdke9Zg0jQCTuDdZjjcUCdf7kJU5l8/fi96jdyXFpztv3iAIJr7bmesN6TdWgHL0Xtx9TDvJe56O8XyYFt0vP28O2323u+5Vvagwdv9RM+s3xN8dXelVF2wBnLU9fkOqzrU5g+6pwbFxiPm5XNLIuUcXBs1de5qWAenRnK3MPaJm8zrpS1Xe9YcSZxLec5dG7HwhUnkHNkEd2R71z15TrGpCV4xhj4LvFknc869ku2w1IqZuUTsH6LEfbvEpsS45ClFUuQO3TqJVzvG/SMIcc+5/V8HH1NWxqsWnVj+kbIzJDv/gL+TrzTmslHU1bYtV7LbuVrbAdjoLE4MUW/OwPZ5btIcEha+fqZqQj2pY7V9Tk281lPLJHdUUHG523/8LCyGP/g69/QNqO2vOpVfpZPaghvXZbqafuRH/mhqjko20u0/NSnPtVeeeWVdufO3ZqH8Pk7vuM7ev1GYxO47dqJs7xXZSZ331b+P3ZY0ajjF3TSddYd2lzqzUB6mS/NQ6dsdJ/opSDvUzU2UVLN+fN2XMfSb1RwUYG24+Nr7b3f+t5KkNGMlZ33h3/49cp+vHZ8VD536T/5BJVF2btC1+Zwp0lvInu4v9++93u+p33f933fCDwWb/QNcK/3PFHBmudJplxb+Jvj/LaZ5IPRVGeeBkKW0pbKTajqCXHh0466Vt2i0RdKVir+OvEpoKF7e8k4/Y3NjNzir65YlIkRiZOJe/Aj/L61q3zyaMXxSYvICowGwDwrn73KyTqeF+FPymBes2JfPn/IbgTY1rUsXLPXAUASAAAgAElEQVSyGfi3a57pM8kGULYuPpeeSa3VemcPMOaYE/d26aJ1Iyn1fm5yr2NLGyZjVhucrQW4XD8U+oBDiVOpa3fxTBwE2saMun2U6zL0ymc+/kplMJJRV5OpIxcW5lWJ8xDAXDtEU5hIEZ9OS1XL6cenfYTVSk1t2euYmYpJ9AgoiisdXxEk60ugnCFMAa+Kp3NsOzI/Kth34I5T6uB0UBmFdswFxlXH6LmP1KWAqkB+HXUux8pZBUMp1RE4BxfV8twLLKNRwm8lJGeUorelPBf66l1SesdHSoWe2VFzN+midqhSmDFqLhk/dX8X9jhaYmYxl6WznpmHusbzKgpsDFcdXSGTLA3BVL6Ml58CTY4gpbBo1xB5RyDGUaU+BowZjYlr3gncCMRxDQKDw5xrynrr2aTLM6dJcysw6KPncQ2BhjRy4D+uIUOCz9OB3D+Q82UjgXFCn3JuK3Yx6xisSmALCuZ3XU+nNj1L83C9zx406EHhomUvXp+ODfcIGDWvPCbHOKfh59WDH1Y6Ia9iOMAvA8K6l/Vd+Q+6Wc69u8z74YU0NlnvNTOr6Bm1yLgHnFrB089xN3DouzpuFdAL7ZT8iDMH/2C4T1mZR7dt5HluGJxJs8KwUNI8CwNuGL0K9uzPIuM8D55a/2boBNIymA49MKqgE89IpZyGO+tYR/IVYFLpBhmaPeAvo1I00X/qdo8cwAPQmA0G3QvP5LozJ32WMoriTSeHZ65zStxjHNC2/u5dF8F2j3t2pGQtq0yH+KtvuA057kEFZD5lmBqGzC/lnmzQNELX9d8YqEvm7y5jhfVirfw8YcvVGnf+Y5ypQ3lf0sIYNXWZ5IU6yKmjM3Of+6m5yFh3BXbStrCjYicldQeygfzwPDsJ0eCjLtzuCCcNd80/MSIxJs44bo/X1HG22pKrxyHLxaNVX9I6Iw117JXUS9DOsuegCvPGedNzwFuyCacN4vpZuX6pB5lL6lSeX1inmqMdK3FYTE9vDus+MKPG2o3n4uWqV2pq1ppV06GT0VFU4/Ymw6wt5aVRcHHW51n1A+M3nXqwslLjtkf14d0hg8tJl9QZyFyu7TB8u75lXVjLtCOqLEvUGNI7Ne60T1yQoB/97w63NxF9MkfZN24qY7puxrJtXj3aXaTMwOMpF8lLqU8Lc+UEnZ5WDbI339TRRI9ZR++wfxSYULdV1pXnjcBBt31WWmPHksU8+LF4ilJK5o1VtpP/VrsOjMG+WtcLPtdPasPTIAXdWHy92FD5nlV3M+ec46qfeSZj592rvtqAa/8jx8K6p4zybOaq78AFfQZtV1rxrlXnr/ojn78Gznim62eNuPiYBjy3jnulb9J+g8f96D12z+CHDb87gxF9nM/ONUEniDeUvVeYFo0I017kPbpm4HC3TWjoUvb2kjxQ+N1tFu5lbqmLhAfyDdMeSqw1La2X1rXOv9O2qeScc93j4GLRcW+vvfb66+2nf/rn2tG1m6rfUtmNLvl60a74GEn5s3tX1GTtavsPfvRHh+/y+c9/vn3oQx+qDEHNV7by+973vtIystuQM+GS8F++KNhWJ2P2HHCsf70EjYXamZiy62o+VQt+NpmrDdcebNBzTvumlX2Tq+3VV19tB8pGVNOaXltZGZYanwKON27ebO9+z7e0w6tu/Ccd8taDN9t+NZxRQE5YdqX8GY9XvqufpSAqa3Fw5Wr703/636hMxJPTZ0VTdZvOU4spR8kvTq6aPjmyWDos1tX8sQ3Qp27Z2BNxTLqWrpl+lBOqGpS9tIg+pzYjMozNiw2bflzKIBhSS1Xv3OLIi/Bxl73lHLHtKRbki+sT56EPdE0ZTpuSuazYkXic9yau73p2Yu8GcysR7Iq7sYdvteJsrlOu7/xdODUTG3hfJkcUj/RTuWlHQxMwbKU//sku7Esc2hVETBybunaeEtmLBK8X2YG5nql7GPdlHTmb2eVaZAZj6v2i7Sc/+osXDDYnzAPWF6dBVsLQayNcNg5sheqZGKubQWGgake013sgk4RxkAlYhm033N3haRoww5inBIiOrvSOfTqScnjork0CDQdg3GAmwQaipJMD8XctrjqWKbDqOg5+sbJcPE/VY3JmRypdB0B9Zl2fF9Ops9ahU9hRQNBx1t1R/oTnv4JiPS+OO/mki7sgaveJ57oQ/MyMMzjPzlM0oinl1XdnnFU3HR+eBeA6wOcRUXOtxohx1NfXx7mcrVmKOWrNVQH8qKvB+9OgzDnbUIp6K1VvwInOFRLv7wbEGBuGt0FtguZq3KThkMYzIAfd9BMnYj0mPWRINO4p+XLyM/sJWuongVY7Cj6OIF71UXkTOGmUoACYAQjQb1VuzDPXkzkwz7qnK1bWmOwzslxRCjy/6NqDAvpMtEg+RW55P0Zc0hmj3d3Qlu6e3eBKZcT83TxhKg/GlDQZPLdkfVhuegf0qMmTtE380/ZpGvzIdQbsMBAsV94l9maKdpr9tHQMk79SYTMG5rw6GMwJGqYy5vdUlIm5Cf45nnxHjgs8TCd3vzvJOc5S2h3HoUmVe+gZjqIJgUx0DUEpHGTem/oF7DVt5bDPHTnm6ELDMwtbv5f8991JjLJUll2oNk6wdRWZvcbb4iXJMB0Wo/ZX0bJvjEE/GafWhzMLMo2b5CnGnA4S2JEyxD3JO8YEaq+4S29iin8fK7/JEBTIZOfd5L1VznLdx9gVgJWD8byXNdGmVumguQ67HCyend/lnFIHTj3EWy9jYI7tCknzoUcTD+DVlecTxxLjGauxZG7gmc/VGflykzJnrE09vXHS+wBzjsmXZc9UgsUspyJ8gw9K71Ufkdlh25QpBhyO5Wqr5Xqm/uY46aqX9L5r1270DWAHCPUM+LI2og6PSq/xPIzXx48fDWeWe5RdgwwPO60HFTYyG8fmy4kteZv0WB079HvSK7F+xTzkc0uD2XV9Yqg21Q3W2EfgQK4nGIfjgG260RldN8n5rW6r3cl8Ec/X95E9tcpAri20w1ZkfgSS5IwfHR4UZpIpwzxoEkGALu3A5PXU9Yxdm0drofxdustYOksmMN6k/9S1US+oEzDlZF1L/iZzOnkgr+X3ktkeGNCYZLeroQc2DnK/C3OYm9fevg5yy5oPPRRrxzMT+5MHJ+9POcqSFHyPnZE8A6/meFe9zrtWPE+M454cy7QfZjPNSUcCuNTCsw7a6oiZycXnKlXVqwIPGWAcPsbHSa6pM5P30hdIW0fjx56sUg3BO8wp7SHWDR2A7K73geFpK2NT6jvdl3NO2ynXBv7ms3we6zqfxcklH5MWn109PGqf//wX20d/7WPt8OhadWounuu2yLRnWnvy+GH73u/97vaD/9YPVk2/3/qtT7ePfvRX27Xj6+35+WkFGu+/9JIzzvsGsOrrqY5jdn/WeNRAVBmAsutl08k+P76ma0/b4eFR1Yak/nRh/5k3NZRUUw2tanPJpXJKJyrbstt/bz142N54483yhXRyUdnwt+/eKZ16eHzUXn7Xu9udO3fazRu32v6BxnDa3vjGN9T+1PUWdary4qISc4qnKiPedVZdPWOvHR7ut2vXDtsP/uCfae99z/vak8eP+jU+9m3e86pneZ8X4XLy0ipP/N1jrYMHU7dVMLg5KD50ZtkQ1m8P33bHbAUZJ490PgvfKmVa18k/B4/sv5svBx72shcrPm7nMI9Qb7HTPvIu3h6TXOQtP1/tjvWelDlwLGXe7/X7qdG8xSGfAebe1BeJ2euazvVy9qv/nhic80VGwfAVP8AEPue9+MxgBWMDM6BrYnyNcynjo8/EF7nJLLsdvYW9kzqGzzjBk7o59TxjyfmCV6kPL2OYNs97t/k4zUUvjnGvrnFjl7b3G7/2SxccXS64zxp6XSgwTvSTFNHJgDbI3ODE2UBW6jIwZgYkxjIGaTKhPqsdXx2Z7lkJw8Hrgam8z4rNXkUqVxnpyvzTOLwwNl5ECx1JrcWQsBeIz930NN5wFFbDAQYXmD16/HDsRsNgZqwJproe5xlFQsaCj6cqG0COt4NsqUiTabVKPn4yd2j4fqXhYJh+bSrEdLAnkBVLbI7JpXOLEKWRBn/oO+2QsFNf44usoBobR6T68R/Nn90sFD0/E2AwTnFO6v2R/ccYtjSRIe8Al1wU8V/tovW0c73HBjjKZdauXIO3zHc1NnLMZMDmvQRfMPRzPcoxzSLF3Vgh0KJdQ8CoaNF3C/UZ4MC64VjAB/DOLkDVZ+w4KtuM50EPgVbyxgqA+js3COrIZASeJa/QgLmkcsqM0ARd3s/3BFq3BuusUVmH+SNDgaN9qVwwZBIsEzB1/1iviyxOPzOYU/kNfOkZPMmPWQd0C8p2+uFRZV9Xo4mldmHhVuGjcYh5I3PpRK8bP2nkJi7Ct+AJ40++2ij/PJIddSnNf8ZXr9msLUlX9XwH/Jg/xXPCaUoRaAyUj2Ad0Sco06k7Zj06j30W+FaGuD4rPSRDvGchJs8VH16dHapZc3RX8W8PnHi95040a6nn0WUcvs11TiXN7xglXpNZRHwaNpOmGAqrkQRGIKer/PtZFH1PA3FmUaHbqMHDM2umlWXvRhxpgOg7ujXzHfiVcsdcUhagy07Z6ZiXxgz8CI7ks7guDbpck+Q71l7xO+7Ln+N7NnqiRiRYDnbmO3I+Xifp9m7XiB9DXtlgUobYN7/5zXKQwDI7Am76VrroTHUN50kBvi974HzaMxncqmYoPdBXWH7mo1VpAOdcVt2TGYrQvcrf9Hp3ZbNpc+jwsMapI2qyjzJgKhrQeTwNaL0XOy0xSmMTPj57pjqMk+dTT1kGjZUDZ2OjgLGmnCV2Ja/BE/k9PAs+ImercW07xsd9kUnWb+VTnp8bS+A1GJE8XWutTaawUxl38lPaBvl9ym3O12OegbPk+eKR05P24K03N83o0JfK9NFYNUc2eKGR+ci8zlwJauAgp7yseJgYDM/OTcqcWQ8e99IAK35AGz5nvuv65nVpNyReJW20bqlreB50XvkLHa73sL7oErCF9+4aW44DeiSNVl5YxwGO53Pgt5SZLWWnnZTrs/LPSuPUUYnV+W6eoc+gA/OinmPqB13P+g8ciOZwdqpnvUronPyADOaYuI71SZ2Rcg89wcr0KdE5OaekY+Jc2pg5xvVzaIpeTf3K74wl7/XvlksFEOsURSUfHLf/5+//VDs5UWBf2ZPnrdVmFTUH643O6jw9aX/u3/132v3799qjx0/a//5//L3yg/Tf7du3BhaIJsJ8Nh4KFzm91o9EC5ZFn6Pjo/bk6ZOqV0j9eX0nXacA4LPu8+sZki2OaOtvJfEQhLddrmzLK+0rX/kXPmouH/z5RT1XR8IPj6+142vH7c7du+3OnXt1bFo65+mjh+2rv/fl9oUvfEHdNttBP3GlZAQ3ozlrJ+rzUNnxygo8qUSFH//xH2s//EN/pr32xutdB82an6stAr/BL6zNLpkGi4yVmYCzrXcIH2rjIJspmcdm4w5txD96+1G73juZJ4+W70om6Yir2E9Mn8xZ6rNOfuo4NoSS/1acSX59J5x4EU7Puc5j00m7pLdohq2wyvvAoK4XktaJAx6vs+ZTfhOLeaefebn2c+IdCVbotrStEvfZlEvbFJth+77pz+VaZEdrutMzfuy2nEON8cqswSz5Z63QA9gBrE3qweJRTrfGBidrsGJf8n3qzYmpDjCu+ni1oZGNGutvfeyVkeuQg6WmDsyg7wowonMRA2RSacwlQ6PUC8y6UMJcq0Jagyn6XmAowFK9BnGWc9ZmGjO7mft7Poao7L2T6h6ntIBec64zWQaEVoXAjth00GbWn+YoYBWQyjDjGjINnLFokEvg0fidpeVdbOrNaRyHBzLqtw1nuBdwdhh4ZrIBQD4WnWc4xYimSdWW7ItjAfDRNowB5o1wrADrz81MrBkZn6yl5+WjkBoTdNXndYRhOf6QgJNrjKCk4ZVgUmOO+kQ1v36kl/F7TOpGGEGjOqqgYr5OjeeZ2VUawZg0nYC1ChjGDI4XdBlgbaJujlAxVu0GqsA0NMpnF+17hgsgk7RIAKvPqyOdlduLwIbPWVelbw/5rU5v8zh2NoZJRZC8sa0pOgOe9Z4lmyeVkGgGvRJIMe6gaSp2PksnSlgEz46AbAfMKSc+wp34wnyS7rxLNULXd614AM8I5MfvfSL6O43Ukrfq4utsI/6pCDY0gWfyWSsvYNiOcUY2CJiZ791lLKT8+J65mZJrHMOsX9kt4/PVSCjZjrpq1B8rJVwBK3dplMyBE4cKCPaovp6PYZTP1vtY71x3AqnJH/A2+FtrWwGCqSfE0+LZe/fuWeZ6MDnxj0ZOiX2s/1i74Ce9l8DbasjwN9iedPXYZzZ/KnHoua5DZRJHNra+B6PcFXmbPZK0tHHk3XqMIzLW6oh3D3qB54k1Kbs8E3ozbmQpg9yrbFTAr8y67U44z+Sd8OJ0UmcNq+T/5EfkezyrMsVVJ28eTeP5iZG7ZG+lO3y4XT9nMWrtXVLleR07Z01UfF3Pln3y8OHDWidljCS2VOZIz54S1qP/5vuUsW4jOPWhNyawQaZhlxuXyAF00RjVgVPjIqiU8zEd5PCpQZI3LUsmy25SFooDouAbxigOKXTXPfxHwI2xa0wnJ8pk8cbE1L12jlYbbIyv4IPuj86cTJlc+Qc8LHpWvWob4KkDVpnmnvm5goDdbgxdhv6Dl3IjDCxIrEJOZKM6uOqjefD4LixNLF51b+ISY/HznHnD+qTs1DtUB+78rH39D77WXnrppRqL1s5OvoKKrsPM2vFs03rWFeP9dcQsNkeZE/NNDNs63NTnrfDFZgNgF+agx1nzfA/lUPL5yVcrf69rzlj5fNU9K615Xq5d6r1d41ixI3Ez8WvX54m7OcaksT6HBxOb89lpT+W9aWOsfMj93nDYbtSs6+S9gu2xyctj6d2RO27hjPtZs8ahxyrbaAZbwAnsYMa2BlrxM18kX6uOQFYyKJPPRLfyvLzf+nQGKNK2Wm2pVQ8mX60YuPKWZdcJNrVRKxk9uNb+8BtvtP/3J3+mHR1db4q7yLYkCQdecbB7r925ddR+9M//e+2Tn/h0+/BHfrndvKkMxpMqmcApMrBLmaXCvbfeequCfNhslY1YNtzToRfqdAplmJSl+PTpsC+kM7RxpvJgzEnjkS5M3SgaHh4dViamakMqC/HZM/tnt+7cq6asx9dvtNt37rRrR9fa8fXr7e69u+385Kw9fPBWe/XVL7WPf/xj7drRYb3rvE60uAmX/hYwHh7aT5DNKRvob/13f7O9+93f0jP93InaGYXbxKRcp8QSNoZmVortzFGSrF8MBu7CePOOcXV+707GtuNbe/b0WXvy6HFlMWot8KfFh1oP9Ksulm4XptvXUcamfZ7k4cQ/4XfqxFUfIUuJQSvuoDN5zi783NAtsttWbEtZWnFxHQN/D+ytEj3bZBAvx+5SC9C3sl9HHfJtp/eUodXmFT7VeHsyG/bNivW7+Gdiw9xEzfnk3Pk8saXGUnGbngBUR77tx0PDXbET3UeiR63jiO75jWlDTey3L8yzsQuTrz0fJzasz2E8k7em3b/36Y//8kUacjmAfAFAy444120B2IUzASMWIgNKEBHDdTBmLwKpYvDDEaxMv23Ti63jYgO5AiDVRc4Zlhh3ZKBofhzRWwMQKFEcpgrERbqxxqdnPnr0aACTmFXXsQtcHUirlsa2xpCeTQBunW++123lZ2dbvajqS1Tnxa3wDAe9jLYJlDwfBsOILFDojqWyH2QAuzHNtsurUuOLYZcMNXhACgzggxETcHydjVGOza5Bg3T4yDJN4UoDaRuE2h4NWA0I+GwISK+ShTJlDT3nebRCBKxj1f0Ic9G6q48Spw7waYywboA69GGdETL4CRqtCoAxK7MWPF4NxFWQi5+qE9ssRO3n031R2WanJYMj6KtAWg83634pZNcLm88YIBbHsZFZ5gXfUZMUJ5GsZfgujwKwHqw7sr8GJ6AptGJ9C7jY2OgAiMHKNZQisMyYDmASQMnYN4Zrr1GRNAZ3ViVIfdr8PEEeXlUcFIVN/cQMbmp+NgZn5+NUTrU+EThG+UEX3pMYmoqde/XZ1ijf1jFLJeWsjhmAphMo9Jxj8JE3nk3geNUdoksF2podWviw+D/+Zm2S95Ad5qd30S07S05M5T2PTDM2vZNO8fM5rimca03QPeUZ+iaeIOccf05HU79noFMO1HznrLmWeiGVOGsHP8AbhUc90y2NAI216rl1/uFd/Ew54vfElAxsJQ+QSLRiQtKGMTKeNRAAbXlfyngaQmk3pG7bZfzwfngQ+Rg6o9fATHxJeeBd67PnGrqcQcq1ZOGkiqw/qwCdSpjo+dRLqq7APRjPeHg/z0n+Q46K3sUfysZ10EXXs+bwXs4xO/NCi/0eTE3eyd+ZG58lDSbvTdmENqPUR8+WVNdjXU+2q7JJWFswmAw48MllY6i1eDnDbqxbz2p0o7NZ5xM+Sf2eOkP3b2tGWv4YT13berOB2oybG0PwWmIHGJR8zrtX4521TTxfaa1nEwyDZ6kxnNiWPLrBpJ5pu9bE9jXziF3KEEGn5AFtcn31K19u7373u0f5GmgEv4GTPGu11aBX6dM4bqf3pO6DXpWl07fWEo+g44pVibEpI+vzoWNev+IC+j51a44B2gy/IhZgF3bkZ7vwio24dU1zrjlu5GbFUGiXcqH3iWewF/O71Iu5BshfBiDh7Rxj0i1xIXUM5XA4Cpd05B6OY+7C7Byja8DZqV1t9lUOc5ypm1KnJU1X2ieOph2V16XNPm02NzzSPZm5v4s++kz3pZ2Q80jMTVrnuFNv5tymzavGp88daDxv7dbtu+2Dv/jh9tnPfaFdu+aj/RVg3FOyj3xTJ3jIyj95dtK+7X3va7//B/+ivfXWmw4Q7l3UUWjkSu8pPlFuY9+wkM7TZhAbNHlt+mH6PP1GyhvZrq5ZDmwQDrKJudqt0i2VKHDFp1H2rh60g6PjSsK4eetOu3Z82I6Or1dwUP+ePXnSnp+dti9+8Z+2j3/84+3dL71cfo5LYlEb0bUYazP34nm7e+dm+y//q/+ifed3fqCX1tnrtei3pYpW+dqle1I/1IB8nKp+qLkNQZeU5114j/3l7/xfBTG11qfPK3ioIOPGZo7O16pxKbmX/y5du7/vUzoK5OJ3rPhJgHGXrKbOWPn9Rfy/6/NdulVzIND1R2FRjo0xodeTjonfrAnPxrdjLLo2k4F8ekpxmrlRu3abntme87RozpdgHXgbasQl2qoMn2s0G599kjLxtfTpaPB7ucYl2IVOS0zR+CZO6PnTp0m7BDkt2vUjzWmjMn5o+yK9lfPztQ4w5vxTV/qavoncr6sj0ryIQU5Fsi08jEGcxhagq2fkMWkYXccAs7YaYKsjQTWxamA3s7E4W89CKGOr6pgVeDgr4nkPDpTRVN85io9i0u8E/zRWBRx5L4yfDAoAcoRCRio7BzjMpNlyrZ5jB1q7cP1Ia9QOWhfNqaXeOXaxfO9GZ4dCjUnf1/Hyq9v6CAgSBrYyM6UYViZASWJQDgOwF/ilsydMyFoimFsGlgM/i7ozBgyZDO4Y4JTlo3qPbqBQ2aYhTCksBBh1X4IJgVZqRloBEUDbZn+wphg1es44BjOOPhkspOwUJN4AZEX4e7R92Zmtmic9+2w1EDFUMGrSMAHo0mmFbsl7m4UrhPVOaQbwASp4aVUiNZcqAdCPeDYbP3oOwZ0EbF2vMTC2GlcV7fc2B+/hupSnGUgMWY2AJGugn6rVlMq2up7KMIuainLTpTAzbZz3DozouzccjwZ8WUPomniVNGJM0DSN3yt7+87G7oCYhoZtiN65TwGBKoztmmTQaDVMNoqg81RlgUcmWeIreJVOgcbHNdCAnwMPZ3G9wULIGPTQs8na5Xk4w0mDVYnBM5S2SAOkOuF1JzeVt96jzO7KmOpGJQpIxy3B7Woa1jsxkp1XxwevzCBhGuv8vjrQGA2sefJsKvLEP63l4JG+AbY6yfDNNJZ6IfPleCMykT/TaJh8MOv0VT3Kzju8ZzWQUsZXXmJMk+8vocc4BpQ0XK9y1poDW4kBBBh3GdfrM7iPdSDwlEbuxijrGxmpDzVG4cFqFKU883tiQT53rFMU8GZzg3DyavCzBkO2lDGirIaeBVvZBD3jXc+iS6DmpvHSIV3P4bgMtGRsuu7gUHSeu7jInt+rjEtn/+lfrgVyvMli7rWayBxaaTB4o4w/n1SwE+h6w4VTfRfbazezKdBfNYbIks1jMKq7xVowPvSYfnKag3Iklv15YgL+gQaJ1eqmyT8CKq5Z62aA8AdlTrCPoNtO3nTaSdkezvafmyvQ6rL0eKOWDOsX8TzZ88g+uh5+AnOsS+fmimija3eV1UjMBpvBkxwHpTQSC9LuSbpq/t/8xh+2W7dubo4ussmOnhV/p8wxn0tj6gdlwJaUo2kvzuZHm7HsInb/jPHnqYTVXlx1fepDfifoAaaArYnR6dwnH+S1KVvrsFNvrtel/ZT2M+9BngnIrLprxfdVD+7CsbwnZStpn7RLe3TeO/0H7JHCizipAEasfDdpMM5KjaBJ0i7HPnC3X7CL3tAZGkx9PH1R5J+1Y8z5fOaTMmW5vNzwbNXf6KrVhk8sw85ecY1rWHPGlPPK98Gjk2ZKAOi1oGtiV9rTZ2ftp37mZ+rzkx7QqsYwS3aS4F7HhWWPyX+sILE2tfpGKLT0KS6ftin7qtfArbn0GpDQb9Ta75nTHtuszTuzXqnZZxsWXk8ZdF29uQayD3V0+vTsvO0fOKioZi/7B0ft+vVr7b3v/dZSYQeqN3imhi9vtU984hPt4dsPmspRqb4kWKbNKs3lxrXjyqh818v32l//63+tvfc939rLe7ien7ZLUv7gHcYJ9iXfpS3COuFzUSsQfl2xT39Dy+T3mVRy4Vr9vU8f2qkAACAASURBVJblurkAbhXP927SdSxczXgCRxPLwcP6OsrUMSdkQD4Qv6/zHc9us4TBilPvhIPI6Crzk36XN/9W7Mm10LtzrDw3ZRQ6a5UrztGP86bcsx5Ju0FI1Q2Mf7vmS81SSkglVmOfTNnxZmtiUPJH6o38Pema89NaJuZN2s4YgGnmZlN1bTWQmiWmWJdd/O1n1yps6MB7PC7KHkYj541P2pPiHI5se7/56x+5APDSQNJnBH6IyhJI0YDZqU3lroFkAIO/k8C6lxRfL7wNXu4rY7fXJSO4qOswjqq9+Gi64ICcnl8dtXqgRWOjwy5BpzQQIPKuHSuNRwClnYlnJ8/akyePi7GpJaaxW3lEB8vKPpzHbFA6ui8DPsWA1bV2ZjvqWpS4F1Ci4UATBlNe4wCkdmvsLDIXGI/1qPXrTFYA1uuV4bBrnhUwaD3Ax+5zdF3ivQnCcrLkcKXhwfcp9JUVJTjfUdQdgXdmmQNerH8GREpYlvbvK+cjgDhqGL9pXOn4puZPFgo0HIJTm0nK9PR40dsIIWMDBHgHhjHrXUG02s2btUcHmPedKMaZSqeeu+fgVR33q60U/53gkIbJ+JxAWHekkvcU2K+Ep2LVCeisHcprVYL1d2/ygyIrGasaq9u58axUJAowFo/2Wm84pGlkgTWMF55I5b8aeNqxzO8zGMe10B6nVNek8+qSCTraPa2zVFyrg0A2LmMHbzTeda1z3YuGS1fLpHMCPDydQRhtfOXa836yoFC4GEa7lG/iObuJ4MOqGIv3emMTv2saYmC2v3eZB47e6fiNnqnC+SlXyEYZmyfOMpqbCspmnOsC78wxzYxDus/C++v44cs08Fgj6KmfNbYe2LIMKjtLG1N2qBI3VyOAZ6eOWq/nGWnEsSZsVjGeiafTYEi+zutYXwXy9O/Gjes9gDNrp646YMXI5Mvtdz0A3u2JfC84tfIZgUWOXUIHajStPMvfG0M5spGhbRqQaWAlrmwNnW2tsbQxco7F12NDb+uRud7VNsBdWXhV1+m0jthrLOJtzZNAEXJlY871CbV7fXzsgDpHmlYjznjuVqoZRExc1PNWXKv1i27FyZ+5ZvBBBr5qaUcBca83fDl0eGyCSEax98BUbeBSfgKc0Hccq0v9p9cdHDgjmrVNGzFxepV7+JR3QQfstLQzWOPU84kB2F55L+ux3svfel8GBhgP700bi/lN/e6gqP4l/Va9tPImuKh7CNJiG6S9UScT+r/EemwOPqvl1iZjnUhxVhZ8m7TS+zhCDx8zJ2SVZ8qOpHMvOAwvkxmO/mbMqXvgD30HffW7xq7mQNev37hUq2+l0yr7qafTBsxx8A79lP0OFiUfJM8kfRlz6mw2r1dMgj+wC8Fs6KnMJGUdvfe9791kuE49MEsgJW+uY4P2iZkrduyyqxhX0tTPMB4kbdOm4XMwZssn0j/THpu6ezbkoott0mvOyU7wyjdcy5rm/LgWOVztw9QhrDHYk/KR+iVlPNecd6Xs532rzQ9v6ee0N7e0TVs31xmM8vrO0iIa89n5Rbu6f9A+/4Uvtl/8pY+06zdvtws1gJT9eeaajfWvY7x4jX9yI6o5noIcaj5HbfCyS11CynRyR2NlxwvT9w/te9Za9F4BKUv6nEBY4dap6gLPEy5l8516Q57NLuk9JWxMeu+1/Suula0NtytXDuqEi3zL4+s366ea21y/ebPdun277V3da8+ePG2PHz5oH/qFn28nTx+3mzdujCDS3hXR3Ufur9YG10n7H3/if2j3777kRAZ4Vcf0u6/Leo7YQhyFT1kZ9OxBrsI86XE9cwlYpxzAg8ZK22t8xruTh+Wnao6iHU1eFSymDFvlkncMrfrtvZdErU2vpT8SkJYJJOZZnpWc5Y33XfYh1yfWyGdKGVvttF00S9qlbbhi6C5MTlzK75HJ9dllL0QTklV/55x2YQAn1dbnr7hZz+0lbVL3oCtK/qvM0cS41IGrzVJr0JtVJi4w/8FTPQD6TuuVtkGNp/M644QHeU9inp9bs98kYoHBqSs8tmlLThr1chI0qFWAEceQAs+5+DAUjgUD5R7qSwEmKCOIUn/XA+cQeCYLkl06CcgloXNBZOi4JfgMTGL0SmDYcdd483iKmauSVm1oNKWKO7MEpYByVf2JEvanz9rJ+ckocOvykwpCOfuiAqBkKynLrrL2fKQ66aDnil6ABgyy1tNLpUjGGMYejIABwfMzDRma612kpxfD9R1o1iiPGY20395VifdoRwXwkcLBYEfxsoaaW641nyu4qCK+Hu/sogjIOLhox5/1rYB2b/fOu3E20uBIQwvmZ+0GT2WWTm+qo2dQSyrBbhUgz7F3vY76cFyn73HOxlpmlzAFlnWUeen4lkKdBnLZB125MX5qdaWs1Pppt2/fNUDhF9GQ+Wt+0A76lqHSiwWnYoOHVudf1xwc2Vl+9sw7ZfXZget24UClI1Q80I1V8Z5qu8DzXO/s1JlBSZZNKl3Gh95eFQ90A1dSaeSagiNb+XEnOjYi0ugE83zcXEH3U2dLRwd0G47OztE/jDDTZ3b11ZhwjjfOfmWZ+2iEx63o7zyqngoTnhgKvtmgZ4NglQeMmFVBJZZz7wabo14K9DD/zHpMOLHwmf5Wp1Idq+H2W7duVd0dnp1OqpwrdTQUNleW0KGCGFP+LVezk67mJmwma6twQaUUex3EVHR6D4E/ZIdAuPBH/3SUhLklXiVvJO/4Wv3nIw6JD8h7rv2qtFeDRH8jf1sac+TAdyCPyBtyPHlw1lbkmpQdaD9laGYrTsMjyitw1GeHkcmc8/nJS/DfiiupH1a6sU5cwxxW/Eujm2sSH1f6JgYz95SDnIvn4NIrT588HQa7SofoHQoW4iBSQ2qun/kUHYyOrflc1SakcZhi94mPubalDyvz3OVd1vFjkySdpu6ZhlR27oaGlX3Y6z0X9jDhjuGpTyrLL2okJt/pOvguHWYdb9N4sa92ZYcbXwk0yBm1TtIzNSY2T3PDWu+GPxI70PXJE4n50DU3foYN0nUy+LXycj/rttlYAfsS/9LeSD7k5Axyik7YhRHwo+7XWPUfxwj1WfIS9GZNHbB2tk7qQ3RL2gJ8r8+ePHp7lIvg+XpX2gUZ6B42a/Vt3f7DLlztEXgG/cOYqNsMZqT9mvjNhj36kuslQ2CLj7cdDucWesOjiTPMD9rtwmZwcsWIXbi0YipliWzubI/SSR86cOPNudQpejY2L2PLeSSe57gSI/35rEcNTU3PuSGYeJL3pyzZjlOtum0DBGgKjqFTjYuudwcuJt9PXeWjdDkH/I4N9tQF7uaatOQ+xpF0yXXONeS5rH3i7qoPEhtSv+aa5NjL9ojarLwX/xdMSxmE/ilBq72f/JF47/H51Jjtl4t2piDf/kH7yZ/62fbN196qdVNgS9mEtkPEE8YQrRN0On9+WuZmJVj0Gvw5N+SrTqf0Wt3iXwXodE/iXmJnvbOy/32UH1s7fUT4Svpoe0z0ajU0c0LOftmCxYtq/HIqf3yv3b1/vx2p6cuNG+3Gzdvt5u3bTfZlJQ2cnbYv/bMvtk/8+j+pHgYOzOhYuTZVTtvx0VGdpDk43G8/8RP/fbt2fK02WzjCrXnSXwJaYEOOoGrPyBIXk9SgoKQby14+WegDjLPr8i7eTF4A6zZyKl117mO9sqP1neIFwsEKxPcTEcgjWJIyzbrr+fjVqStJNEmsHZjf4xi7cGhgaRyYTOxKjE0dddnumkeCV12Weg0dgOyueJa2VL2jE3egjiv11b/UNS967iqv2Rhn17jAdZ4HfdCx0lUZ6DU/zHJ3vO+SbqoSbdtNic37I8My9dKqo7Brav5lr05a+NrtUefELvQ4a5f8sGvNSiMNf6kTvdfELzrpiLQuIGAicNODUtjWl+WCmAACm9k1U88DvFalSv2SZJrLBHLkN4/qoDwQDu++OtBYoCGhkuO6v19BJAums65Onp4YMK+63p7mVgHTczsMEMnK4qwyGJ88dsbI/oGCCnJQFWU2MNZBo571lky7LgDfVRZfZTj4SMowxirA6d2gKnZ761aNV2ODbihE1oPAI0ydBhXXisHl1A9giNpp+iyzT1Gg1Vig/8O40+6J6vhozBjwABoKM4O4aayqRghHIZXOr7HBE9AFI5tjVjgfRaN9gyRgQnCEMep58CwOxMagq90d86Tp4J+ZXbKu3VbwrbwBUtZtECky2HYFG1CwrPUqMxnw0DNFcx3hVmF2vsPRAiQxKFHqzA06YOwAStBPitxBb8sKAZsa2zndUV0wGUA5PHYNLs/DQUUco6QBGX7cp3vIHky5mrIxg82sBwYc/GPg9VEM5jjm2o8d8zyc0l0OaPIKRhA0KcyrIuMT0JGfMZeeN8S7c7MynWNAWxlx8CBz4ahIjaUXOUexsK7wYdIr5YVnrgo7aQ494EX4Vtckv+TmRzqy8EwaDpnFmIE55n6m2j5VQNlZ5GTZEVjG4Hzy2Fgs/BPGiR9LD8S9NbeeaUvwAvmzcbUtQM94mQM8xM9S1aOu7Rwj9El+SYMh51/ZBEu9lKq93I+dII/wGfdmECL5Nz9P48n3eVc51y3XNw0U1gJsSXlMTFsdLb9zu4s+xhfBRp6x8kTSjHfuoueLDM6UWeaW7+J9K5/zedJ5nXPKEPevxiX3cAy6aPHceHX37t1hlIOnKVNgMryPfCcmc02OBeex9FjFrLf1yOBX+DgxPPEo1zXnnvyqz3kf6+pDLdt/Q5/EphD3MgdoqL/T5qD+L+Nh/KnveIbeg86XveZNajfJ0/Ucr1/XS7TNwCXYzXWJ69g/BGp3YeLsujoDQolnq253ZtWseZjj29oDrvu98rL+ZiMz6QSN9RM7eMUQ8Bqa690+mp+N6mYwKZ+fclP0ffyoMp71T06r8Be+4D1psyFnypoqNyRsVe7TWHLTF15Kp0/PTr7IdyYm6bpah2DQPM5Pc0dlEOs/xpM8mvTL9ySv5PVphyWerJ8nPud12S0Z+dS1jEOfEVCjTMLWrokC+JE9mPTLeWxs2hDjVRYS66atNTNRUsehV1NOaeqYvMw9w0fYE18/u5TlCy8h796EmWVJJPeSdfkkd+7c2QTKPe/YNFl4LmmR8pMYwDWr459yvfJdbi4iQ+u7EnOTVqkXwes1yM+9qy5Z6Zv2Qb6/ME+dpS9Ui/G8Shk9fvys/d2/939VXUZvwKqhp0qGqcGdM984WXB23jd1zmnA5yBibnSiK+wE+7/iY90Tvs+Q075ho070Nd/CyFljTp/NbsazHBOnoKCFmu4pOKqgoj4TnmgOV68e1vgUYKw6jUdH7fiamr3cL7+odEK7aE8ev91+41OfbJ/77c+2G9evVQCzatQ+P3P24vnz6kj9t//2/9RuXFejmxlgFI2VqZl6c/098V4BRtd2NEgNOXc1v/os7RMwYZc/kroDPgA7qq5276mge+V7YxNI5s56MBec0H2cNigfvCcEEeSSvs3kncKlHorTBqT4ik3A9Ed24WDaAjluZDDt2vw+9VHy9qpXEq+g54uwmXXIzer6rGcu7rJRGdM6hg3ORp+CFX9zTGnjJa1SX7DOORb5jrvsiA2/VE8I2+eMwTUPe6A0jkjzPeMBo5NuNe/Rp8N+C/b/uk6JgalLEp+STy77MtvSE0M3qos0xgAEQ2AyyDgVnR2hVHxc7/o/roXABNJwRvkKcLQLthKDeywIEripIAG89VgHAdFUODluzU2KTe9mLGpokvXgfMzDxrDqAlU3yG5Yu7OiMu2UfitQvFrCXDtM/Xw7755BWmfMsFM/FJICOr3IqJWxdl1cu5IjhusuPuDOO9KpHIvYd0+yxguB2Aw4DIL3X2CSek7vNIyi5MgbTJUMlYZHKSkdNatUemc66jMUuBnUKfl2zszomr/XgwCuj2oDnKK7O5MhmA50CexJm7Jw0bSFlH81Btl2rrTi87GtVJY2BD3W3FXCUBI9SyH1DlSrUYLCSd4bxmybGYZ5RBl65j1psAC+CXK8R/TDkUIxpeLjmThk+g4lk9dXZmV3O8/GMQk7voDjkMXnszZVPe/AGYAanx1GZ2Skkt4VYNTzcu5gAQ4ia5CGYAJdYoV4gPt3zR+wTKNd78ms3pGN2YOMW1DvQYDeQdO7v+bNxBbeAw2Sx3Zi6VJHJGmWSjDxN3mDMYru+a6kzS4FmzRKRZTBuZUf0zgw/3n+GKX6XrvJ0u21idNrwiD7OKHFxxeqgXpWGHd0NOt+aX12GeC1YdAzQcBtZACZXA0hjpFUALnqjM5aP8itu9pum2axhjn/dZfasuiMU4L0K33eaQ1WXlj5mvGZH2YTIPPENtCR+oDnJB/CL/xMHPb1l4OY04F0F/AKrvT6dRfRbIa1R0a15hlIYD2TB1fjM+c6jajdXdpXDCx6zD3eTnLrFo6nJiYX3ev0mAuxQy82IMUjR4dq5OJsbTCKeRLkWR0kdFzKr/WEcTBlZDqmPj3hdWEjR6c7jDVgVdJrXcuV53l/8lduxNX9PcC40hLajN3/7kDlM+ErNj3NJ86+gwa5kYKssuGALUGnSzlK4H3qj1wzaJFBTZ4D5qcdA73Z/IK/MtMrZRwMT3oMnT02I725TS0jsJmgo98v3ersm5R91mJkB4WzwDzTdmb80E5/wwuai+buTdxt9jLXpH6ATgTBnzx+2O7cvl16WgEe2dwZYNC7CHRy3Kl4V9jebTjmBkZkhi80TBxP+2+LqZdr7er9sj/Qy2PtorhcylXyf9J9deahCfRecRI5z3WDR1aZWnlNLIKNPhy/wmlOoViioE3yO+NgjRO3cz2TN/X7ajPmfFYac2+uDXRb8WPy9Sw3AT5lffd538zoX3mea1gL/DJkNrF+1/i3dt+k4Ypb6/x4ftIWHZn2H+NNWc9nc39+ttpS8PnKT+C9fiZmQ99dn+Xar99X1+aSAQXizsq/Oj1r7fj4Wvvkp36z/eZvfqapfmE11DyTz+1NMm9ETBsHW9V2+jxpxueWD2UYkMF4uV7t+amTXexb1qiLH8GYlYfdJFUnBO3fQm98O1/v/3TEuIJ9VYLsuBrX2I9UEs+Vdu3G9fbSy+9qR8fH7aWXX65SCkdHh7VR/+jhw/bKR15pX/3y77UbN47bFdWwPz+reo06pfTg7Qftb/yN/6b9a3/i+9rZ6bNNBmO1WOu2J2vJGq68CR6krGzX1b5QbuMlj+66f9UZtQ7yfbsyRjfquLtOVpTv3DeYUoYJIha/n9oXQwdAdycT9ezK0FWZEZlze5FeZB6pbxJnEyd5XsqUrt11fcpvYkRi6CrbOZYNPhcdt0kpYC30yLWrk7OykLoKz3XLsa5z3jXXVZesY6YBZN57Cddr/XUQ3v9WXkzsyvmsNrb5aOZ1ph3j++DZy++A7rkW2Cs59strufUrPISLtveZT/xK1WD0QthYZ9EzAJWOyi4nNgfGsQeYXfdmRuNGQBWd7dlzVTOwK/CqOtQNPpxVnAClAqA8cDj1TI4mWfH3bln62WswKBVc8/T49QYZOKeVyaRAk8ZYRvDFee38Vg27nsMvUNLRVIKrqm0hMK9gzplrUophOc7BWOuZClT1I0N8rp8aOwb1zZs3t8d31RSh746vAdMUBBx0AJ+F13OlGLgXZs6fGQjWfecXPtqNo5TKASbzklBQ3sdBhgBW3YGZUToc0N4EB77I9YQGAJCeXuCvlPm+Xqy11kLz1fhSwVlRZk0RAypjm0aPdwP0t5SfHb1Zy4y1IED36quv1lhUO0djJiglJUrmpt7Nmuqd1dXs4nk7uLpvpRF1+PR7BbY39QLMp5lSncDDPFhn7R66OUnlFQ6ZL/pJwfTjDkXXXkeRdaxx1nXRkbLzOIYw3QOR5zTSigbq2N4NDAKM+hyns4JDPUM4QRb+SUMyjQ4UfiqnpJ12EvlujnVb14Qxp0GdWCN+xEGSs4XyYZw4tWAE7+EoCniWDiK8R7AOXkjsHONalMYK4imrVVMn6qE6YXpmP9S9pF/HEXucexgjsToDzxpnZgkl7fhdP8EIfzYzZ+D/CgxXwNlGkN5xeHA8ZELjwVF2ENk1ZDOgg1zDD/r+pJpFWQEi81o7MjDFLxhUwhyu4X3V1XRx/qm3CNYgU4k9A1t1fKvvUFsmaNjjo9u5Fql43+n3fA/zSmwzfnheqU9XhyblJtctnVmuIQBU+N6Pp857vLmTOqOyyauD5Uk7feagxjDCezfZlMsMWJB5Jj2cc2C9wVdozPruohnYnd/VWOLkQBrbXJdGLb+fV8x0ZsnoWoIa1kXCRW9WGStdIoCgyi56rwYWc0P+RJe6v2wb60hdkwH+xGXTRNvcngk00v0yTleDlbXOtTAWOQg7ntGDjCt2FJ8tGYzwpO5lbMyD9zv7eB7rlpMDPfUOAlYOdGJL2PEhuwa5TRzX99iY0JK5JS+stifXqH6XSjBwNNc63k7XsE9qU3h2mYb3eeaL+IlnJF6jO1b+RJ7RFWBu8ryChaaxNhO23G89Ir0+A9ZkhlM3LeUodRHzcM3p8/bmm69X5o/ezaaU3gYPauOUU0La2KD+9KBXZO14rdxoERra5rIOZt45HmiU9OWzIT97rZrCCTPGpnbk3CbNBzYvRFtxPtd8S/c53uTxFTNWW5nnIRMr9ufcU3bz95w3uJe8DDbo2eilxPa0mxLruD6fteqZ5NUVV5N287lOIqnjst03S5so58X7h47o8kaAn7mCLTlOnpkS4HnShXXiYOrDXfRLnmX+u3QB+jXfneua70neTrxPLE6eXPU2srBLv618kuuSPHuuwGDfJnLH6OP2kz/zs+3Bg4fVNE9lvAQij5+qpICbScFL3mR1SR+VqVh5RH+rbvDTJ08qieLkxAkV6GuNkQ0r6V0SB/ArtZFbHQNqzecxfTd7le95VnUW3fzzrJIT5IubLrJzlHF4VAlAN2/rZIvwxX6xgopX9g/ajZs3292799u9dznQeOvGzdIxpydP28mzJ+3//j//bjuUn6OTJWWztXZ4fNwePny7/Uf/4V9s/8lf+ktVrsnlRNCtppHs1jyJsOoGbJ91jdMnYm1Fa2zaXXzHdTyLTYp8xwz8unD+2clJJTu9/K77RTOy4nVP+XdV591d0Fk3+Irsb+lq6UWd7Mx5qN+AE3imzbnaCFu/dgalkBfkEGxKvFr5m2tXTOTvlJ3V1hm2UNiqKSMl0+fWS6V3e7NTsu21xmTA5xjNhz6V6s8VoFTwyH7WalutOMH3uzB0YulMztB1azxm0KWXk5M8yf7mXUkLycYu7EneAvuGvugJVFlCY4uf22Ytjolw6nM2h1l5IzHNY/Jz6r39S20e7v32J391ZDBqEBgNeiBGEsohCcQCpDJf781BcB2O4FxAdXHcpoW615OHqQETvChnpge4yDqAqSRQw8DqIMv76YRc3/esBu2aKCBTu0UywE7PCuiUoUjApIxnGfc9RXUKATuWPuCusWjXhFqHML+u1/j03dnZXKzBuM0KHMDeMlMe3dweD8QRouOXU9WdXkuNu9UIBdCm8WL6wlA+FOOCFgAozJrABF8gkM5IpMv39ggSCjbBlGfPcdg4hdcSvHDsylHpGSYEauvZdIvC4OzBvAQ8eCB5mSAaRgZOIWDLfDHK4VUCr/Ccnm1HVUYhgtozNCPdXdetyr1o34s4TzDa1jdMgGNslQfTazXsWqcRaI6W9gS/hvxm6/p+9JR3sdu1gqbeX9nDPdtT89Z/BKqgIUYINExlm0oGrNB98Mka4EtjkOfQOCWxZVVm8BDGFnMTbbQrqO81F44YZHCKdUJ2C7cAzF5bdZcBC1ata8LnpVgiQDjm03kfHsmx5xxlINQuchh9zBsaogTSAMp1TKzOQGgqpa3y8QgcRJpBNT3TmzG9Pm3fIZURKyOYDQTdi3Ln3d5xP6/da/0Da9cNAxxzeJYABRnsGYwAsxi7ahSBOayng6kziz0xSfOXMZJzT74lu8f0nYWbp8zMlcIpWfmTvxkPMrnTOCvS9Mw8dp/7HjnNFlj7xEveseJ24ivlMeA3sumsL1wf1fNy+Q4HoXqKTtTry3GnfVDyqfIUvYZTBXk6Fq2GI/ROrNhF0yqoHjWCEi8TV9MmGc/2qeSmnk5plJZUd113cnLWDg9UcmVunCEfk05zg4PPoBUyzriSl2tMURwdvcw9OabkmdS501baRqPSAaj9hjjSP5+lL3rt6AgIae4rrXc7TjMo43X2KQX+HR+rJuPU3zg6uta45IA8eA8vggfwKuuVz07avNPveo+cSjdtmnVHhy5c+Ad6wo/wEJ8P4zxOPORa51jT+QHPsCuE17nx62fMckJs1JqWc2MWncqztelNrbqs8Ze0Y0zFm3Kynp+3t956s2njOrFHzyZowHhN88vddQvv+mmBaYvNWpr1feG4cbE6zvY65eZ7z4tjXyknG7108bw9euRmBqqhlriATtP1rO2LZAa5xFZar+dZuWbvhNer7ZL4Cp/uwm/Wfx1nyttOnOsvSBnhnfmexKZ1TokhiRurTbyOLXnJdpgDU2nrvOhdiRtT98yNqS1OzW6wW7ybmyh8Ds9l8CHvyc+Tn1j/lRbJfzOYk1fNTVzenXNLflrXkr+xV7Afk5dzjPp8ld91PoWlF0oa6DWqFXy+ctC+/NU/aL/wwV+sYJzGpGakjx4/Cd29bbBF0hB+C2Nlc9BNUS4naAx5oqFFb/63Zr2v89B9I1g3NnW8aafTg36/g4FVSqtOVdgW3Nvbb/s6EVOntY4rg+/a9Rvtyv5h+9Zve1+V2KkGMIeH1fDln/9/v9teeeXD7frRYTu46uceKsuxtfbDP/hvtv/8P/3PKqlAmaB1CrGOt3XfMU4dsB6s0S67imsSaycmTH5H7ractf0LjADXeDa2dv2tNTk7L59FOH51fwZxanzdDxT98Z3wcxXLkE3rYK86dLs8xpmSoqprhXWRlgAAIABJREFU99WiY/Lt6rusdtmqR/Q3dvg72TG7+D7lYpdMr/RPPbDaDjXupg0yB6/h99TzTm6IIpL10qhbWwT3eQ9KdjBu1irXPe2zxGh0/MxovRykS5s1Ospu7KrVNmF4tsHcJ4DYC2uI7cXPwruerYuOzjVd+XOGUbbNv6C9fDbsoMy2rbHV5rgDs4WTZKx+9lO/coGzkwB06SgaUd1e2yqZjUEDqmnkpbBl9ok73NoIVbYX7yugo9tVP7LJuwB9Aj2r8pNxkzu1ZCJAINV5oG27wfOiUmrFmBJiNQMYx6We77WDqgXkYyowWQrUniLfo/uqmTPnW8dvq6alo+M43tSHrEy0XqRW4IExmkeQJp2l7B0M1X8Aid/pIF3uxgym6EFE1V0o+vdmCSlsq1Ffc4wMoaSz1odx+r7ZbCeVLozIuC6tVedm3p1G4TRSyLSbNV2UOToyS7uSng7CPOZWwqWM3ApCTucywQ5jIOvFpBEFjQhUrce2vCuo+iguBlyd2qLYL0YdgMjPoZSkiGeN7Q3AOLvB3XyHUEeDFclO/V+8T3JD1obkiWzapHGCmz6voHrPCtX7POfZ5ZR3I7tiZrJUMnhDwJiMFzCBwPAMXMzmAaz5kJmoSeT1m6UYcASKxzuQ5Y7qasQmePJ8PYNdLbL3MltX7yMzj/HD68j/oGXPrmOMqWT0O8Yb99X4IwAOvZLXdxnq8BB8uW76cI937qzWGPvqVDBGeAZcS+MKWk05mMcu9BnYRKBWdMzjGXqnjEIyk2XEEMh98OBBe9yP6hl/nw9eIqAIPZE5nC2yn3MddH+V2iil5mwgxg1dkDkbGLNuDe+HnhnQJEs7Da5VGXscsxFNfp/GR64pBgoYlOu0cXiULSkMLgMSZ4HDrtsmArnG0Cafm0bRauix7rvm5mdcaWdd52z1mrPAmFtuYNRmXF9baIq+KhntGdPJ1zxrHUeNPZ7HXDw2Oyxph2DcMH8bPsRH54bdwEztCFfjJOv31FWMnbGRqZdG6xpIROb5WeOokwvTqUZHr2uRRuJm/KPu1bZ2rce734/SmQobw7UTj06t+R1zJWMybQWes342A+KqWzuP1mDT8Hw7qi6boQyVXUEAcGfFvsSndCJSXvi96NWzignIJXZt5ImOhsvx48S91T5hHuIJ/ccGhO6BN5Lv0Z3Yh7pOzh1N10yHmZkMDaftYuMdmVrtImyVfDfjR4/WHJQBcXZSRw9Vx0t8i83GXHzccR4TNI/PbBbWfvBJP5VR/P58BuFPz3Qk87wyD5mHSmHI5pU9a/msIgCb0wLreuoZskP0nNwAWXEy+YP1SgxLGcp7V5tnlRNshxe9b8XTlA1wTHNI+xt7J9eX8bG2XJN8qM/WzQ1qxubpKLD+8pyNizRaYuwrvrC2SYvEHa5fx8wa5LXrZ+ZH25HwZtLDdHLQjDqVK97A7ysWJs1WTMu5Mr+0cXKcib/ru5FxZHqVy8T9lHveD3agB/Q87L3UcRv7q2WA1Znsep6eJT9S/4lvTk7P27VrN9qHf+mV9tnf+Vy7fv1m2ZoPHr5dwf2Si540QIAYLOV98qF8WrEfnR3HV51txQZEzTs2OAcmd72b2J7yyNoVjeW/nM/mHjzDPrH8DdWWfFR+tMrnHOyrduBhO1GpNZ24uHrY7t1/qV1XYPHmzXb//v2q43l0dK09e/akPX3yuP3TL3yu/cbHP9ZuXlfSgMvYSFaOjw7a//a//i/tiZ5fSSBXZX6Uz5+4AeauvL4LD1L/b3lz+mKrzZdrzjv4DHs37Tht7qYNoYaKTx49bXfu3tocM5ZtlHpKWJ9yLkzle/QSpdCMEXn67rKsplykf4UM6l2p7+DXnItPN82TV0l37fquNZ3hqZWG6zPgI+wzfuaaXbJhepyEdZt4QUmGztg9+YF5rGu2rmfiSmLQeh3JCTWuIoSvSH276/4VAyfd3XS0jMxsANNL963P9Tx6d3g6oscpBY/Gz2O9N7oy3pG1kusabRTsOAa/pwBjGmaAJwEFmIYMLS9kGLuVVuqCr8oCTMOO526MtcrY884LxqnekbuqLkCqVMu5E9OrTjvY0rO/CgCVat0DdShuM0YHT+3+VHBawDuNo9oL6LVmquPtgY7YHFS2IUqjEj83LeadkSPQVBprObTK0jmk9hJBRDPqlT061tpT2q+ubZqrauq4VoUDkHu1s0Cds2GYzfIAo9hvBcP6cUVA3YxDNuI0/nHSU0GieFPhpbIdxk90RU6h1TM5XgadKmW9jnv7eA8CwbO4HwN3dd4wzhib7s9rUkGnUgNUCBIgFDMw0EWm1/lIkII3BzBp3HE0EQDT3HjnzMjoRwfK2fBRTovm3GncBToDTNSlDWFsTnv22GyUbzstR5BVzrneeeFgVWXjKujTj53qS8kRwXoZ7KkYGFPyRYItfGJH+2CsI/QFcFlHBaHH3Ctd3yngNZ/erU3X6rN8J+vMvHlv0WA80065rqksqv48/WR3pJ7ba8Qo87gyWsMhT/lII4Jsy118KfolFjG/dBRqrTv9jX1TUcDzqTj0PDl71V1MHUTrWGZXvHFkLWm5GsA1bzKw6TjeaVU0inICNSZqfxFh6Q/nulQ+zI11cADfjrW/wxmYzrXmo0Ci1kC4XzS7sle1a3meA9HK1N1rD99+2B4+etje9a53V1CQAC+8kQYqtIPO8DP6QvcQtCTboo43dD7JOfaVsXz2pjLpvBf2dpnx/B2oHDweJR9YA+jkcc6gAAZ9OpDMAZ7P4Ao0TgOC6+0A1BsKWapRVrcjJGfTUI8oW/Chnjnm6RX0hkRvUDN4uPRUz/qi9ELJL8+dnWurLlQv9SGngQBL2TdLh7vKYOSobm18uAC85Hvi3Wx4Qvr/MDDDscmxwhtcBz2L99jhxyaoi+vs1KUj0oVPVw9GuQjWJ3FbvxMgIlBTNkk/meANrDQQZ9A1+Tl1Tf7u/eU8qbCcly2sM9YbF7vB0QdJuRbsMQX0ap1H5NW6Y5fM+xF+Pzbbqq8Tj1Jm0vivTqAVTMwMZ99J59Jc78TkVZ4Sk1jnVTbqlEjflJVRm05OGuep6+tkx6VyCcZfaJNjQbaEC+um7cSmsZ2zcRD4fsXvLC+RY2MM6ZTlOuT4oONKw5L1AQOu36b74N06EdQDv8zTmS297Ett9B90PQbWz4xdjkVXozwaHsL31VRBtqxriT989Ki9/vrr7Tu/8ztHULE20UvutQ7zSNbARjbFRvaDN95T7lOe0Evg8MCMrg9Tn628t2IJPJ6f59pBr12ygY7INSyp6huVKT/w5uq45Zqu8sZ3KQvgFHxh3T+726etr/tmRtTlWo4rr66YRcLEZbncBmig0dZPmHX9PFZhqbscv/zyy2NzKG3+lb8ZH7KxYsGuv3PtdgUImMuK8+hLbKmVT1j/DAqmXQyuwwu6Hx9mo1sysoAMjVgD+O/mY4lJBGK0pyld+uTZafu5f/AP2+npeXvy9Gl78PZbPnbcA5M6Ws0/ZJ/xOtt4VHrzqRg1xHx+bht+dJWuIwxjHLm+5hXrpxpnD5rQMVpBvCtdHz97+rRsXhpOkDThQAbJRfb5la14cPW4+Wi4mqwetoOj43bj9u12dO1Gu3vvbgVVX37Xu9q146PK0tbR8J//Bz/Xvv4HX273792sE5HXj5Wd19rf+m//Zrt3V01xdKS4ny57QQmGVU8nDyTGZOaYm4fad0v9M33QqdOTfsmniVF+zzxJStDmpDet1VHf8qVkE/S+EYkt1OjXZ86gd+1M4c6wW8uemHYjG/M1XxlL/as1CWLFReiVP9GdYPT+aNhpeyCTAHIMxURl3livFv2wjThl1+M+4MJ4lzbju0+26t2NHNMspfsz1jFbXCy+1vuvbkss8U7wPee5652rXkmdX/ziB47LEpdUq5vTmYx/djH3LVvaO56WGAQOJU/OMU3bBbMosXfWCCdedpmHPWczimkxE1tSN+39zm/+yoUNkhnkk6FAQKAUorIXu9NVTFq1W1wvcQte3q9EUeGApDOkQF5moHE/kXALQt+J7Y0FxAhkma0BzAR0TbqM3d6RVGnW5XhI+DVeHcWeqNseP3pYRpEWB2NrRPqr62O/rxs+qUgnWO/Vc/VOG9s6XsAZ+kpQdcCnqd6F05Q1zlROZH3hdOuazPakoy4L6WOIzoz0c3pAs2dTrs4n4OgsHtcwTLqlQ5xAiuBUrY0+JjLkEDQ9zzW3nKbt4+gWWpieueZx2DSUEviUhaf7dU+tRW95joCnEPEZSl/Ga2X29YCrUgtL8Y0ao9O55Z0EEOkynYK+FTrztbIWZSTdvnWr7V9V8MzBlQRjaOg5+r5q6BMNUbR4lamLHdBl3u+3EZ5OgZ6lzs4Cpwrq9OO6W2fPcjl2wCmW3lObYX3ogQGUAUB9R5aflJWMQviVOeqdxcvdiBprtSMYw1hQign44ATrNzJERbcO8PBgKmd4UMcHuMcK7TIQwqf6iZLNZyYfwncbgOyyirOJrGC8Fm93wibt83cCWHkkG95CyQxZ64qCtUm+96aGAzvwL2PNeZbB2Pkj11y/5666/gZPUxGBE/BgBhd0vfhDsqzjkQo0wj8ZzNbzMHY0RoKC4m2OpzNnPQ8eSxmBL1bM0bXgdeGMNnLE41F3Fd6C34x3zjikaz2yg7yycUKtk9WgSpyEbzaGQT+ikbzK+qFXoLPe6Vp28zjC4Amwoa93zkW6bJYJcLY/+Azu805weJX7/Bt+ghfAzjSYp8rM4x577VCBcum+cGYSt1aDB7qkPtBnJbddhzHXDLikvMJrycfUJrp1++YoVZFGGDRHRvib9fQxzrlpCr56bM7Y15Ei69wZeIFvwBaem8bkqk/WMbj2o/+lDOaz5jjHpTOIuCe9a52bG3/zmRz98Scpy7wz7YXEIWiY96HreI75erupGPtOwxZcacKzU8cxHpwTeAlZq+D4oJNPbiBXyE7qw+TzevbIXPGmCfOG58amtN8SgfC5CZi85Pt8JMs6m1rmuTlzeW3hGwWEk88vjTcaxHDdKhfGNTkkM8gIprNZphNCJA6g4+AVyc69e/dsux3slz2MTiG7n3XQPcJqbRCRyZ56UPpp/9CbZ8qeWe09b85vu9gnj4EXKVfIIPpupT/fJ1anbpwSY3tqxfT8O3+HrmnXJa/x+cDs2GhImvB72tW5zjm/xAFosYufodnEiGn/r/NhHl5DjqfOxA3kMmmOTpBcJ0YwJv/cys9KW+R6lXvxkGzH3ORd1wS5xNYQDThZNp9XaRbDvl71PTyQ/JUYy+esX2Jvfpa6YshaJKrw3tR1rCM0SFtBdm1uNug75HVgmGqr910U1Sf1c0h20QbXlXZ07Vr7/Be+2H7hgx+q+nKvv/5aU/k4xqj7UlbQuWkjYF+psWltAvTABeORfc01k77ejES2wWrmoWCfPlMShMcSNatlb0bjF+7xRpn9HvlJ6hxdWLHX2qMnz9qdu/fb8fWb7crBQWUv3rv3Urt99267d+9+8aEw6bVvfq39w5/9++34QDEAB6ekqv/aX/kr7bu+67uqZIuyuuvQYSUvKX6x7eiea5iZeazL1P2WixfZAqt8p15LPFrxftXH4gG6Q+u7h4/eLl1ftWojzoKvoDGzCQ9tOWWnNUHmxhi6X5i8b5wwH7G5ljK88nn6Q2kfT1nbBql5d+IaJ4ZWv2uD3dX0d9uUhFhBrtWKjavM7/p71cG5ris2gY2r7VB+SE8a2bXG67jEe+yioQPyvtQrL8IqjSXpz9rkcxLf8/sXfb6bP6d9x1isL2aju7QvNvP49CdeuQAIlYlSQYMzg4KcB4BEwrk66PlQO+AHlX7sbBY16vDAVgM5DUgBLtmJysSCWRS4yaiohaAH5irC7JpRtRtCuqdz+yq1OhUrhN3vmRp6/5sP3qxrjw7ctELXKIPR2Riz/TwE1bgKpDsQMq+NAjJCl8Gtf3aMndF148bNoiUdKaEdyicZuUC9N3nR/Y+fPhm1aSrLrjJZHCzVmtUzRMceRElBr8DOmmkW80vw0P0oIoLD3EujCwPQ89GVMMEzgVj3YYRV9k0/Iq7rRYMsxg6wVGp/N9QqaNWd6aRNGm8pJCi9adAp08+hHwxlaM2c9Dc8rTHqX4IEfKo1GNcpmNj5hdbzBnit86yrksao5+wMT96hsVH/00rcweiUjWEA9KDh0bVeR0NdJXtGE0fgdJ86rJXTtWS2kdmlOWZ5AQJf8Lh+VoHlo6OaL8XlHUB051CUmGgvOWP9E5QzgI3sEfDSkWmUH8EC/VQ2XNG+o1PVQyNbIo6Ba0cVHl2NPwKzCXCsNTgG/6YRyWcZIEue40gZ8sWchiHWHcGt0txmI5XR1bM7Ux4x3MoAiBohia1kfTEvxoZToGfo2Qr4eK0cgMx1XZUOtEucRJ6QC56b2YYu7/C8auHgAOg6aDRwMnCfbFgCrMgYfJJGLHilMaxKC+Mpj/hZsSvASBOWbUkB+JNsQOO29cR6pA2lqWvhBehI0BVjYDU8tmviwAOyvr12BpQwStI5K35wW5AhW6sBONdpdsRmrVlPfsKTUz4p4L/duQWrV+ce+u1yINOw4z3wczpNaSwl30058DFK/sF3iSl8p3EQAEyeBue1galjIC8y9lIvweeeo08AVMmU0aigG4GcnFl2ifP9ucbQIOU115D143tox3vNYzPoarxRFth8Y9LGOsMY4HnPToplM51dbsSx8hz8o8/hfXBuxZvVZtE9BB7zVMqqn5MP4Cuwd+VxPi9bUnq6mkVpw3AG8RgftkrKAL8Xj+k0SzPfVJfVns0Hr6fTTYBNTvu0o2aGWNo4jDHfBW3ggXwH2MFcqQHF5+DFytcrvySuDzkvSHMADf2o67QBpGwe9J90+qNHj8bmJRll129c7/r2Svv6179ejvxKVwUNhb1VK/H4eOCbpASbg+02gpHYeRonfOU0BAeI139p/yQ9EpcSC1JnJU/Bs6vcQa85Fj9tvR78WvGT962baSnrq22x/p36PzEvx7riLbzOWKcsmY75fT4f+eHZaacm3uQ4oDsbB6vOm+Oc9YhX2UvZyO+SFmkvzc8HJQOHx+g2PON7aBqyzTjyOjnrO3En1zlxbdVR2DHJU9iwyAUynng/ZXt25obOqS/zntQdhR99umUH9A2EKudVG+g9Y7XttcOj4/aTP/XT7Xd/95/VEUn7ltpopebuedUeZA7SbQq0YYvy81KwpAev0ndEJ9Okb/L7rL+rsT87fTZOM5iHZya7fNc68aGavd1fEi7VZseFE4sqyHhxVs1dRIn9g+PC/P3Dozoavn942L7lPd/aHj5+3L77j//xynDUMx49eKt942u/3/7hz/50e9e7X64go7pH/8U//+faX/gL/341S6lj0tXcpVVsgoxK7xnOzH94YQ0ywsdujHW54caq31ZcSXsvv2N9BpbZCR6bczxXa/ns2dMiveIW8BCYr89Fi+oJ0ZOIlMG42tHGYmNGJS1UoH4GkdZN79RbiTOJ3cwt57LKwi58Hs+IMiZpI66yscGZOmkz6/7leKDlKpsvWqN8z3iObI3uK6zPToxN3bRi+zoO6Of8P04HTVt/pVHSMMeQv1/Cj4j3pA023t03SNLvmvI8Tyz5M490t86yzZzvyPHX57/18Y/U7M4UtBi1/Zi8G7BgrJdC0P/148dpmMGEY+I9kwwFp8/XXb8Eahh0T4IfR8D0Dup54FwkE0+hn/XvamL96HZ9L1CR46GgzPPnVW/x7PlZu379WjvshcGdCeWi1TkvPQvi1mJfSIi9S4shB9NWN+zKKmy1g1vK4kqr2hIVfC2AlROgYOXsgJvGynj3hdPHaWqid1enPXXxVUZhzzidhtBeZVmkAKWRBJ1SwU+jww6JAwkavwNRzD2FVONTV2zALI0i6IThQKDD/OPsUn2WgLca4AiLA342SjUPBbjL+VHQugchoRUOp3bPFaSuTMas/cAx1J5KrXR9+FHvcyB4AhXz1bjdyGQG2i+eq0gu3acoKO/6mPq3OotDaZRQzy7Wric7U4w1juKDCz+TBiqsh77T/FzA3c6kE8rn2tFNLIGkZCXQiOysWseTk7HGWhsCfmR1kt07jV2PkTUkow6nHZrqJ7IKv1mOZ1kE1l0UINCDrBrQtO6zVlTxWc+kxti5DLgz7X/gCXSNjFAMxQRG/27ZzjVz8Hjb6IDvkS8aJiTQr7KTcpeGNbTiXrBWzx4ZnZESz1hW49iO9La78eqkrOBfxwYrO9x0SzkQr4nvGY/mI5785je/WXVwtGbUeEFGwW0yZ1hvybICkhlgNDZavqDB4IkeUMbAZQ2gB3Jfcy6H2hye9Ee38JnGP4IVHVPSyUzMN/95fKn76h3KWo5MGNa1aJnd2XuRkqEbuvzPBlNkLl4+JgEdZtBvOgnjfcLUjiHpKKZxxtjBA383jyimrqDGoN45u9Z6bOg6848dhsRPMsnI1obWq3G3fc4McErPyZlIedRapX7VHAl0a9zwBBsm8FGtmQ5ddP7apZ9SpycPMN6kIbQDa5KWXIc8r/etsp2YkLRnnVY8U+BcG4i1BpXRvQZCyNSYJRKQccbC38nLaZMhY2lA5pxxslKO8lpkXd+T1ZayCCbM4Oc2e4rxpa0CbmkOJQsVXLUs1mZCrG1iCnZFrlX+DnbWT22iS5/0C5JPJCPFi8qYpLvjcpyJOeq6KnmxZDXB68xlbEZ17DBd6Ca9LRuQDkviB/yZ+p3nl6vV5ZL11Xe///u/397/bX9s2FyyfakBrjG98cYb7e7du+29731v2Rei56c//en2nve8p4KMydu6TzVZ5dyWo14dr2fjgaK/Tgz1Da7Us2W79c1Fz886nmNw2Ad6XmIx96w6H75ifVOnJh6mTK20TBlM/cxYWOO8LuVqfXaOJWUfGrEuKT9gHtcjDznWlZ9z/S0L3vxNXZ1YlI6kZWrqk+Tjy+9x13ASPXLuEwdtp+dzUn7z83XN0C0TL1IHSMdYOpPvLz/PmXqp+3WNS3IIK7abcNCeexLzeQbjXHmRo7CJbymru8bKuia+oL94Du9ZcRP6eIwKILq0Vm0ayV+5cqU9fnrS/s7//HcqY1B2lkuL2TNAZgqjFMg7OR3N18CnklHnc4+EAelx0Y9/yBOZZowfmSsayB/tyTR6X9XMvnK1/GzZkfIlru67Tj3Z4z4ibf+OElu1GVa9EI6Lrw9Va/FUtvBRu3X7bts/OmpHx0ft9u277e79++327dtVcu3wcL9def68vfLhD7evfOUr7cb143bx/LT9qT/5J9pf/sv/cR0V1okzNbSRD156/zk2nrNK4Y1VvjSfxC7okLZDymvqz+SztB1Wfk0eV0M6+CZjJOfPtf7P25tvvtlu37x1aTOJOuW6RxtAvEOfU1tez7WfeTE7S/fEntUGgP/g8eHvdMZAznXfGnRHhla+hx4kvXAap06YxtH1xMENLlXZuNmIhefNsfejgP2mieuznBFjGrqzH/etH5UFvG3Y40fZ185143fwNeWXMW/tish63eafOKWg4xjyhh5dcZn3pH/3IvtsCPE4+eFP0uZMXZE84CvnBtbltfT3Vc5hBwbXtx//xz9fXaQFNJCRjEIfNfZRLhZ8TCrqNVkhX63d/1J4dWzKHZv1dxoaCCVGogKK/CN4wbv0E0cCArog+7b2G8I4u00qE8sdTX1017UQRaDqKFXOu0DpcADHzHByrng6ZxBWGXWmkQ363OGphelHeDR17yZhVDkog8Oo57k+2bbWoGh4tdcAG114eoDE43EQqzLHuuFbOxTn7uab9RdgUoyl6azO+g5mJmr/WbrM5LNpjMZJ4EmOdTonCSJp6GuMXud0fNSF+Lg9farj1LOGSwoVY/R6boECkCcYkg1vvD4TFNhdgseShyrTqQNigiJG72UjdGYzVVeuZ08MzpFthrImIKZnOaNXxawdKB5ZfVX3U87N5a5jBPmQlwQpeEaf4UxzVFXZf3PHajotAEkqhjr2P3Y47eTDi5RGKMDswSXNxTXwmjul90AODgNGxmqEp5PgoMbzDX+yKwJP81wALsE/ZZHPi0YVaJjH09l5w9FNBSj64YCSbaPPbEyZZpoDhgTz0txRIFmbQoaeCtpLTnkfvLzLKeK7VFBp0CATyX85bzARmYP+Ne6Ks80AVzrz6WxpDApQ13GYzn+MZ83mqyYjmTnas2F0FEdHTpQZo11heBU8JOCgdylodXx8bRTv51hzGgVcvzqFGbhADnxk/2QEGGhEBe0w1FVbLwNmaWjn2uSRUuiRjir44chOrzPUaZKOxarcMRbhqb2+eZF6DYyEFilXQyHWLxMrV6OUe0pPun3rpWOAXsOJNegy3qHvwe7KzmffQ90fO49TGHzlpdUgT7wiOJjvS95OeadxRPFnD+ajc1gXMFzrB9axftbJrjH59NmTdvPmjVr/9X1Jr/zdODBrKLFOuTbM7bIBtruA/3ovPMF81veD1ev65H1lzPUNgS1udkwfO+Jzk/SyUWibY+XZ3FBMuiEDOY500lkDNg+hZfL6asMlfVeZQJcyBr/X9YYV8MsyMtBszZpcAy2MnXG8Exan3dLLQfmoIfWhKhvSJ2Sw6dAbGk/pGAXTaoPMm1PMET3M3GQvrHyXsr/Ke/JUvZ/mclFLEhkF87785S+37/j2f3kE67Ve2hjSWJ6ePCsc1z8FGGVHiJZf+9rX2je+8Y32gQ98YDiqel7qwsNDd13P9a5sqx5syuAMuoprKzMuMDF5IOeI44puSdrk81c9mbo0dVj93qt8Fe90hzbt2F1ymliZY8W2TllKvcr3K4+vOMTzN3Za1zNpE0MbZDr5WDRlswW54F7xZOq6+RzzMeNZaZXzchmmbSDP++PTb2Ce3If9leNOfNuFpYxl+Jl9Y5hnpkygL3bpxeQBnrnSb9e65FpnYBbaJLbswnD4Z9c8eD9jSxt364YXAAAgAElEQVQXHlzXInFw+GHKRKzNzL1269ad9vMf/FD79Y/9emGkkk/kH/rYsW2Csge7bVD44IkXprkuXg8S947PanpKbTbG6FONJElk7Vp0TZbbcUfqLQ67maoCjGri4jqMPoItA9YblzMTXn9fv3GzfEbV2n3y7Fk7ODhuN27eageHh+3eS/fbjRu3KsCo/65fv9Genz1rZ8+etVc+8kvtG1//w3Z4cLV94APvb3/1r/54+f2qB3i1R5FqLSrg2I+jV9DFwWyNO+3A9HFEuulXzMaCmY2O/JmXZgmcxK9VVnbxUuGmjPtIHCj76OKsd4d2XcsRu+ljh09EF/7pGpKeKFGQeFN1/ZdNI2yxlB+wOOnDfPkscQl5SLmHxqsNjc5KuRNuaew6UUB8Y6WjaTkb9WEnJZ7xzimfCoxNP4hnrmOn/nXd1xsx5XPRQ3/Ueq74lXM3ivadnBrITBTZpgfNet9JgxX/0EFJ85W/dumQy/joTcBdOFlnjqI0DolwY1y9I/feP/nIz14IqHAUNw6WAgNhRHgAfXck2t9OA6IH5kbhRwx3p1Kqi+cEUBVw3R8dppJIZUT2eokIS22S9N3flVlQNNXFt8+QDAj9SSBJxhQOlXbx8hhM7arULpB3bnC4i4Eq23Bbd4FgDIB94/rNaiTjwJEDtmZE10jEsU0FAqNybFrzoIseNLXhrkyGbXcvE1L/M48EAoxp1E7mcFYOWWm5zkPQnBDU9q8eunalLNjqdOzo+ur0pXECjQEblFGNsAdjWTfmTYR+NQYYczK8xosBpYwl05XUYvMXc+J5GDAEXPgb2orPVmcVGooQT1UbrpogeB2lpJgL89XuGVmGHK0kM7CcMznE2tHv3d3W3Q4cuHRScv1w1OFJaKef+g5HOo264skwHJPOFVysjDUbINyPAVqBiggilh3SnYE0nhhPOoQryPKdHTFnjUouoD/Bk1xvjGLosct43BhxMxF0OH3TMJ5NmkQr75J6t413ctzW65BZOM4YAlvgY56NLJgOyvx1DUBdv9l17M58rvMA4U5nPUv3pGLNNUhDTZkjM3jNRgj1brLhyOz+jPFadOubQCihkolerJtNlnKMe40yxqrvlO3iDn5HlQXDrihrKr4Xxnq9nWmk32/evFn3jUBW7AhrTM+ezmMcLvVAgeqZaYHs6p3IrX7KmJ76h6YWF+3WrdtjQwcZyuCi13UWnU5cTscnjYniGWV4h3xxH/yxGl71fTjTKZvomNX42vJ8P6bbFwIMHbLWG6eAS76sH8DoXkLiaBpQvEfjUJ02Sj8wF61r1cfsm2fgKDTROzNrDTonZsH3U8Zra2GzEwxNLNd15cAK19SdTjB6fco4mefKgnSpEJWKQD51vXSq/lsNrlUOc60TT5EVrs/1SZ0DbfO6NOT4PNcgZTvfsxqA0E8Z7nVP7XhPnJeNQQMNfc9myroW6A0wCptKzwcXmV8GbqBNzlefYeekbA97LGoI5ntSZ6RNt+X73oSl8wJ22bpJgfxlkPEyVptWtTndM3jTnkAnpB2SvIITMXTqlbkxzFqmrWGbYTaR0XiM7dJ/zsqH55OuyR9gWvLkykuq4pzNa9CLjEnPeO211wp/sXP0DjmaWjd9B82VxQi2q+nhq6++OgKM8EVhbQ8yFcbLNj7r5Yi8a7XRrTmelInKQo0mTrnuGjN8B7Zk9o2eqaxM6Zr3v//99djiSWosR81tanSlXELP9TPqySeOJ7bvkm14d3UybUPODfbkpbne1nPpaCKrqZuTNuvY08bjdAzyuWJU2isTf7bvX3VdYuzQN7Exnvi5/s7as5bQcmO7EcWKmy/p2+VUhgKp0HvLN7YVBk7235OftvgyMyN3zSNtAMYMxul66cW01zbyv9mY5WjzNhMzdXLaDEmflJ/EyZlgcFbHpD/6a7/e/vGv/Go7PDqy3hsJBM9Ld+vEGeMDm3taavh1OjptXFLkpRI5FLxSSYnuwzmgMGvDD1zoST8kPMDTOWb528KKqVNcu7nWUpsX1fjUCUoKQGJrVNOXg8P67snTZ1WH/t7dl2qu1V36+rV29/69du/u/XZ4cKVdv3bcfu/Vr7QP/sIvtCePHrTv+lfe337sx/7rduP4hpNnhr9Qxf3nRnvvaA6f5prAN8hl+pfo0+S79DHSD04+W3kxv0tdWeMRUqh0Sz9erkCX8FulLihVAb1qTWpj2HrG5a4cQ9C/yiTtyU6sReHV/jxZmBsTu+Q1cWfFtneyndF7aQOD38mfyferDfJijIK3ZjfvxK+UN4/ZZXly/KyhMm3TDx1r24NmY4575tf019OGexF+7sIp+G42QsLm3WaHr1i1i49WneExcuflBl1bveJa0vyj7mXOk+s3+NuPUa+8sferH/qpqsHozC6Dty7KjBYB60nvRuQX4ajKWff1vo8U006UeuZ2lzOV55hEGFzD+e/HYswYOo4868voXTKaMJRGBF9C2Osv6ho3H7ERruCQilPrc6cP+2igx+6dzYzopzPqTotqEuNgkoBSz60j5b35jZ6dC5XGIPRhvhoDDoC+S8NezzADO20b5uZzlOswRrrBXODTj/VtQKEfa5dyKIbYm93d9Gx1sXZNCWeZ6Qiyrq1sSgXGqgOoG5lozpn9lQzGHBCUenYP5KCIV2diZPX1rBWex9wAhcwU0DWA5y4jhmwd09xHcEaGVxgdSU92SXBeDMTOdF0BBPo7GCNQc1DK9JnizzEF1Y7SWHDE0lGyIbo9HrXJGI1uwLrOAVbVFnFHVhqhpEIj0JDGj9ZYzlXRs5xTG5bUWixe1n995wT+dEHmmYnBDhKbEQR8V8ds8vA8qijDUNfhLHjes/wAY7CBMY/8YNzAVxhIfsdMql/lDd7Rdc567h23i4b+nbVA1lEqKBCwgzqqBAKHkdZ5nOxouu+tSmDNDuL5YEDiwjTmpuJKnEwFPg25eZxlqJEe1Idu8BqNDng3c0Ze4VUFmivw1DOYFVwU3ip7kSO0Ciaypg8ePGgPHvj4nfBVR6L1k3ow2k0lCCB+pD6ScNX147yLXhmp+2tn59n0CLzU2EoGxybDPBKkz69duz4aTq08lPzKGoM9ybu5jvCXK9bMf6wHvLRT4S/ZOvn+NEhynSeGG0nAiTQ+KxchHD6v6dxs8fP6uY9+RGI1ehIDmAMdoGVPpTFYtK9u8a4RWWbaKPMQxz/i1ELyn+dE/bUZZEkDbVo2/TREPzKZ9IVm0MhjuNIO5YhcuM7eWK8eBMWe0fPTmGV+fIb9w7jBinf6O69ZeSZtgpRNcA79zk+/3zTis82adf3NNQo0OiDrHXnGnxiVc+aZ8JHoCm2Sd1Pv5dxzDrm2Oe+VHonFW4PegfAcU64H2XBJQ+EVpUCYQ8pQPh/7QwcGdK1oIwxyXUAds3LTmBUfUse0c2Xe67SJAwRlm9RRKd/H8bPEjcLaPi/zovXe/9/Yu/V4ml3nfbvrXNXV5+meGc6QFg8IaVE8yAKZQLmhEQe51EdI8gFyEeRLGEaAXEm24iAGLNtBEpmMZJkSLUsUI8oWLTgw6TCUqIREpKHE4cz0HHq6u84VPGvt397Pu+qtURqYqar//333Ye21nnXYa6/NBg7tu50GLR0DruqhKROxpqGvlxmSOgLNpo6e0XiVaa7NdLIX9bloqCxF7BLh84MHD4Zs6Luow6iaXnu7Y6MNOroD5rrUx79G11zLDIa7LoMHWD/oWWkEneRcKztT81Cg0e1Pp5vTdYEXo/T7vJSSucXSXjnCtsxUrrjg9gfBRT3jPsW0JzjZNMsFsFZ6Xrr24cOHIyg8+NiO1/tcnEboCdYhbKQe7PYAJt+7vFwnR9DFMSret5rp3Dbs60/Qw7O4Jp1ShsAr6LnQb913c7z3C9iWjj3JBn6bfa6t+x3MwedKOxXD3CbwcWk9PIlgiWnZiuOnz43+eQZsrOvh/fm49HxgzslJOz1TCtZm+2e/8Zvt//nBDyJIJHx7+vx5f6WfIIwswcRaHbOOvsNu6r6gEjb6hhVOjM8p6tZG5CMz6FPe0z6kdj0JC5orviLjjrmYXtYGQ55uy411bNHIgI4kH20KZrBU8i3s0rqfnp9HHEKbx7rY7/6DB+32nVvt5u3D9vKjl9vLL7/Utrc2Y5P7R3/+Wvvn/+x/a8fH77Zf+qVfbA/uv9BOjk7jMizwG7kILI3LAjOZJHnj6j0MYD60cd+trt+Uw14KwoLp19kUVaadRxb40tcN3RNZqj2hSQkvkRgUNrWCw8sgY55GS99YJzsDKy1uQCzF/TGfW747y+ww5utoggzhN7tOqNjMOlRdQJ9OA8eZlKFZ/sd5t8qm615kzNcRe4jawQtbhqy8ziOMK8oW9FIMvoZX7dQ8MTowwC4lnXjdM49d6DuegClJ03mk2jGFMS1sRtvQz/lk0hvY4+3G+2aT+Rot+7cBdj1A+aXFO9/87V+9jF2hflMw2Q91N5uggl5GcUBAjAEHfBhqKpCNyDbxhYOhcncthcEDm7w7FUC2oSPYEirSrFHkIhoCpCDg24/fas+fP2t3tbuxsxNAlcGLmRorh8SdKJiOHX4RfGtT9cg2R3AkmbTf+tiz1HZ28xi5GxTqx+nmhjJ1w9QfhqfeF6C606rfybyCaRBShAf6bPRxuvL08fgRamcuPU99s+w7AYQr7gkwIjxu8OT4tVsrIZ8XAVX+0RwiYGm1eNSn/vZagD4nNwwIArkx4MIMu/McvJO8quBqCi5rkDTSemXgFB5GiBgHf0/DOnfeKPTrzmoFl4teM0vvEvDznaYYa9tsNzZm5lvWV5wFqh14EFyXM46mxRrcmMeYhGNZSDnrdHHDMsehcd6qYsxgfu6ARdZPfwD6cEyKGh8AtvONjxNexCFBcbnRShBrmea+vGijGmkohTiw1rOO/Rn4O/vJ4DpBtqrAYuymNELO+s452BB80DcDpuGcxIGvvV3mp7bd+YkgW++LDRDWAB7hb2gFTmoMHgzFGGD+1MZLAzCDqjgVtOGYGvPu9Txx3Fl7ZZDjjD9+/Djq2ujInC6r0rjUtwKN4gc5RD/5yU8Cx3TMTreSqoaX5Bq5V1/ahNlR0e5ym6fLNPhwdn4yaoWROSBj9uRUpSeWx9lT7mQk5jpzjJIAeGJZyrljZ3VuXJ851sJL0U/fAuczl3+fB7wQbUaMMA0z5j4wu28weKAXHJltzBpALm+qedS38mJeqQ/njbbuwPMe/JOEkG6b2bwuMxUXJh5GT4ud35CRrCsyZIz+oGMNlvD5RdTPTNl0XHMdFrdcGg45vrhsEciXXCGXHgjhPXCCv9HRYMTorPOZ6wL/znVoHZ8/5/YFsoqdszTWh6U2eFy6wd+HJ2p/izHazdQ8V7FvwZ99w8XtE7DH5YB3wBdktQZvfR2hMf0v1zgzvdSH1kB4IUyRLaW6hswJrMcmQ4bRzc5bYDOyn3PKi8/QldlelDsOXevyBpYHL8QFOf0Svb4xJx3l2BproyOLfTNQ7crBQ89CK2w4pyG6lHH52kLbpF+eaPQ1y8/lDMzbx/UZY3NbTXVz2ZBXu+oX7JasKCj5oQ99qD169GjYn5G5LBpsZ91s1o/NJexF6M08NQbn6cq7Oe5Ze9Hx0zGnYhe4zuYy/Bn2ed80rDYC8gkG+DpXOYKnKg47VoCdrg+qHPrNpgRdeN7XPvCpXM4CZuYtw1ePwyGL3h7jzkyp1IsuN4mtyyC+j5lnHa+QWfiprifjQP4qX6rN1K0zEwa+qBif/U8fCH5xO8V1QcVct/3qmlad4vR3Xe+f06/Tw+lebTS+cz/L6ec8XdeftQPfWAv4gHbcbtBmufo6PtZpkeP256+91r76td8K7Aw/sm/8pakzN3B0Ck/86IktS7zJmu6xHUnt244nbrszFtZp2kFZwx2e4fZojUFj1thOjo7GqTjHKmwiLtjKZKeZHa+NDvnuJydncTRcATEdn97bO2i3bt9qt+/caY9eerG9+qFX2t07dwIX33/vnfYH3/zf22/+1q+3v/O3/3b7whe+0J6//yzuj7ixwabcvBgw8KzfpI1NoROX4BprVPnC12zKxSxDhU3hOHedbem84jay6+WQox5g1O+cJArfXpJ0nrWrfW31neIKaR/NyxPDvt/LeIPe4XSIj8PnV7HO5bLK3pr8+GdgscvW+H7Ffon2e2mS2g5yBM18rfDD9IwSG8SPbPaBUxUzg6cVd+0ZrkHzG5koNP9lbeiKR65jfJ3JTHQaVjmHhtDVcZ4x+ljX6DCxd45Vn2HXuPw61jlWVt2bSKJNwbkZt7Rb0y8iuWEx72/93q9FBmNQNOrLZHQbo59JYEAFAfvOEwp3TL7fQO3gjSGgAQ0DMW5xykyi+k/Pqy+EHAEPB/F87kbBOBnEmceX1WYaqs/bs2dPw9Db39tre1EzJgEljaWs6cO8/KgkzwzDOeocpNBOJ5Lsx9xR13iV9UNGTYLyrDOhZ9TX2PmKBctskxAMHUmOmn3JtHoud+o5Xj6PUPKMM6jeJZDmws54MdCc3p65ALPpJ8WEoRfKhHWF9ijbzASdR2sT4HJtacPBNxjWapnRngsnhqsbJAhKBUDadkNYnznPsqYV+PSM+vD6DjPbUM7FLDqO8AJkHvREQAcIxfYsuwQbeSlPD6JHjaaepu71RJfOcPJprvEyA0+BBfFHZFz2251DSfQj/gEE4yKYnLHmT8CQAtBqG4MDwCBjEYeCi5/gFdUd1NoSHK7KEhppLnGT26hvOI+MiX4En/T+zZt5Y6evL3T0gAj8EfOTnPTMy2nkLDPdnPehrRtzgS092AXe+HzW+L4qIwdj+MKVp8tM8JnWbDs3LESDkX1tRl2lqStO6IuMg68uU873+p4Aio6TBE5FRrI2e7bb9tb2cDgJGqt/8Erze+2119rrr/+kffGLX4y6XRgwyozRbrEyG+XEHuwftL39vfbiiy+OOZKxyjG9o+cnbT92pLNWb6xzP9aW2YznsYnkQVx4DQNI2K72oi5oz3Z1xVqDSqyRB1vzeOk0EHg/MTRlhvd0scF1fF755YpCk7T0nUrHU18v58naT44jW0X3hiGs40x20yB1Vd0GgveqIeJBOfg5imz3o1XouYF3aWGk7lPAvhtWfaeuB8AmzswNgzRyfN5uOE8cj1NZC2NN4xqBge74pJ2Shl/VC3qeQANHyMAssGRh+JTLn+q6Ya9cl2XsugqsrMalY0V93umA3gKPfd3cyGQejmtVn+UpklmKhnfc/nLaTb28zPaBB/wnbaEz9Z0H/WjL6e14VenB5RTYO4xLNbayjEfyBOuaNOSW75kxyxjBpaitLfuyZ2/5JRg+nyFTXWjcDolNCjYmeumdTAKiDIPZqRey144WDgi4FHireoeqAWb2nfryjWPXc4zr6tq6g4MTlM6hgqHuAKC71IY2gLTxw4kf9G/UlD45iQxH9f+pT31q1FwcPNZLMEA3+Bb66MRQ3ArbNyWZx8BOBV7NzE8eybIc8EPlG3cQKy+BJ65jwdKJJ8ugccXBKov1PR/PwMeFczkTFFx+wua0y/4IMNI+bbk+H2vcdQTzdf0w+aCfi7FTT8zFcYJ3fd6M02W/8lnVPWFTWokXp0VdM9pa0jr1u8/Jx8aY8+fy8qdloDd1ta8T/KV33e5yWsOzFUP5253kinfOm9fxqY/f5+ifO42jnTg91E+cdMFwHsePcP2QtCZJYAYJ33zrcfvav/ha+8vXfxI1CvVc2gTqh+czUzDKNIV9NcuA0cdY4048Lz8FPbGd0j/MY7ZuT0G/GEPPFk8/SuNlvqHkh56nf8cq7FnhS5Q029iIY+CyR6UX4pTQjY22vbMdp1ROz86jfqwyfrWxffferdjc3t3ZbW++8Wb7J//4H7T/+Of/w/Zf/hf/eXv29GleUBv0z3JvwWfaJLLLvMBueJkx4aMkTWZmMPZiBnHmaRPWFR24fD9bqbKR8kGcYQInfB76Ng+ujAs+4/Kts7O4fCvtfZUc8trxac9zmojxE+MhuUy8yUa82kHvMn/ogW3GWufORsZgwJchh3b6RnQmYyVxYWl/016100bWn12ysmb/wUeMdwaKM/Ep9S+7deuXlwwsKinsyCDrw5q6feNY7Pg95NvsazDC6aU+4BG3lSbyTZun8o33ze9pl17Vs9nexOY1PeHy7P2vjQVZQJ4XOvFf/c6XA7pzolm4MWsT5O5yBW8HQx2nFaBVZRNE7zdEEazBwNV3ISTKnOiChDJxZ9snwueyVARqM7A1U3WDZHEUVBH8LGStscNY7LjmczPTItNLlvUxEKBB5L4LUx0XtaN2VYNNkzk+Pe4X3JBhQ21L6gK0SG3vXQbd3EAnQAmNoX0Go7LOm/5h4OdlJYqsLw0emH7QXkai1bxJIJwBwdz51HEf1eHINHsEREIJ6LATmse33YjrtTntM2faGbxSsC4zVtSmHxlyJQ6Y+rrUoIErJYxaZ2zedaPIg0GuyOGJAYrlCC18QNBDbc4MlAyUMx4HHlHYAyXwLlm2gD70AGDU34Iv+o6UMiP0DPxPXbGhCHs2XwU6ZSpFAHXTLnMyw8/pQsCT4IWvQc45A65sAlQnHr5JVk3jz/mNIJGO1EoxandSmW3VwcLJYG5jvXpA2EFUYyFjZCi9gopVuQ8ZK7dfsQbwDXJSA4nVCXKFwHyd90a7HX+qobcG6G4YO287TTHyyIIhKwZ+JJCpn4FVsXmUl0zpWeom6qfXSQx6tcv29Nmz9v3v/2kYb5/85Cej7gvZL6+//nrwlf7+kz/5k/axj32sffSjH412wN8f/uCH7c7dO5EhEzVvNzNruRoTmisbMOIRd1TTaBI2zRtLl5gyb1KvChu6rRl3rIEbNLGu/YbmpVzMC1TgPXizKvvKg2kQzqCP8wXyUrFnsm8v4cFR8PA1hAPzCM+aAVyx0NuHdxk3POSYPW2CORICOIzfnTxwQj89e8s/x/FgzsMA77c5ukHuerp+rv5DJ1kxejDTcd/XlbnVsfszDhm+pv47tHNjyvmAOSK7PnY+czr7Z67T1sbubbnO8bVNA3rymut5dErFJcf4NSPR57Km5+oc4B1kDll2u4YxT3mdR2addzWVpb0yAxGztEK2hj0WGTD9krKsS5l2GvLuuIourvIyHZI8Bq3g3c7W9siiEP+R5afPyb7RiQjPPtOmjfoTHjodoCN6wWkIbdZ4cIwzxD9t73i3Z9+47keuVWtRJSs8Y1LvKTNd3+mfnv3pn/7pUUaIdvIc6yxzxHppzkR9GLv7CgNb5LxbgDE/n7ef+1wX6241pHkGG4Dn6KPiMLqEjGbwhvcdf6Cfj93bv05WaMNxJcZpR6/9yJjGRP/gKPh5hW69pIY7m64naMvlltuSxw3o/RidYxq8Rv8ck6uYqXp5zEv6/v79+6MsyhJrZoDEdZ7Gl/b63Aiq8uX4lpg5kxR8PK4/1n4f/F+SVRyz5nwndkCLqsOQBV9X+vD+q853XvS+kaOQmzzKMAJsvjaRTm2bmvQljOPywr4XG8+98+6T9ltf+xfte9//flxwIvw5OT1r53EZxSxtwvw0h/PTvIDKddTEX4UkZ519eE/j53kwy3UA/s1SFtPP02f4zIKAc6s/i44YOGPHONWmsFW2JX6ifr95cDNLrt1QHdmjtn/zZju8czeCZ/rvzt277e7dO+3FRw/bhz70csz1J6//Rfvj7/2f7b/5r/+rfkFgntrRjqY2q6LudE+GcVufeEUNxIAtjinwsgfFXV5ZV+ejD8J4LoxJ2mSCkesHbpmO71sGb6VfYpOpl19Lus+1RjcqjoCvgD/KiR8lroSdbTX4GHvYmD3ohm4c+BWDXJ6EcfkYspT7c/EPvtLvfhJLz8Ypr54MFjTrc3TsoX3X5a6HXNfyrLcZMQwraTZxxAa5EgB2HHPMW8hyT+hZxSurj+rY42N0/FjTdbVdx1K9SwxMtZTfeOOt2Dj0GAnjrhjGOmmdKw8gp1U3ortc18W8OE6uI9IQWxklYZz1Qro05ooZAcNgcwDKG2ozzRoBHUIbqQcpAFGXrgcfKoPgLLH4E4CU4ppHGc9Ue6LfqJiEC7jqAcbT9vTp+3GLdAbmNmOuui1qWxemaIxjl0F17PJ20CnMeaQNo4hFmOCThW5Fm5kB2I+mdoOPuRNAc0OA4BALTrvZzyx+r79hQD1LQCfAvXMzShIw40gCi6733YhxAGVMOB0z0yyDnh7wYQ1ciahd39VK1Oi3JpZUWoA313reGMb4GJc7WC6w+hwnYxW47HhrBXY33miHtgGcquxivH23j3WQAtf6KMi3tZO1KyQnGC8OftFeV/QOhFP4MyCGIy7a6z8VM1bfgLoHqvRZ/p21FMNx6oY7wBCB586DYVBo9znWZVIzxzUDf/DqkDNuy+2BRF+HNDpmMJXj/NOJvbpbXZ2CMIRO8vireEHBxb293ehmylTuvEB7GQrwW80ogo9dVpzPK/gOebOadANYez/+TuUn5z/mVhUbn8N7tB9t2aVHaw4G9EYWkP04Sh8bEiqK3XmgHyv1MbmMghkehMQOD547Pcud7b5bKf4juLe5Ld6+iDpdKvj/uc99Lvon61JZLzjYypD53ve+1770pS+1V155JQxDPafPldmYwcWbbW8/b4JDZ7gc8pl+jqMyfbDQF3l1A7luNtX1cox0o3lipt+IeDUzpRo1ISczSWwGDovx5Mak81PlLR9v1YXssvuaosjDSIiLya7KXMUi3mf+yUfzlnB4jc8ds6YD4kgwHUsPOrI+8LXrFOR0Of+ZyVSdHujHmMFodEZg6bmM6FleYm3t62eMzWfj8uny57iwpjNYL9fVLou8Uz+L4/zdxhrf3ZiZ6gQJhzHXby8Eo93IW+tPviwXvkA3nyM6xtd5fX24EGypQ5wfh94wp7byu2iOrYR9l5iUMSp9R9aIvqc0S+VbnJyU6XkkD90YxxnOqgwAACAASURBVKr7EUG9G0fAtoU3M+DKPOFbgm7YQWB3bMjIXuzZeenoZhkS9Hh8tiF7cJ4EyLnPLCVkgs1eaONO+hpPrq1rJl+kQ8k7Tv/AhL5xDObrbzkat2/dasfPj+I9No0VPFKWEDdJ/9RP/dQoIxS2RD9yO3RspNZkUNPX08eP3A7cCDtlbkoij/4OcuS0qTxUv7sqU9PIyYAMTvk0gByTK787zrl8+e8uz5U3uTBiziU3/+s/fV8DjP6M60Fu+kWHuf7j4it/t9qzFbsTA5Jfq+wvx5AnZiQDX/7yl9s777zTfuEXfqHpIiCnQV0j2gUP8+9Y8XFybA07Kp5pbtNxzR7XsNh1ho/F54f+WPpZ07Z0G+yv0gmMvfJK5UWXQ9lqXncN/MuEkZmck6WMZiAJ/kw6sGb9yO7FZfvx66+3X/lH/1PIlo4Nn1IjX5nEqmMdiScz8SMyB89zI9YDOlO/Zka0/Ob8LE8IkZgiLE0faGapaWxuY2Kj+zNuH4CBCj4mHZQsNEsYIRsEoVgP1vbwYD9OyNzY2mxHJ6ft7PyiHRwchm15ePtWBBhv3dGN0gft7q3b7dbhrbaxcd6Onj9r/9nf+lJrF8dts+legX5jdKdHxQXHKPrOZ3JENfNONq37mbyf1j7B9unPXyd/1/GRjyGwv5fdAWsUKD05PW5P3nsvgrB1jd0OE27L59I/j+Gg/wL3e01BTmPis4NNYEPYkMGzvZaqlQ9ym9JlE3kLythFwVWPhbxvTJrBU+P9UgqiYp3b+o7VzlMuzzzvPyver9UmdKwL3rh6KLfzjJ8+WJ6+CH7p2Zxu716Htau2QQlq8kyNN1WfFZyhL7crJh9PZFxg27g7YyY8EOtBpm78/tf+6SUKLI5HjwDHPCatl9iJYEC+IwyIYLj6kRaex4AMAkbtu/MI9JENx4DUBjWUnMBE2dMAVaQ9g4wKcmDQqQ0ZSwJCgbeO/+Wx47yJMoSoR/khtNdMQSjoF+de7en5JF4CDAKZii+P7pxZHj9GWGbeJC1ZMCL0ACrCwY7rWJxRcPaqgQxds7xXn1tPkcd4x8BxZsNB8wCG2vIIN4oCpa6/CYLRVwKCAn8zKAqQuHHrgcrMupm18KqR40a4AwZjZc0QAv/pIOKA6ga3gxN00Nyr85OgkQEW1Zb7wQ9+MLJGf+7nfi6OG/k/hG4YQT0IgVwh5BoLR/GRhznWDAYjQ/AK44ff8iKMfmFLD8BUIwlFwO6iLs2YvC3gngFkB1nAMnirG4Upb1kDjYCndsv0rIrCM3f6Yrz6uVz7DHiSDUu/egYHcwbs7ZbNcpyei5nkHIUTqKNsw7FKQ5Z/GKDVGQvUKbSrwVwUHmvoiom18We8L+jPZ27A6EgZtMFAGLJstRNpgz50szsOxFAacfObsG5pwOtvMmx4h2dOTo4jC5FjLvCygosYSlyiIBxW7UW1pSAhwUHxsLIXyUY9en7U3njzjfbzP//zke2gPhWA/Pa3vx1k+8xnP9sePnw0bgN0nHVscodB76WxM48nMwdw05Wj08DXR7+jtJ03oD3r7vLsxslC0C0oTZDRsZo2mQfj834rblQlHvMw42uZ2TFrBkUNYgsAQC9vrxpQbjwlzqiwOfV2Z605DYAja24oBj707HM2MirdXNbWcOryYtYIqzLlRmalO3/rGWyPcFJ6fUb69TZ93Z13Kn/wndMOHEPn8J0/y/rCo8OOItvUHHl4gCPMrnMG1sfGQdo1Wlx4Szv4lU9d37FG1chOXLwcx88lz5pPlheYJzdc31d+rGvkfzt+wX/M020Btc98oVnK9qy/udhQWpyOyB7VHhtoWc5kbu7lmnB0vrvzunwtsjWyliOYCx6OWt09IOf2nBxrBSt1oZEuOhtYFGuTTrraiZvXNzcje2SZCbm8qdExGOxyXne8YV3WcKfKmi7s83bqu8J41VdUhrmyys9P8mZRss5FE62LNoKE5dIFwm8FP+LfuKQxA05xY3U/ylt5PeVvZlXDG3mpXP6rmxH6zHnW9eQa37m+vQ4f5uccgZsnbdbwH3lmbNDQcZ0xThnuM7JLTqZ/wGwnz0ML5MwDjC4v8Knbz/C+AtluoxBodjowF7fBkDe9C+ZDR/rzuWZ7M/OJWtycIBiYZCc/1jCx8qLzS8WNNdx3fKJ9+mZ+yGHFJObsY61rmOzda49YptLg25WMSKf1dWOuup72qB83fIF+8Yr7XfPd5cYbl5yGvju/ERedvP7GW+3v/w//Y9vb389L8nrG4LHK7nAEux+3DTr1oJT6d39k0vIiLo3U33wfpWtis2RmnKktjVmYouxsgo6MPX3v1F0x3t6ecMZlTO2opqJjO7SITEurgU7QYndvs+3t77Rbt+6149PLyNjc2NyKmr137t4PWsh2lV9y+/Cg3b97rz188VE7PTpqr77yQnvx4WHb2dqJW6rjgpleAxV+gefcbnHem79nhibz2drShsvulfsWoIn7ms7DvA9frcmMY57W0DPL4C30fyRvHB+3/f3dka2OjMse58ZpjUe/5+nLWVswTyhGCkSuW5QjWcoJmB06PfTEzG4P+qjskWUouqyjB2PN1YtdvgkfhFwq6csutKpyV/1d9CfrWDHR23LMcBykf8fqhQ7KSQ2+dF3gOBJ8X45Xr+mtqosWdOq+t/NFxfaKeW6vruGUxxW8L8dZaFAxrNJzTX944sOClgowulOwtdONi15joII0Ss7fSQbP4vIeXFSQhpqOgIcLRTWIr3M81Rc1wRD+vBk2+0OIFFykfR3h4KhvMmAvnNzrRw3C3mhx9AVAHMpJGXpnZ01HOfMWqwxccI4/DVLNL8Sx101YMmDexNxv17asTtoCfAF0gMgdI2feETCywvysD0yAMGWafO5gYci7ALqgMR4ZngAI7ZGFSTDBgSCZnjoKeQv1XNO8PcvBACMM5c5YeYdA1nWA4coY5UVbzqduJIThfyGlSEH5DBCHg6BbtHomD8EM1gQ+//GPX28/+ckboUxUw+6jH/1Y29reihof8EwIXCeY2nMljXJkvOGw9gzCHHO+KNqLDxlH1ohLfpLikEKgreCXfh8a/I8M6KcHapPm2uVMw0EBhQUde91QjYW2kh/T+AolaJlk9KPnM7g/C8uzbsgxRiXjdqMs5VhGjTJFZkp8tncWi+Ry4IFJ0UzvYzS78ajnCJTRH5miXOQCv6/9dCXv3wPwzrs8i+KswO3zXRhu3bGK9jMdOuvAUBOylmxoKUe5Phf98h6tV2ahrRnPGJI4Bhp3bhLlrjmZiDjgohm3Pus7jUXH5+R8PnjwQttXQW1lwZwctSdP3ovvTo5Po9i4HGztin72cz8TWKl/wk09I6f1lVdfjeCizAqMqqhrqI2abuTXbDfmhVNW9ZDmXLFRzywD9CKv109c3n7n2OFKEZxkfX3tHW9jfe1ejqqY/f2hV8xxcZxaKvHciOGWR+fJ695xXvMxOn8wR4Ly6Bsww/l36JOeBZ0XRSWP+j/mH5tuG2R2zxIabkRXwzAzjbI1twsYc72sRU5NZKV1PcV80CM+Lrc3FIjxNfT+6hr5GjImdCVtOA3AdW+/0ii/08mJOULnZ8ePVaejj3+8DWZYkBBa6OfS2Izy3PbqMpNijS+9rQV9lFnUL0VxZ4HG13jNdTnt8pnaVlkWv5zK+3a9QdvSnZSkQffop7DR+SJ4W3UYA/fSYQ0dq/IvPVipDUThT2yq29Et2X3wj28uR4B2MzM/5JzSP1n5S/mxxbYMLN6pugIbEL5wnoYnXfdOnOPIZV9jO4apNiQz2lASPsfmVnfq1J+cTv3U96Kf6pgpSy37u9Eu+7FVsCVslx6QDWc3sq7mv/w+CZl9HwetD2/dGpuUrK/LWcXNBcBYIEjtr2VFL/CoB75cN1d5rDjhtmTFTuQj2giybMa8qWPN98Jq31DNjfRlbXiexcYDf6EJ48RWCB7J9IixuTgxqde1WwmOMT/3K7CVOIFSsXyJvxPjsbMqv/K3+4Gum66jeaWv42DF3uv0HvxY7TdfK5eZqhv5bo592gmMRz/hd+cPdEG1uVw2HQ+v0KEno/iYcv37Zt9IWJnpUJlBJrvvop3FPQQb7bv/15+0//l/+dWQLWz7sJGFqf3iSuYXdv84CJyXd1LvWtw1sSaTRkaZpIuzwEd4ZU3Xje/O8sK5PAHDRoMumuQSzbysVNiJf+KB9OlzpC2cgSvJ1Fb0z3uqu7i7K19oOwJgZ7EZtNUOD2+3m7duR5BRmyn3799td27fai+9+Kgd7B6005P328c//kq7d/tOP2F5GZslLoNgMzrY9b3WS5+TGJK2bAZIsc2VVY9dCo/xd+iMnkyhz0QD7OyJIRX5OuR8QIkd5yP9rnZlj8s3E94rAcFtCk/02t3dCR946FZLChGOj3snOvYhE8Ez50va8V3IT2fdKnfXyUVcVNYz44NuN7iskBu9pz1ZsdKxwGV+TSd80Pes41KHZzGP+s+fqbYnmDH0uJcx+YAyDmFP9YxXjuyv0euDMJHnwSj0cP28YqNjctXP9KefdZM736vl8pbZmTd+77f+18sMCvbjxGG0poCTZo2TCoj6Tpp+T1CR4s1UbgaJ4MVttlYvUILtCk01E4MY2sFXqQo7YpsM253wHnTQZzL2tBPBmN5//2nU8cDIlLPMrrkAT6nfAAgEl4DLAQa8qjOEgmahEiwysJg17TbD2a9KNo7OxLEfBYzO2ulJZjHqMwxDxq3bUl0xZ+AyM1VciQPkvK/vfV2cEdwQTPAS0Oe6QhONTYrk9Pgk0utVT3MGZjKm5FkHBBgxOBDIKsj8jVJwRewBowrAPv7aphtugCFrpfbnBS1TGcaa6XbHfgtkAmC2nEE3ak3qmGFmShHADdDq/A8gw+cURhd/BZ11ZNic7jWHyhV0Fj2et6Kqz7jla38vx9YBLQv1ZlaRxkOgF6WHcoY29MHngIwHOJ2f4DF2W5KGST/6db4egU8zaH33CzppfGRzQOsIlXTDn6B/HIPtQUI2JZCzVBozMEQ2ntomK5fx6ztutpSjpCCY/sMZgX5BJ9uxZmxLZ3zyx0Im+3vx7EqAyBWB8zV4U3GFtcIgyHdksFyEs6exyyHUT46hIx+JYxkkjEBRubkeQwgMiLXUcffLvBk8HfHcRCLQrkCl+s1shd1oVzRUBqKynWTUCZfffPNxe/78Wbt//15eDvDkSdRoVDDxZ3/2Z9vLH3ox5IqbSTVP4eut21knB76CLjg9oo++c8XoOILMD6U9UvPTCUBuXfYwHF0h55xn3TKUJv3W73w8IXfCUWkjux3ecdp1H7yMvM7nMpgRffU6apV/HAvhJ9eJ6NeUk5md5f3XNlJ2psPLu9DEjQf/LvrqQQP69WDIoKn0Yr9wysfF99CWvxfOdQQy5s2HzNnf9bULB6gbNhjwjA1ecR069EkPvujvNWOJNip9WcOFwzYu4JqBJNaC9mln8mVmplyn68AFnof/fI7K2ExdVoOGKlY/ZrrQZYy/roXzi9Pc6VANaPi68k0NyDE+l13vHx4R5nDqhBqwVaZ8bMw9cXuentg72B8lR6AXY8B20Ri5yIqxxGmwYvijA30dE0+1sTeL+Os5jV94l4G1lEdqVXNMN/li1pDNVZrHIVM/LAOS4Lf6QIezuq6bmMdc+ZwPwQDpWGW1RMZOv1SL70R36U49r8CibIA4XRNHwWemseuv0FR9gxY+laO/GUf+86QTmMyYQtZEg24nYX/JkdQ//A9li7J2jtv0U2W20gNdzufX8XTVCWs09Gf4Pe2dzByHf50fyaKN1Z03c2VNX6vBGPwQmbF5asV1BGvjeOdrO+VvbppUPHFdAe2guduimgs0Ev7Gez3SnqfLlrIBT+ZzvYZ7nwPYR3v0C364LvV143e3NeFf5I8xOy7XNuY8/Kj8cqMLOXL6gFtV57gtwZqs6eXKS7TNWBl7bd/n4jhMvxUDgx/aZVOGonz13//mv23/8ne+3g5uHjTtG59dZiAP+z9s8F5aA5lCPoL3en1E9w/SxznViqaOsvsJkkfzCLXwVPacsEPPhV3RM/okG2AWfkC1S9YuvGLNU66COsP3UX/4Dc+ePm8vvPAwLgoUniiYtqNEh82tdvfO3bYXpXj226NHjyLQeO/OzfbKh17K4+HnJ+0zP/PX285Ga1ubyrbLyzDdJ3c+JqCIT66Nqgy+KtiY9qrr1vRNZlAMemPn6qfoBi+wMeX+QGDHcg93BLqHTdOlLy710rx62TTorHZPT4+jxAf+kbLtwSWdaOPCFzabeTeOrG9m0NF9yfi+36qM/YdMBw16EgS0dL4HK91mcUxzWYuV31gmarm8rtkG1+E56+M45rzoduwVO9IC8pV/1/CYNXV+0HMeU6h4CsZXuqzpLeYCT63hjusM9BK0h6/hoXWdMm2HtbVivQkqrmFu1Vs3/vXXf+Oygj83bAI+H0RgB8S8BnwGCMcg5ZAtDOKsEcStVsmMZEFOpTAYq4NWrft4Hrs57IJrl0MZFOlIkXWIUpQCxZF1A2Brm93rGanWfDkaoHaOjk/iBuDNLdX0kVM/02CdiTn+5YuPoLKwpIozZ+3wQDM9M7Kt+i6wPvPFdkUMANAHIM0zQ6F0Oul79U/QgqywyOzq4JEMifEyjWB97gFNZy6Eivb4zhW6C407LQSm+Kwq6AoIGLvMEcMp+LDX1DhRHZFegycN3swqTCM7fwfsF4G7uJk1Dafk61n7ZRjTPSgWtI4Mpkxh4vawKviuhKahMp1MGf0cmR9BvHLEjjYYA2P2YK8DD7979imfqc5qBJf7eudGQga11Q+gW4M/wWu9/of4xR0BgrVqA2fODSz4Dl6WQiSgxLojH9MgnXU3fUysiZ4jYAX/uRHtfAT9NE5ujf4gA89lLMbV0Xgty86xc9YsmTeyJr9ORwL+QFbI3lFgD6VA/1cVa+4+y1n1MgtnkZk4nR436gcG2G3Zavf4+CicSBlF+vvNt96MtmWUHd48bPt7++273/1u+8QnPhEBgDfeeLOdHGs39CKcdMnV228/bs+Pnodz+ulP//QwnpQZEzWBzs/bbbV3eDt4zDdsmKt4VLSgdABrhWKEThT9nniejj4GDZ8T9OZz0QUaQE+nD+OAfs4XCyXMrbYWYK/PVsMAmZJe8Gezz7zNMI5DWyakG1vwivOjjxMaMU7wX5/7/N348Tk5trq81D40RqQgSopYI9n2jZG9CL2rDgRbwF5kNnREBMyXtSQr5i0dtTxC7Lq3jh96M/fggah5Ne2TqsPWDMBqRDFuaF95y7FmqYczWx2b5zpjs/JJ7Z+gTM6Xve7p1Di/u13h+FD5Bux12VvQzdbb7T3kyI1z1+30Q7u+KYjcuc7jyNZ1csTnLiNsjLP++qlN39BVPXjjvBCOVfBcr6XV94xIJk/6TVtne1u3r2bwRXNjvHrO7UnNMecelO7ynpnIE/cIInYHvtvKST+rOdxvuIfszBcZcL73dfV5Dt7rAUbVJd/fz013Yan+QyaFsbJztakV9phspB4sVZtgcOrCaY/qCPmUg5m5qHXUnMmShzbvPnkSMvjio0dxrNE3b4WR2Ed1/f1v/x2MqT/9GecVx8kFttuRPpfviYMzmD/kop9CqbLDrZ1u17Ausc7dXkxbIoOLtOE87PacjzX4O/gxs+4cR/x9x2Hm5Ljuv7ufl6bnTACpOsLt9ErPvwo/HKPrmrru8vH63KtudHy5Dk/p0+1V5u70Ql6cLlWHVVnz771/5HTo/3KRoNOU+f1VuixkNY5CX7TN7Z32lS9/tf3gh/9vXCz6/OgkEiLwB8M2PpedOEvMaK4E/8WDCuZj1zod83dhYPJYBEj6Boy3kfUTc9OEIAr+of4G6x03M4CZgTnHKo1XNianFPUOPKlSaPgN0Eo69M7de213T0eBM7DabmxF0FEZnfr54P6Ddnh4MzIYb9++1R7cv9eOnr/fDg922qf/+ifjvgCNYnuUhPNMrIlFJAVhX871Sn+yzoN6hfCw8xX8RnBP64FP4XZE3dCtcqaRDxmJxUrdw1hE35OTo5BjnQ5T8gDrrfho1BLuNRg1FoLsw8bqJ1HcTojfOy7ETd7935B5ZSDGsWklUWUcyPHAx1bxLPRllquM0GnFf2/LZfav0oNrWLU2Lv/M5TguTrPNR3jZMYLvWY/qb/lcr6OB5uH2en3Hecx1HbT4IOzw4LmvmY/F22HNmZfz73zfyveUILvTKGjyrW989ZKi2pOYaQwTjBHRyDLCCHDjGaduKspkNIihoMbM8prHLMLwOEswcuNC7RDgC2Uq5+5GBj8Qglxkbj7O44M4nDjfEiR2VZUlCRD6ro3a1QUwEopQCMpu0DEaMik7yJIZqWeoO+H1lABXV2gAemWsCeiqIZUZkNDTdwD0nhswzE+f+648zjtgjwAM8Ip05n5JxNZmrA2CoHfO4hhsAk8qln5EpnuSVVGiPDAc6V8Gz7On748gJnyhYryiL8FV5k9gC/rUTFKAz2nuYFCDC5Gp2S+voFZf8kw/dtuybiCXU4gvFYiMHfugdaa9pzKZu9AYJyiZUQNMwtWzAhC+YRhepJL0bECft88NQ18/9TzviM+0Q6d/yiSLfns9FeRAmaex2xyec44CwBny3NPPtQPliijnNTNmAWTxOmseTlSv+QgdfF7qQ8+S7QrPuRFBsFKfRS0Y2x3zzDU3QDGeaYedNgW43BitgRRoiTzVcQTPmoFTlR3GzVC2GFd2iYEDvr9PXx7ETHpPR4J2fWcLeoMXyMXcYYtVHTKvNtiI4Gh1yHHPeK2BUNbceZS2hb/iMV0E8PDhC8Owe+/9J0HnV155dVy68vjxWxFg1DwVRPzhD38YRuHnP//5qN0lw06yJYNGY1AWpJzWnZ3MzqVP+BOe0eceYARXwlDuc+J4DTpJ7UEn+Nz5Hl6Cj90QcCUKz7vRMPDaamwNg65cZuHt8p63GeOg7mAPcIHrcWECF0L1wJfPJeSl6wb4phpt1WhwvnWHzNutxvKaEVHbdT5fGBotN63cSKnvet8aX5VZ4TAZXGBMNXSW817elFxpVuUTfgqs2pzvOjb0uzevGLccbR7r3NMLeBe+cbvE8VBQ45mF2DlrRmGlIVgELZiXY3zFrzXcc750PodPq373Np2XkTnGXnEFXB/y0zNs0RHe96RfBtujzpg2WyMbIgOnZIswHv1NFt78LE9y0LaCriEzvXyE+gZn4C10id4Z87tMuxTdwuadMl0cs9HPC94ZWdHC+hl+nzo0P3fs8sL5y8sertYorbzG38PWWDkqj90ofasA6Z/+6ffbq6++EmPIDJe0h/X7X/zFX7Tbt2+3l19+OQKNedZlXkCh/rJm71YE9rH/YgPz7CyCA7JPpAuw+fL44HSEsW0UvKRGnJ+QiYt4yOzuOnf6EzNjF1mABv53xXXsZacf2Ovy53gFrzpvU2LI9Yvsk7wsYp420gTIXnX7euDruNzi6vF5jSE3hDPAw1wcm9EH+R3B7Bw9+FR1j88D3r5OZ6UMzdIcVY6dvnGkd2xS53ujDJWVt/Exu33nbdd+qj6iDR8/a+G+yJrurNgpeoj33XbwdaWNiSfLdLI1PVfpWvt0/kP3Vv6reLL43uwQHVvd2Nxpv/z3/2F7/NbbbWPnRjs61oV98iV18VkG3LQJLUYKW9SSfsA1v+cg+j7PCzgD66h52+t76/sZHOzJJ7bxIFrFKcTwn9J/xL7V77pMUDiE3+z6BkzOd0g0msfT4Q3aA1+iVMpu2pXpV17EJYK6c+H27bvtzp1bgWkvvPBC/PzoX/trbXdnsz1+/Eb76E99pN25cxiKWZtNlEjzcaEb6B/snuuULpfzDrKXn81L9KqOxpasWDYD/bP8QZS04pKfXMjFxuqijfCv5uaA1pg6wbLXz0516jNtNf6pT04AKgsx/plc85zHFkI2gjCzNid0cn3rcl3lyjF3DQuQP2+X36/Y16UshutHaO0YWfWBy15MvyfDxTqW4+lu59Uxeh8+P3jEZdqxsGKBj9nHtqab6lzWaFnxvtLHbW7m5ONzPZzfJ/+oHdbCx+ZrfeNff/3XI4MRQSXFNwk9j1R5ICBqD0YB0NzRZVKDUW1XjqzGCFh2BRrZgP3imMvzy6jjlYGM06wv1o+3cvvz5lbWoPAFzfFcxNHevd39DmpnbVt1dnaypmLsHsftWtNYmk7XrKMSN1OFwsxbqvnHzi1CCeEA6TA8ev09gfv+rgruJgDr2CDM6kpJzStLbjLG8shNZS52gwnSeODHhZ/fUZ4sfhoYGGiZqShQBRw4Qpzg1o+y+u5/7CwkTWgrjGVdgsKOfWgkfU+9jVnXI4SnB3DVBrts8ExkxlgdM+iSvLc8zjh3VvNW8NwxyYzEXOvMr8maNTmG58cn7fjoOByT3b2sM5cgke8kIOZN5APglQIflwhhuOX2SjguQbs0piLYF2CUV95Hm4N90pHVfDP4TeZkZl0BYiNoHhcWZBBJ49s/yHEe6xiCgikRCOz1LewCljVwQumwWx7KsRsf8FcCQip1+Dod46wVsuCfLhPheJi8E/xwUOJ3jJIFqBpfAdT8zOfJ+Ji1TfjeAy3zhsi5k1KBETkkkDv6GdI9s1MBR/tqgTVXq3Dkk6xh0K8HLocz2nf5ci3mJSzwP7TOcU/HVn+nrCceJf1mFkm0Xy7QCZnpjqQbOZ4lygaIjqcIm5SpqHd0fE7vx23eEQzcbk/ff789fvw4jjeLb/Wd6o/qNkkFIrlB+q23HsflL5/61KfyCEsvXaE+9M7du/f67mgarlwUJnq5DORO7mnXKfN4RNzYvuW3F0pXqIh1Hh/3dXNFu1BwZQeSNQaTeXY4YmCRGXKJYZFiNAJpKGUwDf6s8jh1VgfJcuzMddqaYcE83ZHydyZGLS9McF6GJ6oBvWZ8XSfL9AO2cEw5+XgGGKEjiCkRlQAAIABJREFU+AEOVIMl2pMh249+sSGU4058ZSxz3Cln2dbM+EIO3fD0ubqR5tgGjeazHfN7tuqsheOnG6ZeiHHktntms/djhT5naOx4N3itD2BtXdzx8rWEv9ywSz05s6wmbiwzZ5fvLA3ENeyr/OGGt+M8c3O502cEkAj6aeyZ/ZDjpS5V6H875hXj7HwQTrKyaHqgHZ3FZSve98SA1LGJ/RttU6dUbGMAnbAWGNcc4qiuXaTmR/3g/6pvqJnsfDxtzU7dnqUBrckW4zl/3m3NStcq/7TnfMXaqYba1uZGlLv4+Mc/NnCYQIBoIDz/0Y9+1F555ZXYKFJNM+ySqJMqOwF9puzOviEkOr715luxQfXhD78aG0rorVEmpV9aFSeWus8Q4y84mNm4xW7sfgQbEm5TON7DA5Ou08muPOu4D11py39CP72v9r2PoXdiUygDbQr8hGx2XJuYo03sZcZHtBcGIzbIstwB2Mb43Gar+Dz12fJYoWOh6yT/vMq865IcP5d15PH/pa7MI7PpW+RlUtCFbHT6rT9ddzovL2zFFb3tOoT3XN+4nFTMdN6QfSJflc1L9+9cV9Cf26B85vznurHqyTq/ic151LbybF2T6C/T7iP5QRl9F5eb7Zf/+3/Q3nnvSdrwFy1kUDbKiY5Gh45UvdzM0juNzYE8QeL0gt7hA7TMRMzPGFuWdmDOcSFc+Ch5Ykb0owwYfOXZzmmz5NZdaErZyOcpS9qsYDwEDYdOUSBe9dm7DzfKJfXSVZmBd9n29g4iqKgj3fL84mLOi4t2/8H9tr29G5seDx89bPfuqibjvXbv3t22u73d3n/yTvvsZz8duKj57O3s9pOPWQfP17ZigvMohzKdL5c8fPUSoeSPeRlWxSMP0qcOzYtUnLd9fIvPlVFpu5mi73vvvDsuJY2sxuGzpr04N+63xjF0xVSyz4wBUQHsinyOrMNc1/CL+0YauAt+rmGz49sq39vGmdsiVfYdt67TjY71FUd4f2xqMuHu1/m8r2s/xi+7sfti4qSKu6zbdfjn2AyWui1XaZA06xZ0CbI6vZ22de6OZ85L+t3tRV8rShhAi7U2mPuNb/7Lr8QlL/lf1gjUCwRG+H2CT+4Iy9Fj51h/b2/tNAUCg87mdFBgnAHLTlERWgasY846vpGFZ7MWVzzbs53IRozk2X7EFcdZx5s1XhSEF6/XOMaYI8ti3iaYC6WaUZttM45Vz+L/vCfi6n3P5srvBPBZnmIa0BnJ1YUIyt6RA6+fr776ajjyPJe0PBtpwDiP0Fw7wXM+sXw93XiC3gctJoYQ8xmAbWmsGkvulGp+UlizcK0bAnMnWgFfLh1IpwQnDd6AEek/1zZrG+rf7s5e1oHsCszBJ5ROvzyg3oo6d43SKUEwFVT0AMPovx8Fh5/FJ+K1MPB6QMLXzAEgjdh5sQrrD73hsS1dVkE9Jor3W6YGIDB5T3ymzMoMIqVTldm9GaS8epxA3zE//Y4zMAyCHsSWvNKP6m1ojvqb59l9iXW6nDdY+/FaDI4awO4x5VAcZL8CVJW/HJgcgHOO09jXc3E8ra+5G+9TES2fd3Csih9F7RjlvIlcqe0wfIx3HTxdPtf6EzdjoNEXY4HXpkOWrnFkBY9/00mB3tzUDF4mn+WxC3gNHgA7Md70d8zTgpgV7GU4aMeYbFtw1XeChTf6nNpb2ulVBsuf/dmfBTboWTmf+lyZv/pdY1Lm4ptvvhm1GT/96U/HEWnRQ30+PzqKNlUD5+DgZhhTGi/6Io3M87a3tx+OLMdEVMLCd7gh3aR7YpA7m86P7kgis64UnS/r5wMnY/NnWcOp8jZ98rk7JI63GAbXOXSO49WIqAYkPFOdxjAvVna0ae9aQ7TMkXbqnJBdnwvP5q5QGr6eETY2TLrOcd3qtBwGyKj7NW/nDR7p+r/KY2QG9ECEvoMfnA4+D58D2Oy2gfOZ4xXtQnuXL80JPY2eQDcx/zWbgjnXNpFzd/6cJ5x3Ga/rLnSyG66O0f4+mAhvOD7Ttgezea5mPkBD9E9uos16cmBPrkXiXzzbazvrdy4uY+1cfoYd2OvyucwKK3z8ziP5e2ZEQkPsUbCasXMkG32E/QJNGDM1wn18YHKlo+bFJi/1thybnN7IM+NEtjwIXufpa+zy5LyD/ZCUyHpjf/zHfxybQZozmJt02W4q9q/3he/C/7rBGOPTSZ6ub1wPaQyso9pFr5Ehicz5WrhswccEGKGPY7tjBWtIu1xa4s8oKFLlw/W1/+7rWLG84ojzmduftIFudflOPpwB7sqr3ic2kPOIy8bE3oECiyCVy7lj/9X38v3Ku/5c0m9Z1gTc03cerAIvNO+UqVkb1XHT+6x47XSAftADWjvteJ++61rBHzxXdWjFHO9Dbbqd4WPTe2Ae47nORkC+nacd15FTxxvn4yEbHcvU3qlOnBxftl/6xb/bThXU6YG+08DXzD7EP1YhL72T8uqYOU+TVMwP30GZbP1isQXdel0Jjl6znlwmCo4y7qSTdHT6JbL7WNM1XSOaS29kRqLiANO+ib4UcIuSPlkHWxcHKlsxUC5iBnkO4ubBYWyKHNy82e7dudtu3zlsH/nIRwLn7t+9qwqT7fLytP0HH/9E29/bTYzcmhfGOvbod1/Hybf90JiViXCd6/hTZZgTTdfxLPVQ63PO/6vyHRscM3kpxn3ZIi6hYKvW7eTkOINgxif6XTSndBqJM1Onz1IfE6+X9SeHD979dLWJXQg+upz43MF0nxM0q5i8hlv+rNt4vgZgW9UvLsMRXrZyAPS1Ngb4mLnFs3aCMG9gXwaGHTeQFX/fsVL0JFaj0xjBW/1SIuYCFpHw53RY6kA2uGZSjdPa9Q387rxcaZrvpo3Fd67zaCPG+Uff+M3IYFTUmht1IzBzetqzuwiGpOMvEMDAiHT+vmuvzBfVVVGHgHPWZtIOaB6RxmCT4KgNLswYIBhZVuexe7G7vdN2+1FNlIgGnIuUTrj6QTEIPJJRZ3aeUrMTpOaOtirrhxhepjLUPzc89bsHOiPQZumgyrbkwhalH4smmst7cbPqm+OIhJzuOG5ix9w8UORGJf3nztDcKcyFysVEuSPIvui0y8IiWCy6K/OkW2aEYlAnwOROiTMvc1OA0bPG5vrmeriBAbP6M2pzHEu24HMVYJhaykGzznmJx2bWCHQYBkTfeUujeB4VASg8mK3PRh99VzBCoX2NgrciMHrZtjbyWQJTOgrtfEKaMPyH4R/9RjCVW4FzF49/yrZlnKGo7XIDN8IdSF1gHYSS1olsjMMNFAUV85l5gUIGaXqNDM01jq9POYKuvAvNkgeu3uoF7dzBqQ6EG6Z6XlmzjJPMumpEArxuhCUNZ72RbGPuBvIsYx7KsPMS43JD3mnuMuV1Z+AleF1zHXTmApi+W8yzy2DB3K2FFgTwkc0cU/KK0wK+ok9XdqJd3ILaMYv5a544eNBM352cCNOT3/N21M3Y3VSgUZ8pS/H586MwQm7fvhMFvbOwtXhmY1zeokzGuJhody+O1cl40TNsOGmsEXSMTc1cHwKMyB/4HeO8UJBzZioGTSzDJfsX1uZsHM+cHq70/XNfE1ecC4XejQPaHgK7knFIey5rLq+u6HmGcdNu7cef41lw1Z0d+IB2Pqh9dIX36bRb+x4dyzse0HCahFFzQbZtOtBgP3wAr+exwblJ5g4k74G9chGQwzm3zG7qZs3oq+pt7BMfO/TiWV8b5Nl1itN14Ift+ut72iIQg9z5u/TrtHAZXmDISpDYab3krav14OB1yQfHjWcm3cww4piut5fvpmAFNveNEXARZxue93WGPpoLwboRGDSdjaNE4E3PKotIF5sJR5yHwxZUXS3LIHS61stQfH0rzSaObkQ/bKIxT/gFXUPhfn2eGWlpI7n+Rh6gjxvWVYY1nipjyAh9wzuOV45L9fMlLeaMfe1oM/RgZBBeRPY5Fx9qHQgmstmsDChlhlN6g/mpLex2tRfZjRe6bOI4aMqJEJwnaI5sMX6316GL258ckXY+Y12Q2WqnyDaem7VBtcFLmQGdfO1tLmVpWbuUcTleTtm6elQW3HC8qb+nrbe8tBF88/lXne+87Hw1sWYGEqpsrr3rfOYY6PTAjoBm2LjOjz7nuKiv20J6RjKdPJb+FrYd46v9XjdHp//a+jlvsj4uF9DLdWylYdWbrnNqWy6DrhOcdhV7vG/3+7LecD4dGKCTTZGyugz4LmmumqjJx4Kjn7zxbvvFX/rltn/zIG5RVr1r2efHJ3kCMH1GXWqSmbKnZ6ehPZPfZGPOC0KxmWpwnHkq+zEyF7t3yM3J4GCVc+jAyaizk7xYEF7H/uwUiDmdnuTFUGAiwRG9o7iE2oKfZATGZlcvXaF5P3hwv23IT48gowzcjbZ/sB8nJm/dPGx37t5qL730UmDbyy+91A5v6gTMZbt/+3b7yIdfaZe9pqnjS+UhcJBxyi+dv6dt4z4YfAv+Jw/NRCaerbai8xE8SVtud1a+Z30IKg8ZUgbr6Vl78t57kcWp2uuS01iPntDlPgmnUPV9JI7F5Z8Eymyj0BJHqrxycShz9KQPn4PLtn8Ob0FT17FOY2i7pmOrPLo8TXxbJhMQYHQb2fU1n7sPwbjxl2vbJPmwXszFcQT6+s/xfQ+yR7s9vnHVJp/Z5ug954+pw5JLXNe4fqv4zDyhwRoWQ2fd6g6NF23+29//2rzkpackcysrATgZJGT55LHgNLIxKiIgGMHFVPhR1y1ulesGSRx/ToWYadVb7cmTpxmcOj2Lmiz6zh0qDEL1MwOaybrKgsJB1/dKmeZohhMlDKIeIIzU4Nj92Bg1BpiT2meuVeCDgfquVSrTbFNCo/plGlEapto52R+3VYfzX9LS+RtQr4pLSmEaaAlY2Y4Em+O4uaSuEDUu7T7on5S+C6sbwny+zM6YR2SpG8E7OAsZml/ejuVM50YGfbggudDJiOW7heK9vIw1gAfcMVObmR0rhZz1NuoOo/+t5wd/9steck52U6luEdNz/ca0UCC9pqLGqwLm51LMERzXzVozgJmp+204R9Ai+CkKJKexwBwQQoAcZavLObZixzePGMK7wR8x1ikTaVzM2j3cWolhAN84OIfh0rNJ2QjItdiMJQ1g7pm4KHdAXc8JNAENjVHGjAyi2Cq0yzOQHcYHD7DuzoP6TPNGFlwxV0PU5wy/O++k/MyjOelgXzXm2SCI5wMHOFafcuSGwlAiVgcqaNGPlwgLh5PZs70TnxL7gld74WgUq+MA/bkSq8Ccc5jHcXF2Nf733n03lD67g/QV4+rH8ZExjSt3sy8CF6qyJCiQ2Yj77d69e5GdqKNyehbch+ZyHl577UeRcS58VgajAoz6hxHJembB7tQVot1rr/15e/ToxXkMo69BOCGbXKo0Ax2Su2UAJ49tJHZq4yHx4LrjG05fx0P/fSjhvqHhmIqCR3adT1kvvqOv+jftO3+5kmY9qkED34OFOP3DmOl1jtxIcR6qmzsuE2tjcr6A113HrPGqsgfYsgW30AOu11I/z1MCeoaj8owz21dmSB7vqnqxGjrhePRNkeoU+Bq4A8/ashairQfhCT7xXF0naF+xgufUF/ZQbuDMG76ZvxtejiM+34rzrOvExlm2hrn6nH3t3RAN/Wb1L303nYL+Sa/LCPZnFsmsj+384DwSdlDU8p0Zg/AB33HJlT73erPwb9KcxAo2kJbBIdcpvOf85jyi8TEesMv5kHFprlnzTrbVPDLutugqXtgmh9PF19d/r/Lj9OG7JS3m8Spo68/RJ324XcA6D36NGrDngdlyuHVJof5po1zrTt1rZJJsdMc9X2/9HjzWT0VwGoL3K27i/EXmkV0kGLwl+7kfK1bQMu4iNd2MjUGbyDr2szJz9Jl0DbyteT97dhQ+gTbPUt96iYOrgUKXMXDe5z/0RBE4D1g7nzi91rBsPrusiZ0yMG081txtOh8CtHUbxvtjXi4b/A5tvb2r+qjXZCubfWF76Ghur5/v9HFZqm2DbZVW9Ot6Chn2th0b4QHwuGKhY8Sa/vf1dWzx39f0WcUht3kr7X1M4esoCWnUuJ/fxvz7RXC0gV2fdEjfQ7xxrGSWd4/b3/lv/7v2wouP2tFxJgJdto32/NmzqD07MhgvL1RaMfxTbRor+MT4U1+lfZhYb5eE6NRSDypJrtPfIQNyJl6ANZS3QKd4MoqCnGSwa/zRlu4d6MetoTG8mj9T7+BXRLi02zyaX93MkPzvHexFqbTtnf32/tNno9TT4e2sxXjvbp7C0YlCXXZ182C3bd04by8+fNReeenlXJfN9O250G7q3OUFVH4hHfJUeajq8ZQL6crpx8uvZ/MBPqpYs8abaxgVdIvSIvMUnuum0+OTCCzq4hslDuiEZdDefEr1RYBx+BcKMm5vd78qdX3NYL+CIT0odh1tKt4yTj6vMg8WVB24hl185jqRz7DtaOcKPvUAnmPkGq6AOb4O8qfBJJ9P1FkvvrvrbTBPz7ju87Y+CKs4zUE7LkdrOmxi1LzYtfL5Gn3QF8zdcdffX8rxZWYw8rJnLaG0eEGZThxzhWDRSQctEacGShzYZUDQj4wbRdU1WYKZMBFOJUa5+sDQlQKWk6vsxqw9oYK3UwnShn561FyBxTzWmgDLWFnEqOenIuNRRyCDFhkonTcHapdI9S9C8BTICENIQJi7L878/A7DEAxF6eE46rmzs5OgC0qWI43QGCbOo8xpHJJVQL/QyoMgDi6u2KuyZSysjX4S6BvFkOOoRNJOikrBiqOj4wBs5orwMj7vB+Me/nDlP3ivH59ygHCDkpT5ULbSmv0fCipAodeMkPEjBUb2VOzadRvTjTIUpBtgEZTrBinPVkHl+VirfhJWzxJ4Zn7VYGOdR5ZIV+JqrzrKpKmH4ivOT4BEHE/st1HeWN4g5muRJcK606ZMx16PsQIG7wxa9ElnTZCNkYlMWxfnmc3M88jSupG1zDSMuqVWM8J5BRl22i+A3DYirgPCqhTcqAIbomaaFyMvTjJrpXfBH47wKvtDwbhQxh1XctwzUOzzc9Bdk0uedSXhmKD+pdT5yWaCDJ0qB1qTCEjZTd3KjMYBVCahMg7VnsYv/MXI1Fz1vYwwsCQCyz2jPTK133svcFSyr+/0n27AJoiq9+TY8Q/sEX5RLiPWdmMWCNb86cflk+ymcEItAO9rM9c6N0GuU7SuBJFLbkR2wwO5qMEZlw93KpzXqlFDn9Vx8rX1+fK8vsdJcAPEcQjep8/MgphB6bgh3OpUrslKpYnL3NpcoEF01TdRNL4s+5DGM9g29jZi0MvNMXfcnPY+ntnOMqPf6Y1eqbRAxsAi5Ivgm/7mmKjzqb53Os35rmdC+XrU3zU21pCNzIE9XTZ9nL72jhGOh8mTs7agv5NH+1XkfXlsJW20vtEUmyBZomI4oT170p0GBWf8hIPbD3XMat/nSvuMNfdnk67MX6cBAs9OtXk6C/p74NmN+IqlyM9Cb/dMKl3iw6mVuGk8z59E39yA7LahxuXBXtbcNz9dP7njX3nFcb46ihUnHENox7FL39eNhSsy3+1Z5z2wzcei3+Nil5OTtre7G2uB3a0+9R3ypgCj7N6jo+cD32sQYNBDa9ttF8c60XcGHDP7mLViXN6mf6Z2kENo5M6M81+15aAP/MJaOi2qnPm61O8cPyqmwMt1XtDfbT89674H46wYz3NrfflnzM/HPmyZTIUbp5GQz0qb63h12fYseeWfSy9nYoXdoss1sOHLxEyytnRkbc0ySJVXwRbG7zLt+OsyWO1BtznX5M4/q3rQ36191Lau4w9fhyp3QYlxIc/S5nFaeKJ08g6Zr5kjcHauOwx22ztP3m/f/va/b9/6o/8j/FEdmQ48P7/oJQxmvVCVNAgf9Sw3xS976YApe6kH+bcp3dH9S+ahtoeN0W1k+ayxbhH0S78Z+3/QNxIt7N2eUSyT1XnJcXDQO0paZWD0Ot2OPJAcdO/+vfCPYzx942hjcztumr57T6cJb4bN/ujh/XbzpmqN77TDw4N2fnrSPv3JT7WD/b0Iqkp/bIXdFBQYuAUdKv+4/MMf+snn1wW6JkZNP7Xy6RpfeR/j+x5bCU8v6rfZCSsLbukuAiV3KOCqTMY8oZSbumI4/H18CAKLIkba+bqrIrNffYPS8Tn4om+ugj1rMlnpWOfK3y5zjmF8D65CZ8fsWLOOUXmR77RD9D7jxtZnTdz2WOhkv7072SM3ksvFMMGbPVhJm4zT5cn1/hrm+1pfrwuLfWx1np3uV/lwnoSh7+v0TuVL6FXxsOJntPcHv/1rlwgEN8dh2LjCiyNuCgqGEWtBvQjqZORbJpyuRYeoKFkA7fjkJIGw12LQ92Tc6RkYgJ84nZk/ftEO9lXUVTdHLeu0RYp4FIwXQGS9ABnaaj93WzcjG0sXFMh5pmYMhCPAg+A4I4o2GuOPf/zjKICtuW/v5BFTF4K5e7O88a4qyarQBlhjIHPk0v52QA5lcnYWIKF/OPYYK6kwuBxiGu8svugMrVlfBIp1gfEJZDJmsqCotRM7xxHsyx13HDgCqxyRYJwEpBhDgLCyhy4vo0gxjgrAxrrofXa0mL9+EnDRu+pLR9JVaLy+R2BzZGSWG4EXgmg3Q6MkHNj0LMCZSjuD0KKJZIBgshtOgBm8Thvc5MZ70M+BRXPc2k4wUD8jIHxpl4BsdJC5nOvufObzc0MAZQCwMGYfB2DiIJRjyMxe/uG0OU/B+/wceNIDIQHPJWNpIVh2fB2e4XtXJC5jfI9icAOFrGKyUkOu+nERKVj4U2tJIXCnibL8FkrOjoynkZUBV+TJ5cjHxbxdJuE13odWyLVjjdNYx0nAHpxSV/gKNLrjHnUPhcP9MiF4infYudTnyI3aFz3Y9RS/UqtLGMAYJYc6hi2MFS3F78JadkXnRtHkG9HAM+Sjlk53nAnMuCJeGhzc/j6PnjivOX8Nw6cTEr4DW51XnSYui1XROi7TV9UL9IPcgQWsYTUyeM4Nkbr2jMmDIFWOfNyuz9R+Dd7xvRuN1RBSe4EL/bZd5qv2kk+EPYlR0InxTexI3VP53tfMDfYq6/U7d54JiK86LL0h523X16xj1VvOa4mJE18HPXrbk6aZpaE217K6WG9ff8fWyo/oCg+msKGY2Q8ZUNQxODmUyKxjon5Ht1J8nPkn3fI4sPOZ46uv9Zq8+Hp6EBcaIU/wGZiK3LOujnW0yTjgK56FLoyNjH93CJCJRVtdb0IT1sHlx9fD5bm252vpvFLbqpgAr9a2K0/VNazy4P37d752jieyYe91bBaec0kBAcYnT57ErauU9sF+g+YuW+rPA+cDx3pdc32f65mbEY6vYIvPD1ys68paVNpXTKzOouOxO3dVP7iOcL29tu7+mX53foanwbyKQ9jcvsnufMD7rg/gebflHF+d5/S71pGNQ72DTezrtMZz1/P1spYiYwz/sJ+AWVsH5uByp9Ne3k/+njcOswb8XvnaP3ccWJMz8MlpVrHM8ayuKX27rq9tOd/6d1U+4eXA2ghDLDF22rTKIMi3Z7+5YRrByQ0F7C/bm2+/2/7hr/yTKG9weOtWu7yxEbdHy//1WqRnF6eRGYx/FHPqpwMUbNTiZdJF98VL3+KbkDv91zfKwCZlSe7v7wavgevJ60qSSNstTxJlthv/+QkXbSyBS6FzeyDP7S4lsijTkE1953Uu0sggTlAt6PbopRdjs1uBzTidcHkRF8Hs3zwMO1R26aNHDwO3Hj56od25e7tt3LhoZyfH7T/64hfa+clpU/hgbuLJPVUG+HIjH0xyvnS+cf5w7HS7HLxb6oZZasZxz/txWYkN5G5z6XPHBt4n2Agey+cUbYTxksm0A/LyH9EwMKnHZzhFurOrS3C0kSz/diY5gXGMKXA2sjJnOZyKqfDDGg7XeVbZdJm8Dt8r3RZ8o2zCclnjoFPvLPqwjPfxfiSVLYNyLvs859mv0NTpsWZXLcZogc/r8NDpgg533PPf3d7mslG+d93ndGCMvhHLWjsPX7de+X4PcivAmMyTSgPBJ9ikhs9O8zgRBj2KMQA0ju/mZSiR9dcNXgZE0C4ZOZ1JT+OmHwQOhyVrCSUp1ZYWTiCxvaN03XkrGw5TTDwAMZk7MiwGoyRj+LFCGHw6sQjoPDaJ4Z2BtryZOp2GDIaiQAhcuWLl5kSYgYWpQuLHwlwBO9NNQc4giIIZzMUBxwMNyqaCkdbbyh2yDBB2kO5HtBmjMxXGxdgg7UFFPStjVYE9VyLsjOj7p8+ettvdsMUoq0wea9yzwQj0QDu+0zvV0XA+ncCutc5sspx7BkFxAgnKwnMY0qGQtdb2LutWlQNrTQYjY/VsVTeAHPx5RmDP3FBEbnRKCYyA5ca8MCXWJ+oudoXU0lCrY1GbmqsHVuNm1C7nMYd+Q7E7Zg5KeoaxQYOkefI/3OMKoypY2hg79haYdCXlzpA7ks6P8DJ0c5C8bgyDw43HZJQRUIg2+lEBfcZOnvpQxp4+U1YetxfHWpthnGuf6wEdXZFUeYLvGC/0XuLH1awplxF4K8szpOGq7wnOT+M1bxGEbolf2TZ4LvlVHUbJMAFDfQ82at30jPoULQKHrZwBgRQMU9Vv1LMEdAmIENR0BRn6pR/T4SImxyv4AAWo5zWGPI4+HSAKHTNG+EI/w7zvZ6ldJnkGOvg6gSs1YOJjrxjm3zlfug7wZ1xBV2WttsECN1CgA+vtxoTLnfNS7j5nrbtq4EEvjHunk/cFX6sA/FW+zeBi8uHVm91pJ2mfxixtoFdYl7q55+tYdShHqPRMDcTHundD2elX8YPvWGd0BDyRY83TGfxj7L4RIxlgLi6TjANbQc+gp51/nL/BfHif/sBzPUvf0FI2AcfcZJOxq+72hvN+9N0u4pijP1N5zb+r8+c7aAWm+Fwd3x2f4W/Wg7++QKSHAAAgAElEQVTlMUX2Tj9y4HhaA+MuM6mLci68Ezq3Hz2ssuk86bqdNamfVTrQD/T3tYSGLpsVfyoO+fg8cOU0r304rkAbH4/Lr8b0+PHjdqASNecq9n8Ur2uecuLRhdBOeK9NbB8L8sRcwBRwRX2EXdwzG3NNtQY5Uscnxuk6uOpvl4k1HKjzQ/5cf/ga+PN1bdYw1rGCOTu/Io/OK27nscY+Lux2aObP+Bz53XH8Op5ZPpMZhAr2OH8wfuSx0ppx+5zl8/jz8IvWXcEbeM551O1Ip3e008sRxFjiRvkMZNGu06mOl2d4vspTtRfdbvBn/X2ngdPeZb1io/urTnef69oYF2t7g9qu8Vb415U3RS61n75y3hy9sbnb/u7f+3vt9EQXFrZ2ovJiqrGoC/l6tqDGiy5MTJRtm+UIdNdy1LftNlQGk1S/MRMUpLdi06f7tsgItgGYrM2cWZ92WWfW8V5ziNvjuTXdEmKwZV0P6Hd8yKzJfbxIRpLJfdEvgSXuQLa6En8UCHv04kuxER73GShue7HR9vdvtrv37rf9g5sRVNRt0i+99GLcMH16etyOj560+3fvtM/8zKfzdKDs+O7oakwK5FkZ/UWg3DFtTUfwvT/nWOi20JSj9K14zn+PDFCtl12opuccd+K90KFRZGvIGJhDzfWdrbzwK9c5+9P8j4+OxilJ+aDyCVSWSXiAb46ser9n52fhFzm21vn7847TTpM1/B6T6L+4LlzIln1fZcqxJoLG1FfqgX3XAS7bjvl1bMN3kM7rjqZjEfLgeOZ2i/dZ51T78vnMMaU9PfsE97PczTjlWOZI/Aqdwrq4/eD6reKb67yrNElKR1t/+Lu/ERmMXGJRGRWnEeYMJjzL6OQAk14vTPXxIORiApGVkrsKzpgZuMsgCTt/0xnK9O74PuoCZZFusitVk28IbRgvyyvhnejaAdIuCdF3CKf3UcT074wO+DFX2mTMzkiDoOMWonncCqXrCtkZLwDYiqLnTbLKBM1C1dCMcUPjagTTDjfX6TlX+KF4+sULMDN19mAszSPfyWM16h/nSk58ZGp14x9HiOAEzIqC46foFRmu/QZJQIi+stbgsnaEC1sFYdad+Y95dwEPxdwzyTBgB1/34DQao9ZwiyZ6YBowXQB8z7BivVyh6lU3yF2JakwjwGYFjeWwx+ctgWJzI+tQqs8MFqVCGfzZFUwYOjeWmbRuVDFfAkH6Tp8R7AFsufnKQc/5UQaCFC43fMOLa4APr8Uzxnv0XY1CV4yxpraDq/mJr/S5ArEEv+gX2kJXVx4oHPiAsVSeQj6qHMUmiN0ONzJTDaS9DxmA8JuvgZ7x4K7LLTQBb5Ad5uHrwTNrygpMTb5LWR1Kox8PcNxxLNPnCsRzAYtndmPssd4+dvCPsdI+ygx6ujECvdQOOmXwIEfme0C8tp/rNrO1XM4iA9pqorlx4+1XfFvj39SKeakUcQnW0w2lOu70lxSwWeqgwSNkGPcXI7u+HBuuxhbrpJ9gGGNw+sHD1Tjx+YknwHB4w+UGnco6zvXsN8WpUq3hKbwQfNk3vERf1+HUaXW+5vcsu5AjZN4e2FujBdjCOrpeW+BVxzlkxWXbZc317dR5nlmbQUXk1PkH2mLjsM7we15o1ovAh72U5WCW8tI9ALuIYuoZadhl9pDLEnygz9AVGVzMDBK/sC/G1nXrVSNyGVx0Ga2Y2FfrynF3aCrzS2sqnVT10NpawNNrWFDxGyOc8TvPQ9OhD7qsBa9dzEyKKu/1b3ci1uw6l3nno8qrjN3bn3w/nUZ4tso32Oa4Q1uV511HeB+OBREI6PL2l3/5l3FMUPwgnqwb4+J3OZPwtevYgMae5YIs5KmleTkQGBFZ6HHL/KxF7Rs1brdhL1X8Gra9bQwlf88gstNjDf+u+4wxg1lut8Br8JjLBN8xNl8rZLf+rO05n/n4eK7yTeU7lw3ed1o5P/p4vZ01WqNv8p3g8HiFteYdbb5zuWXwcLmUkv7H5ksEuOYGn9oUZrEJA9+Cb1V+3P5gnVyn8HyVWaeT07zS1+nlGO3jQFb1U9jOZUmMjb7RFbQZ8tOLy0agr9cbDbr2mu8VG3J8MygXyXOXm21n76B94xvfbH/4rX8TCRBaoxNloCmD7fyynV0o6Ji2lWpfi54KPCqAFoGP7l+qv/FZX9+4UOti3hlAlrtYQIFJNeD+DmOuvBFY3qMs2pTTIJWwAZ300wO0UTanJ4Hgm4QNkTtM8S/1RJ7SESl1rHf4MH4UOEpGbbat7Z32wgsP4qTkyYnqe28r6yhwTScQ+alSEC+//FK7d+9+3Cj99uPX2+c/95n28OGjuPQleC2YIH8X/XKdJ4YzL8dG+MvnzBxdHtewafLiMlPOeTYks9Ns2gvL2499rfJd2aY6eZr6UOukIGzUQ26ZNEUtP3CATEclVURZut3dUTJDm/tZQi75NPihZzS7r4FtwnhdRtdkzenEPB23rpPjSp+KIf79oN3/jwCjt1PxxXHddZvrBvpd24hZs2GcdxyXfByVBlVvXPceMsv36OCKpW5j+Xh8M7/qmIm1VkMYn+5bX//nqU4UVOnBEwwMEcYNwEg7DjCaWX5BeAHRee6qwBjUEkxGsgthrP4QxlU1ZtPoyOvtIaDqQ4jRA343NtrObmYUDobh0grLjlLX2o0JYQ8jSztCmdnGv5EF1o9tkr3kig1DnvdcwB0g3bDW7wJQz+hwpwaAQdBGWnoHAb3vhl4C2wz2QWd3zHDwqN8RC0/ty+4A587P2FIedCBDVfNhFymZLY98JZhkoEtApbGJtlJq+n1/by+OacEjWbOT27XykpZYZ5N21hZDl6wkPbIWFNHzGCIYG9AtFdM8Mu5GYxwXGEWKs21234eBG4WSM5jLOrtj5GuPYYpgueHDmjFW+MgdcNbcg5/DmA/Az7qLCthXp8IBwQ1M5ILvs07m0Qh4ik5RDHl/P7KOoT1OgRs6DkZKi2e8jEX0w+gKmSJPu68tt9FXMKyOhWe0VQxQkEf00X8yUpgfSjJpn7s0gLUrI56PMYyg/ywZ4ABflV1VUPDIWlAi6ZA9D6N6JUPT8cTH6fN2QPdnGKvjFoYABadZg8Gn3Ygd+1l2BIKg5DTaVOh7ZmRHzc1NHX3N4xA5xjz6os+zJEL+nf/ILJ50gJ+hHTTFKNXfHH8JvLEdW46RJf7MWzhdplPvZAaur9/ANnixB/Odv90gAEejQHafj48xvh+3IMth6Jny3FhYguIV16EQeK6/GWOOoztfwzCfusmgMn6Fhyqf+3NuuIJla/NlHK7LZh9Zyyd5qV+GZZe1uGE7DUt2TPP5qOfUdRlYgQ7jfXdQnH/zc+og5QaLNgJZQ8dE5CBz3tIwF+5xoynH831dXLcQeIVfwUN9Dt3kqDhPuC4YMtvtoImV89IQ4UNcGMYaXvYjaFYfCVpVHAmZ21huJPGM6xqNDzylRuuU3XnhjMaH4c/YK67VuS7wsTt1FfMnNuWGFHrB+3Mj3XWB8/UHYbHLUMw1MIhjltRfTbqnvTIvKRvtXs5yCmAS/Q99FcF/v/V8ZoEMz7cKZw+o1Y8x2F0Xug7ne9cDmQmfOMB7FftcRw8eRN6CJpP/kPW33nyz3bl9Z9weih5X21FH9cZG3BIdxYa0ISpbr9sK0Ap5k3y40+GBg5Sl5FmdFKCGLvNhrmS4q01sIfAo9bb4No9fEqRy+8xpva4bZzbNdc8i925LqS0wAnvTN11cXtz28/VaYGSp9+z4jdwzL5e9NVnwdfA5Q1OnTwT/gi+XQZGqo5yXJmanv8GxOsasjCboA45EHfx+sYPrn6wJF8V67VK2xB/8BNoSneuN8syVn9VWcvq4fDlNqz5EFliruk6OCY6PdS0+yG5jLO6sr/XjvOdzTZu2RckLke/07LJ9599/t/3u17/Rbh4ethNd6Bd67qRtKZv04rKdyP/uJwPkd+YlkArInbZzBZDikhndW5B2jv7W6bnJT4mlYxz9/aTfvOQwLxxM3lAd/qznrXYyA3LwT79MUe1pvKFXo4Ta1jheHUFQOxmpoJZ0FxiDGS0/M+ILcUFOjHCcpknsUHwhMeTs/LQ9eOFBu3nzVjt6rgCr5i18Uy1G1U3fjtNIt2/nzdI6Mp0Xnzxv77z9VvtP/9Z/EjUYB+8SnOtZjHZd1Ag2+to5zqzJleOb6ye953bNkO2ItfYSWXFc/mrwsdojzqvwYPB7LzWn34W9cdT+IC/CUkY78QN9x3/6LgKMOzuRIRp+f8RQ0jertmX4uXaiyu1xH2eVJ//bZdbtDPT6Gn5VHQ4frsndGv760Wbe9bWsa1xpXjGn9ut0wG5jHj5HxzEwauBJj57Eez224zjkYwILnC5/FS2Yr9OO312/VLrMuadsom9inP/m974aR6Rx1BhEAImltDNQr4mAwafUWG72lEKTQ+CBJGoXYdAgZBDYCY6xgWIndVcMHnUjWmu7u3sLh1jj0G6N3sU5ZdHiZ4D13C3pVcB7YIS6EVMJ6x3PPGKhk8hZo8EVUXVqoSFG1zIjJCEq2oq09qxhKWB0hvJFhlmgtztmGieGHp+70ZqNZrCAceG0u6Bql0h9rjlv2a9okunUAnzmj0PGmvpRNRQFF5LEWnTDGfB1pqYtKR3tQG1u5e1V0JHxsbbQXTwZ2X7sFprBqnfJxMzbuPNGXQIf4hevrScA9/oyGqcUH45qgPPp8lKVARD9shUMdmiEg814RSME9vwslaXqLOYN7VlLR+Pj8gR9r8+OT54H7+cN7enAq013NJ2e+j2+3756vM/5l3YceOG1yAzuBZ3h2+qgsvYYTEHDcokL863ApzbduZjGxSz2Pvio76vn32noZHsZvIZP9DlB5Agg2I4fY3WQXLTfn0XZokCh5VD8vYGUtekMwqNVYTptod8IbhutqvJUXSzNTfVjss00+BizA/9QPH55TXduaBcM1ngkZ/CkxkJN0MTYXbs9bjk/+AU6uzwiw8wXPl1z0OAFrZEM32pMxBkXO8qtfhcBy0ySGcFuX1PWq+JZXb/QN5at4evkyn4q0awtNNqRM1oCGWCb8xVH11kH5jIMhNggSwxGD/Bz0V856lC/c/mnLXjYeRp5Qd9C58QF/W/WxuK7qrej/R6IAeOGTrcTBUkeggUzE6ryus+d76CBvlPQUD8J/rmOXOqyWesRfnQdneuTNVN9jehL7wjvOc7oNg8XljBW5h2BGDP+uXkzM0oSqzhqNbChB1D4m5/QGSxZ8EObt0jDZ86n6osMjzX+RQ7d8XBd4Di3wPCeoei45vwwxlhqHIIRvp4uk2wQrjkijAUeZe31M3DsMp1qxkS7PkaX5zpPp7vTnv7czqId/wz+y7lvjs1cxxhfIx9r7dtpje3rvL+mt3xuTlO3s0ftt4vLpgCjLufi6KHsT2UoeQkFtelOIzJecdOzouFv5hqBLQUYe30w1xe0g40N/jn2xzP9ssXJN2kv13FUvIPG8NN1dHPZGBhsTr7za+Unxx3HRsd2xlExExq5fnSbyPlgjY/d7lvwogWClelxVZfO0zXQxjdalrw8N3OcvmpzBoDmqbNKY/RYxTOwNuz7XudPnzGnuhl5Hd2Ri4pFVf/7nPw7xwswoa63v8uaMX6/o8DHwFxctmv7lXe8X/AuM3UzK0xr9P7T5+1X/tE/jgtdzrjoa3uvvfve07gZXvJ2aqcKIzh5nhtOoUN6Zrv8twgGqu1ee4+xBi9tzJNSbuNLl0WWW8/64n4DtR2lhmwTd4Hj3SbnZBKbec+fqzzDjUU5Hsc6rwlMOTR4jLq9ekYXsuSlJvqp+armYtZt/MQnPhEBtJMTHQPP8mi6i+HmrYMIiuqiFwUXX3n15fbgwQtBp7cfv9H2djfa3/zS32wnxyc9IKfMv355Xtx0n/9yPBkziItue31mlxcwwPHF8a/qo/GdbSw5f0XM1+wqx3/HxcpjrrviIpuwO3Ktnz99FgFXyaxf9sUmgLJbJfOc4lJb4ZeGb57BxtQXs0yTY1xkstsm/GI+doN1ld2K61Pm86RGlWd0DM+t0aZir/Ocyy7BRsfi+iztoyu1xqw3OOFjdH0ENsPTazjlfVedV7+rOOs+AXTxNtxn9DE7zZ1+zqeM3TFu8nf6p9xAH+P81je+mqdCI+CVgAbzETAgAKC/cUohSrzXd3yz3koPmOh4Ua8FFFezt3lbXTiU/aKIyJKJDDmyYvI4NMyQjll+j+Glnda47UnHATuv4TxpPPr8+Ogk5hQMoN3YHpz0xSQw48ZADdYlY82aCNVZg3HcwWJBPHAKg64tro+JBfSFZG5urKg99ckuAgw0AggRCO2BpbiVy49/daGPQaXDLHoDJCj84+PnWfC1O73a8QqFVVK0HcDc2Dg9yZ2tTJGdmYFVqeprN2oVsNnSDc09gIThobZTSdk+kl0uw/FQzQc+jsDccdYb0u5Z7qb2TMzOK6wN9Ix3Q3FlHU+NN44JS1F3vmXdpzMQ9ytHPx44Cj6Oj+eYWU8Hhhp4JVgWMtjf1SUabtirVYzEGIdlobnsAn6sjQd7HFirUZ48OBVE5ecIUvTAkBvs8Gbwit2w7sBXARt5r2BKIGTwRy8n4JmrPgeybyXHbDaIx2nXf7qyQ2Yn4GbmbjU0fXwOzsEjUbtG679VstSmqkH5QBv69f5zHVK2oZ8HT11RsiaZVQgmxCGXMQZ2kGMuFgxTm76REoFtbZ7oeP5uXlhE/2uOIHrC+cLHy7rwrq8xvKYsGfqZz6W8OBbSruTEsx0/yJjiO+dNtbNhu1/OAy6PrkBd2ZKV7esV8hQZ0Bnodj5nnmSCg9f6SXZ9BChDzPrGRd8br4ZpNZCYl+sv5yd4LDKKu5EHHfWd10eD1u7k1bZcFvR7xblsMzfynK4YOeAVzy2ckY4Va4YVuPWd73ynffgjr0b2AeNF71b5Bl/mOkke8pblzLbJ7Bx2Ql23omfcFmBccfQr1NnckIwPLOMMu0O2UjhmcXw5bSx33FjPtQsAKj7yvs8TOmuTynUY6+7ZmWAy+FOxbyJU/ubBCxWKp03eh/5zrbuW6s5Y0jNtykm7pT7Q59RvZZ1YB3iEdwff2hFo5KMes3aMrvjg83Z953zntPC2qjzwXOrarUWWHc9+EL64/Lr96JiL3nP+ZNyOj45x3paP/9nTJxEMEF+cHueFIIwvaClH+UYbG64xPwWMlbVeag6rjb2bB6OGl/cJ7jtPYu9HFm+3K/zyBJfX6+hceZS/6xr5+z6WtTWp/QafR/3C8OZjowU5hd70u7DfbHCudxzj5nu5iSMM8Wd9DSsN3B9w7HMaVAyEp3Ojbl4wQtvYydgZ183H7UXPCE+MmBd+TiyYmcOOE+gpJa9kRlr6HdgPLvuuf4fut2P6TjfHDtazyrPrJPrJ5A470TU27+a6rOGky63Tf03WfR0r/7o95DycmydikH5U+uKivfX4nXZ8etIObh7GRvBbj99tv/pPv9y2dvbb5cZmOzk+Cx0UNzdjB2pu5/2ERPgh53GxR/67bEfHz/M3ZYJHpmmWJbu4kRmQcVKxV/JjrYa8xOZE4gfrh+7XM9N2SR+cDEThpNpKOz1P+B0dH4e0Kbsws5Zn9uWOnutBLgXBlLUeteVav3Su3WjPnj2N93a2dULrZnvvyZP24P79dv/evaCT9NDZSSbH7O7vRZmInd2dHly8F0eqb926HVgmjHz44G77/Oc/306j1IlOEMjnzT2PNRnJDf+lfDlPVlvIMcf5ks83bZO58l88bzIX+NJrbbr8rOotBfN7sDnwoJdBU5BRSTaJB0kn/c5GgNqSLaQkr1jbkcWYZb8UNyBJBz4ZvlEPiCKP+KX0sUanSi90YMVdlyefr8v+xMAMCiNztY+FrR2xk0yS8fE5vtKuxy0Yj8sK+O8+Ae1UbHQs8bn5HNyXWsOe6n/4PN3ecfx0u7TqoGpLOe/6GHN+kVY5bUXJ6b/6nd8IKs6gXxqXW1s7ZhCnI6rBxlFTqy0WAyAirmK0encjs6+c4GFIyimRIdaPXlWCKgAk40OMDLDp0TSUe20hv+AljujObIWotdgzdnQ5g7J+sgZdHrXD2ICgrthYRBbIgYTFcEbne5Rv3Q30uet9CaHXoNT3znQsHAyEIMLg1agcDBK3d80MNZg7DcYhkkHXnFs6WgIE7X6peCtzRpGTdRGGeygfnMYZdGH8pMPiOAWNIurbL/Tp48hjbjNjROPXOyNo3L9TqnvWa8zMID0TWXs9UMVPAArA8KA0NIvdv/ffH7ulO7rIKOpbSrllFmEVWMZFzbc44B91QFKBuIOoZ90hZz2rIepCW/vzALm/5+sN364FmqGDG6DU1wD04S14fAShLTuM9aQvAiHZfnGmrWaqvqmBR8bkATIHt0ofvpugnWUMOIabNdsy0IlxwWU1Coj5+8KD4MH+vIP4lDGl9nPkP3GN/1xBDh7vAQWNwenMO9CTgCZjnYHxaYRXkK8YQJvUXiVbMTFMe9V5s50rW46tZFHfG3H7HkZjZgOnnA386vNVwFr9U0tL8/CjoeqDNUSmCFrobxx7l8mq3J2PoJNjnOYD3TSWpH8ei/bAY9b1Sj6EZuqrGh9u/K8ZHbF+PeDDnKC5GxD+Xfye96LlbY39fY1Du+Y//OEP2+uvvx6GK/+RsZiykZt24MWVDLPISr3sSTu9MHu/iMnH5oZL8HK/Ec+NiOhH3/VyEepzBNr7HMi0i9qhcRw++XMNv/T+Qqd045OsJ9YMXnFZquNyfS/eIbi0oHvPAnfM0u/OY46hjA196PJJG65Dl4Z3ZkV528xjLUMr2yHDdJbTABdYY/727EU3rKEpuiTo1DO2Kg/qvRr0dd0Qurv7jD6Oai+AyY4/C1mKAAQ43wODwe/zptcBOv0XdIWPucpc2pK5UeHGL3yD3cSarslgNXKhn+vVygf1Hb5nzNDBebLynNuAjreOO5PH86QMf6/9XPJetshc4A8vlePPO+4ip/49POwY4fIXl2qcn7aj588jy0ffKUAgLNMaqLaZeFBtcrlc8pN06TxWDo9rPJHN1mtLyy9Q39TSzlMrsvfFn3k6p9bLVfAS2XRZ5TO3E+q6+doj+5X3wI0FHSybxnnN+UGfX9eWy4Dzxxqv+Nzm/CYtfa0INvKO61EwifkwhsWYoxTUkp5J3Ny7ShpRsilbWPY/N5KrfeYBRrDI7ZZ8fh7dxLaua0qfySfJL45BPvc5BuHGLBWQc5yXPbL2vi7ZZuqMugZOw7U1n7bFxEPWwvugX+etNVyq/MIzYGHl9aXObJGxOLDhVLf0bobPtrN70H71K19p/+4732k3NrdauGqRUSg/easpuQNbgHUOu6VnruHXoYPymX78+UYvdXWaJwLx07QBDU7nwmW2knhilrnKusDglU4dyL7k9KFUHbEABfv0z33o9ONkV+Wxaj3//pN320c+/OH2zjtvRxBSn6uOJLy4f3DQ3nn73YhZ6BLYk9Ocx/37D9r7T57l2ATPupD0+LTdu/eg7e3dbC88etBuHd5stw732/1799uDB/fjVul2edI+8fGPtxcePEj7IOyPHmztdhy8PfWpedvdvq74ExKGX2I159f0W+Xn5d9WEz9qPJ+PC3orf2MTZPYBl/nMi/Yic/H4OGoyRn1e84XSRtNt4XnbNH6C6K7SWVnGLtdea+KXYCIzqhFabULw1T9fk9M1+8LlZo1G1+GBf+7+xxpGxfgigrHMlFzrD4xx+wVbC1n3eVa9tWYTfNDaewyF56DTGtbUz5iv2ydrY6iYd924aQfcjHtTejJg9PUHv501GEWgFHSBim6sSodUDJZFQC9iJzOyXrqzGxmKVtNHwqhafCyMGlZdvjxWzI2283jpDMrdaNub2+NI3vY29cAUOVd9LhnZduyy1/tQmwEeUTNmYxTmTwNQRi2OEztS3VGJmWtnQsbT8oZRCFmVb1VWENadbBbfF16/++cEidzQp0+M8GDQ83kDkO/y61ky9fTcmsOf2B+FMmMoaXzmMWllBu7uZcCuBscAe2o5BQ1ih2TecsZuDQzI2GNe3ZBhtzqCup0YA+i6gYdiS+dXRsQMwoSwdjDOAEWmYTswQT837NzoUftSiAqiENgNkLk4Hzsx0HGul9daSiZJQMtbu4LX+66rCxz9sn4+TgTajVY9T33ErR1qieaR5zxaR0B8eSvrmiJyoMjfk2/mMY5cAYAZsHNa1XZ9HtQ4ZPzuqEXDlq3k7WBkIDe854GupYKRoZKOqDve7jjlOs26q2k6p/wuQXJZ9Jj5u8JC4UjBsnmCYkja9N76TzdGned8Dsgi45HB43wScllu0NVnPM9PaDX4qB9RCUPTairpXc9CcdqenBxFXyh/D/bynoy43d2dcDJdQbJmvDNrLU515QrbedvnsqbMmC88BqHRBfl+4kG027NnWBtoT1AM/sh2Z72pBU1jU8rG3g2tKjus5WLNIollOl+5UZW1bUXfd999t337299uh4e3wjH/8Ic/HPqToJ7jLBgY9O1ZYUFH6d0IqpLt3asVWi05x2TRSm3IwWetKq1jtuPofVcFfR5TH816eY7nFatdF+IcCl/ScZgOEEeKGStjYs19jATfgtY9A2AG03uRdatH7G3hcLF+LkPeF++4UQrfevYivMg8Y7e+1xvKueQmy5I/sk6f858HatU3R6tdnl3nah3d0R482wPOPuc17Mi1l06bm6eVh+F6aJV1CxPfljcM5iaOy4RjlWNepbfbL6P+c2RVZDkHaKTnXH94X94G7VdZrzjvc+X363jBeQVauuygIyoe1/eYAzIyv89gtesalxvvE/6diDQDKDznc63zhs8q/Ry3xu/SN8MuO2tvvvlGOJIhtx13gscvz+Okh37X93o/guzbsk9mTU14JPk4M+xxMkcSQg8eTTsoM9UoZQINFTyZYw7KB0n4zHX62to7/a77/WvIQ8EAAAIsSURBVDq73eXC9ZdjlNPTbTx4pLZd6b9cw5Q3n5P7APAvpRWcHycdZ21RnUgKa28o5wzg86x+uh017OfIbstN1SrvldcrjfQ9fbi+yLF6ndi5rpUmHkxCd7i8L3Rvv+gq6Zw2ChmTA8/GMctpB+a8lhzhdHd6Qvd1XbK8eNLboPW1NWc+a3JeZdZxy3XXaDcYMn0P/ffs+XEEFP/0//5B+8qv/Xo7vHUrMxa1UaCLVC+UDJR+jBIqlO0oPbQVQcg8ziyf6OBgP2+UjmBeBuTw84UF0UbYOaxlfi+7LI4n97JZmqMSgp49fRonxJTg47ZPyHqc8MjayAf7B2mXnuuUzHaMRa6f7FrhVGTE7e1G37JP5f+rvcObB+1v/NzfaF/8whdiTmIJ6emY0+Z21JbXPwXKIqlIgcGtrfatP/yj9ru/+3vtVMHZDV1oeBK2mnzgnV1lM95ptw4P2907t9vDhy+03d3NdnNPQc7z9tmf+Uw7ULtKsFHG5Mas947szPW8ZiNOMlM2LJwzXY6cLyd/jZJ2Axt1eZljlvOuy7/rb9drLm/6XfWhlQUq2dRxaZctAsdZ0/95BBG5nEfPH966mcenN9MejPa6XePBsLA7+qTQnY4/YKHLI987rrmfUuc0/56Zh9NGuHqKzeWtYt1oK/bF5kYFY0I+12wI+nQfW59ht1e7qmJT1XWMTe/VZICKQ2vz8PcDTtwZ6l86Dq3pX96r+FV52flWQvz/AUqTGyeHgdIRAAAAAElFTkSuQmCC">
            <a:extLst>
              <a:ext uri="{FF2B5EF4-FFF2-40B4-BE49-F238E27FC236}">
                <a16:creationId xmlns:a16="http://schemas.microsoft.com/office/drawing/2014/main" id="{91C10BA9-F7F9-4F73-A3BD-241DD96C6C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0906A6-B86B-4CE6-85A6-98A85EB64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7"/>
            <a:ext cx="12192000" cy="68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8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5F7AFF-8E33-4642-A10E-6A60DEB14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1" y="313974"/>
            <a:ext cx="10958286" cy="636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89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84092-80B9-4038-A18D-394DA0E8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84A9D-6CE7-4607-8552-872B1A81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780" y="52086"/>
            <a:ext cx="7690885" cy="6805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C1D5C6-AF68-4FA4-BF22-1C8FB5E7C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0" y="5905500"/>
            <a:ext cx="2190750" cy="952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298A3-8E16-4F0E-8A01-D05A5984D8F4}"/>
              </a:ext>
            </a:extLst>
          </p:cNvPr>
          <p:cNvSpPr txBox="1"/>
          <p:nvPr/>
        </p:nvSpPr>
        <p:spPr>
          <a:xfrm>
            <a:off x="255181" y="1700717"/>
            <a:ext cx="35725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-Pricing does not include install or </a:t>
            </a:r>
          </a:p>
          <a:p>
            <a:r>
              <a:rPr lang="en-US" dirty="0"/>
              <a:t>bracing</a:t>
            </a:r>
          </a:p>
          <a:p>
            <a:r>
              <a:rPr lang="en-US" dirty="0"/>
              <a:t>-Total expected total costs estimated at $500k  </a:t>
            </a:r>
          </a:p>
          <a:p>
            <a:r>
              <a:rPr lang="en-US" dirty="0"/>
              <a:t>-Request is for CMC consideration</a:t>
            </a:r>
          </a:p>
          <a:p>
            <a:r>
              <a:rPr lang="en-US" dirty="0"/>
              <a:t>to participate at 50%, financed over 5-7 years</a:t>
            </a:r>
          </a:p>
        </p:txBody>
      </p:sp>
    </p:spTree>
    <p:extLst>
      <p:ext uri="{BB962C8B-B14F-4D97-AF65-F5344CB8AC3E}">
        <p14:creationId xmlns:p14="http://schemas.microsoft.com/office/powerpoint/2010/main" val="1425983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5F7AFF-8E33-4642-A10E-6A60DEB14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1" y="313974"/>
            <a:ext cx="10958286" cy="636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72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A9F529C3-C941-49FD-8C67-82F134F64B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20586029-32A0-47E5-9AEC-AE3ABA6B94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199D5-6D60-42DD-8AA1-7929BB50D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817" y="2280554"/>
            <a:ext cx="5294715" cy="2296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2CBF4B-B6FE-4139-B5C2-E87C4B4E8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086087"/>
            <a:ext cx="5294716" cy="4685823"/>
          </a:xfrm>
          <a:prstGeom prst="rect">
            <a:avLst/>
          </a:prstGeom>
        </p:spPr>
      </p:pic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8C730EAB-A532-4295-A302-FB4B90DB9F5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55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F609AB-2759-49EC-9DA7-103942E2E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270" y="404446"/>
            <a:ext cx="7466174" cy="5169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1842B-C8E4-45E2-9AA8-BC64711CF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00" y="1546793"/>
            <a:ext cx="3802576" cy="34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56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4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A837F-EADF-43AD-8178-3DFF5CA14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731" y="643467"/>
            <a:ext cx="490253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4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1A2F4-8773-4FDA-AE79-57251B11F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54" y="435026"/>
            <a:ext cx="7332085" cy="6067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DA1A6E-5B96-4E7C-A0C9-9B8E88015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964" y="969819"/>
            <a:ext cx="4088625" cy="12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5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1729E2-96A0-4305-BE7A-3C620E900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73"/>
          <a:stretch/>
        </p:blipFill>
        <p:spPr>
          <a:xfrm>
            <a:off x="361263" y="157028"/>
            <a:ext cx="11609063" cy="6530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CCCB7-4489-481D-9035-8345DA913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109" y="391534"/>
            <a:ext cx="3444465" cy="140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6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C19BCA-69D1-4618-8A4A-2951DAE88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61" y="150516"/>
            <a:ext cx="7702062" cy="6564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BF5D9-BADA-4225-BE6C-B7701B47A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76" y="274690"/>
            <a:ext cx="2860067" cy="894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9BA77-A7AF-4911-8F19-58C2F3F88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774" y="2072787"/>
            <a:ext cx="3899989" cy="14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06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08239F-0B5A-4CD6-AA5E-8D96B1A0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01" y="682171"/>
            <a:ext cx="11562568" cy="54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5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132</Words>
  <Application>Microsoft Office PowerPoint</Application>
  <PresentationFormat>Widescreen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MODULE INFORMATION</vt:lpstr>
      <vt:lpstr>PowerPoint Presentation</vt:lpstr>
      <vt:lpstr>PowerPoint Presentation</vt:lpstr>
      <vt:lpstr>PowerPoint Presentation</vt:lpstr>
      <vt:lpstr>PRICING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Dayna Prach</dc:creator>
  <cp:lastModifiedBy>Jay Hardy</cp:lastModifiedBy>
  <cp:revision>21</cp:revision>
  <dcterms:created xsi:type="dcterms:W3CDTF">2018-04-11T17:20:52Z</dcterms:created>
  <dcterms:modified xsi:type="dcterms:W3CDTF">2018-04-16T14:47:28Z</dcterms:modified>
</cp:coreProperties>
</file>