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  <p:sldId id="270" r:id="rId15"/>
    <p:sldId id="279" r:id="rId16"/>
    <p:sldId id="280" r:id="rId17"/>
    <p:sldId id="271" r:id="rId18"/>
    <p:sldId id="272" r:id="rId19"/>
    <p:sldId id="277" r:id="rId20"/>
    <p:sldId id="278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39840D-84CC-479F-A5A9-B0C9B4C66DCF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199591-8046-4D05-97A0-05E6CA9D2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pringle@cityoflovelan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Station Tours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8084234" cy="533400"/>
          </a:xfrm>
        </p:spPr>
        <p:txBody>
          <a:bodyPr/>
          <a:lstStyle/>
          <a:p>
            <a:pPr algn="ctr"/>
            <a:r>
              <a:rPr lang="en-US" dirty="0" smtClean="0"/>
              <a:t>A Guide to Effective Fire Station Tour Presentations</a:t>
            </a:r>
            <a:endParaRPr lang="en-US" dirty="0"/>
          </a:p>
        </p:txBody>
      </p:sp>
      <p:pic>
        <p:nvPicPr>
          <p:cNvPr id="4" name="Picture 3" descr="\\cold\fileshare\uhome\prings$\My Documents\My Pictures\Station 6\Station 6 - north s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724400" cy="25908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5562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Scott Pringle</a:t>
            </a:r>
          </a:p>
          <a:p>
            <a:pPr algn="ctr"/>
            <a:r>
              <a:rPr lang="en-US" dirty="0" smtClean="0"/>
              <a:t>Deputy Fire Marshal</a:t>
            </a:r>
          </a:p>
          <a:p>
            <a:pPr algn="ctr"/>
            <a:r>
              <a:rPr lang="en-US" dirty="0" smtClean="0"/>
              <a:t>Loveland Fire Rescue Authority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members of the station crew.</a:t>
            </a:r>
          </a:p>
          <a:p>
            <a:r>
              <a:rPr lang="en-US" dirty="0" smtClean="0"/>
              <a:t>Point out the restrooms and exits that may be used by your visitors.</a:t>
            </a:r>
          </a:p>
          <a:p>
            <a:r>
              <a:rPr lang="en-US" dirty="0" smtClean="0"/>
              <a:t>Set ground rules for the tour:</a:t>
            </a:r>
          </a:p>
          <a:p>
            <a:pPr lvl="1"/>
            <a:r>
              <a:rPr lang="en-US" dirty="0" smtClean="0"/>
              <a:t>Expected tour sequence.</a:t>
            </a:r>
          </a:p>
          <a:p>
            <a:pPr lvl="1"/>
            <a:r>
              <a:rPr lang="en-US" dirty="0" smtClean="0"/>
              <a:t>Opportunities for questions.</a:t>
            </a:r>
          </a:p>
          <a:p>
            <a:pPr lvl="1"/>
            <a:r>
              <a:rPr lang="en-US" dirty="0" smtClean="0"/>
              <a:t>Off limits areas.</a:t>
            </a:r>
          </a:p>
          <a:p>
            <a:pPr lvl="1"/>
            <a:r>
              <a:rPr lang="en-US" dirty="0" smtClean="0"/>
              <a:t>Stay with group / provide an escort.</a:t>
            </a:r>
          </a:p>
        </p:txBody>
      </p:sp>
      <p:pic>
        <p:nvPicPr>
          <p:cNvPr id="2050" name="Picture 2" descr="\\cold\fileshare\uhome\prings$\My Documents\Station Tours 101\Photos for Station Tours 101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76393"/>
            <a:ext cx="2286000" cy="32880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place to start the tour presentation is in the station’s dayroom.</a:t>
            </a:r>
          </a:p>
          <a:p>
            <a:r>
              <a:rPr lang="en-US" dirty="0" smtClean="0"/>
              <a:t>Topics here can include:</a:t>
            </a:r>
          </a:p>
          <a:p>
            <a:pPr lvl="1"/>
            <a:r>
              <a:rPr lang="en-US" dirty="0" smtClean="0"/>
              <a:t>Overview of the fire department - what you do.</a:t>
            </a:r>
          </a:p>
          <a:p>
            <a:pPr lvl="1"/>
            <a:r>
              <a:rPr lang="en-US" dirty="0" smtClean="0"/>
              <a:t>Life of a firefighter - describe a typical 24-hour shift.</a:t>
            </a:r>
          </a:p>
          <a:p>
            <a:pPr lvl="1"/>
            <a:r>
              <a:rPr lang="en-US" dirty="0" smtClean="0"/>
              <a:t>Station duties - cleaning, laundry, etc.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Documents and Settings\prings\Local Settings\Temporary Internet Files\Content.IE5\NM3UNN5T\MCPE0027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419600"/>
            <a:ext cx="1360946" cy="211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Stop –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fire station’s kitchen can be a great area to teach some valuable life safety topics, including:</a:t>
            </a:r>
          </a:p>
          <a:p>
            <a:pPr lvl="1"/>
            <a:r>
              <a:rPr lang="en-US" dirty="0" smtClean="0"/>
              <a:t>Parents should establish a 3-foot “no kids” zone around cooking appliances.</a:t>
            </a:r>
          </a:p>
          <a:p>
            <a:pPr lvl="1"/>
            <a:r>
              <a:rPr lang="en-US" dirty="0" smtClean="0"/>
              <a:t>Watch what you heat.</a:t>
            </a:r>
          </a:p>
          <a:p>
            <a:pPr lvl="1"/>
            <a:r>
              <a:rPr lang="en-US" dirty="0" smtClean="0"/>
              <a:t>Keep matches and lighters locked up and out of reach of children.</a:t>
            </a:r>
          </a:p>
          <a:p>
            <a:pPr lvl="1"/>
            <a:r>
              <a:rPr lang="en-US" dirty="0" smtClean="0"/>
              <a:t>How to treat a burn injury.</a:t>
            </a:r>
          </a:p>
          <a:p>
            <a:pPr lvl="1"/>
            <a:r>
              <a:rPr lang="en-US" dirty="0" smtClean="0"/>
              <a:t>Fire extinguishers.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“Put A Lid On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Cooking fires are the leading cause of home structure </a:t>
            </a:r>
            <a:r>
              <a:rPr lang="en-US" dirty="0" smtClean="0"/>
              <a:t>fires </a:t>
            </a:r>
            <a:r>
              <a:rPr lang="en-US" dirty="0" smtClean="0"/>
              <a:t>and fire-related burn injuries.</a:t>
            </a:r>
          </a:p>
          <a:p>
            <a:pPr lvl="1"/>
            <a:r>
              <a:rPr lang="en-US" dirty="0" smtClean="0"/>
              <a:t>Teach the concept of “put a lid on it”.</a:t>
            </a:r>
          </a:p>
          <a:p>
            <a:pPr lvl="1"/>
            <a:r>
              <a:rPr lang="en-US" dirty="0" smtClean="0"/>
              <a:t>A visual demonstration can be effective.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\\cold\fileshare\uhome\prings$\My Documents\Station Tours 101\Photos for Station Tours 101\DSC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793601" cy="25397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 – The Bunkroom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Topics of discussion here can include…</a:t>
            </a:r>
          </a:p>
          <a:p>
            <a:r>
              <a:rPr lang="en-US" dirty="0" smtClean="0"/>
              <a:t>Home fire safety systems:</a:t>
            </a:r>
          </a:p>
          <a:p>
            <a:pPr lvl="1"/>
            <a:r>
              <a:rPr lang="en-US" dirty="0" smtClean="0"/>
              <a:t>Smoke alarms</a:t>
            </a:r>
          </a:p>
          <a:p>
            <a:pPr lvl="1"/>
            <a:r>
              <a:rPr lang="en-US" dirty="0" smtClean="0"/>
              <a:t>Residential fire sprinklers</a:t>
            </a:r>
          </a:p>
          <a:p>
            <a:r>
              <a:rPr lang="en-US" dirty="0" smtClean="0"/>
              <a:t>Home fire escape planning and drills:</a:t>
            </a:r>
          </a:p>
          <a:p>
            <a:pPr lvl="1"/>
            <a:r>
              <a:rPr lang="en-US" dirty="0" smtClean="0"/>
              <a:t>“Get low and go”</a:t>
            </a:r>
          </a:p>
          <a:p>
            <a:pPr lvl="1"/>
            <a:r>
              <a:rPr lang="en-US" dirty="0" smtClean="0"/>
              <a:t>“Get out and stay out”</a:t>
            </a:r>
          </a:p>
          <a:p>
            <a:pPr lvl="1"/>
            <a:r>
              <a:rPr lang="en-US" dirty="0" smtClean="0"/>
              <a:t>Have an outside “meeting place”</a:t>
            </a:r>
          </a:p>
          <a:p>
            <a:pPr lvl="1"/>
            <a:r>
              <a:rPr lang="en-US" dirty="0" smtClean="0"/>
              <a:t>Call 9-1-1 from outside the home.</a:t>
            </a:r>
            <a:endParaRPr lang="en-US" dirty="0"/>
          </a:p>
        </p:txBody>
      </p:sp>
      <p:pic>
        <p:nvPicPr>
          <p:cNvPr id="2050" name="Picture 2" descr="C:\Documents and Settings\prings\Local Settings\Temporary Internet Files\Content.IE5\HD8Y4B7Y\MCj02978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362200"/>
            <a:ext cx="1276044" cy="1417987"/>
          </a:xfrm>
          <a:prstGeom prst="rect">
            <a:avLst/>
          </a:prstGeom>
          <a:noFill/>
        </p:spPr>
      </p:pic>
      <p:pic>
        <p:nvPicPr>
          <p:cNvPr id="6" name="Picture 5" descr="fireescapeplan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572000"/>
            <a:ext cx="2114550" cy="187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Smoke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dirty="0" smtClean="0"/>
              <a:t>Why is it so important to have working smoke alarms?</a:t>
            </a:r>
          </a:p>
          <a:p>
            <a:r>
              <a:rPr lang="en-US" sz="2800" dirty="0" smtClean="0"/>
              <a:t>Over 80% of all fatal fires occur in residential occupancies.</a:t>
            </a:r>
          </a:p>
          <a:p>
            <a:r>
              <a:rPr lang="en-US" sz="2800" dirty="0" smtClean="0"/>
              <a:t>Most fatal fires occur in the late evening or early morning hours, when most people are asleep.</a:t>
            </a:r>
          </a:p>
          <a:p>
            <a:r>
              <a:rPr lang="en-US" sz="2800" dirty="0" smtClean="0"/>
              <a:t>Most fire fatalities occur in bedrooms.</a:t>
            </a:r>
          </a:p>
          <a:p>
            <a:r>
              <a:rPr lang="en-US" sz="2800" dirty="0" smtClean="0"/>
              <a:t>Smoke alarm sensors get weaker over time and the whole unit should be replaced every 10 years.</a:t>
            </a:r>
          </a:p>
          <a:p>
            <a:r>
              <a:rPr lang="en-US" sz="2800" dirty="0" smtClean="0"/>
              <a:t>89% of all fatal fires occurred in 1- and 2-family residences where working fire alarms were not present!!!					</a:t>
            </a:r>
            <a:r>
              <a:rPr lang="en-US" sz="1200" dirty="0" smtClean="0"/>
              <a:t>Source: FEMA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7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Beeps!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Smoke alarm activations are repeating sets of three (3) beeps, with a short pause in between sets.</a:t>
            </a:r>
          </a:p>
          <a:p>
            <a:r>
              <a:rPr lang="en-US" dirty="0" smtClean="0"/>
              <a:t>Carbon monoxide activation are repeating sets of four (4) very quick beeps, with a short pause in between sets.</a:t>
            </a:r>
          </a:p>
          <a:p>
            <a:r>
              <a:rPr lang="en-US" dirty="0" smtClean="0"/>
              <a:t>Both types of devices will typically “chirp” once every 30 – 60 seconds to indicate a low battery alert.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7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Apparatus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discussions age appropriate.</a:t>
            </a:r>
          </a:p>
          <a:p>
            <a:r>
              <a:rPr lang="en-US" dirty="0" smtClean="0"/>
              <a:t>Discuss equipment and information that you feel is important.</a:t>
            </a:r>
          </a:p>
          <a:p>
            <a:r>
              <a:rPr lang="en-US" dirty="0" smtClean="0"/>
              <a:t>Keep it safe!  Follow your policies.</a:t>
            </a:r>
          </a:p>
          <a:p>
            <a:r>
              <a:rPr lang="en-US" dirty="0" smtClean="0"/>
              <a:t>Allow time for questions and photo opportunities.</a:t>
            </a:r>
            <a:endParaRPr lang="en-US" dirty="0"/>
          </a:p>
        </p:txBody>
      </p:sp>
      <p:pic>
        <p:nvPicPr>
          <p:cNvPr id="3074" name="Picture 2" descr="\\cold\fileshare\uhome\prings$\My Documents\Station Tours 101\Photos for Station Tours 101\DSC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47802"/>
            <a:ext cx="1752600" cy="263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Safety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showing off the apparatus, you can also discuss…</a:t>
            </a:r>
          </a:p>
          <a:p>
            <a:pPr lvl="1"/>
            <a:r>
              <a:rPr lang="en-US" dirty="0" smtClean="0"/>
              <a:t>Seatbelt use.</a:t>
            </a:r>
          </a:p>
          <a:p>
            <a:pPr lvl="1"/>
            <a:r>
              <a:rPr lang="en-US" dirty="0" smtClean="0"/>
              <a:t>Car seats / booster seats for children.</a:t>
            </a:r>
          </a:p>
          <a:p>
            <a:pPr lvl="2"/>
            <a:r>
              <a:rPr lang="en-US" dirty="0" smtClean="0"/>
              <a:t>Give info on local car seat inspection programs.</a:t>
            </a:r>
          </a:p>
          <a:p>
            <a:pPr lvl="1"/>
            <a:r>
              <a:rPr lang="en-US" dirty="0" smtClean="0"/>
              <a:t>“Pull to the right for sirens and lights”.</a:t>
            </a:r>
            <a:endParaRPr lang="en-US" dirty="0"/>
          </a:p>
        </p:txBody>
      </p:sp>
      <p:pic>
        <p:nvPicPr>
          <p:cNvPr id="4098" name="Picture 2" descr="C:\Documents and Settings\prings\Local Settings\Temporary Internet Files\Content.IE5\OVHAEAXI\MCj031828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105400"/>
            <a:ext cx="314679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 creative</a:t>
            </a:r>
          </a:p>
          <a:p>
            <a:pPr lvl="1"/>
            <a:r>
              <a:rPr lang="en-US" dirty="0" smtClean="0"/>
              <a:t>Use interactive demonstrations</a:t>
            </a:r>
          </a:p>
          <a:p>
            <a:pPr lvl="1"/>
            <a:r>
              <a:rPr lang="en-US" dirty="0" smtClean="0"/>
              <a:t>Have dispatch air a welcome  message to your group </a:t>
            </a:r>
          </a:p>
          <a:p>
            <a:r>
              <a:rPr lang="en-US" dirty="0" smtClean="0"/>
              <a:t>Be animated</a:t>
            </a:r>
          </a:p>
          <a:p>
            <a:pPr lvl="1"/>
            <a:r>
              <a:rPr lang="en-US" dirty="0" smtClean="0"/>
              <a:t>Speak with character and charisma</a:t>
            </a:r>
          </a:p>
          <a:p>
            <a:pPr lvl="1"/>
            <a:r>
              <a:rPr lang="en-US" dirty="0" smtClean="0"/>
              <a:t>Move around</a:t>
            </a:r>
          </a:p>
          <a:p>
            <a:pPr lvl="1"/>
            <a:r>
              <a:rPr lang="en-US" dirty="0" smtClean="0"/>
              <a:t>Use humor when appropriate</a:t>
            </a:r>
          </a:p>
          <a:p>
            <a:r>
              <a:rPr lang="en-US" dirty="0" smtClean="0"/>
              <a:t>Customize</a:t>
            </a:r>
          </a:p>
          <a:p>
            <a:pPr lvl="1"/>
            <a:r>
              <a:rPr lang="en-US" dirty="0" smtClean="0"/>
              <a:t>Tailor the tour content to fit your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“toolbox” of potential fire station tour presentation topics.</a:t>
            </a:r>
          </a:p>
          <a:p>
            <a:r>
              <a:rPr lang="en-US" dirty="0" smtClean="0"/>
              <a:t>Help you to custom tailor your presentations to your audience.</a:t>
            </a:r>
          </a:p>
          <a:p>
            <a:r>
              <a:rPr lang="en-US" dirty="0" smtClean="0"/>
              <a:t>Add pertinent fire and life safety education to your presentations.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prings\Local Settings\Temporary Internet Files\Content.IE5\RCZNYG1M\MCj02978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648200"/>
            <a:ext cx="2438400" cy="180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Sky’s the Limit!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Other topics of discussion can include…</a:t>
            </a:r>
          </a:p>
          <a:p>
            <a:pPr lvl="1"/>
            <a:r>
              <a:rPr lang="en-US" dirty="0" smtClean="0"/>
              <a:t>Carbon Monoxide (sources, alarms, etc.)</a:t>
            </a:r>
          </a:p>
          <a:p>
            <a:pPr lvl="1"/>
            <a:r>
              <a:rPr lang="en-US" dirty="0" smtClean="0"/>
              <a:t>Bike helmets, life jackets, and other life safety equipment.</a:t>
            </a:r>
          </a:p>
          <a:p>
            <a:pPr lvl="1"/>
            <a:r>
              <a:rPr lang="en-US" dirty="0" smtClean="0"/>
              <a:t>Other department services (smoke alarms, bike helmets, home safety surveys, car seat techs, etc.)</a:t>
            </a:r>
          </a:p>
          <a:p>
            <a:pPr lvl="1"/>
            <a:r>
              <a:rPr lang="en-US" dirty="0" smtClean="0"/>
              <a:t>Local emergency notification systems.</a:t>
            </a:r>
          </a:p>
          <a:p>
            <a:pPr lvl="1"/>
            <a:r>
              <a:rPr lang="en-US" dirty="0" smtClean="0"/>
              <a:t>Home disaster planning / emergency supply kits.</a:t>
            </a:r>
          </a:p>
          <a:p>
            <a:pPr lvl="1"/>
            <a:r>
              <a:rPr lang="en-US" dirty="0" smtClean="0"/>
              <a:t>City / department budgets.</a:t>
            </a:r>
          </a:p>
          <a:p>
            <a:pPr lvl="1"/>
            <a:r>
              <a:rPr lang="en-US" dirty="0" smtClean="0"/>
              <a:t>Inter-agency relationships.</a:t>
            </a:r>
          </a:p>
          <a:p>
            <a:pPr lvl="1"/>
            <a:r>
              <a:rPr lang="en-US" dirty="0" smtClean="0"/>
              <a:t>Any other pertinent or local programs or issues.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any questions.</a:t>
            </a:r>
          </a:p>
          <a:p>
            <a:r>
              <a:rPr lang="en-US" dirty="0" smtClean="0"/>
              <a:t>Re-enforce safety lessons.</a:t>
            </a:r>
          </a:p>
          <a:p>
            <a:r>
              <a:rPr lang="en-US" dirty="0" smtClean="0"/>
              <a:t>Distribute any handouts.</a:t>
            </a:r>
          </a:p>
          <a:p>
            <a:r>
              <a:rPr lang="en-US" dirty="0" smtClean="0"/>
              <a:t>Thank your audience.</a:t>
            </a:r>
          </a:p>
          <a:p>
            <a:r>
              <a:rPr lang="en-US" dirty="0" smtClean="0"/>
              <a:t>Escort them to the exit.</a:t>
            </a:r>
          </a:p>
          <a:p>
            <a:r>
              <a:rPr lang="en-US" dirty="0" smtClean="0"/>
              <a:t>Log your event if your department tracks public relations contacts.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station tours a “valued added service”.</a:t>
            </a:r>
          </a:p>
          <a:p>
            <a:r>
              <a:rPr lang="en-US" dirty="0" smtClean="0"/>
              <a:t>Use educational components to go beyond the expected entertainment value.</a:t>
            </a:r>
          </a:p>
          <a:p>
            <a:r>
              <a:rPr lang="en-US" dirty="0" smtClean="0"/>
              <a:t>Take every opportunity to gain the support of your community members.</a:t>
            </a:r>
          </a:p>
          <a:p>
            <a:r>
              <a:rPr lang="en-US" dirty="0" smtClean="0"/>
              <a:t>Ensure that they leave with a positive impression of your crew, your station, and your agency.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Thanks for you time!</a:t>
            </a:r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800" b="1" dirty="0" smtClean="0"/>
              <a:t>Contact Information:</a:t>
            </a:r>
          </a:p>
          <a:p>
            <a:pPr algn="ctr">
              <a:buNone/>
            </a:pPr>
            <a:r>
              <a:rPr lang="en-US" sz="2800" b="1" dirty="0" smtClean="0">
                <a:hlinkClick r:id="rId2"/>
              </a:rPr>
              <a:t>scott.pringle@cityofloveland.org</a:t>
            </a: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970-962-2614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it or not, conducting fire station tours will be a common occurrence during your fire service career.</a:t>
            </a:r>
          </a:p>
          <a:p>
            <a:r>
              <a:rPr lang="en-US" dirty="0" smtClean="0"/>
              <a:t>This course will help you to become more effective in the areas of content and delivery of your fire station tour presentations.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Station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tours may be scheduled in advance, while others might be unexpected “drop-ins”.</a:t>
            </a:r>
          </a:p>
          <a:p>
            <a:r>
              <a:rPr lang="en-US" dirty="0" smtClean="0"/>
              <a:t>Tour groups can vary in size, and can include a variety of ages and comprehension levels of the visitors.</a:t>
            </a:r>
          </a:p>
          <a:p>
            <a:r>
              <a:rPr lang="en-US" dirty="0" smtClean="0"/>
              <a:t>Regardless of these variables, having a pre-existing basic plan and system for conducting tours will help.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scheduled station tours, make a good impression by ensuring that the station and apparatus are clean and orderly.</a:t>
            </a:r>
          </a:p>
          <a:p>
            <a:r>
              <a:rPr lang="en-US" dirty="0" smtClean="0"/>
              <a:t>Look professional - wear the appropriate uniform.</a:t>
            </a:r>
          </a:p>
          <a:p>
            <a:r>
              <a:rPr lang="en-US" dirty="0" smtClean="0"/>
              <a:t>Have any handouts that you plan to distribute ready before the tour group arrives.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possible, be familiar with the expected age level and general make-up of the tour group that is scheduled to visit.</a:t>
            </a:r>
          </a:p>
          <a:p>
            <a:r>
              <a:rPr lang="en-US" dirty="0" smtClean="0"/>
              <a:t>Base your presentations on the specific audience that you have for each tour.</a:t>
            </a:r>
          </a:p>
        </p:txBody>
      </p:sp>
      <p:pic>
        <p:nvPicPr>
          <p:cNvPr id="1027" name="Picture 3" descr="\\cold\fileshare\uhome\prings$\My Documents\My Pictures\Station Tours 101 Photos\cub_scouts_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0"/>
            <a:ext cx="2560320" cy="1828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28" name="Picture 4" descr="\\cold\fileshare\uhome\prings$\My Documents\My Pictures\Station Tours 101 Photos\Senior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2437409" cy="1828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29" name="Picture 5" descr="\\cold\fileshare\uhome\prings$\My Documents\My Pictures\Station Tours 101 Photos\Pic-FireStationVisitWinner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2438400" cy="1828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specific topics ready to discuss with certain age groups, as well as the general topics that you will cover with every tour group.</a:t>
            </a:r>
          </a:p>
          <a:p>
            <a:r>
              <a:rPr lang="en-US" dirty="0" smtClean="0"/>
              <a:t>Have an idea of how much time you plan to spend with each tour group.</a:t>
            </a:r>
          </a:p>
          <a:p>
            <a:r>
              <a:rPr lang="en-US" dirty="0" smtClean="0"/>
              <a:t>Establish a general sequence of events.</a:t>
            </a:r>
          </a:p>
          <a:p>
            <a:r>
              <a:rPr lang="en-US" dirty="0" smtClean="0"/>
              <a:t>Remember that no two tours will be exactly the same, but many will have commonalities.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possible, remove any potential hazards before the tour group arrives, such as snow, ice, water puddles, trip hazards, etc.</a:t>
            </a:r>
            <a:endParaRPr lang="en-US" dirty="0"/>
          </a:p>
        </p:txBody>
      </p:sp>
      <p:pic>
        <p:nvPicPr>
          <p:cNvPr id="1026" name="Picture 2" descr="\\cold\fileshare\uhome\prings$\My Documents\Station Tours 101\Photos for Station Tours 101\DS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689072" cy="24597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each tour with a safety briefing.</a:t>
            </a:r>
          </a:p>
          <a:p>
            <a:r>
              <a:rPr lang="en-US" dirty="0" smtClean="0"/>
              <a:t>Since station crews typically remain “in-service” during tours, explain the procedures for ending the tour early due to an emergency response call.</a:t>
            </a:r>
          </a:p>
        </p:txBody>
      </p:sp>
      <p:pic>
        <p:nvPicPr>
          <p:cNvPr id="3074" name="Picture 2" descr="\\cold\fileshare\uhome\prings$\My Documents\My Pictures\Station Tours 101 Photos\n_P50140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67175"/>
            <a:ext cx="3276600" cy="24574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459</TotalTime>
  <Words>1107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Station Tours 101</vt:lpstr>
      <vt:lpstr>Objectives</vt:lpstr>
      <vt:lpstr>Overview</vt:lpstr>
      <vt:lpstr>About Station Tours</vt:lpstr>
      <vt:lpstr>Be Prepared</vt:lpstr>
      <vt:lpstr>Know Your Audience</vt:lpstr>
      <vt:lpstr>Have a Plan</vt:lpstr>
      <vt:lpstr>Safety First</vt:lpstr>
      <vt:lpstr>Safety First</vt:lpstr>
      <vt:lpstr>Introductions</vt:lpstr>
      <vt:lpstr>Where to Start</vt:lpstr>
      <vt:lpstr>Next Stop – The Kitchen</vt:lpstr>
      <vt:lpstr>“Put A Lid On It”</vt:lpstr>
      <vt:lpstr>Moving On – The Bunkroom</vt:lpstr>
      <vt:lpstr>The Case for Smoke Alarms</vt:lpstr>
      <vt:lpstr>Know the Beeps!</vt:lpstr>
      <vt:lpstr>The Apparatus Bay</vt:lpstr>
      <vt:lpstr>More Safety Topics</vt:lpstr>
      <vt:lpstr>Helpful tips</vt:lpstr>
      <vt:lpstr>The Sky’s the Limit!</vt:lpstr>
      <vt:lpstr>Conclusion</vt:lpstr>
      <vt:lpstr>Summary</vt:lpstr>
      <vt:lpstr>Any questions or comments?</vt:lpstr>
    </vt:vector>
  </TitlesOfParts>
  <Company>City of Loveland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Tours 101</dc:title>
  <dc:creator>prings</dc:creator>
  <cp:lastModifiedBy>prings</cp:lastModifiedBy>
  <cp:revision>98</cp:revision>
  <dcterms:created xsi:type="dcterms:W3CDTF">2009-05-29T14:40:37Z</dcterms:created>
  <dcterms:modified xsi:type="dcterms:W3CDTF">2014-03-21T20:46:36Z</dcterms:modified>
</cp:coreProperties>
</file>