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E13D9-C3A5-4BCF-97E0-1FC0CCB61DDE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4E1E-1921-4690-9EDC-422B370AA49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7162800" cy="2251579"/>
          </a:xfrm>
        </p:spPr>
        <p:txBody>
          <a:bodyPr/>
          <a:lstStyle/>
          <a:p>
            <a:r>
              <a:rPr lang="en-US" sz="5000" dirty="0" smtClean="0">
                <a:ln>
                  <a:solidFill>
                    <a:schemeClr val="bg1"/>
                  </a:solidFill>
                </a:ln>
              </a:rPr>
              <a:t>Platte River Power Authority SCADA Support</a:t>
            </a:r>
            <a:endParaRPr lang="en-US" sz="5000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bg1"/>
                  </a:solidFill>
                </a:ln>
              </a:rPr>
              <a:t>Loveland Utilities Commission Presentation</a:t>
            </a:r>
          </a:p>
          <a:p>
            <a:r>
              <a:rPr lang="en-US" b="1" dirty="0" smtClean="0">
                <a:ln>
                  <a:solidFill>
                    <a:schemeClr val="bg1"/>
                  </a:solidFill>
                </a:ln>
              </a:rPr>
              <a:t>December 18, 2013</a:t>
            </a:r>
            <a:endParaRPr lang="en-US" b="1" dirty="0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079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762000"/>
          </a:xfrm>
        </p:spPr>
        <p:txBody>
          <a:bodyPr/>
          <a:lstStyle/>
          <a:p>
            <a:pPr algn="ctr"/>
            <a:r>
              <a:rPr lang="en-US" sz="4000" dirty="0">
                <a:ln>
                  <a:solidFill>
                    <a:schemeClr val="bg1"/>
                  </a:solidFill>
                </a:ln>
                <a:latin typeface="Arial Narrow" panose="020B0606020202030204" pitchFamily="34" charset="0"/>
              </a:rPr>
              <a:t>Benefits of PRPA SCADA Support</a:t>
            </a:r>
            <a:endParaRPr lang="en-US" sz="4000" dirty="0">
              <a:ln>
                <a:solidFill>
                  <a:schemeClr val="bg1"/>
                </a:solidFill>
              </a:ln>
              <a:latin typeface="Arial Narrow" panose="020B0606020202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7696200" cy="3657600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Synergies in SCADA processes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PRPA has personnel qualified to perform the SCADA duties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Qualified single point of contact for Loveland staff to distribute information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SCADA support 24 hours a day, 7 days a week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Coordination of SCADA activities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Knowledgeable personnel in NERC compliance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47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438400"/>
            <a:ext cx="7162800" cy="2251579"/>
          </a:xfrm>
        </p:spPr>
        <p:txBody>
          <a:bodyPr/>
          <a:lstStyle/>
          <a:p>
            <a:pPr algn="ctr"/>
            <a:r>
              <a:rPr lang="en-US" sz="5000" dirty="0" smtClean="0">
                <a:ln>
                  <a:solidFill>
                    <a:schemeClr val="bg1"/>
                  </a:solidFill>
                </a:ln>
              </a:rPr>
              <a:t>Questions?</a:t>
            </a:r>
            <a:endParaRPr lang="en-US" sz="5000" dirty="0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375599445"/>
      </p:ext>
    </p:extLst>
  </p:cSld>
  <p:clrMapOvr>
    <a:masterClrMapping/>
  </p:clrMapOvr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TC101859861[[fn=Tradeshow]]</Template>
  <TotalTime>33</TotalTime>
  <Words>65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Tradeshow</vt:lpstr>
      <vt:lpstr>Platte River Power Authority SCADA Support</vt:lpstr>
      <vt:lpstr>Benefits of PRPA SCADA Support</vt:lpstr>
      <vt:lpstr>Questions?</vt:lpstr>
    </vt:vector>
  </TitlesOfParts>
  <Company>City of Loveland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Platte River Power Authority SCADA Support</dc:title>
  <dc:creator>Kim O'Field</dc:creator>
  <cp:lastModifiedBy>Kim O'Field</cp:lastModifiedBy>
  <cp:revision>3</cp:revision>
  <dcterms:created xsi:type="dcterms:W3CDTF">2013-12-11T21:34:20Z</dcterms:created>
  <dcterms:modified xsi:type="dcterms:W3CDTF">2013-12-11T22:08:02Z</dcterms:modified>
</cp:coreProperties>
</file>