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7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75A5B-18DE-4196-ABFB-36FBF0DC4204}" type="datetimeFigureOut">
              <a:rPr lang="en-US" smtClean="0"/>
              <a:t>10/10/2013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DDC89-7E6A-47CD-8254-F3D622918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466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2AF43-AC1E-4BE6-8B20-F16EBE451A0E}" type="datetimeFigureOut">
              <a:rPr lang="en-US" smtClean="0"/>
              <a:t>10/10/2013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CFF5D-D5E7-41C3-913A-60ECC91E2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28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9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991C-AABC-4EC4-A035-824C5A7F2984}" type="datetime1">
              <a:rPr lang="en-US" smtClean="0"/>
              <a:t>10/10/2013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1D70CB-B43D-4310-BAD7-CD5CF9E5EE8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C0CA0-461D-4546-B1A5-A4E751340CC3}" type="datetime1">
              <a:rPr lang="en-US" smtClean="0"/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0CB-B43D-4310-BAD7-CD5CF9E5E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923B-C633-44F5-98AA-AA716C8E5F46}" type="datetime1">
              <a:rPr lang="en-US" smtClean="0"/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0CB-B43D-4310-BAD7-CD5CF9E5EE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9096-BA6C-45F8-9EAB-C42AF8F6DEAD}" type="datetime1">
              <a:rPr lang="en-US" smtClean="0"/>
              <a:t>10/10/2013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1D70CB-B43D-4310-BAD7-CD5CF9E5EE8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63A5-6D33-424A-B116-8A5948320157}" type="datetime1">
              <a:rPr lang="en-US" smtClean="0"/>
              <a:t>10/10/2013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1D70CB-B43D-4310-BAD7-CD5CF9E5EE8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398D-AA63-47B7-96BF-D9B9A3091538}" type="datetime1">
              <a:rPr lang="en-US" smtClean="0"/>
              <a:t>10/10/2013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1D70CB-B43D-4310-BAD7-CD5CF9E5EE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A11A-AFFC-4FD7-9A5A-C9A9439BF007}" type="datetime1">
              <a:rPr lang="en-US" smtClean="0"/>
              <a:t>10/10/2013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1D70CB-B43D-4310-BAD7-CD5CF9E5EE8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B481-4516-4CB6-9EC6-7CFB1BB9B051}" type="datetime1">
              <a:rPr lang="en-US" smtClean="0"/>
              <a:t>10/10/2013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1D70CB-B43D-4310-BAD7-CD5CF9E5EE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D879-7FF8-4826-9D3A-F2909ABCE9A3}" type="datetime1">
              <a:rPr lang="en-US" smtClean="0"/>
              <a:t>10/10/2013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1D70CB-B43D-4310-BAD7-CD5CF9E5EE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873A-01B3-4EC4-987E-03DF75F0C272}" type="datetime1">
              <a:rPr lang="en-US" smtClean="0"/>
              <a:t>10/10/2013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1D70CB-B43D-4310-BAD7-CD5CF9E5EE8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26E5-84A9-476A-9ED0-4EA5AE1ABE43}" type="datetime1">
              <a:rPr lang="en-US" smtClean="0"/>
              <a:t>10/10/2013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1D70CB-B43D-4310-BAD7-CD5CF9E5EE8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D788682-1E8E-4F93-BA3A-E12804530EC5}" type="datetime1">
              <a:rPr lang="en-US" smtClean="0"/>
              <a:t>10/10/2013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11D70CB-B43D-4310-BAD7-CD5CF9E5EE8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5000" dirty="0" err="1" smtClean="0"/>
              <a:t>Idylwilde</a:t>
            </a:r>
            <a:r>
              <a:rPr lang="en-US" sz="5000" dirty="0" smtClean="0"/>
              <a:t> Dam, Pipeline and Hydro Station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2013 Flood Assessment Images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4876800"/>
            <a:ext cx="9144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None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9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5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City Council Presentation</a:t>
            </a:r>
          </a:p>
          <a:p>
            <a:pPr algn="ctr"/>
            <a:r>
              <a:rPr lang="en-US" dirty="0" smtClean="0"/>
              <a:t>By Water and Power Department</a:t>
            </a:r>
          </a:p>
          <a:p>
            <a:pPr algn="ctr"/>
            <a:r>
              <a:rPr lang="en-US" dirty="0" smtClean="0"/>
              <a:t>October 8,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219200"/>
          </a:xfrm>
        </p:spPr>
        <p:txBody>
          <a:bodyPr/>
          <a:lstStyle/>
          <a:p>
            <a:pPr algn="ctr"/>
            <a:r>
              <a:rPr lang="en-US" sz="3600" dirty="0" err="1" smtClean="0"/>
              <a:t>Idylwilde</a:t>
            </a:r>
            <a:r>
              <a:rPr lang="en-US" sz="3600" dirty="0" smtClean="0"/>
              <a:t> Dam prior to 2013 Flood</a:t>
            </a:r>
            <a:br>
              <a:rPr lang="en-US" sz="3600" dirty="0" smtClean="0"/>
            </a:br>
            <a:r>
              <a:rPr lang="en-US" sz="3600" dirty="0" smtClean="0"/>
              <a:t>Circa June 2013</a:t>
            </a:r>
            <a:endParaRPr lang="en-US" sz="3600" dirty="0"/>
          </a:p>
        </p:txBody>
      </p:sp>
      <p:pic>
        <p:nvPicPr>
          <p:cNvPr id="4" name="Picture 3" descr="The dam from be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8850"/>
            <a:ext cx="91440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32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0" y="5334000"/>
            <a:ext cx="7543800" cy="1485900"/>
          </a:xfrm>
        </p:spPr>
        <p:txBody>
          <a:bodyPr/>
          <a:lstStyle/>
          <a:p>
            <a:pPr algn="ctr"/>
            <a:r>
              <a:rPr lang="en-US" sz="3600" dirty="0" err="1" smtClean="0"/>
              <a:t>Idylwilde</a:t>
            </a:r>
            <a:r>
              <a:rPr lang="en-US" sz="3600" dirty="0" smtClean="0"/>
              <a:t> Dam post 2013 Flood</a:t>
            </a:r>
            <a:br>
              <a:rPr lang="en-US" sz="3600" dirty="0" smtClean="0"/>
            </a:br>
            <a:r>
              <a:rPr lang="en-US" sz="3000" dirty="0" smtClean="0"/>
              <a:t>Concern about dam stability, reservoir filled with silt, sand, cobble and boulders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7620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3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0" y="5486400"/>
            <a:ext cx="7543800" cy="1066800"/>
          </a:xfrm>
        </p:spPr>
        <p:txBody>
          <a:bodyPr/>
          <a:lstStyle/>
          <a:p>
            <a:pPr algn="ctr"/>
            <a:r>
              <a:rPr lang="en-US" sz="3600" dirty="0" err="1" smtClean="0"/>
              <a:t>Idylwilde</a:t>
            </a:r>
            <a:r>
              <a:rPr lang="en-US" sz="3600" dirty="0" smtClean="0"/>
              <a:t> Dam post 2013 Flood</a:t>
            </a:r>
            <a:br>
              <a:rPr lang="en-US" sz="3600" dirty="0" smtClean="0"/>
            </a:br>
            <a:r>
              <a:rPr lang="en-US" sz="3000" dirty="0" smtClean="0"/>
              <a:t>Disconnected pipe and concrete separation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"/>
            <a:ext cx="6858000" cy="51435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971800" y="2016986"/>
            <a:ext cx="1371600" cy="609600"/>
          </a:xfrm>
          <a:prstGeom prst="straightConnector1">
            <a:avLst/>
          </a:prstGeom>
          <a:ln w="38100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8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0" y="4953000"/>
            <a:ext cx="7543800" cy="1676400"/>
          </a:xfrm>
        </p:spPr>
        <p:txBody>
          <a:bodyPr/>
          <a:lstStyle/>
          <a:p>
            <a:pPr algn="ctr"/>
            <a:r>
              <a:rPr lang="en-US" sz="3600" dirty="0" smtClean="0"/>
              <a:t>Pipeline post 2013 Flood</a:t>
            </a:r>
            <a:br>
              <a:rPr lang="en-US" sz="3600" dirty="0" smtClean="0"/>
            </a:br>
            <a:r>
              <a:rPr lang="en-US" sz="3000" dirty="0" smtClean="0"/>
              <a:t>Downstream from </a:t>
            </a:r>
            <a:r>
              <a:rPr lang="en-US" sz="3000" dirty="0" err="1" smtClean="0"/>
              <a:t>Idylwilde</a:t>
            </a:r>
            <a:r>
              <a:rPr lang="en-US" sz="3000" dirty="0" smtClean="0"/>
              <a:t> Dam, Exposed pipe with portion missing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450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5029200"/>
            <a:ext cx="7543800" cy="1676400"/>
          </a:xfrm>
        </p:spPr>
        <p:txBody>
          <a:bodyPr/>
          <a:lstStyle/>
          <a:p>
            <a:pPr algn="ctr"/>
            <a:r>
              <a:rPr lang="en-US" sz="3600" dirty="0" smtClean="0"/>
              <a:t>Pipeline post 2013 Flood</a:t>
            </a:r>
            <a:br>
              <a:rPr lang="en-US" sz="3600" dirty="0" smtClean="0"/>
            </a:br>
            <a:r>
              <a:rPr lang="en-US" sz="3000" dirty="0" smtClean="0"/>
              <a:t>Downstream from </a:t>
            </a:r>
            <a:r>
              <a:rPr lang="en-US" sz="3000" dirty="0" err="1" smtClean="0"/>
              <a:t>Idylwilde</a:t>
            </a:r>
            <a:r>
              <a:rPr lang="en-US" sz="3000" dirty="0" smtClean="0"/>
              <a:t> Dam, Exposed pipe with portion missing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5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5410199"/>
            <a:ext cx="7543800" cy="1178899"/>
          </a:xfrm>
        </p:spPr>
        <p:txBody>
          <a:bodyPr/>
          <a:lstStyle/>
          <a:p>
            <a:pPr algn="ctr"/>
            <a:r>
              <a:rPr lang="en-US" sz="3600" dirty="0" smtClean="0"/>
              <a:t>Power Plant post 2013 Flood</a:t>
            </a:r>
            <a:br>
              <a:rPr lang="en-US" sz="3600" dirty="0" smtClean="0"/>
            </a:br>
            <a:r>
              <a:rPr lang="en-US" sz="3000" dirty="0" smtClean="0"/>
              <a:t>Erosion around foundation</a:t>
            </a:r>
            <a:endParaRPr lang="en-US" sz="3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52400"/>
            <a:ext cx="701340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22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5410199"/>
            <a:ext cx="7543800" cy="1178899"/>
          </a:xfrm>
        </p:spPr>
        <p:txBody>
          <a:bodyPr/>
          <a:lstStyle/>
          <a:p>
            <a:pPr algn="ctr"/>
            <a:r>
              <a:rPr lang="en-US" sz="3600" dirty="0" smtClean="0"/>
              <a:t>Power Plant post 2013 Flood</a:t>
            </a:r>
            <a:br>
              <a:rPr lang="en-US" sz="3600" dirty="0" smtClean="0"/>
            </a:br>
            <a:r>
              <a:rPr lang="en-US" sz="3000" dirty="0" smtClean="0"/>
              <a:t>Inside is filled with muck</a:t>
            </a:r>
            <a:endParaRPr lang="en-US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1450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5410199"/>
            <a:ext cx="7543800" cy="1178899"/>
          </a:xfrm>
        </p:spPr>
        <p:txBody>
          <a:bodyPr/>
          <a:lstStyle/>
          <a:p>
            <a:pPr algn="ctr"/>
            <a:r>
              <a:rPr lang="en-US" sz="3600" dirty="0" smtClean="0"/>
              <a:t>Power Plant post 2013 Flood</a:t>
            </a:r>
            <a:br>
              <a:rPr lang="en-US" sz="3600" dirty="0" smtClean="0"/>
            </a:br>
            <a:r>
              <a:rPr lang="en-US" sz="3000" dirty="0" smtClean="0"/>
              <a:t>Inside is filled with muck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65" y="228600"/>
            <a:ext cx="703580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42</TotalTime>
  <Words>62</Words>
  <Application>Microsoft Office PowerPoint</Application>
  <PresentationFormat>On-screen Show (4:3)</PresentationFormat>
  <Paragraphs>13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Elemental</vt:lpstr>
      <vt:lpstr>Idylwilde Dam, Pipeline and Hydro Station</vt:lpstr>
      <vt:lpstr>Idylwilde Dam prior to 2013 Flood Circa June 2013</vt:lpstr>
      <vt:lpstr>Idylwilde Dam post 2013 Flood Concern about dam stability, reservoir filled with silt, sand, cobble and boulders</vt:lpstr>
      <vt:lpstr>Idylwilde Dam post 2013 Flood Disconnected pipe and concrete separation</vt:lpstr>
      <vt:lpstr>Pipeline post 2013 Flood Downstream from Idylwilde Dam, Exposed pipe with portion missing</vt:lpstr>
      <vt:lpstr>Pipeline post 2013 Flood Downstream from Idylwilde Dam, Exposed pipe with portion missing</vt:lpstr>
      <vt:lpstr>Power Plant post 2013 Flood Erosion around foundation</vt:lpstr>
      <vt:lpstr>Power Plant post 2013 Flood Inside is filled with muck</vt:lpstr>
      <vt:lpstr>Power Plant post 2013 Flood Inside is filled with muck</vt:lpstr>
    </vt:vector>
  </TitlesOfParts>
  <Company>City of Loveland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Idylwilde Dam, Pipeline and Hydro Station</dc:title>
  <dc:creator>Kim O'Field</dc:creator>
  <cp:lastModifiedBy>Michelle Stalker</cp:lastModifiedBy>
  <cp:revision>7</cp:revision>
  <cp:lastPrinted>2013-10-10T15:14:46Z</cp:lastPrinted>
  <dcterms:created xsi:type="dcterms:W3CDTF">2013-10-07T22:33:34Z</dcterms:created>
  <dcterms:modified xsi:type="dcterms:W3CDTF">2013-10-10T15:16:26Z</dcterms:modified>
</cp:coreProperties>
</file>