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E95B-8DE3-453F-918D-B21313B9AAFD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77D2C2-5ACB-4492-9329-973D6FBAE78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E95B-8DE3-453F-918D-B21313B9AAFD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7D2C2-5ACB-4492-9329-973D6FBAE7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E95B-8DE3-453F-918D-B21313B9AAFD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7D2C2-5ACB-4492-9329-973D6FBAE7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E95B-8DE3-453F-918D-B21313B9AAFD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7D2C2-5ACB-4492-9329-973D6FBAE7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E95B-8DE3-453F-918D-B21313B9AAFD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7D2C2-5ACB-4492-9329-973D6FBAE78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E95B-8DE3-453F-918D-B21313B9AAFD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7D2C2-5ACB-4492-9329-973D6FBAE78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E95B-8DE3-453F-918D-B21313B9AAFD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7D2C2-5ACB-4492-9329-973D6FBAE78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E95B-8DE3-453F-918D-B21313B9AAFD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7D2C2-5ACB-4492-9329-973D6FBAE7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E95B-8DE3-453F-918D-B21313B9AAFD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7D2C2-5ACB-4492-9329-973D6FBAE7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E95B-8DE3-453F-918D-B21313B9AAFD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7D2C2-5ACB-4492-9329-973D6FBAE7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E95B-8DE3-453F-918D-B21313B9AAFD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7D2C2-5ACB-4492-9329-973D6FBAE7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114E95B-8DE3-453F-918D-B21313B9AAFD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177D2C2-5ACB-4492-9329-973D6FBAE78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3962399"/>
          </a:xfrm>
        </p:spPr>
        <p:txBody>
          <a:bodyPr/>
          <a:lstStyle/>
          <a:p>
            <a:r>
              <a:rPr lang="en-US" sz="5000" dirty="0" smtClean="0"/>
              <a:t>Water &amp; Power</a:t>
            </a:r>
            <a:br>
              <a:rPr lang="en-US" sz="5000" dirty="0" smtClean="0"/>
            </a:br>
            <a:r>
              <a:rPr lang="en-US" sz="5000" dirty="0" smtClean="0"/>
              <a:t>Quarterly Financial Report</a:t>
            </a:r>
            <a:endParaRPr lang="en-US" sz="5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96714"/>
            <a:ext cx="6400800" cy="1219200"/>
          </a:xfrm>
        </p:spPr>
        <p:txBody>
          <a:bodyPr/>
          <a:lstStyle/>
          <a:p>
            <a:r>
              <a:rPr lang="en-US" b="1" dirty="0" smtClean="0"/>
              <a:t>Loveland Utilities Commission</a:t>
            </a:r>
          </a:p>
          <a:p>
            <a:r>
              <a:rPr lang="en-US" b="1" dirty="0" smtClean="0"/>
              <a:t>October 16, </a:t>
            </a:r>
            <a:r>
              <a:rPr lang="en-US" b="1" dirty="0" smtClean="0"/>
              <a:t>2013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002" y="877824"/>
            <a:ext cx="2193798" cy="1639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20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90599"/>
            <a:ext cx="8547100" cy="466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046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43000"/>
            <a:ext cx="8711685" cy="4262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291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876" y="1219200"/>
            <a:ext cx="8766010" cy="4289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015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886" y="1295400"/>
            <a:ext cx="8772690" cy="4292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258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59" y="1143000"/>
            <a:ext cx="8845550" cy="4327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280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34</TotalTime>
  <Words>10</Words>
  <Application>Microsoft Office PowerPoint</Application>
  <PresentationFormat>On-screen Show (4:3)</PresentationFormat>
  <Paragraphs>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Executive</vt:lpstr>
      <vt:lpstr>Water &amp; Power Quarterly Financial Report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City of Loveland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 &amp; Power Quarterly Financial Report</dc:title>
  <dc:creator>Kim O'Field</dc:creator>
  <cp:lastModifiedBy>Kim O'Field</cp:lastModifiedBy>
  <cp:revision>4</cp:revision>
  <dcterms:created xsi:type="dcterms:W3CDTF">2013-07-02T22:44:18Z</dcterms:created>
  <dcterms:modified xsi:type="dcterms:W3CDTF">2013-10-08T14:44:22Z</dcterms:modified>
</cp:coreProperties>
</file>