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9" r:id="rId2"/>
    <p:sldId id="582" r:id="rId3"/>
    <p:sldId id="539" r:id="rId4"/>
    <p:sldId id="587" r:id="rId5"/>
    <p:sldId id="586" r:id="rId6"/>
    <p:sldId id="585" r:id="rId7"/>
    <p:sldId id="606" r:id="rId8"/>
    <p:sldId id="607" r:id="rId9"/>
    <p:sldId id="613" r:id="rId10"/>
    <p:sldId id="616" r:id="rId11"/>
    <p:sldId id="608" r:id="rId12"/>
    <p:sldId id="605" r:id="rId13"/>
    <p:sldId id="597" r:id="rId14"/>
    <p:sldId id="615" r:id="rId15"/>
    <p:sldId id="614" r:id="rId16"/>
    <p:sldId id="428" r:id="rId17"/>
  </p:sldIdLst>
  <p:sldSz cx="9144000" cy="6858000" type="screen4x3"/>
  <p:notesSz cx="7023100" cy="9309100"/>
  <p:defaultTextStyle>
    <a:defPPr>
      <a:defRPr lang="en-US"/>
    </a:defPPr>
    <a:lvl1pPr algn="l" rtl="0" eaLnBrk="0" fontAlgn="base" hangingPunct="0">
      <a:lnSpc>
        <a:spcPct val="80000"/>
      </a:lnSpc>
      <a:spcBef>
        <a:spcPct val="0"/>
      </a:spcBef>
      <a:spcAft>
        <a:spcPct val="0"/>
      </a:spcAft>
      <a:buFont typeface="Trebuchet MS" pitchFamily="34" charset="0"/>
      <a:defRPr b="1" kern="1200">
        <a:solidFill>
          <a:schemeClr val="tx1"/>
        </a:solidFill>
        <a:latin typeface="Trebuchet MS" pitchFamily="34" charset="0"/>
        <a:ea typeface="+mn-ea"/>
        <a:cs typeface="+mn-cs"/>
      </a:defRPr>
    </a:lvl1pPr>
    <a:lvl2pPr marL="457200" algn="l" rtl="0" eaLnBrk="0" fontAlgn="base" hangingPunct="0">
      <a:lnSpc>
        <a:spcPct val="80000"/>
      </a:lnSpc>
      <a:spcBef>
        <a:spcPct val="0"/>
      </a:spcBef>
      <a:spcAft>
        <a:spcPct val="0"/>
      </a:spcAft>
      <a:buFont typeface="Trebuchet MS" pitchFamily="34" charset="0"/>
      <a:defRPr b="1" kern="1200">
        <a:solidFill>
          <a:schemeClr val="tx1"/>
        </a:solidFill>
        <a:latin typeface="Trebuchet MS" pitchFamily="34" charset="0"/>
        <a:ea typeface="+mn-ea"/>
        <a:cs typeface="+mn-cs"/>
      </a:defRPr>
    </a:lvl2pPr>
    <a:lvl3pPr marL="914400" algn="l" rtl="0" eaLnBrk="0" fontAlgn="base" hangingPunct="0">
      <a:lnSpc>
        <a:spcPct val="80000"/>
      </a:lnSpc>
      <a:spcBef>
        <a:spcPct val="0"/>
      </a:spcBef>
      <a:spcAft>
        <a:spcPct val="0"/>
      </a:spcAft>
      <a:buFont typeface="Trebuchet MS" pitchFamily="34" charset="0"/>
      <a:defRPr b="1" kern="1200">
        <a:solidFill>
          <a:schemeClr val="tx1"/>
        </a:solidFill>
        <a:latin typeface="Trebuchet MS" pitchFamily="34" charset="0"/>
        <a:ea typeface="+mn-ea"/>
        <a:cs typeface="+mn-cs"/>
      </a:defRPr>
    </a:lvl3pPr>
    <a:lvl4pPr marL="1371600" algn="l" rtl="0" eaLnBrk="0" fontAlgn="base" hangingPunct="0">
      <a:lnSpc>
        <a:spcPct val="80000"/>
      </a:lnSpc>
      <a:spcBef>
        <a:spcPct val="0"/>
      </a:spcBef>
      <a:spcAft>
        <a:spcPct val="0"/>
      </a:spcAft>
      <a:buFont typeface="Trebuchet MS" pitchFamily="34" charset="0"/>
      <a:defRPr b="1" kern="1200">
        <a:solidFill>
          <a:schemeClr val="tx1"/>
        </a:solidFill>
        <a:latin typeface="Trebuchet MS" pitchFamily="34" charset="0"/>
        <a:ea typeface="+mn-ea"/>
        <a:cs typeface="+mn-cs"/>
      </a:defRPr>
    </a:lvl4pPr>
    <a:lvl5pPr marL="1828800" algn="l" rtl="0" eaLnBrk="0" fontAlgn="base" hangingPunct="0">
      <a:lnSpc>
        <a:spcPct val="80000"/>
      </a:lnSpc>
      <a:spcBef>
        <a:spcPct val="0"/>
      </a:spcBef>
      <a:spcAft>
        <a:spcPct val="0"/>
      </a:spcAft>
      <a:buFont typeface="Trebuchet MS" pitchFamily="34" charset="0"/>
      <a:defRPr b="1" kern="1200">
        <a:solidFill>
          <a:schemeClr val="tx1"/>
        </a:solidFill>
        <a:latin typeface="Trebuchet MS" pitchFamily="34" charset="0"/>
        <a:ea typeface="+mn-ea"/>
        <a:cs typeface="+mn-cs"/>
      </a:defRPr>
    </a:lvl5pPr>
    <a:lvl6pPr marL="2286000" algn="l" defTabSz="914400" rtl="0" eaLnBrk="1" latinLnBrk="0" hangingPunct="1">
      <a:defRPr b="1" kern="1200">
        <a:solidFill>
          <a:schemeClr val="tx1"/>
        </a:solidFill>
        <a:latin typeface="Trebuchet MS" pitchFamily="34" charset="0"/>
        <a:ea typeface="+mn-ea"/>
        <a:cs typeface="+mn-cs"/>
      </a:defRPr>
    </a:lvl6pPr>
    <a:lvl7pPr marL="2743200" algn="l" defTabSz="914400" rtl="0" eaLnBrk="1" latinLnBrk="0" hangingPunct="1">
      <a:defRPr b="1" kern="1200">
        <a:solidFill>
          <a:schemeClr val="tx1"/>
        </a:solidFill>
        <a:latin typeface="Trebuchet MS" pitchFamily="34" charset="0"/>
        <a:ea typeface="+mn-ea"/>
        <a:cs typeface="+mn-cs"/>
      </a:defRPr>
    </a:lvl7pPr>
    <a:lvl8pPr marL="3200400" algn="l" defTabSz="914400" rtl="0" eaLnBrk="1" latinLnBrk="0" hangingPunct="1">
      <a:defRPr b="1" kern="1200">
        <a:solidFill>
          <a:schemeClr val="tx1"/>
        </a:solidFill>
        <a:latin typeface="Trebuchet MS" pitchFamily="34" charset="0"/>
        <a:ea typeface="+mn-ea"/>
        <a:cs typeface="+mn-cs"/>
      </a:defRPr>
    </a:lvl8pPr>
    <a:lvl9pPr marL="3657600" algn="l" defTabSz="914400" rtl="0" eaLnBrk="1" latinLnBrk="0" hangingPunct="1">
      <a:defRPr b="1" kern="1200">
        <a:solidFill>
          <a:schemeClr val="tx1"/>
        </a:solidFill>
        <a:latin typeface="Trebuchet MS"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h"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5F5"/>
    <a:srgbClr val="CC66FF"/>
    <a:srgbClr val="EBAB00"/>
    <a:srgbClr val="5F2117"/>
    <a:srgbClr val="A72127"/>
    <a:srgbClr val="5E1216"/>
    <a:srgbClr val="949598"/>
    <a:srgbClr val="8485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467" autoAdjust="0"/>
    <p:restoredTop sz="86738" autoAdjust="0"/>
  </p:normalViewPr>
  <p:slideViewPr>
    <p:cSldViewPr snapToGrid="0">
      <p:cViewPr>
        <p:scale>
          <a:sx n="75" d="100"/>
          <a:sy n="75" d="100"/>
        </p:scale>
        <p:origin x="-2652" y="-822"/>
      </p:cViewPr>
      <p:guideLst>
        <p:guide orient="horz" pos="1031"/>
        <p:guide orient="horz" pos="1265"/>
        <p:guide orient="horz" pos="3860"/>
        <p:guide orient="horz" pos="4145"/>
        <p:guide orient="horz" pos="175"/>
        <p:guide orient="horz" pos="2900"/>
        <p:guide pos="288"/>
        <p:guide pos="5473"/>
        <p:guide pos="3230"/>
        <p:guide pos="3313"/>
        <p:guide pos="195"/>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5" d="100"/>
          <a:sy n="85" d="100"/>
        </p:scale>
        <p:origin x="-1950"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4980"/>
          </a:xfrm>
          <a:prstGeom prst="rect">
            <a:avLst/>
          </a:prstGeom>
        </p:spPr>
        <p:txBody>
          <a:bodyPr vert="horz" lIns="91577" tIns="45788" rIns="91577" bIns="45788" rtlCol="0"/>
          <a:lstStyle>
            <a:lvl1pPr algn="l">
              <a:defRPr sz="1200"/>
            </a:lvl1pPr>
          </a:lstStyle>
          <a:p>
            <a:pPr>
              <a:defRPr/>
            </a:pPr>
            <a:endParaRPr lang="en-US"/>
          </a:p>
        </p:txBody>
      </p:sp>
      <p:sp>
        <p:nvSpPr>
          <p:cNvPr id="3" name="Date Placeholder 2"/>
          <p:cNvSpPr>
            <a:spLocks noGrp="1"/>
          </p:cNvSpPr>
          <p:nvPr>
            <p:ph type="dt" sz="quarter" idx="1"/>
          </p:nvPr>
        </p:nvSpPr>
        <p:spPr>
          <a:xfrm>
            <a:off x="3978133" y="0"/>
            <a:ext cx="3043343" cy="464980"/>
          </a:xfrm>
          <a:prstGeom prst="rect">
            <a:avLst/>
          </a:prstGeom>
        </p:spPr>
        <p:txBody>
          <a:bodyPr vert="horz" lIns="91577" tIns="45788" rIns="91577" bIns="45788" rtlCol="0"/>
          <a:lstStyle>
            <a:lvl1pPr algn="r">
              <a:defRPr sz="1200"/>
            </a:lvl1pPr>
          </a:lstStyle>
          <a:p>
            <a:pPr>
              <a:defRPr/>
            </a:pPr>
            <a:fld id="{6D785231-2EAA-4524-9FB2-E9BA7463989E}" type="datetimeFigureOut">
              <a:rPr lang="en-US"/>
              <a:pPr>
                <a:defRPr/>
              </a:pPr>
              <a:t>10/16/2013</a:t>
            </a:fld>
            <a:endParaRPr lang="en-US" dirty="0"/>
          </a:p>
        </p:txBody>
      </p:sp>
      <p:sp>
        <p:nvSpPr>
          <p:cNvPr id="4" name="Footer Placeholder 3"/>
          <p:cNvSpPr>
            <a:spLocks noGrp="1"/>
          </p:cNvSpPr>
          <p:nvPr>
            <p:ph type="ftr" sz="quarter" idx="2"/>
          </p:nvPr>
        </p:nvSpPr>
        <p:spPr>
          <a:xfrm>
            <a:off x="1" y="8842535"/>
            <a:ext cx="3043343" cy="464980"/>
          </a:xfrm>
          <a:prstGeom prst="rect">
            <a:avLst/>
          </a:prstGeom>
        </p:spPr>
        <p:txBody>
          <a:bodyPr vert="horz" lIns="91577" tIns="45788" rIns="91577" bIns="45788"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8133" y="8842535"/>
            <a:ext cx="3043343" cy="464980"/>
          </a:xfrm>
          <a:prstGeom prst="rect">
            <a:avLst/>
          </a:prstGeom>
        </p:spPr>
        <p:txBody>
          <a:bodyPr vert="horz" lIns="91577" tIns="45788" rIns="91577" bIns="45788" rtlCol="0" anchor="b"/>
          <a:lstStyle>
            <a:lvl1pPr algn="r">
              <a:defRPr sz="1200"/>
            </a:lvl1pPr>
          </a:lstStyle>
          <a:p>
            <a:pPr>
              <a:defRPr/>
            </a:pPr>
            <a:fld id="{20AC97F3-4A72-4833-89FE-E4B227A0E2F2}" type="slidenum">
              <a:rPr lang="en-US"/>
              <a:pPr>
                <a:defRPr/>
              </a:pPr>
              <a:t>‹#›</a:t>
            </a:fld>
            <a:endParaRPr lang="en-US" dirty="0"/>
          </a:p>
        </p:txBody>
      </p:sp>
    </p:spTree>
    <p:extLst>
      <p:ext uri="{BB962C8B-B14F-4D97-AF65-F5344CB8AC3E}">
        <p14:creationId xmlns:p14="http://schemas.microsoft.com/office/powerpoint/2010/main" val="3607341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1" y="0"/>
            <a:ext cx="3043343" cy="464980"/>
          </a:xfrm>
          <a:prstGeom prst="rect">
            <a:avLst/>
          </a:prstGeom>
          <a:noFill/>
          <a:ln w="9525">
            <a:noFill/>
            <a:miter lim="800000"/>
            <a:headEnd/>
            <a:tailEnd/>
          </a:ln>
          <a:effectLst/>
        </p:spPr>
        <p:txBody>
          <a:bodyPr vert="horz" wrap="square" lIns="91577" tIns="45788" rIns="91577" bIns="45788" numCol="1" anchor="t" anchorCtr="0" compatLnSpc="1">
            <a:prstTxWarp prst="textNoShape">
              <a:avLst/>
            </a:prstTxWarp>
          </a:bodyPr>
          <a:lstStyle>
            <a:lvl1pPr eaLnBrk="1" hangingPunct="1">
              <a:lnSpc>
                <a:spcPct val="100000"/>
              </a:lnSpc>
              <a:buFontTx/>
              <a:buNone/>
              <a:defRPr sz="1200" b="0"/>
            </a:lvl1pPr>
          </a:lstStyle>
          <a:p>
            <a:pPr>
              <a:defRPr/>
            </a:pPr>
            <a:endParaRPr lang="en-US"/>
          </a:p>
        </p:txBody>
      </p:sp>
      <p:sp>
        <p:nvSpPr>
          <p:cNvPr id="32771" name="Rectangle 3"/>
          <p:cNvSpPr>
            <a:spLocks noGrp="1" noChangeArrowheads="1"/>
          </p:cNvSpPr>
          <p:nvPr>
            <p:ph type="dt" idx="1"/>
          </p:nvPr>
        </p:nvSpPr>
        <p:spPr bwMode="auto">
          <a:xfrm>
            <a:off x="3978133" y="0"/>
            <a:ext cx="3043343" cy="464980"/>
          </a:xfrm>
          <a:prstGeom prst="rect">
            <a:avLst/>
          </a:prstGeom>
          <a:noFill/>
          <a:ln w="9525">
            <a:noFill/>
            <a:miter lim="800000"/>
            <a:headEnd/>
            <a:tailEnd/>
          </a:ln>
          <a:effectLst/>
        </p:spPr>
        <p:txBody>
          <a:bodyPr vert="horz" wrap="square" lIns="91577" tIns="45788" rIns="91577" bIns="45788" numCol="1" anchor="t" anchorCtr="0" compatLnSpc="1">
            <a:prstTxWarp prst="textNoShape">
              <a:avLst/>
            </a:prstTxWarp>
          </a:bodyPr>
          <a:lstStyle>
            <a:lvl1pPr algn="r" eaLnBrk="1" hangingPunct="1">
              <a:lnSpc>
                <a:spcPct val="100000"/>
              </a:lnSpc>
              <a:buFontTx/>
              <a:buNone/>
              <a:defRPr sz="1200" b="0"/>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84275" y="696913"/>
            <a:ext cx="4654550" cy="3490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3" name="Rectangle 5"/>
          <p:cNvSpPr>
            <a:spLocks noGrp="1" noChangeArrowheads="1"/>
          </p:cNvSpPr>
          <p:nvPr>
            <p:ph type="body" sz="quarter" idx="3"/>
          </p:nvPr>
        </p:nvSpPr>
        <p:spPr bwMode="auto">
          <a:xfrm>
            <a:off x="702310" y="4421269"/>
            <a:ext cx="5618480" cy="4189570"/>
          </a:xfrm>
          <a:prstGeom prst="rect">
            <a:avLst/>
          </a:prstGeom>
          <a:noFill/>
          <a:ln w="9525">
            <a:noFill/>
            <a:miter lim="800000"/>
            <a:headEnd/>
            <a:tailEnd/>
          </a:ln>
          <a:effectLst/>
        </p:spPr>
        <p:txBody>
          <a:bodyPr vert="horz" wrap="square" lIns="91577" tIns="45788" rIns="91577" bIns="4578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2774" name="Rectangle 6"/>
          <p:cNvSpPr>
            <a:spLocks noGrp="1" noChangeArrowheads="1"/>
          </p:cNvSpPr>
          <p:nvPr>
            <p:ph type="ftr" sz="quarter" idx="4"/>
          </p:nvPr>
        </p:nvSpPr>
        <p:spPr bwMode="auto">
          <a:xfrm>
            <a:off x="1" y="8842535"/>
            <a:ext cx="3043343" cy="464980"/>
          </a:xfrm>
          <a:prstGeom prst="rect">
            <a:avLst/>
          </a:prstGeom>
          <a:noFill/>
          <a:ln w="9525">
            <a:noFill/>
            <a:miter lim="800000"/>
            <a:headEnd/>
            <a:tailEnd/>
          </a:ln>
          <a:effectLst/>
        </p:spPr>
        <p:txBody>
          <a:bodyPr vert="horz" wrap="square" lIns="91577" tIns="45788" rIns="91577" bIns="45788" numCol="1" anchor="b" anchorCtr="0" compatLnSpc="1">
            <a:prstTxWarp prst="textNoShape">
              <a:avLst/>
            </a:prstTxWarp>
          </a:bodyPr>
          <a:lstStyle>
            <a:lvl1pPr eaLnBrk="1" hangingPunct="1">
              <a:lnSpc>
                <a:spcPct val="100000"/>
              </a:lnSpc>
              <a:buFontTx/>
              <a:buNone/>
              <a:defRPr sz="1200" b="0"/>
            </a:lvl1pPr>
          </a:lstStyle>
          <a:p>
            <a:pPr>
              <a:defRPr/>
            </a:pPr>
            <a:endParaRPr lang="en-US"/>
          </a:p>
        </p:txBody>
      </p:sp>
      <p:sp>
        <p:nvSpPr>
          <p:cNvPr id="32775" name="Rectangle 7"/>
          <p:cNvSpPr>
            <a:spLocks noGrp="1" noChangeArrowheads="1"/>
          </p:cNvSpPr>
          <p:nvPr>
            <p:ph type="sldNum" sz="quarter" idx="5"/>
          </p:nvPr>
        </p:nvSpPr>
        <p:spPr bwMode="auto">
          <a:xfrm>
            <a:off x="3978133" y="8842535"/>
            <a:ext cx="3043343" cy="464980"/>
          </a:xfrm>
          <a:prstGeom prst="rect">
            <a:avLst/>
          </a:prstGeom>
          <a:noFill/>
          <a:ln w="9525">
            <a:noFill/>
            <a:miter lim="800000"/>
            <a:headEnd/>
            <a:tailEnd/>
          </a:ln>
          <a:effectLst/>
        </p:spPr>
        <p:txBody>
          <a:bodyPr vert="horz" wrap="square" lIns="91577" tIns="45788" rIns="91577" bIns="45788" numCol="1" anchor="b" anchorCtr="0" compatLnSpc="1">
            <a:prstTxWarp prst="textNoShape">
              <a:avLst/>
            </a:prstTxWarp>
          </a:bodyPr>
          <a:lstStyle>
            <a:lvl1pPr algn="r" eaLnBrk="1" hangingPunct="1">
              <a:lnSpc>
                <a:spcPct val="100000"/>
              </a:lnSpc>
              <a:buFontTx/>
              <a:buNone/>
              <a:defRPr sz="1200" b="0"/>
            </a:lvl1pPr>
          </a:lstStyle>
          <a:p>
            <a:pPr>
              <a:defRPr/>
            </a:pPr>
            <a:fld id="{B9E80675-FF72-496D-84C3-F4D00EA2CFF5}" type="slidenum">
              <a:rPr lang="en-US"/>
              <a:pPr>
                <a:defRPr/>
              </a:pPr>
              <a:t>‹#›</a:t>
            </a:fld>
            <a:endParaRPr lang="en-US" dirty="0"/>
          </a:p>
        </p:txBody>
      </p:sp>
    </p:spTree>
    <p:extLst>
      <p:ext uri="{BB962C8B-B14F-4D97-AF65-F5344CB8AC3E}">
        <p14:creationId xmlns:p14="http://schemas.microsoft.com/office/powerpoint/2010/main" val="1792831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itchFamily="2" charset="2"/>
              <a:buNone/>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9E80675-FF72-496D-84C3-F4D00EA2CFF5}" type="slidenum">
              <a:rPr lang="en-US" smtClean="0"/>
              <a:pPr>
                <a:defRPr/>
              </a:pPr>
              <a:t>2</a:t>
            </a:fld>
            <a:endParaRPr lang="en-US" dirty="0"/>
          </a:p>
        </p:txBody>
      </p:sp>
    </p:spTree>
    <p:extLst>
      <p:ext uri="{BB962C8B-B14F-4D97-AF65-F5344CB8AC3E}">
        <p14:creationId xmlns:p14="http://schemas.microsoft.com/office/powerpoint/2010/main" val="150110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9E80675-FF72-496D-84C3-F4D00EA2CFF5}" type="slidenum">
              <a:rPr lang="en-US" smtClean="0"/>
              <a:pPr>
                <a:defRPr/>
              </a:pPr>
              <a:t>12</a:t>
            </a:fld>
            <a:endParaRPr lang="en-US" dirty="0"/>
          </a:p>
        </p:txBody>
      </p:sp>
    </p:spTree>
    <p:extLst>
      <p:ext uri="{BB962C8B-B14F-4D97-AF65-F5344CB8AC3E}">
        <p14:creationId xmlns:p14="http://schemas.microsoft.com/office/powerpoint/2010/main" val="150110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63"/>
            <a:r>
              <a:rPr lang="en-US" dirty="0">
                <a:solidFill>
                  <a:schemeClr val="tx1">
                    <a:lumMod val="75000"/>
                    <a:lumOff val="25000"/>
                  </a:schemeClr>
                </a:solidFill>
                <a:latin typeface="Arial" pitchFamily="34" charset="0"/>
                <a:cs typeface="Arial" pitchFamily="34" charset="0"/>
              </a:rPr>
              <a:t>To facilitate nationwide commercialization of plug-in electric vehicle (PEV) technology, the engagement and cooperation of a broad group of stakeholders is required.  These stakeholders include state and city governments, infrastructure providers, utilities, automakers and other firms, service providers, and regulators.  If the necessary ecosystem is not created, commercialization of this technology will proceed far more slowly.</a:t>
            </a:r>
          </a:p>
          <a:p>
            <a:endParaRPr lang="en-US" dirty="0"/>
          </a:p>
        </p:txBody>
      </p:sp>
      <p:sp>
        <p:nvSpPr>
          <p:cNvPr id="4" name="Slide Number Placeholder 3"/>
          <p:cNvSpPr>
            <a:spLocks noGrp="1"/>
          </p:cNvSpPr>
          <p:nvPr>
            <p:ph type="sldNum" sz="quarter" idx="10"/>
          </p:nvPr>
        </p:nvSpPr>
        <p:spPr/>
        <p:txBody>
          <a:bodyPr/>
          <a:lstStyle/>
          <a:p>
            <a:pPr>
              <a:defRPr/>
            </a:pPr>
            <a:fld id="{B9E80675-FF72-496D-84C3-F4D00EA2CFF5}" type="slidenum">
              <a:rPr lang="en-US" smtClean="0"/>
              <a:pPr>
                <a:defRPr/>
              </a:pPr>
              <a:t>13</a:t>
            </a:fld>
            <a:endParaRPr lang="en-US" dirty="0"/>
          </a:p>
        </p:txBody>
      </p:sp>
    </p:spTree>
    <p:extLst>
      <p:ext uri="{BB962C8B-B14F-4D97-AF65-F5344CB8AC3E}">
        <p14:creationId xmlns:p14="http://schemas.microsoft.com/office/powerpoint/2010/main" val="774676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017588" y="2000250"/>
            <a:ext cx="6542087" cy="1485900"/>
          </a:xfrm>
        </p:spPr>
        <p:txBody>
          <a:bodyPr/>
          <a:lstStyle>
            <a:lvl1pPr algn="r">
              <a:defRPr/>
            </a:lvl1pPr>
          </a:lstStyle>
          <a:p>
            <a:r>
              <a:rPr lang="en-US"/>
              <a:t>Click to edit Master title style</a:t>
            </a:r>
          </a:p>
        </p:txBody>
      </p:sp>
      <p:sp>
        <p:nvSpPr>
          <p:cNvPr id="6147" name="Rectangle 3"/>
          <p:cNvSpPr>
            <a:spLocks noGrp="1" noChangeArrowheads="1"/>
          </p:cNvSpPr>
          <p:nvPr>
            <p:ph type="subTitle" idx="1"/>
          </p:nvPr>
        </p:nvSpPr>
        <p:spPr>
          <a:xfrm>
            <a:off x="1017588" y="3754438"/>
            <a:ext cx="6540500" cy="550862"/>
          </a:xfrm>
        </p:spPr>
        <p:txBody>
          <a:bodyPr lIns="0"/>
          <a:lstStyle>
            <a:lvl1pPr marL="0" indent="0" algn="r">
              <a:buFont typeface="Wingdings" pitchFamily="2" charset="2"/>
              <a:buNone/>
              <a:defRPr sz="2600"/>
            </a:lvl1pPr>
          </a:lstStyle>
          <a:p>
            <a:r>
              <a:rPr lang="en-US"/>
              <a:t>Click to edit Master subtitle style</a:t>
            </a:r>
          </a:p>
        </p:txBody>
      </p:sp>
    </p:spTree>
    <p:extLst>
      <p:ext uri="{BB962C8B-B14F-4D97-AF65-F5344CB8AC3E}">
        <p14:creationId xmlns:p14="http://schemas.microsoft.com/office/powerpoint/2010/main" val="283986528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sldNum" sz="quarter" idx="10"/>
          </p:nvPr>
        </p:nvSpPr>
        <p:spPr>
          <a:ln/>
        </p:spPr>
        <p:txBody>
          <a:bodyPr/>
          <a:lstStyle>
            <a:lvl1pPr>
              <a:defRPr/>
            </a:lvl1pPr>
          </a:lstStyle>
          <a:p>
            <a:pPr>
              <a:defRPr/>
            </a:pPr>
            <a:fld id="{2EC939C3-D978-4997-A18D-2A78D13523E8}" type="slidenum">
              <a:rPr lang="en-US"/>
              <a:pPr>
                <a:defRPr/>
              </a:pPr>
              <a:t>‹#›</a:t>
            </a:fld>
            <a:endParaRPr lang="en-US" dirty="0"/>
          </a:p>
        </p:txBody>
      </p:sp>
    </p:spTree>
    <p:extLst>
      <p:ext uri="{BB962C8B-B14F-4D97-AF65-F5344CB8AC3E}">
        <p14:creationId xmlns:p14="http://schemas.microsoft.com/office/powerpoint/2010/main" val="2735615767"/>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1788" y="77788"/>
            <a:ext cx="2073275" cy="6251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7788"/>
            <a:ext cx="6072188" cy="6251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sldNum" sz="quarter" idx="10"/>
          </p:nvPr>
        </p:nvSpPr>
        <p:spPr>
          <a:ln/>
        </p:spPr>
        <p:txBody>
          <a:bodyPr/>
          <a:lstStyle>
            <a:lvl1pPr>
              <a:defRPr/>
            </a:lvl1pPr>
          </a:lstStyle>
          <a:p>
            <a:pPr>
              <a:defRPr/>
            </a:pPr>
            <a:fld id="{464DC4CE-E331-4DA7-9F70-CF912FABB21A}" type="slidenum">
              <a:rPr lang="en-US"/>
              <a:pPr>
                <a:defRPr/>
              </a:pPr>
              <a:t>‹#›</a:t>
            </a:fld>
            <a:endParaRPr lang="en-US" dirty="0"/>
          </a:p>
        </p:txBody>
      </p:sp>
    </p:spTree>
    <p:extLst>
      <p:ext uri="{BB962C8B-B14F-4D97-AF65-F5344CB8AC3E}">
        <p14:creationId xmlns:p14="http://schemas.microsoft.com/office/powerpoint/2010/main" val="3066811093"/>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sldNum" sz="quarter" idx="10"/>
          </p:nvPr>
        </p:nvSpPr>
        <p:spPr>
          <a:ln/>
        </p:spPr>
        <p:txBody>
          <a:bodyPr/>
          <a:lstStyle>
            <a:lvl1pPr>
              <a:defRPr/>
            </a:lvl1pPr>
          </a:lstStyle>
          <a:p>
            <a:pPr>
              <a:defRPr/>
            </a:pPr>
            <a:fld id="{6EFBE4CE-A548-421F-8138-58663BB54023}" type="slidenum">
              <a:rPr lang="en-US"/>
              <a:pPr>
                <a:defRPr/>
              </a:pPr>
              <a:t>‹#›</a:t>
            </a:fld>
            <a:endParaRPr lang="en-US" dirty="0"/>
          </a:p>
        </p:txBody>
      </p:sp>
    </p:spTree>
    <p:extLst>
      <p:ext uri="{BB962C8B-B14F-4D97-AF65-F5344CB8AC3E}">
        <p14:creationId xmlns:p14="http://schemas.microsoft.com/office/powerpoint/2010/main" val="195051894"/>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sldNum" sz="quarter" idx="10"/>
          </p:nvPr>
        </p:nvSpPr>
        <p:spPr>
          <a:ln/>
        </p:spPr>
        <p:txBody>
          <a:bodyPr/>
          <a:lstStyle>
            <a:lvl1pPr>
              <a:defRPr/>
            </a:lvl1pPr>
          </a:lstStyle>
          <a:p>
            <a:pPr>
              <a:defRPr/>
            </a:pPr>
            <a:fld id="{5E164253-ED13-4A74-9AC9-CA8D8050A0EB}" type="slidenum">
              <a:rPr lang="en-US"/>
              <a:pPr>
                <a:defRPr/>
              </a:pPr>
              <a:t>‹#›</a:t>
            </a:fld>
            <a:endParaRPr lang="en-US" dirty="0"/>
          </a:p>
        </p:txBody>
      </p:sp>
    </p:spTree>
    <p:extLst>
      <p:ext uri="{BB962C8B-B14F-4D97-AF65-F5344CB8AC3E}">
        <p14:creationId xmlns:p14="http://schemas.microsoft.com/office/powerpoint/2010/main" val="3147598092"/>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9725"/>
            <a:ext cx="4043363" cy="4719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0113" y="1609725"/>
            <a:ext cx="4044950" cy="4719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sldNum" sz="quarter" idx="10"/>
          </p:nvPr>
        </p:nvSpPr>
        <p:spPr>
          <a:ln/>
        </p:spPr>
        <p:txBody>
          <a:bodyPr/>
          <a:lstStyle>
            <a:lvl1pPr>
              <a:defRPr/>
            </a:lvl1pPr>
          </a:lstStyle>
          <a:p>
            <a:pPr>
              <a:defRPr/>
            </a:pPr>
            <a:fld id="{64867701-E5C2-4AE0-88BF-7B7A220731F5}" type="slidenum">
              <a:rPr lang="en-US"/>
              <a:pPr>
                <a:defRPr/>
              </a:pPr>
              <a:t>‹#›</a:t>
            </a:fld>
            <a:endParaRPr lang="en-US" dirty="0"/>
          </a:p>
        </p:txBody>
      </p:sp>
    </p:spTree>
    <p:extLst>
      <p:ext uri="{BB962C8B-B14F-4D97-AF65-F5344CB8AC3E}">
        <p14:creationId xmlns:p14="http://schemas.microsoft.com/office/powerpoint/2010/main" val="3137844213"/>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sldNum" sz="quarter" idx="10"/>
          </p:nvPr>
        </p:nvSpPr>
        <p:spPr>
          <a:ln/>
        </p:spPr>
        <p:txBody>
          <a:bodyPr/>
          <a:lstStyle>
            <a:lvl1pPr>
              <a:defRPr/>
            </a:lvl1pPr>
          </a:lstStyle>
          <a:p>
            <a:pPr>
              <a:defRPr/>
            </a:pPr>
            <a:fld id="{58B8D0B5-E870-41D8-A8BB-4F8A60D8188A}" type="slidenum">
              <a:rPr lang="en-US"/>
              <a:pPr>
                <a:defRPr/>
              </a:pPr>
              <a:t>‹#›</a:t>
            </a:fld>
            <a:endParaRPr lang="en-US" dirty="0"/>
          </a:p>
        </p:txBody>
      </p:sp>
    </p:spTree>
    <p:extLst>
      <p:ext uri="{BB962C8B-B14F-4D97-AF65-F5344CB8AC3E}">
        <p14:creationId xmlns:p14="http://schemas.microsoft.com/office/powerpoint/2010/main" val="3412101526"/>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sldNum" sz="quarter" idx="10"/>
          </p:nvPr>
        </p:nvSpPr>
        <p:spPr>
          <a:ln/>
        </p:spPr>
        <p:txBody>
          <a:bodyPr/>
          <a:lstStyle>
            <a:lvl1pPr>
              <a:defRPr/>
            </a:lvl1pPr>
          </a:lstStyle>
          <a:p>
            <a:pPr>
              <a:defRPr/>
            </a:pPr>
            <a:fld id="{C9B435F2-63F7-45D8-89B5-A4A8CBA55B90}" type="slidenum">
              <a:rPr lang="en-US"/>
              <a:pPr>
                <a:defRPr/>
              </a:pPr>
              <a:t>‹#›</a:t>
            </a:fld>
            <a:endParaRPr lang="en-US" dirty="0"/>
          </a:p>
        </p:txBody>
      </p:sp>
    </p:spTree>
    <p:extLst>
      <p:ext uri="{BB962C8B-B14F-4D97-AF65-F5344CB8AC3E}">
        <p14:creationId xmlns:p14="http://schemas.microsoft.com/office/powerpoint/2010/main" val="1604756292"/>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sldNum" sz="quarter" idx="10"/>
          </p:nvPr>
        </p:nvSpPr>
        <p:spPr>
          <a:ln/>
        </p:spPr>
        <p:txBody>
          <a:bodyPr/>
          <a:lstStyle>
            <a:lvl1pPr>
              <a:defRPr/>
            </a:lvl1pPr>
          </a:lstStyle>
          <a:p>
            <a:pPr>
              <a:defRPr/>
            </a:pPr>
            <a:fld id="{DA504FB3-2C08-4F61-9DC8-38E0AD6663B2}" type="slidenum">
              <a:rPr lang="en-US"/>
              <a:pPr>
                <a:defRPr/>
              </a:pPr>
              <a:t>‹#›</a:t>
            </a:fld>
            <a:endParaRPr lang="en-US" dirty="0"/>
          </a:p>
        </p:txBody>
      </p:sp>
    </p:spTree>
    <p:extLst>
      <p:ext uri="{BB962C8B-B14F-4D97-AF65-F5344CB8AC3E}">
        <p14:creationId xmlns:p14="http://schemas.microsoft.com/office/powerpoint/2010/main" val="2345095124"/>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sldNum" sz="quarter" idx="10"/>
          </p:nvPr>
        </p:nvSpPr>
        <p:spPr>
          <a:ln/>
        </p:spPr>
        <p:txBody>
          <a:bodyPr/>
          <a:lstStyle>
            <a:lvl1pPr>
              <a:defRPr/>
            </a:lvl1pPr>
          </a:lstStyle>
          <a:p>
            <a:pPr>
              <a:defRPr/>
            </a:pPr>
            <a:fld id="{0845E4B3-033D-4533-AFAD-787BB671EAD6}" type="slidenum">
              <a:rPr lang="en-US"/>
              <a:pPr>
                <a:defRPr/>
              </a:pPr>
              <a:t>‹#›</a:t>
            </a:fld>
            <a:endParaRPr lang="en-US" dirty="0"/>
          </a:p>
        </p:txBody>
      </p:sp>
    </p:spTree>
    <p:extLst>
      <p:ext uri="{BB962C8B-B14F-4D97-AF65-F5344CB8AC3E}">
        <p14:creationId xmlns:p14="http://schemas.microsoft.com/office/powerpoint/2010/main" val="2374699496"/>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sldNum" sz="quarter" idx="10"/>
          </p:nvPr>
        </p:nvSpPr>
        <p:spPr>
          <a:ln/>
        </p:spPr>
        <p:txBody>
          <a:bodyPr/>
          <a:lstStyle>
            <a:lvl1pPr>
              <a:defRPr/>
            </a:lvl1pPr>
          </a:lstStyle>
          <a:p>
            <a:pPr>
              <a:defRPr/>
            </a:pPr>
            <a:fld id="{642E91EA-AB14-4ADF-BA54-B990F679A3E5}" type="slidenum">
              <a:rPr lang="en-US"/>
              <a:pPr>
                <a:defRPr/>
              </a:pPr>
              <a:t>‹#›</a:t>
            </a:fld>
            <a:endParaRPr lang="en-US" dirty="0"/>
          </a:p>
        </p:txBody>
      </p:sp>
    </p:spTree>
    <p:extLst>
      <p:ext uri="{BB962C8B-B14F-4D97-AF65-F5344CB8AC3E}">
        <p14:creationId xmlns:p14="http://schemas.microsoft.com/office/powerpoint/2010/main" val="732240780"/>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77788"/>
            <a:ext cx="82296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14350" y="1609725"/>
            <a:ext cx="8240713"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49" name="Rectangle 25"/>
          <p:cNvSpPr>
            <a:spLocks noGrp="1" noChangeArrowheads="1"/>
          </p:cNvSpPr>
          <p:nvPr>
            <p:ph type="sldNum" sz="quarter" idx="4"/>
          </p:nvPr>
        </p:nvSpPr>
        <p:spPr bwMode="auto">
          <a:xfrm>
            <a:off x="44450" y="6619875"/>
            <a:ext cx="412750"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buFontTx/>
              <a:buNone/>
              <a:defRPr sz="1000" b="1">
                <a:solidFill>
                  <a:schemeClr val="bg1"/>
                </a:solidFill>
              </a:defRPr>
            </a:lvl1pPr>
          </a:lstStyle>
          <a:p>
            <a:pPr>
              <a:defRPr/>
            </a:pPr>
            <a:fld id="{2C2353AC-E0FE-4C48-BF16-0C465EECB2F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251"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ransition>
    <p:wipe dir="r"/>
  </p:transition>
  <p:hf hdr="0" ftr="0" dt="0"/>
  <p:txStyles>
    <p:titleStyle>
      <a:lvl1pPr algn="l" rtl="0" eaLnBrk="0" fontAlgn="base" hangingPunct="0">
        <a:lnSpc>
          <a:spcPct val="90000"/>
        </a:lnSpc>
        <a:spcBef>
          <a:spcPct val="0"/>
        </a:spcBef>
        <a:spcAft>
          <a:spcPct val="0"/>
        </a:spcAft>
        <a:defRPr sz="3200">
          <a:solidFill>
            <a:schemeClr val="tx2"/>
          </a:solidFill>
          <a:latin typeface="+mj-lt"/>
          <a:ea typeface="+mj-ea"/>
          <a:cs typeface="+mj-cs"/>
        </a:defRPr>
      </a:lvl1pPr>
      <a:lvl2pPr algn="l" rtl="0" eaLnBrk="0" fontAlgn="base" hangingPunct="0">
        <a:lnSpc>
          <a:spcPct val="90000"/>
        </a:lnSpc>
        <a:spcBef>
          <a:spcPct val="0"/>
        </a:spcBef>
        <a:spcAft>
          <a:spcPct val="0"/>
        </a:spcAft>
        <a:defRPr sz="3200">
          <a:solidFill>
            <a:schemeClr val="tx2"/>
          </a:solidFill>
          <a:latin typeface="Trebuchet MS" pitchFamily="34" charset="0"/>
        </a:defRPr>
      </a:lvl2pPr>
      <a:lvl3pPr algn="l" rtl="0" eaLnBrk="0" fontAlgn="base" hangingPunct="0">
        <a:lnSpc>
          <a:spcPct val="90000"/>
        </a:lnSpc>
        <a:spcBef>
          <a:spcPct val="0"/>
        </a:spcBef>
        <a:spcAft>
          <a:spcPct val="0"/>
        </a:spcAft>
        <a:defRPr sz="3200">
          <a:solidFill>
            <a:schemeClr val="tx2"/>
          </a:solidFill>
          <a:latin typeface="Trebuchet MS" pitchFamily="34" charset="0"/>
        </a:defRPr>
      </a:lvl3pPr>
      <a:lvl4pPr algn="l" rtl="0" eaLnBrk="0" fontAlgn="base" hangingPunct="0">
        <a:lnSpc>
          <a:spcPct val="90000"/>
        </a:lnSpc>
        <a:spcBef>
          <a:spcPct val="0"/>
        </a:spcBef>
        <a:spcAft>
          <a:spcPct val="0"/>
        </a:spcAft>
        <a:defRPr sz="3200">
          <a:solidFill>
            <a:schemeClr val="tx2"/>
          </a:solidFill>
          <a:latin typeface="Trebuchet MS" pitchFamily="34" charset="0"/>
        </a:defRPr>
      </a:lvl4pPr>
      <a:lvl5pPr algn="l" rtl="0" eaLnBrk="0" fontAlgn="base" hangingPunct="0">
        <a:lnSpc>
          <a:spcPct val="90000"/>
        </a:lnSpc>
        <a:spcBef>
          <a:spcPct val="0"/>
        </a:spcBef>
        <a:spcAft>
          <a:spcPct val="0"/>
        </a:spcAft>
        <a:defRPr sz="3200">
          <a:solidFill>
            <a:schemeClr val="tx2"/>
          </a:solidFill>
          <a:latin typeface="Trebuchet MS" pitchFamily="34" charset="0"/>
        </a:defRPr>
      </a:lvl5pPr>
      <a:lvl6pPr marL="457200" algn="l" rtl="0" fontAlgn="base">
        <a:lnSpc>
          <a:spcPct val="90000"/>
        </a:lnSpc>
        <a:spcBef>
          <a:spcPct val="0"/>
        </a:spcBef>
        <a:spcAft>
          <a:spcPct val="0"/>
        </a:spcAft>
        <a:defRPr sz="3200">
          <a:solidFill>
            <a:schemeClr val="tx2"/>
          </a:solidFill>
          <a:latin typeface="Trebuchet MS" pitchFamily="34" charset="0"/>
        </a:defRPr>
      </a:lvl6pPr>
      <a:lvl7pPr marL="914400" algn="l" rtl="0" fontAlgn="base">
        <a:lnSpc>
          <a:spcPct val="90000"/>
        </a:lnSpc>
        <a:spcBef>
          <a:spcPct val="0"/>
        </a:spcBef>
        <a:spcAft>
          <a:spcPct val="0"/>
        </a:spcAft>
        <a:defRPr sz="3200">
          <a:solidFill>
            <a:schemeClr val="tx2"/>
          </a:solidFill>
          <a:latin typeface="Trebuchet MS" pitchFamily="34" charset="0"/>
        </a:defRPr>
      </a:lvl7pPr>
      <a:lvl8pPr marL="1371600" algn="l" rtl="0" fontAlgn="base">
        <a:lnSpc>
          <a:spcPct val="90000"/>
        </a:lnSpc>
        <a:spcBef>
          <a:spcPct val="0"/>
        </a:spcBef>
        <a:spcAft>
          <a:spcPct val="0"/>
        </a:spcAft>
        <a:defRPr sz="3200">
          <a:solidFill>
            <a:schemeClr val="tx2"/>
          </a:solidFill>
          <a:latin typeface="Trebuchet MS" pitchFamily="34" charset="0"/>
        </a:defRPr>
      </a:lvl8pPr>
      <a:lvl9pPr marL="1828800" algn="l" rtl="0" fontAlgn="base">
        <a:lnSpc>
          <a:spcPct val="90000"/>
        </a:lnSpc>
        <a:spcBef>
          <a:spcPct val="0"/>
        </a:spcBef>
        <a:spcAft>
          <a:spcPct val="0"/>
        </a:spcAft>
        <a:defRPr sz="3200">
          <a:solidFill>
            <a:schemeClr val="tx2"/>
          </a:solidFill>
          <a:latin typeface="Trebuchet MS" pitchFamily="34" charset="0"/>
        </a:defRPr>
      </a:lvl9pPr>
    </p:titleStyle>
    <p:bodyStyle>
      <a:lvl1pPr marL="230188" indent="-230188" algn="l" rtl="0" eaLnBrk="0" fontAlgn="base" hangingPunct="0">
        <a:spcBef>
          <a:spcPct val="45000"/>
        </a:spcBef>
        <a:spcAft>
          <a:spcPct val="0"/>
        </a:spcAft>
        <a:buClr>
          <a:schemeClr val="tx2"/>
        </a:buClr>
        <a:buSzPct val="60000"/>
        <a:buFont typeface="Wingdings" pitchFamily="2" charset="2"/>
        <a:buChar char="§"/>
        <a:defRPr sz="3000">
          <a:solidFill>
            <a:schemeClr val="tx1"/>
          </a:solidFill>
          <a:latin typeface="+mn-lt"/>
          <a:ea typeface="+mn-ea"/>
          <a:cs typeface="+mn-cs"/>
        </a:defRPr>
      </a:lvl1pPr>
      <a:lvl2pPr marL="568325" indent="-223838" algn="l" rtl="0" eaLnBrk="0" fontAlgn="base" hangingPunct="0">
        <a:spcBef>
          <a:spcPct val="45000"/>
        </a:spcBef>
        <a:spcAft>
          <a:spcPct val="0"/>
        </a:spcAft>
        <a:buClr>
          <a:schemeClr val="tx2"/>
        </a:buClr>
        <a:buSzPct val="60000"/>
        <a:buFont typeface="Wingdings" pitchFamily="2" charset="2"/>
        <a:buChar char="§"/>
        <a:defRPr sz="2600">
          <a:solidFill>
            <a:schemeClr val="tx1"/>
          </a:solidFill>
          <a:latin typeface="+mn-lt"/>
        </a:defRPr>
      </a:lvl2pPr>
      <a:lvl3pPr marL="857250" indent="-174625" algn="l" rtl="0" eaLnBrk="0" fontAlgn="base" hangingPunct="0">
        <a:spcBef>
          <a:spcPct val="45000"/>
        </a:spcBef>
        <a:spcAft>
          <a:spcPct val="0"/>
        </a:spcAft>
        <a:buClr>
          <a:schemeClr val="tx2"/>
        </a:buClr>
        <a:buSzPct val="60000"/>
        <a:buFont typeface="Wingdings"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98" name="Rectangle 15"/>
          <p:cNvSpPr>
            <a:spLocks noChangeArrowheads="1"/>
          </p:cNvSpPr>
          <p:nvPr/>
        </p:nvSpPr>
        <p:spPr bwMode="auto">
          <a:xfrm>
            <a:off x="0" y="2503488"/>
            <a:ext cx="9144000" cy="2273300"/>
          </a:xfrm>
          <a:prstGeom prst="rect">
            <a:avLst/>
          </a:prstGeom>
          <a:solidFill>
            <a:srgbClr val="5F211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lnSpc>
                <a:spcPct val="100000"/>
              </a:lnSpc>
              <a:buFontTx/>
              <a:buNone/>
            </a:pPr>
            <a:endParaRPr lang="en-US" b="0"/>
          </a:p>
        </p:txBody>
      </p:sp>
      <p:sp>
        <p:nvSpPr>
          <p:cNvPr id="4099" name="Rectangle 17"/>
          <p:cNvSpPr>
            <a:spLocks noChangeArrowheads="1"/>
          </p:cNvSpPr>
          <p:nvPr/>
        </p:nvSpPr>
        <p:spPr bwMode="auto">
          <a:xfrm>
            <a:off x="0" y="2706688"/>
            <a:ext cx="9144000" cy="457200"/>
          </a:xfrm>
          <a:prstGeom prst="rect">
            <a:avLst/>
          </a:prstGeom>
          <a:solidFill>
            <a:srgbClr val="5F211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lnSpc>
                <a:spcPct val="100000"/>
              </a:lnSpc>
              <a:buFontTx/>
              <a:buNone/>
            </a:pPr>
            <a:endParaRPr lang="en-US" b="0"/>
          </a:p>
        </p:txBody>
      </p:sp>
      <p:sp>
        <p:nvSpPr>
          <p:cNvPr id="4100" name="Rectangle 18"/>
          <p:cNvSpPr>
            <a:spLocks noChangeArrowheads="1"/>
          </p:cNvSpPr>
          <p:nvPr/>
        </p:nvSpPr>
        <p:spPr bwMode="auto">
          <a:xfrm>
            <a:off x="0" y="3206750"/>
            <a:ext cx="9144000" cy="1282700"/>
          </a:xfrm>
          <a:prstGeom prst="rect">
            <a:avLst/>
          </a:prstGeom>
          <a:solidFill>
            <a:schemeClr val="bg1">
              <a:lumMod val="75000"/>
            </a:schemeClr>
          </a:solidFill>
          <a:ln w="9525">
            <a:noFill/>
            <a:miter lim="800000"/>
            <a:headEnd/>
            <a:tailEnd/>
          </a:ln>
        </p:spPr>
        <p:txBody>
          <a:bodyPr wrap="none" anchor="ctr"/>
          <a:lstStyle/>
          <a:p>
            <a:pPr eaLnBrk="1" hangingPunct="1">
              <a:lnSpc>
                <a:spcPct val="100000"/>
              </a:lnSpc>
              <a:buFontTx/>
              <a:buNone/>
              <a:defRPr/>
            </a:pPr>
            <a:endParaRPr lang="en-US" b="0" dirty="0"/>
          </a:p>
        </p:txBody>
      </p:sp>
      <p:sp>
        <p:nvSpPr>
          <p:cNvPr id="4101" name="Rectangle 4"/>
          <p:cNvSpPr>
            <a:spLocks noGrp="1" noChangeArrowheads="1"/>
          </p:cNvSpPr>
          <p:nvPr>
            <p:ph type="ctrTitle"/>
          </p:nvPr>
        </p:nvSpPr>
        <p:spPr>
          <a:xfrm>
            <a:off x="2943225" y="3265488"/>
            <a:ext cx="6200775" cy="1117600"/>
          </a:xfrm>
        </p:spPr>
        <p:txBody>
          <a:bodyPr/>
          <a:lstStyle/>
          <a:p>
            <a:pPr eaLnBrk="1" hangingPunct="1">
              <a:spcBef>
                <a:spcPts val="600"/>
              </a:spcBef>
              <a:defRPr/>
            </a:pPr>
            <a:r>
              <a:rPr lang="en-US" sz="3600" dirty="0" smtClean="0">
                <a:solidFill>
                  <a:schemeClr val="tx1">
                    <a:lumMod val="75000"/>
                    <a:lumOff val="25000"/>
                  </a:schemeClr>
                </a:solidFill>
              </a:rPr>
              <a:t>EVSE Grant and DENC  Update </a:t>
            </a:r>
          </a:p>
        </p:txBody>
      </p:sp>
      <p:sp>
        <p:nvSpPr>
          <p:cNvPr id="4103" name="Rectangle 22"/>
          <p:cNvSpPr>
            <a:spLocks noChangeArrowheads="1"/>
          </p:cNvSpPr>
          <p:nvPr/>
        </p:nvSpPr>
        <p:spPr bwMode="auto">
          <a:xfrm>
            <a:off x="2438400" y="4467225"/>
            <a:ext cx="6337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p>
            <a:pPr algn="r" eaLnBrk="1" hangingPunct="1">
              <a:lnSpc>
                <a:spcPct val="100000"/>
              </a:lnSpc>
              <a:spcBef>
                <a:spcPct val="45000"/>
              </a:spcBef>
              <a:buClr>
                <a:schemeClr val="tx2"/>
              </a:buClr>
              <a:buSzPct val="60000"/>
              <a:buFont typeface="Wingdings" pitchFamily="2" charset="2"/>
              <a:buNone/>
            </a:pPr>
            <a:r>
              <a:rPr lang="en-US" sz="1600" b="0" smtClean="0">
                <a:solidFill>
                  <a:schemeClr val="bg1"/>
                </a:solidFill>
              </a:rPr>
              <a:t>October</a:t>
            </a:r>
            <a:r>
              <a:rPr lang="en-US" sz="1600" b="0" smtClean="0">
                <a:solidFill>
                  <a:schemeClr val="bg1"/>
                </a:solidFill>
              </a:rPr>
              <a:t> </a:t>
            </a:r>
            <a:r>
              <a:rPr lang="en-US" sz="1600" b="0" dirty="0" smtClean="0">
                <a:solidFill>
                  <a:schemeClr val="bg1"/>
                </a:solidFill>
              </a:rPr>
              <a:t>16, 2013 </a:t>
            </a:r>
            <a:endParaRPr lang="en-US" sz="1600" b="0" dirty="0">
              <a:solidFill>
                <a:schemeClr val="bg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38150"/>
            <a:ext cx="2686050" cy="402907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8600" y="5110351"/>
            <a:ext cx="1701800" cy="1401149"/>
          </a:xfrm>
          <a:prstGeom prst="rect">
            <a:avLst/>
          </a:prstGeom>
        </p:spPr>
      </p:pic>
      <p:pic>
        <p:nvPicPr>
          <p:cNvPr id="10" name="Picture 9"/>
          <p:cNvPicPr/>
          <p:nvPr/>
        </p:nvPicPr>
        <p:blipFill>
          <a:blip r:embed="rId6">
            <a:extLst>
              <a:ext uri="{28A0092B-C50C-407E-A947-70E740481C1C}">
                <a14:useLocalDpi xmlns:a14="http://schemas.microsoft.com/office/drawing/2010/main" val="0"/>
              </a:ext>
            </a:extLst>
          </a:blip>
          <a:stretch>
            <a:fillRect/>
          </a:stretch>
        </p:blipFill>
        <p:spPr>
          <a:xfrm>
            <a:off x="5353050" y="5193199"/>
            <a:ext cx="2345590" cy="1370668"/>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EFBE4CE-A548-421F-8138-58663BB54023}" type="slidenum">
              <a:rPr lang="en-US" smtClean="0"/>
              <a:pPr>
                <a:defRPr/>
              </a:pPr>
              <a:t>10</a:t>
            </a:fld>
            <a:endParaRPr lang="en-US" dirty="0"/>
          </a:p>
        </p:txBody>
      </p:sp>
    </p:spTree>
    <p:extLst>
      <p:ext uri="{BB962C8B-B14F-4D97-AF65-F5344CB8AC3E}">
        <p14:creationId xmlns:p14="http://schemas.microsoft.com/office/powerpoint/2010/main" val="3107795836"/>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13436475"/>
              </p:ext>
            </p:extLst>
          </p:nvPr>
        </p:nvGraphicFramePr>
        <p:xfrm>
          <a:off x="304800" y="1536698"/>
          <a:ext cx="8420100" cy="4448341"/>
        </p:xfrm>
        <a:graphic>
          <a:graphicData uri="http://schemas.openxmlformats.org/drawingml/2006/table">
            <a:tbl>
              <a:tblPr firstRow="1" firstCol="1" bandRow="1">
                <a:tableStyleId>{5C22544A-7EE6-4342-B048-85BDC9FD1C3A}</a:tableStyleId>
              </a:tblPr>
              <a:tblGrid>
                <a:gridCol w="1716719"/>
                <a:gridCol w="1471474"/>
                <a:gridCol w="1062731"/>
                <a:gridCol w="1471474"/>
                <a:gridCol w="1471474"/>
                <a:gridCol w="1226228"/>
              </a:tblGrid>
              <a:tr h="508002">
                <a:tc>
                  <a:txBody>
                    <a:bodyPr/>
                    <a:lstStyle/>
                    <a:p>
                      <a:pPr marL="0" marR="0">
                        <a:lnSpc>
                          <a:spcPct val="115000"/>
                        </a:lnSpc>
                        <a:spcBef>
                          <a:spcPts val="0"/>
                        </a:spcBef>
                        <a:spcAft>
                          <a:spcPts val="0"/>
                        </a:spcAft>
                      </a:pPr>
                      <a:r>
                        <a:rPr lang="en-US" sz="1100" dirty="0">
                          <a:effectLst/>
                        </a:rPr>
                        <a:t>Location</a:t>
                      </a:r>
                      <a:endParaRPr lang="en-US" sz="1100" dirty="0">
                        <a:effectLst/>
                        <a:latin typeface="Times New Roman"/>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McKee Medical Center</a:t>
                      </a:r>
                      <a:endParaRPr lang="en-US" sz="1100">
                        <a:effectLst/>
                        <a:latin typeface="Times New Roman"/>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Library</a:t>
                      </a:r>
                      <a:endParaRPr lang="en-US" sz="1100">
                        <a:effectLst/>
                        <a:latin typeface="Times New Roman"/>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Service Center (fleet)</a:t>
                      </a:r>
                      <a:endParaRPr lang="en-US" sz="1100">
                        <a:effectLst/>
                        <a:latin typeface="Times New Roman"/>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Service Center (public)</a:t>
                      </a:r>
                      <a:endParaRPr lang="en-US" sz="1100">
                        <a:effectLst/>
                        <a:latin typeface="Times New Roman"/>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Civic Center</a:t>
                      </a:r>
                      <a:endParaRPr lang="en-US" sz="1100">
                        <a:effectLst/>
                        <a:latin typeface="Times New Roman"/>
                        <a:ea typeface="Times New Roman"/>
                        <a:cs typeface="Times New Roman"/>
                      </a:endParaRPr>
                    </a:p>
                  </a:txBody>
                  <a:tcPr marL="68580" marR="68580" marT="0" marB="0"/>
                </a:tc>
              </a:tr>
              <a:tr h="571500">
                <a:tc>
                  <a:txBody>
                    <a:bodyPr/>
                    <a:lstStyle/>
                    <a:p>
                      <a:pPr marL="0" marR="0">
                        <a:lnSpc>
                          <a:spcPct val="115000"/>
                        </a:lnSpc>
                        <a:spcBef>
                          <a:spcPts val="0"/>
                        </a:spcBef>
                        <a:spcAft>
                          <a:spcPts val="0"/>
                        </a:spcAft>
                      </a:pPr>
                      <a:r>
                        <a:rPr lang="en-US" sz="1100" dirty="0" smtClean="0">
                          <a:effectLst/>
                        </a:rPr>
                        <a:t>Misc. Material &amp;Labor Expense</a:t>
                      </a:r>
                      <a:endParaRPr lang="en-US" sz="1100" dirty="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dirty="0" smtClean="0">
                          <a:effectLst/>
                        </a:rPr>
                        <a:t>$3076.73</a:t>
                      </a:r>
                      <a:endParaRPr lang="en-US" sz="1100" dirty="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dirty="0" smtClean="0">
                          <a:effectLst/>
                        </a:rPr>
                        <a:t>$2677.58</a:t>
                      </a:r>
                      <a:endParaRPr lang="en-US" sz="1100" dirty="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dirty="0" smtClean="0">
                          <a:effectLst/>
                        </a:rPr>
                        <a:t>$1764.34</a:t>
                      </a:r>
                      <a:endParaRPr lang="en-US" sz="1100" dirty="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 </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 </a:t>
                      </a:r>
                      <a:endParaRPr lang="en-US" sz="1100">
                        <a:effectLst/>
                        <a:latin typeface="Times New Roman"/>
                        <a:ea typeface="Times New Roman"/>
                        <a:cs typeface="Times New Roman"/>
                      </a:endParaRPr>
                    </a:p>
                  </a:txBody>
                  <a:tcPr marL="68580" marR="68580" marT="0" marB="0"/>
                </a:tc>
              </a:tr>
              <a:tr h="595903">
                <a:tc>
                  <a:txBody>
                    <a:bodyPr/>
                    <a:lstStyle/>
                    <a:p>
                      <a:pPr marL="0" marR="0">
                        <a:lnSpc>
                          <a:spcPct val="115000"/>
                        </a:lnSpc>
                        <a:spcBef>
                          <a:spcPts val="0"/>
                        </a:spcBef>
                        <a:spcAft>
                          <a:spcPts val="0"/>
                        </a:spcAft>
                      </a:pPr>
                      <a:r>
                        <a:rPr lang="en-US" sz="1100">
                          <a:effectLst/>
                        </a:rPr>
                        <a:t>EVSE Expense</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dirty="0">
                          <a:effectLst/>
                        </a:rPr>
                        <a:t>$3,804.00</a:t>
                      </a:r>
                      <a:endParaRPr lang="en-US" sz="1100" dirty="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$3,804.00</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$3,260.00</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$3,804.00</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$3,804.00</a:t>
                      </a:r>
                      <a:endParaRPr lang="en-US" sz="1100">
                        <a:effectLst/>
                        <a:latin typeface="Times New Roman"/>
                        <a:ea typeface="Times New Roman"/>
                        <a:cs typeface="Times New Roman"/>
                      </a:endParaRPr>
                    </a:p>
                  </a:txBody>
                  <a:tcPr marL="68580" marR="68580" marT="0" marB="0"/>
                </a:tc>
              </a:tr>
              <a:tr h="595903">
                <a:tc>
                  <a:txBody>
                    <a:bodyPr/>
                    <a:lstStyle/>
                    <a:p>
                      <a:pPr marL="0" marR="0">
                        <a:lnSpc>
                          <a:spcPct val="115000"/>
                        </a:lnSpc>
                        <a:spcBef>
                          <a:spcPts val="0"/>
                        </a:spcBef>
                        <a:spcAft>
                          <a:spcPts val="0"/>
                        </a:spcAft>
                      </a:pPr>
                      <a:r>
                        <a:rPr lang="en-US" sz="1100">
                          <a:effectLst/>
                        </a:rPr>
                        <a:t>Electrician Expense</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$3,279.00</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$3,265.00</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$4,886.00</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$4,886.00</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$5,756.00</a:t>
                      </a:r>
                      <a:endParaRPr lang="en-US" sz="1100">
                        <a:effectLst/>
                        <a:latin typeface="Times New Roman"/>
                        <a:ea typeface="Times New Roman"/>
                        <a:cs typeface="Times New Roman"/>
                      </a:endParaRPr>
                    </a:p>
                  </a:txBody>
                  <a:tcPr marL="68580" marR="68580" marT="0" marB="0"/>
                </a:tc>
              </a:tr>
              <a:tr h="51950">
                <a:tc>
                  <a:txBody>
                    <a:bodyPr/>
                    <a:lstStyle/>
                    <a:p>
                      <a:pPr marL="0" marR="0">
                        <a:lnSpc>
                          <a:spcPct val="115000"/>
                        </a:lnSpc>
                        <a:spcBef>
                          <a:spcPts val="0"/>
                        </a:spcBef>
                        <a:spcAft>
                          <a:spcPts val="0"/>
                        </a:spcAft>
                      </a:pPr>
                      <a:r>
                        <a:rPr lang="en-US" sz="200">
                          <a:effectLst/>
                        </a:rPr>
                        <a:t> </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200">
                          <a:effectLst/>
                        </a:rPr>
                        <a:t> </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200">
                          <a:effectLst/>
                        </a:rPr>
                        <a:t> </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200">
                          <a:effectLst/>
                        </a:rPr>
                        <a:t> </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200">
                          <a:effectLst/>
                        </a:rPr>
                        <a:t> </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200">
                          <a:effectLst/>
                        </a:rPr>
                        <a:t> </a:t>
                      </a:r>
                      <a:endParaRPr lang="en-US" sz="1100">
                        <a:effectLst/>
                        <a:latin typeface="Times New Roman"/>
                        <a:ea typeface="Times New Roman"/>
                        <a:cs typeface="Times New Roman"/>
                      </a:endParaRPr>
                    </a:p>
                  </a:txBody>
                  <a:tcPr marL="68580" marR="68580" marT="0" marB="0"/>
                </a:tc>
              </a:tr>
              <a:tr h="595903">
                <a:tc>
                  <a:txBody>
                    <a:bodyPr/>
                    <a:lstStyle/>
                    <a:p>
                      <a:pPr marL="0" marR="0">
                        <a:lnSpc>
                          <a:spcPct val="115000"/>
                        </a:lnSpc>
                        <a:spcBef>
                          <a:spcPts val="0"/>
                        </a:spcBef>
                        <a:spcAft>
                          <a:spcPts val="0"/>
                        </a:spcAft>
                      </a:pPr>
                      <a:r>
                        <a:rPr lang="en-US" sz="1100">
                          <a:effectLst/>
                        </a:rPr>
                        <a:t>Total Expense by Location</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$10,159.73</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$9,746.58</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$9,910.34</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$8,690.00</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$9,560.00</a:t>
                      </a:r>
                      <a:endParaRPr lang="en-US" sz="1100">
                        <a:effectLst/>
                        <a:latin typeface="Times New Roman"/>
                        <a:ea typeface="Times New Roman"/>
                        <a:cs typeface="Times New Roman"/>
                      </a:endParaRPr>
                    </a:p>
                  </a:txBody>
                  <a:tcPr marL="68580" marR="68580" marT="0" marB="0"/>
                </a:tc>
              </a:tr>
              <a:tr h="51950">
                <a:tc>
                  <a:txBody>
                    <a:bodyPr/>
                    <a:lstStyle/>
                    <a:p>
                      <a:pPr marL="0" marR="0">
                        <a:lnSpc>
                          <a:spcPct val="115000"/>
                        </a:lnSpc>
                        <a:spcBef>
                          <a:spcPts val="0"/>
                        </a:spcBef>
                        <a:spcAft>
                          <a:spcPts val="0"/>
                        </a:spcAft>
                      </a:pPr>
                      <a:r>
                        <a:rPr lang="en-US" sz="200">
                          <a:effectLst/>
                        </a:rPr>
                        <a:t> </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200">
                          <a:effectLst/>
                        </a:rPr>
                        <a:t> </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200">
                          <a:effectLst/>
                        </a:rPr>
                        <a:t> </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200">
                          <a:effectLst/>
                        </a:rPr>
                        <a:t> </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200">
                          <a:effectLst/>
                        </a:rPr>
                        <a:t> </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200">
                          <a:effectLst/>
                        </a:rPr>
                        <a:t> </a:t>
                      </a:r>
                      <a:endParaRPr lang="en-US" sz="1100">
                        <a:effectLst/>
                        <a:latin typeface="Times New Roman"/>
                        <a:ea typeface="Times New Roman"/>
                        <a:cs typeface="Times New Roman"/>
                      </a:endParaRPr>
                    </a:p>
                  </a:txBody>
                  <a:tcPr marL="68580" marR="68580" marT="0" marB="0"/>
                </a:tc>
              </a:tr>
              <a:tr h="595903">
                <a:tc>
                  <a:txBody>
                    <a:bodyPr/>
                    <a:lstStyle/>
                    <a:p>
                      <a:pPr marL="0" marR="0">
                        <a:lnSpc>
                          <a:spcPct val="115000"/>
                        </a:lnSpc>
                        <a:spcBef>
                          <a:spcPts val="0"/>
                        </a:spcBef>
                        <a:spcAft>
                          <a:spcPts val="0"/>
                        </a:spcAft>
                      </a:pPr>
                      <a:r>
                        <a:rPr lang="en-US" sz="1100">
                          <a:effectLst/>
                        </a:rPr>
                        <a:t>Grant Funding</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$6,260.00</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dirty="0">
                          <a:effectLst/>
                        </a:rPr>
                        <a:t>$6,260.00</a:t>
                      </a:r>
                      <a:endParaRPr lang="en-US" sz="1100" dirty="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$6,260.00</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$3,600.00</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$6,260.00</a:t>
                      </a:r>
                      <a:endParaRPr lang="en-US" sz="1100">
                        <a:effectLst/>
                        <a:latin typeface="Times New Roman"/>
                        <a:ea typeface="Times New Roman"/>
                        <a:cs typeface="Times New Roman"/>
                      </a:endParaRPr>
                    </a:p>
                  </a:txBody>
                  <a:tcPr marL="68580" marR="68580" marT="0" marB="0"/>
                </a:tc>
              </a:tr>
              <a:tr h="595903">
                <a:tc>
                  <a:txBody>
                    <a:bodyPr/>
                    <a:lstStyle/>
                    <a:p>
                      <a:pPr marL="0" marR="0">
                        <a:lnSpc>
                          <a:spcPct val="115000"/>
                        </a:lnSpc>
                        <a:spcBef>
                          <a:spcPts val="0"/>
                        </a:spcBef>
                        <a:spcAft>
                          <a:spcPts val="0"/>
                        </a:spcAft>
                      </a:pPr>
                      <a:r>
                        <a:rPr lang="en-US" sz="1100">
                          <a:effectLst/>
                        </a:rPr>
                        <a:t>City Funding</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$3,899.73</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$3,486.58</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$3,650.34</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$5,090.00</a:t>
                      </a:r>
                      <a:endParaRPr lang="en-US" sz="1100">
                        <a:effectLst/>
                        <a:latin typeface="Times New Roman"/>
                        <a:ea typeface="Times New Roman"/>
                        <a:cs typeface="Times New Roman"/>
                      </a:endParaRPr>
                    </a:p>
                  </a:txBody>
                  <a:tcPr marL="68580" marR="68580" marT="0" marB="0"/>
                </a:tc>
                <a:tc>
                  <a:txBody>
                    <a:bodyPr/>
                    <a:lstStyle/>
                    <a:p>
                      <a:pPr marL="0" marR="0" algn="r">
                        <a:lnSpc>
                          <a:spcPct val="115000"/>
                        </a:lnSpc>
                        <a:spcBef>
                          <a:spcPts val="0"/>
                        </a:spcBef>
                        <a:spcAft>
                          <a:spcPts val="0"/>
                        </a:spcAft>
                      </a:pPr>
                      <a:r>
                        <a:rPr lang="en-US" sz="1100">
                          <a:effectLst/>
                        </a:rPr>
                        <a:t>$3,300.00</a:t>
                      </a:r>
                      <a:endParaRPr lang="en-US" sz="1100">
                        <a:effectLst/>
                        <a:latin typeface="Times New Roman"/>
                        <a:ea typeface="Times New Roman"/>
                        <a:cs typeface="Times New Roman"/>
                      </a:endParaRPr>
                    </a:p>
                  </a:txBody>
                  <a:tcPr marL="68580" marR="68580" marT="0" marB="0"/>
                </a:tc>
              </a:tr>
              <a:tr h="285424">
                <a:tc>
                  <a:txBody>
                    <a:bodyPr/>
                    <a:lstStyle/>
                    <a:p>
                      <a:pPr marL="0" marR="0">
                        <a:lnSpc>
                          <a:spcPct val="115000"/>
                        </a:lnSpc>
                        <a:spcBef>
                          <a:spcPts val="0"/>
                        </a:spcBef>
                        <a:spcAft>
                          <a:spcPts val="0"/>
                        </a:spcAft>
                      </a:pPr>
                      <a:r>
                        <a:rPr lang="en-US" sz="1100">
                          <a:effectLst/>
                        </a:rPr>
                        <a:t>City % Match</a:t>
                      </a:r>
                      <a:endParaRPr lang="en-US" sz="1100">
                        <a:effectLst/>
                        <a:latin typeface="Times New Roman"/>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38%</a:t>
                      </a:r>
                      <a:endParaRPr lang="en-US" sz="1100">
                        <a:effectLst/>
                        <a:latin typeface="Times New Roman"/>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36%</a:t>
                      </a:r>
                      <a:endParaRPr lang="en-US" sz="1100">
                        <a:effectLst/>
                        <a:latin typeface="Times New Roman"/>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37%</a:t>
                      </a:r>
                      <a:endParaRPr lang="en-US" sz="1100">
                        <a:effectLst/>
                        <a:latin typeface="Times New Roman"/>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59%</a:t>
                      </a:r>
                      <a:endParaRPr lang="en-US" sz="1100">
                        <a:effectLst/>
                        <a:latin typeface="Times New Roman"/>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35%</a:t>
                      </a:r>
                      <a:endParaRPr lang="en-US" sz="1100" dirty="0">
                        <a:effectLst/>
                        <a:latin typeface="Times New Roman"/>
                        <a:ea typeface="Times New Roman"/>
                        <a:cs typeface="Times New Roman"/>
                      </a:endParaRPr>
                    </a:p>
                  </a:txBody>
                  <a:tcPr marL="68580" marR="68580" marT="0" marB="0"/>
                </a:tc>
              </a:tr>
            </a:tbl>
          </a:graphicData>
        </a:graphic>
      </p:graphicFrame>
      <p:sp>
        <p:nvSpPr>
          <p:cNvPr id="4" name="Slide Number Placeholder 3"/>
          <p:cNvSpPr>
            <a:spLocks noGrp="1"/>
          </p:cNvSpPr>
          <p:nvPr>
            <p:ph type="sldNum" sz="quarter" idx="10"/>
          </p:nvPr>
        </p:nvSpPr>
        <p:spPr/>
        <p:txBody>
          <a:bodyPr/>
          <a:lstStyle/>
          <a:p>
            <a:pPr>
              <a:defRPr/>
            </a:pPr>
            <a:fld id="{6EFBE4CE-A548-421F-8138-58663BB54023}" type="slidenum">
              <a:rPr lang="en-US" smtClean="0"/>
              <a:pPr>
                <a:defRPr/>
              </a:pPr>
              <a:t>11</a:t>
            </a:fld>
            <a:endParaRPr lang="en-US" dirty="0"/>
          </a:p>
        </p:txBody>
      </p:sp>
    </p:spTree>
    <p:extLst>
      <p:ext uri="{BB962C8B-B14F-4D97-AF65-F5344CB8AC3E}">
        <p14:creationId xmlns:p14="http://schemas.microsoft.com/office/powerpoint/2010/main" val="1276001790"/>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9938" y="2987675"/>
            <a:ext cx="7772400" cy="1362075"/>
          </a:xfrm>
        </p:spPr>
        <p:txBody>
          <a:bodyPr/>
          <a:lstStyle/>
          <a:p>
            <a:pPr algn="ctr"/>
            <a:r>
              <a:rPr lang="en-US" sz="4400" b="0" i="1" cap="none" dirty="0" smtClean="0">
                <a:latin typeface="+mn-lt"/>
              </a:rPr>
              <a:t>DENC Update and Upcoming Events</a:t>
            </a:r>
            <a:endParaRPr lang="en-US" sz="4400" b="0" i="1" cap="none" dirty="0">
              <a:latin typeface="+mn-lt"/>
            </a:endParaRPr>
          </a:p>
        </p:txBody>
      </p:sp>
      <p:sp>
        <p:nvSpPr>
          <p:cNvPr id="7" name="Text Placeholder 6"/>
          <p:cNvSpPr>
            <a:spLocks noGrp="1"/>
          </p:cNvSpPr>
          <p:nvPr>
            <p:ph type="body" idx="1"/>
          </p:nvPr>
        </p:nvSpPr>
        <p:spPr>
          <a:xfrm>
            <a:off x="398463" y="190500"/>
            <a:ext cx="7772400" cy="895350"/>
          </a:xfrm>
        </p:spPr>
        <p:txBody>
          <a:bodyPr/>
          <a:lstStyle/>
          <a:p>
            <a:r>
              <a:rPr lang="en-US" sz="3200" dirty="0">
                <a:solidFill>
                  <a:schemeClr val="tx2"/>
                </a:solidFill>
              </a:rPr>
              <a:t>Drive Electric Northern Colorado</a:t>
            </a:r>
          </a:p>
        </p:txBody>
      </p:sp>
      <p:sp>
        <p:nvSpPr>
          <p:cNvPr id="4" name="Slide Number Placeholder 3"/>
          <p:cNvSpPr>
            <a:spLocks noGrp="1"/>
          </p:cNvSpPr>
          <p:nvPr>
            <p:ph type="sldNum" sz="quarter" idx="10"/>
          </p:nvPr>
        </p:nvSpPr>
        <p:spPr/>
        <p:txBody>
          <a:bodyPr/>
          <a:lstStyle/>
          <a:p>
            <a:pPr>
              <a:defRPr/>
            </a:pPr>
            <a:fld id="{6EFBE4CE-A548-421F-8138-58663BB54023}" type="slidenum">
              <a:rPr lang="en-US" smtClean="0"/>
              <a:pPr>
                <a:defRPr/>
              </a:pPr>
              <a:t>12</a:t>
            </a:fld>
            <a:endParaRPr lang="en-US" dirty="0"/>
          </a:p>
        </p:txBody>
      </p:sp>
    </p:spTree>
    <p:extLst>
      <p:ext uri="{BB962C8B-B14F-4D97-AF65-F5344CB8AC3E}">
        <p14:creationId xmlns:p14="http://schemas.microsoft.com/office/powerpoint/2010/main" val="2903692716"/>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228725"/>
            <a:ext cx="9144000" cy="5724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emjayandthem.files.wordpress.com/2010/11/istock_winding_road.jpg"/>
          <p:cNvPicPr>
            <a:picLocks noChangeAspect="1" noChangeArrowheads="1"/>
          </p:cNvPicPr>
          <p:nvPr/>
        </p:nvPicPr>
        <p:blipFill rotWithShape="1">
          <a:blip r:embed="rId3">
            <a:extLst>
              <a:ext uri="{28A0092B-C50C-407E-A947-70E740481C1C}">
                <a14:useLocalDpi xmlns:a14="http://schemas.microsoft.com/office/drawing/2010/main" val="0"/>
              </a:ext>
            </a:extLst>
          </a:blip>
          <a:srcRect b="9614"/>
          <a:stretch/>
        </p:blipFill>
        <p:spPr bwMode="auto">
          <a:xfrm>
            <a:off x="-1" y="2433313"/>
            <a:ext cx="9144000" cy="46151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a:defRPr/>
            </a:pPr>
            <a:fld id="{6EFBE4CE-A548-421F-8138-58663BB54023}" type="slidenum">
              <a:rPr lang="en-US" smtClean="0"/>
              <a:pPr>
                <a:defRPr/>
              </a:pPr>
              <a:t>13</a:t>
            </a:fld>
            <a:endParaRPr lang="en-US" dirty="0"/>
          </a:p>
        </p:txBody>
      </p:sp>
      <p:sp>
        <p:nvSpPr>
          <p:cNvPr id="10" name="Title 1"/>
          <p:cNvSpPr>
            <a:spLocks noGrp="1"/>
          </p:cNvSpPr>
          <p:nvPr>
            <p:ph type="title"/>
          </p:nvPr>
        </p:nvSpPr>
        <p:spPr>
          <a:xfrm>
            <a:off x="85725" y="-53975"/>
            <a:ext cx="8229600" cy="1025525"/>
          </a:xfrm>
        </p:spPr>
        <p:txBody>
          <a:bodyPr/>
          <a:lstStyle/>
          <a:p>
            <a:r>
              <a:rPr lang="en-US" dirty="0" smtClean="0"/>
              <a:t>The Deployment Community Concept </a:t>
            </a:r>
          </a:p>
        </p:txBody>
      </p:sp>
      <p:sp>
        <p:nvSpPr>
          <p:cNvPr id="11" name="TextBox 10"/>
          <p:cNvSpPr txBox="1"/>
          <p:nvPr/>
        </p:nvSpPr>
        <p:spPr>
          <a:xfrm>
            <a:off x="3835400" y="5315274"/>
            <a:ext cx="4940299" cy="1047102"/>
          </a:xfrm>
          <a:prstGeom prst="rect">
            <a:avLst/>
          </a:prstGeom>
          <a:noFill/>
        </p:spPr>
        <p:txBody>
          <a:bodyPr lIns="0" tIns="0" rIns="0" bIns="0"/>
          <a:lstStyle/>
          <a:p>
            <a:pPr fontAlgn="auto">
              <a:lnSpc>
                <a:spcPts val="2700"/>
              </a:lnSpc>
              <a:spcBef>
                <a:spcPts val="0"/>
              </a:spcBef>
              <a:spcAft>
                <a:spcPts val="0"/>
              </a:spcAft>
              <a:defRPr/>
            </a:pPr>
            <a:r>
              <a:rPr lang="en-US" sz="2000" dirty="0" smtClean="0">
                <a:solidFill>
                  <a:schemeClr val="tx2"/>
                </a:solidFill>
                <a:latin typeface="Arial"/>
                <a:cs typeface="Arial"/>
              </a:rPr>
              <a:t>Create a </a:t>
            </a:r>
            <a:r>
              <a:rPr lang="en-US" sz="2000" dirty="0">
                <a:solidFill>
                  <a:schemeClr val="tx2"/>
                </a:solidFill>
                <a:latin typeface="Arial"/>
                <a:cs typeface="Arial"/>
              </a:rPr>
              <a:t>replicable and scalable model as a roadmap for other communities across the nation.</a:t>
            </a:r>
          </a:p>
          <a:p>
            <a:pPr fontAlgn="auto">
              <a:lnSpc>
                <a:spcPts val="2700"/>
              </a:lnSpc>
              <a:spcBef>
                <a:spcPts val="0"/>
              </a:spcBef>
              <a:spcAft>
                <a:spcPts val="0"/>
              </a:spcAft>
              <a:defRPr/>
            </a:pPr>
            <a:endParaRPr lang="en-US" sz="2000" dirty="0">
              <a:solidFill>
                <a:schemeClr val="tx1">
                  <a:lumMod val="50000"/>
                  <a:lumOff val="50000"/>
                </a:schemeClr>
              </a:solidFill>
              <a:latin typeface="Arial"/>
              <a:cs typeface="Arial"/>
            </a:endParaRPr>
          </a:p>
          <a:p>
            <a:pPr fontAlgn="auto">
              <a:spcBef>
                <a:spcPts val="0"/>
              </a:spcBef>
              <a:spcAft>
                <a:spcPts val="0"/>
              </a:spcAft>
              <a:defRPr/>
            </a:pPr>
            <a:endParaRPr lang="en-US" sz="2000" dirty="0">
              <a:latin typeface="Arial"/>
              <a:cs typeface="Arial"/>
            </a:endParaRPr>
          </a:p>
        </p:txBody>
      </p:sp>
      <p:sp>
        <p:nvSpPr>
          <p:cNvPr id="13" name="Rounded Rectangle 12"/>
          <p:cNvSpPr/>
          <p:nvPr/>
        </p:nvSpPr>
        <p:spPr>
          <a:xfrm>
            <a:off x="1476375" y="4010026"/>
            <a:ext cx="400050" cy="2041525"/>
          </a:xfrm>
          <a:custGeom>
            <a:avLst/>
            <a:gdLst>
              <a:gd name="connsiteX0" fmla="*/ 0 w 400050"/>
              <a:gd name="connsiteY0" fmla="*/ 66676 h 2028825"/>
              <a:gd name="connsiteX1" fmla="*/ 66676 w 400050"/>
              <a:gd name="connsiteY1" fmla="*/ 0 h 2028825"/>
              <a:gd name="connsiteX2" fmla="*/ 333374 w 400050"/>
              <a:gd name="connsiteY2" fmla="*/ 0 h 2028825"/>
              <a:gd name="connsiteX3" fmla="*/ 400050 w 400050"/>
              <a:gd name="connsiteY3" fmla="*/ 66676 h 2028825"/>
              <a:gd name="connsiteX4" fmla="*/ 400050 w 400050"/>
              <a:gd name="connsiteY4" fmla="*/ 1962149 h 2028825"/>
              <a:gd name="connsiteX5" fmla="*/ 333374 w 400050"/>
              <a:gd name="connsiteY5" fmla="*/ 2028825 h 2028825"/>
              <a:gd name="connsiteX6" fmla="*/ 66676 w 400050"/>
              <a:gd name="connsiteY6" fmla="*/ 2028825 h 2028825"/>
              <a:gd name="connsiteX7" fmla="*/ 0 w 400050"/>
              <a:gd name="connsiteY7" fmla="*/ 1962149 h 2028825"/>
              <a:gd name="connsiteX8" fmla="*/ 0 w 400050"/>
              <a:gd name="connsiteY8" fmla="*/ 66676 h 2028825"/>
              <a:gd name="connsiteX0" fmla="*/ 0 w 400050"/>
              <a:gd name="connsiteY0" fmla="*/ 66676 h 2028825"/>
              <a:gd name="connsiteX1" fmla="*/ 66676 w 400050"/>
              <a:gd name="connsiteY1" fmla="*/ 0 h 2028825"/>
              <a:gd name="connsiteX2" fmla="*/ 333374 w 400050"/>
              <a:gd name="connsiteY2" fmla="*/ 0 h 2028825"/>
              <a:gd name="connsiteX3" fmla="*/ 400050 w 400050"/>
              <a:gd name="connsiteY3" fmla="*/ 66676 h 2028825"/>
              <a:gd name="connsiteX4" fmla="*/ 400050 w 400050"/>
              <a:gd name="connsiteY4" fmla="*/ 1962149 h 2028825"/>
              <a:gd name="connsiteX5" fmla="*/ 244474 w 400050"/>
              <a:gd name="connsiteY5" fmla="*/ 2028825 h 2028825"/>
              <a:gd name="connsiteX6" fmla="*/ 66676 w 400050"/>
              <a:gd name="connsiteY6" fmla="*/ 2028825 h 2028825"/>
              <a:gd name="connsiteX7" fmla="*/ 0 w 400050"/>
              <a:gd name="connsiteY7" fmla="*/ 1962149 h 2028825"/>
              <a:gd name="connsiteX8" fmla="*/ 0 w 400050"/>
              <a:gd name="connsiteY8" fmla="*/ 66676 h 2028825"/>
              <a:gd name="connsiteX0" fmla="*/ 0 w 400050"/>
              <a:gd name="connsiteY0" fmla="*/ 66676 h 2038350"/>
              <a:gd name="connsiteX1" fmla="*/ 66676 w 400050"/>
              <a:gd name="connsiteY1" fmla="*/ 0 h 2038350"/>
              <a:gd name="connsiteX2" fmla="*/ 333374 w 400050"/>
              <a:gd name="connsiteY2" fmla="*/ 0 h 2038350"/>
              <a:gd name="connsiteX3" fmla="*/ 400050 w 400050"/>
              <a:gd name="connsiteY3" fmla="*/ 66676 h 2038350"/>
              <a:gd name="connsiteX4" fmla="*/ 400050 w 400050"/>
              <a:gd name="connsiteY4" fmla="*/ 1962149 h 2038350"/>
              <a:gd name="connsiteX5" fmla="*/ 244474 w 400050"/>
              <a:gd name="connsiteY5" fmla="*/ 2028825 h 2038350"/>
              <a:gd name="connsiteX6" fmla="*/ 149226 w 400050"/>
              <a:gd name="connsiteY6" fmla="*/ 2038350 h 2038350"/>
              <a:gd name="connsiteX7" fmla="*/ 0 w 400050"/>
              <a:gd name="connsiteY7" fmla="*/ 1962149 h 2038350"/>
              <a:gd name="connsiteX8" fmla="*/ 0 w 400050"/>
              <a:gd name="connsiteY8" fmla="*/ 66676 h 2038350"/>
              <a:gd name="connsiteX0" fmla="*/ 0 w 400050"/>
              <a:gd name="connsiteY0" fmla="*/ 66676 h 2038350"/>
              <a:gd name="connsiteX1" fmla="*/ 66676 w 400050"/>
              <a:gd name="connsiteY1" fmla="*/ 0 h 2038350"/>
              <a:gd name="connsiteX2" fmla="*/ 333374 w 400050"/>
              <a:gd name="connsiteY2" fmla="*/ 0 h 2038350"/>
              <a:gd name="connsiteX3" fmla="*/ 400050 w 400050"/>
              <a:gd name="connsiteY3" fmla="*/ 66676 h 2038350"/>
              <a:gd name="connsiteX4" fmla="*/ 400050 w 400050"/>
              <a:gd name="connsiteY4" fmla="*/ 1962149 h 2038350"/>
              <a:gd name="connsiteX5" fmla="*/ 288924 w 400050"/>
              <a:gd name="connsiteY5" fmla="*/ 2038350 h 2038350"/>
              <a:gd name="connsiteX6" fmla="*/ 149226 w 400050"/>
              <a:gd name="connsiteY6" fmla="*/ 2038350 h 2038350"/>
              <a:gd name="connsiteX7" fmla="*/ 0 w 400050"/>
              <a:gd name="connsiteY7" fmla="*/ 1962149 h 2038350"/>
              <a:gd name="connsiteX8" fmla="*/ 0 w 400050"/>
              <a:gd name="connsiteY8" fmla="*/ 66676 h 2038350"/>
              <a:gd name="connsiteX0" fmla="*/ 0 w 400050"/>
              <a:gd name="connsiteY0" fmla="*/ 66676 h 2038350"/>
              <a:gd name="connsiteX1" fmla="*/ 66676 w 400050"/>
              <a:gd name="connsiteY1" fmla="*/ 0 h 2038350"/>
              <a:gd name="connsiteX2" fmla="*/ 333374 w 400050"/>
              <a:gd name="connsiteY2" fmla="*/ 0 h 2038350"/>
              <a:gd name="connsiteX3" fmla="*/ 400050 w 400050"/>
              <a:gd name="connsiteY3" fmla="*/ 66676 h 2038350"/>
              <a:gd name="connsiteX4" fmla="*/ 400050 w 400050"/>
              <a:gd name="connsiteY4" fmla="*/ 1962149 h 2038350"/>
              <a:gd name="connsiteX5" fmla="*/ 266699 w 400050"/>
              <a:gd name="connsiteY5" fmla="*/ 2038350 h 2038350"/>
              <a:gd name="connsiteX6" fmla="*/ 149226 w 400050"/>
              <a:gd name="connsiteY6" fmla="*/ 2038350 h 2038350"/>
              <a:gd name="connsiteX7" fmla="*/ 0 w 400050"/>
              <a:gd name="connsiteY7" fmla="*/ 1962149 h 2038350"/>
              <a:gd name="connsiteX8" fmla="*/ 0 w 400050"/>
              <a:gd name="connsiteY8" fmla="*/ 66676 h 2038350"/>
              <a:gd name="connsiteX0" fmla="*/ 0 w 400050"/>
              <a:gd name="connsiteY0" fmla="*/ 66676 h 2038350"/>
              <a:gd name="connsiteX1" fmla="*/ 66676 w 400050"/>
              <a:gd name="connsiteY1" fmla="*/ 0 h 2038350"/>
              <a:gd name="connsiteX2" fmla="*/ 333374 w 400050"/>
              <a:gd name="connsiteY2" fmla="*/ 0 h 2038350"/>
              <a:gd name="connsiteX3" fmla="*/ 400050 w 400050"/>
              <a:gd name="connsiteY3" fmla="*/ 66676 h 2038350"/>
              <a:gd name="connsiteX4" fmla="*/ 400050 w 400050"/>
              <a:gd name="connsiteY4" fmla="*/ 1962149 h 2038350"/>
              <a:gd name="connsiteX5" fmla="*/ 266699 w 400050"/>
              <a:gd name="connsiteY5" fmla="*/ 2038350 h 2038350"/>
              <a:gd name="connsiteX6" fmla="*/ 136526 w 400050"/>
              <a:gd name="connsiteY6" fmla="*/ 2038350 h 2038350"/>
              <a:gd name="connsiteX7" fmla="*/ 0 w 400050"/>
              <a:gd name="connsiteY7" fmla="*/ 1962149 h 2038350"/>
              <a:gd name="connsiteX8" fmla="*/ 0 w 400050"/>
              <a:gd name="connsiteY8" fmla="*/ 66676 h 2038350"/>
              <a:gd name="connsiteX0" fmla="*/ 0 w 400050"/>
              <a:gd name="connsiteY0" fmla="*/ 66676 h 2041525"/>
              <a:gd name="connsiteX1" fmla="*/ 66676 w 400050"/>
              <a:gd name="connsiteY1" fmla="*/ 0 h 2041525"/>
              <a:gd name="connsiteX2" fmla="*/ 333374 w 400050"/>
              <a:gd name="connsiteY2" fmla="*/ 0 h 2041525"/>
              <a:gd name="connsiteX3" fmla="*/ 400050 w 400050"/>
              <a:gd name="connsiteY3" fmla="*/ 66676 h 2041525"/>
              <a:gd name="connsiteX4" fmla="*/ 400050 w 400050"/>
              <a:gd name="connsiteY4" fmla="*/ 1962149 h 2041525"/>
              <a:gd name="connsiteX5" fmla="*/ 276224 w 400050"/>
              <a:gd name="connsiteY5" fmla="*/ 2041525 h 2041525"/>
              <a:gd name="connsiteX6" fmla="*/ 136526 w 400050"/>
              <a:gd name="connsiteY6" fmla="*/ 2038350 h 2041525"/>
              <a:gd name="connsiteX7" fmla="*/ 0 w 400050"/>
              <a:gd name="connsiteY7" fmla="*/ 1962149 h 2041525"/>
              <a:gd name="connsiteX8" fmla="*/ 0 w 400050"/>
              <a:gd name="connsiteY8" fmla="*/ 66676 h 204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2041525">
                <a:moveTo>
                  <a:pt x="0" y="66676"/>
                </a:moveTo>
                <a:cubicBezTo>
                  <a:pt x="0" y="29852"/>
                  <a:pt x="29852" y="0"/>
                  <a:pt x="66676" y="0"/>
                </a:cubicBezTo>
                <a:lnTo>
                  <a:pt x="333374" y="0"/>
                </a:lnTo>
                <a:cubicBezTo>
                  <a:pt x="370198" y="0"/>
                  <a:pt x="400050" y="29852"/>
                  <a:pt x="400050" y="66676"/>
                </a:cubicBezTo>
                <a:lnTo>
                  <a:pt x="400050" y="1962149"/>
                </a:lnTo>
                <a:cubicBezTo>
                  <a:pt x="400050" y="1998973"/>
                  <a:pt x="313048" y="2041525"/>
                  <a:pt x="276224" y="2041525"/>
                </a:cubicBezTo>
                <a:lnTo>
                  <a:pt x="136526" y="2038350"/>
                </a:lnTo>
                <a:cubicBezTo>
                  <a:pt x="99702" y="2038350"/>
                  <a:pt x="0" y="1998973"/>
                  <a:pt x="0" y="1962149"/>
                </a:cubicBezTo>
                <a:lnTo>
                  <a:pt x="0" y="66676"/>
                </a:lnTo>
                <a:close/>
              </a:path>
            </a:pathLst>
          </a:cu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p:cNvSpPr/>
          <p:nvPr/>
        </p:nvSpPr>
        <p:spPr>
          <a:xfrm>
            <a:off x="171450" y="1770062"/>
            <a:ext cx="3009900" cy="2444750"/>
          </a:xfrm>
          <a:prstGeom prst="diamond">
            <a:avLst/>
          </a:prstGeom>
          <a:gradFill flip="none" rotWithShape="1">
            <a:gsLst>
              <a:gs pos="0">
                <a:srgbClr val="FFFF00">
                  <a:shade val="30000"/>
                  <a:satMod val="115000"/>
                </a:srgbClr>
              </a:gs>
              <a:gs pos="21000">
                <a:srgbClr val="FFFF00">
                  <a:shade val="67500"/>
                  <a:satMod val="115000"/>
                </a:srgbClr>
              </a:gs>
              <a:gs pos="100000">
                <a:srgbClr val="FFFF00">
                  <a:shade val="100000"/>
                  <a:satMod val="115000"/>
                </a:srgb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Facilitate </a:t>
            </a:r>
            <a:r>
              <a:rPr lang="en-US" dirty="0" smtClean="0">
                <a:solidFill>
                  <a:schemeClr val="tx1"/>
                </a:solidFill>
              </a:rPr>
              <a:t>Nationwide Plug-in Electric Vehicle Technology</a:t>
            </a:r>
            <a:endParaRPr lang="en-US" dirty="0">
              <a:solidFill>
                <a:schemeClr val="tx1"/>
              </a:solidFill>
            </a:endParaRPr>
          </a:p>
        </p:txBody>
      </p:sp>
      <p:sp>
        <p:nvSpPr>
          <p:cNvPr id="15" name="Rounded Rectangle 14"/>
          <p:cNvSpPr/>
          <p:nvPr/>
        </p:nvSpPr>
        <p:spPr>
          <a:xfrm>
            <a:off x="4428331" y="2800348"/>
            <a:ext cx="287337" cy="2343151"/>
          </a:xfrm>
          <a:custGeom>
            <a:avLst/>
            <a:gdLst>
              <a:gd name="connsiteX0" fmla="*/ 0 w 287337"/>
              <a:gd name="connsiteY0" fmla="*/ 47890 h 2224088"/>
              <a:gd name="connsiteX1" fmla="*/ 47890 w 287337"/>
              <a:gd name="connsiteY1" fmla="*/ 0 h 2224088"/>
              <a:gd name="connsiteX2" fmla="*/ 239447 w 287337"/>
              <a:gd name="connsiteY2" fmla="*/ 0 h 2224088"/>
              <a:gd name="connsiteX3" fmla="*/ 287337 w 287337"/>
              <a:gd name="connsiteY3" fmla="*/ 47890 h 2224088"/>
              <a:gd name="connsiteX4" fmla="*/ 287337 w 287337"/>
              <a:gd name="connsiteY4" fmla="*/ 2176198 h 2224088"/>
              <a:gd name="connsiteX5" fmla="*/ 239447 w 287337"/>
              <a:gd name="connsiteY5" fmla="*/ 2224088 h 2224088"/>
              <a:gd name="connsiteX6" fmla="*/ 47890 w 287337"/>
              <a:gd name="connsiteY6" fmla="*/ 2224088 h 2224088"/>
              <a:gd name="connsiteX7" fmla="*/ 0 w 287337"/>
              <a:gd name="connsiteY7" fmla="*/ 2176198 h 2224088"/>
              <a:gd name="connsiteX8" fmla="*/ 0 w 287337"/>
              <a:gd name="connsiteY8" fmla="*/ 47890 h 2224088"/>
              <a:gd name="connsiteX0" fmla="*/ 0 w 287337"/>
              <a:gd name="connsiteY0" fmla="*/ 47890 h 2228850"/>
              <a:gd name="connsiteX1" fmla="*/ 47890 w 287337"/>
              <a:gd name="connsiteY1" fmla="*/ 0 h 2228850"/>
              <a:gd name="connsiteX2" fmla="*/ 239447 w 287337"/>
              <a:gd name="connsiteY2" fmla="*/ 0 h 2228850"/>
              <a:gd name="connsiteX3" fmla="*/ 287337 w 287337"/>
              <a:gd name="connsiteY3" fmla="*/ 47890 h 2228850"/>
              <a:gd name="connsiteX4" fmla="*/ 287337 w 287337"/>
              <a:gd name="connsiteY4" fmla="*/ 2176198 h 2228850"/>
              <a:gd name="connsiteX5" fmla="*/ 239447 w 287337"/>
              <a:gd name="connsiteY5" fmla="*/ 2224088 h 2228850"/>
              <a:gd name="connsiteX6" fmla="*/ 95515 w 287337"/>
              <a:gd name="connsiteY6" fmla="*/ 2228850 h 2228850"/>
              <a:gd name="connsiteX7" fmla="*/ 0 w 287337"/>
              <a:gd name="connsiteY7" fmla="*/ 2176198 h 2228850"/>
              <a:gd name="connsiteX8" fmla="*/ 0 w 287337"/>
              <a:gd name="connsiteY8" fmla="*/ 47890 h 2228850"/>
              <a:gd name="connsiteX0" fmla="*/ 0 w 287337"/>
              <a:gd name="connsiteY0" fmla="*/ 47890 h 2228850"/>
              <a:gd name="connsiteX1" fmla="*/ 47890 w 287337"/>
              <a:gd name="connsiteY1" fmla="*/ 0 h 2228850"/>
              <a:gd name="connsiteX2" fmla="*/ 239447 w 287337"/>
              <a:gd name="connsiteY2" fmla="*/ 0 h 2228850"/>
              <a:gd name="connsiteX3" fmla="*/ 287337 w 287337"/>
              <a:gd name="connsiteY3" fmla="*/ 47890 h 2228850"/>
              <a:gd name="connsiteX4" fmla="*/ 287337 w 287337"/>
              <a:gd name="connsiteY4" fmla="*/ 2176198 h 2228850"/>
              <a:gd name="connsiteX5" fmla="*/ 175153 w 287337"/>
              <a:gd name="connsiteY5" fmla="*/ 2228850 h 2228850"/>
              <a:gd name="connsiteX6" fmla="*/ 95515 w 287337"/>
              <a:gd name="connsiteY6" fmla="*/ 2228850 h 2228850"/>
              <a:gd name="connsiteX7" fmla="*/ 0 w 287337"/>
              <a:gd name="connsiteY7" fmla="*/ 2176198 h 2228850"/>
              <a:gd name="connsiteX8" fmla="*/ 0 w 287337"/>
              <a:gd name="connsiteY8" fmla="*/ 4789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37" h="2228850">
                <a:moveTo>
                  <a:pt x="0" y="47890"/>
                </a:moveTo>
                <a:cubicBezTo>
                  <a:pt x="0" y="21441"/>
                  <a:pt x="21441" y="0"/>
                  <a:pt x="47890" y="0"/>
                </a:cubicBezTo>
                <a:lnTo>
                  <a:pt x="239447" y="0"/>
                </a:lnTo>
                <a:cubicBezTo>
                  <a:pt x="265896" y="0"/>
                  <a:pt x="287337" y="21441"/>
                  <a:pt x="287337" y="47890"/>
                </a:cubicBezTo>
                <a:lnTo>
                  <a:pt x="287337" y="2176198"/>
                </a:lnTo>
                <a:cubicBezTo>
                  <a:pt x="287337" y="2202647"/>
                  <a:pt x="201602" y="2228850"/>
                  <a:pt x="175153" y="2228850"/>
                </a:cubicBezTo>
                <a:lnTo>
                  <a:pt x="95515" y="2228850"/>
                </a:lnTo>
                <a:cubicBezTo>
                  <a:pt x="69066" y="2228850"/>
                  <a:pt x="0" y="2202647"/>
                  <a:pt x="0" y="2176198"/>
                </a:cubicBezTo>
                <a:lnTo>
                  <a:pt x="0" y="47890"/>
                </a:lnTo>
                <a:close/>
              </a:path>
            </a:pathLst>
          </a:cu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a:off x="3113086" y="1254125"/>
            <a:ext cx="2917827" cy="2163471"/>
          </a:xfrm>
          <a:prstGeom prst="diamond">
            <a:avLst/>
          </a:prstGeom>
          <a:gradFill flip="none" rotWithShape="1">
            <a:gsLst>
              <a:gs pos="0">
                <a:srgbClr val="FFFF00">
                  <a:shade val="30000"/>
                  <a:satMod val="115000"/>
                </a:srgbClr>
              </a:gs>
              <a:gs pos="21000">
                <a:srgbClr val="FFFF00">
                  <a:shade val="67500"/>
                  <a:satMod val="115000"/>
                </a:srgbClr>
              </a:gs>
              <a:gs pos="100000">
                <a:srgbClr val="FFFF00">
                  <a:shade val="100000"/>
                  <a:satMod val="115000"/>
                </a:srgb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Broad </a:t>
            </a:r>
            <a:r>
              <a:rPr lang="en-US" dirty="0" smtClean="0">
                <a:solidFill>
                  <a:schemeClr val="tx1"/>
                </a:solidFill>
              </a:rPr>
              <a:t>Stakeholder Cooperation &amp; Engagement</a:t>
            </a:r>
            <a:endParaRPr lang="en-US" dirty="0">
              <a:solidFill>
                <a:schemeClr val="tx1"/>
              </a:solidFill>
            </a:endParaRPr>
          </a:p>
        </p:txBody>
      </p:sp>
      <p:sp>
        <p:nvSpPr>
          <p:cNvPr id="17" name="Rounded Rectangle 16"/>
          <p:cNvSpPr/>
          <p:nvPr/>
        </p:nvSpPr>
        <p:spPr>
          <a:xfrm>
            <a:off x="7164779" y="1549400"/>
            <a:ext cx="218287" cy="2074863"/>
          </a:xfrm>
          <a:custGeom>
            <a:avLst/>
            <a:gdLst>
              <a:gd name="connsiteX0" fmla="*/ 0 w 218287"/>
              <a:gd name="connsiteY0" fmla="*/ 36382 h 2070100"/>
              <a:gd name="connsiteX1" fmla="*/ 36382 w 218287"/>
              <a:gd name="connsiteY1" fmla="*/ 0 h 2070100"/>
              <a:gd name="connsiteX2" fmla="*/ 181905 w 218287"/>
              <a:gd name="connsiteY2" fmla="*/ 0 h 2070100"/>
              <a:gd name="connsiteX3" fmla="*/ 218287 w 218287"/>
              <a:gd name="connsiteY3" fmla="*/ 36382 h 2070100"/>
              <a:gd name="connsiteX4" fmla="*/ 218287 w 218287"/>
              <a:gd name="connsiteY4" fmla="*/ 2033718 h 2070100"/>
              <a:gd name="connsiteX5" fmla="*/ 181905 w 218287"/>
              <a:gd name="connsiteY5" fmla="*/ 2070100 h 2070100"/>
              <a:gd name="connsiteX6" fmla="*/ 36382 w 218287"/>
              <a:gd name="connsiteY6" fmla="*/ 2070100 h 2070100"/>
              <a:gd name="connsiteX7" fmla="*/ 0 w 218287"/>
              <a:gd name="connsiteY7" fmla="*/ 2033718 h 2070100"/>
              <a:gd name="connsiteX8" fmla="*/ 0 w 218287"/>
              <a:gd name="connsiteY8" fmla="*/ 36382 h 2070100"/>
              <a:gd name="connsiteX0" fmla="*/ 0 w 218287"/>
              <a:gd name="connsiteY0" fmla="*/ 36382 h 2074862"/>
              <a:gd name="connsiteX1" fmla="*/ 36382 w 218287"/>
              <a:gd name="connsiteY1" fmla="*/ 0 h 2074862"/>
              <a:gd name="connsiteX2" fmla="*/ 181905 w 218287"/>
              <a:gd name="connsiteY2" fmla="*/ 0 h 2074862"/>
              <a:gd name="connsiteX3" fmla="*/ 218287 w 218287"/>
              <a:gd name="connsiteY3" fmla="*/ 36382 h 2074862"/>
              <a:gd name="connsiteX4" fmla="*/ 218287 w 218287"/>
              <a:gd name="connsiteY4" fmla="*/ 2033718 h 2074862"/>
              <a:gd name="connsiteX5" fmla="*/ 181905 w 218287"/>
              <a:gd name="connsiteY5" fmla="*/ 2070100 h 2074862"/>
              <a:gd name="connsiteX6" fmla="*/ 84007 w 218287"/>
              <a:gd name="connsiteY6" fmla="*/ 2074862 h 2074862"/>
              <a:gd name="connsiteX7" fmla="*/ 0 w 218287"/>
              <a:gd name="connsiteY7" fmla="*/ 2033718 h 2074862"/>
              <a:gd name="connsiteX8" fmla="*/ 0 w 218287"/>
              <a:gd name="connsiteY8" fmla="*/ 36382 h 2074862"/>
              <a:gd name="connsiteX0" fmla="*/ 0 w 218287"/>
              <a:gd name="connsiteY0" fmla="*/ 36382 h 2074863"/>
              <a:gd name="connsiteX1" fmla="*/ 36382 w 218287"/>
              <a:gd name="connsiteY1" fmla="*/ 0 h 2074863"/>
              <a:gd name="connsiteX2" fmla="*/ 181905 w 218287"/>
              <a:gd name="connsiteY2" fmla="*/ 0 h 2074863"/>
              <a:gd name="connsiteX3" fmla="*/ 218287 w 218287"/>
              <a:gd name="connsiteY3" fmla="*/ 36382 h 2074863"/>
              <a:gd name="connsiteX4" fmla="*/ 218287 w 218287"/>
              <a:gd name="connsiteY4" fmla="*/ 2033718 h 2074863"/>
              <a:gd name="connsiteX5" fmla="*/ 143805 w 218287"/>
              <a:gd name="connsiteY5" fmla="*/ 2074863 h 2074863"/>
              <a:gd name="connsiteX6" fmla="*/ 84007 w 218287"/>
              <a:gd name="connsiteY6" fmla="*/ 2074862 h 2074863"/>
              <a:gd name="connsiteX7" fmla="*/ 0 w 218287"/>
              <a:gd name="connsiteY7" fmla="*/ 2033718 h 2074863"/>
              <a:gd name="connsiteX8" fmla="*/ 0 w 218287"/>
              <a:gd name="connsiteY8" fmla="*/ 36382 h 207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287" h="2074863">
                <a:moveTo>
                  <a:pt x="0" y="36382"/>
                </a:moveTo>
                <a:cubicBezTo>
                  <a:pt x="0" y="16289"/>
                  <a:pt x="16289" y="0"/>
                  <a:pt x="36382" y="0"/>
                </a:cubicBezTo>
                <a:lnTo>
                  <a:pt x="181905" y="0"/>
                </a:lnTo>
                <a:cubicBezTo>
                  <a:pt x="201998" y="0"/>
                  <a:pt x="218287" y="16289"/>
                  <a:pt x="218287" y="36382"/>
                </a:cubicBezTo>
                <a:lnTo>
                  <a:pt x="218287" y="2033718"/>
                </a:lnTo>
                <a:cubicBezTo>
                  <a:pt x="218287" y="2053811"/>
                  <a:pt x="163898" y="2074863"/>
                  <a:pt x="143805" y="2074863"/>
                </a:cubicBezTo>
                <a:lnTo>
                  <a:pt x="84007" y="2074862"/>
                </a:lnTo>
                <a:cubicBezTo>
                  <a:pt x="63914" y="2074862"/>
                  <a:pt x="0" y="2053811"/>
                  <a:pt x="0" y="2033718"/>
                </a:cubicBezTo>
                <a:lnTo>
                  <a:pt x="0" y="36382"/>
                </a:lnTo>
                <a:close/>
              </a:path>
            </a:pathLst>
          </a:cu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p:cNvSpPr/>
          <p:nvPr/>
        </p:nvSpPr>
        <p:spPr>
          <a:xfrm>
            <a:off x="5911848" y="785164"/>
            <a:ext cx="2717801" cy="1992021"/>
          </a:xfrm>
          <a:prstGeom prst="diamond">
            <a:avLst/>
          </a:prstGeom>
          <a:gradFill flip="none" rotWithShape="1">
            <a:gsLst>
              <a:gs pos="0">
                <a:srgbClr val="FFFF00">
                  <a:shade val="30000"/>
                  <a:satMod val="115000"/>
                </a:srgbClr>
              </a:gs>
              <a:gs pos="21000">
                <a:srgbClr val="FFFF00">
                  <a:shade val="67500"/>
                  <a:satMod val="115000"/>
                </a:srgbClr>
              </a:gs>
              <a:gs pos="100000">
                <a:srgbClr val="FFFF00">
                  <a:shade val="100000"/>
                  <a:satMod val="115000"/>
                </a:srgb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Remove Roadblocks to Large Scale Deployment</a:t>
            </a:r>
            <a:endParaRPr lang="en-US" dirty="0">
              <a:solidFill>
                <a:schemeClr val="tx1"/>
              </a:solidFill>
            </a:endParaRPr>
          </a:p>
        </p:txBody>
      </p:sp>
    </p:spTree>
    <p:extLst>
      <p:ext uri="{BB962C8B-B14F-4D97-AF65-F5344CB8AC3E}">
        <p14:creationId xmlns:p14="http://schemas.microsoft.com/office/powerpoint/2010/main" val="383777482"/>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One Month Accomplishments</a:t>
            </a:r>
            <a:endParaRPr lang="en-US" dirty="0"/>
          </a:p>
        </p:txBody>
      </p:sp>
      <p:sp>
        <p:nvSpPr>
          <p:cNvPr id="3" name="Text Placeholder 2"/>
          <p:cNvSpPr>
            <a:spLocks noGrp="1"/>
          </p:cNvSpPr>
          <p:nvPr>
            <p:ph type="body" idx="1"/>
          </p:nvPr>
        </p:nvSpPr>
        <p:spPr/>
        <p:txBody>
          <a:bodyPr/>
          <a:lstStyle/>
          <a:p>
            <a:r>
              <a:rPr lang="en-US" dirty="0" smtClean="0"/>
              <a:t>Recognition</a:t>
            </a:r>
            <a:endParaRPr lang="en-US" dirty="0"/>
          </a:p>
        </p:txBody>
      </p:sp>
      <p:sp>
        <p:nvSpPr>
          <p:cNvPr id="4" name="Content Placeholder 3"/>
          <p:cNvSpPr>
            <a:spLocks noGrp="1"/>
          </p:cNvSpPr>
          <p:nvPr>
            <p:ph sz="half" idx="2"/>
          </p:nvPr>
        </p:nvSpPr>
        <p:spPr/>
        <p:txBody>
          <a:bodyPr/>
          <a:lstStyle/>
          <a:p>
            <a:r>
              <a:rPr lang="en-US" dirty="0" smtClean="0"/>
              <a:t>Grant completion</a:t>
            </a:r>
          </a:p>
          <a:p>
            <a:r>
              <a:rPr lang="en-US" dirty="0" smtClean="0"/>
              <a:t>White </a:t>
            </a:r>
            <a:r>
              <a:rPr lang="en-US" smtClean="0"/>
              <a:t>paper – </a:t>
            </a:r>
            <a:r>
              <a:rPr lang="en-US" dirty="0" smtClean="0"/>
              <a:t>Green Fleets Magazine</a:t>
            </a:r>
          </a:p>
          <a:p>
            <a:r>
              <a:rPr lang="en-US" dirty="0" smtClean="0"/>
              <a:t>2013</a:t>
            </a:r>
            <a:r>
              <a:rPr lang="en-US" dirty="0"/>
              <a:t> Outstanding Non-Profit </a:t>
            </a:r>
            <a:r>
              <a:rPr lang="en-US" dirty="0" smtClean="0"/>
              <a:t>Award by the Sustainable Living Association</a:t>
            </a:r>
          </a:p>
          <a:p>
            <a:r>
              <a:rPr lang="en-US" dirty="0" smtClean="0"/>
              <a:t>“The story of the I” - BMW</a:t>
            </a:r>
            <a:endParaRPr lang="en-US" dirty="0"/>
          </a:p>
        </p:txBody>
      </p:sp>
      <p:sp>
        <p:nvSpPr>
          <p:cNvPr id="5" name="Text Placeholder 4"/>
          <p:cNvSpPr>
            <a:spLocks noGrp="1"/>
          </p:cNvSpPr>
          <p:nvPr>
            <p:ph type="body" sz="quarter" idx="3"/>
          </p:nvPr>
        </p:nvSpPr>
        <p:spPr/>
        <p:txBody>
          <a:bodyPr/>
          <a:lstStyle/>
          <a:p>
            <a:r>
              <a:rPr lang="en-US" dirty="0" smtClean="0"/>
              <a:t>Speaking Opportunities</a:t>
            </a:r>
            <a:endParaRPr lang="en-US" dirty="0"/>
          </a:p>
        </p:txBody>
      </p:sp>
      <p:sp>
        <p:nvSpPr>
          <p:cNvPr id="6" name="Content Placeholder 5"/>
          <p:cNvSpPr>
            <a:spLocks noGrp="1"/>
          </p:cNvSpPr>
          <p:nvPr>
            <p:ph sz="quarter" idx="4"/>
          </p:nvPr>
        </p:nvSpPr>
        <p:spPr/>
        <p:txBody>
          <a:bodyPr/>
          <a:lstStyle/>
          <a:p>
            <a:r>
              <a:rPr lang="en-US" dirty="0" smtClean="0"/>
              <a:t>Orlando Launch – Orlando, FL</a:t>
            </a:r>
          </a:p>
          <a:p>
            <a:r>
              <a:rPr lang="en-US" dirty="0" smtClean="0"/>
              <a:t>Green Fleets Conference – Phoenix, AZ</a:t>
            </a:r>
          </a:p>
          <a:p>
            <a:r>
              <a:rPr lang="en-US" dirty="0" smtClean="0"/>
              <a:t>Rocky Mt. Utility Exchange – Aspen, CO</a:t>
            </a:r>
          </a:p>
          <a:p>
            <a:r>
              <a:rPr lang="en-US" dirty="0" smtClean="0"/>
              <a:t>Net Zero Cities – Fort Collins, CO </a:t>
            </a:r>
          </a:p>
        </p:txBody>
      </p:sp>
      <p:sp>
        <p:nvSpPr>
          <p:cNvPr id="7" name="Slide Number Placeholder 6"/>
          <p:cNvSpPr>
            <a:spLocks noGrp="1"/>
          </p:cNvSpPr>
          <p:nvPr>
            <p:ph type="sldNum" sz="quarter" idx="10"/>
          </p:nvPr>
        </p:nvSpPr>
        <p:spPr/>
        <p:txBody>
          <a:bodyPr/>
          <a:lstStyle/>
          <a:p>
            <a:pPr>
              <a:defRPr/>
            </a:pPr>
            <a:fld id="{58B8D0B5-E870-41D8-A8BB-4F8A60D8188A}" type="slidenum">
              <a:rPr lang="en-US" smtClean="0"/>
              <a:pPr>
                <a:defRPr/>
              </a:pPr>
              <a:t>14</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90500"/>
            <a:ext cx="2362200" cy="1574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181962216"/>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	</a:t>
            </a:r>
            <a:endParaRPr lang="en-US" dirty="0"/>
          </a:p>
        </p:txBody>
      </p:sp>
      <p:sp>
        <p:nvSpPr>
          <p:cNvPr id="3" name="Content Placeholder 2"/>
          <p:cNvSpPr>
            <a:spLocks noGrp="1"/>
          </p:cNvSpPr>
          <p:nvPr>
            <p:ph sz="half" idx="1"/>
          </p:nvPr>
        </p:nvSpPr>
        <p:spPr/>
        <p:txBody>
          <a:bodyPr/>
          <a:lstStyle/>
          <a:p>
            <a:r>
              <a:rPr lang="en-US" sz="2000" dirty="0" smtClean="0"/>
              <a:t>September 30 – National Plug in Day </a:t>
            </a:r>
          </a:p>
          <a:p>
            <a:r>
              <a:rPr lang="en-US" sz="2000" dirty="0" smtClean="0"/>
              <a:t>October 15 - Financial Literacy Class – Loveland Public Library </a:t>
            </a:r>
          </a:p>
          <a:p>
            <a:r>
              <a:rPr lang="en-US" sz="2000" dirty="0" smtClean="0"/>
              <a:t>October 23 &amp; 24 – Net Zero Cities</a:t>
            </a:r>
          </a:p>
          <a:p>
            <a:r>
              <a:rPr lang="en-US" sz="2000" dirty="0" smtClean="0"/>
              <a:t>November 13 – McWhinney Launch – CEO Drive Electric Program</a:t>
            </a:r>
          </a:p>
          <a:p>
            <a:pPr marL="0" indent="0">
              <a:buNone/>
            </a:pPr>
            <a:endParaRPr lang="en-US" sz="2000" dirty="0"/>
          </a:p>
        </p:txBody>
      </p:sp>
      <p:sp>
        <p:nvSpPr>
          <p:cNvPr id="4" name="Content Placeholder 3"/>
          <p:cNvSpPr>
            <a:spLocks noGrp="1"/>
          </p:cNvSpPr>
          <p:nvPr>
            <p:ph sz="half" idx="2"/>
          </p:nvPr>
        </p:nvSpPr>
        <p:spPr/>
        <p:txBody>
          <a:bodyPr/>
          <a:lstStyle/>
          <a:p>
            <a:r>
              <a:rPr lang="en-US" sz="1800" dirty="0"/>
              <a:t>November 16 – Ride and Drive at Verboten and Grimm Brothers</a:t>
            </a:r>
          </a:p>
          <a:p>
            <a:r>
              <a:rPr lang="en-US" sz="1800" dirty="0" smtClean="0"/>
              <a:t>November </a:t>
            </a:r>
            <a:r>
              <a:rPr lang="en-US" sz="1800" dirty="0"/>
              <a:t>20 – Business Innovation Fair</a:t>
            </a:r>
          </a:p>
          <a:p>
            <a:r>
              <a:rPr lang="en-US" sz="1800" dirty="0" smtClean="0"/>
              <a:t>December 12 – Loveland Key Accounts Meeting </a:t>
            </a:r>
          </a:p>
          <a:p>
            <a:r>
              <a:rPr lang="en-US" sz="1800" dirty="0" smtClean="0"/>
              <a:t>TBD – McKee and Library Charging Station Launch</a:t>
            </a:r>
          </a:p>
        </p:txBody>
      </p:sp>
      <p:sp>
        <p:nvSpPr>
          <p:cNvPr id="5" name="Slide Number Placeholder 4"/>
          <p:cNvSpPr>
            <a:spLocks noGrp="1"/>
          </p:cNvSpPr>
          <p:nvPr>
            <p:ph type="sldNum" sz="quarter" idx="10"/>
          </p:nvPr>
        </p:nvSpPr>
        <p:spPr/>
        <p:txBody>
          <a:bodyPr/>
          <a:lstStyle/>
          <a:p>
            <a:pPr>
              <a:defRPr/>
            </a:pPr>
            <a:fld id="{64867701-E5C2-4AE0-88BF-7B7A220731F5}" type="slidenum">
              <a:rPr lang="en-US" smtClean="0"/>
              <a:pPr>
                <a:defRPr/>
              </a:pPr>
              <a:t>15</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35330"/>
            <a:ext cx="9144000" cy="2252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85735002"/>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5"/>
          <p:cNvSpPr>
            <a:spLocks noChangeArrowheads="1"/>
          </p:cNvSpPr>
          <p:nvPr/>
        </p:nvSpPr>
        <p:spPr bwMode="auto">
          <a:xfrm>
            <a:off x="0" y="2503488"/>
            <a:ext cx="9144000" cy="2273300"/>
          </a:xfrm>
          <a:prstGeom prst="rect">
            <a:avLst/>
          </a:prstGeom>
          <a:solidFill>
            <a:srgbClr val="5F211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lnSpc>
                <a:spcPct val="100000"/>
              </a:lnSpc>
              <a:buFontTx/>
              <a:buNone/>
            </a:pPr>
            <a:endParaRPr lang="en-US" b="0"/>
          </a:p>
        </p:txBody>
      </p:sp>
      <p:sp>
        <p:nvSpPr>
          <p:cNvPr id="35843" name="Rectangle 17"/>
          <p:cNvSpPr>
            <a:spLocks noChangeArrowheads="1"/>
          </p:cNvSpPr>
          <p:nvPr/>
        </p:nvSpPr>
        <p:spPr bwMode="auto">
          <a:xfrm>
            <a:off x="0" y="2706688"/>
            <a:ext cx="9144000" cy="457200"/>
          </a:xfrm>
          <a:prstGeom prst="rect">
            <a:avLst/>
          </a:prstGeom>
          <a:solidFill>
            <a:srgbClr val="5F211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lnSpc>
                <a:spcPct val="100000"/>
              </a:lnSpc>
              <a:buFontTx/>
              <a:buNone/>
            </a:pPr>
            <a:endParaRPr lang="en-US" b="0"/>
          </a:p>
        </p:txBody>
      </p:sp>
      <p:sp>
        <p:nvSpPr>
          <p:cNvPr id="4100" name="Rectangle 18"/>
          <p:cNvSpPr>
            <a:spLocks noChangeArrowheads="1"/>
          </p:cNvSpPr>
          <p:nvPr/>
        </p:nvSpPr>
        <p:spPr bwMode="auto">
          <a:xfrm>
            <a:off x="0" y="3206750"/>
            <a:ext cx="9144000" cy="1282700"/>
          </a:xfrm>
          <a:prstGeom prst="rect">
            <a:avLst/>
          </a:prstGeom>
          <a:solidFill>
            <a:schemeClr val="bg1">
              <a:lumMod val="75000"/>
            </a:schemeClr>
          </a:solidFill>
          <a:ln w="9525">
            <a:noFill/>
            <a:miter lim="800000"/>
            <a:headEnd/>
            <a:tailEnd/>
          </a:ln>
        </p:spPr>
        <p:txBody>
          <a:bodyPr wrap="none" anchor="ctr"/>
          <a:lstStyle/>
          <a:p>
            <a:pPr eaLnBrk="1" hangingPunct="1">
              <a:lnSpc>
                <a:spcPct val="100000"/>
              </a:lnSpc>
              <a:buFontTx/>
              <a:buNone/>
              <a:defRPr/>
            </a:pPr>
            <a:endParaRPr lang="en-US" b="0" dirty="0"/>
          </a:p>
        </p:txBody>
      </p:sp>
      <p:sp>
        <p:nvSpPr>
          <p:cNvPr id="4101" name="Rectangle 4"/>
          <p:cNvSpPr>
            <a:spLocks noGrp="1" noChangeArrowheads="1"/>
          </p:cNvSpPr>
          <p:nvPr>
            <p:ph type="ctrTitle"/>
          </p:nvPr>
        </p:nvSpPr>
        <p:spPr>
          <a:xfrm>
            <a:off x="2452688" y="3184525"/>
            <a:ext cx="6324600" cy="1117600"/>
          </a:xfrm>
        </p:spPr>
        <p:txBody>
          <a:bodyPr/>
          <a:lstStyle/>
          <a:p>
            <a:pPr eaLnBrk="1" hangingPunct="1">
              <a:spcBef>
                <a:spcPts val="600"/>
              </a:spcBef>
              <a:defRPr/>
            </a:pPr>
            <a:r>
              <a:rPr lang="en-US" sz="1800" dirty="0" smtClean="0">
                <a:solidFill>
                  <a:schemeClr val="tx1">
                    <a:lumMod val="75000"/>
                    <a:lumOff val="25000"/>
                  </a:schemeClr>
                </a:solidFill>
                <a:latin typeface="Lucida Handwriting" pitchFamily="66" charset="0"/>
              </a:rPr>
              <a:t>Thank you!</a:t>
            </a:r>
          </a:p>
        </p:txBody>
      </p:sp>
      <p:pic>
        <p:nvPicPr>
          <p:cNvPr id="35846" name="Picture 2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3280" y="177801"/>
            <a:ext cx="2874432"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43375" y="1343025"/>
            <a:ext cx="4333875" cy="1077218"/>
          </a:xfrm>
          <a:prstGeom prst="rect">
            <a:avLst/>
          </a:prstGeom>
          <a:noFill/>
        </p:spPr>
        <p:txBody>
          <a:bodyPr wrap="square" rtlCol="0">
            <a:spAutoFit/>
          </a:bodyPr>
          <a:lstStyle/>
          <a:p>
            <a:r>
              <a:rPr lang="en-US" sz="4000" dirty="0" smtClean="0">
                <a:solidFill>
                  <a:schemeClr val="accent1"/>
                </a:solidFill>
              </a:rPr>
              <a:t>Questions or Comments?</a:t>
            </a:r>
            <a:endParaRPr lang="en-US" sz="40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4538" y="2809875"/>
            <a:ext cx="7772400" cy="1362075"/>
          </a:xfrm>
        </p:spPr>
        <p:txBody>
          <a:bodyPr/>
          <a:lstStyle/>
          <a:p>
            <a:pPr algn="ctr"/>
            <a:r>
              <a:rPr lang="en-US" sz="4400" b="0" i="1" cap="none" dirty="0" smtClean="0">
                <a:latin typeface="+mn-lt"/>
              </a:rPr>
              <a:t>Colorado Energy Office Grant for EVSE Infrastructure</a:t>
            </a:r>
            <a:endParaRPr lang="en-US" sz="4400" b="0" i="1" cap="none" dirty="0">
              <a:latin typeface="+mn-lt"/>
            </a:endParaRPr>
          </a:p>
        </p:txBody>
      </p:sp>
      <p:sp>
        <p:nvSpPr>
          <p:cNvPr id="7" name="Text Placeholder 6"/>
          <p:cNvSpPr>
            <a:spLocks noGrp="1"/>
          </p:cNvSpPr>
          <p:nvPr>
            <p:ph type="body" idx="1"/>
          </p:nvPr>
        </p:nvSpPr>
        <p:spPr>
          <a:xfrm>
            <a:off x="398463" y="190500"/>
            <a:ext cx="7772400" cy="895350"/>
          </a:xfrm>
        </p:spPr>
        <p:txBody>
          <a:bodyPr/>
          <a:lstStyle/>
          <a:p>
            <a:r>
              <a:rPr lang="en-US" sz="3200" dirty="0" smtClean="0">
                <a:solidFill>
                  <a:schemeClr val="tx2"/>
                </a:solidFill>
              </a:rPr>
              <a:t>Electric Vehicle Charging Stations</a:t>
            </a:r>
            <a:endParaRPr lang="en-US" sz="3200" dirty="0">
              <a:solidFill>
                <a:schemeClr val="tx2"/>
              </a:solidFill>
            </a:endParaRPr>
          </a:p>
        </p:txBody>
      </p:sp>
      <p:sp>
        <p:nvSpPr>
          <p:cNvPr id="4" name="Slide Number Placeholder 3"/>
          <p:cNvSpPr>
            <a:spLocks noGrp="1"/>
          </p:cNvSpPr>
          <p:nvPr>
            <p:ph type="sldNum" sz="quarter" idx="10"/>
          </p:nvPr>
        </p:nvSpPr>
        <p:spPr/>
        <p:txBody>
          <a:bodyPr/>
          <a:lstStyle/>
          <a:p>
            <a:pPr>
              <a:defRPr/>
            </a:pPr>
            <a:fld id="{6EFBE4CE-A548-421F-8138-58663BB54023}" type="slidenum">
              <a:rPr lang="en-US" smtClean="0"/>
              <a:pPr>
                <a:defRPr/>
              </a:pPr>
              <a:t>2</a:t>
            </a:fld>
            <a:endParaRPr lang="en-US" dirty="0"/>
          </a:p>
        </p:txBody>
      </p:sp>
    </p:spTree>
    <p:extLst>
      <p:ext uri="{BB962C8B-B14F-4D97-AF65-F5344CB8AC3E}">
        <p14:creationId xmlns:p14="http://schemas.microsoft.com/office/powerpoint/2010/main" val="2034141750"/>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Deployment Progress</a:t>
            </a:r>
          </a:p>
        </p:txBody>
      </p:sp>
      <p:sp>
        <p:nvSpPr>
          <p:cNvPr id="4" name="Content Placeholder 3"/>
          <p:cNvSpPr>
            <a:spLocks noGrp="1"/>
          </p:cNvSpPr>
          <p:nvPr>
            <p:ph idx="1"/>
          </p:nvPr>
        </p:nvSpPr>
        <p:spPr>
          <a:xfrm>
            <a:off x="295276" y="1247776"/>
            <a:ext cx="8459788" cy="5081588"/>
          </a:xfrm>
        </p:spPr>
        <p:txBody>
          <a:bodyPr/>
          <a:lstStyle/>
          <a:p>
            <a:r>
              <a:rPr lang="en-US" sz="2800" dirty="0" smtClean="0">
                <a:latin typeface="Arial" panose="020B0604020202020204" pitchFamily="34" charset="0"/>
                <a:cs typeface="Arial" panose="020B0604020202020204" pitchFamily="34" charset="0"/>
              </a:rPr>
              <a:t>The City of Loveland was awarded a grant from the Colorado Energy Office in February 2013.</a:t>
            </a:r>
          </a:p>
          <a:p>
            <a:r>
              <a:rPr lang="en-US" sz="2800" dirty="0" smtClean="0">
                <a:latin typeface="Arial" panose="020B0604020202020204" pitchFamily="34" charset="0"/>
                <a:cs typeface="Arial" panose="020B0604020202020204" pitchFamily="34" charset="0"/>
              </a:rPr>
              <a:t>Installation on the charging stations was completed in September 2013 at the following locations:</a:t>
            </a:r>
          </a:p>
          <a:p>
            <a:pPr lvl="1"/>
            <a:r>
              <a:rPr lang="en-US" sz="2400" dirty="0" smtClean="0">
                <a:latin typeface="Arial" panose="020B0604020202020204" pitchFamily="34" charset="0"/>
                <a:cs typeface="Arial" panose="020B0604020202020204" pitchFamily="34" charset="0"/>
              </a:rPr>
              <a:t>Service Center</a:t>
            </a:r>
          </a:p>
          <a:p>
            <a:pPr lvl="1"/>
            <a:r>
              <a:rPr lang="en-US" sz="2400" dirty="0" smtClean="0">
                <a:latin typeface="Arial" panose="020B0604020202020204" pitchFamily="34" charset="0"/>
                <a:cs typeface="Arial" panose="020B0604020202020204" pitchFamily="34" charset="0"/>
              </a:rPr>
              <a:t>Civic Center</a:t>
            </a:r>
          </a:p>
          <a:p>
            <a:pPr lvl="1"/>
            <a:r>
              <a:rPr lang="en-US" sz="2400" dirty="0" smtClean="0">
                <a:latin typeface="Arial" panose="020B0604020202020204" pitchFamily="34" charset="0"/>
                <a:cs typeface="Arial" panose="020B0604020202020204" pitchFamily="34" charset="0"/>
              </a:rPr>
              <a:t>Library</a:t>
            </a:r>
          </a:p>
          <a:p>
            <a:pPr lvl="1"/>
            <a:r>
              <a:rPr lang="en-US" sz="2400" dirty="0" smtClean="0">
                <a:latin typeface="Arial" panose="020B0604020202020204" pitchFamily="34" charset="0"/>
                <a:cs typeface="Arial" panose="020B0604020202020204" pitchFamily="34" charset="0"/>
              </a:rPr>
              <a:t>McKee Medical Center</a:t>
            </a:r>
          </a:p>
          <a:p>
            <a:pPr lvl="1"/>
            <a:r>
              <a:rPr lang="en-US" sz="2400" dirty="0" smtClean="0">
                <a:latin typeface="Arial" panose="020B0604020202020204" pitchFamily="34" charset="0"/>
                <a:cs typeface="Arial" panose="020B0604020202020204" pitchFamily="34" charset="0"/>
              </a:rPr>
              <a:t>Service Center (fleet use only)</a:t>
            </a:r>
          </a:p>
          <a:p>
            <a:endParaRPr lang="en-US" sz="2400" dirty="0"/>
          </a:p>
        </p:txBody>
      </p:sp>
      <p:sp>
        <p:nvSpPr>
          <p:cNvPr id="1024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Trebuchet MS" pitchFamily="34" charset="0"/>
              </a:defRPr>
            </a:lvl1pPr>
            <a:lvl2pPr marL="742950" indent="-285750">
              <a:defRPr b="1">
                <a:solidFill>
                  <a:schemeClr val="tx1"/>
                </a:solidFill>
                <a:latin typeface="Trebuchet MS" pitchFamily="34" charset="0"/>
              </a:defRPr>
            </a:lvl2pPr>
            <a:lvl3pPr marL="1143000" indent="-228600">
              <a:defRPr b="1">
                <a:solidFill>
                  <a:schemeClr val="tx1"/>
                </a:solidFill>
                <a:latin typeface="Trebuchet MS" pitchFamily="34" charset="0"/>
              </a:defRPr>
            </a:lvl3pPr>
            <a:lvl4pPr marL="1600200" indent="-228600">
              <a:defRPr b="1">
                <a:solidFill>
                  <a:schemeClr val="tx1"/>
                </a:solidFill>
                <a:latin typeface="Trebuchet MS" pitchFamily="34" charset="0"/>
              </a:defRPr>
            </a:lvl4pPr>
            <a:lvl5pPr marL="2057400" indent="-228600">
              <a:defRPr b="1">
                <a:solidFill>
                  <a:schemeClr val="tx1"/>
                </a:solidFill>
                <a:latin typeface="Trebuchet MS" pitchFamily="34" charset="0"/>
              </a:defRPr>
            </a:lvl5pPr>
            <a:lvl6pPr marL="2514600" indent="-228600" eaLnBrk="0" fontAlgn="base" hangingPunct="0">
              <a:lnSpc>
                <a:spcPct val="80000"/>
              </a:lnSpc>
              <a:spcBef>
                <a:spcPct val="0"/>
              </a:spcBef>
              <a:spcAft>
                <a:spcPct val="0"/>
              </a:spcAft>
              <a:buFont typeface="Trebuchet MS" pitchFamily="34" charset="0"/>
              <a:defRPr b="1">
                <a:solidFill>
                  <a:schemeClr val="tx1"/>
                </a:solidFill>
                <a:latin typeface="Trebuchet MS" pitchFamily="34" charset="0"/>
              </a:defRPr>
            </a:lvl6pPr>
            <a:lvl7pPr marL="2971800" indent="-228600" eaLnBrk="0" fontAlgn="base" hangingPunct="0">
              <a:lnSpc>
                <a:spcPct val="80000"/>
              </a:lnSpc>
              <a:spcBef>
                <a:spcPct val="0"/>
              </a:spcBef>
              <a:spcAft>
                <a:spcPct val="0"/>
              </a:spcAft>
              <a:buFont typeface="Trebuchet MS" pitchFamily="34" charset="0"/>
              <a:defRPr b="1">
                <a:solidFill>
                  <a:schemeClr val="tx1"/>
                </a:solidFill>
                <a:latin typeface="Trebuchet MS" pitchFamily="34" charset="0"/>
              </a:defRPr>
            </a:lvl7pPr>
            <a:lvl8pPr marL="3429000" indent="-228600" eaLnBrk="0" fontAlgn="base" hangingPunct="0">
              <a:lnSpc>
                <a:spcPct val="80000"/>
              </a:lnSpc>
              <a:spcBef>
                <a:spcPct val="0"/>
              </a:spcBef>
              <a:spcAft>
                <a:spcPct val="0"/>
              </a:spcAft>
              <a:buFont typeface="Trebuchet MS" pitchFamily="34" charset="0"/>
              <a:defRPr b="1">
                <a:solidFill>
                  <a:schemeClr val="tx1"/>
                </a:solidFill>
                <a:latin typeface="Trebuchet MS" pitchFamily="34" charset="0"/>
              </a:defRPr>
            </a:lvl8pPr>
            <a:lvl9pPr marL="3886200" indent="-228600" eaLnBrk="0" fontAlgn="base" hangingPunct="0">
              <a:lnSpc>
                <a:spcPct val="80000"/>
              </a:lnSpc>
              <a:spcBef>
                <a:spcPct val="0"/>
              </a:spcBef>
              <a:spcAft>
                <a:spcPct val="0"/>
              </a:spcAft>
              <a:buFont typeface="Trebuchet MS" pitchFamily="34" charset="0"/>
              <a:defRPr b="1">
                <a:solidFill>
                  <a:schemeClr val="tx1"/>
                </a:solidFill>
                <a:latin typeface="Trebuchet MS" pitchFamily="34" charset="0"/>
              </a:defRPr>
            </a:lvl9pPr>
          </a:lstStyle>
          <a:p>
            <a:fld id="{982314DC-DD45-4EB7-84A3-5FA24AC07F71}" type="slidenum">
              <a:rPr lang="en-US" smtClean="0">
                <a:solidFill>
                  <a:schemeClr val="bg1"/>
                </a:solidFill>
              </a:rPr>
              <a:pPr/>
              <a:t>3</a:t>
            </a:fld>
            <a:endParaRPr lang="en-US" smtClean="0">
              <a:solidFill>
                <a:schemeClr val="bg1"/>
              </a:solidFill>
            </a:endParaRPr>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Service Center</a:t>
            </a:r>
            <a:endParaRPr lang="en-US" dirty="0"/>
          </a:p>
        </p:txBody>
      </p:sp>
      <p:sp>
        <p:nvSpPr>
          <p:cNvPr id="6" name="Content Placeholder 5"/>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E164253-ED13-4A74-9AC9-CA8D8050A0EB}" type="slidenum">
              <a:rPr lang="en-US" smtClean="0"/>
              <a:pPr>
                <a:defRPr/>
              </a:pPr>
              <a:t>4</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72" y="1242356"/>
            <a:ext cx="7889166" cy="527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4277506" y="2286000"/>
            <a:ext cx="410356" cy="78105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201492"/>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Civic Center</a:t>
            </a:r>
            <a:endParaRPr lang="en-US" dirty="0"/>
          </a:p>
        </p:txBody>
      </p:sp>
      <p:sp>
        <p:nvSpPr>
          <p:cNvPr id="6" name="Content Placeholder 5"/>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E164253-ED13-4A74-9AC9-CA8D8050A0EB}" type="slidenum">
              <a:rPr lang="en-US" smtClean="0"/>
              <a:pPr>
                <a:defRPr/>
              </a:pPr>
              <a:t>5</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70" y="1238101"/>
            <a:ext cx="8316230" cy="5337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flipH="1">
            <a:off x="2733675" y="4581525"/>
            <a:ext cx="638175" cy="81915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481942"/>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013" y="1376819"/>
            <a:ext cx="6138587" cy="538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Library</a:t>
            </a:r>
            <a:endParaRPr lang="en-US" dirty="0"/>
          </a:p>
        </p:txBody>
      </p:sp>
      <p:sp>
        <p:nvSpPr>
          <p:cNvPr id="4" name="Slide Number Placeholder 3"/>
          <p:cNvSpPr>
            <a:spLocks noGrp="1"/>
          </p:cNvSpPr>
          <p:nvPr>
            <p:ph type="sldNum" sz="quarter" idx="10"/>
          </p:nvPr>
        </p:nvSpPr>
        <p:spPr/>
        <p:txBody>
          <a:bodyPr/>
          <a:lstStyle/>
          <a:p>
            <a:pPr>
              <a:defRPr/>
            </a:pPr>
            <a:fld id="{6EFBE4CE-A548-421F-8138-58663BB54023}" type="slidenum">
              <a:rPr lang="en-US" smtClean="0"/>
              <a:pPr>
                <a:defRPr/>
              </a:pPr>
              <a:t>6</a:t>
            </a:fld>
            <a:endParaRPr lang="en-US" dirty="0"/>
          </a:p>
        </p:txBody>
      </p:sp>
      <p:cxnSp>
        <p:nvCxnSpPr>
          <p:cNvPr id="9" name="Straight Arrow Connector 8"/>
          <p:cNvCxnSpPr/>
          <p:nvPr/>
        </p:nvCxnSpPr>
        <p:spPr>
          <a:xfrm flipH="1" flipV="1">
            <a:off x="5672414" y="5563234"/>
            <a:ext cx="842686" cy="356235"/>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57119"/>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McKee Medical Center</a:t>
            </a:r>
            <a:endParaRPr lang="en-US" dirty="0"/>
          </a:p>
        </p:txBody>
      </p:sp>
      <p:sp>
        <p:nvSpPr>
          <p:cNvPr id="4" name="Slide Number Placeholder 3"/>
          <p:cNvSpPr>
            <a:spLocks noGrp="1"/>
          </p:cNvSpPr>
          <p:nvPr>
            <p:ph type="sldNum" sz="quarter" idx="10"/>
          </p:nvPr>
        </p:nvSpPr>
        <p:spPr/>
        <p:txBody>
          <a:bodyPr/>
          <a:lstStyle/>
          <a:p>
            <a:pPr>
              <a:defRPr/>
            </a:pPr>
            <a:fld id="{6EFBE4CE-A548-421F-8138-58663BB54023}" type="slidenum">
              <a:rPr lang="en-US" smtClean="0"/>
              <a:pPr>
                <a:defRPr/>
              </a:pPr>
              <a:t>7</a:t>
            </a:fld>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263" y="1173343"/>
            <a:ext cx="5926137" cy="556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flipV="1">
            <a:off x="4006988" y="2133599"/>
            <a:ext cx="842686" cy="356235"/>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988388"/>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Center (fleet use only)</a:t>
            </a:r>
            <a:endParaRPr lang="en-US" dirty="0"/>
          </a:p>
        </p:txBody>
      </p:sp>
      <p:sp>
        <p:nvSpPr>
          <p:cNvPr id="4" name="Slide Number Placeholder 3"/>
          <p:cNvSpPr>
            <a:spLocks noGrp="1"/>
          </p:cNvSpPr>
          <p:nvPr>
            <p:ph type="sldNum" sz="quarter" idx="10"/>
          </p:nvPr>
        </p:nvSpPr>
        <p:spPr/>
        <p:txBody>
          <a:bodyPr/>
          <a:lstStyle/>
          <a:p>
            <a:pPr>
              <a:defRPr/>
            </a:pPr>
            <a:fld id="{6EFBE4CE-A548-421F-8138-58663BB54023}" type="slidenum">
              <a:rPr lang="en-US" smtClean="0"/>
              <a:pPr>
                <a:defRPr/>
              </a:pPr>
              <a:t>8</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9" y="1252221"/>
            <a:ext cx="6259511" cy="5468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flipV="1">
            <a:off x="5558114" y="4751383"/>
            <a:ext cx="842686" cy="356235"/>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176842"/>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Charging Stations</a:t>
            </a:r>
            <a:endParaRPr lang="en-US" dirty="0"/>
          </a:p>
        </p:txBody>
      </p:sp>
      <p:sp>
        <p:nvSpPr>
          <p:cNvPr id="4" name="Slide Number Placeholder 3"/>
          <p:cNvSpPr>
            <a:spLocks noGrp="1"/>
          </p:cNvSpPr>
          <p:nvPr>
            <p:ph type="sldNum" sz="quarter" idx="10"/>
          </p:nvPr>
        </p:nvSpPr>
        <p:spPr/>
        <p:txBody>
          <a:bodyPr/>
          <a:lstStyle/>
          <a:p>
            <a:pPr>
              <a:defRPr/>
            </a:pPr>
            <a:fld id="{6EFBE4CE-A548-421F-8138-58663BB54023}" type="slidenum">
              <a:rPr lang="en-US" smtClean="0"/>
              <a:pPr>
                <a:defRPr/>
              </a:pPr>
              <a:t>9</a:t>
            </a:fld>
            <a:endParaRPr lang="en-US" dirty="0"/>
          </a:p>
        </p:txBody>
      </p:sp>
      <p:pic>
        <p:nvPicPr>
          <p:cNvPr id="4098" name="Picture 2" descr="\\cold.root.loc\fileshare\UHome\whited$\My Documents\New folder\2013-10-16 10-16-2013\10-16-2013 17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916" r="28129"/>
          <a:stretch/>
        </p:blipFill>
        <p:spPr bwMode="auto">
          <a:xfrm>
            <a:off x="6934201" y="2686050"/>
            <a:ext cx="1742337" cy="2768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old.root.loc\fileshare\UHome\whited$\My Documents\New folder\2013-10-16 10-16-2013\10-16-2013 17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672" t="19229" r="31831" b="626"/>
          <a:stretch/>
        </p:blipFill>
        <p:spPr bwMode="auto">
          <a:xfrm>
            <a:off x="342900" y="2834214"/>
            <a:ext cx="1749333" cy="26331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ld.root.loc\fileshare\UHome\whited$\My Documents\New folder\2013-10-16 10-16-2013\10-16-2013 17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12" t="15310" r="42021" b="9935"/>
          <a:stretch/>
        </p:blipFill>
        <p:spPr bwMode="auto">
          <a:xfrm>
            <a:off x="3606801" y="4584700"/>
            <a:ext cx="1612899" cy="1943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old.root.loc\fileshare\UHome\whited$\My Documents\New folder\2013-10-16 10-16-2013\10-16-2013 17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750" r="11437"/>
          <a:stretch/>
        </p:blipFill>
        <p:spPr bwMode="auto">
          <a:xfrm>
            <a:off x="2373290" y="1439330"/>
            <a:ext cx="4079920" cy="280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222789"/>
      </p:ext>
    </p:extLst>
  </p:cSld>
  <p:clrMapOvr>
    <a:masterClrMapping/>
  </p:clrMapOvr>
  <p:transition>
    <p:wipe dir="r"/>
  </p:transition>
</p:sld>
</file>

<file path=ppt/theme/theme1.xml><?xml version="1.0" encoding="utf-8"?>
<a:theme xmlns:a="http://schemas.openxmlformats.org/drawingml/2006/main" name="Bulle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llet Mast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llet Master 1">
        <a:dk1>
          <a:srgbClr val="524D44"/>
        </a:dk1>
        <a:lt1>
          <a:srgbClr val="FFFFFF"/>
        </a:lt1>
        <a:dk2>
          <a:srgbClr val="646260"/>
        </a:dk2>
        <a:lt2>
          <a:srgbClr val="FEF4D2"/>
        </a:lt2>
        <a:accent1>
          <a:srgbClr val="E04C35"/>
        </a:accent1>
        <a:accent2>
          <a:srgbClr val="F7C775"/>
        </a:accent2>
        <a:accent3>
          <a:srgbClr val="B8B7B6"/>
        </a:accent3>
        <a:accent4>
          <a:srgbClr val="DADADA"/>
        </a:accent4>
        <a:accent5>
          <a:srgbClr val="EDB2AE"/>
        </a:accent5>
        <a:accent6>
          <a:srgbClr val="E0B469"/>
        </a:accent6>
        <a:hlink>
          <a:srgbClr val="C9D47A"/>
        </a:hlink>
        <a:folHlink>
          <a:srgbClr val="000000"/>
        </a:folHlink>
      </a:clrScheme>
      <a:clrMap bg1="dk2" tx1="lt1" bg2="dk1" tx2="lt2" accent1="accent1" accent2="accent2" accent3="accent3" accent4="accent4" accent5="accent5" accent6="accent6" hlink="hlink" folHlink="folHlink"/>
    </a:extraClrScheme>
    <a:extraClrScheme>
      <a:clrScheme name="Bullet Master 2">
        <a:dk1>
          <a:srgbClr val="000000"/>
        </a:dk1>
        <a:lt1>
          <a:srgbClr val="FFFFFF"/>
        </a:lt1>
        <a:dk2>
          <a:srgbClr val="93C5E9"/>
        </a:dk2>
        <a:lt2>
          <a:srgbClr val="C0C0C0"/>
        </a:lt2>
        <a:accent1>
          <a:srgbClr val="2E759C"/>
        </a:accent1>
        <a:accent2>
          <a:srgbClr val="F27208"/>
        </a:accent2>
        <a:accent3>
          <a:srgbClr val="FFFFFF"/>
        </a:accent3>
        <a:accent4>
          <a:srgbClr val="000000"/>
        </a:accent4>
        <a:accent5>
          <a:srgbClr val="ADBDCB"/>
        </a:accent5>
        <a:accent6>
          <a:srgbClr val="DB6706"/>
        </a:accent6>
        <a:hlink>
          <a:srgbClr val="887D75"/>
        </a:hlink>
        <a:folHlink>
          <a:srgbClr val="EEE1A9"/>
        </a:folHlink>
      </a:clrScheme>
      <a:clrMap bg1="lt1" tx1="dk1" bg2="lt2" tx2="dk2" accent1="accent1" accent2="accent2" accent3="accent3" accent4="accent4" accent5="accent5" accent6="accent6" hlink="hlink" folHlink="folHlink"/>
    </a:extraClrScheme>
    <a:extraClrScheme>
      <a:clrScheme name="Bullet Master 3">
        <a:dk1>
          <a:srgbClr val="000000"/>
        </a:dk1>
        <a:lt1>
          <a:srgbClr val="FFFFFF"/>
        </a:lt1>
        <a:dk2>
          <a:srgbClr val="065481"/>
        </a:dk2>
        <a:lt2>
          <a:srgbClr val="EBAB00"/>
        </a:lt2>
        <a:accent1>
          <a:srgbClr val="FEF4D2"/>
        </a:accent1>
        <a:accent2>
          <a:srgbClr val="C0C0C0"/>
        </a:accent2>
        <a:accent3>
          <a:srgbClr val="FFFFFF"/>
        </a:accent3>
        <a:accent4>
          <a:srgbClr val="000000"/>
        </a:accent4>
        <a:accent5>
          <a:srgbClr val="FEF8E5"/>
        </a:accent5>
        <a:accent6>
          <a:srgbClr val="AEAEAE"/>
        </a:accent6>
        <a:hlink>
          <a:srgbClr val="949598"/>
        </a:hlink>
        <a:folHlink>
          <a:srgbClr val="F2D65E"/>
        </a:folHlink>
      </a:clrScheme>
      <a:clrMap bg1="lt1" tx1="dk1" bg2="lt2" tx2="dk2" accent1="accent1" accent2="accent2" accent3="accent3" accent4="accent4" accent5="accent5" accent6="accent6" hlink="hlink" folHlink="folHlink"/>
    </a:extraClrScheme>
    <a:extraClrScheme>
      <a:clrScheme name="Bullet Master 4">
        <a:dk1>
          <a:srgbClr val="000000"/>
        </a:dk1>
        <a:lt1>
          <a:srgbClr val="FFFFFF"/>
        </a:lt1>
        <a:dk2>
          <a:srgbClr val="006AA4"/>
        </a:dk2>
        <a:lt2>
          <a:srgbClr val="CF7600"/>
        </a:lt2>
        <a:accent1>
          <a:srgbClr val="FEF4D2"/>
        </a:accent1>
        <a:accent2>
          <a:srgbClr val="C0C0C0"/>
        </a:accent2>
        <a:accent3>
          <a:srgbClr val="FFFFFF"/>
        </a:accent3>
        <a:accent4>
          <a:srgbClr val="000000"/>
        </a:accent4>
        <a:accent5>
          <a:srgbClr val="FEF8E5"/>
        </a:accent5>
        <a:accent6>
          <a:srgbClr val="AEAEAE"/>
        </a:accent6>
        <a:hlink>
          <a:srgbClr val="949598"/>
        </a:hlink>
        <a:folHlink>
          <a:srgbClr val="EBAB00"/>
        </a:folHlink>
      </a:clrScheme>
      <a:clrMap bg1="lt1" tx1="dk1" bg2="lt2" tx2="dk2" accent1="accent1" accent2="accent2" accent3="accent3" accent4="accent4" accent5="accent5" accent6="accent6" hlink="hlink" folHlink="folHlink"/>
    </a:extraClrScheme>
    <a:extraClrScheme>
      <a:clrScheme name="Bullet Master 5">
        <a:dk1>
          <a:srgbClr val="000000"/>
        </a:dk1>
        <a:lt1>
          <a:srgbClr val="FFFFFF"/>
        </a:lt1>
        <a:dk2>
          <a:srgbClr val="4E7718"/>
        </a:dk2>
        <a:lt2>
          <a:srgbClr val="065481"/>
        </a:lt2>
        <a:accent1>
          <a:srgbClr val="C9D47A"/>
        </a:accent1>
        <a:accent2>
          <a:srgbClr val="C0C0C0"/>
        </a:accent2>
        <a:accent3>
          <a:srgbClr val="FFFFFF"/>
        </a:accent3>
        <a:accent4>
          <a:srgbClr val="000000"/>
        </a:accent4>
        <a:accent5>
          <a:srgbClr val="E1E6BE"/>
        </a:accent5>
        <a:accent6>
          <a:srgbClr val="AEAEAE"/>
        </a:accent6>
        <a:hlink>
          <a:srgbClr val="949598"/>
        </a:hlink>
        <a:folHlink>
          <a:srgbClr val="EBAB00"/>
        </a:folHlink>
      </a:clrScheme>
      <a:clrMap bg1="lt1" tx1="dk1" bg2="lt2" tx2="dk2" accent1="accent1" accent2="accent2" accent3="accent3" accent4="accent4" accent5="accent5" accent6="accent6" hlink="hlink" folHlink="folHlink"/>
    </a:extraClrScheme>
    <a:extraClrScheme>
      <a:clrScheme name="Bullet Master 6">
        <a:dk1>
          <a:srgbClr val="000000"/>
        </a:dk1>
        <a:lt1>
          <a:srgbClr val="FFFFFF"/>
        </a:lt1>
        <a:dk2>
          <a:srgbClr val="4E7718"/>
        </a:dk2>
        <a:lt2>
          <a:srgbClr val="FEF4D2"/>
        </a:lt2>
        <a:accent1>
          <a:srgbClr val="C9D47A"/>
        </a:accent1>
        <a:accent2>
          <a:srgbClr val="C0C0C0"/>
        </a:accent2>
        <a:accent3>
          <a:srgbClr val="FFFFFF"/>
        </a:accent3>
        <a:accent4>
          <a:srgbClr val="000000"/>
        </a:accent4>
        <a:accent5>
          <a:srgbClr val="E1E6BE"/>
        </a:accent5>
        <a:accent6>
          <a:srgbClr val="AEAEAE"/>
        </a:accent6>
        <a:hlink>
          <a:srgbClr val="949598"/>
        </a:hlink>
        <a:folHlink>
          <a:srgbClr val="EBAB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32867</TotalTime>
  <Words>442</Words>
  <Application>Microsoft Office PowerPoint</Application>
  <PresentationFormat>On-screen Show (4:3)</PresentationFormat>
  <Paragraphs>126</Paragraphs>
  <Slides>16</Slides>
  <Notes>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Bullet Master</vt:lpstr>
      <vt:lpstr>EVSE Grant and DENC  Update </vt:lpstr>
      <vt:lpstr>Colorado Energy Office Grant for EVSE Infrastructure</vt:lpstr>
      <vt:lpstr>Deployment Progress</vt:lpstr>
      <vt:lpstr>Service Center</vt:lpstr>
      <vt:lpstr>Civic Center</vt:lpstr>
      <vt:lpstr>Library</vt:lpstr>
      <vt:lpstr>McKee Medical Center</vt:lpstr>
      <vt:lpstr>Service Center (fleet use only)</vt:lpstr>
      <vt:lpstr>Charging Stations</vt:lpstr>
      <vt:lpstr>PowerPoint Presentation</vt:lpstr>
      <vt:lpstr>Financials</vt:lpstr>
      <vt:lpstr>DENC Update and Upcoming Events</vt:lpstr>
      <vt:lpstr>The Deployment Community Concept </vt:lpstr>
      <vt:lpstr>One Month Accomplishments</vt:lpstr>
      <vt:lpstr>Events </vt:lpstr>
      <vt:lpstr>Thank you!</vt:lpstr>
    </vt:vector>
  </TitlesOfParts>
  <Company>R. W. Beck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Brieana Reed-Harmel</dc:creator>
  <cp:lastModifiedBy>Michelle Stalker</cp:lastModifiedBy>
  <cp:revision>683</cp:revision>
  <cp:lastPrinted>2013-05-13T23:06:30Z</cp:lastPrinted>
  <dcterms:created xsi:type="dcterms:W3CDTF">2007-01-12T18:32:38Z</dcterms:created>
  <dcterms:modified xsi:type="dcterms:W3CDTF">2013-10-16T23:10:38Z</dcterms:modified>
</cp:coreProperties>
</file>