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8" r:id="rId3"/>
    <p:sldId id="286" r:id="rId4"/>
    <p:sldId id="260" r:id="rId5"/>
    <p:sldId id="261" r:id="rId6"/>
    <p:sldId id="262" r:id="rId7"/>
    <p:sldId id="259" r:id="rId8"/>
    <p:sldId id="263" r:id="rId9"/>
    <p:sldId id="290" r:id="rId10"/>
    <p:sldId id="291" r:id="rId11"/>
    <p:sldId id="265" r:id="rId12"/>
    <p:sldId id="274" r:id="rId13"/>
    <p:sldId id="287" r:id="rId14"/>
    <p:sldId id="278" r:id="rId15"/>
    <p:sldId id="284" r:id="rId16"/>
    <p:sldId id="266" r:id="rId17"/>
    <p:sldId id="285" r:id="rId1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 autoAdjust="0"/>
    <p:restoredTop sz="94612" autoAdjust="0"/>
  </p:normalViewPr>
  <p:slideViewPr>
    <p:cSldViewPr>
      <p:cViewPr varScale="1">
        <p:scale>
          <a:sx n="89" d="100"/>
          <a:sy n="89" d="100"/>
        </p:scale>
        <p:origin x="-108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76C2E-07F5-4732-B328-1C7C57A07B30}" type="datetimeFigureOut">
              <a:rPr lang="en-US" smtClean="0"/>
              <a:t>10/10/2013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5F70A-29D2-41C1-8340-FA2F198F8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18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FD15D2C-76C9-48DD-98AC-9796959299D1}" type="datetimeFigureOut">
              <a:rPr lang="en-US" smtClean="0"/>
              <a:t>10/10/2013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3A44B27-967D-4BEE-9476-03555844CC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01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44B27-967D-4BEE-9476-03555844CC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668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44B27-967D-4BEE-9476-03555844CCD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1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65FB1-9313-4689-890C-71512BE46FFE}" type="datetimeFigureOut">
              <a:rPr lang="en-US" smtClean="0"/>
              <a:t>10/10/2013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8883E-EFA1-4AC3-9E3B-634223862E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65FB1-9313-4689-890C-71512BE46FFE}" type="datetimeFigureOut">
              <a:rPr lang="en-US" smtClean="0"/>
              <a:t>10/10/2013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883E-EFA1-4AC3-9E3B-634223862E8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65FB1-9313-4689-890C-71512BE46FFE}" type="datetimeFigureOut">
              <a:rPr lang="en-US" smtClean="0"/>
              <a:t>10/10/2013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883E-EFA1-4AC3-9E3B-634223862E8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65FB1-9313-4689-890C-71512BE46FFE}" type="datetimeFigureOut">
              <a:rPr lang="en-US" smtClean="0"/>
              <a:t>10/10/2013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8883E-EFA1-4AC3-9E3B-634223862E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65FB1-9313-4689-890C-71512BE46FFE}" type="datetimeFigureOut">
              <a:rPr lang="en-US" smtClean="0"/>
              <a:t>10/10/2013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8883E-EFA1-4AC3-9E3B-634223862E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65FB1-9313-4689-890C-71512BE46FFE}" type="datetimeFigureOut">
              <a:rPr lang="en-US" smtClean="0"/>
              <a:t>10/10/2013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8883E-EFA1-4AC3-9E3B-634223862E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65FB1-9313-4689-890C-71512BE46FFE}" type="datetimeFigureOut">
              <a:rPr lang="en-US" smtClean="0"/>
              <a:t>10/10/2013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8883E-EFA1-4AC3-9E3B-634223862E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65FB1-9313-4689-890C-71512BE46FFE}" type="datetimeFigureOut">
              <a:rPr lang="en-US" smtClean="0"/>
              <a:t>10/10/2013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8883E-EFA1-4AC3-9E3B-634223862E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65FB1-9313-4689-890C-71512BE46FFE}" type="datetimeFigureOut">
              <a:rPr lang="en-US" smtClean="0"/>
              <a:t>10/10/2013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8883E-EFA1-4AC3-9E3B-634223862E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65FB1-9313-4689-890C-71512BE46FFE}" type="datetimeFigureOut">
              <a:rPr lang="en-US" smtClean="0"/>
              <a:t>10/10/2013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8883E-EFA1-4AC3-9E3B-634223862E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65FB1-9313-4689-890C-71512BE46FFE}" type="datetimeFigureOut">
              <a:rPr lang="en-US" smtClean="0"/>
              <a:t>10/10/2013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8883E-EFA1-4AC3-9E3B-634223862E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lasticWrap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A965FB1-9313-4689-890C-71512BE46FFE}" type="datetimeFigureOut">
              <a:rPr lang="en-US" smtClean="0"/>
              <a:t>10/10/2013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568883E-EFA1-4AC3-9E3B-634223862E88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microsoft.com/office/2007/relationships/hdphoto" Target="../media/hdphoto5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Loveland_WTP_2.mp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3.wdp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8801304" cy="2686050"/>
          </a:xfrm>
        </p:spPr>
        <p:txBody>
          <a:bodyPr/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Water &amp; Wastewater Utility Damages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352800"/>
            <a:ext cx="6172200" cy="6858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>
                    <a:lumMod val="95000"/>
                  </a:schemeClr>
                </a:solidFill>
              </a:rPr>
              <a:t>2013 Flood</a:t>
            </a:r>
            <a:endParaRPr lang="en-US" sz="5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28" y="152400"/>
            <a:ext cx="2650476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6018" y="4590871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Michelle Stalker</a:t>
            </a:r>
          </a:p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Technical Specialist</a:t>
            </a:r>
          </a:p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October 16, 2013</a:t>
            </a: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7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4857750"/>
            <a:ext cx="5791200" cy="1847850"/>
          </a:xfrm>
        </p:spPr>
        <p:txBody>
          <a:bodyPr/>
          <a:lstStyle/>
          <a:p>
            <a:r>
              <a:rPr lang="en-US" sz="3600" dirty="0" smtClean="0"/>
              <a:t>24</a:t>
            </a:r>
            <a:r>
              <a:rPr lang="en-US" sz="3600" dirty="0"/>
              <a:t>" Water Transmission Line @ Namaqua</a:t>
            </a:r>
          </a:p>
        </p:txBody>
      </p:sp>
      <p:pic>
        <p:nvPicPr>
          <p:cNvPr id="9218" name="Picture 2" descr="C:\Users\stalkm\AppData\Local\Microsoft\Windows\Temporary Internet Files\Content.Outlook\05FEW3SE\namaqu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7" b="19990"/>
          <a:stretch/>
        </p:blipFill>
        <p:spPr bwMode="auto">
          <a:xfrm>
            <a:off x="6096000" y="4495800"/>
            <a:ext cx="2844799" cy="2249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:\Water &amp; Power\Water and Power Shared\_Images\Big T Flood 2013\Assessment\Melissa\Namaqua Ave\09 13\Namaqua road - exposed pi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293055"/>
            <a:ext cx="2844801" cy="2124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V:\Water &amp; Power\Water and Power Shared\_Images\Big T Flood 2013\Assessment\Melissa\Namaqua Ave\09 13\Namaqua road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6102297" cy="4557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V:\Water &amp; Power\Water and Power Shared\_Images\Big T Flood 2013\Assessment\Melissa\Namaqua Ave\09 19\IMG_01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33" y="90311"/>
            <a:ext cx="2837663" cy="2119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04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943600"/>
            <a:ext cx="9144000" cy="9144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16” Water Line at River’s Edge Park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1" name="Picture 1" descr="image0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8"/>
          <a:stretch/>
        </p:blipFill>
        <p:spPr bwMode="auto">
          <a:xfrm>
            <a:off x="2057400" y="3187989"/>
            <a:ext cx="6858002" cy="3136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image0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8"/>
          <a:stretch/>
        </p:blipFill>
        <p:spPr bwMode="auto">
          <a:xfrm>
            <a:off x="76199" y="76200"/>
            <a:ext cx="7848601" cy="308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3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0" y="4140200"/>
            <a:ext cx="4191000" cy="2108200"/>
          </a:xfrm>
        </p:spPr>
        <p:txBody>
          <a:bodyPr/>
          <a:lstStyle/>
          <a:p>
            <a:pPr algn="ctr"/>
            <a:r>
              <a:rPr lang="en-US" sz="4000" dirty="0" smtClean="0"/>
              <a:t>Southside Lift Station &amp; </a:t>
            </a:r>
            <a:br>
              <a:rPr lang="en-US" sz="4000" dirty="0" smtClean="0"/>
            </a:br>
            <a:r>
              <a:rPr lang="en-US" sz="4000" dirty="0" smtClean="0"/>
              <a:t>20” Force Main</a:t>
            </a:r>
            <a:endParaRPr lang="en-US" sz="4000" dirty="0"/>
          </a:p>
        </p:txBody>
      </p:sp>
      <p:pic>
        <p:nvPicPr>
          <p:cNvPr id="6146" name="Picture 2" descr="C:\Users\stalkm\AppData\Local\Microsoft\Windows\Temporary Internet Files\Content.Outlook\05FEW3SE\IMG_20131001_101422_4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r="26111" b="45504"/>
          <a:stretch/>
        </p:blipFill>
        <p:spPr bwMode="auto">
          <a:xfrm>
            <a:off x="228600" y="3733800"/>
            <a:ext cx="4073847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talkm\AppData\Local\Microsoft\Windows\Temporary Internet Files\Content.Outlook\05FEW3SE\IMG_20131001_102022_4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6"/>
          <a:stretch/>
        </p:blipFill>
        <p:spPr bwMode="auto">
          <a:xfrm>
            <a:off x="9425432" y="3429000"/>
            <a:ext cx="1987812" cy="2781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:\Water &amp; Power\Water and Power Shared\_Wastewater\Lift Stations\Southside Lift Station\2013_Flood_Damage_Repair\Photos\October 1, 2013_Tuesday\IMG_20131001_103451_8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/>
          <a:stretch/>
        </p:blipFill>
        <p:spPr bwMode="auto">
          <a:xfrm>
            <a:off x="3124200" y="152400"/>
            <a:ext cx="583888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V:\Water &amp; Power\Water and Power Shared\_Wastewater\Lift Stations\Southside Lift Station\2013_Flood_Damage_Repair\Photos\September 24, 2013_Tuesday\IMG_20130924_111935_9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r="21678"/>
          <a:stretch/>
        </p:blipFill>
        <p:spPr bwMode="auto">
          <a:xfrm>
            <a:off x="148389" y="152400"/>
            <a:ext cx="2899611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6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cold.root.loc\fileshare\Apps\2013 Flood Pictures\Public Works\FLOOD 2013 STS.SD\1st st broken r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34" y="228600"/>
            <a:ext cx="3714750" cy="5419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V:\Water &amp; Power\Water and Power Shared\_Images\Big T Flood 2013\Assessment\Melissa\1st st east of Taft by REN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1" b="17668"/>
          <a:stretch/>
        </p:blipFill>
        <p:spPr bwMode="auto">
          <a:xfrm>
            <a:off x="179070" y="2917371"/>
            <a:ext cx="5313842" cy="2730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20051" y="5854700"/>
            <a:ext cx="8688669" cy="850900"/>
          </a:xfrm>
        </p:spPr>
        <p:txBody>
          <a:bodyPr/>
          <a:lstStyle/>
          <a:p>
            <a:pPr algn="ctr"/>
            <a:r>
              <a:rPr lang="en-US" sz="4400" dirty="0" smtClean="0"/>
              <a:t>15</a:t>
            </a:r>
            <a:r>
              <a:rPr lang="en-US" sz="4400" dirty="0" smtClean="0"/>
              <a:t>” &amp; 21” Sewer Pipe</a:t>
            </a:r>
            <a:endParaRPr lang="en-US" sz="4400" dirty="0"/>
          </a:p>
        </p:txBody>
      </p:sp>
      <p:pic>
        <p:nvPicPr>
          <p:cNvPr id="1029" name="Picture 5" descr="\\cold.root.loc\fileshare\Apps\2013 Flood Pictures\Public Works\FLOOD 2013 STS.SD\1st st 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"/>
          <a:stretch/>
        </p:blipFill>
        <p:spPr bwMode="auto">
          <a:xfrm>
            <a:off x="179070" y="251278"/>
            <a:ext cx="5313842" cy="2720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8200" y="4038600"/>
            <a:ext cx="4495800" cy="2388936"/>
          </a:xfrm>
        </p:spPr>
        <p:txBody>
          <a:bodyPr/>
          <a:lstStyle/>
          <a:p>
            <a:pPr algn="ctr"/>
            <a:r>
              <a:rPr lang="en-US" dirty="0" smtClean="0"/>
              <a:t>15</a:t>
            </a:r>
            <a:r>
              <a:rPr lang="en-US" dirty="0"/>
              <a:t>" Gravity Sewer Line @ </a:t>
            </a:r>
            <a:r>
              <a:rPr lang="en-US" dirty="0" smtClean="0"/>
              <a:t>Holiday Ct.</a:t>
            </a:r>
            <a:endParaRPr lang="en-US" dirty="0"/>
          </a:p>
        </p:txBody>
      </p:sp>
      <p:pic>
        <p:nvPicPr>
          <p:cNvPr id="10242" name="Picture 2" descr="C:\Users\stalkm\AppData\Local\Microsoft\Windows\Temporary Internet Files\Content.Outlook\05FEW3SE\sewer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b="22244"/>
          <a:stretch/>
        </p:blipFill>
        <p:spPr bwMode="auto">
          <a:xfrm>
            <a:off x="5943600" y="176463"/>
            <a:ext cx="3048000" cy="3481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V:\Water &amp; Power\Water and Power Shared\_Wastewater\Wastewater Lines\First Street and Holiday Ct. Interceptor Repair\Technical Memo\IMG_20131002_131902_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" y="3733800"/>
            <a:ext cx="5042732" cy="2842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cold.root.loc\fileshare\Depthome\Water &amp; Power\Water and Power Shared\_Wastewater\Wastewater Lines\Mariana Cove Interceptor - 2013 Flood Damage\Photos\IMG_20130917_104515_7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8" y="176463"/>
            <a:ext cx="5908432" cy="3481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35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943600"/>
            <a:ext cx="9144000" cy="914400"/>
          </a:xfrm>
        </p:spPr>
        <p:txBody>
          <a:bodyPr/>
          <a:lstStyle/>
          <a:p>
            <a:pPr algn="ctr"/>
            <a:r>
              <a:rPr lang="en-US" sz="4000" dirty="0" smtClean="0"/>
              <a:t>15” Gravity Sewer Line @ Namaqua</a:t>
            </a:r>
            <a:endParaRPr lang="en-US" sz="4000" dirty="0"/>
          </a:p>
        </p:txBody>
      </p:sp>
      <p:pic>
        <p:nvPicPr>
          <p:cNvPr id="17410" name="Picture 2" descr="V:\Water &amp; Power\Water and Power Shared\_Images\Big T Flood 2013\Assessment\Melissa\15 inch WW Namaqua Int\IMG_0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543800" cy="5634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6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Water &amp; Power\Water and Power Shared\_Images\Big T Flood 2013\WWTP\Effluent Channel, River, and South fence line\09 17 13 Melissa\WWTP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7"/>
          <a:stretch/>
        </p:blipFill>
        <p:spPr bwMode="auto">
          <a:xfrm>
            <a:off x="3505200" y="76200"/>
            <a:ext cx="5410200" cy="3053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V:\Water &amp; Power\Water and Power Shared\_Images\Big T Flood 2013\WWTP\Effluent Channel, River, and South fence line\09 17 13 Melissa\WWTP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23210"/>
          <a:stretch/>
        </p:blipFill>
        <p:spPr bwMode="auto">
          <a:xfrm>
            <a:off x="238125" y="195256"/>
            <a:ext cx="2869217" cy="1938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:\Water &amp; Power\Water and Power Shared\_Images\Big T Flood 2013\WWTP\Effluent Channel, River, and South fence line\09 17 13 Melissa\WWTP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/>
          <a:stretch/>
        </p:blipFill>
        <p:spPr bwMode="auto">
          <a:xfrm>
            <a:off x="3505200" y="3201107"/>
            <a:ext cx="5410200" cy="3147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V:\Water &amp; Power\Water and Power Shared\_Images\Big T Flood 2013\WWTP\Effluent Channel, River, and South fence line\09 17 13 Melissa\WWTP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93228"/>
            <a:ext cx="2878742" cy="2150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5943600"/>
            <a:ext cx="9144000" cy="9144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Wastewater Treatment Plant Site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30" name="Picture 6" descr="V:\Water &amp; Power\Water and Power Shared\_Images\Big T Flood 2013\WWTP\Effluent Channel, River, and South fence line\09 14 2013\DSCN02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b="10037"/>
          <a:stretch/>
        </p:blipFill>
        <p:spPr bwMode="auto">
          <a:xfrm>
            <a:off x="228600" y="4336166"/>
            <a:ext cx="2878741" cy="1924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2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V:\Water &amp; Power\Water and Power Shared\_Images\Big T Flood 2013\WTP\2013-09-17 Kent\The Boss Tom 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6" t="21412" r="35238"/>
          <a:stretch/>
        </p:blipFill>
        <p:spPr bwMode="auto">
          <a:xfrm>
            <a:off x="6023229" y="408439"/>
            <a:ext cx="3091741" cy="5154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943600"/>
            <a:ext cx="8458200" cy="914400"/>
          </a:xfrm>
        </p:spPr>
        <p:txBody>
          <a:bodyPr/>
          <a:lstStyle/>
          <a:p>
            <a:pPr algn="ctr"/>
            <a:r>
              <a:rPr lang="en-US" sz="6000" cap="small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 •</a:t>
            </a:r>
            <a:r>
              <a:rPr lang="en-US" sz="6000" cap="smal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Still Smiling! • </a:t>
            </a:r>
            <a:r>
              <a:rPr lang="en-US" sz="6000" cap="small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US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 descr="V:\Water &amp; Power\Water and Power Shared\_Images\Big T Flood 2013\WTP\2013-09-17 Kent\Tanner &amp; Rog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1587"/>
          <a:stretch/>
        </p:blipFill>
        <p:spPr bwMode="auto">
          <a:xfrm>
            <a:off x="29029" y="408439"/>
            <a:ext cx="3097951" cy="5154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0923" r="13250"/>
          <a:stretch/>
        </p:blipFill>
        <p:spPr>
          <a:xfrm>
            <a:off x="2799897" y="408438"/>
            <a:ext cx="3665764" cy="3331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76" name="Picture 4" descr="V:\Water &amp; Power\Water and Power Shared\_Images\Big T Flood 2013\cb WTP\DSCF02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t="18362" r="20044" b="25794"/>
          <a:stretch/>
        </p:blipFill>
        <p:spPr bwMode="auto">
          <a:xfrm>
            <a:off x="2799897" y="2985520"/>
            <a:ext cx="3665764" cy="2562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49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old.root.loc\fileshare\Apps\2013 Flood Pictures\Tom.FloodTemp\EOC.pics\EO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5827" y="855357"/>
            <a:ext cx="3949697" cy="2962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cold.root.loc\fileshare\Apps\2013 Flood Pictures\Tom.FloodTemp\EOC.pics\EOC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87999" y="858762"/>
            <a:ext cx="3976915" cy="2982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cold.root.loc\fileshare\Apps\2013 Flood Pictures\Tom.FloodTemp\EOC.pics\EOC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2666" y="846437"/>
            <a:ext cx="3979940" cy="2984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685800" y="4572000"/>
            <a:ext cx="8077200" cy="228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Emergency </a:t>
            </a:r>
          </a:p>
          <a:p>
            <a:pPr algn="ctr"/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Operations Center</a:t>
            </a:r>
          </a:p>
          <a:p>
            <a:pPr algn="ctr"/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(EOC)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4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Water &amp; Power\Water and Power Shared\_Images\Big T Flood 2013\WTP\2013-09-12 Kent\DSCF0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" y="29110"/>
            <a:ext cx="5417049" cy="3052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685800" y="5943600"/>
            <a:ext cx="80772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Intake &amp; Dam Crest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2" descr="V:\Water &amp; Power\Water and Power Shared\_Images\Big T Flood 2013\cb WTP\DSCN22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5"/>
          <a:stretch/>
        </p:blipFill>
        <p:spPr bwMode="auto">
          <a:xfrm>
            <a:off x="3657600" y="3022742"/>
            <a:ext cx="4988104" cy="3368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42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685800" y="5943600"/>
            <a:ext cx="80772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Intake &amp; Dam Crest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V:\Water &amp; Power\Water and Power Shared\_Images\Big T Flood 2013\WTP\Intake &amp; Dam\DSCF35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t="11846" r="35" b="1548"/>
          <a:stretch/>
        </p:blipFill>
        <p:spPr bwMode="auto">
          <a:xfrm>
            <a:off x="0" y="2738115"/>
            <a:ext cx="5638800" cy="3662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24" y="128954"/>
            <a:ext cx="6546868" cy="3681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7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4700" y="3962400"/>
            <a:ext cx="4457700" cy="1881841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20”, 36” &amp; 48” Water </a:t>
            </a: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Transmission </a:t>
            </a: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Lines</a:t>
            </a:r>
            <a:r>
              <a:rPr lang="en-US" sz="2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sz="26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102" name="Picture 6" descr="V:\Water &amp; Power\Water and Power Shared\_Images\Big T Flood 2013\Assessment\Ayres\2013-09-13 WTP Schall\IMG_20130917_163323_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3780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V:\Water &amp; Power\Water and Power Shared\_Images\Big T Flood 2013\Assessment\Ayres\2013-09-13 WTP Schall\IMG_20130917_163822_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780119"/>
            <a:ext cx="4571999" cy="2620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1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941088"/>
            <a:ext cx="9144000" cy="9144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36</a:t>
            </a: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” </a:t>
            </a: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&amp;  48</a:t>
            </a: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” </a:t>
            </a: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Steel Water Transmission Lines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 descr="V:\Water &amp; Power\Water and Power Shared\_Images\Big T Flood 2013\WTP\Meadow Waterlines\09 19 13 Kent\DSCF3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924800" cy="59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66800" y="1981200"/>
            <a:ext cx="1295400" cy="457200"/>
          </a:xfrm>
          <a:prstGeom prst="wedgeRoundRectCallout">
            <a:avLst>
              <a:gd name="adj1" fmla="val -14498"/>
              <a:gd name="adj2" fmla="val 216346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36” 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038600" y="3886200"/>
            <a:ext cx="1295400" cy="457200"/>
          </a:xfrm>
          <a:prstGeom prst="wedgeRoundRectCallout">
            <a:avLst>
              <a:gd name="adj1" fmla="val -182824"/>
              <a:gd name="adj2" fmla="val 9070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48” Line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2626" y="381000"/>
            <a:ext cx="3276600" cy="2467921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36” </a:t>
            </a: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Water Transmission Lines</a:t>
            </a:r>
          </a:p>
        </p:txBody>
      </p:sp>
      <p:pic>
        <p:nvPicPr>
          <p:cNvPr id="3074" name="Picture 2" descr="V:\Water &amp; Power\Water and Power Shared\_Images\Big T Flood 2013\Water Lines\Meadow Waterlines\City Council Pres\Compressed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58140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V:\Water &amp; Power\Water and Power Shared\_Images\Big T Flood 2013\Water Lines\Meadow Waterlines\City Council Pres\Compressed\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" r="9843"/>
          <a:stretch/>
        </p:blipFill>
        <p:spPr bwMode="auto">
          <a:xfrm>
            <a:off x="4267200" y="3581400"/>
            <a:ext cx="4772026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352800" y="4572000"/>
            <a:ext cx="1143000" cy="381001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8" name="Picture 6" descr="V:\Water &amp; Power\Water and Power Shared\_Images\Big T Flood 2013\Water Lines\Meadow Waterlines\Tanner_Pictures\September 15, 2013_Sunday\IMG_20130915_074420_3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r="29648"/>
          <a:stretch/>
        </p:blipFill>
        <p:spPr bwMode="auto">
          <a:xfrm>
            <a:off x="145143" y="22271"/>
            <a:ext cx="5511800" cy="3527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3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V:\Water &amp; Power\Water and Power Shared\_Images\Big T Flood 2013\Water Lines\Aerial Assessment 9.20.13\Big+Thompson+-+SET+13-15-2785743377-O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9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594108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36” &amp; 48” Water Transmission Lines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5791200"/>
            <a:ext cx="8763000" cy="914400"/>
          </a:xfrm>
        </p:spPr>
        <p:txBody>
          <a:bodyPr/>
          <a:lstStyle/>
          <a:p>
            <a:r>
              <a:rPr lang="en-US" sz="3200" dirty="0" smtClean="0"/>
              <a:t>6</a:t>
            </a:r>
            <a:r>
              <a:rPr lang="en-US" sz="3200" dirty="0"/>
              <a:t>" Water Line @ George </a:t>
            </a:r>
            <a:r>
              <a:rPr lang="en-US" sz="3200" dirty="0" err="1"/>
              <a:t>Rist</a:t>
            </a:r>
            <a:r>
              <a:rPr lang="en-US" sz="3200" dirty="0"/>
              <a:t> Ditch &amp; </a:t>
            </a:r>
            <a:r>
              <a:rPr lang="en-US" sz="3200" dirty="0" smtClean="0"/>
              <a:t>Hwy </a:t>
            </a:r>
            <a:r>
              <a:rPr lang="en-US" sz="3200" dirty="0"/>
              <a:t>34</a:t>
            </a:r>
          </a:p>
        </p:txBody>
      </p:sp>
      <p:pic>
        <p:nvPicPr>
          <p:cNvPr id="8194" name="Picture 2" descr="C:\Users\stalkm\AppData\Local\Microsoft\Windows\Temporary Internet Files\Content.Outlook\05FEW3SE\IMG_20130923_144327_1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7" t="10750" r="33555" b="36983"/>
          <a:stretch/>
        </p:blipFill>
        <p:spPr bwMode="auto">
          <a:xfrm>
            <a:off x="0" y="0"/>
            <a:ext cx="4243854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alkm\AppData\Local\Microsoft\Windows\Temporary Internet Files\Content.Outlook\05FEW3SE\IMG_20130923_144537_2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2000"/>
                    </a14:imgEffect>
                    <a14:imgEffect>
                      <a14:brightnessContrast bright="3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9752" r="3633" b="25332"/>
          <a:stretch/>
        </p:blipFill>
        <p:spPr bwMode="auto">
          <a:xfrm>
            <a:off x="40071" y="3200400"/>
            <a:ext cx="8922175" cy="2895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>
          <a:xfrm rot="19809107">
            <a:off x="1390983" y="983606"/>
            <a:ext cx="167557" cy="62563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9809107">
            <a:off x="2023441" y="3810201"/>
            <a:ext cx="167557" cy="62563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V:\Water &amp; Power\Water and Power Shared\_Water\Water Lines\George_Rist_34\Photos\October 4, 2013_Friday\IMG_20131004_093146_7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369" b="296"/>
          <a:stretch/>
        </p:blipFill>
        <p:spPr bwMode="auto">
          <a:xfrm>
            <a:off x="4191000" y="0"/>
            <a:ext cx="4771246" cy="3200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58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13822</TotalTime>
  <Words>128</Words>
  <Application>Microsoft Office PowerPoint</Application>
  <PresentationFormat>On-screen Show (4:3)</PresentationFormat>
  <Paragraphs>27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Elemental</vt:lpstr>
      <vt:lpstr>  Water &amp; Wastewater Utility Damages</vt:lpstr>
      <vt:lpstr>PowerPoint Presentation</vt:lpstr>
      <vt:lpstr>PowerPoint Presentation</vt:lpstr>
      <vt:lpstr>PowerPoint Presentation</vt:lpstr>
      <vt:lpstr>20”, 36” &amp; 48” Water Transmission Lines </vt:lpstr>
      <vt:lpstr>36” &amp;  48” Steel Water Transmission Lines</vt:lpstr>
      <vt:lpstr>36” Water Transmission Lines</vt:lpstr>
      <vt:lpstr>PowerPoint Presentation</vt:lpstr>
      <vt:lpstr>6" Water Line @ George Rist Ditch &amp; Hwy 34</vt:lpstr>
      <vt:lpstr>24" Water Transmission Line @ Namaqua</vt:lpstr>
      <vt:lpstr>16” Water Line at River’s Edge Park</vt:lpstr>
      <vt:lpstr>Southside Lift Station &amp;  20” Force Main</vt:lpstr>
      <vt:lpstr>15” &amp; 21” Sewer Pipe</vt:lpstr>
      <vt:lpstr>15" Gravity Sewer Line @ Holiday Ct.</vt:lpstr>
      <vt:lpstr>15” Gravity Sewer Line @ Namaqua</vt:lpstr>
      <vt:lpstr>Wastewater Treatment Plant Site</vt:lpstr>
      <vt:lpstr> • Still Smiling! • </vt:lpstr>
    </vt:vector>
  </TitlesOfParts>
  <Company>City of Loveland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Damaged Infrastructure of the  City of Loveland Water &amp; Wastewater Utilities</dc:title>
  <dc:creator>Michelle Stalker</dc:creator>
  <cp:lastModifiedBy>Michelle Stalker</cp:lastModifiedBy>
  <cp:revision>54</cp:revision>
  <cp:lastPrinted>2013-09-24T22:10:16Z</cp:lastPrinted>
  <dcterms:created xsi:type="dcterms:W3CDTF">2013-09-24T19:30:12Z</dcterms:created>
  <dcterms:modified xsi:type="dcterms:W3CDTF">2013-10-16T20:54:36Z</dcterms:modified>
</cp:coreProperties>
</file>