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9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3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8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6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DAEB1-9181-478A-A147-C72EF431B96C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63797-6E04-4949-880A-4E030FFC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 </a:t>
            </a:r>
            <a:r>
              <a:rPr lang="en-US" smtClean="0"/>
              <a:t>Supply Diversion </a:t>
            </a:r>
            <a:r>
              <a:rPr lang="en-US" dirty="0"/>
              <a:t>S</a:t>
            </a:r>
            <a:r>
              <a:rPr lang="en-US" smtClean="0"/>
              <a:t>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Loveland Utilities Commission</a:t>
            </a:r>
          </a:p>
          <a:p>
            <a:r>
              <a:rPr lang="en-US" dirty="0" smtClean="0"/>
              <a:t>October 16,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09600"/>
            <a:ext cx="7328876" cy="9489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3561" y="-1394560"/>
            <a:ext cx="7394352" cy="9573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67800" y="-76200"/>
            <a:ext cx="304800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6389132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River Flowing Through Break in the Dam Crest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4723" y="-1485901"/>
            <a:ext cx="7592018" cy="982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6400800"/>
            <a:ext cx="3962400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River Shunted to the Home Supply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cold.root.loc\fileshare\Depthome\Water &amp; Power\Water and Power Shared\_Images\Big T Flood 2013\WTP\Intake &amp; Dam\10 16 13 Kent\DSCF3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943600"/>
            <a:ext cx="6172200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Looking Upstream from the City of Loveland Diversion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\\cold.root.loc\fileshare\Depthome\Water &amp; Power\Water and Power Shared\_Images\Big T Flood 2013\WTP\Intake &amp; Dam\10 16 13 Kent\DSCF3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6071773"/>
            <a:ext cx="5410200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Looking Across Dam Crest at the Home Supply Diversion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\\cold.root.loc\fileshare\Depthome\Water &amp; Power\Water and Power Shared\_Images\Big T Flood 2013\WTP\Intake &amp; Dam\10 16 13 Kent\DSCF3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281" y="6400800"/>
            <a:ext cx="5410200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Looking Across Dam Crest to City of Loveland Diversion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Use of Home Supply Dam</a:t>
            </a:r>
            <a:br>
              <a:rPr lang="en-US" dirty="0" smtClean="0"/>
            </a:br>
            <a:r>
              <a:rPr lang="en-US" dirty="0" smtClean="0"/>
              <a:t>(AF)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11677"/>
              </p:ext>
            </p:extLst>
          </p:nvPr>
        </p:nvGraphicFramePr>
        <p:xfrm>
          <a:off x="533400" y="1981200"/>
          <a:ext cx="8077199" cy="4343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649"/>
                <a:gridCol w="1594640"/>
                <a:gridCol w="1819969"/>
                <a:gridCol w="1559974"/>
                <a:gridCol w="2027967"/>
              </a:tblGrid>
              <a:tr h="390101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Loveland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769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Share of Diversion at the Home Supply Structure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00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2008 - 2012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76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Water Year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Home </a:t>
                      </a:r>
                      <a:r>
                        <a:rPr lang="en-US" sz="1100" dirty="0" smtClean="0">
                          <a:effectLst/>
                        </a:rPr>
                        <a:t>Supply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Diversion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Loveland </a:t>
                      </a:r>
                      <a:r>
                        <a:rPr lang="en-US" sz="1100" dirty="0" smtClean="0">
                          <a:effectLst/>
                        </a:rPr>
                        <a:t>Pipeline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Diversion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Combined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Diversion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Loveland's </a:t>
                      </a:r>
                      <a:r>
                        <a:rPr lang="en-US" sz="1100" dirty="0" smtClean="0">
                          <a:effectLst/>
                        </a:rPr>
                        <a:t>Share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of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Combined </a:t>
                      </a:r>
                      <a:r>
                        <a:rPr lang="en-US" sz="1100" dirty="0">
                          <a:effectLst/>
                        </a:rPr>
                        <a:t>Diversion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81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29,687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14,618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44,305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81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24,984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12,130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37,114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81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22,236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4,507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26,744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81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23,989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4,768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28,757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81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19,272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4,367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23,639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120,168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40,390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160,558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25%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7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City Council Action Requested </a:t>
            </a:r>
          </a:p>
          <a:p>
            <a:pPr marL="0" indent="0" algn="ctr">
              <a:buNone/>
            </a:pPr>
            <a:r>
              <a:rPr lang="en-US" dirty="0" smtClean="0"/>
              <a:t>On Proposed Agreement</a:t>
            </a:r>
          </a:p>
          <a:p>
            <a:pPr marL="0" indent="0" algn="ctr">
              <a:buNone/>
            </a:pPr>
            <a:r>
              <a:rPr lang="en-US" smtClean="0"/>
              <a:t>November </a:t>
            </a:r>
            <a:r>
              <a:rPr lang="en-US" dirty="0" smtClean="0"/>
              <a:t>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138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Home Supply Diversion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 Use of Home Supply Dam (AF)</vt:lpstr>
      <vt:lpstr>Schedule</vt:lpstr>
    </vt:vector>
  </TitlesOfParts>
  <Company>City of Loveland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Supply diversion structure</dc:title>
  <dc:creator>deweyg</dc:creator>
  <cp:lastModifiedBy>howarl</cp:lastModifiedBy>
  <cp:revision>17</cp:revision>
  <dcterms:created xsi:type="dcterms:W3CDTF">2013-10-15T21:48:27Z</dcterms:created>
  <dcterms:modified xsi:type="dcterms:W3CDTF">2013-10-16T21:32:35Z</dcterms:modified>
</cp:coreProperties>
</file>